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0" r:id="rId2"/>
    <p:sldId id="281" r:id="rId3"/>
    <p:sldId id="282" r:id="rId4"/>
    <p:sldId id="283" r:id="rId5"/>
    <p:sldId id="284" r:id="rId6"/>
    <p:sldId id="285" r:id="rId7"/>
    <p:sldId id="286"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F9F9"/>
    <a:srgbClr val="C1C1C1"/>
    <a:srgbClr val="98C9DB"/>
    <a:srgbClr val="B6B6B6"/>
    <a:srgbClr val="A6A6A6"/>
    <a:srgbClr val="00A4DE"/>
    <a:srgbClr val="8A8A8A"/>
    <a:srgbClr val="B7ECFF"/>
    <a:srgbClr val="FFFFFF"/>
    <a:srgbClr val="F8D1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129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A272351-900B-4805-8A0F-C5B5F84067E9}" type="datetimeFigureOut">
              <a:rPr lang="en-US" smtClean="0"/>
              <a:t>13/6/2016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AE581-D683-4DD4-AFF9-3A19CA6E298F}" type="slidenum">
              <a:rPr lang="en-US" smtClean="0"/>
              <a:t>‹#›</a:t>
            </a:fld>
            <a:endParaRPr lang="en-US"/>
          </a:p>
        </p:txBody>
      </p:sp>
    </p:spTree>
    <p:extLst>
      <p:ext uri="{BB962C8B-B14F-4D97-AF65-F5344CB8AC3E}">
        <p14:creationId xmlns:p14="http://schemas.microsoft.com/office/powerpoint/2010/main" val="3099949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A272351-900B-4805-8A0F-C5B5F84067E9}" type="datetimeFigureOut">
              <a:rPr lang="en-US" smtClean="0"/>
              <a:t>13/6/2016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AE581-D683-4DD4-AFF9-3A19CA6E298F}" type="slidenum">
              <a:rPr lang="en-US" smtClean="0"/>
              <a:t>‹#›</a:t>
            </a:fld>
            <a:endParaRPr lang="en-US"/>
          </a:p>
        </p:txBody>
      </p:sp>
    </p:spTree>
    <p:extLst>
      <p:ext uri="{BB962C8B-B14F-4D97-AF65-F5344CB8AC3E}">
        <p14:creationId xmlns:p14="http://schemas.microsoft.com/office/powerpoint/2010/main" val="1470798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272351-900B-4805-8A0F-C5B5F84067E9}" type="datetimeFigureOut">
              <a:rPr lang="en-US" smtClean="0"/>
              <a:t>13/6/2016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AE581-D683-4DD4-AFF9-3A19CA6E298F}" type="slidenum">
              <a:rPr lang="en-US" smtClean="0"/>
              <a:t>‹#›</a:t>
            </a:fld>
            <a:endParaRPr lang="en-US"/>
          </a:p>
        </p:txBody>
      </p:sp>
    </p:spTree>
    <p:extLst>
      <p:ext uri="{BB962C8B-B14F-4D97-AF65-F5344CB8AC3E}">
        <p14:creationId xmlns:p14="http://schemas.microsoft.com/office/powerpoint/2010/main" val="2417358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A272351-900B-4805-8A0F-C5B5F84067E9}" type="datetimeFigureOut">
              <a:rPr lang="en-US" smtClean="0"/>
              <a:t>13/6/2016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BAE581-D683-4DD4-AFF9-3A19CA6E298F}" type="slidenum">
              <a:rPr lang="en-US" smtClean="0"/>
              <a:t>‹#›</a:t>
            </a:fld>
            <a:endParaRPr lang="en-US"/>
          </a:p>
        </p:txBody>
      </p:sp>
    </p:spTree>
    <p:extLst>
      <p:ext uri="{BB962C8B-B14F-4D97-AF65-F5344CB8AC3E}">
        <p14:creationId xmlns:p14="http://schemas.microsoft.com/office/powerpoint/2010/main" val="1622375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A272351-900B-4805-8A0F-C5B5F84067E9}" type="datetimeFigureOut">
              <a:rPr lang="en-US" smtClean="0"/>
              <a:t>13/6/2016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BAE581-D683-4DD4-AFF9-3A19CA6E298F}" type="slidenum">
              <a:rPr lang="en-US" smtClean="0"/>
              <a:t>‹#›</a:t>
            </a:fld>
            <a:endParaRPr lang="en-US"/>
          </a:p>
        </p:txBody>
      </p:sp>
    </p:spTree>
    <p:extLst>
      <p:ext uri="{BB962C8B-B14F-4D97-AF65-F5344CB8AC3E}">
        <p14:creationId xmlns:p14="http://schemas.microsoft.com/office/powerpoint/2010/main" val="3360869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A272351-900B-4805-8A0F-C5B5F84067E9}" type="datetimeFigureOut">
              <a:rPr lang="en-US" smtClean="0"/>
              <a:t>13/6/2016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BAE581-D683-4DD4-AFF9-3A19CA6E298F}" type="slidenum">
              <a:rPr lang="en-US" smtClean="0"/>
              <a:t>‹#›</a:t>
            </a:fld>
            <a:endParaRPr lang="en-US"/>
          </a:p>
        </p:txBody>
      </p:sp>
    </p:spTree>
    <p:extLst>
      <p:ext uri="{BB962C8B-B14F-4D97-AF65-F5344CB8AC3E}">
        <p14:creationId xmlns:p14="http://schemas.microsoft.com/office/powerpoint/2010/main" val="3024301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272351-900B-4805-8A0F-C5B5F84067E9}" type="datetimeFigureOut">
              <a:rPr lang="en-US" smtClean="0"/>
              <a:t>13/6/2016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BAE581-D683-4DD4-AFF9-3A19CA6E298F}" type="slidenum">
              <a:rPr lang="en-US" smtClean="0"/>
              <a:t>‹#›</a:t>
            </a:fld>
            <a:endParaRPr lang="en-US"/>
          </a:p>
        </p:txBody>
      </p:sp>
    </p:spTree>
    <p:extLst>
      <p:ext uri="{BB962C8B-B14F-4D97-AF65-F5344CB8AC3E}">
        <p14:creationId xmlns:p14="http://schemas.microsoft.com/office/powerpoint/2010/main" val="3534544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272351-900B-4805-8A0F-C5B5F84067E9}" type="datetimeFigureOut">
              <a:rPr lang="en-US" smtClean="0"/>
              <a:t>13/6/2016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BAE581-D683-4DD4-AFF9-3A19CA6E298F}" type="slidenum">
              <a:rPr lang="en-US" smtClean="0"/>
              <a:t>‹#›</a:t>
            </a:fld>
            <a:endParaRPr lang="en-US"/>
          </a:p>
        </p:txBody>
      </p:sp>
    </p:spTree>
    <p:extLst>
      <p:ext uri="{BB962C8B-B14F-4D97-AF65-F5344CB8AC3E}">
        <p14:creationId xmlns:p14="http://schemas.microsoft.com/office/powerpoint/2010/main" val="1926786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272351-900B-4805-8A0F-C5B5F84067E9}" type="datetimeFigureOut">
              <a:rPr lang="en-US" smtClean="0"/>
              <a:t>13/6/2016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BAE581-D683-4DD4-AFF9-3A19CA6E298F}" type="slidenum">
              <a:rPr lang="en-US" smtClean="0"/>
              <a:t>‹#›</a:t>
            </a:fld>
            <a:endParaRPr lang="en-US"/>
          </a:p>
        </p:txBody>
      </p:sp>
    </p:spTree>
    <p:extLst>
      <p:ext uri="{BB962C8B-B14F-4D97-AF65-F5344CB8AC3E}">
        <p14:creationId xmlns:p14="http://schemas.microsoft.com/office/powerpoint/2010/main" val="1511661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A272351-900B-4805-8A0F-C5B5F84067E9}" type="datetimeFigureOut">
              <a:rPr lang="en-US" smtClean="0"/>
              <a:t>13/6/2016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AE581-D683-4DD4-AFF9-3A19CA6E298F}" type="slidenum">
              <a:rPr lang="en-US" smtClean="0"/>
              <a:t>‹#›</a:t>
            </a:fld>
            <a:endParaRPr lang="en-US"/>
          </a:p>
        </p:txBody>
      </p:sp>
    </p:spTree>
    <p:extLst>
      <p:ext uri="{BB962C8B-B14F-4D97-AF65-F5344CB8AC3E}">
        <p14:creationId xmlns:p14="http://schemas.microsoft.com/office/powerpoint/2010/main" val="4114888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A272351-900B-4805-8A0F-C5B5F84067E9}" type="datetimeFigureOut">
              <a:rPr lang="en-US" smtClean="0"/>
              <a:t>13/6/2016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AE581-D683-4DD4-AFF9-3A19CA6E298F}" type="slidenum">
              <a:rPr lang="en-US" smtClean="0"/>
              <a:t>‹#›</a:t>
            </a:fld>
            <a:endParaRPr lang="en-US"/>
          </a:p>
        </p:txBody>
      </p:sp>
    </p:spTree>
    <p:extLst>
      <p:ext uri="{BB962C8B-B14F-4D97-AF65-F5344CB8AC3E}">
        <p14:creationId xmlns:p14="http://schemas.microsoft.com/office/powerpoint/2010/main" val="20034886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272351-900B-4805-8A0F-C5B5F84067E9}" type="datetimeFigureOut">
              <a:rPr lang="en-US" smtClean="0"/>
              <a:t>13/6/2016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BAE581-D683-4DD4-AFF9-3A19CA6E298F}" type="slidenum">
              <a:rPr lang="en-US" smtClean="0"/>
              <a:t>‹#›</a:t>
            </a:fld>
            <a:endParaRPr lang="en-US"/>
          </a:p>
        </p:txBody>
      </p:sp>
    </p:spTree>
    <p:extLst>
      <p:ext uri="{BB962C8B-B14F-4D97-AF65-F5344CB8AC3E}">
        <p14:creationId xmlns:p14="http://schemas.microsoft.com/office/powerpoint/2010/main" val="24544180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9" name="Group 318"/>
          <p:cNvGrpSpPr/>
          <p:nvPr/>
        </p:nvGrpSpPr>
        <p:grpSpPr>
          <a:xfrm>
            <a:off x="122434" y="1398586"/>
            <a:ext cx="8899132" cy="4583114"/>
            <a:chOff x="149225" y="1195388"/>
            <a:chExt cx="8991600" cy="4630737"/>
          </a:xfrm>
          <a:solidFill>
            <a:srgbClr val="F9F9F9"/>
          </a:solidFill>
        </p:grpSpPr>
        <p:sp>
          <p:nvSpPr>
            <p:cNvPr id="320" name="Freeform 6"/>
            <p:cNvSpPr>
              <a:spLocks/>
            </p:cNvSpPr>
            <p:nvPr/>
          </p:nvSpPr>
          <p:spPr bwMode="auto">
            <a:xfrm>
              <a:off x="2955925" y="1195388"/>
              <a:ext cx="1370013" cy="1050925"/>
            </a:xfrm>
            <a:custGeom>
              <a:avLst/>
              <a:gdLst>
                <a:gd name="T0" fmla="*/ 692 w 863"/>
                <a:gd name="T1" fmla="*/ 393 h 662"/>
                <a:gd name="T2" fmla="*/ 644 w 863"/>
                <a:gd name="T3" fmla="*/ 374 h 662"/>
                <a:gd name="T4" fmla="*/ 637 w 863"/>
                <a:gd name="T5" fmla="*/ 356 h 662"/>
                <a:gd name="T6" fmla="*/ 735 w 863"/>
                <a:gd name="T7" fmla="*/ 395 h 662"/>
                <a:gd name="T8" fmla="*/ 686 w 863"/>
                <a:gd name="T9" fmla="*/ 344 h 662"/>
                <a:gd name="T10" fmla="*/ 657 w 863"/>
                <a:gd name="T11" fmla="*/ 325 h 662"/>
                <a:gd name="T12" fmla="*/ 730 w 863"/>
                <a:gd name="T13" fmla="*/ 316 h 662"/>
                <a:gd name="T14" fmla="*/ 733 w 863"/>
                <a:gd name="T15" fmla="*/ 283 h 662"/>
                <a:gd name="T16" fmla="*/ 737 w 863"/>
                <a:gd name="T17" fmla="*/ 260 h 662"/>
                <a:gd name="T18" fmla="*/ 746 w 863"/>
                <a:gd name="T19" fmla="*/ 229 h 662"/>
                <a:gd name="T20" fmla="*/ 772 w 863"/>
                <a:gd name="T21" fmla="*/ 201 h 662"/>
                <a:gd name="T22" fmla="*/ 730 w 863"/>
                <a:gd name="T23" fmla="*/ 182 h 662"/>
                <a:gd name="T24" fmla="*/ 784 w 863"/>
                <a:gd name="T25" fmla="*/ 133 h 662"/>
                <a:gd name="T26" fmla="*/ 789 w 863"/>
                <a:gd name="T27" fmla="*/ 115 h 662"/>
                <a:gd name="T28" fmla="*/ 831 w 863"/>
                <a:gd name="T29" fmla="*/ 91 h 662"/>
                <a:gd name="T30" fmla="*/ 768 w 863"/>
                <a:gd name="T31" fmla="*/ 73 h 662"/>
                <a:gd name="T32" fmla="*/ 688 w 863"/>
                <a:gd name="T33" fmla="*/ 87 h 662"/>
                <a:gd name="T34" fmla="*/ 641 w 863"/>
                <a:gd name="T35" fmla="*/ 61 h 662"/>
                <a:gd name="T36" fmla="*/ 587 w 863"/>
                <a:gd name="T37" fmla="*/ 61 h 662"/>
                <a:gd name="T38" fmla="*/ 747 w 863"/>
                <a:gd name="T39" fmla="*/ 44 h 662"/>
                <a:gd name="T40" fmla="*/ 686 w 863"/>
                <a:gd name="T41" fmla="*/ 16 h 662"/>
                <a:gd name="T42" fmla="*/ 610 w 863"/>
                <a:gd name="T43" fmla="*/ 5 h 662"/>
                <a:gd name="T44" fmla="*/ 494 w 863"/>
                <a:gd name="T45" fmla="*/ 7 h 662"/>
                <a:gd name="T46" fmla="*/ 461 w 863"/>
                <a:gd name="T47" fmla="*/ 23 h 662"/>
                <a:gd name="T48" fmla="*/ 409 w 863"/>
                <a:gd name="T49" fmla="*/ 28 h 662"/>
                <a:gd name="T50" fmla="*/ 414 w 863"/>
                <a:gd name="T51" fmla="*/ 35 h 662"/>
                <a:gd name="T52" fmla="*/ 414 w 863"/>
                <a:gd name="T53" fmla="*/ 82 h 662"/>
                <a:gd name="T54" fmla="*/ 337 w 863"/>
                <a:gd name="T55" fmla="*/ 45 h 662"/>
                <a:gd name="T56" fmla="*/ 281 w 863"/>
                <a:gd name="T57" fmla="*/ 65 h 662"/>
                <a:gd name="T58" fmla="*/ 236 w 863"/>
                <a:gd name="T59" fmla="*/ 54 h 662"/>
                <a:gd name="T60" fmla="*/ 168 w 863"/>
                <a:gd name="T61" fmla="*/ 66 h 662"/>
                <a:gd name="T62" fmla="*/ 112 w 863"/>
                <a:gd name="T63" fmla="*/ 91 h 662"/>
                <a:gd name="T64" fmla="*/ 93 w 863"/>
                <a:gd name="T65" fmla="*/ 117 h 662"/>
                <a:gd name="T66" fmla="*/ 93 w 863"/>
                <a:gd name="T67" fmla="*/ 150 h 662"/>
                <a:gd name="T68" fmla="*/ 7 w 863"/>
                <a:gd name="T69" fmla="*/ 180 h 662"/>
                <a:gd name="T70" fmla="*/ 89 w 863"/>
                <a:gd name="T71" fmla="*/ 199 h 662"/>
                <a:gd name="T72" fmla="*/ 37 w 863"/>
                <a:gd name="T73" fmla="*/ 222 h 662"/>
                <a:gd name="T74" fmla="*/ 109 w 863"/>
                <a:gd name="T75" fmla="*/ 230 h 662"/>
                <a:gd name="T76" fmla="*/ 205 w 863"/>
                <a:gd name="T77" fmla="*/ 250 h 662"/>
                <a:gd name="T78" fmla="*/ 245 w 863"/>
                <a:gd name="T79" fmla="*/ 304 h 662"/>
                <a:gd name="T80" fmla="*/ 241 w 863"/>
                <a:gd name="T81" fmla="*/ 361 h 662"/>
                <a:gd name="T82" fmla="*/ 306 w 863"/>
                <a:gd name="T83" fmla="*/ 363 h 662"/>
                <a:gd name="T84" fmla="*/ 313 w 863"/>
                <a:gd name="T85" fmla="*/ 396 h 662"/>
                <a:gd name="T86" fmla="*/ 250 w 863"/>
                <a:gd name="T87" fmla="*/ 408 h 662"/>
                <a:gd name="T88" fmla="*/ 285 w 863"/>
                <a:gd name="T89" fmla="*/ 412 h 662"/>
                <a:gd name="T90" fmla="*/ 311 w 863"/>
                <a:gd name="T91" fmla="*/ 422 h 662"/>
                <a:gd name="T92" fmla="*/ 294 w 863"/>
                <a:gd name="T93" fmla="*/ 452 h 662"/>
                <a:gd name="T94" fmla="*/ 285 w 863"/>
                <a:gd name="T95" fmla="*/ 470 h 662"/>
                <a:gd name="T96" fmla="*/ 315 w 863"/>
                <a:gd name="T97" fmla="*/ 471 h 662"/>
                <a:gd name="T98" fmla="*/ 278 w 863"/>
                <a:gd name="T99" fmla="*/ 503 h 662"/>
                <a:gd name="T100" fmla="*/ 288 w 863"/>
                <a:gd name="T101" fmla="*/ 538 h 662"/>
                <a:gd name="T102" fmla="*/ 299 w 863"/>
                <a:gd name="T103" fmla="*/ 567 h 662"/>
                <a:gd name="T104" fmla="*/ 327 w 863"/>
                <a:gd name="T105" fmla="*/ 607 h 662"/>
                <a:gd name="T106" fmla="*/ 346 w 863"/>
                <a:gd name="T107" fmla="*/ 628 h 662"/>
                <a:gd name="T108" fmla="*/ 381 w 863"/>
                <a:gd name="T109" fmla="*/ 637 h 662"/>
                <a:gd name="T110" fmla="*/ 404 w 863"/>
                <a:gd name="T111" fmla="*/ 649 h 662"/>
                <a:gd name="T112" fmla="*/ 421 w 863"/>
                <a:gd name="T113" fmla="*/ 649 h 662"/>
                <a:gd name="T114" fmla="*/ 433 w 863"/>
                <a:gd name="T115" fmla="*/ 606 h 662"/>
                <a:gd name="T116" fmla="*/ 458 w 863"/>
                <a:gd name="T117" fmla="*/ 560 h 662"/>
                <a:gd name="T118" fmla="*/ 508 w 863"/>
                <a:gd name="T119" fmla="*/ 524 h 662"/>
                <a:gd name="T120" fmla="*/ 576 w 863"/>
                <a:gd name="T121" fmla="*/ 464 h 662"/>
                <a:gd name="T122" fmla="*/ 624 w 863"/>
                <a:gd name="T123" fmla="*/ 452 h 662"/>
                <a:gd name="T124" fmla="*/ 688 w 863"/>
                <a:gd name="T125" fmla="*/ 426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63" h="662">
                  <a:moveTo>
                    <a:pt x="700" y="422"/>
                  </a:moveTo>
                  <a:lnTo>
                    <a:pt x="702" y="421"/>
                  </a:lnTo>
                  <a:lnTo>
                    <a:pt x="704" y="421"/>
                  </a:lnTo>
                  <a:lnTo>
                    <a:pt x="704" y="422"/>
                  </a:lnTo>
                  <a:lnTo>
                    <a:pt x="706" y="421"/>
                  </a:lnTo>
                  <a:lnTo>
                    <a:pt x="706" y="421"/>
                  </a:lnTo>
                  <a:lnTo>
                    <a:pt x="709" y="419"/>
                  </a:lnTo>
                  <a:lnTo>
                    <a:pt x="709" y="419"/>
                  </a:lnTo>
                  <a:lnTo>
                    <a:pt x="709" y="417"/>
                  </a:lnTo>
                  <a:lnTo>
                    <a:pt x="707" y="417"/>
                  </a:lnTo>
                  <a:lnTo>
                    <a:pt x="707" y="415"/>
                  </a:lnTo>
                  <a:lnTo>
                    <a:pt x="709" y="414"/>
                  </a:lnTo>
                  <a:lnTo>
                    <a:pt x="709" y="412"/>
                  </a:lnTo>
                  <a:lnTo>
                    <a:pt x="711" y="414"/>
                  </a:lnTo>
                  <a:lnTo>
                    <a:pt x="713" y="414"/>
                  </a:lnTo>
                  <a:lnTo>
                    <a:pt x="714" y="415"/>
                  </a:lnTo>
                  <a:lnTo>
                    <a:pt x="714" y="412"/>
                  </a:lnTo>
                  <a:lnTo>
                    <a:pt x="714" y="412"/>
                  </a:lnTo>
                  <a:lnTo>
                    <a:pt x="714" y="412"/>
                  </a:lnTo>
                  <a:lnTo>
                    <a:pt x="714" y="408"/>
                  </a:lnTo>
                  <a:lnTo>
                    <a:pt x="718" y="405"/>
                  </a:lnTo>
                  <a:lnTo>
                    <a:pt x="720" y="403"/>
                  </a:lnTo>
                  <a:lnTo>
                    <a:pt x="723" y="403"/>
                  </a:lnTo>
                  <a:lnTo>
                    <a:pt x="727" y="401"/>
                  </a:lnTo>
                  <a:lnTo>
                    <a:pt x="727" y="400"/>
                  </a:lnTo>
                  <a:lnTo>
                    <a:pt x="727" y="398"/>
                  </a:lnTo>
                  <a:lnTo>
                    <a:pt x="713" y="400"/>
                  </a:lnTo>
                  <a:lnTo>
                    <a:pt x="713" y="398"/>
                  </a:lnTo>
                  <a:lnTo>
                    <a:pt x="706" y="398"/>
                  </a:lnTo>
                  <a:lnTo>
                    <a:pt x="706" y="398"/>
                  </a:lnTo>
                  <a:lnTo>
                    <a:pt x="702" y="398"/>
                  </a:lnTo>
                  <a:lnTo>
                    <a:pt x="702" y="395"/>
                  </a:lnTo>
                  <a:lnTo>
                    <a:pt x="700" y="395"/>
                  </a:lnTo>
                  <a:lnTo>
                    <a:pt x="700" y="395"/>
                  </a:lnTo>
                  <a:lnTo>
                    <a:pt x="697" y="395"/>
                  </a:lnTo>
                  <a:lnTo>
                    <a:pt x="697" y="393"/>
                  </a:lnTo>
                  <a:lnTo>
                    <a:pt x="692" y="395"/>
                  </a:lnTo>
                  <a:lnTo>
                    <a:pt x="692" y="393"/>
                  </a:lnTo>
                  <a:lnTo>
                    <a:pt x="692" y="393"/>
                  </a:lnTo>
                  <a:lnTo>
                    <a:pt x="690" y="391"/>
                  </a:lnTo>
                  <a:lnTo>
                    <a:pt x="688" y="391"/>
                  </a:lnTo>
                  <a:lnTo>
                    <a:pt x="688" y="393"/>
                  </a:lnTo>
                  <a:lnTo>
                    <a:pt x="685" y="393"/>
                  </a:lnTo>
                  <a:lnTo>
                    <a:pt x="685" y="395"/>
                  </a:lnTo>
                  <a:lnTo>
                    <a:pt x="681" y="395"/>
                  </a:lnTo>
                  <a:lnTo>
                    <a:pt x="681" y="396"/>
                  </a:lnTo>
                  <a:lnTo>
                    <a:pt x="678" y="396"/>
                  </a:lnTo>
                  <a:lnTo>
                    <a:pt x="678" y="398"/>
                  </a:lnTo>
                  <a:lnTo>
                    <a:pt x="674" y="398"/>
                  </a:lnTo>
                  <a:lnTo>
                    <a:pt x="671" y="396"/>
                  </a:lnTo>
                  <a:lnTo>
                    <a:pt x="667" y="396"/>
                  </a:lnTo>
                  <a:lnTo>
                    <a:pt x="664" y="398"/>
                  </a:lnTo>
                  <a:lnTo>
                    <a:pt x="660" y="398"/>
                  </a:lnTo>
                  <a:lnTo>
                    <a:pt x="660" y="396"/>
                  </a:lnTo>
                  <a:lnTo>
                    <a:pt x="664" y="395"/>
                  </a:lnTo>
                  <a:lnTo>
                    <a:pt x="665" y="395"/>
                  </a:lnTo>
                  <a:lnTo>
                    <a:pt x="664" y="388"/>
                  </a:lnTo>
                  <a:lnTo>
                    <a:pt x="660" y="388"/>
                  </a:lnTo>
                  <a:lnTo>
                    <a:pt x="660" y="389"/>
                  </a:lnTo>
                  <a:lnTo>
                    <a:pt x="655" y="389"/>
                  </a:lnTo>
                  <a:lnTo>
                    <a:pt x="651" y="389"/>
                  </a:lnTo>
                  <a:lnTo>
                    <a:pt x="648" y="389"/>
                  </a:lnTo>
                  <a:lnTo>
                    <a:pt x="644" y="389"/>
                  </a:lnTo>
                  <a:lnTo>
                    <a:pt x="641" y="391"/>
                  </a:lnTo>
                  <a:lnTo>
                    <a:pt x="637" y="391"/>
                  </a:lnTo>
                  <a:lnTo>
                    <a:pt x="636" y="391"/>
                  </a:lnTo>
                  <a:lnTo>
                    <a:pt x="634" y="389"/>
                  </a:lnTo>
                  <a:lnTo>
                    <a:pt x="634" y="386"/>
                  </a:lnTo>
                  <a:lnTo>
                    <a:pt x="632" y="386"/>
                  </a:lnTo>
                  <a:lnTo>
                    <a:pt x="634" y="382"/>
                  </a:lnTo>
                  <a:lnTo>
                    <a:pt x="636" y="381"/>
                  </a:lnTo>
                  <a:lnTo>
                    <a:pt x="637" y="379"/>
                  </a:lnTo>
                  <a:lnTo>
                    <a:pt x="639" y="377"/>
                  </a:lnTo>
                  <a:lnTo>
                    <a:pt x="643" y="375"/>
                  </a:lnTo>
                  <a:lnTo>
                    <a:pt x="643" y="374"/>
                  </a:lnTo>
                  <a:lnTo>
                    <a:pt x="644" y="374"/>
                  </a:lnTo>
                  <a:lnTo>
                    <a:pt x="644" y="375"/>
                  </a:lnTo>
                  <a:lnTo>
                    <a:pt x="646" y="375"/>
                  </a:lnTo>
                  <a:lnTo>
                    <a:pt x="646" y="375"/>
                  </a:lnTo>
                  <a:lnTo>
                    <a:pt x="662" y="375"/>
                  </a:lnTo>
                  <a:lnTo>
                    <a:pt x="662" y="377"/>
                  </a:lnTo>
                  <a:lnTo>
                    <a:pt x="662" y="377"/>
                  </a:lnTo>
                  <a:lnTo>
                    <a:pt x="664" y="377"/>
                  </a:lnTo>
                  <a:lnTo>
                    <a:pt x="665" y="377"/>
                  </a:lnTo>
                  <a:lnTo>
                    <a:pt x="665" y="375"/>
                  </a:lnTo>
                  <a:lnTo>
                    <a:pt x="669" y="375"/>
                  </a:lnTo>
                  <a:lnTo>
                    <a:pt x="669" y="374"/>
                  </a:lnTo>
                  <a:lnTo>
                    <a:pt x="679" y="374"/>
                  </a:lnTo>
                  <a:lnTo>
                    <a:pt x="679" y="367"/>
                  </a:lnTo>
                  <a:lnTo>
                    <a:pt x="674" y="367"/>
                  </a:lnTo>
                  <a:lnTo>
                    <a:pt x="674" y="367"/>
                  </a:lnTo>
                  <a:lnTo>
                    <a:pt x="671" y="367"/>
                  </a:lnTo>
                  <a:lnTo>
                    <a:pt x="669" y="365"/>
                  </a:lnTo>
                  <a:lnTo>
                    <a:pt x="667" y="365"/>
                  </a:lnTo>
                  <a:lnTo>
                    <a:pt x="667" y="361"/>
                  </a:lnTo>
                  <a:lnTo>
                    <a:pt x="664" y="361"/>
                  </a:lnTo>
                  <a:lnTo>
                    <a:pt x="664" y="363"/>
                  </a:lnTo>
                  <a:lnTo>
                    <a:pt x="643" y="363"/>
                  </a:lnTo>
                  <a:lnTo>
                    <a:pt x="643" y="365"/>
                  </a:lnTo>
                  <a:lnTo>
                    <a:pt x="641" y="365"/>
                  </a:lnTo>
                  <a:lnTo>
                    <a:pt x="641" y="365"/>
                  </a:lnTo>
                  <a:lnTo>
                    <a:pt x="636" y="365"/>
                  </a:lnTo>
                  <a:lnTo>
                    <a:pt x="636" y="365"/>
                  </a:lnTo>
                  <a:lnTo>
                    <a:pt x="634" y="365"/>
                  </a:lnTo>
                  <a:lnTo>
                    <a:pt x="634" y="363"/>
                  </a:lnTo>
                  <a:lnTo>
                    <a:pt x="636" y="361"/>
                  </a:lnTo>
                  <a:lnTo>
                    <a:pt x="641" y="361"/>
                  </a:lnTo>
                  <a:lnTo>
                    <a:pt x="641" y="361"/>
                  </a:lnTo>
                  <a:lnTo>
                    <a:pt x="643" y="361"/>
                  </a:lnTo>
                  <a:lnTo>
                    <a:pt x="643" y="360"/>
                  </a:lnTo>
                  <a:lnTo>
                    <a:pt x="641" y="360"/>
                  </a:lnTo>
                  <a:lnTo>
                    <a:pt x="641" y="358"/>
                  </a:lnTo>
                  <a:lnTo>
                    <a:pt x="639" y="356"/>
                  </a:lnTo>
                  <a:lnTo>
                    <a:pt x="637" y="356"/>
                  </a:lnTo>
                  <a:lnTo>
                    <a:pt x="637" y="353"/>
                  </a:lnTo>
                  <a:lnTo>
                    <a:pt x="639" y="353"/>
                  </a:lnTo>
                  <a:lnTo>
                    <a:pt x="641" y="353"/>
                  </a:lnTo>
                  <a:lnTo>
                    <a:pt x="643" y="354"/>
                  </a:lnTo>
                  <a:lnTo>
                    <a:pt x="644" y="356"/>
                  </a:lnTo>
                  <a:lnTo>
                    <a:pt x="646" y="358"/>
                  </a:lnTo>
                  <a:lnTo>
                    <a:pt x="646" y="358"/>
                  </a:lnTo>
                  <a:lnTo>
                    <a:pt x="653" y="358"/>
                  </a:lnTo>
                  <a:lnTo>
                    <a:pt x="653" y="356"/>
                  </a:lnTo>
                  <a:lnTo>
                    <a:pt x="665" y="358"/>
                  </a:lnTo>
                  <a:lnTo>
                    <a:pt x="665" y="358"/>
                  </a:lnTo>
                  <a:lnTo>
                    <a:pt x="667" y="358"/>
                  </a:lnTo>
                  <a:lnTo>
                    <a:pt x="667" y="360"/>
                  </a:lnTo>
                  <a:lnTo>
                    <a:pt x="674" y="360"/>
                  </a:lnTo>
                  <a:lnTo>
                    <a:pt x="678" y="365"/>
                  </a:lnTo>
                  <a:lnTo>
                    <a:pt x="690" y="367"/>
                  </a:lnTo>
                  <a:lnTo>
                    <a:pt x="693" y="375"/>
                  </a:lnTo>
                  <a:lnTo>
                    <a:pt x="697" y="375"/>
                  </a:lnTo>
                  <a:lnTo>
                    <a:pt x="697" y="381"/>
                  </a:lnTo>
                  <a:lnTo>
                    <a:pt x="704" y="386"/>
                  </a:lnTo>
                  <a:lnTo>
                    <a:pt x="706" y="389"/>
                  </a:lnTo>
                  <a:lnTo>
                    <a:pt x="713" y="391"/>
                  </a:lnTo>
                  <a:lnTo>
                    <a:pt x="713" y="393"/>
                  </a:lnTo>
                  <a:lnTo>
                    <a:pt x="714" y="395"/>
                  </a:lnTo>
                  <a:lnTo>
                    <a:pt x="716" y="395"/>
                  </a:lnTo>
                  <a:lnTo>
                    <a:pt x="718" y="395"/>
                  </a:lnTo>
                  <a:lnTo>
                    <a:pt x="718" y="395"/>
                  </a:lnTo>
                  <a:lnTo>
                    <a:pt x="718" y="393"/>
                  </a:lnTo>
                  <a:lnTo>
                    <a:pt x="718" y="393"/>
                  </a:lnTo>
                  <a:lnTo>
                    <a:pt x="718" y="391"/>
                  </a:lnTo>
                  <a:lnTo>
                    <a:pt x="723" y="393"/>
                  </a:lnTo>
                  <a:lnTo>
                    <a:pt x="727" y="393"/>
                  </a:lnTo>
                  <a:lnTo>
                    <a:pt x="727" y="395"/>
                  </a:lnTo>
                  <a:lnTo>
                    <a:pt x="730" y="395"/>
                  </a:lnTo>
                  <a:lnTo>
                    <a:pt x="733" y="396"/>
                  </a:lnTo>
                  <a:lnTo>
                    <a:pt x="733" y="395"/>
                  </a:lnTo>
                  <a:lnTo>
                    <a:pt x="733" y="395"/>
                  </a:lnTo>
                  <a:lnTo>
                    <a:pt x="735" y="395"/>
                  </a:lnTo>
                  <a:lnTo>
                    <a:pt x="735" y="389"/>
                  </a:lnTo>
                  <a:lnTo>
                    <a:pt x="732" y="389"/>
                  </a:lnTo>
                  <a:lnTo>
                    <a:pt x="732" y="388"/>
                  </a:lnTo>
                  <a:lnTo>
                    <a:pt x="730" y="388"/>
                  </a:lnTo>
                  <a:lnTo>
                    <a:pt x="733" y="386"/>
                  </a:lnTo>
                  <a:lnTo>
                    <a:pt x="733" y="384"/>
                  </a:lnTo>
                  <a:lnTo>
                    <a:pt x="733" y="384"/>
                  </a:lnTo>
                  <a:lnTo>
                    <a:pt x="735" y="375"/>
                  </a:lnTo>
                  <a:lnTo>
                    <a:pt x="733" y="375"/>
                  </a:lnTo>
                  <a:lnTo>
                    <a:pt x="732" y="374"/>
                  </a:lnTo>
                  <a:lnTo>
                    <a:pt x="732" y="372"/>
                  </a:lnTo>
                  <a:lnTo>
                    <a:pt x="728" y="370"/>
                  </a:lnTo>
                  <a:lnTo>
                    <a:pt x="727" y="365"/>
                  </a:lnTo>
                  <a:lnTo>
                    <a:pt x="723" y="365"/>
                  </a:lnTo>
                  <a:lnTo>
                    <a:pt x="723" y="365"/>
                  </a:lnTo>
                  <a:lnTo>
                    <a:pt x="723" y="365"/>
                  </a:lnTo>
                  <a:lnTo>
                    <a:pt x="723" y="367"/>
                  </a:lnTo>
                  <a:lnTo>
                    <a:pt x="723" y="367"/>
                  </a:lnTo>
                  <a:lnTo>
                    <a:pt x="721" y="367"/>
                  </a:lnTo>
                  <a:lnTo>
                    <a:pt x="721" y="365"/>
                  </a:lnTo>
                  <a:lnTo>
                    <a:pt x="723" y="361"/>
                  </a:lnTo>
                  <a:lnTo>
                    <a:pt x="723" y="360"/>
                  </a:lnTo>
                  <a:lnTo>
                    <a:pt x="718" y="361"/>
                  </a:lnTo>
                  <a:lnTo>
                    <a:pt x="718" y="360"/>
                  </a:lnTo>
                  <a:lnTo>
                    <a:pt x="718" y="358"/>
                  </a:lnTo>
                  <a:lnTo>
                    <a:pt x="718" y="356"/>
                  </a:lnTo>
                  <a:lnTo>
                    <a:pt x="718" y="354"/>
                  </a:lnTo>
                  <a:lnTo>
                    <a:pt x="716" y="354"/>
                  </a:lnTo>
                  <a:lnTo>
                    <a:pt x="714" y="354"/>
                  </a:lnTo>
                  <a:lnTo>
                    <a:pt x="713" y="351"/>
                  </a:lnTo>
                  <a:lnTo>
                    <a:pt x="706" y="349"/>
                  </a:lnTo>
                  <a:lnTo>
                    <a:pt x="702" y="346"/>
                  </a:lnTo>
                  <a:lnTo>
                    <a:pt x="699" y="344"/>
                  </a:lnTo>
                  <a:lnTo>
                    <a:pt x="695" y="342"/>
                  </a:lnTo>
                  <a:lnTo>
                    <a:pt x="692" y="344"/>
                  </a:lnTo>
                  <a:lnTo>
                    <a:pt x="692" y="344"/>
                  </a:lnTo>
                  <a:lnTo>
                    <a:pt x="686" y="344"/>
                  </a:lnTo>
                  <a:lnTo>
                    <a:pt x="686" y="344"/>
                  </a:lnTo>
                  <a:lnTo>
                    <a:pt x="681" y="344"/>
                  </a:lnTo>
                  <a:lnTo>
                    <a:pt x="681" y="344"/>
                  </a:lnTo>
                  <a:lnTo>
                    <a:pt x="690" y="340"/>
                  </a:lnTo>
                  <a:lnTo>
                    <a:pt x="690" y="339"/>
                  </a:lnTo>
                  <a:lnTo>
                    <a:pt x="690" y="339"/>
                  </a:lnTo>
                  <a:lnTo>
                    <a:pt x="692" y="337"/>
                  </a:lnTo>
                  <a:lnTo>
                    <a:pt x="690" y="337"/>
                  </a:lnTo>
                  <a:lnTo>
                    <a:pt x="688" y="333"/>
                  </a:lnTo>
                  <a:lnTo>
                    <a:pt x="683" y="333"/>
                  </a:lnTo>
                  <a:lnTo>
                    <a:pt x="683" y="332"/>
                  </a:lnTo>
                  <a:lnTo>
                    <a:pt x="681" y="333"/>
                  </a:lnTo>
                  <a:lnTo>
                    <a:pt x="679" y="333"/>
                  </a:lnTo>
                  <a:lnTo>
                    <a:pt x="678" y="335"/>
                  </a:lnTo>
                  <a:lnTo>
                    <a:pt x="678" y="337"/>
                  </a:lnTo>
                  <a:lnTo>
                    <a:pt x="672" y="337"/>
                  </a:lnTo>
                  <a:lnTo>
                    <a:pt x="671" y="337"/>
                  </a:lnTo>
                  <a:lnTo>
                    <a:pt x="671" y="339"/>
                  </a:lnTo>
                  <a:lnTo>
                    <a:pt x="669" y="340"/>
                  </a:lnTo>
                  <a:lnTo>
                    <a:pt x="669" y="339"/>
                  </a:lnTo>
                  <a:lnTo>
                    <a:pt x="665" y="339"/>
                  </a:lnTo>
                  <a:lnTo>
                    <a:pt x="665" y="339"/>
                  </a:lnTo>
                  <a:lnTo>
                    <a:pt x="664" y="339"/>
                  </a:lnTo>
                  <a:lnTo>
                    <a:pt x="664" y="337"/>
                  </a:lnTo>
                  <a:lnTo>
                    <a:pt x="665" y="337"/>
                  </a:lnTo>
                  <a:lnTo>
                    <a:pt x="665" y="335"/>
                  </a:lnTo>
                  <a:lnTo>
                    <a:pt x="664" y="335"/>
                  </a:lnTo>
                  <a:lnTo>
                    <a:pt x="662" y="333"/>
                  </a:lnTo>
                  <a:lnTo>
                    <a:pt x="662" y="333"/>
                  </a:lnTo>
                  <a:lnTo>
                    <a:pt x="660" y="333"/>
                  </a:lnTo>
                  <a:lnTo>
                    <a:pt x="658" y="333"/>
                  </a:lnTo>
                  <a:lnTo>
                    <a:pt x="658" y="330"/>
                  </a:lnTo>
                  <a:lnTo>
                    <a:pt x="657" y="330"/>
                  </a:lnTo>
                  <a:lnTo>
                    <a:pt x="657" y="328"/>
                  </a:lnTo>
                  <a:lnTo>
                    <a:pt x="655" y="328"/>
                  </a:lnTo>
                  <a:lnTo>
                    <a:pt x="655" y="325"/>
                  </a:lnTo>
                  <a:lnTo>
                    <a:pt x="653" y="325"/>
                  </a:lnTo>
                  <a:lnTo>
                    <a:pt x="653" y="325"/>
                  </a:lnTo>
                  <a:lnTo>
                    <a:pt x="657" y="325"/>
                  </a:lnTo>
                  <a:lnTo>
                    <a:pt x="658" y="323"/>
                  </a:lnTo>
                  <a:lnTo>
                    <a:pt x="660" y="323"/>
                  </a:lnTo>
                  <a:lnTo>
                    <a:pt x="660" y="319"/>
                  </a:lnTo>
                  <a:lnTo>
                    <a:pt x="658" y="319"/>
                  </a:lnTo>
                  <a:lnTo>
                    <a:pt x="660" y="318"/>
                  </a:lnTo>
                  <a:lnTo>
                    <a:pt x="664" y="318"/>
                  </a:lnTo>
                  <a:lnTo>
                    <a:pt x="665" y="319"/>
                  </a:lnTo>
                  <a:lnTo>
                    <a:pt x="669" y="319"/>
                  </a:lnTo>
                  <a:lnTo>
                    <a:pt x="672" y="319"/>
                  </a:lnTo>
                  <a:lnTo>
                    <a:pt x="672" y="318"/>
                  </a:lnTo>
                  <a:lnTo>
                    <a:pt x="676" y="316"/>
                  </a:lnTo>
                  <a:lnTo>
                    <a:pt x="678" y="314"/>
                  </a:lnTo>
                  <a:lnTo>
                    <a:pt x="683" y="312"/>
                  </a:lnTo>
                  <a:lnTo>
                    <a:pt x="683" y="312"/>
                  </a:lnTo>
                  <a:lnTo>
                    <a:pt x="683" y="311"/>
                  </a:lnTo>
                  <a:lnTo>
                    <a:pt x="685" y="311"/>
                  </a:lnTo>
                  <a:lnTo>
                    <a:pt x="685" y="311"/>
                  </a:lnTo>
                  <a:lnTo>
                    <a:pt x="688" y="309"/>
                  </a:lnTo>
                  <a:lnTo>
                    <a:pt x="692" y="309"/>
                  </a:lnTo>
                  <a:lnTo>
                    <a:pt x="692" y="302"/>
                  </a:lnTo>
                  <a:lnTo>
                    <a:pt x="697" y="302"/>
                  </a:lnTo>
                  <a:lnTo>
                    <a:pt x="695" y="307"/>
                  </a:lnTo>
                  <a:lnTo>
                    <a:pt x="693" y="307"/>
                  </a:lnTo>
                  <a:lnTo>
                    <a:pt x="695" y="311"/>
                  </a:lnTo>
                  <a:lnTo>
                    <a:pt x="697" y="311"/>
                  </a:lnTo>
                  <a:lnTo>
                    <a:pt x="700" y="311"/>
                  </a:lnTo>
                  <a:lnTo>
                    <a:pt x="700" y="312"/>
                  </a:lnTo>
                  <a:lnTo>
                    <a:pt x="707" y="312"/>
                  </a:lnTo>
                  <a:lnTo>
                    <a:pt x="707" y="312"/>
                  </a:lnTo>
                  <a:lnTo>
                    <a:pt x="709" y="312"/>
                  </a:lnTo>
                  <a:lnTo>
                    <a:pt x="709" y="314"/>
                  </a:lnTo>
                  <a:lnTo>
                    <a:pt x="718" y="314"/>
                  </a:lnTo>
                  <a:lnTo>
                    <a:pt x="718" y="316"/>
                  </a:lnTo>
                  <a:lnTo>
                    <a:pt x="720" y="316"/>
                  </a:lnTo>
                  <a:lnTo>
                    <a:pt x="720" y="316"/>
                  </a:lnTo>
                  <a:lnTo>
                    <a:pt x="723" y="318"/>
                  </a:lnTo>
                  <a:lnTo>
                    <a:pt x="723" y="316"/>
                  </a:lnTo>
                  <a:lnTo>
                    <a:pt x="730" y="316"/>
                  </a:lnTo>
                  <a:lnTo>
                    <a:pt x="730" y="314"/>
                  </a:lnTo>
                  <a:lnTo>
                    <a:pt x="733" y="314"/>
                  </a:lnTo>
                  <a:lnTo>
                    <a:pt x="735" y="312"/>
                  </a:lnTo>
                  <a:lnTo>
                    <a:pt x="737" y="312"/>
                  </a:lnTo>
                  <a:lnTo>
                    <a:pt x="737" y="309"/>
                  </a:lnTo>
                  <a:lnTo>
                    <a:pt x="739" y="309"/>
                  </a:lnTo>
                  <a:lnTo>
                    <a:pt x="742" y="309"/>
                  </a:lnTo>
                  <a:lnTo>
                    <a:pt x="746" y="307"/>
                  </a:lnTo>
                  <a:lnTo>
                    <a:pt x="747" y="307"/>
                  </a:lnTo>
                  <a:lnTo>
                    <a:pt x="747" y="307"/>
                  </a:lnTo>
                  <a:lnTo>
                    <a:pt x="747" y="305"/>
                  </a:lnTo>
                  <a:lnTo>
                    <a:pt x="747" y="304"/>
                  </a:lnTo>
                  <a:lnTo>
                    <a:pt x="747" y="302"/>
                  </a:lnTo>
                  <a:lnTo>
                    <a:pt x="747" y="299"/>
                  </a:lnTo>
                  <a:lnTo>
                    <a:pt x="747" y="299"/>
                  </a:lnTo>
                  <a:lnTo>
                    <a:pt x="746" y="299"/>
                  </a:lnTo>
                  <a:lnTo>
                    <a:pt x="744" y="297"/>
                  </a:lnTo>
                  <a:lnTo>
                    <a:pt x="740" y="297"/>
                  </a:lnTo>
                  <a:lnTo>
                    <a:pt x="739" y="297"/>
                  </a:lnTo>
                  <a:lnTo>
                    <a:pt x="739" y="295"/>
                  </a:lnTo>
                  <a:lnTo>
                    <a:pt x="735" y="295"/>
                  </a:lnTo>
                  <a:lnTo>
                    <a:pt x="733" y="297"/>
                  </a:lnTo>
                  <a:lnTo>
                    <a:pt x="732" y="297"/>
                  </a:lnTo>
                  <a:lnTo>
                    <a:pt x="732" y="299"/>
                  </a:lnTo>
                  <a:lnTo>
                    <a:pt x="730" y="302"/>
                  </a:lnTo>
                  <a:lnTo>
                    <a:pt x="730" y="302"/>
                  </a:lnTo>
                  <a:lnTo>
                    <a:pt x="727" y="295"/>
                  </a:lnTo>
                  <a:lnTo>
                    <a:pt x="723" y="295"/>
                  </a:lnTo>
                  <a:lnTo>
                    <a:pt x="723" y="295"/>
                  </a:lnTo>
                  <a:lnTo>
                    <a:pt x="721" y="293"/>
                  </a:lnTo>
                  <a:lnTo>
                    <a:pt x="723" y="290"/>
                  </a:lnTo>
                  <a:lnTo>
                    <a:pt x="723" y="286"/>
                  </a:lnTo>
                  <a:lnTo>
                    <a:pt x="725" y="285"/>
                  </a:lnTo>
                  <a:lnTo>
                    <a:pt x="725" y="279"/>
                  </a:lnTo>
                  <a:lnTo>
                    <a:pt x="728" y="279"/>
                  </a:lnTo>
                  <a:lnTo>
                    <a:pt x="730" y="281"/>
                  </a:lnTo>
                  <a:lnTo>
                    <a:pt x="733" y="283"/>
                  </a:lnTo>
                  <a:lnTo>
                    <a:pt x="733" y="283"/>
                  </a:lnTo>
                  <a:lnTo>
                    <a:pt x="753" y="286"/>
                  </a:lnTo>
                  <a:lnTo>
                    <a:pt x="753" y="286"/>
                  </a:lnTo>
                  <a:lnTo>
                    <a:pt x="754" y="286"/>
                  </a:lnTo>
                  <a:lnTo>
                    <a:pt x="756" y="290"/>
                  </a:lnTo>
                  <a:lnTo>
                    <a:pt x="761" y="292"/>
                  </a:lnTo>
                  <a:lnTo>
                    <a:pt x="765" y="290"/>
                  </a:lnTo>
                  <a:lnTo>
                    <a:pt x="767" y="288"/>
                  </a:lnTo>
                  <a:lnTo>
                    <a:pt x="768" y="286"/>
                  </a:lnTo>
                  <a:lnTo>
                    <a:pt x="768" y="283"/>
                  </a:lnTo>
                  <a:lnTo>
                    <a:pt x="768" y="281"/>
                  </a:lnTo>
                  <a:lnTo>
                    <a:pt x="760" y="279"/>
                  </a:lnTo>
                  <a:lnTo>
                    <a:pt x="760" y="281"/>
                  </a:lnTo>
                  <a:lnTo>
                    <a:pt x="756" y="281"/>
                  </a:lnTo>
                  <a:lnTo>
                    <a:pt x="756" y="283"/>
                  </a:lnTo>
                  <a:lnTo>
                    <a:pt x="744" y="283"/>
                  </a:lnTo>
                  <a:lnTo>
                    <a:pt x="744" y="281"/>
                  </a:lnTo>
                  <a:lnTo>
                    <a:pt x="746" y="279"/>
                  </a:lnTo>
                  <a:lnTo>
                    <a:pt x="747" y="278"/>
                  </a:lnTo>
                  <a:lnTo>
                    <a:pt x="747" y="274"/>
                  </a:lnTo>
                  <a:lnTo>
                    <a:pt x="746" y="272"/>
                  </a:lnTo>
                  <a:lnTo>
                    <a:pt x="742" y="272"/>
                  </a:lnTo>
                  <a:lnTo>
                    <a:pt x="740" y="274"/>
                  </a:lnTo>
                  <a:lnTo>
                    <a:pt x="740" y="274"/>
                  </a:lnTo>
                  <a:lnTo>
                    <a:pt x="739" y="278"/>
                  </a:lnTo>
                  <a:lnTo>
                    <a:pt x="737" y="278"/>
                  </a:lnTo>
                  <a:lnTo>
                    <a:pt x="735" y="276"/>
                  </a:lnTo>
                  <a:lnTo>
                    <a:pt x="733" y="276"/>
                  </a:lnTo>
                  <a:lnTo>
                    <a:pt x="732" y="274"/>
                  </a:lnTo>
                  <a:lnTo>
                    <a:pt x="732" y="274"/>
                  </a:lnTo>
                  <a:lnTo>
                    <a:pt x="733" y="274"/>
                  </a:lnTo>
                  <a:lnTo>
                    <a:pt x="737" y="276"/>
                  </a:lnTo>
                  <a:lnTo>
                    <a:pt x="742" y="269"/>
                  </a:lnTo>
                  <a:lnTo>
                    <a:pt x="744" y="269"/>
                  </a:lnTo>
                  <a:lnTo>
                    <a:pt x="744" y="267"/>
                  </a:lnTo>
                  <a:lnTo>
                    <a:pt x="742" y="265"/>
                  </a:lnTo>
                  <a:lnTo>
                    <a:pt x="740" y="264"/>
                  </a:lnTo>
                  <a:lnTo>
                    <a:pt x="739" y="262"/>
                  </a:lnTo>
                  <a:lnTo>
                    <a:pt x="737" y="260"/>
                  </a:lnTo>
                  <a:lnTo>
                    <a:pt x="733" y="260"/>
                  </a:lnTo>
                  <a:lnTo>
                    <a:pt x="732" y="260"/>
                  </a:lnTo>
                  <a:lnTo>
                    <a:pt x="728" y="258"/>
                  </a:lnTo>
                  <a:lnTo>
                    <a:pt x="730" y="257"/>
                  </a:lnTo>
                  <a:lnTo>
                    <a:pt x="735" y="257"/>
                  </a:lnTo>
                  <a:lnTo>
                    <a:pt x="735" y="258"/>
                  </a:lnTo>
                  <a:lnTo>
                    <a:pt x="737" y="258"/>
                  </a:lnTo>
                  <a:lnTo>
                    <a:pt x="737" y="258"/>
                  </a:lnTo>
                  <a:lnTo>
                    <a:pt x="740" y="260"/>
                  </a:lnTo>
                  <a:lnTo>
                    <a:pt x="744" y="258"/>
                  </a:lnTo>
                  <a:lnTo>
                    <a:pt x="747" y="258"/>
                  </a:lnTo>
                  <a:lnTo>
                    <a:pt x="751" y="257"/>
                  </a:lnTo>
                  <a:lnTo>
                    <a:pt x="751" y="260"/>
                  </a:lnTo>
                  <a:lnTo>
                    <a:pt x="751" y="260"/>
                  </a:lnTo>
                  <a:lnTo>
                    <a:pt x="753" y="262"/>
                  </a:lnTo>
                  <a:lnTo>
                    <a:pt x="756" y="262"/>
                  </a:lnTo>
                  <a:lnTo>
                    <a:pt x="756" y="262"/>
                  </a:lnTo>
                  <a:lnTo>
                    <a:pt x="758" y="262"/>
                  </a:lnTo>
                  <a:lnTo>
                    <a:pt x="758" y="258"/>
                  </a:lnTo>
                  <a:lnTo>
                    <a:pt x="760" y="255"/>
                  </a:lnTo>
                  <a:lnTo>
                    <a:pt x="758" y="251"/>
                  </a:lnTo>
                  <a:lnTo>
                    <a:pt x="758" y="248"/>
                  </a:lnTo>
                  <a:lnTo>
                    <a:pt x="756" y="243"/>
                  </a:lnTo>
                  <a:lnTo>
                    <a:pt x="756" y="239"/>
                  </a:lnTo>
                  <a:lnTo>
                    <a:pt x="754" y="239"/>
                  </a:lnTo>
                  <a:lnTo>
                    <a:pt x="753" y="239"/>
                  </a:lnTo>
                  <a:lnTo>
                    <a:pt x="751" y="237"/>
                  </a:lnTo>
                  <a:lnTo>
                    <a:pt x="753" y="237"/>
                  </a:lnTo>
                  <a:lnTo>
                    <a:pt x="753" y="237"/>
                  </a:lnTo>
                  <a:lnTo>
                    <a:pt x="754" y="236"/>
                  </a:lnTo>
                  <a:lnTo>
                    <a:pt x="753" y="232"/>
                  </a:lnTo>
                  <a:lnTo>
                    <a:pt x="753" y="230"/>
                  </a:lnTo>
                  <a:lnTo>
                    <a:pt x="753" y="230"/>
                  </a:lnTo>
                  <a:lnTo>
                    <a:pt x="751" y="230"/>
                  </a:lnTo>
                  <a:lnTo>
                    <a:pt x="749" y="230"/>
                  </a:lnTo>
                  <a:lnTo>
                    <a:pt x="747" y="229"/>
                  </a:lnTo>
                  <a:lnTo>
                    <a:pt x="746" y="229"/>
                  </a:lnTo>
                  <a:lnTo>
                    <a:pt x="746" y="229"/>
                  </a:lnTo>
                  <a:lnTo>
                    <a:pt x="744" y="227"/>
                  </a:lnTo>
                  <a:lnTo>
                    <a:pt x="742" y="230"/>
                  </a:lnTo>
                  <a:lnTo>
                    <a:pt x="742" y="232"/>
                  </a:lnTo>
                  <a:lnTo>
                    <a:pt x="740" y="234"/>
                  </a:lnTo>
                  <a:lnTo>
                    <a:pt x="739" y="236"/>
                  </a:lnTo>
                  <a:lnTo>
                    <a:pt x="737" y="232"/>
                  </a:lnTo>
                  <a:lnTo>
                    <a:pt x="730" y="232"/>
                  </a:lnTo>
                  <a:lnTo>
                    <a:pt x="730" y="227"/>
                  </a:lnTo>
                  <a:lnTo>
                    <a:pt x="733" y="227"/>
                  </a:lnTo>
                  <a:lnTo>
                    <a:pt x="733" y="229"/>
                  </a:lnTo>
                  <a:lnTo>
                    <a:pt x="735" y="229"/>
                  </a:lnTo>
                  <a:lnTo>
                    <a:pt x="735" y="227"/>
                  </a:lnTo>
                  <a:lnTo>
                    <a:pt x="739" y="225"/>
                  </a:lnTo>
                  <a:lnTo>
                    <a:pt x="742" y="223"/>
                  </a:lnTo>
                  <a:lnTo>
                    <a:pt x="742" y="223"/>
                  </a:lnTo>
                  <a:lnTo>
                    <a:pt x="742" y="222"/>
                  </a:lnTo>
                  <a:lnTo>
                    <a:pt x="742" y="222"/>
                  </a:lnTo>
                  <a:lnTo>
                    <a:pt x="740" y="220"/>
                  </a:lnTo>
                  <a:lnTo>
                    <a:pt x="739" y="220"/>
                  </a:lnTo>
                  <a:lnTo>
                    <a:pt x="740" y="218"/>
                  </a:lnTo>
                  <a:lnTo>
                    <a:pt x="742" y="216"/>
                  </a:lnTo>
                  <a:lnTo>
                    <a:pt x="742" y="216"/>
                  </a:lnTo>
                  <a:lnTo>
                    <a:pt x="739" y="216"/>
                  </a:lnTo>
                  <a:lnTo>
                    <a:pt x="739" y="213"/>
                  </a:lnTo>
                  <a:lnTo>
                    <a:pt x="749" y="213"/>
                  </a:lnTo>
                  <a:lnTo>
                    <a:pt x="760" y="215"/>
                  </a:lnTo>
                  <a:lnTo>
                    <a:pt x="768" y="220"/>
                  </a:lnTo>
                  <a:lnTo>
                    <a:pt x="777" y="220"/>
                  </a:lnTo>
                  <a:lnTo>
                    <a:pt x="777" y="218"/>
                  </a:lnTo>
                  <a:lnTo>
                    <a:pt x="777" y="218"/>
                  </a:lnTo>
                  <a:lnTo>
                    <a:pt x="777" y="213"/>
                  </a:lnTo>
                  <a:lnTo>
                    <a:pt x="777" y="213"/>
                  </a:lnTo>
                  <a:lnTo>
                    <a:pt x="777" y="209"/>
                  </a:lnTo>
                  <a:lnTo>
                    <a:pt x="775" y="208"/>
                  </a:lnTo>
                  <a:lnTo>
                    <a:pt x="775" y="206"/>
                  </a:lnTo>
                  <a:lnTo>
                    <a:pt x="774" y="206"/>
                  </a:lnTo>
                  <a:lnTo>
                    <a:pt x="774" y="202"/>
                  </a:lnTo>
                  <a:lnTo>
                    <a:pt x="772" y="201"/>
                  </a:lnTo>
                  <a:lnTo>
                    <a:pt x="772" y="201"/>
                  </a:lnTo>
                  <a:lnTo>
                    <a:pt x="770" y="199"/>
                  </a:lnTo>
                  <a:lnTo>
                    <a:pt x="765" y="197"/>
                  </a:lnTo>
                  <a:lnTo>
                    <a:pt x="763" y="201"/>
                  </a:lnTo>
                  <a:lnTo>
                    <a:pt x="763" y="202"/>
                  </a:lnTo>
                  <a:lnTo>
                    <a:pt x="760" y="202"/>
                  </a:lnTo>
                  <a:lnTo>
                    <a:pt x="758" y="201"/>
                  </a:lnTo>
                  <a:lnTo>
                    <a:pt x="756" y="201"/>
                  </a:lnTo>
                  <a:lnTo>
                    <a:pt x="754" y="201"/>
                  </a:lnTo>
                  <a:lnTo>
                    <a:pt x="754" y="202"/>
                  </a:lnTo>
                  <a:lnTo>
                    <a:pt x="751" y="201"/>
                  </a:lnTo>
                  <a:lnTo>
                    <a:pt x="747" y="201"/>
                  </a:lnTo>
                  <a:lnTo>
                    <a:pt x="747" y="196"/>
                  </a:lnTo>
                  <a:lnTo>
                    <a:pt x="749" y="196"/>
                  </a:lnTo>
                  <a:lnTo>
                    <a:pt x="749" y="196"/>
                  </a:lnTo>
                  <a:lnTo>
                    <a:pt x="751" y="194"/>
                  </a:lnTo>
                  <a:lnTo>
                    <a:pt x="749" y="194"/>
                  </a:lnTo>
                  <a:lnTo>
                    <a:pt x="747" y="190"/>
                  </a:lnTo>
                  <a:lnTo>
                    <a:pt x="749" y="190"/>
                  </a:lnTo>
                  <a:lnTo>
                    <a:pt x="749" y="190"/>
                  </a:lnTo>
                  <a:lnTo>
                    <a:pt x="753" y="190"/>
                  </a:lnTo>
                  <a:lnTo>
                    <a:pt x="754" y="190"/>
                  </a:lnTo>
                  <a:lnTo>
                    <a:pt x="756" y="194"/>
                  </a:lnTo>
                  <a:lnTo>
                    <a:pt x="760" y="192"/>
                  </a:lnTo>
                  <a:lnTo>
                    <a:pt x="761" y="192"/>
                  </a:lnTo>
                  <a:lnTo>
                    <a:pt x="763" y="190"/>
                  </a:lnTo>
                  <a:lnTo>
                    <a:pt x="763" y="190"/>
                  </a:lnTo>
                  <a:lnTo>
                    <a:pt x="763" y="190"/>
                  </a:lnTo>
                  <a:lnTo>
                    <a:pt x="765" y="190"/>
                  </a:lnTo>
                  <a:lnTo>
                    <a:pt x="760" y="189"/>
                  </a:lnTo>
                  <a:lnTo>
                    <a:pt x="754" y="185"/>
                  </a:lnTo>
                  <a:lnTo>
                    <a:pt x="753" y="182"/>
                  </a:lnTo>
                  <a:lnTo>
                    <a:pt x="742" y="183"/>
                  </a:lnTo>
                  <a:lnTo>
                    <a:pt x="742" y="183"/>
                  </a:lnTo>
                  <a:lnTo>
                    <a:pt x="733" y="180"/>
                  </a:lnTo>
                  <a:lnTo>
                    <a:pt x="732" y="182"/>
                  </a:lnTo>
                  <a:lnTo>
                    <a:pt x="730" y="182"/>
                  </a:lnTo>
                  <a:lnTo>
                    <a:pt x="730" y="182"/>
                  </a:lnTo>
                  <a:lnTo>
                    <a:pt x="728" y="182"/>
                  </a:lnTo>
                  <a:lnTo>
                    <a:pt x="728" y="180"/>
                  </a:lnTo>
                  <a:lnTo>
                    <a:pt x="728" y="180"/>
                  </a:lnTo>
                  <a:lnTo>
                    <a:pt x="730" y="178"/>
                  </a:lnTo>
                  <a:lnTo>
                    <a:pt x="730" y="175"/>
                  </a:lnTo>
                  <a:lnTo>
                    <a:pt x="730" y="173"/>
                  </a:lnTo>
                  <a:lnTo>
                    <a:pt x="740" y="173"/>
                  </a:lnTo>
                  <a:lnTo>
                    <a:pt x="740" y="175"/>
                  </a:lnTo>
                  <a:lnTo>
                    <a:pt x="742" y="175"/>
                  </a:lnTo>
                  <a:lnTo>
                    <a:pt x="742" y="175"/>
                  </a:lnTo>
                  <a:lnTo>
                    <a:pt x="747" y="175"/>
                  </a:lnTo>
                  <a:lnTo>
                    <a:pt x="747" y="176"/>
                  </a:lnTo>
                  <a:lnTo>
                    <a:pt x="749" y="178"/>
                  </a:lnTo>
                  <a:lnTo>
                    <a:pt x="749" y="178"/>
                  </a:lnTo>
                  <a:lnTo>
                    <a:pt x="751" y="178"/>
                  </a:lnTo>
                  <a:lnTo>
                    <a:pt x="754" y="169"/>
                  </a:lnTo>
                  <a:lnTo>
                    <a:pt x="754" y="169"/>
                  </a:lnTo>
                  <a:lnTo>
                    <a:pt x="758" y="166"/>
                  </a:lnTo>
                  <a:lnTo>
                    <a:pt x="760" y="164"/>
                  </a:lnTo>
                  <a:lnTo>
                    <a:pt x="763" y="162"/>
                  </a:lnTo>
                  <a:lnTo>
                    <a:pt x="763" y="162"/>
                  </a:lnTo>
                  <a:lnTo>
                    <a:pt x="763" y="159"/>
                  </a:lnTo>
                  <a:lnTo>
                    <a:pt x="763" y="159"/>
                  </a:lnTo>
                  <a:lnTo>
                    <a:pt x="763" y="155"/>
                  </a:lnTo>
                  <a:lnTo>
                    <a:pt x="763" y="155"/>
                  </a:lnTo>
                  <a:lnTo>
                    <a:pt x="763" y="154"/>
                  </a:lnTo>
                  <a:lnTo>
                    <a:pt x="765" y="152"/>
                  </a:lnTo>
                  <a:lnTo>
                    <a:pt x="767" y="150"/>
                  </a:lnTo>
                  <a:lnTo>
                    <a:pt x="768" y="148"/>
                  </a:lnTo>
                  <a:lnTo>
                    <a:pt x="768" y="143"/>
                  </a:lnTo>
                  <a:lnTo>
                    <a:pt x="763" y="141"/>
                  </a:lnTo>
                  <a:lnTo>
                    <a:pt x="763" y="141"/>
                  </a:lnTo>
                  <a:lnTo>
                    <a:pt x="768" y="140"/>
                  </a:lnTo>
                  <a:lnTo>
                    <a:pt x="775" y="140"/>
                  </a:lnTo>
                  <a:lnTo>
                    <a:pt x="784" y="140"/>
                  </a:lnTo>
                  <a:lnTo>
                    <a:pt x="784" y="134"/>
                  </a:lnTo>
                  <a:lnTo>
                    <a:pt x="784" y="133"/>
                  </a:lnTo>
                  <a:lnTo>
                    <a:pt x="784" y="133"/>
                  </a:lnTo>
                  <a:lnTo>
                    <a:pt x="786" y="131"/>
                  </a:lnTo>
                  <a:lnTo>
                    <a:pt x="788" y="131"/>
                  </a:lnTo>
                  <a:lnTo>
                    <a:pt x="789" y="131"/>
                  </a:lnTo>
                  <a:lnTo>
                    <a:pt x="789" y="129"/>
                  </a:lnTo>
                  <a:lnTo>
                    <a:pt x="791" y="127"/>
                  </a:lnTo>
                  <a:lnTo>
                    <a:pt x="793" y="126"/>
                  </a:lnTo>
                  <a:lnTo>
                    <a:pt x="793" y="122"/>
                  </a:lnTo>
                  <a:lnTo>
                    <a:pt x="789" y="122"/>
                  </a:lnTo>
                  <a:lnTo>
                    <a:pt x="784" y="120"/>
                  </a:lnTo>
                  <a:lnTo>
                    <a:pt x="779" y="119"/>
                  </a:lnTo>
                  <a:lnTo>
                    <a:pt x="772" y="119"/>
                  </a:lnTo>
                  <a:lnTo>
                    <a:pt x="768" y="119"/>
                  </a:lnTo>
                  <a:lnTo>
                    <a:pt x="768" y="120"/>
                  </a:lnTo>
                  <a:lnTo>
                    <a:pt x="765" y="120"/>
                  </a:lnTo>
                  <a:lnTo>
                    <a:pt x="765" y="122"/>
                  </a:lnTo>
                  <a:lnTo>
                    <a:pt x="763" y="122"/>
                  </a:lnTo>
                  <a:lnTo>
                    <a:pt x="763" y="124"/>
                  </a:lnTo>
                  <a:lnTo>
                    <a:pt x="760" y="124"/>
                  </a:lnTo>
                  <a:lnTo>
                    <a:pt x="758" y="126"/>
                  </a:lnTo>
                  <a:lnTo>
                    <a:pt x="756" y="126"/>
                  </a:lnTo>
                  <a:lnTo>
                    <a:pt x="754" y="127"/>
                  </a:lnTo>
                  <a:lnTo>
                    <a:pt x="753" y="127"/>
                  </a:lnTo>
                  <a:lnTo>
                    <a:pt x="753" y="122"/>
                  </a:lnTo>
                  <a:lnTo>
                    <a:pt x="751" y="122"/>
                  </a:lnTo>
                  <a:lnTo>
                    <a:pt x="751" y="120"/>
                  </a:lnTo>
                  <a:lnTo>
                    <a:pt x="751" y="119"/>
                  </a:lnTo>
                  <a:lnTo>
                    <a:pt x="749" y="119"/>
                  </a:lnTo>
                  <a:lnTo>
                    <a:pt x="747" y="119"/>
                  </a:lnTo>
                  <a:lnTo>
                    <a:pt x="747" y="117"/>
                  </a:lnTo>
                  <a:lnTo>
                    <a:pt x="749" y="117"/>
                  </a:lnTo>
                  <a:lnTo>
                    <a:pt x="751" y="115"/>
                  </a:lnTo>
                  <a:lnTo>
                    <a:pt x="751" y="113"/>
                  </a:lnTo>
                  <a:lnTo>
                    <a:pt x="753" y="113"/>
                  </a:lnTo>
                  <a:lnTo>
                    <a:pt x="754" y="112"/>
                  </a:lnTo>
                  <a:lnTo>
                    <a:pt x="770" y="112"/>
                  </a:lnTo>
                  <a:lnTo>
                    <a:pt x="784" y="115"/>
                  </a:lnTo>
                  <a:lnTo>
                    <a:pt x="786" y="115"/>
                  </a:lnTo>
                  <a:lnTo>
                    <a:pt x="789" y="115"/>
                  </a:lnTo>
                  <a:lnTo>
                    <a:pt x="793" y="115"/>
                  </a:lnTo>
                  <a:lnTo>
                    <a:pt x="796" y="117"/>
                  </a:lnTo>
                  <a:lnTo>
                    <a:pt x="802" y="117"/>
                  </a:lnTo>
                  <a:lnTo>
                    <a:pt x="803" y="113"/>
                  </a:lnTo>
                  <a:lnTo>
                    <a:pt x="809" y="110"/>
                  </a:lnTo>
                  <a:lnTo>
                    <a:pt x="809" y="108"/>
                  </a:lnTo>
                  <a:lnTo>
                    <a:pt x="810" y="108"/>
                  </a:lnTo>
                  <a:lnTo>
                    <a:pt x="812" y="106"/>
                  </a:lnTo>
                  <a:lnTo>
                    <a:pt x="814" y="105"/>
                  </a:lnTo>
                  <a:lnTo>
                    <a:pt x="816" y="103"/>
                  </a:lnTo>
                  <a:lnTo>
                    <a:pt x="816" y="99"/>
                  </a:lnTo>
                  <a:lnTo>
                    <a:pt x="814" y="99"/>
                  </a:lnTo>
                  <a:lnTo>
                    <a:pt x="810" y="99"/>
                  </a:lnTo>
                  <a:lnTo>
                    <a:pt x="807" y="98"/>
                  </a:lnTo>
                  <a:lnTo>
                    <a:pt x="805" y="98"/>
                  </a:lnTo>
                  <a:lnTo>
                    <a:pt x="803" y="98"/>
                  </a:lnTo>
                  <a:lnTo>
                    <a:pt x="800" y="103"/>
                  </a:lnTo>
                  <a:lnTo>
                    <a:pt x="791" y="101"/>
                  </a:lnTo>
                  <a:lnTo>
                    <a:pt x="788" y="103"/>
                  </a:lnTo>
                  <a:lnTo>
                    <a:pt x="784" y="103"/>
                  </a:lnTo>
                  <a:lnTo>
                    <a:pt x="779" y="105"/>
                  </a:lnTo>
                  <a:lnTo>
                    <a:pt x="775" y="105"/>
                  </a:lnTo>
                  <a:lnTo>
                    <a:pt x="774" y="103"/>
                  </a:lnTo>
                  <a:lnTo>
                    <a:pt x="770" y="99"/>
                  </a:lnTo>
                  <a:lnTo>
                    <a:pt x="768" y="99"/>
                  </a:lnTo>
                  <a:lnTo>
                    <a:pt x="768" y="99"/>
                  </a:lnTo>
                  <a:lnTo>
                    <a:pt x="781" y="98"/>
                  </a:lnTo>
                  <a:lnTo>
                    <a:pt x="784" y="94"/>
                  </a:lnTo>
                  <a:lnTo>
                    <a:pt x="798" y="96"/>
                  </a:lnTo>
                  <a:lnTo>
                    <a:pt x="798" y="98"/>
                  </a:lnTo>
                  <a:lnTo>
                    <a:pt x="807" y="96"/>
                  </a:lnTo>
                  <a:lnTo>
                    <a:pt x="807" y="94"/>
                  </a:lnTo>
                  <a:lnTo>
                    <a:pt x="819" y="98"/>
                  </a:lnTo>
                  <a:lnTo>
                    <a:pt x="821" y="94"/>
                  </a:lnTo>
                  <a:lnTo>
                    <a:pt x="821" y="94"/>
                  </a:lnTo>
                  <a:lnTo>
                    <a:pt x="823" y="93"/>
                  </a:lnTo>
                  <a:lnTo>
                    <a:pt x="828" y="93"/>
                  </a:lnTo>
                  <a:lnTo>
                    <a:pt x="831" y="91"/>
                  </a:lnTo>
                  <a:lnTo>
                    <a:pt x="835" y="91"/>
                  </a:lnTo>
                  <a:lnTo>
                    <a:pt x="835" y="86"/>
                  </a:lnTo>
                  <a:lnTo>
                    <a:pt x="836" y="86"/>
                  </a:lnTo>
                  <a:lnTo>
                    <a:pt x="836" y="86"/>
                  </a:lnTo>
                  <a:lnTo>
                    <a:pt x="843" y="86"/>
                  </a:lnTo>
                  <a:lnTo>
                    <a:pt x="843" y="84"/>
                  </a:lnTo>
                  <a:lnTo>
                    <a:pt x="845" y="84"/>
                  </a:lnTo>
                  <a:lnTo>
                    <a:pt x="847" y="80"/>
                  </a:lnTo>
                  <a:lnTo>
                    <a:pt x="850" y="80"/>
                  </a:lnTo>
                  <a:lnTo>
                    <a:pt x="850" y="79"/>
                  </a:lnTo>
                  <a:lnTo>
                    <a:pt x="852" y="79"/>
                  </a:lnTo>
                  <a:lnTo>
                    <a:pt x="854" y="80"/>
                  </a:lnTo>
                  <a:lnTo>
                    <a:pt x="856" y="80"/>
                  </a:lnTo>
                  <a:lnTo>
                    <a:pt x="857" y="80"/>
                  </a:lnTo>
                  <a:lnTo>
                    <a:pt x="859" y="80"/>
                  </a:lnTo>
                  <a:lnTo>
                    <a:pt x="861" y="77"/>
                  </a:lnTo>
                  <a:lnTo>
                    <a:pt x="863" y="77"/>
                  </a:lnTo>
                  <a:lnTo>
                    <a:pt x="861" y="73"/>
                  </a:lnTo>
                  <a:lnTo>
                    <a:pt x="859" y="73"/>
                  </a:lnTo>
                  <a:lnTo>
                    <a:pt x="857" y="73"/>
                  </a:lnTo>
                  <a:lnTo>
                    <a:pt x="857" y="70"/>
                  </a:lnTo>
                  <a:lnTo>
                    <a:pt x="849" y="70"/>
                  </a:lnTo>
                  <a:lnTo>
                    <a:pt x="838" y="70"/>
                  </a:lnTo>
                  <a:lnTo>
                    <a:pt x="836" y="70"/>
                  </a:lnTo>
                  <a:lnTo>
                    <a:pt x="836" y="70"/>
                  </a:lnTo>
                  <a:lnTo>
                    <a:pt x="831" y="70"/>
                  </a:lnTo>
                  <a:lnTo>
                    <a:pt x="831" y="68"/>
                  </a:lnTo>
                  <a:lnTo>
                    <a:pt x="819" y="68"/>
                  </a:lnTo>
                  <a:lnTo>
                    <a:pt x="814" y="66"/>
                  </a:lnTo>
                  <a:lnTo>
                    <a:pt x="809" y="66"/>
                  </a:lnTo>
                  <a:lnTo>
                    <a:pt x="803" y="66"/>
                  </a:lnTo>
                  <a:lnTo>
                    <a:pt x="802" y="66"/>
                  </a:lnTo>
                  <a:lnTo>
                    <a:pt x="800" y="68"/>
                  </a:lnTo>
                  <a:lnTo>
                    <a:pt x="796" y="66"/>
                  </a:lnTo>
                  <a:lnTo>
                    <a:pt x="796" y="66"/>
                  </a:lnTo>
                  <a:lnTo>
                    <a:pt x="786" y="66"/>
                  </a:lnTo>
                  <a:lnTo>
                    <a:pt x="784" y="72"/>
                  </a:lnTo>
                  <a:lnTo>
                    <a:pt x="768" y="73"/>
                  </a:lnTo>
                  <a:lnTo>
                    <a:pt x="768" y="79"/>
                  </a:lnTo>
                  <a:lnTo>
                    <a:pt x="765" y="77"/>
                  </a:lnTo>
                  <a:lnTo>
                    <a:pt x="761" y="75"/>
                  </a:lnTo>
                  <a:lnTo>
                    <a:pt x="756" y="73"/>
                  </a:lnTo>
                  <a:lnTo>
                    <a:pt x="756" y="75"/>
                  </a:lnTo>
                  <a:lnTo>
                    <a:pt x="754" y="77"/>
                  </a:lnTo>
                  <a:lnTo>
                    <a:pt x="754" y="79"/>
                  </a:lnTo>
                  <a:lnTo>
                    <a:pt x="754" y="79"/>
                  </a:lnTo>
                  <a:lnTo>
                    <a:pt x="754" y="75"/>
                  </a:lnTo>
                  <a:lnTo>
                    <a:pt x="751" y="73"/>
                  </a:lnTo>
                  <a:lnTo>
                    <a:pt x="751" y="70"/>
                  </a:lnTo>
                  <a:lnTo>
                    <a:pt x="751" y="70"/>
                  </a:lnTo>
                  <a:lnTo>
                    <a:pt x="749" y="70"/>
                  </a:lnTo>
                  <a:lnTo>
                    <a:pt x="746" y="73"/>
                  </a:lnTo>
                  <a:lnTo>
                    <a:pt x="742" y="75"/>
                  </a:lnTo>
                  <a:lnTo>
                    <a:pt x="740" y="77"/>
                  </a:lnTo>
                  <a:lnTo>
                    <a:pt x="739" y="77"/>
                  </a:lnTo>
                  <a:lnTo>
                    <a:pt x="737" y="79"/>
                  </a:lnTo>
                  <a:lnTo>
                    <a:pt x="735" y="79"/>
                  </a:lnTo>
                  <a:lnTo>
                    <a:pt x="735" y="80"/>
                  </a:lnTo>
                  <a:lnTo>
                    <a:pt x="730" y="80"/>
                  </a:lnTo>
                  <a:lnTo>
                    <a:pt x="723" y="87"/>
                  </a:lnTo>
                  <a:lnTo>
                    <a:pt x="721" y="87"/>
                  </a:lnTo>
                  <a:lnTo>
                    <a:pt x="718" y="89"/>
                  </a:lnTo>
                  <a:lnTo>
                    <a:pt x="714" y="89"/>
                  </a:lnTo>
                  <a:lnTo>
                    <a:pt x="709" y="91"/>
                  </a:lnTo>
                  <a:lnTo>
                    <a:pt x="706" y="91"/>
                  </a:lnTo>
                  <a:lnTo>
                    <a:pt x="702" y="91"/>
                  </a:lnTo>
                  <a:lnTo>
                    <a:pt x="702" y="89"/>
                  </a:lnTo>
                  <a:lnTo>
                    <a:pt x="700" y="89"/>
                  </a:lnTo>
                  <a:lnTo>
                    <a:pt x="697" y="89"/>
                  </a:lnTo>
                  <a:lnTo>
                    <a:pt x="695" y="91"/>
                  </a:lnTo>
                  <a:lnTo>
                    <a:pt x="695" y="91"/>
                  </a:lnTo>
                  <a:lnTo>
                    <a:pt x="692" y="91"/>
                  </a:lnTo>
                  <a:lnTo>
                    <a:pt x="688" y="91"/>
                  </a:lnTo>
                  <a:lnTo>
                    <a:pt x="688" y="89"/>
                  </a:lnTo>
                  <a:lnTo>
                    <a:pt x="688" y="89"/>
                  </a:lnTo>
                  <a:lnTo>
                    <a:pt x="688" y="87"/>
                  </a:lnTo>
                  <a:lnTo>
                    <a:pt x="688" y="87"/>
                  </a:lnTo>
                  <a:lnTo>
                    <a:pt x="690" y="86"/>
                  </a:lnTo>
                  <a:lnTo>
                    <a:pt x="693" y="84"/>
                  </a:lnTo>
                  <a:lnTo>
                    <a:pt x="697" y="82"/>
                  </a:lnTo>
                  <a:lnTo>
                    <a:pt x="700" y="82"/>
                  </a:lnTo>
                  <a:lnTo>
                    <a:pt x="700" y="84"/>
                  </a:lnTo>
                  <a:lnTo>
                    <a:pt x="706" y="84"/>
                  </a:lnTo>
                  <a:lnTo>
                    <a:pt x="707" y="80"/>
                  </a:lnTo>
                  <a:lnTo>
                    <a:pt x="714" y="79"/>
                  </a:lnTo>
                  <a:lnTo>
                    <a:pt x="714" y="77"/>
                  </a:lnTo>
                  <a:lnTo>
                    <a:pt x="721" y="73"/>
                  </a:lnTo>
                  <a:lnTo>
                    <a:pt x="721" y="68"/>
                  </a:lnTo>
                  <a:lnTo>
                    <a:pt x="723" y="66"/>
                  </a:lnTo>
                  <a:lnTo>
                    <a:pt x="723" y="65"/>
                  </a:lnTo>
                  <a:lnTo>
                    <a:pt x="723" y="65"/>
                  </a:lnTo>
                  <a:lnTo>
                    <a:pt x="723" y="59"/>
                  </a:lnTo>
                  <a:lnTo>
                    <a:pt x="720" y="59"/>
                  </a:lnTo>
                  <a:lnTo>
                    <a:pt x="714" y="59"/>
                  </a:lnTo>
                  <a:lnTo>
                    <a:pt x="711" y="59"/>
                  </a:lnTo>
                  <a:lnTo>
                    <a:pt x="707" y="59"/>
                  </a:lnTo>
                  <a:lnTo>
                    <a:pt x="706" y="59"/>
                  </a:lnTo>
                  <a:lnTo>
                    <a:pt x="700" y="59"/>
                  </a:lnTo>
                  <a:lnTo>
                    <a:pt x="699" y="61"/>
                  </a:lnTo>
                  <a:lnTo>
                    <a:pt x="695" y="61"/>
                  </a:lnTo>
                  <a:lnTo>
                    <a:pt x="695" y="70"/>
                  </a:lnTo>
                  <a:lnTo>
                    <a:pt x="692" y="70"/>
                  </a:lnTo>
                  <a:lnTo>
                    <a:pt x="692" y="70"/>
                  </a:lnTo>
                  <a:lnTo>
                    <a:pt x="679" y="70"/>
                  </a:lnTo>
                  <a:lnTo>
                    <a:pt x="672" y="70"/>
                  </a:lnTo>
                  <a:lnTo>
                    <a:pt x="672" y="72"/>
                  </a:lnTo>
                  <a:lnTo>
                    <a:pt x="662" y="72"/>
                  </a:lnTo>
                  <a:lnTo>
                    <a:pt x="664" y="70"/>
                  </a:lnTo>
                  <a:lnTo>
                    <a:pt x="664" y="66"/>
                  </a:lnTo>
                  <a:lnTo>
                    <a:pt x="664" y="65"/>
                  </a:lnTo>
                  <a:lnTo>
                    <a:pt x="664" y="61"/>
                  </a:lnTo>
                  <a:lnTo>
                    <a:pt x="657" y="59"/>
                  </a:lnTo>
                  <a:lnTo>
                    <a:pt x="650" y="59"/>
                  </a:lnTo>
                  <a:lnTo>
                    <a:pt x="641" y="61"/>
                  </a:lnTo>
                  <a:lnTo>
                    <a:pt x="625" y="61"/>
                  </a:lnTo>
                  <a:lnTo>
                    <a:pt x="625" y="61"/>
                  </a:lnTo>
                  <a:lnTo>
                    <a:pt x="618" y="61"/>
                  </a:lnTo>
                  <a:lnTo>
                    <a:pt x="618" y="63"/>
                  </a:lnTo>
                  <a:lnTo>
                    <a:pt x="615" y="63"/>
                  </a:lnTo>
                  <a:lnTo>
                    <a:pt x="611" y="63"/>
                  </a:lnTo>
                  <a:lnTo>
                    <a:pt x="610" y="61"/>
                  </a:lnTo>
                  <a:lnTo>
                    <a:pt x="608" y="61"/>
                  </a:lnTo>
                  <a:lnTo>
                    <a:pt x="601" y="61"/>
                  </a:lnTo>
                  <a:lnTo>
                    <a:pt x="601" y="63"/>
                  </a:lnTo>
                  <a:lnTo>
                    <a:pt x="596" y="61"/>
                  </a:lnTo>
                  <a:lnTo>
                    <a:pt x="596" y="63"/>
                  </a:lnTo>
                  <a:lnTo>
                    <a:pt x="589" y="65"/>
                  </a:lnTo>
                  <a:lnTo>
                    <a:pt x="589" y="65"/>
                  </a:lnTo>
                  <a:lnTo>
                    <a:pt x="585" y="65"/>
                  </a:lnTo>
                  <a:lnTo>
                    <a:pt x="585" y="66"/>
                  </a:lnTo>
                  <a:lnTo>
                    <a:pt x="583" y="68"/>
                  </a:lnTo>
                  <a:lnTo>
                    <a:pt x="582" y="68"/>
                  </a:lnTo>
                  <a:lnTo>
                    <a:pt x="580" y="68"/>
                  </a:lnTo>
                  <a:lnTo>
                    <a:pt x="580" y="70"/>
                  </a:lnTo>
                  <a:lnTo>
                    <a:pt x="575" y="70"/>
                  </a:lnTo>
                  <a:lnTo>
                    <a:pt x="571" y="70"/>
                  </a:lnTo>
                  <a:lnTo>
                    <a:pt x="568" y="70"/>
                  </a:lnTo>
                  <a:lnTo>
                    <a:pt x="564" y="72"/>
                  </a:lnTo>
                  <a:lnTo>
                    <a:pt x="562" y="75"/>
                  </a:lnTo>
                  <a:lnTo>
                    <a:pt x="557" y="73"/>
                  </a:lnTo>
                  <a:lnTo>
                    <a:pt x="559" y="70"/>
                  </a:lnTo>
                  <a:lnTo>
                    <a:pt x="561" y="68"/>
                  </a:lnTo>
                  <a:lnTo>
                    <a:pt x="564" y="68"/>
                  </a:lnTo>
                  <a:lnTo>
                    <a:pt x="568" y="66"/>
                  </a:lnTo>
                  <a:lnTo>
                    <a:pt x="575" y="66"/>
                  </a:lnTo>
                  <a:lnTo>
                    <a:pt x="575" y="66"/>
                  </a:lnTo>
                  <a:lnTo>
                    <a:pt x="580" y="66"/>
                  </a:lnTo>
                  <a:lnTo>
                    <a:pt x="580" y="65"/>
                  </a:lnTo>
                  <a:lnTo>
                    <a:pt x="582" y="65"/>
                  </a:lnTo>
                  <a:lnTo>
                    <a:pt x="582" y="63"/>
                  </a:lnTo>
                  <a:lnTo>
                    <a:pt x="583" y="61"/>
                  </a:lnTo>
                  <a:lnTo>
                    <a:pt x="587" y="61"/>
                  </a:lnTo>
                  <a:lnTo>
                    <a:pt x="590" y="61"/>
                  </a:lnTo>
                  <a:lnTo>
                    <a:pt x="594" y="59"/>
                  </a:lnTo>
                  <a:lnTo>
                    <a:pt x="594" y="59"/>
                  </a:lnTo>
                  <a:lnTo>
                    <a:pt x="594" y="56"/>
                  </a:lnTo>
                  <a:lnTo>
                    <a:pt x="601" y="56"/>
                  </a:lnTo>
                  <a:lnTo>
                    <a:pt x="601" y="54"/>
                  </a:lnTo>
                  <a:lnTo>
                    <a:pt x="604" y="54"/>
                  </a:lnTo>
                  <a:lnTo>
                    <a:pt x="604" y="52"/>
                  </a:lnTo>
                  <a:lnTo>
                    <a:pt x="606" y="52"/>
                  </a:lnTo>
                  <a:lnTo>
                    <a:pt x="610" y="52"/>
                  </a:lnTo>
                  <a:lnTo>
                    <a:pt x="613" y="54"/>
                  </a:lnTo>
                  <a:lnTo>
                    <a:pt x="615" y="54"/>
                  </a:lnTo>
                  <a:lnTo>
                    <a:pt x="639" y="54"/>
                  </a:lnTo>
                  <a:lnTo>
                    <a:pt x="639" y="52"/>
                  </a:lnTo>
                  <a:lnTo>
                    <a:pt x="639" y="52"/>
                  </a:lnTo>
                  <a:lnTo>
                    <a:pt x="639" y="54"/>
                  </a:lnTo>
                  <a:lnTo>
                    <a:pt x="646" y="54"/>
                  </a:lnTo>
                  <a:lnTo>
                    <a:pt x="646" y="56"/>
                  </a:lnTo>
                  <a:lnTo>
                    <a:pt x="655" y="54"/>
                  </a:lnTo>
                  <a:lnTo>
                    <a:pt x="669" y="56"/>
                  </a:lnTo>
                  <a:lnTo>
                    <a:pt x="669" y="54"/>
                  </a:lnTo>
                  <a:lnTo>
                    <a:pt x="679" y="54"/>
                  </a:lnTo>
                  <a:lnTo>
                    <a:pt x="690" y="56"/>
                  </a:lnTo>
                  <a:lnTo>
                    <a:pt x="700" y="56"/>
                  </a:lnTo>
                  <a:lnTo>
                    <a:pt x="700" y="56"/>
                  </a:lnTo>
                  <a:lnTo>
                    <a:pt x="704" y="56"/>
                  </a:lnTo>
                  <a:lnTo>
                    <a:pt x="704" y="54"/>
                  </a:lnTo>
                  <a:lnTo>
                    <a:pt x="723" y="52"/>
                  </a:lnTo>
                  <a:lnTo>
                    <a:pt x="723" y="54"/>
                  </a:lnTo>
                  <a:lnTo>
                    <a:pt x="728" y="54"/>
                  </a:lnTo>
                  <a:lnTo>
                    <a:pt x="728" y="52"/>
                  </a:lnTo>
                  <a:lnTo>
                    <a:pt x="730" y="52"/>
                  </a:lnTo>
                  <a:lnTo>
                    <a:pt x="735" y="47"/>
                  </a:lnTo>
                  <a:lnTo>
                    <a:pt x="739" y="47"/>
                  </a:lnTo>
                  <a:lnTo>
                    <a:pt x="740" y="45"/>
                  </a:lnTo>
                  <a:lnTo>
                    <a:pt x="742" y="45"/>
                  </a:lnTo>
                  <a:lnTo>
                    <a:pt x="744" y="44"/>
                  </a:lnTo>
                  <a:lnTo>
                    <a:pt x="747" y="44"/>
                  </a:lnTo>
                  <a:lnTo>
                    <a:pt x="746" y="40"/>
                  </a:lnTo>
                  <a:lnTo>
                    <a:pt x="733" y="37"/>
                  </a:lnTo>
                  <a:lnTo>
                    <a:pt x="733" y="35"/>
                  </a:lnTo>
                  <a:lnTo>
                    <a:pt x="714" y="35"/>
                  </a:lnTo>
                  <a:lnTo>
                    <a:pt x="714" y="33"/>
                  </a:lnTo>
                  <a:lnTo>
                    <a:pt x="714" y="31"/>
                  </a:lnTo>
                  <a:lnTo>
                    <a:pt x="714" y="31"/>
                  </a:lnTo>
                  <a:lnTo>
                    <a:pt x="713" y="31"/>
                  </a:lnTo>
                  <a:lnTo>
                    <a:pt x="713" y="30"/>
                  </a:lnTo>
                  <a:lnTo>
                    <a:pt x="709" y="30"/>
                  </a:lnTo>
                  <a:lnTo>
                    <a:pt x="709" y="28"/>
                  </a:lnTo>
                  <a:lnTo>
                    <a:pt x="707" y="30"/>
                  </a:lnTo>
                  <a:lnTo>
                    <a:pt x="706" y="30"/>
                  </a:lnTo>
                  <a:lnTo>
                    <a:pt x="704" y="31"/>
                  </a:lnTo>
                  <a:lnTo>
                    <a:pt x="702" y="31"/>
                  </a:lnTo>
                  <a:lnTo>
                    <a:pt x="702" y="28"/>
                  </a:lnTo>
                  <a:lnTo>
                    <a:pt x="702" y="28"/>
                  </a:lnTo>
                  <a:lnTo>
                    <a:pt x="702" y="26"/>
                  </a:lnTo>
                  <a:lnTo>
                    <a:pt x="702" y="26"/>
                  </a:lnTo>
                  <a:lnTo>
                    <a:pt x="700" y="26"/>
                  </a:lnTo>
                  <a:lnTo>
                    <a:pt x="700" y="28"/>
                  </a:lnTo>
                  <a:lnTo>
                    <a:pt x="699" y="28"/>
                  </a:lnTo>
                  <a:lnTo>
                    <a:pt x="699" y="28"/>
                  </a:lnTo>
                  <a:lnTo>
                    <a:pt x="693" y="28"/>
                  </a:lnTo>
                  <a:lnTo>
                    <a:pt x="693" y="31"/>
                  </a:lnTo>
                  <a:lnTo>
                    <a:pt x="688" y="33"/>
                  </a:lnTo>
                  <a:lnTo>
                    <a:pt x="685" y="33"/>
                  </a:lnTo>
                  <a:lnTo>
                    <a:pt x="679" y="35"/>
                  </a:lnTo>
                  <a:lnTo>
                    <a:pt x="679" y="31"/>
                  </a:lnTo>
                  <a:lnTo>
                    <a:pt x="683" y="31"/>
                  </a:lnTo>
                  <a:lnTo>
                    <a:pt x="683" y="30"/>
                  </a:lnTo>
                  <a:lnTo>
                    <a:pt x="686" y="30"/>
                  </a:lnTo>
                  <a:lnTo>
                    <a:pt x="690" y="28"/>
                  </a:lnTo>
                  <a:lnTo>
                    <a:pt x="692" y="28"/>
                  </a:lnTo>
                  <a:lnTo>
                    <a:pt x="692" y="23"/>
                  </a:lnTo>
                  <a:lnTo>
                    <a:pt x="690" y="21"/>
                  </a:lnTo>
                  <a:lnTo>
                    <a:pt x="688" y="17"/>
                  </a:lnTo>
                  <a:lnTo>
                    <a:pt x="686" y="16"/>
                  </a:lnTo>
                  <a:lnTo>
                    <a:pt x="681" y="14"/>
                  </a:lnTo>
                  <a:lnTo>
                    <a:pt x="678" y="12"/>
                  </a:lnTo>
                  <a:lnTo>
                    <a:pt x="676" y="14"/>
                  </a:lnTo>
                  <a:lnTo>
                    <a:pt x="674" y="16"/>
                  </a:lnTo>
                  <a:lnTo>
                    <a:pt x="672" y="17"/>
                  </a:lnTo>
                  <a:lnTo>
                    <a:pt x="671" y="19"/>
                  </a:lnTo>
                  <a:lnTo>
                    <a:pt x="669" y="19"/>
                  </a:lnTo>
                  <a:lnTo>
                    <a:pt x="665" y="19"/>
                  </a:lnTo>
                  <a:lnTo>
                    <a:pt x="665" y="21"/>
                  </a:lnTo>
                  <a:lnTo>
                    <a:pt x="658" y="23"/>
                  </a:lnTo>
                  <a:lnTo>
                    <a:pt x="658" y="23"/>
                  </a:lnTo>
                  <a:lnTo>
                    <a:pt x="651" y="23"/>
                  </a:lnTo>
                  <a:lnTo>
                    <a:pt x="651" y="23"/>
                  </a:lnTo>
                  <a:lnTo>
                    <a:pt x="655" y="19"/>
                  </a:lnTo>
                  <a:lnTo>
                    <a:pt x="658" y="17"/>
                  </a:lnTo>
                  <a:lnTo>
                    <a:pt x="660" y="14"/>
                  </a:lnTo>
                  <a:lnTo>
                    <a:pt x="665" y="12"/>
                  </a:lnTo>
                  <a:lnTo>
                    <a:pt x="665" y="10"/>
                  </a:lnTo>
                  <a:lnTo>
                    <a:pt x="667" y="10"/>
                  </a:lnTo>
                  <a:lnTo>
                    <a:pt x="667" y="9"/>
                  </a:lnTo>
                  <a:lnTo>
                    <a:pt x="665" y="9"/>
                  </a:lnTo>
                  <a:lnTo>
                    <a:pt x="664" y="9"/>
                  </a:lnTo>
                  <a:lnTo>
                    <a:pt x="662" y="7"/>
                  </a:lnTo>
                  <a:lnTo>
                    <a:pt x="662" y="7"/>
                  </a:lnTo>
                  <a:lnTo>
                    <a:pt x="660" y="7"/>
                  </a:lnTo>
                  <a:lnTo>
                    <a:pt x="660" y="7"/>
                  </a:lnTo>
                  <a:lnTo>
                    <a:pt x="657" y="7"/>
                  </a:lnTo>
                  <a:lnTo>
                    <a:pt x="651" y="7"/>
                  </a:lnTo>
                  <a:lnTo>
                    <a:pt x="648" y="7"/>
                  </a:lnTo>
                  <a:lnTo>
                    <a:pt x="637" y="7"/>
                  </a:lnTo>
                  <a:lnTo>
                    <a:pt x="637" y="5"/>
                  </a:lnTo>
                  <a:lnTo>
                    <a:pt x="634" y="5"/>
                  </a:lnTo>
                  <a:lnTo>
                    <a:pt x="634" y="3"/>
                  </a:lnTo>
                  <a:lnTo>
                    <a:pt x="622" y="3"/>
                  </a:lnTo>
                  <a:lnTo>
                    <a:pt x="622" y="5"/>
                  </a:lnTo>
                  <a:lnTo>
                    <a:pt x="617" y="5"/>
                  </a:lnTo>
                  <a:lnTo>
                    <a:pt x="617" y="3"/>
                  </a:lnTo>
                  <a:lnTo>
                    <a:pt x="610" y="5"/>
                  </a:lnTo>
                  <a:lnTo>
                    <a:pt x="610" y="7"/>
                  </a:lnTo>
                  <a:lnTo>
                    <a:pt x="601" y="7"/>
                  </a:lnTo>
                  <a:lnTo>
                    <a:pt x="601" y="7"/>
                  </a:lnTo>
                  <a:lnTo>
                    <a:pt x="597" y="7"/>
                  </a:lnTo>
                  <a:lnTo>
                    <a:pt x="597" y="5"/>
                  </a:lnTo>
                  <a:lnTo>
                    <a:pt x="590" y="3"/>
                  </a:lnTo>
                  <a:lnTo>
                    <a:pt x="589" y="2"/>
                  </a:lnTo>
                  <a:lnTo>
                    <a:pt x="585" y="2"/>
                  </a:lnTo>
                  <a:lnTo>
                    <a:pt x="585" y="0"/>
                  </a:lnTo>
                  <a:lnTo>
                    <a:pt x="582" y="0"/>
                  </a:lnTo>
                  <a:lnTo>
                    <a:pt x="580" y="2"/>
                  </a:lnTo>
                  <a:lnTo>
                    <a:pt x="578" y="2"/>
                  </a:lnTo>
                  <a:lnTo>
                    <a:pt x="576" y="3"/>
                  </a:lnTo>
                  <a:lnTo>
                    <a:pt x="571" y="3"/>
                  </a:lnTo>
                  <a:lnTo>
                    <a:pt x="566" y="2"/>
                  </a:lnTo>
                  <a:lnTo>
                    <a:pt x="562" y="2"/>
                  </a:lnTo>
                  <a:lnTo>
                    <a:pt x="559" y="0"/>
                  </a:lnTo>
                  <a:lnTo>
                    <a:pt x="555" y="2"/>
                  </a:lnTo>
                  <a:lnTo>
                    <a:pt x="552" y="2"/>
                  </a:lnTo>
                  <a:lnTo>
                    <a:pt x="552" y="3"/>
                  </a:lnTo>
                  <a:lnTo>
                    <a:pt x="524" y="2"/>
                  </a:lnTo>
                  <a:lnTo>
                    <a:pt x="524" y="2"/>
                  </a:lnTo>
                  <a:lnTo>
                    <a:pt x="521" y="0"/>
                  </a:lnTo>
                  <a:lnTo>
                    <a:pt x="519" y="0"/>
                  </a:lnTo>
                  <a:lnTo>
                    <a:pt x="515" y="0"/>
                  </a:lnTo>
                  <a:lnTo>
                    <a:pt x="514" y="0"/>
                  </a:lnTo>
                  <a:lnTo>
                    <a:pt x="512" y="0"/>
                  </a:lnTo>
                  <a:lnTo>
                    <a:pt x="510" y="0"/>
                  </a:lnTo>
                  <a:lnTo>
                    <a:pt x="508" y="2"/>
                  </a:lnTo>
                  <a:lnTo>
                    <a:pt x="508" y="5"/>
                  </a:lnTo>
                  <a:lnTo>
                    <a:pt x="496" y="2"/>
                  </a:lnTo>
                  <a:lnTo>
                    <a:pt x="496" y="2"/>
                  </a:lnTo>
                  <a:lnTo>
                    <a:pt x="494" y="2"/>
                  </a:lnTo>
                  <a:lnTo>
                    <a:pt x="494" y="3"/>
                  </a:lnTo>
                  <a:lnTo>
                    <a:pt x="494" y="5"/>
                  </a:lnTo>
                  <a:lnTo>
                    <a:pt x="496" y="7"/>
                  </a:lnTo>
                  <a:lnTo>
                    <a:pt x="496" y="7"/>
                  </a:lnTo>
                  <a:lnTo>
                    <a:pt x="494" y="7"/>
                  </a:lnTo>
                  <a:lnTo>
                    <a:pt x="494" y="9"/>
                  </a:lnTo>
                  <a:lnTo>
                    <a:pt x="494" y="9"/>
                  </a:lnTo>
                  <a:lnTo>
                    <a:pt x="494" y="9"/>
                  </a:lnTo>
                  <a:lnTo>
                    <a:pt x="493" y="7"/>
                  </a:lnTo>
                  <a:lnTo>
                    <a:pt x="489" y="7"/>
                  </a:lnTo>
                  <a:lnTo>
                    <a:pt x="484" y="7"/>
                  </a:lnTo>
                  <a:lnTo>
                    <a:pt x="480" y="7"/>
                  </a:lnTo>
                  <a:lnTo>
                    <a:pt x="477" y="12"/>
                  </a:lnTo>
                  <a:lnTo>
                    <a:pt x="475" y="12"/>
                  </a:lnTo>
                  <a:lnTo>
                    <a:pt x="475" y="14"/>
                  </a:lnTo>
                  <a:lnTo>
                    <a:pt x="479" y="14"/>
                  </a:lnTo>
                  <a:lnTo>
                    <a:pt x="480" y="14"/>
                  </a:lnTo>
                  <a:lnTo>
                    <a:pt x="484" y="16"/>
                  </a:lnTo>
                  <a:lnTo>
                    <a:pt x="480" y="16"/>
                  </a:lnTo>
                  <a:lnTo>
                    <a:pt x="479" y="16"/>
                  </a:lnTo>
                  <a:lnTo>
                    <a:pt x="475" y="16"/>
                  </a:lnTo>
                  <a:lnTo>
                    <a:pt x="472" y="16"/>
                  </a:lnTo>
                  <a:lnTo>
                    <a:pt x="468" y="16"/>
                  </a:lnTo>
                  <a:lnTo>
                    <a:pt x="468" y="17"/>
                  </a:lnTo>
                  <a:lnTo>
                    <a:pt x="466" y="19"/>
                  </a:lnTo>
                  <a:lnTo>
                    <a:pt x="466" y="21"/>
                  </a:lnTo>
                  <a:lnTo>
                    <a:pt x="466" y="23"/>
                  </a:lnTo>
                  <a:lnTo>
                    <a:pt x="468" y="24"/>
                  </a:lnTo>
                  <a:lnTo>
                    <a:pt x="472" y="24"/>
                  </a:lnTo>
                  <a:lnTo>
                    <a:pt x="472" y="24"/>
                  </a:lnTo>
                  <a:lnTo>
                    <a:pt x="472" y="26"/>
                  </a:lnTo>
                  <a:lnTo>
                    <a:pt x="473" y="28"/>
                  </a:lnTo>
                  <a:lnTo>
                    <a:pt x="473" y="28"/>
                  </a:lnTo>
                  <a:lnTo>
                    <a:pt x="475" y="28"/>
                  </a:lnTo>
                  <a:lnTo>
                    <a:pt x="475" y="30"/>
                  </a:lnTo>
                  <a:lnTo>
                    <a:pt x="472" y="30"/>
                  </a:lnTo>
                  <a:lnTo>
                    <a:pt x="468" y="24"/>
                  </a:lnTo>
                  <a:lnTo>
                    <a:pt x="465" y="24"/>
                  </a:lnTo>
                  <a:lnTo>
                    <a:pt x="463" y="21"/>
                  </a:lnTo>
                  <a:lnTo>
                    <a:pt x="458" y="21"/>
                  </a:lnTo>
                  <a:lnTo>
                    <a:pt x="459" y="23"/>
                  </a:lnTo>
                  <a:lnTo>
                    <a:pt x="459" y="23"/>
                  </a:lnTo>
                  <a:lnTo>
                    <a:pt x="461" y="23"/>
                  </a:lnTo>
                  <a:lnTo>
                    <a:pt x="461" y="24"/>
                  </a:lnTo>
                  <a:lnTo>
                    <a:pt x="461" y="24"/>
                  </a:lnTo>
                  <a:lnTo>
                    <a:pt x="463" y="24"/>
                  </a:lnTo>
                  <a:lnTo>
                    <a:pt x="463" y="28"/>
                  </a:lnTo>
                  <a:lnTo>
                    <a:pt x="461" y="26"/>
                  </a:lnTo>
                  <a:lnTo>
                    <a:pt x="459" y="24"/>
                  </a:lnTo>
                  <a:lnTo>
                    <a:pt x="456" y="24"/>
                  </a:lnTo>
                  <a:lnTo>
                    <a:pt x="454" y="26"/>
                  </a:lnTo>
                  <a:lnTo>
                    <a:pt x="454" y="28"/>
                  </a:lnTo>
                  <a:lnTo>
                    <a:pt x="454" y="31"/>
                  </a:lnTo>
                  <a:lnTo>
                    <a:pt x="445" y="26"/>
                  </a:lnTo>
                  <a:lnTo>
                    <a:pt x="442" y="24"/>
                  </a:lnTo>
                  <a:lnTo>
                    <a:pt x="442" y="23"/>
                  </a:lnTo>
                  <a:lnTo>
                    <a:pt x="442" y="23"/>
                  </a:lnTo>
                  <a:lnTo>
                    <a:pt x="442" y="21"/>
                  </a:lnTo>
                  <a:lnTo>
                    <a:pt x="442" y="19"/>
                  </a:lnTo>
                  <a:lnTo>
                    <a:pt x="442" y="17"/>
                  </a:lnTo>
                  <a:lnTo>
                    <a:pt x="439" y="16"/>
                  </a:lnTo>
                  <a:lnTo>
                    <a:pt x="435" y="16"/>
                  </a:lnTo>
                  <a:lnTo>
                    <a:pt x="430" y="16"/>
                  </a:lnTo>
                  <a:lnTo>
                    <a:pt x="425" y="16"/>
                  </a:lnTo>
                  <a:lnTo>
                    <a:pt x="421" y="16"/>
                  </a:lnTo>
                  <a:lnTo>
                    <a:pt x="423" y="21"/>
                  </a:lnTo>
                  <a:lnTo>
                    <a:pt x="418" y="19"/>
                  </a:lnTo>
                  <a:lnTo>
                    <a:pt x="418" y="19"/>
                  </a:lnTo>
                  <a:lnTo>
                    <a:pt x="416" y="19"/>
                  </a:lnTo>
                  <a:lnTo>
                    <a:pt x="416" y="19"/>
                  </a:lnTo>
                  <a:lnTo>
                    <a:pt x="414" y="19"/>
                  </a:lnTo>
                  <a:lnTo>
                    <a:pt x="412" y="19"/>
                  </a:lnTo>
                  <a:lnTo>
                    <a:pt x="412" y="19"/>
                  </a:lnTo>
                  <a:lnTo>
                    <a:pt x="411" y="17"/>
                  </a:lnTo>
                  <a:lnTo>
                    <a:pt x="409" y="17"/>
                  </a:lnTo>
                  <a:lnTo>
                    <a:pt x="409" y="21"/>
                  </a:lnTo>
                  <a:lnTo>
                    <a:pt x="411" y="23"/>
                  </a:lnTo>
                  <a:lnTo>
                    <a:pt x="412" y="24"/>
                  </a:lnTo>
                  <a:lnTo>
                    <a:pt x="414" y="26"/>
                  </a:lnTo>
                  <a:lnTo>
                    <a:pt x="414" y="28"/>
                  </a:lnTo>
                  <a:lnTo>
                    <a:pt x="409" y="28"/>
                  </a:lnTo>
                  <a:lnTo>
                    <a:pt x="409" y="33"/>
                  </a:lnTo>
                  <a:lnTo>
                    <a:pt x="409" y="33"/>
                  </a:lnTo>
                  <a:lnTo>
                    <a:pt x="409" y="35"/>
                  </a:lnTo>
                  <a:lnTo>
                    <a:pt x="418" y="35"/>
                  </a:lnTo>
                  <a:lnTo>
                    <a:pt x="418" y="35"/>
                  </a:lnTo>
                  <a:lnTo>
                    <a:pt x="423" y="37"/>
                  </a:lnTo>
                  <a:lnTo>
                    <a:pt x="423" y="35"/>
                  </a:lnTo>
                  <a:lnTo>
                    <a:pt x="426" y="35"/>
                  </a:lnTo>
                  <a:lnTo>
                    <a:pt x="426" y="35"/>
                  </a:lnTo>
                  <a:lnTo>
                    <a:pt x="430" y="35"/>
                  </a:lnTo>
                  <a:lnTo>
                    <a:pt x="432" y="35"/>
                  </a:lnTo>
                  <a:lnTo>
                    <a:pt x="433" y="37"/>
                  </a:lnTo>
                  <a:lnTo>
                    <a:pt x="435" y="37"/>
                  </a:lnTo>
                  <a:lnTo>
                    <a:pt x="437" y="38"/>
                  </a:lnTo>
                  <a:lnTo>
                    <a:pt x="437" y="40"/>
                  </a:lnTo>
                  <a:lnTo>
                    <a:pt x="437" y="42"/>
                  </a:lnTo>
                  <a:lnTo>
                    <a:pt x="437" y="44"/>
                  </a:lnTo>
                  <a:lnTo>
                    <a:pt x="439" y="45"/>
                  </a:lnTo>
                  <a:lnTo>
                    <a:pt x="444" y="49"/>
                  </a:lnTo>
                  <a:lnTo>
                    <a:pt x="447" y="52"/>
                  </a:lnTo>
                  <a:lnTo>
                    <a:pt x="447" y="52"/>
                  </a:lnTo>
                  <a:lnTo>
                    <a:pt x="445" y="52"/>
                  </a:lnTo>
                  <a:lnTo>
                    <a:pt x="442" y="49"/>
                  </a:lnTo>
                  <a:lnTo>
                    <a:pt x="440" y="49"/>
                  </a:lnTo>
                  <a:lnTo>
                    <a:pt x="439" y="49"/>
                  </a:lnTo>
                  <a:lnTo>
                    <a:pt x="437" y="47"/>
                  </a:lnTo>
                  <a:lnTo>
                    <a:pt x="437" y="45"/>
                  </a:lnTo>
                  <a:lnTo>
                    <a:pt x="435" y="45"/>
                  </a:lnTo>
                  <a:lnTo>
                    <a:pt x="435" y="44"/>
                  </a:lnTo>
                  <a:lnTo>
                    <a:pt x="435" y="44"/>
                  </a:lnTo>
                  <a:lnTo>
                    <a:pt x="433" y="40"/>
                  </a:lnTo>
                  <a:lnTo>
                    <a:pt x="430" y="38"/>
                  </a:lnTo>
                  <a:lnTo>
                    <a:pt x="425" y="38"/>
                  </a:lnTo>
                  <a:lnTo>
                    <a:pt x="421" y="38"/>
                  </a:lnTo>
                  <a:lnTo>
                    <a:pt x="418" y="37"/>
                  </a:lnTo>
                  <a:lnTo>
                    <a:pt x="418" y="37"/>
                  </a:lnTo>
                  <a:lnTo>
                    <a:pt x="414" y="37"/>
                  </a:lnTo>
                  <a:lnTo>
                    <a:pt x="414" y="35"/>
                  </a:lnTo>
                  <a:lnTo>
                    <a:pt x="398" y="35"/>
                  </a:lnTo>
                  <a:lnTo>
                    <a:pt x="398" y="38"/>
                  </a:lnTo>
                  <a:lnTo>
                    <a:pt x="400" y="42"/>
                  </a:lnTo>
                  <a:lnTo>
                    <a:pt x="400" y="44"/>
                  </a:lnTo>
                  <a:lnTo>
                    <a:pt x="402" y="44"/>
                  </a:lnTo>
                  <a:lnTo>
                    <a:pt x="404" y="45"/>
                  </a:lnTo>
                  <a:lnTo>
                    <a:pt x="405" y="47"/>
                  </a:lnTo>
                  <a:lnTo>
                    <a:pt x="405" y="49"/>
                  </a:lnTo>
                  <a:lnTo>
                    <a:pt x="400" y="47"/>
                  </a:lnTo>
                  <a:lnTo>
                    <a:pt x="398" y="44"/>
                  </a:lnTo>
                  <a:lnTo>
                    <a:pt x="395" y="40"/>
                  </a:lnTo>
                  <a:lnTo>
                    <a:pt x="381" y="38"/>
                  </a:lnTo>
                  <a:lnTo>
                    <a:pt x="381" y="40"/>
                  </a:lnTo>
                  <a:lnTo>
                    <a:pt x="376" y="40"/>
                  </a:lnTo>
                  <a:lnTo>
                    <a:pt x="376" y="42"/>
                  </a:lnTo>
                  <a:lnTo>
                    <a:pt x="363" y="40"/>
                  </a:lnTo>
                  <a:lnTo>
                    <a:pt x="363" y="45"/>
                  </a:lnTo>
                  <a:lnTo>
                    <a:pt x="367" y="49"/>
                  </a:lnTo>
                  <a:lnTo>
                    <a:pt x="369" y="51"/>
                  </a:lnTo>
                  <a:lnTo>
                    <a:pt x="369" y="52"/>
                  </a:lnTo>
                  <a:lnTo>
                    <a:pt x="370" y="54"/>
                  </a:lnTo>
                  <a:lnTo>
                    <a:pt x="372" y="54"/>
                  </a:lnTo>
                  <a:lnTo>
                    <a:pt x="376" y="58"/>
                  </a:lnTo>
                  <a:lnTo>
                    <a:pt x="379" y="58"/>
                  </a:lnTo>
                  <a:lnTo>
                    <a:pt x="384" y="65"/>
                  </a:lnTo>
                  <a:lnTo>
                    <a:pt x="386" y="65"/>
                  </a:lnTo>
                  <a:lnTo>
                    <a:pt x="391" y="70"/>
                  </a:lnTo>
                  <a:lnTo>
                    <a:pt x="397" y="72"/>
                  </a:lnTo>
                  <a:lnTo>
                    <a:pt x="397" y="73"/>
                  </a:lnTo>
                  <a:lnTo>
                    <a:pt x="400" y="73"/>
                  </a:lnTo>
                  <a:lnTo>
                    <a:pt x="400" y="75"/>
                  </a:lnTo>
                  <a:lnTo>
                    <a:pt x="404" y="75"/>
                  </a:lnTo>
                  <a:lnTo>
                    <a:pt x="405" y="77"/>
                  </a:lnTo>
                  <a:lnTo>
                    <a:pt x="409" y="77"/>
                  </a:lnTo>
                  <a:lnTo>
                    <a:pt x="409" y="79"/>
                  </a:lnTo>
                  <a:lnTo>
                    <a:pt x="411" y="79"/>
                  </a:lnTo>
                  <a:lnTo>
                    <a:pt x="411" y="79"/>
                  </a:lnTo>
                  <a:lnTo>
                    <a:pt x="414" y="82"/>
                  </a:lnTo>
                  <a:lnTo>
                    <a:pt x="414" y="84"/>
                  </a:lnTo>
                  <a:lnTo>
                    <a:pt x="411" y="82"/>
                  </a:lnTo>
                  <a:lnTo>
                    <a:pt x="409" y="80"/>
                  </a:lnTo>
                  <a:lnTo>
                    <a:pt x="407" y="80"/>
                  </a:lnTo>
                  <a:lnTo>
                    <a:pt x="407" y="79"/>
                  </a:lnTo>
                  <a:lnTo>
                    <a:pt x="405" y="79"/>
                  </a:lnTo>
                  <a:lnTo>
                    <a:pt x="405" y="79"/>
                  </a:lnTo>
                  <a:lnTo>
                    <a:pt x="404" y="79"/>
                  </a:lnTo>
                  <a:lnTo>
                    <a:pt x="393" y="77"/>
                  </a:lnTo>
                  <a:lnTo>
                    <a:pt x="391" y="79"/>
                  </a:lnTo>
                  <a:lnTo>
                    <a:pt x="388" y="79"/>
                  </a:lnTo>
                  <a:lnTo>
                    <a:pt x="386" y="82"/>
                  </a:lnTo>
                  <a:lnTo>
                    <a:pt x="384" y="84"/>
                  </a:lnTo>
                  <a:lnTo>
                    <a:pt x="383" y="84"/>
                  </a:lnTo>
                  <a:lnTo>
                    <a:pt x="381" y="84"/>
                  </a:lnTo>
                  <a:lnTo>
                    <a:pt x="377" y="82"/>
                  </a:lnTo>
                  <a:lnTo>
                    <a:pt x="376" y="80"/>
                  </a:lnTo>
                  <a:lnTo>
                    <a:pt x="376" y="79"/>
                  </a:lnTo>
                  <a:lnTo>
                    <a:pt x="370" y="80"/>
                  </a:lnTo>
                  <a:lnTo>
                    <a:pt x="370" y="79"/>
                  </a:lnTo>
                  <a:lnTo>
                    <a:pt x="367" y="79"/>
                  </a:lnTo>
                  <a:lnTo>
                    <a:pt x="363" y="73"/>
                  </a:lnTo>
                  <a:lnTo>
                    <a:pt x="362" y="73"/>
                  </a:lnTo>
                  <a:lnTo>
                    <a:pt x="360" y="70"/>
                  </a:lnTo>
                  <a:lnTo>
                    <a:pt x="358" y="70"/>
                  </a:lnTo>
                  <a:lnTo>
                    <a:pt x="358" y="68"/>
                  </a:lnTo>
                  <a:lnTo>
                    <a:pt x="358" y="68"/>
                  </a:lnTo>
                  <a:lnTo>
                    <a:pt x="358" y="66"/>
                  </a:lnTo>
                  <a:lnTo>
                    <a:pt x="358" y="61"/>
                  </a:lnTo>
                  <a:lnTo>
                    <a:pt x="356" y="61"/>
                  </a:lnTo>
                  <a:lnTo>
                    <a:pt x="355" y="58"/>
                  </a:lnTo>
                  <a:lnTo>
                    <a:pt x="355" y="56"/>
                  </a:lnTo>
                  <a:lnTo>
                    <a:pt x="353" y="56"/>
                  </a:lnTo>
                  <a:lnTo>
                    <a:pt x="349" y="54"/>
                  </a:lnTo>
                  <a:lnTo>
                    <a:pt x="348" y="51"/>
                  </a:lnTo>
                  <a:lnTo>
                    <a:pt x="346" y="51"/>
                  </a:lnTo>
                  <a:lnTo>
                    <a:pt x="341" y="45"/>
                  </a:lnTo>
                  <a:lnTo>
                    <a:pt x="337" y="45"/>
                  </a:lnTo>
                  <a:lnTo>
                    <a:pt x="337" y="44"/>
                  </a:lnTo>
                  <a:lnTo>
                    <a:pt x="329" y="42"/>
                  </a:lnTo>
                  <a:lnTo>
                    <a:pt x="320" y="40"/>
                  </a:lnTo>
                  <a:lnTo>
                    <a:pt x="322" y="54"/>
                  </a:lnTo>
                  <a:lnTo>
                    <a:pt x="322" y="54"/>
                  </a:lnTo>
                  <a:lnTo>
                    <a:pt x="325" y="61"/>
                  </a:lnTo>
                  <a:lnTo>
                    <a:pt x="318" y="59"/>
                  </a:lnTo>
                  <a:lnTo>
                    <a:pt x="318" y="63"/>
                  </a:lnTo>
                  <a:lnTo>
                    <a:pt x="318" y="65"/>
                  </a:lnTo>
                  <a:lnTo>
                    <a:pt x="318" y="65"/>
                  </a:lnTo>
                  <a:lnTo>
                    <a:pt x="318" y="70"/>
                  </a:lnTo>
                  <a:lnTo>
                    <a:pt x="320" y="70"/>
                  </a:lnTo>
                  <a:lnTo>
                    <a:pt x="320" y="75"/>
                  </a:lnTo>
                  <a:lnTo>
                    <a:pt x="322" y="75"/>
                  </a:lnTo>
                  <a:lnTo>
                    <a:pt x="322" y="77"/>
                  </a:lnTo>
                  <a:lnTo>
                    <a:pt x="318" y="77"/>
                  </a:lnTo>
                  <a:lnTo>
                    <a:pt x="318" y="79"/>
                  </a:lnTo>
                  <a:lnTo>
                    <a:pt x="316" y="79"/>
                  </a:lnTo>
                  <a:lnTo>
                    <a:pt x="315" y="77"/>
                  </a:lnTo>
                  <a:lnTo>
                    <a:pt x="313" y="77"/>
                  </a:lnTo>
                  <a:lnTo>
                    <a:pt x="313" y="75"/>
                  </a:lnTo>
                  <a:lnTo>
                    <a:pt x="306" y="73"/>
                  </a:lnTo>
                  <a:lnTo>
                    <a:pt x="306" y="73"/>
                  </a:lnTo>
                  <a:lnTo>
                    <a:pt x="304" y="73"/>
                  </a:lnTo>
                  <a:lnTo>
                    <a:pt x="304" y="72"/>
                  </a:lnTo>
                  <a:lnTo>
                    <a:pt x="301" y="72"/>
                  </a:lnTo>
                  <a:lnTo>
                    <a:pt x="301" y="70"/>
                  </a:lnTo>
                  <a:lnTo>
                    <a:pt x="299" y="70"/>
                  </a:lnTo>
                  <a:lnTo>
                    <a:pt x="299" y="72"/>
                  </a:lnTo>
                  <a:lnTo>
                    <a:pt x="297" y="72"/>
                  </a:lnTo>
                  <a:lnTo>
                    <a:pt x="297" y="72"/>
                  </a:lnTo>
                  <a:lnTo>
                    <a:pt x="297" y="68"/>
                  </a:lnTo>
                  <a:lnTo>
                    <a:pt x="295" y="68"/>
                  </a:lnTo>
                  <a:lnTo>
                    <a:pt x="295" y="70"/>
                  </a:lnTo>
                  <a:lnTo>
                    <a:pt x="285" y="70"/>
                  </a:lnTo>
                  <a:lnTo>
                    <a:pt x="285" y="66"/>
                  </a:lnTo>
                  <a:lnTo>
                    <a:pt x="283" y="66"/>
                  </a:lnTo>
                  <a:lnTo>
                    <a:pt x="281" y="65"/>
                  </a:lnTo>
                  <a:lnTo>
                    <a:pt x="281" y="66"/>
                  </a:lnTo>
                  <a:lnTo>
                    <a:pt x="280" y="66"/>
                  </a:lnTo>
                  <a:lnTo>
                    <a:pt x="280" y="70"/>
                  </a:lnTo>
                  <a:lnTo>
                    <a:pt x="276" y="70"/>
                  </a:lnTo>
                  <a:lnTo>
                    <a:pt x="274" y="73"/>
                  </a:lnTo>
                  <a:lnTo>
                    <a:pt x="271" y="73"/>
                  </a:lnTo>
                  <a:lnTo>
                    <a:pt x="271" y="77"/>
                  </a:lnTo>
                  <a:lnTo>
                    <a:pt x="271" y="77"/>
                  </a:lnTo>
                  <a:lnTo>
                    <a:pt x="271" y="79"/>
                  </a:lnTo>
                  <a:lnTo>
                    <a:pt x="269" y="79"/>
                  </a:lnTo>
                  <a:lnTo>
                    <a:pt x="267" y="70"/>
                  </a:lnTo>
                  <a:lnTo>
                    <a:pt x="267" y="70"/>
                  </a:lnTo>
                  <a:lnTo>
                    <a:pt x="267" y="68"/>
                  </a:lnTo>
                  <a:lnTo>
                    <a:pt x="267" y="65"/>
                  </a:lnTo>
                  <a:lnTo>
                    <a:pt x="267" y="61"/>
                  </a:lnTo>
                  <a:lnTo>
                    <a:pt x="267" y="61"/>
                  </a:lnTo>
                  <a:lnTo>
                    <a:pt x="267" y="58"/>
                  </a:lnTo>
                  <a:lnTo>
                    <a:pt x="266" y="58"/>
                  </a:lnTo>
                  <a:lnTo>
                    <a:pt x="266" y="56"/>
                  </a:lnTo>
                  <a:lnTo>
                    <a:pt x="264" y="56"/>
                  </a:lnTo>
                  <a:lnTo>
                    <a:pt x="264" y="54"/>
                  </a:lnTo>
                  <a:lnTo>
                    <a:pt x="264" y="54"/>
                  </a:lnTo>
                  <a:lnTo>
                    <a:pt x="264" y="52"/>
                  </a:lnTo>
                  <a:lnTo>
                    <a:pt x="262" y="52"/>
                  </a:lnTo>
                  <a:lnTo>
                    <a:pt x="262" y="49"/>
                  </a:lnTo>
                  <a:lnTo>
                    <a:pt x="248" y="51"/>
                  </a:lnTo>
                  <a:lnTo>
                    <a:pt x="247" y="54"/>
                  </a:lnTo>
                  <a:lnTo>
                    <a:pt x="248" y="54"/>
                  </a:lnTo>
                  <a:lnTo>
                    <a:pt x="248" y="58"/>
                  </a:lnTo>
                  <a:lnTo>
                    <a:pt x="247" y="58"/>
                  </a:lnTo>
                  <a:lnTo>
                    <a:pt x="247" y="58"/>
                  </a:lnTo>
                  <a:lnTo>
                    <a:pt x="245" y="58"/>
                  </a:lnTo>
                  <a:lnTo>
                    <a:pt x="245" y="56"/>
                  </a:lnTo>
                  <a:lnTo>
                    <a:pt x="243" y="56"/>
                  </a:lnTo>
                  <a:lnTo>
                    <a:pt x="241" y="54"/>
                  </a:lnTo>
                  <a:lnTo>
                    <a:pt x="240" y="54"/>
                  </a:lnTo>
                  <a:lnTo>
                    <a:pt x="240" y="52"/>
                  </a:lnTo>
                  <a:lnTo>
                    <a:pt x="236" y="54"/>
                  </a:lnTo>
                  <a:lnTo>
                    <a:pt x="234" y="58"/>
                  </a:lnTo>
                  <a:lnTo>
                    <a:pt x="231" y="59"/>
                  </a:lnTo>
                  <a:lnTo>
                    <a:pt x="231" y="58"/>
                  </a:lnTo>
                  <a:lnTo>
                    <a:pt x="229" y="54"/>
                  </a:lnTo>
                  <a:lnTo>
                    <a:pt x="226" y="54"/>
                  </a:lnTo>
                  <a:lnTo>
                    <a:pt x="222" y="54"/>
                  </a:lnTo>
                  <a:lnTo>
                    <a:pt x="222" y="56"/>
                  </a:lnTo>
                  <a:lnTo>
                    <a:pt x="213" y="56"/>
                  </a:lnTo>
                  <a:lnTo>
                    <a:pt x="213" y="56"/>
                  </a:lnTo>
                  <a:lnTo>
                    <a:pt x="210" y="56"/>
                  </a:lnTo>
                  <a:lnTo>
                    <a:pt x="210" y="58"/>
                  </a:lnTo>
                  <a:lnTo>
                    <a:pt x="201" y="58"/>
                  </a:lnTo>
                  <a:lnTo>
                    <a:pt x="201" y="58"/>
                  </a:lnTo>
                  <a:lnTo>
                    <a:pt x="196" y="58"/>
                  </a:lnTo>
                  <a:lnTo>
                    <a:pt x="196" y="59"/>
                  </a:lnTo>
                  <a:lnTo>
                    <a:pt x="187" y="59"/>
                  </a:lnTo>
                  <a:lnTo>
                    <a:pt x="187" y="61"/>
                  </a:lnTo>
                  <a:lnTo>
                    <a:pt x="184" y="61"/>
                  </a:lnTo>
                  <a:lnTo>
                    <a:pt x="182" y="65"/>
                  </a:lnTo>
                  <a:lnTo>
                    <a:pt x="178" y="65"/>
                  </a:lnTo>
                  <a:lnTo>
                    <a:pt x="175" y="65"/>
                  </a:lnTo>
                  <a:lnTo>
                    <a:pt x="175" y="66"/>
                  </a:lnTo>
                  <a:lnTo>
                    <a:pt x="175" y="68"/>
                  </a:lnTo>
                  <a:lnTo>
                    <a:pt x="177" y="70"/>
                  </a:lnTo>
                  <a:lnTo>
                    <a:pt x="178" y="70"/>
                  </a:lnTo>
                  <a:lnTo>
                    <a:pt x="178" y="73"/>
                  </a:lnTo>
                  <a:lnTo>
                    <a:pt x="178" y="79"/>
                  </a:lnTo>
                  <a:lnTo>
                    <a:pt x="182" y="82"/>
                  </a:lnTo>
                  <a:lnTo>
                    <a:pt x="182" y="82"/>
                  </a:lnTo>
                  <a:lnTo>
                    <a:pt x="180" y="82"/>
                  </a:lnTo>
                  <a:lnTo>
                    <a:pt x="177" y="79"/>
                  </a:lnTo>
                  <a:lnTo>
                    <a:pt x="175" y="79"/>
                  </a:lnTo>
                  <a:lnTo>
                    <a:pt x="175" y="75"/>
                  </a:lnTo>
                  <a:lnTo>
                    <a:pt x="175" y="75"/>
                  </a:lnTo>
                  <a:lnTo>
                    <a:pt x="173" y="72"/>
                  </a:lnTo>
                  <a:lnTo>
                    <a:pt x="173" y="70"/>
                  </a:lnTo>
                  <a:lnTo>
                    <a:pt x="171" y="66"/>
                  </a:lnTo>
                  <a:lnTo>
                    <a:pt x="168" y="66"/>
                  </a:lnTo>
                  <a:lnTo>
                    <a:pt x="168" y="66"/>
                  </a:lnTo>
                  <a:lnTo>
                    <a:pt x="163" y="65"/>
                  </a:lnTo>
                  <a:lnTo>
                    <a:pt x="163" y="65"/>
                  </a:lnTo>
                  <a:lnTo>
                    <a:pt x="159" y="65"/>
                  </a:lnTo>
                  <a:lnTo>
                    <a:pt x="157" y="66"/>
                  </a:lnTo>
                  <a:lnTo>
                    <a:pt x="156" y="70"/>
                  </a:lnTo>
                  <a:lnTo>
                    <a:pt x="156" y="72"/>
                  </a:lnTo>
                  <a:lnTo>
                    <a:pt x="154" y="75"/>
                  </a:lnTo>
                  <a:lnTo>
                    <a:pt x="154" y="77"/>
                  </a:lnTo>
                  <a:lnTo>
                    <a:pt x="151" y="79"/>
                  </a:lnTo>
                  <a:lnTo>
                    <a:pt x="151" y="82"/>
                  </a:lnTo>
                  <a:lnTo>
                    <a:pt x="152" y="84"/>
                  </a:lnTo>
                  <a:lnTo>
                    <a:pt x="154" y="86"/>
                  </a:lnTo>
                  <a:lnTo>
                    <a:pt x="154" y="86"/>
                  </a:lnTo>
                  <a:lnTo>
                    <a:pt x="156" y="87"/>
                  </a:lnTo>
                  <a:lnTo>
                    <a:pt x="156" y="87"/>
                  </a:lnTo>
                  <a:lnTo>
                    <a:pt x="156" y="89"/>
                  </a:lnTo>
                  <a:lnTo>
                    <a:pt x="156" y="89"/>
                  </a:lnTo>
                  <a:lnTo>
                    <a:pt x="156" y="91"/>
                  </a:lnTo>
                  <a:lnTo>
                    <a:pt x="154" y="91"/>
                  </a:lnTo>
                  <a:lnTo>
                    <a:pt x="154" y="91"/>
                  </a:lnTo>
                  <a:lnTo>
                    <a:pt x="152" y="91"/>
                  </a:lnTo>
                  <a:lnTo>
                    <a:pt x="151" y="87"/>
                  </a:lnTo>
                  <a:lnTo>
                    <a:pt x="149" y="86"/>
                  </a:lnTo>
                  <a:lnTo>
                    <a:pt x="147" y="87"/>
                  </a:lnTo>
                  <a:lnTo>
                    <a:pt x="147" y="86"/>
                  </a:lnTo>
                  <a:lnTo>
                    <a:pt x="145" y="86"/>
                  </a:lnTo>
                  <a:lnTo>
                    <a:pt x="131" y="84"/>
                  </a:lnTo>
                  <a:lnTo>
                    <a:pt x="131" y="86"/>
                  </a:lnTo>
                  <a:lnTo>
                    <a:pt x="128" y="86"/>
                  </a:lnTo>
                  <a:lnTo>
                    <a:pt x="128" y="86"/>
                  </a:lnTo>
                  <a:lnTo>
                    <a:pt x="121" y="87"/>
                  </a:lnTo>
                  <a:lnTo>
                    <a:pt x="119" y="89"/>
                  </a:lnTo>
                  <a:lnTo>
                    <a:pt x="117" y="89"/>
                  </a:lnTo>
                  <a:lnTo>
                    <a:pt x="117" y="91"/>
                  </a:lnTo>
                  <a:lnTo>
                    <a:pt x="114" y="91"/>
                  </a:lnTo>
                  <a:lnTo>
                    <a:pt x="114" y="91"/>
                  </a:lnTo>
                  <a:lnTo>
                    <a:pt x="112" y="91"/>
                  </a:lnTo>
                  <a:lnTo>
                    <a:pt x="112" y="93"/>
                  </a:lnTo>
                  <a:lnTo>
                    <a:pt x="109" y="93"/>
                  </a:lnTo>
                  <a:lnTo>
                    <a:pt x="109" y="94"/>
                  </a:lnTo>
                  <a:lnTo>
                    <a:pt x="105" y="94"/>
                  </a:lnTo>
                  <a:lnTo>
                    <a:pt x="105" y="94"/>
                  </a:lnTo>
                  <a:lnTo>
                    <a:pt x="103" y="94"/>
                  </a:lnTo>
                  <a:lnTo>
                    <a:pt x="103" y="96"/>
                  </a:lnTo>
                  <a:lnTo>
                    <a:pt x="100" y="96"/>
                  </a:lnTo>
                  <a:lnTo>
                    <a:pt x="100" y="98"/>
                  </a:lnTo>
                  <a:lnTo>
                    <a:pt x="91" y="98"/>
                  </a:lnTo>
                  <a:lnTo>
                    <a:pt x="91" y="98"/>
                  </a:lnTo>
                  <a:lnTo>
                    <a:pt x="88" y="98"/>
                  </a:lnTo>
                  <a:lnTo>
                    <a:pt x="88" y="99"/>
                  </a:lnTo>
                  <a:lnTo>
                    <a:pt x="84" y="99"/>
                  </a:lnTo>
                  <a:lnTo>
                    <a:pt x="84" y="99"/>
                  </a:lnTo>
                  <a:lnTo>
                    <a:pt x="79" y="101"/>
                  </a:lnTo>
                  <a:lnTo>
                    <a:pt x="79" y="103"/>
                  </a:lnTo>
                  <a:lnTo>
                    <a:pt x="75" y="103"/>
                  </a:lnTo>
                  <a:lnTo>
                    <a:pt x="75" y="105"/>
                  </a:lnTo>
                  <a:lnTo>
                    <a:pt x="75" y="106"/>
                  </a:lnTo>
                  <a:lnTo>
                    <a:pt x="74" y="108"/>
                  </a:lnTo>
                  <a:lnTo>
                    <a:pt x="74" y="110"/>
                  </a:lnTo>
                  <a:lnTo>
                    <a:pt x="72" y="112"/>
                  </a:lnTo>
                  <a:lnTo>
                    <a:pt x="72" y="112"/>
                  </a:lnTo>
                  <a:lnTo>
                    <a:pt x="72" y="113"/>
                  </a:lnTo>
                  <a:lnTo>
                    <a:pt x="72" y="113"/>
                  </a:lnTo>
                  <a:lnTo>
                    <a:pt x="70" y="113"/>
                  </a:lnTo>
                  <a:lnTo>
                    <a:pt x="70" y="115"/>
                  </a:lnTo>
                  <a:lnTo>
                    <a:pt x="72" y="117"/>
                  </a:lnTo>
                  <a:lnTo>
                    <a:pt x="72" y="119"/>
                  </a:lnTo>
                  <a:lnTo>
                    <a:pt x="74" y="120"/>
                  </a:lnTo>
                  <a:lnTo>
                    <a:pt x="77" y="119"/>
                  </a:lnTo>
                  <a:lnTo>
                    <a:pt x="81" y="119"/>
                  </a:lnTo>
                  <a:lnTo>
                    <a:pt x="82" y="117"/>
                  </a:lnTo>
                  <a:lnTo>
                    <a:pt x="86" y="117"/>
                  </a:lnTo>
                  <a:lnTo>
                    <a:pt x="86" y="115"/>
                  </a:lnTo>
                  <a:lnTo>
                    <a:pt x="89" y="115"/>
                  </a:lnTo>
                  <a:lnTo>
                    <a:pt x="93" y="117"/>
                  </a:lnTo>
                  <a:lnTo>
                    <a:pt x="95" y="119"/>
                  </a:lnTo>
                  <a:lnTo>
                    <a:pt x="96" y="120"/>
                  </a:lnTo>
                  <a:lnTo>
                    <a:pt x="98" y="120"/>
                  </a:lnTo>
                  <a:lnTo>
                    <a:pt x="102" y="119"/>
                  </a:lnTo>
                  <a:lnTo>
                    <a:pt x="103" y="117"/>
                  </a:lnTo>
                  <a:lnTo>
                    <a:pt x="107" y="117"/>
                  </a:lnTo>
                  <a:lnTo>
                    <a:pt x="109" y="117"/>
                  </a:lnTo>
                  <a:lnTo>
                    <a:pt x="110" y="117"/>
                  </a:lnTo>
                  <a:lnTo>
                    <a:pt x="114" y="117"/>
                  </a:lnTo>
                  <a:lnTo>
                    <a:pt x="116" y="115"/>
                  </a:lnTo>
                  <a:lnTo>
                    <a:pt x="121" y="115"/>
                  </a:lnTo>
                  <a:lnTo>
                    <a:pt x="119" y="117"/>
                  </a:lnTo>
                  <a:lnTo>
                    <a:pt x="117" y="119"/>
                  </a:lnTo>
                  <a:lnTo>
                    <a:pt x="119" y="120"/>
                  </a:lnTo>
                  <a:lnTo>
                    <a:pt x="119" y="122"/>
                  </a:lnTo>
                  <a:lnTo>
                    <a:pt x="121" y="122"/>
                  </a:lnTo>
                  <a:lnTo>
                    <a:pt x="121" y="124"/>
                  </a:lnTo>
                  <a:lnTo>
                    <a:pt x="119" y="126"/>
                  </a:lnTo>
                  <a:lnTo>
                    <a:pt x="117" y="127"/>
                  </a:lnTo>
                  <a:lnTo>
                    <a:pt x="117" y="127"/>
                  </a:lnTo>
                  <a:lnTo>
                    <a:pt x="117" y="129"/>
                  </a:lnTo>
                  <a:lnTo>
                    <a:pt x="119" y="131"/>
                  </a:lnTo>
                  <a:lnTo>
                    <a:pt x="119" y="133"/>
                  </a:lnTo>
                  <a:lnTo>
                    <a:pt x="117" y="136"/>
                  </a:lnTo>
                  <a:lnTo>
                    <a:pt x="117" y="138"/>
                  </a:lnTo>
                  <a:lnTo>
                    <a:pt x="116" y="140"/>
                  </a:lnTo>
                  <a:lnTo>
                    <a:pt x="112" y="141"/>
                  </a:lnTo>
                  <a:lnTo>
                    <a:pt x="110" y="143"/>
                  </a:lnTo>
                  <a:lnTo>
                    <a:pt x="110" y="145"/>
                  </a:lnTo>
                  <a:lnTo>
                    <a:pt x="109" y="145"/>
                  </a:lnTo>
                  <a:lnTo>
                    <a:pt x="105" y="148"/>
                  </a:lnTo>
                  <a:lnTo>
                    <a:pt x="100" y="148"/>
                  </a:lnTo>
                  <a:lnTo>
                    <a:pt x="100" y="150"/>
                  </a:lnTo>
                  <a:lnTo>
                    <a:pt x="98" y="150"/>
                  </a:lnTo>
                  <a:lnTo>
                    <a:pt x="96" y="152"/>
                  </a:lnTo>
                  <a:lnTo>
                    <a:pt x="96" y="154"/>
                  </a:lnTo>
                  <a:lnTo>
                    <a:pt x="93" y="152"/>
                  </a:lnTo>
                  <a:lnTo>
                    <a:pt x="93" y="150"/>
                  </a:lnTo>
                  <a:lnTo>
                    <a:pt x="88" y="152"/>
                  </a:lnTo>
                  <a:lnTo>
                    <a:pt x="88" y="150"/>
                  </a:lnTo>
                  <a:lnTo>
                    <a:pt x="79" y="150"/>
                  </a:lnTo>
                  <a:lnTo>
                    <a:pt x="79" y="152"/>
                  </a:lnTo>
                  <a:lnTo>
                    <a:pt x="75" y="152"/>
                  </a:lnTo>
                  <a:lnTo>
                    <a:pt x="74" y="150"/>
                  </a:lnTo>
                  <a:lnTo>
                    <a:pt x="72" y="150"/>
                  </a:lnTo>
                  <a:lnTo>
                    <a:pt x="72" y="152"/>
                  </a:lnTo>
                  <a:lnTo>
                    <a:pt x="68" y="152"/>
                  </a:lnTo>
                  <a:lnTo>
                    <a:pt x="68" y="152"/>
                  </a:lnTo>
                  <a:lnTo>
                    <a:pt x="63" y="152"/>
                  </a:lnTo>
                  <a:lnTo>
                    <a:pt x="63" y="154"/>
                  </a:lnTo>
                  <a:lnTo>
                    <a:pt x="60" y="154"/>
                  </a:lnTo>
                  <a:lnTo>
                    <a:pt x="60" y="154"/>
                  </a:lnTo>
                  <a:lnTo>
                    <a:pt x="56" y="155"/>
                  </a:lnTo>
                  <a:lnTo>
                    <a:pt x="56" y="157"/>
                  </a:lnTo>
                  <a:lnTo>
                    <a:pt x="48" y="155"/>
                  </a:lnTo>
                  <a:lnTo>
                    <a:pt x="48" y="157"/>
                  </a:lnTo>
                  <a:lnTo>
                    <a:pt x="32" y="157"/>
                  </a:lnTo>
                  <a:lnTo>
                    <a:pt x="32" y="159"/>
                  </a:lnTo>
                  <a:lnTo>
                    <a:pt x="23" y="159"/>
                  </a:lnTo>
                  <a:lnTo>
                    <a:pt x="23" y="161"/>
                  </a:lnTo>
                  <a:lnTo>
                    <a:pt x="21" y="161"/>
                  </a:lnTo>
                  <a:lnTo>
                    <a:pt x="21" y="161"/>
                  </a:lnTo>
                  <a:lnTo>
                    <a:pt x="18" y="161"/>
                  </a:lnTo>
                  <a:lnTo>
                    <a:pt x="14" y="161"/>
                  </a:lnTo>
                  <a:lnTo>
                    <a:pt x="11" y="161"/>
                  </a:lnTo>
                  <a:lnTo>
                    <a:pt x="7" y="162"/>
                  </a:lnTo>
                  <a:lnTo>
                    <a:pt x="6" y="162"/>
                  </a:lnTo>
                  <a:lnTo>
                    <a:pt x="4" y="166"/>
                  </a:lnTo>
                  <a:lnTo>
                    <a:pt x="0" y="169"/>
                  </a:lnTo>
                  <a:lnTo>
                    <a:pt x="0" y="173"/>
                  </a:lnTo>
                  <a:lnTo>
                    <a:pt x="2" y="173"/>
                  </a:lnTo>
                  <a:lnTo>
                    <a:pt x="2" y="173"/>
                  </a:lnTo>
                  <a:lnTo>
                    <a:pt x="4" y="175"/>
                  </a:lnTo>
                  <a:lnTo>
                    <a:pt x="4" y="176"/>
                  </a:lnTo>
                  <a:lnTo>
                    <a:pt x="6" y="178"/>
                  </a:lnTo>
                  <a:lnTo>
                    <a:pt x="7" y="180"/>
                  </a:lnTo>
                  <a:lnTo>
                    <a:pt x="9" y="182"/>
                  </a:lnTo>
                  <a:lnTo>
                    <a:pt x="11" y="185"/>
                  </a:lnTo>
                  <a:lnTo>
                    <a:pt x="18" y="185"/>
                  </a:lnTo>
                  <a:lnTo>
                    <a:pt x="18" y="187"/>
                  </a:lnTo>
                  <a:lnTo>
                    <a:pt x="20" y="189"/>
                  </a:lnTo>
                  <a:lnTo>
                    <a:pt x="21" y="189"/>
                  </a:lnTo>
                  <a:lnTo>
                    <a:pt x="21" y="189"/>
                  </a:lnTo>
                  <a:lnTo>
                    <a:pt x="23" y="190"/>
                  </a:lnTo>
                  <a:lnTo>
                    <a:pt x="23" y="192"/>
                  </a:lnTo>
                  <a:lnTo>
                    <a:pt x="27" y="192"/>
                  </a:lnTo>
                  <a:lnTo>
                    <a:pt x="28" y="192"/>
                  </a:lnTo>
                  <a:lnTo>
                    <a:pt x="32" y="192"/>
                  </a:lnTo>
                  <a:lnTo>
                    <a:pt x="35" y="194"/>
                  </a:lnTo>
                  <a:lnTo>
                    <a:pt x="41" y="194"/>
                  </a:lnTo>
                  <a:lnTo>
                    <a:pt x="42" y="192"/>
                  </a:lnTo>
                  <a:lnTo>
                    <a:pt x="44" y="190"/>
                  </a:lnTo>
                  <a:lnTo>
                    <a:pt x="46" y="187"/>
                  </a:lnTo>
                  <a:lnTo>
                    <a:pt x="46" y="183"/>
                  </a:lnTo>
                  <a:lnTo>
                    <a:pt x="51" y="183"/>
                  </a:lnTo>
                  <a:lnTo>
                    <a:pt x="51" y="187"/>
                  </a:lnTo>
                  <a:lnTo>
                    <a:pt x="53" y="190"/>
                  </a:lnTo>
                  <a:lnTo>
                    <a:pt x="55" y="194"/>
                  </a:lnTo>
                  <a:lnTo>
                    <a:pt x="58" y="192"/>
                  </a:lnTo>
                  <a:lnTo>
                    <a:pt x="63" y="192"/>
                  </a:lnTo>
                  <a:lnTo>
                    <a:pt x="67" y="192"/>
                  </a:lnTo>
                  <a:lnTo>
                    <a:pt x="72" y="192"/>
                  </a:lnTo>
                  <a:lnTo>
                    <a:pt x="75" y="190"/>
                  </a:lnTo>
                  <a:lnTo>
                    <a:pt x="77" y="190"/>
                  </a:lnTo>
                  <a:lnTo>
                    <a:pt x="93" y="190"/>
                  </a:lnTo>
                  <a:lnTo>
                    <a:pt x="95" y="194"/>
                  </a:lnTo>
                  <a:lnTo>
                    <a:pt x="96" y="194"/>
                  </a:lnTo>
                  <a:lnTo>
                    <a:pt x="96" y="196"/>
                  </a:lnTo>
                  <a:lnTo>
                    <a:pt x="95" y="196"/>
                  </a:lnTo>
                  <a:lnTo>
                    <a:pt x="95" y="196"/>
                  </a:lnTo>
                  <a:lnTo>
                    <a:pt x="93" y="197"/>
                  </a:lnTo>
                  <a:lnTo>
                    <a:pt x="91" y="197"/>
                  </a:lnTo>
                  <a:lnTo>
                    <a:pt x="91" y="199"/>
                  </a:lnTo>
                  <a:lnTo>
                    <a:pt x="89" y="199"/>
                  </a:lnTo>
                  <a:lnTo>
                    <a:pt x="88" y="197"/>
                  </a:lnTo>
                  <a:lnTo>
                    <a:pt x="86" y="196"/>
                  </a:lnTo>
                  <a:lnTo>
                    <a:pt x="86" y="196"/>
                  </a:lnTo>
                  <a:lnTo>
                    <a:pt x="84" y="196"/>
                  </a:lnTo>
                  <a:lnTo>
                    <a:pt x="84" y="196"/>
                  </a:lnTo>
                  <a:lnTo>
                    <a:pt x="68" y="196"/>
                  </a:lnTo>
                  <a:lnTo>
                    <a:pt x="68" y="197"/>
                  </a:lnTo>
                  <a:lnTo>
                    <a:pt x="67" y="197"/>
                  </a:lnTo>
                  <a:lnTo>
                    <a:pt x="67" y="199"/>
                  </a:lnTo>
                  <a:lnTo>
                    <a:pt x="55" y="197"/>
                  </a:lnTo>
                  <a:lnTo>
                    <a:pt x="51" y="199"/>
                  </a:lnTo>
                  <a:lnTo>
                    <a:pt x="46" y="201"/>
                  </a:lnTo>
                  <a:lnTo>
                    <a:pt x="41" y="202"/>
                  </a:lnTo>
                  <a:lnTo>
                    <a:pt x="35" y="204"/>
                  </a:lnTo>
                  <a:lnTo>
                    <a:pt x="35" y="208"/>
                  </a:lnTo>
                  <a:lnTo>
                    <a:pt x="39" y="208"/>
                  </a:lnTo>
                  <a:lnTo>
                    <a:pt x="37" y="209"/>
                  </a:lnTo>
                  <a:lnTo>
                    <a:pt x="34" y="209"/>
                  </a:lnTo>
                  <a:lnTo>
                    <a:pt x="30" y="209"/>
                  </a:lnTo>
                  <a:lnTo>
                    <a:pt x="27" y="209"/>
                  </a:lnTo>
                  <a:lnTo>
                    <a:pt x="25" y="208"/>
                  </a:lnTo>
                  <a:lnTo>
                    <a:pt x="21" y="206"/>
                  </a:lnTo>
                  <a:lnTo>
                    <a:pt x="20" y="206"/>
                  </a:lnTo>
                  <a:lnTo>
                    <a:pt x="20" y="204"/>
                  </a:lnTo>
                  <a:lnTo>
                    <a:pt x="18" y="204"/>
                  </a:lnTo>
                  <a:lnTo>
                    <a:pt x="14" y="204"/>
                  </a:lnTo>
                  <a:lnTo>
                    <a:pt x="13" y="206"/>
                  </a:lnTo>
                  <a:lnTo>
                    <a:pt x="11" y="208"/>
                  </a:lnTo>
                  <a:lnTo>
                    <a:pt x="11" y="209"/>
                  </a:lnTo>
                  <a:lnTo>
                    <a:pt x="13" y="209"/>
                  </a:lnTo>
                  <a:lnTo>
                    <a:pt x="14" y="216"/>
                  </a:lnTo>
                  <a:lnTo>
                    <a:pt x="16" y="216"/>
                  </a:lnTo>
                  <a:lnTo>
                    <a:pt x="16" y="216"/>
                  </a:lnTo>
                  <a:lnTo>
                    <a:pt x="21" y="216"/>
                  </a:lnTo>
                  <a:lnTo>
                    <a:pt x="25" y="220"/>
                  </a:lnTo>
                  <a:lnTo>
                    <a:pt x="28" y="220"/>
                  </a:lnTo>
                  <a:lnTo>
                    <a:pt x="32" y="222"/>
                  </a:lnTo>
                  <a:lnTo>
                    <a:pt x="37" y="222"/>
                  </a:lnTo>
                  <a:lnTo>
                    <a:pt x="37" y="223"/>
                  </a:lnTo>
                  <a:lnTo>
                    <a:pt x="30" y="225"/>
                  </a:lnTo>
                  <a:lnTo>
                    <a:pt x="30" y="227"/>
                  </a:lnTo>
                  <a:lnTo>
                    <a:pt x="32" y="227"/>
                  </a:lnTo>
                  <a:lnTo>
                    <a:pt x="39" y="237"/>
                  </a:lnTo>
                  <a:lnTo>
                    <a:pt x="42" y="237"/>
                  </a:lnTo>
                  <a:lnTo>
                    <a:pt x="42" y="237"/>
                  </a:lnTo>
                  <a:lnTo>
                    <a:pt x="51" y="237"/>
                  </a:lnTo>
                  <a:lnTo>
                    <a:pt x="51" y="237"/>
                  </a:lnTo>
                  <a:lnTo>
                    <a:pt x="67" y="241"/>
                  </a:lnTo>
                  <a:lnTo>
                    <a:pt x="65" y="239"/>
                  </a:lnTo>
                  <a:lnTo>
                    <a:pt x="65" y="239"/>
                  </a:lnTo>
                  <a:lnTo>
                    <a:pt x="65" y="237"/>
                  </a:lnTo>
                  <a:lnTo>
                    <a:pt x="65" y="232"/>
                  </a:lnTo>
                  <a:lnTo>
                    <a:pt x="63" y="232"/>
                  </a:lnTo>
                  <a:lnTo>
                    <a:pt x="65" y="229"/>
                  </a:lnTo>
                  <a:lnTo>
                    <a:pt x="67" y="227"/>
                  </a:lnTo>
                  <a:lnTo>
                    <a:pt x="68" y="227"/>
                  </a:lnTo>
                  <a:lnTo>
                    <a:pt x="68" y="225"/>
                  </a:lnTo>
                  <a:lnTo>
                    <a:pt x="72" y="227"/>
                  </a:lnTo>
                  <a:lnTo>
                    <a:pt x="74" y="229"/>
                  </a:lnTo>
                  <a:lnTo>
                    <a:pt x="75" y="232"/>
                  </a:lnTo>
                  <a:lnTo>
                    <a:pt x="79" y="232"/>
                  </a:lnTo>
                  <a:lnTo>
                    <a:pt x="79" y="230"/>
                  </a:lnTo>
                  <a:lnTo>
                    <a:pt x="81" y="227"/>
                  </a:lnTo>
                  <a:lnTo>
                    <a:pt x="86" y="227"/>
                  </a:lnTo>
                  <a:lnTo>
                    <a:pt x="93" y="227"/>
                  </a:lnTo>
                  <a:lnTo>
                    <a:pt x="95" y="229"/>
                  </a:lnTo>
                  <a:lnTo>
                    <a:pt x="95" y="230"/>
                  </a:lnTo>
                  <a:lnTo>
                    <a:pt x="96" y="232"/>
                  </a:lnTo>
                  <a:lnTo>
                    <a:pt x="98" y="234"/>
                  </a:lnTo>
                  <a:lnTo>
                    <a:pt x="100" y="236"/>
                  </a:lnTo>
                  <a:lnTo>
                    <a:pt x="102" y="236"/>
                  </a:lnTo>
                  <a:lnTo>
                    <a:pt x="103" y="232"/>
                  </a:lnTo>
                  <a:lnTo>
                    <a:pt x="105" y="229"/>
                  </a:lnTo>
                  <a:lnTo>
                    <a:pt x="105" y="229"/>
                  </a:lnTo>
                  <a:lnTo>
                    <a:pt x="107" y="229"/>
                  </a:lnTo>
                  <a:lnTo>
                    <a:pt x="109" y="230"/>
                  </a:lnTo>
                  <a:lnTo>
                    <a:pt x="110" y="230"/>
                  </a:lnTo>
                  <a:lnTo>
                    <a:pt x="112" y="229"/>
                  </a:lnTo>
                  <a:lnTo>
                    <a:pt x="124" y="229"/>
                  </a:lnTo>
                  <a:lnTo>
                    <a:pt x="124" y="225"/>
                  </a:lnTo>
                  <a:lnTo>
                    <a:pt x="128" y="223"/>
                  </a:lnTo>
                  <a:lnTo>
                    <a:pt x="133" y="222"/>
                  </a:lnTo>
                  <a:lnTo>
                    <a:pt x="133" y="225"/>
                  </a:lnTo>
                  <a:lnTo>
                    <a:pt x="135" y="227"/>
                  </a:lnTo>
                  <a:lnTo>
                    <a:pt x="135" y="232"/>
                  </a:lnTo>
                  <a:lnTo>
                    <a:pt x="138" y="230"/>
                  </a:lnTo>
                  <a:lnTo>
                    <a:pt x="142" y="227"/>
                  </a:lnTo>
                  <a:lnTo>
                    <a:pt x="144" y="223"/>
                  </a:lnTo>
                  <a:lnTo>
                    <a:pt x="147" y="223"/>
                  </a:lnTo>
                  <a:lnTo>
                    <a:pt x="149" y="225"/>
                  </a:lnTo>
                  <a:lnTo>
                    <a:pt x="149" y="225"/>
                  </a:lnTo>
                  <a:lnTo>
                    <a:pt x="151" y="227"/>
                  </a:lnTo>
                  <a:lnTo>
                    <a:pt x="151" y="229"/>
                  </a:lnTo>
                  <a:lnTo>
                    <a:pt x="161" y="229"/>
                  </a:lnTo>
                  <a:lnTo>
                    <a:pt x="164" y="230"/>
                  </a:lnTo>
                  <a:lnTo>
                    <a:pt x="168" y="230"/>
                  </a:lnTo>
                  <a:lnTo>
                    <a:pt x="173" y="232"/>
                  </a:lnTo>
                  <a:lnTo>
                    <a:pt x="175" y="236"/>
                  </a:lnTo>
                  <a:lnTo>
                    <a:pt x="177" y="236"/>
                  </a:lnTo>
                  <a:lnTo>
                    <a:pt x="178" y="237"/>
                  </a:lnTo>
                  <a:lnTo>
                    <a:pt x="180" y="239"/>
                  </a:lnTo>
                  <a:lnTo>
                    <a:pt x="184" y="241"/>
                  </a:lnTo>
                  <a:lnTo>
                    <a:pt x="184" y="241"/>
                  </a:lnTo>
                  <a:lnTo>
                    <a:pt x="184" y="243"/>
                  </a:lnTo>
                  <a:lnTo>
                    <a:pt x="184" y="243"/>
                  </a:lnTo>
                  <a:lnTo>
                    <a:pt x="184" y="244"/>
                  </a:lnTo>
                  <a:lnTo>
                    <a:pt x="185" y="243"/>
                  </a:lnTo>
                  <a:lnTo>
                    <a:pt x="187" y="243"/>
                  </a:lnTo>
                  <a:lnTo>
                    <a:pt x="191" y="243"/>
                  </a:lnTo>
                  <a:lnTo>
                    <a:pt x="192" y="243"/>
                  </a:lnTo>
                  <a:lnTo>
                    <a:pt x="192" y="244"/>
                  </a:lnTo>
                  <a:lnTo>
                    <a:pt x="199" y="244"/>
                  </a:lnTo>
                  <a:lnTo>
                    <a:pt x="199" y="244"/>
                  </a:lnTo>
                  <a:lnTo>
                    <a:pt x="205" y="250"/>
                  </a:lnTo>
                  <a:lnTo>
                    <a:pt x="205" y="257"/>
                  </a:lnTo>
                  <a:lnTo>
                    <a:pt x="212" y="258"/>
                  </a:lnTo>
                  <a:lnTo>
                    <a:pt x="213" y="262"/>
                  </a:lnTo>
                  <a:lnTo>
                    <a:pt x="217" y="262"/>
                  </a:lnTo>
                  <a:lnTo>
                    <a:pt x="217" y="264"/>
                  </a:lnTo>
                  <a:lnTo>
                    <a:pt x="220" y="264"/>
                  </a:lnTo>
                  <a:lnTo>
                    <a:pt x="220" y="265"/>
                  </a:lnTo>
                  <a:lnTo>
                    <a:pt x="222" y="267"/>
                  </a:lnTo>
                  <a:lnTo>
                    <a:pt x="222" y="269"/>
                  </a:lnTo>
                  <a:lnTo>
                    <a:pt x="224" y="269"/>
                  </a:lnTo>
                  <a:lnTo>
                    <a:pt x="224" y="271"/>
                  </a:lnTo>
                  <a:lnTo>
                    <a:pt x="229" y="272"/>
                  </a:lnTo>
                  <a:lnTo>
                    <a:pt x="231" y="272"/>
                  </a:lnTo>
                  <a:lnTo>
                    <a:pt x="233" y="272"/>
                  </a:lnTo>
                  <a:lnTo>
                    <a:pt x="234" y="274"/>
                  </a:lnTo>
                  <a:lnTo>
                    <a:pt x="233" y="278"/>
                  </a:lnTo>
                  <a:lnTo>
                    <a:pt x="231" y="278"/>
                  </a:lnTo>
                  <a:lnTo>
                    <a:pt x="233" y="279"/>
                  </a:lnTo>
                  <a:lnTo>
                    <a:pt x="233" y="281"/>
                  </a:lnTo>
                  <a:lnTo>
                    <a:pt x="233" y="283"/>
                  </a:lnTo>
                  <a:lnTo>
                    <a:pt x="231" y="283"/>
                  </a:lnTo>
                  <a:lnTo>
                    <a:pt x="231" y="285"/>
                  </a:lnTo>
                  <a:lnTo>
                    <a:pt x="224" y="288"/>
                  </a:lnTo>
                  <a:lnTo>
                    <a:pt x="224" y="290"/>
                  </a:lnTo>
                  <a:lnTo>
                    <a:pt x="234" y="286"/>
                  </a:lnTo>
                  <a:lnTo>
                    <a:pt x="234" y="290"/>
                  </a:lnTo>
                  <a:lnTo>
                    <a:pt x="241" y="295"/>
                  </a:lnTo>
                  <a:lnTo>
                    <a:pt x="241" y="299"/>
                  </a:lnTo>
                  <a:lnTo>
                    <a:pt x="241" y="299"/>
                  </a:lnTo>
                  <a:lnTo>
                    <a:pt x="243" y="299"/>
                  </a:lnTo>
                  <a:lnTo>
                    <a:pt x="243" y="300"/>
                  </a:lnTo>
                  <a:lnTo>
                    <a:pt x="245" y="300"/>
                  </a:lnTo>
                  <a:lnTo>
                    <a:pt x="245" y="302"/>
                  </a:lnTo>
                  <a:lnTo>
                    <a:pt x="245" y="302"/>
                  </a:lnTo>
                  <a:lnTo>
                    <a:pt x="245" y="302"/>
                  </a:lnTo>
                  <a:lnTo>
                    <a:pt x="247" y="304"/>
                  </a:lnTo>
                  <a:lnTo>
                    <a:pt x="243" y="304"/>
                  </a:lnTo>
                  <a:lnTo>
                    <a:pt x="245" y="304"/>
                  </a:lnTo>
                  <a:lnTo>
                    <a:pt x="245" y="305"/>
                  </a:lnTo>
                  <a:lnTo>
                    <a:pt x="245" y="305"/>
                  </a:lnTo>
                  <a:lnTo>
                    <a:pt x="245" y="307"/>
                  </a:lnTo>
                  <a:lnTo>
                    <a:pt x="247" y="309"/>
                  </a:lnTo>
                  <a:lnTo>
                    <a:pt x="248" y="309"/>
                  </a:lnTo>
                  <a:lnTo>
                    <a:pt x="250" y="312"/>
                  </a:lnTo>
                  <a:lnTo>
                    <a:pt x="250" y="312"/>
                  </a:lnTo>
                  <a:lnTo>
                    <a:pt x="250" y="318"/>
                  </a:lnTo>
                  <a:lnTo>
                    <a:pt x="255" y="318"/>
                  </a:lnTo>
                  <a:lnTo>
                    <a:pt x="255" y="321"/>
                  </a:lnTo>
                  <a:lnTo>
                    <a:pt x="253" y="321"/>
                  </a:lnTo>
                  <a:lnTo>
                    <a:pt x="253" y="323"/>
                  </a:lnTo>
                  <a:lnTo>
                    <a:pt x="253" y="323"/>
                  </a:lnTo>
                  <a:lnTo>
                    <a:pt x="255" y="323"/>
                  </a:lnTo>
                  <a:lnTo>
                    <a:pt x="255" y="325"/>
                  </a:lnTo>
                  <a:lnTo>
                    <a:pt x="252" y="326"/>
                  </a:lnTo>
                  <a:lnTo>
                    <a:pt x="253" y="332"/>
                  </a:lnTo>
                  <a:lnTo>
                    <a:pt x="250" y="332"/>
                  </a:lnTo>
                  <a:lnTo>
                    <a:pt x="247" y="332"/>
                  </a:lnTo>
                  <a:lnTo>
                    <a:pt x="243" y="332"/>
                  </a:lnTo>
                  <a:lnTo>
                    <a:pt x="241" y="333"/>
                  </a:lnTo>
                  <a:lnTo>
                    <a:pt x="241" y="335"/>
                  </a:lnTo>
                  <a:lnTo>
                    <a:pt x="247" y="335"/>
                  </a:lnTo>
                  <a:lnTo>
                    <a:pt x="245" y="339"/>
                  </a:lnTo>
                  <a:lnTo>
                    <a:pt x="243" y="342"/>
                  </a:lnTo>
                  <a:lnTo>
                    <a:pt x="241" y="346"/>
                  </a:lnTo>
                  <a:lnTo>
                    <a:pt x="240" y="346"/>
                  </a:lnTo>
                  <a:lnTo>
                    <a:pt x="240" y="349"/>
                  </a:lnTo>
                  <a:lnTo>
                    <a:pt x="243" y="349"/>
                  </a:lnTo>
                  <a:lnTo>
                    <a:pt x="243" y="349"/>
                  </a:lnTo>
                  <a:lnTo>
                    <a:pt x="245" y="349"/>
                  </a:lnTo>
                  <a:lnTo>
                    <a:pt x="243" y="353"/>
                  </a:lnTo>
                  <a:lnTo>
                    <a:pt x="241" y="354"/>
                  </a:lnTo>
                  <a:lnTo>
                    <a:pt x="238" y="356"/>
                  </a:lnTo>
                  <a:lnTo>
                    <a:pt x="240" y="358"/>
                  </a:lnTo>
                  <a:lnTo>
                    <a:pt x="240" y="360"/>
                  </a:lnTo>
                  <a:lnTo>
                    <a:pt x="241" y="360"/>
                  </a:lnTo>
                  <a:lnTo>
                    <a:pt x="241" y="361"/>
                  </a:lnTo>
                  <a:lnTo>
                    <a:pt x="241" y="361"/>
                  </a:lnTo>
                  <a:lnTo>
                    <a:pt x="243" y="361"/>
                  </a:lnTo>
                  <a:lnTo>
                    <a:pt x="243" y="363"/>
                  </a:lnTo>
                  <a:lnTo>
                    <a:pt x="250" y="363"/>
                  </a:lnTo>
                  <a:lnTo>
                    <a:pt x="250" y="365"/>
                  </a:lnTo>
                  <a:lnTo>
                    <a:pt x="253" y="365"/>
                  </a:lnTo>
                  <a:lnTo>
                    <a:pt x="255" y="363"/>
                  </a:lnTo>
                  <a:lnTo>
                    <a:pt x="259" y="361"/>
                  </a:lnTo>
                  <a:lnTo>
                    <a:pt x="259" y="358"/>
                  </a:lnTo>
                  <a:lnTo>
                    <a:pt x="260" y="356"/>
                  </a:lnTo>
                  <a:lnTo>
                    <a:pt x="262" y="351"/>
                  </a:lnTo>
                  <a:lnTo>
                    <a:pt x="262" y="351"/>
                  </a:lnTo>
                  <a:lnTo>
                    <a:pt x="264" y="353"/>
                  </a:lnTo>
                  <a:lnTo>
                    <a:pt x="264" y="354"/>
                  </a:lnTo>
                  <a:lnTo>
                    <a:pt x="264" y="358"/>
                  </a:lnTo>
                  <a:lnTo>
                    <a:pt x="267" y="358"/>
                  </a:lnTo>
                  <a:lnTo>
                    <a:pt x="267" y="356"/>
                  </a:lnTo>
                  <a:lnTo>
                    <a:pt x="273" y="354"/>
                  </a:lnTo>
                  <a:lnTo>
                    <a:pt x="274" y="358"/>
                  </a:lnTo>
                  <a:lnTo>
                    <a:pt x="280" y="358"/>
                  </a:lnTo>
                  <a:lnTo>
                    <a:pt x="280" y="358"/>
                  </a:lnTo>
                  <a:lnTo>
                    <a:pt x="283" y="358"/>
                  </a:lnTo>
                  <a:lnTo>
                    <a:pt x="283" y="360"/>
                  </a:lnTo>
                  <a:lnTo>
                    <a:pt x="288" y="360"/>
                  </a:lnTo>
                  <a:lnTo>
                    <a:pt x="288" y="361"/>
                  </a:lnTo>
                  <a:lnTo>
                    <a:pt x="288" y="361"/>
                  </a:lnTo>
                  <a:lnTo>
                    <a:pt x="287" y="361"/>
                  </a:lnTo>
                  <a:lnTo>
                    <a:pt x="287" y="363"/>
                  </a:lnTo>
                  <a:lnTo>
                    <a:pt x="287" y="363"/>
                  </a:lnTo>
                  <a:lnTo>
                    <a:pt x="288" y="365"/>
                  </a:lnTo>
                  <a:lnTo>
                    <a:pt x="290" y="365"/>
                  </a:lnTo>
                  <a:lnTo>
                    <a:pt x="295" y="365"/>
                  </a:lnTo>
                  <a:lnTo>
                    <a:pt x="299" y="363"/>
                  </a:lnTo>
                  <a:lnTo>
                    <a:pt x="302" y="361"/>
                  </a:lnTo>
                  <a:lnTo>
                    <a:pt x="306" y="361"/>
                  </a:lnTo>
                  <a:lnTo>
                    <a:pt x="306" y="361"/>
                  </a:lnTo>
                  <a:lnTo>
                    <a:pt x="306" y="361"/>
                  </a:lnTo>
                  <a:lnTo>
                    <a:pt x="306" y="363"/>
                  </a:lnTo>
                  <a:lnTo>
                    <a:pt x="297" y="367"/>
                  </a:lnTo>
                  <a:lnTo>
                    <a:pt x="297" y="368"/>
                  </a:lnTo>
                  <a:lnTo>
                    <a:pt x="301" y="368"/>
                  </a:lnTo>
                  <a:lnTo>
                    <a:pt x="301" y="367"/>
                  </a:lnTo>
                  <a:lnTo>
                    <a:pt x="306" y="367"/>
                  </a:lnTo>
                  <a:lnTo>
                    <a:pt x="308" y="367"/>
                  </a:lnTo>
                  <a:lnTo>
                    <a:pt x="311" y="368"/>
                  </a:lnTo>
                  <a:lnTo>
                    <a:pt x="313" y="370"/>
                  </a:lnTo>
                  <a:lnTo>
                    <a:pt x="313" y="374"/>
                  </a:lnTo>
                  <a:lnTo>
                    <a:pt x="304" y="374"/>
                  </a:lnTo>
                  <a:lnTo>
                    <a:pt x="304" y="374"/>
                  </a:lnTo>
                  <a:lnTo>
                    <a:pt x="306" y="375"/>
                  </a:lnTo>
                  <a:lnTo>
                    <a:pt x="306" y="375"/>
                  </a:lnTo>
                  <a:lnTo>
                    <a:pt x="308" y="375"/>
                  </a:lnTo>
                  <a:lnTo>
                    <a:pt x="309" y="375"/>
                  </a:lnTo>
                  <a:lnTo>
                    <a:pt x="309" y="375"/>
                  </a:lnTo>
                  <a:lnTo>
                    <a:pt x="311" y="377"/>
                  </a:lnTo>
                  <a:lnTo>
                    <a:pt x="311" y="379"/>
                  </a:lnTo>
                  <a:lnTo>
                    <a:pt x="304" y="379"/>
                  </a:lnTo>
                  <a:lnTo>
                    <a:pt x="304" y="379"/>
                  </a:lnTo>
                  <a:lnTo>
                    <a:pt x="304" y="381"/>
                  </a:lnTo>
                  <a:lnTo>
                    <a:pt x="304" y="381"/>
                  </a:lnTo>
                  <a:lnTo>
                    <a:pt x="304" y="384"/>
                  </a:lnTo>
                  <a:lnTo>
                    <a:pt x="306" y="384"/>
                  </a:lnTo>
                  <a:lnTo>
                    <a:pt x="308" y="384"/>
                  </a:lnTo>
                  <a:lnTo>
                    <a:pt x="309" y="384"/>
                  </a:lnTo>
                  <a:lnTo>
                    <a:pt x="311" y="384"/>
                  </a:lnTo>
                  <a:lnTo>
                    <a:pt x="311" y="386"/>
                  </a:lnTo>
                  <a:lnTo>
                    <a:pt x="311" y="386"/>
                  </a:lnTo>
                  <a:lnTo>
                    <a:pt x="309" y="386"/>
                  </a:lnTo>
                  <a:lnTo>
                    <a:pt x="309" y="388"/>
                  </a:lnTo>
                  <a:lnTo>
                    <a:pt x="308" y="386"/>
                  </a:lnTo>
                  <a:lnTo>
                    <a:pt x="304" y="386"/>
                  </a:lnTo>
                  <a:lnTo>
                    <a:pt x="304" y="389"/>
                  </a:lnTo>
                  <a:lnTo>
                    <a:pt x="308" y="391"/>
                  </a:lnTo>
                  <a:lnTo>
                    <a:pt x="309" y="391"/>
                  </a:lnTo>
                  <a:lnTo>
                    <a:pt x="313" y="393"/>
                  </a:lnTo>
                  <a:lnTo>
                    <a:pt x="313" y="396"/>
                  </a:lnTo>
                  <a:lnTo>
                    <a:pt x="304" y="395"/>
                  </a:lnTo>
                  <a:lnTo>
                    <a:pt x="301" y="391"/>
                  </a:lnTo>
                  <a:lnTo>
                    <a:pt x="295" y="391"/>
                  </a:lnTo>
                  <a:lnTo>
                    <a:pt x="295" y="389"/>
                  </a:lnTo>
                  <a:lnTo>
                    <a:pt x="290" y="388"/>
                  </a:lnTo>
                  <a:lnTo>
                    <a:pt x="288" y="386"/>
                  </a:lnTo>
                  <a:lnTo>
                    <a:pt x="285" y="384"/>
                  </a:lnTo>
                  <a:lnTo>
                    <a:pt x="281" y="384"/>
                  </a:lnTo>
                  <a:lnTo>
                    <a:pt x="280" y="382"/>
                  </a:lnTo>
                  <a:lnTo>
                    <a:pt x="280" y="382"/>
                  </a:lnTo>
                  <a:lnTo>
                    <a:pt x="255" y="381"/>
                  </a:lnTo>
                  <a:lnTo>
                    <a:pt x="255" y="382"/>
                  </a:lnTo>
                  <a:lnTo>
                    <a:pt x="255" y="382"/>
                  </a:lnTo>
                  <a:lnTo>
                    <a:pt x="253" y="382"/>
                  </a:lnTo>
                  <a:lnTo>
                    <a:pt x="253" y="382"/>
                  </a:lnTo>
                  <a:lnTo>
                    <a:pt x="252" y="384"/>
                  </a:lnTo>
                  <a:lnTo>
                    <a:pt x="252" y="384"/>
                  </a:lnTo>
                  <a:lnTo>
                    <a:pt x="252" y="384"/>
                  </a:lnTo>
                  <a:lnTo>
                    <a:pt x="252" y="386"/>
                  </a:lnTo>
                  <a:lnTo>
                    <a:pt x="253" y="388"/>
                  </a:lnTo>
                  <a:lnTo>
                    <a:pt x="255" y="389"/>
                  </a:lnTo>
                  <a:lnTo>
                    <a:pt x="255" y="391"/>
                  </a:lnTo>
                  <a:lnTo>
                    <a:pt x="260" y="391"/>
                  </a:lnTo>
                  <a:lnTo>
                    <a:pt x="262" y="393"/>
                  </a:lnTo>
                  <a:lnTo>
                    <a:pt x="267" y="395"/>
                  </a:lnTo>
                  <a:lnTo>
                    <a:pt x="266" y="398"/>
                  </a:lnTo>
                  <a:lnTo>
                    <a:pt x="264" y="398"/>
                  </a:lnTo>
                  <a:lnTo>
                    <a:pt x="264" y="398"/>
                  </a:lnTo>
                  <a:lnTo>
                    <a:pt x="264" y="398"/>
                  </a:lnTo>
                  <a:lnTo>
                    <a:pt x="259" y="398"/>
                  </a:lnTo>
                  <a:lnTo>
                    <a:pt x="259" y="396"/>
                  </a:lnTo>
                  <a:lnTo>
                    <a:pt x="255" y="396"/>
                  </a:lnTo>
                  <a:lnTo>
                    <a:pt x="252" y="398"/>
                  </a:lnTo>
                  <a:lnTo>
                    <a:pt x="250" y="400"/>
                  </a:lnTo>
                  <a:lnTo>
                    <a:pt x="248" y="400"/>
                  </a:lnTo>
                  <a:lnTo>
                    <a:pt x="248" y="403"/>
                  </a:lnTo>
                  <a:lnTo>
                    <a:pt x="250" y="405"/>
                  </a:lnTo>
                  <a:lnTo>
                    <a:pt x="250" y="408"/>
                  </a:lnTo>
                  <a:lnTo>
                    <a:pt x="247" y="408"/>
                  </a:lnTo>
                  <a:lnTo>
                    <a:pt x="247" y="412"/>
                  </a:lnTo>
                  <a:lnTo>
                    <a:pt x="247" y="414"/>
                  </a:lnTo>
                  <a:lnTo>
                    <a:pt x="247" y="417"/>
                  </a:lnTo>
                  <a:lnTo>
                    <a:pt x="243" y="419"/>
                  </a:lnTo>
                  <a:lnTo>
                    <a:pt x="243" y="421"/>
                  </a:lnTo>
                  <a:lnTo>
                    <a:pt x="243" y="422"/>
                  </a:lnTo>
                  <a:lnTo>
                    <a:pt x="245" y="424"/>
                  </a:lnTo>
                  <a:lnTo>
                    <a:pt x="247" y="424"/>
                  </a:lnTo>
                  <a:lnTo>
                    <a:pt x="250" y="422"/>
                  </a:lnTo>
                  <a:lnTo>
                    <a:pt x="253" y="422"/>
                  </a:lnTo>
                  <a:lnTo>
                    <a:pt x="255" y="422"/>
                  </a:lnTo>
                  <a:lnTo>
                    <a:pt x="257" y="422"/>
                  </a:lnTo>
                  <a:lnTo>
                    <a:pt x="259" y="424"/>
                  </a:lnTo>
                  <a:lnTo>
                    <a:pt x="262" y="424"/>
                  </a:lnTo>
                  <a:lnTo>
                    <a:pt x="262" y="422"/>
                  </a:lnTo>
                  <a:lnTo>
                    <a:pt x="264" y="422"/>
                  </a:lnTo>
                  <a:lnTo>
                    <a:pt x="264" y="428"/>
                  </a:lnTo>
                  <a:lnTo>
                    <a:pt x="250" y="428"/>
                  </a:lnTo>
                  <a:lnTo>
                    <a:pt x="252" y="431"/>
                  </a:lnTo>
                  <a:lnTo>
                    <a:pt x="252" y="431"/>
                  </a:lnTo>
                  <a:lnTo>
                    <a:pt x="253" y="431"/>
                  </a:lnTo>
                  <a:lnTo>
                    <a:pt x="255" y="433"/>
                  </a:lnTo>
                  <a:lnTo>
                    <a:pt x="267" y="435"/>
                  </a:lnTo>
                  <a:lnTo>
                    <a:pt x="269" y="433"/>
                  </a:lnTo>
                  <a:lnTo>
                    <a:pt x="271" y="433"/>
                  </a:lnTo>
                  <a:lnTo>
                    <a:pt x="271" y="431"/>
                  </a:lnTo>
                  <a:lnTo>
                    <a:pt x="278" y="431"/>
                  </a:lnTo>
                  <a:lnTo>
                    <a:pt x="278" y="429"/>
                  </a:lnTo>
                  <a:lnTo>
                    <a:pt x="280" y="429"/>
                  </a:lnTo>
                  <a:lnTo>
                    <a:pt x="281" y="428"/>
                  </a:lnTo>
                  <a:lnTo>
                    <a:pt x="285" y="426"/>
                  </a:lnTo>
                  <a:lnTo>
                    <a:pt x="288" y="426"/>
                  </a:lnTo>
                  <a:lnTo>
                    <a:pt x="290" y="424"/>
                  </a:lnTo>
                  <a:lnTo>
                    <a:pt x="292" y="424"/>
                  </a:lnTo>
                  <a:lnTo>
                    <a:pt x="292" y="419"/>
                  </a:lnTo>
                  <a:lnTo>
                    <a:pt x="288" y="415"/>
                  </a:lnTo>
                  <a:lnTo>
                    <a:pt x="285" y="412"/>
                  </a:lnTo>
                  <a:lnTo>
                    <a:pt x="281" y="408"/>
                  </a:lnTo>
                  <a:lnTo>
                    <a:pt x="278" y="405"/>
                  </a:lnTo>
                  <a:lnTo>
                    <a:pt x="274" y="401"/>
                  </a:lnTo>
                  <a:lnTo>
                    <a:pt x="269" y="400"/>
                  </a:lnTo>
                  <a:lnTo>
                    <a:pt x="269" y="396"/>
                  </a:lnTo>
                  <a:lnTo>
                    <a:pt x="267" y="396"/>
                  </a:lnTo>
                  <a:lnTo>
                    <a:pt x="267" y="395"/>
                  </a:lnTo>
                  <a:lnTo>
                    <a:pt x="273" y="395"/>
                  </a:lnTo>
                  <a:lnTo>
                    <a:pt x="276" y="396"/>
                  </a:lnTo>
                  <a:lnTo>
                    <a:pt x="276" y="398"/>
                  </a:lnTo>
                  <a:lnTo>
                    <a:pt x="280" y="398"/>
                  </a:lnTo>
                  <a:lnTo>
                    <a:pt x="281" y="400"/>
                  </a:lnTo>
                  <a:lnTo>
                    <a:pt x="283" y="400"/>
                  </a:lnTo>
                  <a:lnTo>
                    <a:pt x="287" y="405"/>
                  </a:lnTo>
                  <a:lnTo>
                    <a:pt x="288" y="405"/>
                  </a:lnTo>
                  <a:lnTo>
                    <a:pt x="288" y="407"/>
                  </a:lnTo>
                  <a:lnTo>
                    <a:pt x="292" y="407"/>
                  </a:lnTo>
                  <a:lnTo>
                    <a:pt x="295" y="405"/>
                  </a:lnTo>
                  <a:lnTo>
                    <a:pt x="299" y="405"/>
                  </a:lnTo>
                  <a:lnTo>
                    <a:pt x="301" y="403"/>
                  </a:lnTo>
                  <a:lnTo>
                    <a:pt x="302" y="407"/>
                  </a:lnTo>
                  <a:lnTo>
                    <a:pt x="306" y="407"/>
                  </a:lnTo>
                  <a:lnTo>
                    <a:pt x="308" y="405"/>
                  </a:lnTo>
                  <a:lnTo>
                    <a:pt x="309" y="405"/>
                  </a:lnTo>
                  <a:lnTo>
                    <a:pt x="313" y="405"/>
                  </a:lnTo>
                  <a:lnTo>
                    <a:pt x="313" y="408"/>
                  </a:lnTo>
                  <a:lnTo>
                    <a:pt x="311" y="408"/>
                  </a:lnTo>
                  <a:lnTo>
                    <a:pt x="311" y="410"/>
                  </a:lnTo>
                  <a:lnTo>
                    <a:pt x="313" y="412"/>
                  </a:lnTo>
                  <a:lnTo>
                    <a:pt x="313" y="414"/>
                  </a:lnTo>
                  <a:lnTo>
                    <a:pt x="309" y="414"/>
                  </a:lnTo>
                  <a:lnTo>
                    <a:pt x="309" y="415"/>
                  </a:lnTo>
                  <a:lnTo>
                    <a:pt x="309" y="417"/>
                  </a:lnTo>
                  <a:lnTo>
                    <a:pt x="308" y="419"/>
                  </a:lnTo>
                  <a:lnTo>
                    <a:pt x="309" y="419"/>
                  </a:lnTo>
                  <a:lnTo>
                    <a:pt x="311" y="421"/>
                  </a:lnTo>
                  <a:lnTo>
                    <a:pt x="313" y="421"/>
                  </a:lnTo>
                  <a:lnTo>
                    <a:pt x="311" y="422"/>
                  </a:lnTo>
                  <a:lnTo>
                    <a:pt x="309" y="422"/>
                  </a:lnTo>
                  <a:lnTo>
                    <a:pt x="308" y="424"/>
                  </a:lnTo>
                  <a:lnTo>
                    <a:pt x="309" y="426"/>
                  </a:lnTo>
                  <a:lnTo>
                    <a:pt x="309" y="428"/>
                  </a:lnTo>
                  <a:lnTo>
                    <a:pt x="316" y="424"/>
                  </a:lnTo>
                  <a:lnTo>
                    <a:pt x="316" y="426"/>
                  </a:lnTo>
                  <a:lnTo>
                    <a:pt x="316" y="426"/>
                  </a:lnTo>
                  <a:lnTo>
                    <a:pt x="316" y="428"/>
                  </a:lnTo>
                  <a:lnTo>
                    <a:pt x="315" y="429"/>
                  </a:lnTo>
                  <a:lnTo>
                    <a:pt x="315" y="431"/>
                  </a:lnTo>
                  <a:lnTo>
                    <a:pt x="318" y="431"/>
                  </a:lnTo>
                  <a:lnTo>
                    <a:pt x="318" y="435"/>
                  </a:lnTo>
                  <a:lnTo>
                    <a:pt x="316" y="436"/>
                  </a:lnTo>
                  <a:lnTo>
                    <a:pt x="316" y="438"/>
                  </a:lnTo>
                  <a:lnTo>
                    <a:pt x="316" y="440"/>
                  </a:lnTo>
                  <a:lnTo>
                    <a:pt x="313" y="440"/>
                  </a:lnTo>
                  <a:lnTo>
                    <a:pt x="313" y="438"/>
                  </a:lnTo>
                  <a:lnTo>
                    <a:pt x="311" y="438"/>
                  </a:lnTo>
                  <a:lnTo>
                    <a:pt x="311" y="433"/>
                  </a:lnTo>
                  <a:lnTo>
                    <a:pt x="306" y="433"/>
                  </a:lnTo>
                  <a:lnTo>
                    <a:pt x="306" y="442"/>
                  </a:lnTo>
                  <a:lnTo>
                    <a:pt x="306" y="442"/>
                  </a:lnTo>
                  <a:lnTo>
                    <a:pt x="308" y="445"/>
                  </a:lnTo>
                  <a:lnTo>
                    <a:pt x="308" y="445"/>
                  </a:lnTo>
                  <a:lnTo>
                    <a:pt x="306" y="445"/>
                  </a:lnTo>
                  <a:lnTo>
                    <a:pt x="306" y="445"/>
                  </a:lnTo>
                  <a:lnTo>
                    <a:pt x="309" y="445"/>
                  </a:lnTo>
                  <a:lnTo>
                    <a:pt x="309" y="449"/>
                  </a:lnTo>
                  <a:lnTo>
                    <a:pt x="309" y="449"/>
                  </a:lnTo>
                  <a:lnTo>
                    <a:pt x="309" y="452"/>
                  </a:lnTo>
                  <a:lnTo>
                    <a:pt x="308" y="452"/>
                  </a:lnTo>
                  <a:lnTo>
                    <a:pt x="306" y="454"/>
                  </a:lnTo>
                  <a:lnTo>
                    <a:pt x="302" y="454"/>
                  </a:lnTo>
                  <a:lnTo>
                    <a:pt x="299" y="456"/>
                  </a:lnTo>
                  <a:lnTo>
                    <a:pt x="295" y="454"/>
                  </a:lnTo>
                  <a:lnTo>
                    <a:pt x="295" y="454"/>
                  </a:lnTo>
                  <a:lnTo>
                    <a:pt x="294" y="454"/>
                  </a:lnTo>
                  <a:lnTo>
                    <a:pt x="294" y="452"/>
                  </a:lnTo>
                  <a:lnTo>
                    <a:pt x="290" y="454"/>
                  </a:lnTo>
                  <a:lnTo>
                    <a:pt x="290" y="457"/>
                  </a:lnTo>
                  <a:lnTo>
                    <a:pt x="285" y="457"/>
                  </a:lnTo>
                  <a:lnTo>
                    <a:pt x="285" y="459"/>
                  </a:lnTo>
                  <a:lnTo>
                    <a:pt x="285" y="457"/>
                  </a:lnTo>
                  <a:lnTo>
                    <a:pt x="280" y="459"/>
                  </a:lnTo>
                  <a:lnTo>
                    <a:pt x="280" y="461"/>
                  </a:lnTo>
                  <a:lnTo>
                    <a:pt x="285" y="461"/>
                  </a:lnTo>
                  <a:lnTo>
                    <a:pt x="290" y="463"/>
                  </a:lnTo>
                  <a:lnTo>
                    <a:pt x="295" y="463"/>
                  </a:lnTo>
                  <a:lnTo>
                    <a:pt x="301" y="463"/>
                  </a:lnTo>
                  <a:lnTo>
                    <a:pt x="304" y="461"/>
                  </a:lnTo>
                  <a:lnTo>
                    <a:pt x="304" y="461"/>
                  </a:lnTo>
                  <a:lnTo>
                    <a:pt x="306" y="459"/>
                  </a:lnTo>
                  <a:lnTo>
                    <a:pt x="308" y="457"/>
                  </a:lnTo>
                  <a:lnTo>
                    <a:pt x="309" y="457"/>
                  </a:lnTo>
                  <a:lnTo>
                    <a:pt x="311" y="461"/>
                  </a:lnTo>
                  <a:lnTo>
                    <a:pt x="313" y="466"/>
                  </a:lnTo>
                  <a:lnTo>
                    <a:pt x="309" y="464"/>
                  </a:lnTo>
                  <a:lnTo>
                    <a:pt x="306" y="464"/>
                  </a:lnTo>
                  <a:lnTo>
                    <a:pt x="304" y="464"/>
                  </a:lnTo>
                  <a:lnTo>
                    <a:pt x="304" y="466"/>
                  </a:lnTo>
                  <a:lnTo>
                    <a:pt x="292" y="466"/>
                  </a:lnTo>
                  <a:lnTo>
                    <a:pt x="288" y="463"/>
                  </a:lnTo>
                  <a:lnTo>
                    <a:pt x="285" y="463"/>
                  </a:lnTo>
                  <a:lnTo>
                    <a:pt x="285" y="463"/>
                  </a:lnTo>
                  <a:lnTo>
                    <a:pt x="283" y="463"/>
                  </a:lnTo>
                  <a:lnTo>
                    <a:pt x="283" y="463"/>
                  </a:lnTo>
                  <a:lnTo>
                    <a:pt x="281" y="463"/>
                  </a:lnTo>
                  <a:lnTo>
                    <a:pt x="281" y="466"/>
                  </a:lnTo>
                  <a:lnTo>
                    <a:pt x="283" y="466"/>
                  </a:lnTo>
                  <a:lnTo>
                    <a:pt x="285" y="468"/>
                  </a:lnTo>
                  <a:lnTo>
                    <a:pt x="288" y="470"/>
                  </a:lnTo>
                  <a:lnTo>
                    <a:pt x="292" y="471"/>
                  </a:lnTo>
                  <a:lnTo>
                    <a:pt x="294" y="471"/>
                  </a:lnTo>
                  <a:lnTo>
                    <a:pt x="290" y="471"/>
                  </a:lnTo>
                  <a:lnTo>
                    <a:pt x="288" y="471"/>
                  </a:lnTo>
                  <a:lnTo>
                    <a:pt x="285" y="470"/>
                  </a:lnTo>
                  <a:lnTo>
                    <a:pt x="283" y="468"/>
                  </a:lnTo>
                  <a:lnTo>
                    <a:pt x="280" y="468"/>
                  </a:lnTo>
                  <a:lnTo>
                    <a:pt x="276" y="470"/>
                  </a:lnTo>
                  <a:lnTo>
                    <a:pt x="274" y="471"/>
                  </a:lnTo>
                  <a:lnTo>
                    <a:pt x="273" y="473"/>
                  </a:lnTo>
                  <a:lnTo>
                    <a:pt x="271" y="477"/>
                  </a:lnTo>
                  <a:lnTo>
                    <a:pt x="269" y="478"/>
                  </a:lnTo>
                  <a:lnTo>
                    <a:pt x="269" y="484"/>
                  </a:lnTo>
                  <a:lnTo>
                    <a:pt x="271" y="482"/>
                  </a:lnTo>
                  <a:lnTo>
                    <a:pt x="273" y="482"/>
                  </a:lnTo>
                  <a:lnTo>
                    <a:pt x="274" y="482"/>
                  </a:lnTo>
                  <a:lnTo>
                    <a:pt x="274" y="480"/>
                  </a:lnTo>
                  <a:lnTo>
                    <a:pt x="276" y="480"/>
                  </a:lnTo>
                  <a:lnTo>
                    <a:pt x="276" y="480"/>
                  </a:lnTo>
                  <a:lnTo>
                    <a:pt x="278" y="478"/>
                  </a:lnTo>
                  <a:lnTo>
                    <a:pt x="278" y="478"/>
                  </a:lnTo>
                  <a:lnTo>
                    <a:pt x="280" y="475"/>
                  </a:lnTo>
                  <a:lnTo>
                    <a:pt x="285" y="477"/>
                  </a:lnTo>
                  <a:lnTo>
                    <a:pt x="285" y="475"/>
                  </a:lnTo>
                  <a:lnTo>
                    <a:pt x="288" y="475"/>
                  </a:lnTo>
                  <a:lnTo>
                    <a:pt x="288" y="475"/>
                  </a:lnTo>
                  <a:lnTo>
                    <a:pt x="295" y="473"/>
                  </a:lnTo>
                  <a:lnTo>
                    <a:pt x="295" y="473"/>
                  </a:lnTo>
                  <a:lnTo>
                    <a:pt x="297" y="473"/>
                  </a:lnTo>
                  <a:lnTo>
                    <a:pt x="297" y="473"/>
                  </a:lnTo>
                  <a:lnTo>
                    <a:pt x="295" y="475"/>
                  </a:lnTo>
                  <a:lnTo>
                    <a:pt x="295" y="477"/>
                  </a:lnTo>
                  <a:lnTo>
                    <a:pt x="297" y="478"/>
                  </a:lnTo>
                  <a:lnTo>
                    <a:pt x="299" y="480"/>
                  </a:lnTo>
                  <a:lnTo>
                    <a:pt x="301" y="482"/>
                  </a:lnTo>
                  <a:lnTo>
                    <a:pt x="306" y="480"/>
                  </a:lnTo>
                  <a:lnTo>
                    <a:pt x="306" y="478"/>
                  </a:lnTo>
                  <a:lnTo>
                    <a:pt x="308" y="478"/>
                  </a:lnTo>
                  <a:lnTo>
                    <a:pt x="308" y="475"/>
                  </a:lnTo>
                  <a:lnTo>
                    <a:pt x="306" y="475"/>
                  </a:lnTo>
                  <a:lnTo>
                    <a:pt x="308" y="473"/>
                  </a:lnTo>
                  <a:lnTo>
                    <a:pt x="308" y="470"/>
                  </a:lnTo>
                  <a:lnTo>
                    <a:pt x="315" y="471"/>
                  </a:lnTo>
                  <a:lnTo>
                    <a:pt x="313" y="473"/>
                  </a:lnTo>
                  <a:lnTo>
                    <a:pt x="311" y="473"/>
                  </a:lnTo>
                  <a:lnTo>
                    <a:pt x="311" y="475"/>
                  </a:lnTo>
                  <a:lnTo>
                    <a:pt x="313" y="477"/>
                  </a:lnTo>
                  <a:lnTo>
                    <a:pt x="313" y="478"/>
                  </a:lnTo>
                  <a:lnTo>
                    <a:pt x="311" y="480"/>
                  </a:lnTo>
                  <a:lnTo>
                    <a:pt x="309" y="480"/>
                  </a:lnTo>
                  <a:lnTo>
                    <a:pt x="309" y="484"/>
                  </a:lnTo>
                  <a:lnTo>
                    <a:pt x="299" y="484"/>
                  </a:lnTo>
                  <a:lnTo>
                    <a:pt x="299" y="482"/>
                  </a:lnTo>
                  <a:lnTo>
                    <a:pt x="295" y="482"/>
                  </a:lnTo>
                  <a:lnTo>
                    <a:pt x="295" y="480"/>
                  </a:lnTo>
                  <a:lnTo>
                    <a:pt x="288" y="478"/>
                  </a:lnTo>
                  <a:lnTo>
                    <a:pt x="288" y="478"/>
                  </a:lnTo>
                  <a:lnTo>
                    <a:pt x="283" y="478"/>
                  </a:lnTo>
                  <a:lnTo>
                    <a:pt x="281" y="478"/>
                  </a:lnTo>
                  <a:lnTo>
                    <a:pt x="280" y="480"/>
                  </a:lnTo>
                  <a:lnTo>
                    <a:pt x="278" y="480"/>
                  </a:lnTo>
                  <a:lnTo>
                    <a:pt x="276" y="482"/>
                  </a:lnTo>
                  <a:lnTo>
                    <a:pt x="276" y="485"/>
                  </a:lnTo>
                  <a:lnTo>
                    <a:pt x="273" y="485"/>
                  </a:lnTo>
                  <a:lnTo>
                    <a:pt x="271" y="487"/>
                  </a:lnTo>
                  <a:lnTo>
                    <a:pt x="269" y="489"/>
                  </a:lnTo>
                  <a:lnTo>
                    <a:pt x="269" y="489"/>
                  </a:lnTo>
                  <a:lnTo>
                    <a:pt x="267" y="489"/>
                  </a:lnTo>
                  <a:lnTo>
                    <a:pt x="267" y="491"/>
                  </a:lnTo>
                  <a:lnTo>
                    <a:pt x="271" y="491"/>
                  </a:lnTo>
                  <a:lnTo>
                    <a:pt x="271" y="496"/>
                  </a:lnTo>
                  <a:lnTo>
                    <a:pt x="271" y="496"/>
                  </a:lnTo>
                  <a:lnTo>
                    <a:pt x="273" y="498"/>
                  </a:lnTo>
                  <a:lnTo>
                    <a:pt x="273" y="498"/>
                  </a:lnTo>
                  <a:lnTo>
                    <a:pt x="274" y="498"/>
                  </a:lnTo>
                  <a:lnTo>
                    <a:pt x="276" y="498"/>
                  </a:lnTo>
                  <a:lnTo>
                    <a:pt x="276" y="499"/>
                  </a:lnTo>
                  <a:lnTo>
                    <a:pt x="278" y="499"/>
                  </a:lnTo>
                  <a:lnTo>
                    <a:pt x="276" y="503"/>
                  </a:lnTo>
                  <a:lnTo>
                    <a:pt x="280" y="503"/>
                  </a:lnTo>
                  <a:lnTo>
                    <a:pt x="278" y="503"/>
                  </a:lnTo>
                  <a:lnTo>
                    <a:pt x="278" y="503"/>
                  </a:lnTo>
                  <a:lnTo>
                    <a:pt x="278" y="503"/>
                  </a:lnTo>
                  <a:lnTo>
                    <a:pt x="276" y="506"/>
                  </a:lnTo>
                  <a:lnTo>
                    <a:pt x="273" y="506"/>
                  </a:lnTo>
                  <a:lnTo>
                    <a:pt x="274" y="510"/>
                  </a:lnTo>
                  <a:lnTo>
                    <a:pt x="273" y="510"/>
                  </a:lnTo>
                  <a:lnTo>
                    <a:pt x="273" y="511"/>
                  </a:lnTo>
                  <a:lnTo>
                    <a:pt x="276" y="511"/>
                  </a:lnTo>
                  <a:lnTo>
                    <a:pt x="276" y="511"/>
                  </a:lnTo>
                  <a:lnTo>
                    <a:pt x="276" y="511"/>
                  </a:lnTo>
                  <a:lnTo>
                    <a:pt x="276" y="513"/>
                  </a:lnTo>
                  <a:lnTo>
                    <a:pt x="269" y="515"/>
                  </a:lnTo>
                  <a:lnTo>
                    <a:pt x="273" y="520"/>
                  </a:lnTo>
                  <a:lnTo>
                    <a:pt x="278" y="520"/>
                  </a:lnTo>
                  <a:lnTo>
                    <a:pt x="278" y="520"/>
                  </a:lnTo>
                  <a:lnTo>
                    <a:pt x="281" y="520"/>
                  </a:lnTo>
                  <a:lnTo>
                    <a:pt x="281" y="520"/>
                  </a:lnTo>
                  <a:lnTo>
                    <a:pt x="276" y="524"/>
                  </a:lnTo>
                  <a:lnTo>
                    <a:pt x="276" y="527"/>
                  </a:lnTo>
                  <a:lnTo>
                    <a:pt x="283" y="525"/>
                  </a:lnTo>
                  <a:lnTo>
                    <a:pt x="283" y="527"/>
                  </a:lnTo>
                  <a:lnTo>
                    <a:pt x="285" y="527"/>
                  </a:lnTo>
                  <a:lnTo>
                    <a:pt x="287" y="527"/>
                  </a:lnTo>
                  <a:lnTo>
                    <a:pt x="287" y="525"/>
                  </a:lnTo>
                  <a:lnTo>
                    <a:pt x="288" y="525"/>
                  </a:lnTo>
                  <a:lnTo>
                    <a:pt x="292" y="524"/>
                  </a:lnTo>
                  <a:lnTo>
                    <a:pt x="295" y="524"/>
                  </a:lnTo>
                  <a:lnTo>
                    <a:pt x="295" y="524"/>
                  </a:lnTo>
                  <a:lnTo>
                    <a:pt x="290" y="527"/>
                  </a:lnTo>
                  <a:lnTo>
                    <a:pt x="287" y="531"/>
                  </a:lnTo>
                  <a:lnTo>
                    <a:pt x="287" y="531"/>
                  </a:lnTo>
                  <a:lnTo>
                    <a:pt x="287" y="531"/>
                  </a:lnTo>
                  <a:lnTo>
                    <a:pt x="285" y="532"/>
                  </a:lnTo>
                  <a:lnTo>
                    <a:pt x="288" y="532"/>
                  </a:lnTo>
                  <a:lnTo>
                    <a:pt x="290" y="534"/>
                  </a:lnTo>
                  <a:lnTo>
                    <a:pt x="292" y="536"/>
                  </a:lnTo>
                  <a:lnTo>
                    <a:pt x="292" y="538"/>
                  </a:lnTo>
                  <a:lnTo>
                    <a:pt x="288" y="538"/>
                  </a:lnTo>
                  <a:lnTo>
                    <a:pt x="288" y="543"/>
                  </a:lnTo>
                  <a:lnTo>
                    <a:pt x="294" y="543"/>
                  </a:lnTo>
                  <a:lnTo>
                    <a:pt x="294" y="545"/>
                  </a:lnTo>
                  <a:lnTo>
                    <a:pt x="295" y="546"/>
                  </a:lnTo>
                  <a:lnTo>
                    <a:pt x="297" y="546"/>
                  </a:lnTo>
                  <a:lnTo>
                    <a:pt x="297" y="548"/>
                  </a:lnTo>
                  <a:lnTo>
                    <a:pt x="295" y="550"/>
                  </a:lnTo>
                  <a:lnTo>
                    <a:pt x="295" y="550"/>
                  </a:lnTo>
                  <a:lnTo>
                    <a:pt x="295" y="552"/>
                  </a:lnTo>
                  <a:lnTo>
                    <a:pt x="294" y="552"/>
                  </a:lnTo>
                  <a:lnTo>
                    <a:pt x="295" y="557"/>
                  </a:lnTo>
                  <a:lnTo>
                    <a:pt x="297" y="555"/>
                  </a:lnTo>
                  <a:lnTo>
                    <a:pt x="301" y="553"/>
                  </a:lnTo>
                  <a:lnTo>
                    <a:pt x="302" y="552"/>
                  </a:lnTo>
                  <a:lnTo>
                    <a:pt x="304" y="550"/>
                  </a:lnTo>
                  <a:lnTo>
                    <a:pt x="304" y="550"/>
                  </a:lnTo>
                  <a:lnTo>
                    <a:pt x="306" y="550"/>
                  </a:lnTo>
                  <a:lnTo>
                    <a:pt x="308" y="550"/>
                  </a:lnTo>
                  <a:lnTo>
                    <a:pt x="309" y="550"/>
                  </a:lnTo>
                  <a:lnTo>
                    <a:pt x="309" y="546"/>
                  </a:lnTo>
                  <a:lnTo>
                    <a:pt x="316" y="546"/>
                  </a:lnTo>
                  <a:lnTo>
                    <a:pt x="315" y="550"/>
                  </a:lnTo>
                  <a:lnTo>
                    <a:pt x="315" y="552"/>
                  </a:lnTo>
                  <a:lnTo>
                    <a:pt x="315" y="553"/>
                  </a:lnTo>
                  <a:lnTo>
                    <a:pt x="316" y="555"/>
                  </a:lnTo>
                  <a:lnTo>
                    <a:pt x="315" y="553"/>
                  </a:lnTo>
                  <a:lnTo>
                    <a:pt x="313" y="553"/>
                  </a:lnTo>
                  <a:lnTo>
                    <a:pt x="309" y="553"/>
                  </a:lnTo>
                  <a:lnTo>
                    <a:pt x="311" y="559"/>
                  </a:lnTo>
                  <a:lnTo>
                    <a:pt x="308" y="560"/>
                  </a:lnTo>
                  <a:lnTo>
                    <a:pt x="304" y="560"/>
                  </a:lnTo>
                  <a:lnTo>
                    <a:pt x="301" y="560"/>
                  </a:lnTo>
                  <a:lnTo>
                    <a:pt x="297" y="562"/>
                  </a:lnTo>
                  <a:lnTo>
                    <a:pt x="297" y="564"/>
                  </a:lnTo>
                  <a:lnTo>
                    <a:pt x="306" y="564"/>
                  </a:lnTo>
                  <a:lnTo>
                    <a:pt x="306" y="566"/>
                  </a:lnTo>
                  <a:lnTo>
                    <a:pt x="299" y="566"/>
                  </a:lnTo>
                  <a:lnTo>
                    <a:pt x="299" y="567"/>
                  </a:lnTo>
                  <a:lnTo>
                    <a:pt x="297" y="567"/>
                  </a:lnTo>
                  <a:lnTo>
                    <a:pt x="301" y="573"/>
                  </a:lnTo>
                  <a:lnTo>
                    <a:pt x="302" y="571"/>
                  </a:lnTo>
                  <a:lnTo>
                    <a:pt x="302" y="573"/>
                  </a:lnTo>
                  <a:lnTo>
                    <a:pt x="301" y="574"/>
                  </a:lnTo>
                  <a:lnTo>
                    <a:pt x="301" y="574"/>
                  </a:lnTo>
                  <a:lnTo>
                    <a:pt x="301" y="578"/>
                  </a:lnTo>
                  <a:lnTo>
                    <a:pt x="309" y="578"/>
                  </a:lnTo>
                  <a:lnTo>
                    <a:pt x="309" y="581"/>
                  </a:lnTo>
                  <a:lnTo>
                    <a:pt x="308" y="581"/>
                  </a:lnTo>
                  <a:lnTo>
                    <a:pt x="308" y="581"/>
                  </a:lnTo>
                  <a:lnTo>
                    <a:pt x="308" y="583"/>
                  </a:lnTo>
                  <a:lnTo>
                    <a:pt x="306" y="583"/>
                  </a:lnTo>
                  <a:lnTo>
                    <a:pt x="306" y="583"/>
                  </a:lnTo>
                  <a:lnTo>
                    <a:pt x="306" y="585"/>
                  </a:lnTo>
                  <a:lnTo>
                    <a:pt x="306" y="585"/>
                  </a:lnTo>
                  <a:lnTo>
                    <a:pt x="306" y="587"/>
                  </a:lnTo>
                  <a:lnTo>
                    <a:pt x="311" y="587"/>
                  </a:lnTo>
                  <a:lnTo>
                    <a:pt x="311" y="587"/>
                  </a:lnTo>
                  <a:lnTo>
                    <a:pt x="309" y="587"/>
                  </a:lnTo>
                  <a:lnTo>
                    <a:pt x="309" y="592"/>
                  </a:lnTo>
                  <a:lnTo>
                    <a:pt x="309" y="592"/>
                  </a:lnTo>
                  <a:lnTo>
                    <a:pt x="311" y="592"/>
                  </a:lnTo>
                  <a:lnTo>
                    <a:pt x="311" y="592"/>
                  </a:lnTo>
                  <a:lnTo>
                    <a:pt x="311" y="592"/>
                  </a:lnTo>
                  <a:lnTo>
                    <a:pt x="313" y="588"/>
                  </a:lnTo>
                  <a:lnTo>
                    <a:pt x="318" y="588"/>
                  </a:lnTo>
                  <a:lnTo>
                    <a:pt x="316" y="592"/>
                  </a:lnTo>
                  <a:lnTo>
                    <a:pt x="316" y="597"/>
                  </a:lnTo>
                  <a:lnTo>
                    <a:pt x="318" y="597"/>
                  </a:lnTo>
                  <a:lnTo>
                    <a:pt x="318" y="599"/>
                  </a:lnTo>
                  <a:lnTo>
                    <a:pt x="318" y="601"/>
                  </a:lnTo>
                  <a:lnTo>
                    <a:pt x="322" y="599"/>
                  </a:lnTo>
                  <a:lnTo>
                    <a:pt x="323" y="599"/>
                  </a:lnTo>
                  <a:lnTo>
                    <a:pt x="325" y="597"/>
                  </a:lnTo>
                  <a:lnTo>
                    <a:pt x="325" y="607"/>
                  </a:lnTo>
                  <a:lnTo>
                    <a:pt x="327" y="607"/>
                  </a:lnTo>
                  <a:lnTo>
                    <a:pt x="327" y="607"/>
                  </a:lnTo>
                  <a:lnTo>
                    <a:pt x="329" y="606"/>
                  </a:lnTo>
                  <a:lnTo>
                    <a:pt x="329" y="604"/>
                  </a:lnTo>
                  <a:lnTo>
                    <a:pt x="330" y="604"/>
                  </a:lnTo>
                  <a:lnTo>
                    <a:pt x="332" y="604"/>
                  </a:lnTo>
                  <a:lnTo>
                    <a:pt x="334" y="602"/>
                  </a:lnTo>
                  <a:lnTo>
                    <a:pt x="337" y="602"/>
                  </a:lnTo>
                  <a:lnTo>
                    <a:pt x="336" y="611"/>
                  </a:lnTo>
                  <a:lnTo>
                    <a:pt x="337" y="611"/>
                  </a:lnTo>
                  <a:lnTo>
                    <a:pt x="337" y="611"/>
                  </a:lnTo>
                  <a:lnTo>
                    <a:pt x="339" y="611"/>
                  </a:lnTo>
                  <a:lnTo>
                    <a:pt x="341" y="609"/>
                  </a:lnTo>
                  <a:lnTo>
                    <a:pt x="343" y="607"/>
                  </a:lnTo>
                  <a:lnTo>
                    <a:pt x="343" y="607"/>
                  </a:lnTo>
                  <a:lnTo>
                    <a:pt x="343" y="611"/>
                  </a:lnTo>
                  <a:lnTo>
                    <a:pt x="341" y="613"/>
                  </a:lnTo>
                  <a:lnTo>
                    <a:pt x="339" y="614"/>
                  </a:lnTo>
                  <a:lnTo>
                    <a:pt x="339" y="616"/>
                  </a:lnTo>
                  <a:lnTo>
                    <a:pt x="341" y="616"/>
                  </a:lnTo>
                  <a:lnTo>
                    <a:pt x="343" y="614"/>
                  </a:lnTo>
                  <a:lnTo>
                    <a:pt x="344" y="616"/>
                  </a:lnTo>
                  <a:lnTo>
                    <a:pt x="344" y="620"/>
                  </a:lnTo>
                  <a:lnTo>
                    <a:pt x="346" y="620"/>
                  </a:lnTo>
                  <a:lnTo>
                    <a:pt x="343" y="625"/>
                  </a:lnTo>
                  <a:lnTo>
                    <a:pt x="343" y="625"/>
                  </a:lnTo>
                  <a:lnTo>
                    <a:pt x="343" y="625"/>
                  </a:lnTo>
                  <a:lnTo>
                    <a:pt x="343" y="625"/>
                  </a:lnTo>
                  <a:lnTo>
                    <a:pt x="349" y="625"/>
                  </a:lnTo>
                  <a:lnTo>
                    <a:pt x="349" y="621"/>
                  </a:lnTo>
                  <a:lnTo>
                    <a:pt x="349" y="623"/>
                  </a:lnTo>
                  <a:lnTo>
                    <a:pt x="349" y="623"/>
                  </a:lnTo>
                  <a:lnTo>
                    <a:pt x="351" y="623"/>
                  </a:lnTo>
                  <a:lnTo>
                    <a:pt x="351" y="623"/>
                  </a:lnTo>
                  <a:lnTo>
                    <a:pt x="351" y="623"/>
                  </a:lnTo>
                  <a:lnTo>
                    <a:pt x="351" y="625"/>
                  </a:lnTo>
                  <a:lnTo>
                    <a:pt x="351" y="625"/>
                  </a:lnTo>
                  <a:lnTo>
                    <a:pt x="351" y="625"/>
                  </a:lnTo>
                  <a:lnTo>
                    <a:pt x="346" y="627"/>
                  </a:lnTo>
                  <a:lnTo>
                    <a:pt x="346" y="628"/>
                  </a:lnTo>
                  <a:lnTo>
                    <a:pt x="351" y="628"/>
                  </a:lnTo>
                  <a:lnTo>
                    <a:pt x="349" y="637"/>
                  </a:lnTo>
                  <a:lnTo>
                    <a:pt x="356" y="635"/>
                  </a:lnTo>
                  <a:lnTo>
                    <a:pt x="356" y="637"/>
                  </a:lnTo>
                  <a:lnTo>
                    <a:pt x="355" y="637"/>
                  </a:lnTo>
                  <a:lnTo>
                    <a:pt x="355" y="642"/>
                  </a:lnTo>
                  <a:lnTo>
                    <a:pt x="358" y="642"/>
                  </a:lnTo>
                  <a:lnTo>
                    <a:pt x="358" y="639"/>
                  </a:lnTo>
                  <a:lnTo>
                    <a:pt x="360" y="639"/>
                  </a:lnTo>
                  <a:lnTo>
                    <a:pt x="362" y="637"/>
                  </a:lnTo>
                  <a:lnTo>
                    <a:pt x="363" y="637"/>
                  </a:lnTo>
                  <a:lnTo>
                    <a:pt x="365" y="637"/>
                  </a:lnTo>
                  <a:lnTo>
                    <a:pt x="365" y="639"/>
                  </a:lnTo>
                  <a:lnTo>
                    <a:pt x="365" y="639"/>
                  </a:lnTo>
                  <a:lnTo>
                    <a:pt x="369" y="637"/>
                  </a:lnTo>
                  <a:lnTo>
                    <a:pt x="369" y="637"/>
                  </a:lnTo>
                  <a:lnTo>
                    <a:pt x="372" y="637"/>
                  </a:lnTo>
                  <a:lnTo>
                    <a:pt x="372" y="635"/>
                  </a:lnTo>
                  <a:lnTo>
                    <a:pt x="374" y="634"/>
                  </a:lnTo>
                  <a:lnTo>
                    <a:pt x="376" y="634"/>
                  </a:lnTo>
                  <a:lnTo>
                    <a:pt x="374" y="632"/>
                  </a:lnTo>
                  <a:lnTo>
                    <a:pt x="374" y="632"/>
                  </a:lnTo>
                  <a:lnTo>
                    <a:pt x="376" y="630"/>
                  </a:lnTo>
                  <a:lnTo>
                    <a:pt x="379" y="627"/>
                  </a:lnTo>
                  <a:lnTo>
                    <a:pt x="379" y="627"/>
                  </a:lnTo>
                  <a:lnTo>
                    <a:pt x="379" y="627"/>
                  </a:lnTo>
                  <a:lnTo>
                    <a:pt x="381" y="625"/>
                  </a:lnTo>
                  <a:lnTo>
                    <a:pt x="381" y="627"/>
                  </a:lnTo>
                  <a:lnTo>
                    <a:pt x="381" y="627"/>
                  </a:lnTo>
                  <a:lnTo>
                    <a:pt x="381" y="627"/>
                  </a:lnTo>
                  <a:lnTo>
                    <a:pt x="381" y="630"/>
                  </a:lnTo>
                  <a:lnTo>
                    <a:pt x="381" y="632"/>
                  </a:lnTo>
                  <a:lnTo>
                    <a:pt x="381" y="634"/>
                  </a:lnTo>
                  <a:lnTo>
                    <a:pt x="379" y="635"/>
                  </a:lnTo>
                  <a:lnTo>
                    <a:pt x="383" y="634"/>
                  </a:lnTo>
                  <a:lnTo>
                    <a:pt x="383" y="637"/>
                  </a:lnTo>
                  <a:lnTo>
                    <a:pt x="381" y="637"/>
                  </a:lnTo>
                  <a:lnTo>
                    <a:pt x="381" y="637"/>
                  </a:lnTo>
                  <a:lnTo>
                    <a:pt x="379" y="639"/>
                  </a:lnTo>
                  <a:lnTo>
                    <a:pt x="377" y="639"/>
                  </a:lnTo>
                  <a:lnTo>
                    <a:pt x="377" y="641"/>
                  </a:lnTo>
                  <a:lnTo>
                    <a:pt x="386" y="641"/>
                  </a:lnTo>
                  <a:lnTo>
                    <a:pt x="386" y="639"/>
                  </a:lnTo>
                  <a:lnTo>
                    <a:pt x="388" y="639"/>
                  </a:lnTo>
                  <a:lnTo>
                    <a:pt x="386" y="644"/>
                  </a:lnTo>
                  <a:lnTo>
                    <a:pt x="388" y="644"/>
                  </a:lnTo>
                  <a:lnTo>
                    <a:pt x="390" y="646"/>
                  </a:lnTo>
                  <a:lnTo>
                    <a:pt x="390" y="646"/>
                  </a:lnTo>
                  <a:lnTo>
                    <a:pt x="391" y="646"/>
                  </a:lnTo>
                  <a:lnTo>
                    <a:pt x="391" y="644"/>
                  </a:lnTo>
                  <a:lnTo>
                    <a:pt x="391" y="644"/>
                  </a:lnTo>
                  <a:lnTo>
                    <a:pt x="393" y="644"/>
                  </a:lnTo>
                  <a:lnTo>
                    <a:pt x="393" y="641"/>
                  </a:lnTo>
                  <a:lnTo>
                    <a:pt x="395" y="641"/>
                  </a:lnTo>
                  <a:lnTo>
                    <a:pt x="395" y="641"/>
                  </a:lnTo>
                  <a:lnTo>
                    <a:pt x="395" y="642"/>
                  </a:lnTo>
                  <a:lnTo>
                    <a:pt x="397" y="642"/>
                  </a:lnTo>
                  <a:lnTo>
                    <a:pt x="397" y="644"/>
                  </a:lnTo>
                  <a:lnTo>
                    <a:pt x="400" y="642"/>
                  </a:lnTo>
                  <a:lnTo>
                    <a:pt x="400" y="641"/>
                  </a:lnTo>
                  <a:lnTo>
                    <a:pt x="402" y="641"/>
                  </a:lnTo>
                  <a:lnTo>
                    <a:pt x="402" y="646"/>
                  </a:lnTo>
                  <a:lnTo>
                    <a:pt x="398" y="646"/>
                  </a:lnTo>
                  <a:lnTo>
                    <a:pt x="398" y="648"/>
                  </a:lnTo>
                  <a:lnTo>
                    <a:pt x="397" y="649"/>
                  </a:lnTo>
                  <a:lnTo>
                    <a:pt x="397" y="651"/>
                  </a:lnTo>
                  <a:lnTo>
                    <a:pt x="395" y="653"/>
                  </a:lnTo>
                  <a:lnTo>
                    <a:pt x="395" y="653"/>
                  </a:lnTo>
                  <a:lnTo>
                    <a:pt x="398" y="653"/>
                  </a:lnTo>
                  <a:lnTo>
                    <a:pt x="400" y="651"/>
                  </a:lnTo>
                  <a:lnTo>
                    <a:pt x="400" y="648"/>
                  </a:lnTo>
                  <a:lnTo>
                    <a:pt x="402" y="646"/>
                  </a:lnTo>
                  <a:lnTo>
                    <a:pt x="402" y="646"/>
                  </a:lnTo>
                  <a:lnTo>
                    <a:pt x="404" y="646"/>
                  </a:lnTo>
                  <a:lnTo>
                    <a:pt x="404" y="648"/>
                  </a:lnTo>
                  <a:lnTo>
                    <a:pt x="404" y="649"/>
                  </a:lnTo>
                  <a:lnTo>
                    <a:pt x="402" y="649"/>
                  </a:lnTo>
                  <a:lnTo>
                    <a:pt x="402" y="653"/>
                  </a:lnTo>
                  <a:lnTo>
                    <a:pt x="402" y="653"/>
                  </a:lnTo>
                  <a:lnTo>
                    <a:pt x="404" y="655"/>
                  </a:lnTo>
                  <a:lnTo>
                    <a:pt x="404" y="655"/>
                  </a:lnTo>
                  <a:lnTo>
                    <a:pt x="407" y="655"/>
                  </a:lnTo>
                  <a:lnTo>
                    <a:pt x="409" y="648"/>
                  </a:lnTo>
                  <a:lnTo>
                    <a:pt x="409" y="648"/>
                  </a:lnTo>
                  <a:lnTo>
                    <a:pt x="409" y="646"/>
                  </a:lnTo>
                  <a:lnTo>
                    <a:pt x="411" y="646"/>
                  </a:lnTo>
                  <a:lnTo>
                    <a:pt x="411" y="649"/>
                  </a:lnTo>
                  <a:lnTo>
                    <a:pt x="411" y="649"/>
                  </a:lnTo>
                  <a:lnTo>
                    <a:pt x="411" y="651"/>
                  </a:lnTo>
                  <a:lnTo>
                    <a:pt x="409" y="653"/>
                  </a:lnTo>
                  <a:lnTo>
                    <a:pt x="409" y="655"/>
                  </a:lnTo>
                  <a:lnTo>
                    <a:pt x="411" y="655"/>
                  </a:lnTo>
                  <a:lnTo>
                    <a:pt x="411" y="656"/>
                  </a:lnTo>
                  <a:lnTo>
                    <a:pt x="414" y="656"/>
                  </a:lnTo>
                  <a:lnTo>
                    <a:pt x="414" y="658"/>
                  </a:lnTo>
                  <a:lnTo>
                    <a:pt x="414" y="660"/>
                  </a:lnTo>
                  <a:lnTo>
                    <a:pt x="416" y="660"/>
                  </a:lnTo>
                  <a:lnTo>
                    <a:pt x="416" y="662"/>
                  </a:lnTo>
                  <a:lnTo>
                    <a:pt x="418" y="660"/>
                  </a:lnTo>
                  <a:lnTo>
                    <a:pt x="419" y="660"/>
                  </a:lnTo>
                  <a:lnTo>
                    <a:pt x="421" y="658"/>
                  </a:lnTo>
                  <a:lnTo>
                    <a:pt x="425" y="658"/>
                  </a:lnTo>
                  <a:lnTo>
                    <a:pt x="423" y="656"/>
                  </a:lnTo>
                  <a:lnTo>
                    <a:pt x="423" y="656"/>
                  </a:lnTo>
                  <a:lnTo>
                    <a:pt x="421" y="655"/>
                  </a:lnTo>
                  <a:lnTo>
                    <a:pt x="421" y="655"/>
                  </a:lnTo>
                  <a:lnTo>
                    <a:pt x="426" y="655"/>
                  </a:lnTo>
                  <a:lnTo>
                    <a:pt x="426" y="653"/>
                  </a:lnTo>
                  <a:lnTo>
                    <a:pt x="426" y="651"/>
                  </a:lnTo>
                  <a:lnTo>
                    <a:pt x="425" y="651"/>
                  </a:lnTo>
                  <a:lnTo>
                    <a:pt x="425" y="651"/>
                  </a:lnTo>
                  <a:lnTo>
                    <a:pt x="423" y="651"/>
                  </a:lnTo>
                  <a:lnTo>
                    <a:pt x="423" y="649"/>
                  </a:lnTo>
                  <a:lnTo>
                    <a:pt x="421" y="649"/>
                  </a:lnTo>
                  <a:lnTo>
                    <a:pt x="421" y="649"/>
                  </a:lnTo>
                  <a:lnTo>
                    <a:pt x="421" y="648"/>
                  </a:lnTo>
                  <a:lnTo>
                    <a:pt x="423" y="648"/>
                  </a:lnTo>
                  <a:lnTo>
                    <a:pt x="425" y="648"/>
                  </a:lnTo>
                  <a:lnTo>
                    <a:pt x="426" y="646"/>
                  </a:lnTo>
                  <a:lnTo>
                    <a:pt x="425" y="644"/>
                  </a:lnTo>
                  <a:lnTo>
                    <a:pt x="425" y="642"/>
                  </a:lnTo>
                  <a:lnTo>
                    <a:pt x="423" y="642"/>
                  </a:lnTo>
                  <a:lnTo>
                    <a:pt x="421" y="642"/>
                  </a:lnTo>
                  <a:lnTo>
                    <a:pt x="421" y="641"/>
                  </a:lnTo>
                  <a:lnTo>
                    <a:pt x="416" y="641"/>
                  </a:lnTo>
                  <a:lnTo>
                    <a:pt x="416" y="641"/>
                  </a:lnTo>
                  <a:lnTo>
                    <a:pt x="416" y="639"/>
                  </a:lnTo>
                  <a:lnTo>
                    <a:pt x="416" y="639"/>
                  </a:lnTo>
                  <a:lnTo>
                    <a:pt x="414" y="639"/>
                  </a:lnTo>
                  <a:lnTo>
                    <a:pt x="418" y="637"/>
                  </a:lnTo>
                  <a:lnTo>
                    <a:pt x="418" y="639"/>
                  </a:lnTo>
                  <a:lnTo>
                    <a:pt x="423" y="639"/>
                  </a:lnTo>
                  <a:lnTo>
                    <a:pt x="423" y="637"/>
                  </a:lnTo>
                  <a:lnTo>
                    <a:pt x="425" y="637"/>
                  </a:lnTo>
                  <a:lnTo>
                    <a:pt x="423" y="635"/>
                  </a:lnTo>
                  <a:lnTo>
                    <a:pt x="426" y="634"/>
                  </a:lnTo>
                  <a:lnTo>
                    <a:pt x="425" y="628"/>
                  </a:lnTo>
                  <a:lnTo>
                    <a:pt x="426" y="627"/>
                  </a:lnTo>
                  <a:lnTo>
                    <a:pt x="428" y="627"/>
                  </a:lnTo>
                  <a:lnTo>
                    <a:pt x="428" y="625"/>
                  </a:lnTo>
                  <a:lnTo>
                    <a:pt x="430" y="623"/>
                  </a:lnTo>
                  <a:lnTo>
                    <a:pt x="430" y="620"/>
                  </a:lnTo>
                  <a:lnTo>
                    <a:pt x="428" y="620"/>
                  </a:lnTo>
                  <a:lnTo>
                    <a:pt x="428" y="616"/>
                  </a:lnTo>
                  <a:lnTo>
                    <a:pt x="432" y="616"/>
                  </a:lnTo>
                  <a:lnTo>
                    <a:pt x="433" y="613"/>
                  </a:lnTo>
                  <a:lnTo>
                    <a:pt x="435" y="609"/>
                  </a:lnTo>
                  <a:lnTo>
                    <a:pt x="435" y="609"/>
                  </a:lnTo>
                  <a:lnTo>
                    <a:pt x="435" y="607"/>
                  </a:lnTo>
                  <a:lnTo>
                    <a:pt x="435" y="607"/>
                  </a:lnTo>
                  <a:lnTo>
                    <a:pt x="433" y="606"/>
                  </a:lnTo>
                  <a:lnTo>
                    <a:pt x="433" y="606"/>
                  </a:lnTo>
                  <a:lnTo>
                    <a:pt x="433" y="604"/>
                  </a:lnTo>
                  <a:lnTo>
                    <a:pt x="433" y="602"/>
                  </a:lnTo>
                  <a:lnTo>
                    <a:pt x="433" y="601"/>
                  </a:lnTo>
                  <a:lnTo>
                    <a:pt x="433" y="599"/>
                  </a:lnTo>
                  <a:lnTo>
                    <a:pt x="439" y="599"/>
                  </a:lnTo>
                  <a:lnTo>
                    <a:pt x="440" y="592"/>
                  </a:lnTo>
                  <a:lnTo>
                    <a:pt x="437" y="592"/>
                  </a:lnTo>
                  <a:lnTo>
                    <a:pt x="437" y="588"/>
                  </a:lnTo>
                  <a:lnTo>
                    <a:pt x="439" y="588"/>
                  </a:lnTo>
                  <a:lnTo>
                    <a:pt x="439" y="587"/>
                  </a:lnTo>
                  <a:lnTo>
                    <a:pt x="439" y="585"/>
                  </a:lnTo>
                  <a:lnTo>
                    <a:pt x="442" y="585"/>
                  </a:lnTo>
                  <a:lnTo>
                    <a:pt x="442" y="587"/>
                  </a:lnTo>
                  <a:lnTo>
                    <a:pt x="444" y="587"/>
                  </a:lnTo>
                  <a:lnTo>
                    <a:pt x="444" y="587"/>
                  </a:lnTo>
                  <a:lnTo>
                    <a:pt x="445" y="588"/>
                  </a:lnTo>
                  <a:lnTo>
                    <a:pt x="447" y="588"/>
                  </a:lnTo>
                  <a:lnTo>
                    <a:pt x="447" y="587"/>
                  </a:lnTo>
                  <a:lnTo>
                    <a:pt x="447" y="585"/>
                  </a:lnTo>
                  <a:lnTo>
                    <a:pt x="447" y="583"/>
                  </a:lnTo>
                  <a:lnTo>
                    <a:pt x="449" y="581"/>
                  </a:lnTo>
                  <a:lnTo>
                    <a:pt x="449" y="580"/>
                  </a:lnTo>
                  <a:lnTo>
                    <a:pt x="449" y="580"/>
                  </a:lnTo>
                  <a:lnTo>
                    <a:pt x="447" y="580"/>
                  </a:lnTo>
                  <a:lnTo>
                    <a:pt x="447" y="578"/>
                  </a:lnTo>
                  <a:lnTo>
                    <a:pt x="449" y="576"/>
                  </a:lnTo>
                  <a:lnTo>
                    <a:pt x="449" y="574"/>
                  </a:lnTo>
                  <a:lnTo>
                    <a:pt x="447" y="574"/>
                  </a:lnTo>
                  <a:lnTo>
                    <a:pt x="445" y="573"/>
                  </a:lnTo>
                  <a:lnTo>
                    <a:pt x="445" y="571"/>
                  </a:lnTo>
                  <a:lnTo>
                    <a:pt x="447" y="573"/>
                  </a:lnTo>
                  <a:lnTo>
                    <a:pt x="449" y="573"/>
                  </a:lnTo>
                  <a:lnTo>
                    <a:pt x="452" y="574"/>
                  </a:lnTo>
                  <a:lnTo>
                    <a:pt x="456" y="574"/>
                  </a:lnTo>
                  <a:lnTo>
                    <a:pt x="454" y="564"/>
                  </a:lnTo>
                  <a:lnTo>
                    <a:pt x="456" y="564"/>
                  </a:lnTo>
                  <a:lnTo>
                    <a:pt x="458" y="562"/>
                  </a:lnTo>
                  <a:lnTo>
                    <a:pt x="458" y="560"/>
                  </a:lnTo>
                  <a:lnTo>
                    <a:pt x="459" y="557"/>
                  </a:lnTo>
                  <a:lnTo>
                    <a:pt x="454" y="557"/>
                  </a:lnTo>
                  <a:lnTo>
                    <a:pt x="451" y="555"/>
                  </a:lnTo>
                  <a:lnTo>
                    <a:pt x="447" y="555"/>
                  </a:lnTo>
                  <a:lnTo>
                    <a:pt x="447" y="553"/>
                  </a:lnTo>
                  <a:lnTo>
                    <a:pt x="451" y="553"/>
                  </a:lnTo>
                  <a:lnTo>
                    <a:pt x="451" y="553"/>
                  </a:lnTo>
                  <a:lnTo>
                    <a:pt x="456" y="553"/>
                  </a:lnTo>
                  <a:lnTo>
                    <a:pt x="461" y="553"/>
                  </a:lnTo>
                  <a:lnTo>
                    <a:pt x="461" y="550"/>
                  </a:lnTo>
                  <a:lnTo>
                    <a:pt x="463" y="548"/>
                  </a:lnTo>
                  <a:lnTo>
                    <a:pt x="463" y="545"/>
                  </a:lnTo>
                  <a:lnTo>
                    <a:pt x="461" y="545"/>
                  </a:lnTo>
                  <a:lnTo>
                    <a:pt x="459" y="541"/>
                  </a:lnTo>
                  <a:lnTo>
                    <a:pt x="458" y="539"/>
                  </a:lnTo>
                  <a:lnTo>
                    <a:pt x="456" y="536"/>
                  </a:lnTo>
                  <a:lnTo>
                    <a:pt x="454" y="532"/>
                  </a:lnTo>
                  <a:lnTo>
                    <a:pt x="458" y="531"/>
                  </a:lnTo>
                  <a:lnTo>
                    <a:pt x="458" y="531"/>
                  </a:lnTo>
                  <a:lnTo>
                    <a:pt x="459" y="531"/>
                  </a:lnTo>
                  <a:lnTo>
                    <a:pt x="459" y="532"/>
                  </a:lnTo>
                  <a:lnTo>
                    <a:pt x="463" y="532"/>
                  </a:lnTo>
                  <a:lnTo>
                    <a:pt x="465" y="531"/>
                  </a:lnTo>
                  <a:lnTo>
                    <a:pt x="466" y="529"/>
                  </a:lnTo>
                  <a:lnTo>
                    <a:pt x="468" y="527"/>
                  </a:lnTo>
                  <a:lnTo>
                    <a:pt x="466" y="520"/>
                  </a:lnTo>
                  <a:lnTo>
                    <a:pt x="479" y="522"/>
                  </a:lnTo>
                  <a:lnTo>
                    <a:pt x="479" y="520"/>
                  </a:lnTo>
                  <a:lnTo>
                    <a:pt x="491" y="520"/>
                  </a:lnTo>
                  <a:lnTo>
                    <a:pt x="491" y="520"/>
                  </a:lnTo>
                  <a:lnTo>
                    <a:pt x="493" y="520"/>
                  </a:lnTo>
                  <a:lnTo>
                    <a:pt x="496" y="515"/>
                  </a:lnTo>
                  <a:lnTo>
                    <a:pt x="501" y="515"/>
                  </a:lnTo>
                  <a:lnTo>
                    <a:pt x="503" y="518"/>
                  </a:lnTo>
                  <a:lnTo>
                    <a:pt x="505" y="520"/>
                  </a:lnTo>
                  <a:lnTo>
                    <a:pt x="507" y="524"/>
                  </a:lnTo>
                  <a:lnTo>
                    <a:pt x="507" y="524"/>
                  </a:lnTo>
                  <a:lnTo>
                    <a:pt x="508" y="524"/>
                  </a:lnTo>
                  <a:lnTo>
                    <a:pt x="512" y="518"/>
                  </a:lnTo>
                  <a:lnTo>
                    <a:pt x="514" y="518"/>
                  </a:lnTo>
                  <a:lnTo>
                    <a:pt x="515" y="511"/>
                  </a:lnTo>
                  <a:lnTo>
                    <a:pt x="522" y="513"/>
                  </a:lnTo>
                  <a:lnTo>
                    <a:pt x="522" y="517"/>
                  </a:lnTo>
                  <a:lnTo>
                    <a:pt x="526" y="517"/>
                  </a:lnTo>
                  <a:lnTo>
                    <a:pt x="526" y="513"/>
                  </a:lnTo>
                  <a:lnTo>
                    <a:pt x="528" y="513"/>
                  </a:lnTo>
                  <a:lnTo>
                    <a:pt x="528" y="511"/>
                  </a:lnTo>
                  <a:lnTo>
                    <a:pt x="529" y="510"/>
                  </a:lnTo>
                  <a:lnTo>
                    <a:pt x="529" y="508"/>
                  </a:lnTo>
                  <a:lnTo>
                    <a:pt x="528" y="508"/>
                  </a:lnTo>
                  <a:lnTo>
                    <a:pt x="528" y="508"/>
                  </a:lnTo>
                  <a:lnTo>
                    <a:pt x="531" y="508"/>
                  </a:lnTo>
                  <a:lnTo>
                    <a:pt x="531" y="506"/>
                  </a:lnTo>
                  <a:lnTo>
                    <a:pt x="535" y="504"/>
                  </a:lnTo>
                  <a:lnTo>
                    <a:pt x="535" y="499"/>
                  </a:lnTo>
                  <a:lnTo>
                    <a:pt x="536" y="499"/>
                  </a:lnTo>
                  <a:lnTo>
                    <a:pt x="538" y="496"/>
                  </a:lnTo>
                  <a:lnTo>
                    <a:pt x="538" y="496"/>
                  </a:lnTo>
                  <a:lnTo>
                    <a:pt x="538" y="496"/>
                  </a:lnTo>
                  <a:lnTo>
                    <a:pt x="540" y="496"/>
                  </a:lnTo>
                  <a:lnTo>
                    <a:pt x="541" y="496"/>
                  </a:lnTo>
                  <a:lnTo>
                    <a:pt x="543" y="492"/>
                  </a:lnTo>
                  <a:lnTo>
                    <a:pt x="547" y="491"/>
                  </a:lnTo>
                  <a:lnTo>
                    <a:pt x="547" y="491"/>
                  </a:lnTo>
                  <a:lnTo>
                    <a:pt x="557" y="487"/>
                  </a:lnTo>
                  <a:lnTo>
                    <a:pt x="562" y="478"/>
                  </a:lnTo>
                  <a:lnTo>
                    <a:pt x="562" y="477"/>
                  </a:lnTo>
                  <a:lnTo>
                    <a:pt x="566" y="475"/>
                  </a:lnTo>
                  <a:lnTo>
                    <a:pt x="568" y="473"/>
                  </a:lnTo>
                  <a:lnTo>
                    <a:pt x="569" y="471"/>
                  </a:lnTo>
                  <a:lnTo>
                    <a:pt x="571" y="473"/>
                  </a:lnTo>
                  <a:lnTo>
                    <a:pt x="571" y="473"/>
                  </a:lnTo>
                  <a:lnTo>
                    <a:pt x="575" y="473"/>
                  </a:lnTo>
                  <a:lnTo>
                    <a:pt x="576" y="470"/>
                  </a:lnTo>
                  <a:lnTo>
                    <a:pt x="576" y="466"/>
                  </a:lnTo>
                  <a:lnTo>
                    <a:pt x="576" y="464"/>
                  </a:lnTo>
                  <a:lnTo>
                    <a:pt x="576" y="461"/>
                  </a:lnTo>
                  <a:lnTo>
                    <a:pt x="573" y="461"/>
                  </a:lnTo>
                  <a:lnTo>
                    <a:pt x="571" y="457"/>
                  </a:lnTo>
                  <a:lnTo>
                    <a:pt x="571" y="454"/>
                  </a:lnTo>
                  <a:lnTo>
                    <a:pt x="569" y="452"/>
                  </a:lnTo>
                  <a:lnTo>
                    <a:pt x="569" y="445"/>
                  </a:lnTo>
                  <a:lnTo>
                    <a:pt x="571" y="445"/>
                  </a:lnTo>
                  <a:lnTo>
                    <a:pt x="571" y="450"/>
                  </a:lnTo>
                  <a:lnTo>
                    <a:pt x="573" y="450"/>
                  </a:lnTo>
                  <a:lnTo>
                    <a:pt x="576" y="456"/>
                  </a:lnTo>
                  <a:lnTo>
                    <a:pt x="578" y="457"/>
                  </a:lnTo>
                  <a:lnTo>
                    <a:pt x="582" y="457"/>
                  </a:lnTo>
                  <a:lnTo>
                    <a:pt x="585" y="459"/>
                  </a:lnTo>
                  <a:lnTo>
                    <a:pt x="585" y="461"/>
                  </a:lnTo>
                  <a:lnTo>
                    <a:pt x="592" y="461"/>
                  </a:lnTo>
                  <a:lnTo>
                    <a:pt x="592" y="459"/>
                  </a:lnTo>
                  <a:lnTo>
                    <a:pt x="596" y="461"/>
                  </a:lnTo>
                  <a:lnTo>
                    <a:pt x="596" y="457"/>
                  </a:lnTo>
                  <a:lnTo>
                    <a:pt x="603" y="457"/>
                  </a:lnTo>
                  <a:lnTo>
                    <a:pt x="603" y="456"/>
                  </a:lnTo>
                  <a:lnTo>
                    <a:pt x="603" y="454"/>
                  </a:lnTo>
                  <a:lnTo>
                    <a:pt x="603" y="454"/>
                  </a:lnTo>
                  <a:lnTo>
                    <a:pt x="603" y="450"/>
                  </a:lnTo>
                  <a:lnTo>
                    <a:pt x="606" y="450"/>
                  </a:lnTo>
                  <a:lnTo>
                    <a:pt x="606" y="452"/>
                  </a:lnTo>
                  <a:lnTo>
                    <a:pt x="606" y="452"/>
                  </a:lnTo>
                  <a:lnTo>
                    <a:pt x="606" y="456"/>
                  </a:lnTo>
                  <a:lnTo>
                    <a:pt x="610" y="456"/>
                  </a:lnTo>
                  <a:lnTo>
                    <a:pt x="611" y="454"/>
                  </a:lnTo>
                  <a:lnTo>
                    <a:pt x="613" y="454"/>
                  </a:lnTo>
                  <a:lnTo>
                    <a:pt x="617" y="454"/>
                  </a:lnTo>
                  <a:lnTo>
                    <a:pt x="617" y="450"/>
                  </a:lnTo>
                  <a:lnTo>
                    <a:pt x="617" y="450"/>
                  </a:lnTo>
                  <a:lnTo>
                    <a:pt x="617" y="449"/>
                  </a:lnTo>
                  <a:lnTo>
                    <a:pt x="620" y="449"/>
                  </a:lnTo>
                  <a:lnTo>
                    <a:pt x="620" y="450"/>
                  </a:lnTo>
                  <a:lnTo>
                    <a:pt x="622" y="452"/>
                  </a:lnTo>
                  <a:lnTo>
                    <a:pt x="624" y="452"/>
                  </a:lnTo>
                  <a:lnTo>
                    <a:pt x="627" y="452"/>
                  </a:lnTo>
                  <a:lnTo>
                    <a:pt x="627" y="450"/>
                  </a:lnTo>
                  <a:lnTo>
                    <a:pt x="631" y="450"/>
                  </a:lnTo>
                  <a:lnTo>
                    <a:pt x="631" y="450"/>
                  </a:lnTo>
                  <a:lnTo>
                    <a:pt x="632" y="450"/>
                  </a:lnTo>
                  <a:lnTo>
                    <a:pt x="634" y="450"/>
                  </a:lnTo>
                  <a:lnTo>
                    <a:pt x="634" y="449"/>
                  </a:lnTo>
                  <a:lnTo>
                    <a:pt x="637" y="449"/>
                  </a:lnTo>
                  <a:lnTo>
                    <a:pt x="637" y="449"/>
                  </a:lnTo>
                  <a:lnTo>
                    <a:pt x="639" y="449"/>
                  </a:lnTo>
                  <a:lnTo>
                    <a:pt x="641" y="449"/>
                  </a:lnTo>
                  <a:lnTo>
                    <a:pt x="641" y="445"/>
                  </a:lnTo>
                  <a:lnTo>
                    <a:pt x="646" y="445"/>
                  </a:lnTo>
                  <a:lnTo>
                    <a:pt x="651" y="443"/>
                  </a:lnTo>
                  <a:lnTo>
                    <a:pt x="657" y="442"/>
                  </a:lnTo>
                  <a:lnTo>
                    <a:pt x="660" y="440"/>
                  </a:lnTo>
                  <a:lnTo>
                    <a:pt x="662" y="440"/>
                  </a:lnTo>
                  <a:lnTo>
                    <a:pt x="660" y="433"/>
                  </a:lnTo>
                  <a:lnTo>
                    <a:pt x="664" y="433"/>
                  </a:lnTo>
                  <a:lnTo>
                    <a:pt x="665" y="436"/>
                  </a:lnTo>
                  <a:lnTo>
                    <a:pt x="669" y="435"/>
                  </a:lnTo>
                  <a:lnTo>
                    <a:pt x="671" y="435"/>
                  </a:lnTo>
                  <a:lnTo>
                    <a:pt x="672" y="433"/>
                  </a:lnTo>
                  <a:lnTo>
                    <a:pt x="672" y="433"/>
                  </a:lnTo>
                  <a:lnTo>
                    <a:pt x="672" y="429"/>
                  </a:lnTo>
                  <a:lnTo>
                    <a:pt x="672" y="429"/>
                  </a:lnTo>
                  <a:lnTo>
                    <a:pt x="674" y="429"/>
                  </a:lnTo>
                  <a:lnTo>
                    <a:pt x="676" y="428"/>
                  </a:lnTo>
                  <a:lnTo>
                    <a:pt x="676" y="426"/>
                  </a:lnTo>
                  <a:lnTo>
                    <a:pt x="679" y="426"/>
                  </a:lnTo>
                  <a:lnTo>
                    <a:pt x="679" y="428"/>
                  </a:lnTo>
                  <a:lnTo>
                    <a:pt x="681" y="428"/>
                  </a:lnTo>
                  <a:lnTo>
                    <a:pt x="681" y="428"/>
                  </a:lnTo>
                  <a:lnTo>
                    <a:pt x="683" y="429"/>
                  </a:lnTo>
                  <a:lnTo>
                    <a:pt x="685" y="426"/>
                  </a:lnTo>
                  <a:lnTo>
                    <a:pt x="686" y="426"/>
                  </a:lnTo>
                  <a:lnTo>
                    <a:pt x="688" y="426"/>
                  </a:lnTo>
                  <a:lnTo>
                    <a:pt x="688" y="426"/>
                  </a:lnTo>
                  <a:lnTo>
                    <a:pt x="688" y="424"/>
                  </a:lnTo>
                  <a:lnTo>
                    <a:pt x="690" y="422"/>
                  </a:lnTo>
                  <a:lnTo>
                    <a:pt x="693" y="422"/>
                  </a:lnTo>
                  <a:lnTo>
                    <a:pt x="697" y="422"/>
                  </a:lnTo>
                  <a:lnTo>
                    <a:pt x="700" y="42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1">
                <a:solidFill>
                  <a:prstClr val="black"/>
                </a:solidFill>
                <a:latin typeface="Arial" panose="020B0604020202020204" pitchFamily="34" charset="0"/>
                <a:cs typeface="Arial" panose="020B0604020202020204" pitchFamily="34" charset="0"/>
              </a:endParaRPr>
            </a:p>
          </p:txBody>
        </p:sp>
        <p:sp>
          <p:nvSpPr>
            <p:cNvPr id="321" name="Freeform 7"/>
            <p:cNvSpPr>
              <a:spLocks noEditPoints="1"/>
            </p:cNvSpPr>
            <p:nvPr/>
          </p:nvSpPr>
          <p:spPr bwMode="auto">
            <a:xfrm>
              <a:off x="2419350" y="1222375"/>
              <a:ext cx="4275138" cy="984250"/>
            </a:xfrm>
            <a:custGeom>
              <a:avLst/>
              <a:gdLst>
                <a:gd name="T0" fmla="*/ 998 w 2693"/>
                <a:gd name="T1" fmla="*/ 82 h 620"/>
                <a:gd name="T2" fmla="*/ 942 w 2693"/>
                <a:gd name="T3" fmla="*/ 9 h 620"/>
                <a:gd name="T4" fmla="*/ 660 w 2693"/>
                <a:gd name="T5" fmla="*/ 481 h 620"/>
                <a:gd name="T6" fmla="*/ 873 w 2693"/>
                <a:gd name="T7" fmla="*/ 18 h 620"/>
                <a:gd name="T8" fmla="*/ 906 w 2693"/>
                <a:gd name="T9" fmla="*/ 7 h 620"/>
                <a:gd name="T10" fmla="*/ 3 w 2693"/>
                <a:gd name="T11" fmla="*/ 69 h 620"/>
                <a:gd name="T12" fmla="*/ 22 w 2693"/>
                <a:gd name="T13" fmla="*/ 88 h 620"/>
                <a:gd name="T14" fmla="*/ 33 w 2693"/>
                <a:gd name="T15" fmla="*/ 103 h 620"/>
                <a:gd name="T16" fmla="*/ 28 w 2693"/>
                <a:gd name="T17" fmla="*/ 130 h 620"/>
                <a:gd name="T18" fmla="*/ 56 w 2693"/>
                <a:gd name="T19" fmla="*/ 152 h 620"/>
                <a:gd name="T20" fmla="*/ 108 w 2693"/>
                <a:gd name="T21" fmla="*/ 147 h 620"/>
                <a:gd name="T22" fmla="*/ 143 w 2693"/>
                <a:gd name="T23" fmla="*/ 133 h 620"/>
                <a:gd name="T24" fmla="*/ 173 w 2693"/>
                <a:gd name="T25" fmla="*/ 124 h 620"/>
                <a:gd name="T26" fmla="*/ 150 w 2693"/>
                <a:gd name="T27" fmla="*/ 135 h 620"/>
                <a:gd name="T28" fmla="*/ 139 w 2693"/>
                <a:gd name="T29" fmla="*/ 156 h 620"/>
                <a:gd name="T30" fmla="*/ 167 w 2693"/>
                <a:gd name="T31" fmla="*/ 170 h 620"/>
                <a:gd name="T32" fmla="*/ 157 w 2693"/>
                <a:gd name="T33" fmla="*/ 177 h 620"/>
                <a:gd name="T34" fmla="*/ 91 w 2693"/>
                <a:gd name="T35" fmla="*/ 198 h 620"/>
                <a:gd name="T36" fmla="*/ 124 w 2693"/>
                <a:gd name="T37" fmla="*/ 210 h 620"/>
                <a:gd name="T38" fmla="*/ 167 w 2693"/>
                <a:gd name="T39" fmla="*/ 198 h 620"/>
                <a:gd name="T40" fmla="*/ 209 w 2693"/>
                <a:gd name="T41" fmla="*/ 203 h 620"/>
                <a:gd name="T42" fmla="*/ 260 w 2693"/>
                <a:gd name="T43" fmla="*/ 196 h 620"/>
                <a:gd name="T44" fmla="*/ 270 w 2693"/>
                <a:gd name="T45" fmla="*/ 166 h 620"/>
                <a:gd name="T46" fmla="*/ 293 w 2693"/>
                <a:gd name="T47" fmla="*/ 135 h 620"/>
                <a:gd name="T48" fmla="*/ 260 w 2693"/>
                <a:gd name="T49" fmla="*/ 128 h 620"/>
                <a:gd name="T50" fmla="*/ 286 w 2693"/>
                <a:gd name="T51" fmla="*/ 119 h 620"/>
                <a:gd name="T52" fmla="*/ 319 w 2693"/>
                <a:gd name="T53" fmla="*/ 116 h 620"/>
                <a:gd name="T54" fmla="*/ 359 w 2693"/>
                <a:gd name="T55" fmla="*/ 98 h 620"/>
                <a:gd name="T56" fmla="*/ 401 w 2693"/>
                <a:gd name="T57" fmla="*/ 79 h 620"/>
                <a:gd name="T58" fmla="*/ 438 w 2693"/>
                <a:gd name="T59" fmla="*/ 56 h 620"/>
                <a:gd name="T60" fmla="*/ 495 w 2693"/>
                <a:gd name="T61" fmla="*/ 25 h 620"/>
                <a:gd name="T62" fmla="*/ 405 w 2693"/>
                <a:gd name="T63" fmla="*/ 25 h 620"/>
                <a:gd name="T64" fmla="*/ 415 w 2693"/>
                <a:gd name="T65" fmla="*/ 13 h 620"/>
                <a:gd name="T66" fmla="*/ 330 w 2693"/>
                <a:gd name="T67" fmla="*/ 21 h 620"/>
                <a:gd name="T68" fmla="*/ 279 w 2693"/>
                <a:gd name="T69" fmla="*/ 30 h 620"/>
                <a:gd name="T70" fmla="*/ 241 w 2693"/>
                <a:gd name="T71" fmla="*/ 41 h 620"/>
                <a:gd name="T72" fmla="*/ 178 w 2693"/>
                <a:gd name="T73" fmla="*/ 30 h 620"/>
                <a:gd name="T74" fmla="*/ 143 w 2693"/>
                <a:gd name="T75" fmla="*/ 42 h 620"/>
                <a:gd name="T76" fmla="*/ 132 w 2693"/>
                <a:gd name="T77" fmla="*/ 44 h 620"/>
                <a:gd name="T78" fmla="*/ 71 w 2693"/>
                <a:gd name="T79" fmla="*/ 49 h 620"/>
                <a:gd name="T80" fmla="*/ 99 w 2693"/>
                <a:gd name="T81" fmla="*/ 62 h 620"/>
                <a:gd name="T82" fmla="*/ 78 w 2693"/>
                <a:gd name="T83" fmla="*/ 74 h 620"/>
                <a:gd name="T84" fmla="*/ 138 w 2693"/>
                <a:gd name="T85" fmla="*/ 77 h 620"/>
                <a:gd name="T86" fmla="*/ 195 w 2693"/>
                <a:gd name="T87" fmla="*/ 77 h 620"/>
                <a:gd name="T88" fmla="*/ 281 w 2693"/>
                <a:gd name="T89" fmla="*/ 70 h 620"/>
                <a:gd name="T90" fmla="*/ 223 w 2693"/>
                <a:gd name="T91" fmla="*/ 88 h 620"/>
                <a:gd name="T92" fmla="*/ 209 w 2693"/>
                <a:gd name="T93" fmla="*/ 114 h 620"/>
                <a:gd name="T94" fmla="*/ 139 w 2693"/>
                <a:gd name="T95" fmla="*/ 105 h 620"/>
                <a:gd name="T96" fmla="*/ 78 w 2693"/>
                <a:gd name="T97" fmla="*/ 89 h 620"/>
                <a:gd name="T98" fmla="*/ 17 w 2693"/>
                <a:gd name="T99" fmla="*/ 62 h 620"/>
                <a:gd name="T100" fmla="*/ 188 w 2693"/>
                <a:gd name="T101" fmla="*/ 163 h 620"/>
                <a:gd name="T102" fmla="*/ 288 w 2693"/>
                <a:gd name="T103" fmla="*/ 72 h 620"/>
                <a:gd name="T104" fmla="*/ 84 w 2693"/>
                <a:gd name="T105" fmla="*/ 152 h 620"/>
                <a:gd name="T106" fmla="*/ 2217 w 2693"/>
                <a:gd name="T107" fmla="*/ 23 h 620"/>
                <a:gd name="T108" fmla="*/ 2204 w 2693"/>
                <a:gd name="T109" fmla="*/ 35 h 620"/>
                <a:gd name="T110" fmla="*/ 1094 w 2693"/>
                <a:gd name="T111" fmla="*/ 49 h 620"/>
                <a:gd name="T112" fmla="*/ 2192 w 2693"/>
                <a:gd name="T113" fmla="*/ 48 h 620"/>
                <a:gd name="T114" fmla="*/ 2192 w 2693"/>
                <a:gd name="T115" fmla="*/ 62 h 620"/>
                <a:gd name="T116" fmla="*/ 2199 w 2693"/>
                <a:gd name="T117" fmla="*/ 70 h 620"/>
                <a:gd name="T118" fmla="*/ 2162 w 2693"/>
                <a:gd name="T119" fmla="*/ 65 h 620"/>
                <a:gd name="T120" fmla="*/ 2307 w 2693"/>
                <a:gd name="T121" fmla="*/ 65 h 620"/>
                <a:gd name="T122" fmla="*/ 2185 w 2693"/>
                <a:gd name="T123" fmla="*/ 74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93" h="620">
                  <a:moveTo>
                    <a:pt x="1059" y="241"/>
                  </a:moveTo>
                  <a:lnTo>
                    <a:pt x="1061" y="241"/>
                  </a:lnTo>
                  <a:lnTo>
                    <a:pt x="1063" y="252"/>
                  </a:lnTo>
                  <a:lnTo>
                    <a:pt x="1059" y="252"/>
                  </a:lnTo>
                  <a:lnTo>
                    <a:pt x="1059" y="250"/>
                  </a:lnTo>
                  <a:lnTo>
                    <a:pt x="1059" y="250"/>
                  </a:lnTo>
                  <a:lnTo>
                    <a:pt x="1059" y="241"/>
                  </a:lnTo>
                  <a:close/>
                  <a:moveTo>
                    <a:pt x="1019" y="76"/>
                  </a:moveTo>
                  <a:lnTo>
                    <a:pt x="1017" y="76"/>
                  </a:lnTo>
                  <a:lnTo>
                    <a:pt x="1017" y="76"/>
                  </a:lnTo>
                  <a:lnTo>
                    <a:pt x="1017" y="74"/>
                  </a:lnTo>
                  <a:lnTo>
                    <a:pt x="1017" y="76"/>
                  </a:lnTo>
                  <a:lnTo>
                    <a:pt x="1017" y="76"/>
                  </a:lnTo>
                  <a:lnTo>
                    <a:pt x="1019" y="76"/>
                  </a:lnTo>
                  <a:close/>
                  <a:moveTo>
                    <a:pt x="1009" y="77"/>
                  </a:moveTo>
                  <a:lnTo>
                    <a:pt x="1010" y="77"/>
                  </a:lnTo>
                  <a:lnTo>
                    <a:pt x="1010" y="77"/>
                  </a:lnTo>
                  <a:lnTo>
                    <a:pt x="1007" y="79"/>
                  </a:lnTo>
                  <a:lnTo>
                    <a:pt x="1009" y="77"/>
                  </a:lnTo>
                  <a:close/>
                  <a:moveTo>
                    <a:pt x="981" y="88"/>
                  </a:moveTo>
                  <a:lnTo>
                    <a:pt x="981" y="86"/>
                  </a:lnTo>
                  <a:lnTo>
                    <a:pt x="988" y="86"/>
                  </a:lnTo>
                  <a:lnTo>
                    <a:pt x="988" y="84"/>
                  </a:lnTo>
                  <a:lnTo>
                    <a:pt x="989" y="84"/>
                  </a:lnTo>
                  <a:lnTo>
                    <a:pt x="989" y="82"/>
                  </a:lnTo>
                  <a:lnTo>
                    <a:pt x="993" y="82"/>
                  </a:lnTo>
                  <a:lnTo>
                    <a:pt x="996" y="82"/>
                  </a:lnTo>
                  <a:lnTo>
                    <a:pt x="998" y="81"/>
                  </a:lnTo>
                  <a:lnTo>
                    <a:pt x="1002" y="81"/>
                  </a:lnTo>
                  <a:lnTo>
                    <a:pt x="1005" y="81"/>
                  </a:lnTo>
                  <a:lnTo>
                    <a:pt x="1005" y="81"/>
                  </a:lnTo>
                  <a:lnTo>
                    <a:pt x="998" y="82"/>
                  </a:lnTo>
                  <a:lnTo>
                    <a:pt x="998" y="82"/>
                  </a:lnTo>
                  <a:lnTo>
                    <a:pt x="995" y="82"/>
                  </a:lnTo>
                  <a:lnTo>
                    <a:pt x="995" y="84"/>
                  </a:lnTo>
                  <a:lnTo>
                    <a:pt x="993" y="84"/>
                  </a:lnTo>
                  <a:lnTo>
                    <a:pt x="993" y="86"/>
                  </a:lnTo>
                  <a:lnTo>
                    <a:pt x="988" y="86"/>
                  </a:lnTo>
                  <a:lnTo>
                    <a:pt x="988" y="86"/>
                  </a:lnTo>
                  <a:lnTo>
                    <a:pt x="986" y="88"/>
                  </a:lnTo>
                  <a:lnTo>
                    <a:pt x="982" y="89"/>
                  </a:lnTo>
                  <a:lnTo>
                    <a:pt x="981" y="91"/>
                  </a:lnTo>
                  <a:lnTo>
                    <a:pt x="981" y="93"/>
                  </a:lnTo>
                  <a:lnTo>
                    <a:pt x="977" y="93"/>
                  </a:lnTo>
                  <a:lnTo>
                    <a:pt x="979" y="91"/>
                  </a:lnTo>
                  <a:lnTo>
                    <a:pt x="979" y="89"/>
                  </a:lnTo>
                  <a:lnTo>
                    <a:pt x="981" y="88"/>
                  </a:lnTo>
                  <a:close/>
                  <a:moveTo>
                    <a:pt x="928" y="37"/>
                  </a:moveTo>
                  <a:lnTo>
                    <a:pt x="930" y="37"/>
                  </a:lnTo>
                  <a:lnTo>
                    <a:pt x="930" y="37"/>
                  </a:lnTo>
                  <a:lnTo>
                    <a:pt x="930" y="39"/>
                  </a:lnTo>
                  <a:lnTo>
                    <a:pt x="930" y="37"/>
                  </a:lnTo>
                  <a:lnTo>
                    <a:pt x="928" y="37"/>
                  </a:lnTo>
                  <a:lnTo>
                    <a:pt x="928" y="37"/>
                  </a:lnTo>
                  <a:close/>
                  <a:moveTo>
                    <a:pt x="921" y="11"/>
                  </a:moveTo>
                  <a:lnTo>
                    <a:pt x="925" y="9"/>
                  </a:lnTo>
                  <a:lnTo>
                    <a:pt x="930" y="9"/>
                  </a:lnTo>
                  <a:lnTo>
                    <a:pt x="935" y="7"/>
                  </a:lnTo>
                  <a:lnTo>
                    <a:pt x="939" y="6"/>
                  </a:lnTo>
                  <a:lnTo>
                    <a:pt x="942" y="6"/>
                  </a:lnTo>
                  <a:lnTo>
                    <a:pt x="986" y="6"/>
                  </a:lnTo>
                  <a:lnTo>
                    <a:pt x="986" y="7"/>
                  </a:lnTo>
                  <a:lnTo>
                    <a:pt x="963" y="9"/>
                  </a:lnTo>
                  <a:lnTo>
                    <a:pt x="942" y="9"/>
                  </a:lnTo>
                  <a:lnTo>
                    <a:pt x="937" y="11"/>
                  </a:lnTo>
                  <a:lnTo>
                    <a:pt x="937" y="11"/>
                  </a:lnTo>
                  <a:lnTo>
                    <a:pt x="934" y="13"/>
                  </a:lnTo>
                  <a:lnTo>
                    <a:pt x="930" y="13"/>
                  </a:lnTo>
                  <a:lnTo>
                    <a:pt x="927" y="13"/>
                  </a:lnTo>
                  <a:lnTo>
                    <a:pt x="927" y="13"/>
                  </a:lnTo>
                  <a:lnTo>
                    <a:pt x="927" y="11"/>
                  </a:lnTo>
                  <a:lnTo>
                    <a:pt x="921" y="11"/>
                  </a:lnTo>
                  <a:lnTo>
                    <a:pt x="921" y="11"/>
                  </a:lnTo>
                  <a:close/>
                  <a:moveTo>
                    <a:pt x="628" y="482"/>
                  </a:moveTo>
                  <a:lnTo>
                    <a:pt x="623" y="481"/>
                  </a:lnTo>
                  <a:lnTo>
                    <a:pt x="623" y="479"/>
                  </a:lnTo>
                  <a:lnTo>
                    <a:pt x="626" y="479"/>
                  </a:lnTo>
                  <a:lnTo>
                    <a:pt x="626" y="481"/>
                  </a:lnTo>
                  <a:lnTo>
                    <a:pt x="628" y="481"/>
                  </a:lnTo>
                  <a:lnTo>
                    <a:pt x="628" y="482"/>
                  </a:lnTo>
                  <a:close/>
                  <a:moveTo>
                    <a:pt x="663" y="453"/>
                  </a:moveTo>
                  <a:lnTo>
                    <a:pt x="663" y="453"/>
                  </a:lnTo>
                  <a:lnTo>
                    <a:pt x="661" y="453"/>
                  </a:lnTo>
                  <a:lnTo>
                    <a:pt x="661" y="454"/>
                  </a:lnTo>
                  <a:lnTo>
                    <a:pt x="660" y="454"/>
                  </a:lnTo>
                  <a:lnTo>
                    <a:pt x="660" y="453"/>
                  </a:lnTo>
                  <a:lnTo>
                    <a:pt x="663" y="453"/>
                  </a:lnTo>
                  <a:close/>
                  <a:moveTo>
                    <a:pt x="658" y="456"/>
                  </a:moveTo>
                  <a:lnTo>
                    <a:pt x="660" y="456"/>
                  </a:lnTo>
                  <a:lnTo>
                    <a:pt x="660" y="458"/>
                  </a:lnTo>
                  <a:lnTo>
                    <a:pt x="658" y="458"/>
                  </a:lnTo>
                  <a:lnTo>
                    <a:pt x="658" y="456"/>
                  </a:lnTo>
                  <a:close/>
                  <a:moveTo>
                    <a:pt x="665" y="479"/>
                  </a:moveTo>
                  <a:lnTo>
                    <a:pt x="663" y="479"/>
                  </a:lnTo>
                  <a:lnTo>
                    <a:pt x="663" y="481"/>
                  </a:lnTo>
                  <a:lnTo>
                    <a:pt x="660" y="481"/>
                  </a:lnTo>
                  <a:lnTo>
                    <a:pt x="658" y="482"/>
                  </a:lnTo>
                  <a:lnTo>
                    <a:pt x="654" y="482"/>
                  </a:lnTo>
                  <a:lnTo>
                    <a:pt x="654" y="484"/>
                  </a:lnTo>
                  <a:lnTo>
                    <a:pt x="651" y="484"/>
                  </a:lnTo>
                  <a:lnTo>
                    <a:pt x="654" y="481"/>
                  </a:lnTo>
                  <a:lnTo>
                    <a:pt x="660" y="475"/>
                  </a:lnTo>
                  <a:lnTo>
                    <a:pt x="665" y="474"/>
                  </a:lnTo>
                  <a:lnTo>
                    <a:pt x="665" y="479"/>
                  </a:lnTo>
                  <a:close/>
                  <a:moveTo>
                    <a:pt x="726" y="620"/>
                  </a:moveTo>
                  <a:lnTo>
                    <a:pt x="726" y="620"/>
                  </a:lnTo>
                  <a:lnTo>
                    <a:pt x="726" y="620"/>
                  </a:lnTo>
                  <a:lnTo>
                    <a:pt x="726" y="617"/>
                  </a:lnTo>
                  <a:lnTo>
                    <a:pt x="728" y="617"/>
                  </a:lnTo>
                  <a:lnTo>
                    <a:pt x="728" y="618"/>
                  </a:lnTo>
                  <a:lnTo>
                    <a:pt x="728" y="618"/>
                  </a:lnTo>
                  <a:lnTo>
                    <a:pt x="726" y="620"/>
                  </a:lnTo>
                  <a:close/>
                  <a:moveTo>
                    <a:pt x="846" y="493"/>
                  </a:moveTo>
                  <a:lnTo>
                    <a:pt x="839" y="494"/>
                  </a:lnTo>
                  <a:lnTo>
                    <a:pt x="839" y="487"/>
                  </a:lnTo>
                  <a:lnTo>
                    <a:pt x="839" y="487"/>
                  </a:lnTo>
                  <a:lnTo>
                    <a:pt x="841" y="487"/>
                  </a:lnTo>
                  <a:lnTo>
                    <a:pt x="841" y="486"/>
                  </a:lnTo>
                  <a:lnTo>
                    <a:pt x="848" y="487"/>
                  </a:lnTo>
                  <a:lnTo>
                    <a:pt x="848" y="489"/>
                  </a:lnTo>
                  <a:lnTo>
                    <a:pt x="846" y="491"/>
                  </a:lnTo>
                  <a:lnTo>
                    <a:pt x="846" y="493"/>
                  </a:lnTo>
                  <a:close/>
                  <a:moveTo>
                    <a:pt x="881" y="13"/>
                  </a:moveTo>
                  <a:lnTo>
                    <a:pt x="874" y="14"/>
                  </a:lnTo>
                  <a:lnTo>
                    <a:pt x="874" y="14"/>
                  </a:lnTo>
                  <a:lnTo>
                    <a:pt x="874" y="14"/>
                  </a:lnTo>
                  <a:lnTo>
                    <a:pt x="873" y="16"/>
                  </a:lnTo>
                  <a:lnTo>
                    <a:pt x="873" y="18"/>
                  </a:lnTo>
                  <a:lnTo>
                    <a:pt x="871" y="16"/>
                  </a:lnTo>
                  <a:lnTo>
                    <a:pt x="871" y="16"/>
                  </a:lnTo>
                  <a:lnTo>
                    <a:pt x="869" y="14"/>
                  </a:lnTo>
                  <a:lnTo>
                    <a:pt x="867" y="14"/>
                  </a:lnTo>
                  <a:lnTo>
                    <a:pt x="866" y="16"/>
                  </a:lnTo>
                  <a:lnTo>
                    <a:pt x="866" y="16"/>
                  </a:lnTo>
                  <a:lnTo>
                    <a:pt x="866" y="18"/>
                  </a:lnTo>
                  <a:lnTo>
                    <a:pt x="866" y="18"/>
                  </a:lnTo>
                  <a:lnTo>
                    <a:pt x="864" y="18"/>
                  </a:lnTo>
                  <a:lnTo>
                    <a:pt x="864" y="14"/>
                  </a:lnTo>
                  <a:lnTo>
                    <a:pt x="866" y="14"/>
                  </a:lnTo>
                  <a:lnTo>
                    <a:pt x="867" y="13"/>
                  </a:lnTo>
                  <a:lnTo>
                    <a:pt x="873" y="11"/>
                  </a:lnTo>
                  <a:lnTo>
                    <a:pt x="878" y="11"/>
                  </a:lnTo>
                  <a:lnTo>
                    <a:pt x="881" y="11"/>
                  </a:lnTo>
                  <a:lnTo>
                    <a:pt x="881" y="13"/>
                  </a:lnTo>
                  <a:close/>
                  <a:moveTo>
                    <a:pt x="893" y="13"/>
                  </a:moveTo>
                  <a:lnTo>
                    <a:pt x="893" y="13"/>
                  </a:lnTo>
                  <a:lnTo>
                    <a:pt x="892" y="13"/>
                  </a:lnTo>
                  <a:lnTo>
                    <a:pt x="892" y="13"/>
                  </a:lnTo>
                  <a:lnTo>
                    <a:pt x="890" y="11"/>
                  </a:lnTo>
                  <a:lnTo>
                    <a:pt x="890" y="11"/>
                  </a:lnTo>
                  <a:lnTo>
                    <a:pt x="890" y="11"/>
                  </a:lnTo>
                  <a:lnTo>
                    <a:pt x="892" y="11"/>
                  </a:lnTo>
                  <a:lnTo>
                    <a:pt x="892" y="6"/>
                  </a:lnTo>
                  <a:lnTo>
                    <a:pt x="890" y="0"/>
                  </a:lnTo>
                  <a:lnTo>
                    <a:pt x="893" y="0"/>
                  </a:lnTo>
                  <a:lnTo>
                    <a:pt x="893" y="6"/>
                  </a:lnTo>
                  <a:lnTo>
                    <a:pt x="897" y="7"/>
                  </a:lnTo>
                  <a:lnTo>
                    <a:pt x="899" y="11"/>
                  </a:lnTo>
                  <a:lnTo>
                    <a:pt x="902" y="9"/>
                  </a:lnTo>
                  <a:lnTo>
                    <a:pt x="906" y="7"/>
                  </a:lnTo>
                  <a:lnTo>
                    <a:pt x="909" y="7"/>
                  </a:lnTo>
                  <a:lnTo>
                    <a:pt x="913" y="7"/>
                  </a:lnTo>
                  <a:lnTo>
                    <a:pt x="916" y="9"/>
                  </a:lnTo>
                  <a:lnTo>
                    <a:pt x="920" y="11"/>
                  </a:lnTo>
                  <a:lnTo>
                    <a:pt x="920" y="11"/>
                  </a:lnTo>
                  <a:lnTo>
                    <a:pt x="911" y="11"/>
                  </a:lnTo>
                  <a:lnTo>
                    <a:pt x="911" y="11"/>
                  </a:lnTo>
                  <a:lnTo>
                    <a:pt x="909" y="11"/>
                  </a:lnTo>
                  <a:lnTo>
                    <a:pt x="909" y="11"/>
                  </a:lnTo>
                  <a:lnTo>
                    <a:pt x="909" y="11"/>
                  </a:lnTo>
                  <a:lnTo>
                    <a:pt x="899" y="11"/>
                  </a:lnTo>
                  <a:lnTo>
                    <a:pt x="899" y="14"/>
                  </a:lnTo>
                  <a:lnTo>
                    <a:pt x="897" y="14"/>
                  </a:lnTo>
                  <a:lnTo>
                    <a:pt x="897" y="16"/>
                  </a:lnTo>
                  <a:lnTo>
                    <a:pt x="897" y="16"/>
                  </a:lnTo>
                  <a:lnTo>
                    <a:pt x="893" y="13"/>
                  </a:lnTo>
                  <a:close/>
                  <a:moveTo>
                    <a:pt x="993" y="383"/>
                  </a:moveTo>
                  <a:lnTo>
                    <a:pt x="993" y="384"/>
                  </a:lnTo>
                  <a:lnTo>
                    <a:pt x="991" y="384"/>
                  </a:lnTo>
                  <a:lnTo>
                    <a:pt x="989" y="383"/>
                  </a:lnTo>
                  <a:lnTo>
                    <a:pt x="986" y="383"/>
                  </a:lnTo>
                  <a:lnTo>
                    <a:pt x="984" y="383"/>
                  </a:lnTo>
                  <a:lnTo>
                    <a:pt x="984" y="384"/>
                  </a:lnTo>
                  <a:lnTo>
                    <a:pt x="984" y="384"/>
                  </a:lnTo>
                  <a:lnTo>
                    <a:pt x="986" y="383"/>
                  </a:lnTo>
                  <a:lnTo>
                    <a:pt x="988" y="381"/>
                  </a:lnTo>
                  <a:lnTo>
                    <a:pt x="989" y="381"/>
                  </a:lnTo>
                  <a:lnTo>
                    <a:pt x="995" y="381"/>
                  </a:lnTo>
                  <a:lnTo>
                    <a:pt x="993" y="383"/>
                  </a:lnTo>
                  <a:lnTo>
                    <a:pt x="993" y="383"/>
                  </a:lnTo>
                  <a:close/>
                  <a:moveTo>
                    <a:pt x="5" y="69"/>
                  </a:moveTo>
                  <a:lnTo>
                    <a:pt x="3" y="69"/>
                  </a:lnTo>
                  <a:lnTo>
                    <a:pt x="2" y="70"/>
                  </a:lnTo>
                  <a:lnTo>
                    <a:pt x="0" y="70"/>
                  </a:lnTo>
                  <a:lnTo>
                    <a:pt x="0" y="74"/>
                  </a:lnTo>
                  <a:lnTo>
                    <a:pt x="2" y="77"/>
                  </a:lnTo>
                  <a:lnTo>
                    <a:pt x="7" y="77"/>
                  </a:lnTo>
                  <a:lnTo>
                    <a:pt x="7" y="81"/>
                  </a:lnTo>
                  <a:lnTo>
                    <a:pt x="10" y="79"/>
                  </a:lnTo>
                  <a:lnTo>
                    <a:pt x="12" y="79"/>
                  </a:lnTo>
                  <a:lnTo>
                    <a:pt x="14" y="77"/>
                  </a:lnTo>
                  <a:lnTo>
                    <a:pt x="15" y="77"/>
                  </a:lnTo>
                  <a:lnTo>
                    <a:pt x="15" y="76"/>
                  </a:lnTo>
                  <a:lnTo>
                    <a:pt x="17" y="76"/>
                  </a:lnTo>
                  <a:lnTo>
                    <a:pt x="19" y="77"/>
                  </a:lnTo>
                  <a:lnTo>
                    <a:pt x="19" y="79"/>
                  </a:lnTo>
                  <a:lnTo>
                    <a:pt x="21" y="81"/>
                  </a:lnTo>
                  <a:lnTo>
                    <a:pt x="31" y="81"/>
                  </a:lnTo>
                  <a:lnTo>
                    <a:pt x="31" y="79"/>
                  </a:lnTo>
                  <a:lnTo>
                    <a:pt x="31" y="79"/>
                  </a:lnTo>
                  <a:lnTo>
                    <a:pt x="33" y="77"/>
                  </a:lnTo>
                  <a:lnTo>
                    <a:pt x="33" y="77"/>
                  </a:lnTo>
                  <a:lnTo>
                    <a:pt x="33" y="76"/>
                  </a:lnTo>
                  <a:lnTo>
                    <a:pt x="33" y="76"/>
                  </a:lnTo>
                  <a:lnTo>
                    <a:pt x="33" y="77"/>
                  </a:lnTo>
                  <a:lnTo>
                    <a:pt x="35" y="77"/>
                  </a:lnTo>
                  <a:lnTo>
                    <a:pt x="35" y="81"/>
                  </a:lnTo>
                  <a:lnTo>
                    <a:pt x="35" y="81"/>
                  </a:lnTo>
                  <a:lnTo>
                    <a:pt x="36" y="82"/>
                  </a:lnTo>
                  <a:lnTo>
                    <a:pt x="36" y="84"/>
                  </a:lnTo>
                  <a:lnTo>
                    <a:pt x="38" y="86"/>
                  </a:lnTo>
                  <a:lnTo>
                    <a:pt x="33" y="86"/>
                  </a:lnTo>
                  <a:lnTo>
                    <a:pt x="28" y="86"/>
                  </a:lnTo>
                  <a:lnTo>
                    <a:pt x="22" y="88"/>
                  </a:lnTo>
                  <a:lnTo>
                    <a:pt x="17" y="88"/>
                  </a:lnTo>
                  <a:lnTo>
                    <a:pt x="14" y="89"/>
                  </a:lnTo>
                  <a:lnTo>
                    <a:pt x="14" y="89"/>
                  </a:lnTo>
                  <a:lnTo>
                    <a:pt x="14" y="89"/>
                  </a:lnTo>
                  <a:lnTo>
                    <a:pt x="14" y="91"/>
                  </a:lnTo>
                  <a:lnTo>
                    <a:pt x="15" y="93"/>
                  </a:lnTo>
                  <a:lnTo>
                    <a:pt x="17" y="95"/>
                  </a:lnTo>
                  <a:lnTo>
                    <a:pt x="17" y="95"/>
                  </a:lnTo>
                  <a:lnTo>
                    <a:pt x="15" y="95"/>
                  </a:lnTo>
                  <a:lnTo>
                    <a:pt x="15" y="96"/>
                  </a:lnTo>
                  <a:lnTo>
                    <a:pt x="14" y="96"/>
                  </a:lnTo>
                  <a:lnTo>
                    <a:pt x="12" y="96"/>
                  </a:lnTo>
                  <a:lnTo>
                    <a:pt x="10" y="96"/>
                  </a:lnTo>
                  <a:lnTo>
                    <a:pt x="9" y="98"/>
                  </a:lnTo>
                  <a:lnTo>
                    <a:pt x="9" y="98"/>
                  </a:lnTo>
                  <a:lnTo>
                    <a:pt x="9" y="98"/>
                  </a:lnTo>
                  <a:lnTo>
                    <a:pt x="9" y="100"/>
                  </a:lnTo>
                  <a:lnTo>
                    <a:pt x="17" y="102"/>
                  </a:lnTo>
                  <a:lnTo>
                    <a:pt x="17" y="102"/>
                  </a:lnTo>
                  <a:lnTo>
                    <a:pt x="19" y="102"/>
                  </a:lnTo>
                  <a:lnTo>
                    <a:pt x="21" y="102"/>
                  </a:lnTo>
                  <a:lnTo>
                    <a:pt x="22" y="102"/>
                  </a:lnTo>
                  <a:lnTo>
                    <a:pt x="22" y="102"/>
                  </a:lnTo>
                  <a:lnTo>
                    <a:pt x="22" y="102"/>
                  </a:lnTo>
                  <a:lnTo>
                    <a:pt x="26" y="102"/>
                  </a:lnTo>
                  <a:lnTo>
                    <a:pt x="26" y="102"/>
                  </a:lnTo>
                  <a:lnTo>
                    <a:pt x="28" y="100"/>
                  </a:lnTo>
                  <a:lnTo>
                    <a:pt x="29" y="98"/>
                  </a:lnTo>
                  <a:lnTo>
                    <a:pt x="29" y="98"/>
                  </a:lnTo>
                  <a:lnTo>
                    <a:pt x="29" y="98"/>
                  </a:lnTo>
                  <a:lnTo>
                    <a:pt x="29" y="103"/>
                  </a:lnTo>
                  <a:lnTo>
                    <a:pt x="33" y="103"/>
                  </a:lnTo>
                  <a:lnTo>
                    <a:pt x="36" y="103"/>
                  </a:lnTo>
                  <a:lnTo>
                    <a:pt x="38" y="102"/>
                  </a:lnTo>
                  <a:lnTo>
                    <a:pt x="40" y="103"/>
                  </a:lnTo>
                  <a:lnTo>
                    <a:pt x="42" y="107"/>
                  </a:lnTo>
                  <a:lnTo>
                    <a:pt x="42" y="107"/>
                  </a:lnTo>
                  <a:lnTo>
                    <a:pt x="26" y="107"/>
                  </a:lnTo>
                  <a:lnTo>
                    <a:pt x="26" y="105"/>
                  </a:lnTo>
                  <a:lnTo>
                    <a:pt x="22" y="103"/>
                  </a:lnTo>
                  <a:lnTo>
                    <a:pt x="19" y="103"/>
                  </a:lnTo>
                  <a:lnTo>
                    <a:pt x="14" y="103"/>
                  </a:lnTo>
                  <a:lnTo>
                    <a:pt x="14" y="109"/>
                  </a:lnTo>
                  <a:lnTo>
                    <a:pt x="15" y="109"/>
                  </a:lnTo>
                  <a:lnTo>
                    <a:pt x="15" y="112"/>
                  </a:lnTo>
                  <a:lnTo>
                    <a:pt x="14" y="112"/>
                  </a:lnTo>
                  <a:lnTo>
                    <a:pt x="15" y="114"/>
                  </a:lnTo>
                  <a:lnTo>
                    <a:pt x="15" y="116"/>
                  </a:lnTo>
                  <a:lnTo>
                    <a:pt x="17" y="116"/>
                  </a:lnTo>
                  <a:lnTo>
                    <a:pt x="19" y="116"/>
                  </a:lnTo>
                  <a:lnTo>
                    <a:pt x="21" y="119"/>
                  </a:lnTo>
                  <a:lnTo>
                    <a:pt x="24" y="119"/>
                  </a:lnTo>
                  <a:lnTo>
                    <a:pt x="24" y="121"/>
                  </a:lnTo>
                  <a:lnTo>
                    <a:pt x="28" y="123"/>
                  </a:lnTo>
                  <a:lnTo>
                    <a:pt x="33" y="123"/>
                  </a:lnTo>
                  <a:lnTo>
                    <a:pt x="40" y="123"/>
                  </a:lnTo>
                  <a:lnTo>
                    <a:pt x="45" y="123"/>
                  </a:lnTo>
                  <a:lnTo>
                    <a:pt x="45" y="124"/>
                  </a:lnTo>
                  <a:lnTo>
                    <a:pt x="42" y="124"/>
                  </a:lnTo>
                  <a:lnTo>
                    <a:pt x="42" y="126"/>
                  </a:lnTo>
                  <a:lnTo>
                    <a:pt x="36" y="126"/>
                  </a:lnTo>
                  <a:lnTo>
                    <a:pt x="31" y="126"/>
                  </a:lnTo>
                  <a:lnTo>
                    <a:pt x="26" y="128"/>
                  </a:lnTo>
                  <a:lnTo>
                    <a:pt x="28" y="130"/>
                  </a:lnTo>
                  <a:lnTo>
                    <a:pt x="28" y="131"/>
                  </a:lnTo>
                  <a:lnTo>
                    <a:pt x="29" y="133"/>
                  </a:lnTo>
                  <a:lnTo>
                    <a:pt x="36" y="131"/>
                  </a:lnTo>
                  <a:lnTo>
                    <a:pt x="38" y="133"/>
                  </a:lnTo>
                  <a:lnTo>
                    <a:pt x="42" y="133"/>
                  </a:lnTo>
                  <a:lnTo>
                    <a:pt x="43" y="133"/>
                  </a:lnTo>
                  <a:lnTo>
                    <a:pt x="47" y="133"/>
                  </a:lnTo>
                  <a:lnTo>
                    <a:pt x="47" y="131"/>
                  </a:lnTo>
                  <a:lnTo>
                    <a:pt x="49" y="131"/>
                  </a:lnTo>
                  <a:lnTo>
                    <a:pt x="52" y="128"/>
                  </a:lnTo>
                  <a:lnTo>
                    <a:pt x="66" y="128"/>
                  </a:lnTo>
                  <a:lnTo>
                    <a:pt x="66" y="131"/>
                  </a:lnTo>
                  <a:lnTo>
                    <a:pt x="57" y="131"/>
                  </a:lnTo>
                  <a:lnTo>
                    <a:pt x="57" y="133"/>
                  </a:lnTo>
                  <a:lnTo>
                    <a:pt x="56" y="133"/>
                  </a:lnTo>
                  <a:lnTo>
                    <a:pt x="56" y="135"/>
                  </a:lnTo>
                  <a:lnTo>
                    <a:pt x="50" y="135"/>
                  </a:lnTo>
                  <a:lnTo>
                    <a:pt x="50" y="135"/>
                  </a:lnTo>
                  <a:lnTo>
                    <a:pt x="49" y="135"/>
                  </a:lnTo>
                  <a:lnTo>
                    <a:pt x="49" y="137"/>
                  </a:lnTo>
                  <a:lnTo>
                    <a:pt x="45" y="137"/>
                  </a:lnTo>
                  <a:lnTo>
                    <a:pt x="45" y="137"/>
                  </a:lnTo>
                  <a:lnTo>
                    <a:pt x="45" y="138"/>
                  </a:lnTo>
                  <a:lnTo>
                    <a:pt x="45" y="140"/>
                  </a:lnTo>
                  <a:lnTo>
                    <a:pt x="47" y="144"/>
                  </a:lnTo>
                  <a:lnTo>
                    <a:pt x="47" y="145"/>
                  </a:lnTo>
                  <a:lnTo>
                    <a:pt x="50" y="145"/>
                  </a:lnTo>
                  <a:lnTo>
                    <a:pt x="50" y="149"/>
                  </a:lnTo>
                  <a:lnTo>
                    <a:pt x="52" y="151"/>
                  </a:lnTo>
                  <a:lnTo>
                    <a:pt x="52" y="151"/>
                  </a:lnTo>
                  <a:lnTo>
                    <a:pt x="54" y="152"/>
                  </a:lnTo>
                  <a:lnTo>
                    <a:pt x="56" y="152"/>
                  </a:lnTo>
                  <a:lnTo>
                    <a:pt x="56" y="156"/>
                  </a:lnTo>
                  <a:lnTo>
                    <a:pt x="54" y="156"/>
                  </a:lnTo>
                  <a:lnTo>
                    <a:pt x="50" y="156"/>
                  </a:lnTo>
                  <a:lnTo>
                    <a:pt x="52" y="161"/>
                  </a:lnTo>
                  <a:lnTo>
                    <a:pt x="68" y="161"/>
                  </a:lnTo>
                  <a:lnTo>
                    <a:pt x="68" y="161"/>
                  </a:lnTo>
                  <a:lnTo>
                    <a:pt x="71" y="161"/>
                  </a:lnTo>
                  <a:lnTo>
                    <a:pt x="71" y="159"/>
                  </a:lnTo>
                  <a:lnTo>
                    <a:pt x="75" y="158"/>
                  </a:lnTo>
                  <a:lnTo>
                    <a:pt x="75" y="154"/>
                  </a:lnTo>
                  <a:lnTo>
                    <a:pt x="77" y="154"/>
                  </a:lnTo>
                  <a:lnTo>
                    <a:pt x="78" y="156"/>
                  </a:lnTo>
                  <a:lnTo>
                    <a:pt x="80" y="158"/>
                  </a:lnTo>
                  <a:lnTo>
                    <a:pt x="82" y="159"/>
                  </a:lnTo>
                  <a:lnTo>
                    <a:pt x="84" y="159"/>
                  </a:lnTo>
                  <a:lnTo>
                    <a:pt x="85" y="159"/>
                  </a:lnTo>
                  <a:lnTo>
                    <a:pt x="89" y="161"/>
                  </a:lnTo>
                  <a:lnTo>
                    <a:pt x="89" y="158"/>
                  </a:lnTo>
                  <a:lnTo>
                    <a:pt x="87" y="158"/>
                  </a:lnTo>
                  <a:lnTo>
                    <a:pt x="87" y="156"/>
                  </a:lnTo>
                  <a:lnTo>
                    <a:pt x="89" y="158"/>
                  </a:lnTo>
                  <a:lnTo>
                    <a:pt x="89" y="158"/>
                  </a:lnTo>
                  <a:lnTo>
                    <a:pt x="92" y="158"/>
                  </a:lnTo>
                  <a:lnTo>
                    <a:pt x="92" y="154"/>
                  </a:lnTo>
                  <a:lnTo>
                    <a:pt x="94" y="154"/>
                  </a:lnTo>
                  <a:lnTo>
                    <a:pt x="96" y="152"/>
                  </a:lnTo>
                  <a:lnTo>
                    <a:pt x="96" y="151"/>
                  </a:lnTo>
                  <a:lnTo>
                    <a:pt x="96" y="149"/>
                  </a:lnTo>
                  <a:lnTo>
                    <a:pt x="99" y="149"/>
                  </a:lnTo>
                  <a:lnTo>
                    <a:pt x="103" y="149"/>
                  </a:lnTo>
                  <a:lnTo>
                    <a:pt x="105" y="149"/>
                  </a:lnTo>
                  <a:lnTo>
                    <a:pt x="108" y="147"/>
                  </a:lnTo>
                  <a:lnTo>
                    <a:pt x="110" y="145"/>
                  </a:lnTo>
                  <a:lnTo>
                    <a:pt x="110" y="144"/>
                  </a:lnTo>
                  <a:lnTo>
                    <a:pt x="110" y="144"/>
                  </a:lnTo>
                  <a:lnTo>
                    <a:pt x="108" y="144"/>
                  </a:lnTo>
                  <a:lnTo>
                    <a:pt x="108" y="142"/>
                  </a:lnTo>
                  <a:lnTo>
                    <a:pt x="110" y="142"/>
                  </a:lnTo>
                  <a:lnTo>
                    <a:pt x="110" y="138"/>
                  </a:lnTo>
                  <a:lnTo>
                    <a:pt x="111" y="138"/>
                  </a:lnTo>
                  <a:lnTo>
                    <a:pt x="111" y="137"/>
                  </a:lnTo>
                  <a:lnTo>
                    <a:pt x="111" y="137"/>
                  </a:lnTo>
                  <a:lnTo>
                    <a:pt x="111" y="137"/>
                  </a:lnTo>
                  <a:lnTo>
                    <a:pt x="113" y="135"/>
                  </a:lnTo>
                  <a:lnTo>
                    <a:pt x="113" y="135"/>
                  </a:lnTo>
                  <a:lnTo>
                    <a:pt x="113" y="135"/>
                  </a:lnTo>
                  <a:lnTo>
                    <a:pt x="113" y="137"/>
                  </a:lnTo>
                  <a:lnTo>
                    <a:pt x="113" y="138"/>
                  </a:lnTo>
                  <a:lnTo>
                    <a:pt x="113" y="142"/>
                  </a:lnTo>
                  <a:lnTo>
                    <a:pt x="115" y="142"/>
                  </a:lnTo>
                  <a:lnTo>
                    <a:pt x="118" y="142"/>
                  </a:lnTo>
                  <a:lnTo>
                    <a:pt x="120" y="140"/>
                  </a:lnTo>
                  <a:lnTo>
                    <a:pt x="120" y="137"/>
                  </a:lnTo>
                  <a:lnTo>
                    <a:pt x="122" y="137"/>
                  </a:lnTo>
                  <a:lnTo>
                    <a:pt x="122" y="137"/>
                  </a:lnTo>
                  <a:lnTo>
                    <a:pt x="125" y="137"/>
                  </a:lnTo>
                  <a:lnTo>
                    <a:pt x="125" y="135"/>
                  </a:lnTo>
                  <a:lnTo>
                    <a:pt x="127" y="135"/>
                  </a:lnTo>
                  <a:lnTo>
                    <a:pt x="127" y="133"/>
                  </a:lnTo>
                  <a:lnTo>
                    <a:pt x="131" y="137"/>
                  </a:lnTo>
                  <a:lnTo>
                    <a:pt x="131" y="135"/>
                  </a:lnTo>
                  <a:lnTo>
                    <a:pt x="134" y="135"/>
                  </a:lnTo>
                  <a:lnTo>
                    <a:pt x="134" y="135"/>
                  </a:lnTo>
                  <a:lnTo>
                    <a:pt x="143" y="133"/>
                  </a:lnTo>
                  <a:lnTo>
                    <a:pt x="143" y="135"/>
                  </a:lnTo>
                  <a:lnTo>
                    <a:pt x="145" y="135"/>
                  </a:lnTo>
                  <a:lnTo>
                    <a:pt x="145" y="133"/>
                  </a:lnTo>
                  <a:lnTo>
                    <a:pt x="150" y="133"/>
                  </a:lnTo>
                  <a:lnTo>
                    <a:pt x="150" y="131"/>
                  </a:lnTo>
                  <a:lnTo>
                    <a:pt x="153" y="131"/>
                  </a:lnTo>
                  <a:lnTo>
                    <a:pt x="155" y="130"/>
                  </a:lnTo>
                  <a:lnTo>
                    <a:pt x="157" y="130"/>
                  </a:lnTo>
                  <a:lnTo>
                    <a:pt x="159" y="128"/>
                  </a:lnTo>
                  <a:lnTo>
                    <a:pt x="160" y="128"/>
                  </a:lnTo>
                  <a:lnTo>
                    <a:pt x="160" y="124"/>
                  </a:lnTo>
                  <a:lnTo>
                    <a:pt x="162" y="124"/>
                  </a:lnTo>
                  <a:lnTo>
                    <a:pt x="160" y="119"/>
                  </a:lnTo>
                  <a:lnTo>
                    <a:pt x="159" y="119"/>
                  </a:lnTo>
                  <a:lnTo>
                    <a:pt x="157" y="116"/>
                  </a:lnTo>
                  <a:lnTo>
                    <a:pt x="157" y="116"/>
                  </a:lnTo>
                  <a:lnTo>
                    <a:pt x="157" y="114"/>
                  </a:lnTo>
                  <a:lnTo>
                    <a:pt x="155" y="112"/>
                  </a:lnTo>
                  <a:lnTo>
                    <a:pt x="155" y="110"/>
                  </a:lnTo>
                  <a:lnTo>
                    <a:pt x="159" y="112"/>
                  </a:lnTo>
                  <a:lnTo>
                    <a:pt x="159" y="112"/>
                  </a:lnTo>
                  <a:lnTo>
                    <a:pt x="160" y="114"/>
                  </a:lnTo>
                  <a:lnTo>
                    <a:pt x="160" y="116"/>
                  </a:lnTo>
                  <a:lnTo>
                    <a:pt x="162" y="119"/>
                  </a:lnTo>
                  <a:lnTo>
                    <a:pt x="162" y="119"/>
                  </a:lnTo>
                  <a:lnTo>
                    <a:pt x="162" y="121"/>
                  </a:lnTo>
                  <a:lnTo>
                    <a:pt x="164" y="121"/>
                  </a:lnTo>
                  <a:lnTo>
                    <a:pt x="164" y="124"/>
                  </a:lnTo>
                  <a:lnTo>
                    <a:pt x="167" y="124"/>
                  </a:lnTo>
                  <a:lnTo>
                    <a:pt x="171" y="123"/>
                  </a:lnTo>
                  <a:lnTo>
                    <a:pt x="173" y="123"/>
                  </a:lnTo>
                  <a:lnTo>
                    <a:pt x="173" y="124"/>
                  </a:lnTo>
                  <a:lnTo>
                    <a:pt x="174" y="126"/>
                  </a:lnTo>
                  <a:lnTo>
                    <a:pt x="176" y="128"/>
                  </a:lnTo>
                  <a:lnTo>
                    <a:pt x="176" y="128"/>
                  </a:lnTo>
                  <a:lnTo>
                    <a:pt x="174" y="130"/>
                  </a:lnTo>
                  <a:lnTo>
                    <a:pt x="171" y="130"/>
                  </a:lnTo>
                  <a:lnTo>
                    <a:pt x="166" y="130"/>
                  </a:lnTo>
                  <a:lnTo>
                    <a:pt x="164" y="130"/>
                  </a:lnTo>
                  <a:lnTo>
                    <a:pt x="164" y="131"/>
                  </a:lnTo>
                  <a:lnTo>
                    <a:pt x="162" y="131"/>
                  </a:lnTo>
                  <a:lnTo>
                    <a:pt x="162" y="131"/>
                  </a:lnTo>
                  <a:lnTo>
                    <a:pt x="162" y="131"/>
                  </a:lnTo>
                  <a:lnTo>
                    <a:pt x="178" y="135"/>
                  </a:lnTo>
                  <a:lnTo>
                    <a:pt x="192" y="135"/>
                  </a:lnTo>
                  <a:lnTo>
                    <a:pt x="194" y="135"/>
                  </a:lnTo>
                  <a:lnTo>
                    <a:pt x="194" y="135"/>
                  </a:lnTo>
                  <a:lnTo>
                    <a:pt x="195" y="135"/>
                  </a:lnTo>
                  <a:lnTo>
                    <a:pt x="194" y="137"/>
                  </a:lnTo>
                  <a:lnTo>
                    <a:pt x="194" y="138"/>
                  </a:lnTo>
                  <a:lnTo>
                    <a:pt x="195" y="138"/>
                  </a:lnTo>
                  <a:lnTo>
                    <a:pt x="195" y="140"/>
                  </a:lnTo>
                  <a:lnTo>
                    <a:pt x="192" y="140"/>
                  </a:lnTo>
                  <a:lnTo>
                    <a:pt x="190" y="140"/>
                  </a:lnTo>
                  <a:lnTo>
                    <a:pt x="190" y="138"/>
                  </a:lnTo>
                  <a:lnTo>
                    <a:pt x="174" y="138"/>
                  </a:lnTo>
                  <a:lnTo>
                    <a:pt x="174" y="137"/>
                  </a:lnTo>
                  <a:lnTo>
                    <a:pt x="166" y="137"/>
                  </a:lnTo>
                  <a:lnTo>
                    <a:pt x="164" y="138"/>
                  </a:lnTo>
                  <a:lnTo>
                    <a:pt x="160" y="138"/>
                  </a:lnTo>
                  <a:lnTo>
                    <a:pt x="157" y="138"/>
                  </a:lnTo>
                  <a:lnTo>
                    <a:pt x="153" y="138"/>
                  </a:lnTo>
                  <a:lnTo>
                    <a:pt x="153" y="137"/>
                  </a:lnTo>
                  <a:lnTo>
                    <a:pt x="150" y="135"/>
                  </a:lnTo>
                  <a:lnTo>
                    <a:pt x="150" y="137"/>
                  </a:lnTo>
                  <a:lnTo>
                    <a:pt x="145" y="137"/>
                  </a:lnTo>
                  <a:lnTo>
                    <a:pt x="145" y="137"/>
                  </a:lnTo>
                  <a:lnTo>
                    <a:pt x="143" y="137"/>
                  </a:lnTo>
                  <a:lnTo>
                    <a:pt x="143" y="138"/>
                  </a:lnTo>
                  <a:lnTo>
                    <a:pt x="139" y="138"/>
                  </a:lnTo>
                  <a:lnTo>
                    <a:pt x="139" y="140"/>
                  </a:lnTo>
                  <a:lnTo>
                    <a:pt x="134" y="140"/>
                  </a:lnTo>
                  <a:lnTo>
                    <a:pt x="134" y="142"/>
                  </a:lnTo>
                  <a:lnTo>
                    <a:pt x="131" y="142"/>
                  </a:lnTo>
                  <a:lnTo>
                    <a:pt x="131" y="144"/>
                  </a:lnTo>
                  <a:lnTo>
                    <a:pt x="129" y="144"/>
                  </a:lnTo>
                  <a:lnTo>
                    <a:pt x="129" y="145"/>
                  </a:lnTo>
                  <a:lnTo>
                    <a:pt x="120" y="144"/>
                  </a:lnTo>
                  <a:lnTo>
                    <a:pt x="118" y="151"/>
                  </a:lnTo>
                  <a:lnTo>
                    <a:pt x="117" y="151"/>
                  </a:lnTo>
                  <a:lnTo>
                    <a:pt x="117" y="152"/>
                  </a:lnTo>
                  <a:lnTo>
                    <a:pt x="117" y="152"/>
                  </a:lnTo>
                  <a:lnTo>
                    <a:pt x="117" y="161"/>
                  </a:lnTo>
                  <a:lnTo>
                    <a:pt x="118" y="161"/>
                  </a:lnTo>
                  <a:lnTo>
                    <a:pt x="118" y="161"/>
                  </a:lnTo>
                  <a:lnTo>
                    <a:pt x="120" y="161"/>
                  </a:lnTo>
                  <a:lnTo>
                    <a:pt x="122" y="161"/>
                  </a:lnTo>
                  <a:lnTo>
                    <a:pt x="125" y="161"/>
                  </a:lnTo>
                  <a:lnTo>
                    <a:pt x="125" y="159"/>
                  </a:lnTo>
                  <a:lnTo>
                    <a:pt x="129" y="158"/>
                  </a:lnTo>
                  <a:lnTo>
                    <a:pt x="131" y="158"/>
                  </a:lnTo>
                  <a:lnTo>
                    <a:pt x="132" y="156"/>
                  </a:lnTo>
                  <a:lnTo>
                    <a:pt x="138" y="156"/>
                  </a:lnTo>
                  <a:lnTo>
                    <a:pt x="138" y="156"/>
                  </a:lnTo>
                  <a:lnTo>
                    <a:pt x="139" y="156"/>
                  </a:lnTo>
                  <a:lnTo>
                    <a:pt x="139" y="156"/>
                  </a:lnTo>
                  <a:lnTo>
                    <a:pt x="139" y="156"/>
                  </a:lnTo>
                  <a:lnTo>
                    <a:pt x="138" y="156"/>
                  </a:lnTo>
                  <a:lnTo>
                    <a:pt x="139" y="158"/>
                  </a:lnTo>
                  <a:lnTo>
                    <a:pt x="153" y="158"/>
                  </a:lnTo>
                  <a:lnTo>
                    <a:pt x="153" y="156"/>
                  </a:lnTo>
                  <a:lnTo>
                    <a:pt x="155" y="156"/>
                  </a:lnTo>
                  <a:lnTo>
                    <a:pt x="157" y="156"/>
                  </a:lnTo>
                  <a:lnTo>
                    <a:pt x="159" y="152"/>
                  </a:lnTo>
                  <a:lnTo>
                    <a:pt x="159" y="151"/>
                  </a:lnTo>
                  <a:lnTo>
                    <a:pt x="160" y="149"/>
                  </a:lnTo>
                  <a:lnTo>
                    <a:pt x="162" y="149"/>
                  </a:lnTo>
                  <a:lnTo>
                    <a:pt x="162" y="149"/>
                  </a:lnTo>
                  <a:lnTo>
                    <a:pt x="162" y="147"/>
                  </a:lnTo>
                  <a:lnTo>
                    <a:pt x="164" y="147"/>
                  </a:lnTo>
                  <a:lnTo>
                    <a:pt x="164" y="152"/>
                  </a:lnTo>
                  <a:lnTo>
                    <a:pt x="162" y="152"/>
                  </a:lnTo>
                  <a:lnTo>
                    <a:pt x="162" y="154"/>
                  </a:lnTo>
                  <a:lnTo>
                    <a:pt x="164" y="154"/>
                  </a:lnTo>
                  <a:lnTo>
                    <a:pt x="164" y="156"/>
                  </a:lnTo>
                  <a:lnTo>
                    <a:pt x="162" y="156"/>
                  </a:lnTo>
                  <a:lnTo>
                    <a:pt x="160" y="159"/>
                  </a:lnTo>
                  <a:lnTo>
                    <a:pt x="160" y="159"/>
                  </a:lnTo>
                  <a:lnTo>
                    <a:pt x="159" y="161"/>
                  </a:lnTo>
                  <a:lnTo>
                    <a:pt x="159" y="161"/>
                  </a:lnTo>
                  <a:lnTo>
                    <a:pt x="159" y="161"/>
                  </a:lnTo>
                  <a:lnTo>
                    <a:pt x="159" y="163"/>
                  </a:lnTo>
                  <a:lnTo>
                    <a:pt x="162" y="163"/>
                  </a:lnTo>
                  <a:lnTo>
                    <a:pt x="162" y="166"/>
                  </a:lnTo>
                  <a:lnTo>
                    <a:pt x="164" y="168"/>
                  </a:lnTo>
                  <a:lnTo>
                    <a:pt x="164" y="170"/>
                  </a:lnTo>
                  <a:lnTo>
                    <a:pt x="167" y="172"/>
                  </a:lnTo>
                  <a:lnTo>
                    <a:pt x="167" y="170"/>
                  </a:lnTo>
                  <a:lnTo>
                    <a:pt x="169" y="168"/>
                  </a:lnTo>
                  <a:lnTo>
                    <a:pt x="169" y="166"/>
                  </a:lnTo>
                  <a:lnTo>
                    <a:pt x="171" y="168"/>
                  </a:lnTo>
                  <a:lnTo>
                    <a:pt x="173" y="168"/>
                  </a:lnTo>
                  <a:lnTo>
                    <a:pt x="174" y="170"/>
                  </a:lnTo>
                  <a:lnTo>
                    <a:pt x="174" y="172"/>
                  </a:lnTo>
                  <a:lnTo>
                    <a:pt x="178" y="172"/>
                  </a:lnTo>
                  <a:lnTo>
                    <a:pt x="181" y="172"/>
                  </a:lnTo>
                  <a:lnTo>
                    <a:pt x="185" y="170"/>
                  </a:lnTo>
                  <a:lnTo>
                    <a:pt x="187" y="170"/>
                  </a:lnTo>
                  <a:lnTo>
                    <a:pt x="185" y="172"/>
                  </a:lnTo>
                  <a:lnTo>
                    <a:pt x="183" y="172"/>
                  </a:lnTo>
                  <a:lnTo>
                    <a:pt x="183" y="173"/>
                  </a:lnTo>
                  <a:lnTo>
                    <a:pt x="183" y="177"/>
                  </a:lnTo>
                  <a:lnTo>
                    <a:pt x="183" y="177"/>
                  </a:lnTo>
                  <a:lnTo>
                    <a:pt x="183" y="179"/>
                  </a:lnTo>
                  <a:lnTo>
                    <a:pt x="180" y="179"/>
                  </a:lnTo>
                  <a:lnTo>
                    <a:pt x="180" y="179"/>
                  </a:lnTo>
                  <a:lnTo>
                    <a:pt x="178" y="179"/>
                  </a:lnTo>
                  <a:lnTo>
                    <a:pt x="178" y="182"/>
                  </a:lnTo>
                  <a:lnTo>
                    <a:pt x="176" y="182"/>
                  </a:lnTo>
                  <a:lnTo>
                    <a:pt x="174" y="182"/>
                  </a:lnTo>
                  <a:lnTo>
                    <a:pt x="173" y="180"/>
                  </a:lnTo>
                  <a:lnTo>
                    <a:pt x="173" y="179"/>
                  </a:lnTo>
                  <a:lnTo>
                    <a:pt x="167" y="179"/>
                  </a:lnTo>
                  <a:lnTo>
                    <a:pt x="167" y="180"/>
                  </a:lnTo>
                  <a:lnTo>
                    <a:pt x="166" y="180"/>
                  </a:lnTo>
                  <a:lnTo>
                    <a:pt x="164" y="180"/>
                  </a:lnTo>
                  <a:lnTo>
                    <a:pt x="162" y="180"/>
                  </a:lnTo>
                  <a:lnTo>
                    <a:pt x="160" y="180"/>
                  </a:lnTo>
                  <a:lnTo>
                    <a:pt x="159" y="180"/>
                  </a:lnTo>
                  <a:lnTo>
                    <a:pt x="157" y="177"/>
                  </a:lnTo>
                  <a:lnTo>
                    <a:pt x="155" y="175"/>
                  </a:lnTo>
                  <a:lnTo>
                    <a:pt x="153" y="172"/>
                  </a:lnTo>
                  <a:lnTo>
                    <a:pt x="146" y="172"/>
                  </a:lnTo>
                  <a:lnTo>
                    <a:pt x="143" y="166"/>
                  </a:lnTo>
                  <a:lnTo>
                    <a:pt x="141" y="166"/>
                  </a:lnTo>
                  <a:lnTo>
                    <a:pt x="138" y="166"/>
                  </a:lnTo>
                  <a:lnTo>
                    <a:pt x="134" y="165"/>
                  </a:lnTo>
                  <a:lnTo>
                    <a:pt x="134" y="165"/>
                  </a:lnTo>
                  <a:lnTo>
                    <a:pt x="129" y="165"/>
                  </a:lnTo>
                  <a:lnTo>
                    <a:pt x="129" y="166"/>
                  </a:lnTo>
                  <a:lnTo>
                    <a:pt x="113" y="166"/>
                  </a:lnTo>
                  <a:lnTo>
                    <a:pt x="113" y="168"/>
                  </a:lnTo>
                  <a:lnTo>
                    <a:pt x="113" y="168"/>
                  </a:lnTo>
                  <a:lnTo>
                    <a:pt x="113" y="170"/>
                  </a:lnTo>
                  <a:lnTo>
                    <a:pt x="115" y="173"/>
                  </a:lnTo>
                  <a:lnTo>
                    <a:pt x="115" y="175"/>
                  </a:lnTo>
                  <a:lnTo>
                    <a:pt x="118" y="177"/>
                  </a:lnTo>
                  <a:lnTo>
                    <a:pt x="120" y="177"/>
                  </a:lnTo>
                  <a:lnTo>
                    <a:pt x="124" y="179"/>
                  </a:lnTo>
                  <a:lnTo>
                    <a:pt x="125" y="185"/>
                  </a:lnTo>
                  <a:lnTo>
                    <a:pt x="117" y="185"/>
                  </a:lnTo>
                  <a:lnTo>
                    <a:pt x="117" y="187"/>
                  </a:lnTo>
                  <a:lnTo>
                    <a:pt x="106" y="187"/>
                  </a:lnTo>
                  <a:lnTo>
                    <a:pt x="106" y="189"/>
                  </a:lnTo>
                  <a:lnTo>
                    <a:pt x="103" y="189"/>
                  </a:lnTo>
                  <a:lnTo>
                    <a:pt x="103" y="189"/>
                  </a:lnTo>
                  <a:lnTo>
                    <a:pt x="99" y="189"/>
                  </a:lnTo>
                  <a:lnTo>
                    <a:pt x="99" y="191"/>
                  </a:lnTo>
                  <a:lnTo>
                    <a:pt x="96" y="191"/>
                  </a:lnTo>
                  <a:lnTo>
                    <a:pt x="92" y="196"/>
                  </a:lnTo>
                  <a:lnTo>
                    <a:pt x="91" y="196"/>
                  </a:lnTo>
                  <a:lnTo>
                    <a:pt x="91" y="198"/>
                  </a:lnTo>
                  <a:lnTo>
                    <a:pt x="87" y="198"/>
                  </a:lnTo>
                  <a:lnTo>
                    <a:pt x="89" y="203"/>
                  </a:lnTo>
                  <a:lnTo>
                    <a:pt x="92" y="206"/>
                  </a:lnTo>
                  <a:lnTo>
                    <a:pt x="92" y="212"/>
                  </a:lnTo>
                  <a:lnTo>
                    <a:pt x="96" y="212"/>
                  </a:lnTo>
                  <a:lnTo>
                    <a:pt x="96" y="208"/>
                  </a:lnTo>
                  <a:lnTo>
                    <a:pt x="98" y="208"/>
                  </a:lnTo>
                  <a:lnTo>
                    <a:pt x="98" y="206"/>
                  </a:lnTo>
                  <a:lnTo>
                    <a:pt x="99" y="206"/>
                  </a:lnTo>
                  <a:lnTo>
                    <a:pt x="99" y="206"/>
                  </a:lnTo>
                  <a:lnTo>
                    <a:pt x="101" y="206"/>
                  </a:lnTo>
                  <a:lnTo>
                    <a:pt x="101" y="206"/>
                  </a:lnTo>
                  <a:lnTo>
                    <a:pt x="101" y="206"/>
                  </a:lnTo>
                  <a:lnTo>
                    <a:pt x="103" y="206"/>
                  </a:lnTo>
                  <a:lnTo>
                    <a:pt x="103" y="212"/>
                  </a:lnTo>
                  <a:lnTo>
                    <a:pt x="106" y="212"/>
                  </a:lnTo>
                  <a:lnTo>
                    <a:pt x="110" y="212"/>
                  </a:lnTo>
                  <a:lnTo>
                    <a:pt x="111" y="212"/>
                  </a:lnTo>
                  <a:lnTo>
                    <a:pt x="113" y="212"/>
                  </a:lnTo>
                  <a:lnTo>
                    <a:pt x="117" y="210"/>
                  </a:lnTo>
                  <a:lnTo>
                    <a:pt x="117" y="210"/>
                  </a:lnTo>
                  <a:lnTo>
                    <a:pt x="117" y="208"/>
                  </a:lnTo>
                  <a:lnTo>
                    <a:pt x="115" y="208"/>
                  </a:lnTo>
                  <a:lnTo>
                    <a:pt x="115" y="206"/>
                  </a:lnTo>
                  <a:lnTo>
                    <a:pt x="117" y="205"/>
                  </a:lnTo>
                  <a:lnTo>
                    <a:pt x="118" y="203"/>
                  </a:lnTo>
                  <a:lnTo>
                    <a:pt x="118" y="203"/>
                  </a:lnTo>
                  <a:lnTo>
                    <a:pt x="120" y="203"/>
                  </a:lnTo>
                  <a:lnTo>
                    <a:pt x="122" y="206"/>
                  </a:lnTo>
                  <a:lnTo>
                    <a:pt x="122" y="206"/>
                  </a:lnTo>
                  <a:lnTo>
                    <a:pt x="122" y="210"/>
                  </a:lnTo>
                  <a:lnTo>
                    <a:pt x="124" y="210"/>
                  </a:lnTo>
                  <a:lnTo>
                    <a:pt x="125" y="210"/>
                  </a:lnTo>
                  <a:lnTo>
                    <a:pt x="129" y="212"/>
                  </a:lnTo>
                  <a:lnTo>
                    <a:pt x="129" y="206"/>
                  </a:lnTo>
                  <a:lnTo>
                    <a:pt x="129" y="206"/>
                  </a:lnTo>
                  <a:lnTo>
                    <a:pt x="129" y="203"/>
                  </a:lnTo>
                  <a:lnTo>
                    <a:pt x="131" y="203"/>
                  </a:lnTo>
                  <a:lnTo>
                    <a:pt x="131" y="208"/>
                  </a:lnTo>
                  <a:lnTo>
                    <a:pt x="134" y="210"/>
                  </a:lnTo>
                  <a:lnTo>
                    <a:pt x="139" y="212"/>
                  </a:lnTo>
                  <a:lnTo>
                    <a:pt x="141" y="212"/>
                  </a:lnTo>
                  <a:lnTo>
                    <a:pt x="143" y="210"/>
                  </a:lnTo>
                  <a:lnTo>
                    <a:pt x="143" y="210"/>
                  </a:lnTo>
                  <a:lnTo>
                    <a:pt x="152" y="213"/>
                  </a:lnTo>
                  <a:lnTo>
                    <a:pt x="152" y="215"/>
                  </a:lnTo>
                  <a:lnTo>
                    <a:pt x="153" y="215"/>
                  </a:lnTo>
                  <a:lnTo>
                    <a:pt x="153" y="212"/>
                  </a:lnTo>
                  <a:lnTo>
                    <a:pt x="157" y="210"/>
                  </a:lnTo>
                  <a:lnTo>
                    <a:pt x="157" y="210"/>
                  </a:lnTo>
                  <a:lnTo>
                    <a:pt x="160" y="210"/>
                  </a:lnTo>
                  <a:lnTo>
                    <a:pt x="160" y="208"/>
                  </a:lnTo>
                  <a:lnTo>
                    <a:pt x="162" y="208"/>
                  </a:lnTo>
                  <a:lnTo>
                    <a:pt x="160" y="206"/>
                  </a:lnTo>
                  <a:lnTo>
                    <a:pt x="160" y="205"/>
                  </a:lnTo>
                  <a:lnTo>
                    <a:pt x="159" y="203"/>
                  </a:lnTo>
                  <a:lnTo>
                    <a:pt x="157" y="201"/>
                  </a:lnTo>
                  <a:lnTo>
                    <a:pt x="157" y="199"/>
                  </a:lnTo>
                  <a:lnTo>
                    <a:pt x="160" y="201"/>
                  </a:lnTo>
                  <a:lnTo>
                    <a:pt x="160" y="201"/>
                  </a:lnTo>
                  <a:lnTo>
                    <a:pt x="162" y="203"/>
                  </a:lnTo>
                  <a:lnTo>
                    <a:pt x="166" y="203"/>
                  </a:lnTo>
                  <a:lnTo>
                    <a:pt x="167" y="199"/>
                  </a:lnTo>
                  <a:lnTo>
                    <a:pt x="167" y="198"/>
                  </a:lnTo>
                  <a:lnTo>
                    <a:pt x="171" y="198"/>
                  </a:lnTo>
                  <a:lnTo>
                    <a:pt x="171" y="196"/>
                  </a:lnTo>
                  <a:lnTo>
                    <a:pt x="171" y="196"/>
                  </a:lnTo>
                  <a:lnTo>
                    <a:pt x="171" y="194"/>
                  </a:lnTo>
                  <a:lnTo>
                    <a:pt x="171" y="196"/>
                  </a:lnTo>
                  <a:lnTo>
                    <a:pt x="173" y="196"/>
                  </a:lnTo>
                  <a:lnTo>
                    <a:pt x="171" y="199"/>
                  </a:lnTo>
                  <a:lnTo>
                    <a:pt x="171" y="199"/>
                  </a:lnTo>
                  <a:lnTo>
                    <a:pt x="171" y="206"/>
                  </a:lnTo>
                  <a:lnTo>
                    <a:pt x="185" y="205"/>
                  </a:lnTo>
                  <a:lnTo>
                    <a:pt x="185" y="203"/>
                  </a:lnTo>
                  <a:lnTo>
                    <a:pt x="185" y="203"/>
                  </a:lnTo>
                  <a:lnTo>
                    <a:pt x="185" y="205"/>
                  </a:lnTo>
                  <a:lnTo>
                    <a:pt x="190" y="205"/>
                  </a:lnTo>
                  <a:lnTo>
                    <a:pt x="190" y="206"/>
                  </a:lnTo>
                  <a:lnTo>
                    <a:pt x="197" y="203"/>
                  </a:lnTo>
                  <a:lnTo>
                    <a:pt x="201" y="203"/>
                  </a:lnTo>
                  <a:lnTo>
                    <a:pt x="201" y="199"/>
                  </a:lnTo>
                  <a:lnTo>
                    <a:pt x="199" y="196"/>
                  </a:lnTo>
                  <a:lnTo>
                    <a:pt x="197" y="194"/>
                  </a:lnTo>
                  <a:lnTo>
                    <a:pt x="197" y="192"/>
                  </a:lnTo>
                  <a:lnTo>
                    <a:pt x="199" y="192"/>
                  </a:lnTo>
                  <a:lnTo>
                    <a:pt x="201" y="196"/>
                  </a:lnTo>
                  <a:lnTo>
                    <a:pt x="204" y="196"/>
                  </a:lnTo>
                  <a:lnTo>
                    <a:pt x="202" y="196"/>
                  </a:lnTo>
                  <a:lnTo>
                    <a:pt x="202" y="198"/>
                  </a:lnTo>
                  <a:lnTo>
                    <a:pt x="202" y="199"/>
                  </a:lnTo>
                  <a:lnTo>
                    <a:pt x="202" y="201"/>
                  </a:lnTo>
                  <a:lnTo>
                    <a:pt x="204" y="203"/>
                  </a:lnTo>
                  <a:lnTo>
                    <a:pt x="206" y="203"/>
                  </a:lnTo>
                  <a:lnTo>
                    <a:pt x="207" y="203"/>
                  </a:lnTo>
                  <a:lnTo>
                    <a:pt x="209" y="203"/>
                  </a:lnTo>
                  <a:lnTo>
                    <a:pt x="211" y="199"/>
                  </a:lnTo>
                  <a:lnTo>
                    <a:pt x="213" y="201"/>
                  </a:lnTo>
                  <a:lnTo>
                    <a:pt x="214" y="203"/>
                  </a:lnTo>
                  <a:lnTo>
                    <a:pt x="216" y="203"/>
                  </a:lnTo>
                  <a:lnTo>
                    <a:pt x="216" y="208"/>
                  </a:lnTo>
                  <a:lnTo>
                    <a:pt x="216" y="208"/>
                  </a:lnTo>
                  <a:lnTo>
                    <a:pt x="216" y="217"/>
                  </a:lnTo>
                  <a:lnTo>
                    <a:pt x="220" y="217"/>
                  </a:lnTo>
                  <a:lnTo>
                    <a:pt x="221" y="217"/>
                  </a:lnTo>
                  <a:lnTo>
                    <a:pt x="221" y="217"/>
                  </a:lnTo>
                  <a:lnTo>
                    <a:pt x="225" y="217"/>
                  </a:lnTo>
                  <a:lnTo>
                    <a:pt x="227" y="212"/>
                  </a:lnTo>
                  <a:lnTo>
                    <a:pt x="230" y="210"/>
                  </a:lnTo>
                  <a:lnTo>
                    <a:pt x="234" y="206"/>
                  </a:lnTo>
                  <a:lnTo>
                    <a:pt x="235" y="206"/>
                  </a:lnTo>
                  <a:lnTo>
                    <a:pt x="237" y="205"/>
                  </a:lnTo>
                  <a:lnTo>
                    <a:pt x="239" y="203"/>
                  </a:lnTo>
                  <a:lnTo>
                    <a:pt x="241" y="206"/>
                  </a:lnTo>
                  <a:lnTo>
                    <a:pt x="244" y="206"/>
                  </a:lnTo>
                  <a:lnTo>
                    <a:pt x="246" y="206"/>
                  </a:lnTo>
                  <a:lnTo>
                    <a:pt x="248" y="205"/>
                  </a:lnTo>
                  <a:lnTo>
                    <a:pt x="248" y="203"/>
                  </a:lnTo>
                  <a:lnTo>
                    <a:pt x="249" y="203"/>
                  </a:lnTo>
                  <a:lnTo>
                    <a:pt x="251" y="201"/>
                  </a:lnTo>
                  <a:lnTo>
                    <a:pt x="251" y="201"/>
                  </a:lnTo>
                  <a:lnTo>
                    <a:pt x="253" y="199"/>
                  </a:lnTo>
                  <a:lnTo>
                    <a:pt x="255" y="198"/>
                  </a:lnTo>
                  <a:lnTo>
                    <a:pt x="256" y="198"/>
                  </a:lnTo>
                  <a:lnTo>
                    <a:pt x="256" y="198"/>
                  </a:lnTo>
                  <a:lnTo>
                    <a:pt x="256" y="198"/>
                  </a:lnTo>
                  <a:lnTo>
                    <a:pt x="258" y="196"/>
                  </a:lnTo>
                  <a:lnTo>
                    <a:pt x="260" y="196"/>
                  </a:lnTo>
                  <a:lnTo>
                    <a:pt x="260" y="196"/>
                  </a:lnTo>
                  <a:lnTo>
                    <a:pt x="260" y="194"/>
                  </a:lnTo>
                  <a:lnTo>
                    <a:pt x="258" y="192"/>
                  </a:lnTo>
                  <a:lnTo>
                    <a:pt x="256" y="191"/>
                  </a:lnTo>
                  <a:lnTo>
                    <a:pt x="253" y="191"/>
                  </a:lnTo>
                  <a:lnTo>
                    <a:pt x="253" y="192"/>
                  </a:lnTo>
                  <a:lnTo>
                    <a:pt x="249" y="192"/>
                  </a:lnTo>
                  <a:lnTo>
                    <a:pt x="248" y="189"/>
                  </a:lnTo>
                  <a:lnTo>
                    <a:pt x="246" y="189"/>
                  </a:lnTo>
                  <a:lnTo>
                    <a:pt x="242" y="184"/>
                  </a:lnTo>
                  <a:lnTo>
                    <a:pt x="239" y="182"/>
                  </a:lnTo>
                  <a:lnTo>
                    <a:pt x="235" y="182"/>
                  </a:lnTo>
                  <a:lnTo>
                    <a:pt x="230" y="182"/>
                  </a:lnTo>
                  <a:lnTo>
                    <a:pt x="227" y="182"/>
                  </a:lnTo>
                  <a:lnTo>
                    <a:pt x="228" y="180"/>
                  </a:lnTo>
                  <a:lnTo>
                    <a:pt x="232" y="180"/>
                  </a:lnTo>
                  <a:lnTo>
                    <a:pt x="235" y="180"/>
                  </a:lnTo>
                  <a:lnTo>
                    <a:pt x="239" y="179"/>
                  </a:lnTo>
                  <a:lnTo>
                    <a:pt x="239" y="179"/>
                  </a:lnTo>
                  <a:lnTo>
                    <a:pt x="246" y="179"/>
                  </a:lnTo>
                  <a:lnTo>
                    <a:pt x="246" y="179"/>
                  </a:lnTo>
                  <a:lnTo>
                    <a:pt x="258" y="177"/>
                  </a:lnTo>
                  <a:lnTo>
                    <a:pt x="258" y="177"/>
                  </a:lnTo>
                  <a:lnTo>
                    <a:pt x="258" y="177"/>
                  </a:lnTo>
                  <a:lnTo>
                    <a:pt x="258" y="168"/>
                  </a:lnTo>
                  <a:lnTo>
                    <a:pt x="256" y="168"/>
                  </a:lnTo>
                  <a:lnTo>
                    <a:pt x="256" y="165"/>
                  </a:lnTo>
                  <a:lnTo>
                    <a:pt x="258" y="165"/>
                  </a:lnTo>
                  <a:lnTo>
                    <a:pt x="260" y="165"/>
                  </a:lnTo>
                  <a:lnTo>
                    <a:pt x="263" y="165"/>
                  </a:lnTo>
                  <a:lnTo>
                    <a:pt x="267" y="165"/>
                  </a:lnTo>
                  <a:lnTo>
                    <a:pt x="270" y="166"/>
                  </a:lnTo>
                  <a:lnTo>
                    <a:pt x="274" y="166"/>
                  </a:lnTo>
                  <a:lnTo>
                    <a:pt x="277" y="166"/>
                  </a:lnTo>
                  <a:lnTo>
                    <a:pt x="281" y="165"/>
                  </a:lnTo>
                  <a:lnTo>
                    <a:pt x="284" y="165"/>
                  </a:lnTo>
                  <a:lnTo>
                    <a:pt x="288" y="163"/>
                  </a:lnTo>
                  <a:lnTo>
                    <a:pt x="290" y="161"/>
                  </a:lnTo>
                  <a:lnTo>
                    <a:pt x="291" y="158"/>
                  </a:lnTo>
                  <a:lnTo>
                    <a:pt x="284" y="158"/>
                  </a:lnTo>
                  <a:lnTo>
                    <a:pt x="284" y="158"/>
                  </a:lnTo>
                  <a:lnTo>
                    <a:pt x="283" y="158"/>
                  </a:lnTo>
                  <a:lnTo>
                    <a:pt x="283" y="156"/>
                  </a:lnTo>
                  <a:lnTo>
                    <a:pt x="291" y="156"/>
                  </a:lnTo>
                  <a:lnTo>
                    <a:pt x="291" y="156"/>
                  </a:lnTo>
                  <a:lnTo>
                    <a:pt x="293" y="156"/>
                  </a:lnTo>
                  <a:lnTo>
                    <a:pt x="295" y="156"/>
                  </a:lnTo>
                  <a:lnTo>
                    <a:pt x="295" y="156"/>
                  </a:lnTo>
                  <a:lnTo>
                    <a:pt x="300" y="156"/>
                  </a:lnTo>
                  <a:lnTo>
                    <a:pt x="298" y="152"/>
                  </a:lnTo>
                  <a:lnTo>
                    <a:pt x="297" y="151"/>
                  </a:lnTo>
                  <a:lnTo>
                    <a:pt x="295" y="151"/>
                  </a:lnTo>
                  <a:lnTo>
                    <a:pt x="295" y="149"/>
                  </a:lnTo>
                  <a:lnTo>
                    <a:pt x="307" y="149"/>
                  </a:lnTo>
                  <a:lnTo>
                    <a:pt x="307" y="147"/>
                  </a:lnTo>
                  <a:lnTo>
                    <a:pt x="309" y="145"/>
                  </a:lnTo>
                  <a:lnTo>
                    <a:pt x="310" y="145"/>
                  </a:lnTo>
                  <a:lnTo>
                    <a:pt x="312" y="144"/>
                  </a:lnTo>
                  <a:lnTo>
                    <a:pt x="312" y="142"/>
                  </a:lnTo>
                  <a:lnTo>
                    <a:pt x="310" y="140"/>
                  </a:lnTo>
                  <a:lnTo>
                    <a:pt x="310" y="137"/>
                  </a:lnTo>
                  <a:lnTo>
                    <a:pt x="300" y="138"/>
                  </a:lnTo>
                  <a:lnTo>
                    <a:pt x="300" y="135"/>
                  </a:lnTo>
                  <a:lnTo>
                    <a:pt x="293" y="135"/>
                  </a:lnTo>
                  <a:lnTo>
                    <a:pt x="293" y="135"/>
                  </a:lnTo>
                  <a:lnTo>
                    <a:pt x="288" y="133"/>
                  </a:lnTo>
                  <a:lnTo>
                    <a:pt x="288" y="135"/>
                  </a:lnTo>
                  <a:lnTo>
                    <a:pt x="284" y="135"/>
                  </a:lnTo>
                  <a:lnTo>
                    <a:pt x="284" y="135"/>
                  </a:lnTo>
                  <a:lnTo>
                    <a:pt x="279" y="135"/>
                  </a:lnTo>
                  <a:lnTo>
                    <a:pt x="279" y="137"/>
                  </a:lnTo>
                  <a:lnTo>
                    <a:pt x="276" y="137"/>
                  </a:lnTo>
                  <a:lnTo>
                    <a:pt x="276" y="137"/>
                  </a:lnTo>
                  <a:lnTo>
                    <a:pt x="270" y="137"/>
                  </a:lnTo>
                  <a:lnTo>
                    <a:pt x="270" y="138"/>
                  </a:lnTo>
                  <a:lnTo>
                    <a:pt x="269" y="138"/>
                  </a:lnTo>
                  <a:lnTo>
                    <a:pt x="269" y="140"/>
                  </a:lnTo>
                  <a:lnTo>
                    <a:pt x="262" y="140"/>
                  </a:lnTo>
                  <a:lnTo>
                    <a:pt x="262" y="142"/>
                  </a:lnTo>
                  <a:lnTo>
                    <a:pt x="260" y="142"/>
                  </a:lnTo>
                  <a:lnTo>
                    <a:pt x="260" y="140"/>
                  </a:lnTo>
                  <a:lnTo>
                    <a:pt x="260" y="140"/>
                  </a:lnTo>
                  <a:lnTo>
                    <a:pt x="260" y="137"/>
                  </a:lnTo>
                  <a:lnTo>
                    <a:pt x="263" y="137"/>
                  </a:lnTo>
                  <a:lnTo>
                    <a:pt x="265" y="135"/>
                  </a:lnTo>
                  <a:lnTo>
                    <a:pt x="267" y="135"/>
                  </a:lnTo>
                  <a:lnTo>
                    <a:pt x="269" y="133"/>
                  </a:lnTo>
                  <a:lnTo>
                    <a:pt x="269" y="131"/>
                  </a:lnTo>
                  <a:lnTo>
                    <a:pt x="265" y="131"/>
                  </a:lnTo>
                  <a:lnTo>
                    <a:pt x="260" y="130"/>
                  </a:lnTo>
                  <a:lnTo>
                    <a:pt x="256" y="130"/>
                  </a:lnTo>
                  <a:lnTo>
                    <a:pt x="251" y="128"/>
                  </a:lnTo>
                  <a:lnTo>
                    <a:pt x="251" y="128"/>
                  </a:lnTo>
                  <a:lnTo>
                    <a:pt x="255" y="126"/>
                  </a:lnTo>
                  <a:lnTo>
                    <a:pt x="256" y="126"/>
                  </a:lnTo>
                  <a:lnTo>
                    <a:pt x="260" y="128"/>
                  </a:lnTo>
                  <a:lnTo>
                    <a:pt x="260" y="128"/>
                  </a:lnTo>
                  <a:lnTo>
                    <a:pt x="265" y="128"/>
                  </a:lnTo>
                  <a:lnTo>
                    <a:pt x="265" y="130"/>
                  </a:lnTo>
                  <a:lnTo>
                    <a:pt x="270" y="130"/>
                  </a:lnTo>
                  <a:lnTo>
                    <a:pt x="272" y="131"/>
                  </a:lnTo>
                  <a:lnTo>
                    <a:pt x="274" y="131"/>
                  </a:lnTo>
                  <a:lnTo>
                    <a:pt x="274" y="133"/>
                  </a:lnTo>
                  <a:lnTo>
                    <a:pt x="276" y="133"/>
                  </a:lnTo>
                  <a:lnTo>
                    <a:pt x="277" y="131"/>
                  </a:lnTo>
                  <a:lnTo>
                    <a:pt x="281" y="130"/>
                  </a:lnTo>
                  <a:lnTo>
                    <a:pt x="281" y="130"/>
                  </a:lnTo>
                  <a:lnTo>
                    <a:pt x="283" y="130"/>
                  </a:lnTo>
                  <a:lnTo>
                    <a:pt x="283" y="131"/>
                  </a:lnTo>
                  <a:lnTo>
                    <a:pt x="286" y="131"/>
                  </a:lnTo>
                  <a:lnTo>
                    <a:pt x="288" y="130"/>
                  </a:lnTo>
                  <a:lnTo>
                    <a:pt x="291" y="130"/>
                  </a:lnTo>
                  <a:lnTo>
                    <a:pt x="290" y="126"/>
                  </a:lnTo>
                  <a:lnTo>
                    <a:pt x="284" y="124"/>
                  </a:lnTo>
                  <a:lnTo>
                    <a:pt x="279" y="123"/>
                  </a:lnTo>
                  <a:lnTo>
                    <a:pt x="272" y="123"/>
                  </a:lnTo>
                  <a:lnTo>
                    <a:pt x="272" y="121"/>
                  </a:lnTo>
                  <a:lnTo>
                    <a:pt x="284" y="123"/>
                  </a:lnTo>
                  <a:lnTo>
                    <a:pt x="284" y="123"/>
                  </a:lnTo>
                  <a:lnTo>
                    <a:pt x="291" y="123"/>
                  </a:lnTo>
                  <a:lnTo>
                    <a:pt x="291" y="124"/>
                  </a:lnTo>
                  <a:lnTo>
                    <a:pt x="293" y="124"/>
                  </a:lnTo>
                  <a:lnTo>
                    <a:pt x="293" y="124"/>
                  </a:lnTo>
                  <a:lnTo>
                    <a:pt x="295" y="124"/>
                  </a:lnTo>
                  <a:lnTo>
                    <a:pt x="298" y="124"/>
                  </a:lnTo>
                  <a:lnTo>
                    <a:pt x="300" y="121"/>
                  </a:lnTo>
                  <a:lnTo>
                    <a:pt x="293" y="119"/>
                  </a:lnTo>
                  <a:lnTo>
                    <a:pt x="286" y="119"/>
                  </a:lnTo>
                  <a:lnTo>
                    <a:pt x="279" y="117"/>
                  </a:lnTo>
                  <a:lnTo>
                    <a:pt x="272" y="117"/>
                  </a:lnTo>
                  <a:lnTo>
                    <a:pt x="272" y="114"/>
                  </a:lnTo>
                  <a:lnTo>
                    <a:pt x="272" y="114"/>
                  </a:lnTo>
                  <a:lnTo>
                    <a:pt x="283" y="116"/>
                  </a:lnTo>
                  <a:lnTo>
                    <a:pt x="284" y="114"/>
                  </a:lnTo>
                  <a:lnTo>
                    <a:pt x="284" y="114"/>
                  </a:lnTo>
                  <a:lnTo>
                    <a:pt x="284" y="110"/>
                  </a:lnTo>
                  <a:lnTo>
                    <a:pt x="288" y="112"/>
                  </a:lnTo>
                  <a:lnTo>
                    <a:pt x="288" y="110"/>
                  </a:lnTo>
                  <a:lnTo>
                    <a:pt x="291" y="116"/>
                  </a:lnTo>
                  <a:lnTo>
                    <a:pt x="295" y="117"/>
                  </a:lnTo>
                  <a:lnTo>
                    <a:pt x="298" y="117"/>
                  </a:lnTo>
                  <a:lnTo>
                    <a:pt x="298" y="119"/>
                  </a:lnTo>
                  <a:lnTo>
                    <a:pt x="300" y="117"/>
                  </a:lnTo>
                  <a:lnTo>
                    <a:pt x="300" y="117"/>
                  </a:lnTo>
                  <a:lnTo>
                    <a:pt x="300" y="117"/>
                  </a:lnTo>
                  <a:lnTo>
                    <a:pt x="302" y="117"/>
                  </a:lnTo>
                  <a:lnTo>
                    <a:pt x="300" y="116"/>
                  </a:lnTo>
                  <a:lnTo>
                    <a:pt x="300" y="116"/>
                  </a:lnTo>
                  <a:lnTo>
                    <a:pt x="300" y="116"/>
                  </a:lnTo>
                  <a:lnTo>
                    <a:pt x="300" y="114"/>
                  </a:lnTo>
                  <a:lnTo>
                    <a:pt x="303" y="116"/>
                  </a:lnTo>
                  <a:lnTo>
                    <a:pt x="305" y="116"/>
                  </a:lnTo>
                  <a:lnTo>
                    <a:pt x="309" y="117"/>
                  </a:lnTo>
                  <a:lnTo>
                    <a:pt x="312" y="119"/>
                  </a:lnTo>
                  <a:lnTo>
                    <a:pt x="314" y="117"/>
                  </a:lnTo>
                  <a:lnTo>
                    <a:pt x="314" y="116"/>
                  </a:lnTo>
                  <a:lnTo>
                    <a:pt x="316" y="114"/>
                  </a:lnTo>
                  <a:lnTo>
                    <a:pt x="317" y="114"/>
                  </a:lnTo>
                  <a:lnTo>
                    <a:pt x="319" y="116"/>
                  </a:lnTo>
                  <a:lnTo>
                    <a:pt x="319" y="116"/>
                  </a:lnTo>
                  <a:lnTo>
                    <a:pt x="326" y="116"/>
                  </a:lnTo>
                  <a:lnTo>
                    <a:pt x="326" y="117"/>
                  </a:lnTo>
                  <a:lnTo>
                    <a:pt x="330" y="116"/>
                  </a:lnTo>
                  <a:lnTo>
                    <a:pt x="330" y="116"/>
                  </a:lnTo>
                  <a:lnTo>
                    <a:pt x="331" y="116"/>
                  </a:lnTo>
                  <a:lnTo>
                    <a:pt x="333" y="116"/>
                  </a:lnTo>
                  <a:lnTo>
                    <a:pt x="333" y="116"/>
                  </a:lnTo>
                  <a:lnTo>
                    <a:pt x="338" y="116"/>
                  </a:lnTo>
                  <a:lnTo>
                    <a:pt x="338" y="114"/>
                  </a:lnTo>
                  <a:lnTo>
                    <a:pt x="340" y="114"/>
                  </a:lnTo>
                  <a:lnTo>
                    <a:pt x="340" y="112"/>
                  </a:lnTo>
                  <a:lnTo>
                    <a:pt x="338" y="110"/>
                  </a:lnTo>
                  <a:lnTo>
                    <a:pt x="337" y="109"/>
                  </a:lnTo>
                  <a:lnTo>
                    <a:pt x="337" y="107"/>
                  </a:lnTo>
                  <a:lnTo>
                    <a:pt x="338" y="107"/>
                  </a:lnTo>
                  <a:lnTo>
                    <a:pt x="340" y="109"/>
                  </a:lnTo>
                  <a:lnTo>
                    <a:pt x="342" y="109"/>
                  </a:lnTo>
                  <a:lnTo>
                    <a:pt x="345" y="109"/>
                  </a:lnTo>
                  <a:lnTo>
                    <a:pt x="347" y="103"/>
                  </a:lnTo>
                  <a:lnTo>
                    <a:pt x="359" y="103"/>
                  </a:lnTo>
                  <a:lnTo>
                    <a:pt x="359" y="102"/>
                  </a:lnTo>
                  <a:lnTo>
                    <a:pt x="358" y="102"/>
                  </a:lnTo>
                  <a:lnTo>
                    <a:pt x="358" y="102"/>
                  </a:lnTo>
                  <a:lnTo>
                    <a:pt x="358" y="100"/>
                  </a:lnTo>
                  <a:lnTo>
                    <a:pt x="351" y="98"/>
                  </a:lnTo>
                  <a:lnTo>
                    <a:pt x="351" y="98"/>
                  </a:lnTo>
                  <a:lnTo>
                    <a:pt x="351" y="98"/>
                  </a:lnTo>
                  <a:lnTo>
                    <a:pt x="354" y="95"/>
                  </a:lnTo>
                  <a:lnTo>
                    <a:pt x="356" y="95"/>
                  </a:lnTo>
                  <a:lnTo>
                    <a:pt x="356" y="96"/>
                  </a:lnTo>
                  <a:lnTo>
                    <a:pt x="359" y="96"/>
                  </a:lnTo>
                  <a:lnTo>
                    <a:pt x="359" y="98"/>
                  </a:lnTo>
                  <a:lnTo>
                    <a:pt x="363" y="98"/>
                  </a:lnTo>
                  <a:lnTo>
                    <a:pt x="363" y="98"/>
                  </a:lnTo>
                  <a:lnTo>
                    <a:pt x="366" y="98"/>
                  </a:lnTo>
                  <a:lnTo>
                    <a:pt x="368" y="96"/>
                  </a:lnTo>
                  <a:lnTo>
                    <a:pt x="370" y="93"/>
                  </a:lnTo>
                  <a:lnTo>
                    <a:pt x="375" y="93"/>
                  </a:lnTo>
                  <a:lnTo>
                    <a:pt x="375" y="91"/>
                  </a:lnTo>
                  <a:lnTo>
                    <a:pt x="375" y="91"/>
                  </a:lnTo>
                  <a:lnTo>
                    <a:pt x="375" y="89"/>
                  </a:lnTo>
                  <a:lnTo>
                    <a:pt x="375" y="89"/>
                  </a:lnTo>
                  <a:lnTo>
                    <a:pt x="375" y="88"/>
                  </a:lnTo>
                  <a:lnTo>
                    <a:pt x="375" y="88"/>
                  </a:lnTo>
                  <a:lnTo>
                    <a:pt x="377" y="86"/>
                  </a:lnTo>
                  <a:lnTo>
                    <a:pt x="379" y="84"/>
                  </a:lnTo>
                  <a:lnTo>
                    <a:pt x="379" y="84"/>
                  </a:lnTo>
                  <a:lnTo>
                    <a:pt x="379" y="84"/>
                  </a:lnTo>
                  <a:lnTo>
                    <a:pt x="380" y="86"/>
                  </a:lnTo>
                  <a:lnTo>
                    <a:pt x="380" y="89"/>
                  </a:lnTo>
                  <a:lnTo>
                    <a:pt x="380" y="89"/>
                  </a:lnTo>
                  <a:lnTo>
                    <a:pt x="380" y="89"/>
                  </a:lnTo>
                  <a:lnTo>
                    <a:pt x="384" y="89"/>
                  </a:lnTo>
                  <a:lnTo>
                    <a:pt x="386" y="88"/>
                  </a:lnTo>
                  <a:lnTo>
                    <a:pt x="386" y="88"/>
                  </a:lnTo>
                  <a:lnTo>
                    <a:pt x="386" y="88"/>
                  </a:lnTo>
                  <a:lnTo>
                    <a:pt x="387" y="89"/>
                  </a:lnTo>
                  <a:lnTo>
                    <a:pt x="389" y="86"/>
                  </a:lnTo>
                  <a:lnTo>
                    <a:pt x="391" y="84"/>
                  </a:lnTo>
                  <a:lnTo>
                    <a:pt x="394" y="82"/>
                  </a:lnTo>
                  <a:lnTo>
                    <a:pt x="398" y="82"/>
                  </a:lnTo>
                  <a:lnTo>
                    <a:pt x="398" y="81"/>
                  </a:lnTo>
                  <a:lnTo>
                    <a:pt x="401" y="81"/>
                  </a:lnTo>
                  <a:lnTo>
                    <a:pt x="401" y="79"/>
                  </a:lnTo>
                  <a:lnTo>
                    <a:pt x="406" y="76"/>
                  </a:lnTo>
                  <a:lnTo>
                    <a:pt x="410" y="74"/>
                  </a:lnTo>
                  <a:lnTo>
                    <a:pt x="412" y="74"/>
                  </a:lnTo>
                  <a:lnTo>
                    <a:pt x="412" y="72"/>
                  </a:lnTo>
                  <a:lnTo>
                    <a:pt x="412" y="72"/>
                  </a:lnTo>
                  <a:lnTo>
                    <a:pt x="413" y="72"/>
                  </a:lnTo>
                  <a:lnTo>
                    <a:pt x="417" y="72"/>
                  </a:lnTo>
                  <a:lnTo>
                    <a:pt x="422" y="72"/>
                  </a:lnTo>
                  <a:lnTo>
                    <a:pt x="426" y="72"/>
                  </a:lnTo>
                  <a:lnTo>
                    <a:pt x="429" y="70"/>
                  </a:lnTo>
                  <a:lnTo>
                    <a:pt x="429" y="70"/>
                  </a:lnTo>
                  <a:lnTo>
                    <a:pt x="431" y="70"/>
                  </a:lnTo>
                  <a:lnTo>
                    <a:pt x="431" y="69"/>
                  </a:lnTo>
                  <a:lnTo>
                    <a:pt x="438" y="69"/>
                  </a:lnTo>
                  <a:lnTo>
                    <a:pt x="438" y="69"/>
                  </a:lnTo>
                  <a:lnTo>
                    <a:pt x="447" y="67"/>
                  </a:lnTo>
                  <a:lnTo>
                    <a:pt x="462" y="56"/>
                  </a:lnTo>
                  <a:lnTo>
                    <a:pt x="462" y="55"/>
                  </a:lnTo>
                  <a:lnTo>
                    <a:pt x="462" y="55"/>
                  </a:lnTo>
                  <a:lnTo>
                    <a:pt x="462" y="53"/>
                  </a:lnTo>
                  <a:lnTo>
                    <a:pt x="441" y="60"/>
                  </a:lnTo>
                  <a:lnTo>
                    <a:pt x="441" y="60"/>
                  </a:lnTo>
                  <a:lnTo>
                    <a:pt x="440" y="60"/>
                  </a:lnTo>
                  <a:lnTo>
                    <a:pt x="436" y="60"/>
                  </a:lnTo>
                  <a:lnTo>
                    <a:pt x="434" y="60"/>
                  </a:lnTo>
                  <a:lnTo>
                    <a:pt x="431" y="62"/>
                  </a:lnTo>
                  <a:lnTo>
                    <a:pt x="426" y="62"/>
                  </a:lnTo>
                  <a:lnTo>
                    <a:pt x="426" y="60"/>
                  </a:lnTo>
                  <a:lnTo>
                    <a:pt x="429" y="60"/>
                  </a:lnTo>
                  <a:lnTo>
                    <a:pt x="429" y="58"/>
                  </a:lnTo>
                  <a:lnTo>
                    <a:pt x="438" y="58"/>
                  </a:lnTo>
                  <a:lnTo>
                    <a:pt x="438" y="56"/>
                  </a:lnTo>
                  <a:lnTo>
                    <a:pt x="441" y="56"/>
                  </a:lnTo>
                  <a:lnTo>
                    <a:pt x="443" y="56"/>
                  </a:lnTo>
                  <a:lnTo>
                    <a:pt x="447" y="55"/>
                  </a:lnTo>
                  <a:lnTo>
                    <a:pt x="447" y="55"/>
                  </a:lnTo>
                  <a:lnTo>
                    <a:pt x="447" y="53"/>
                  </a:lnTo>
                  <a:lnTo>
                    <a:pt x="447" y="53"/>
                  </a:lnTo>
                  <a:lnTo>
                    <a:pt x="445" y="53"/>
                  </a:lnTo>
                  <a:lnTo>
                    <a:pt x="445" y="51"/>
                  </a:lnTo>
                  <a:lnTo>
                    <a:pt x="450" y="53"/>
                  </a:lnTo>
                  <a:lnTo>
                    <a:pt x="450" y="53"/>
                  </a:lnTo>
                  <a:lnTo>
                    <a:pt x="452" y="53"/>
                  </a:lnTo>
                  <a:lnTo>
                    <a:pt x="454" y="53"/>
                  </a:lnTo>
                  <a:lnTo>
                    <a:pt x="454" y="53"/>
                  </a:lnTo>
                  <a:lnTo>
                    <a:pt x="459" y="53"/>
                  </a:lnTo>
                  <a:lnTo>
                    <a:pt x="459" y="51"/>
                  </a:lnTo>
                  <a:lnTo>
                    <a:pt x="462" y="51"/>
                  </a:lnTo>
                  <a:lnTo>
                    <a:pt x="468" y="44"/>
                  </a:lnTo>
                  <a:lnTo>
                    <a:pt x="476" y="44"/>
                  </a:lnTo>
                  <a:lnTo>
                    <a:pt x="476" y="42"/>
                  </a:lnTo>
                  <a:lnTo>
                    <a:pt x="483" y="41"/>
                  </a:lnTo>
                  <a:lnTo>
                    <a:pt x="487" y="37"/>
                  </a:lnTo>
                  <a:lnTo>
                    <a:pt x="494" y="37"/>
                  </a:lnTo>
                  <a:lnTo>
                    <a:pt x="494" y="35"/>
                  </a:lnTo>
                  <a:lnTo>
                    <a:pt x="495" y="35"/>
                  </a:lnTo>
                  <a:lnTo>
                    <a:pt x="499" y="35"/>
                  </a:lnTo>
                  <a:lnTo>
                    <a:pt x="499" y="32"/>
                  </a:lnTo>
                  <a:lnTo>
                    <a:pt x="501" y="32"/>
                  </a:lnTo>
                  <a:lnTo>
                    <a:pt x="502" y="30"/>
                  </a:lnTo>
                  <a:lnTo>
                    <a:pt x="502" y="27"/>
                  </a:lnTo>
                  <a:lnTo>
                    <a:pt x="501" y="27"/>
                  </a:lnTo>
                  <a:lnTo>
                    <a:pt x="499" y="25"/>
                  </a:lnTo>
                  <a:lnTo>
                    <a:pt x="495" y="25"/>
                  </a:lnTo>
                  <a:lnTo>
                    <a:pt x="492" y="25"/>
                  </a:lnTo>
                  <a:lnTo>
                    <a:pt x="489" y="25"/>
                  </a:lnTo>
                  <a:lnTo>
                    <a:pt x="489" y="23"/>
                  </a:lnTo>
                  <a:lnTo>
                    <a:pt x="483" y="23"/>
                  </a:lnTo>
                  <a:lnTo>
                    <a:pt x="483" y="21"/>
                  </a:lnTo>
                  <a:lnTo>
                    <a:pt x="476" y="23"/>
                  </a:lnTo>
                  <a:lnTo>
                    <a:pt x="475" y="20"/>
                  </a:lnTo>
                  <a:lnTo>
                    <a:pt x="473" y="18"/>
                  </a:lnTo>
                  <a:lnTo>
                    <a:pt x="468" y="18"/>
                  </a:lnTo>
                  <a:lnTo>
                    <a:pt x="468" y="14"/>
                  </a:lnTo>
                  <a:lnTo>
                    <a:pt x="461" y="14"/>
                  </a:lnTo>
                  <a:lnTo>
                    <a:pt x="461" y="13"/>
                  </a:lnTo>
                  <a:lnTo>
                    <a:pt x="454" y="13"/>
                  </a:lnTo>
                  <a:lnTo>
                    <a:pt x="454" y="11"/>
                  </a:lnTo>
                  <a:lnTo>
                    <a:pt x="452" y="11"/>
                  </a:lnTo>
                  <a:lnTo>
                    <a:pt x="452" y="11"/>
                  </a:lnTo>
                  <a:lnTo>
                    <a:pt x="448" y="11"/>
                  </a:lnTo>
                  <a:lnTo>
                    <a:pt x="448" y="9"/>
                  </a:lnTo>
                  <a:lnTo>
                    <a:pt x="438" y="9"/>
                  </a:lnTo>
                  <a:lnTo>
                    <a:pt x="438" y="7"/>
                  </a:lnTo>
                  <a:lnTo>
                    <a:pt x="438" y="7"/>
                  </a:lnTo>
                  <a:lnTo>
                    <a:pt x="436" y="7"/>
                  </a:lnTo>
                  <a:lnTo>
                    <a:pt x="434" y="7"/>
                  </a:lnTo>
                  <a:lnTo>
                    <a:pt x="434" y="9"/>
                  </a:lnTo>
                  <a:lnTo>
                    <a:pt x="427" y="7"/>
                  </a:lnTo>
                  <a:lnTo>
                    <a:pt x="419" y="18"/>
                  </a:lnTo>
                  <a:lnTo>
                    <a:pt x="413" y="20"/>
                  </a:lnTo>
                  <a:lnTo>
                    <a:pt x="413" y="20"/>
                  </a:lnTo>
                  <a:lnTo>
                    <a:pt x="410" y="20"/>
                  </a:lnTo>
                  <a:lnTo>
                    <a:pt x="410" y="21"/>
                  </a:lnTo>
                  <a:lnTo>
                    <a:pt x="406" y="23"/>
                  </a:lnTo>
                  <a:lnTo>
                    <a:pt x="405" y="25"/>
                  </a:lnTo>
                  <a:lnTo>
                    <a:pt x="403" y="25"/>
                  </a:lnTo>
                  <a:lnTo>
                    <a:pt x="401" y="25"/>
                  </a:lnTo>
                  <a:lnTo>
                    <a:pt x="401" y="23"/>
                  </a:lnTo>
                  <a:lnTo>
                    <a:pt x="401" y="25"/>
                  </a:lnTo>
                  <a:lnTo>
                    <a:pt x="396" y="27"/>
                  </a:lnTo>
                  <a:lnTo>
                    <a:pt x="396" y="27"/>
                  </a:lnTo>
                  <a:lnTo>
                    <a:pt x="389" y="27"/>
                  </a:lnTo>
                  <a:lnTo>
                    <a:pt x="389" y="27"/>
                  </a:lnTo>
                  <a:lnTo>
                    <a:pt x="389" y="28"/>
                  </a:lnTo>
                  <a:lnTo>
                    <a:pt x="387" y="28"/>
                  </a:lnTo>
                  <a:lnTo>
                    <a:pt x="387" y="30"/>
                  </a:lnTo>
                  <a:lnTo>
                    <a:pt x="386" y="30"/>
                  </a:lnTo>
                  <a:lnTo>
                    <a:pt x="384" y="30"/>
                  </a:lnTo>
                  <a:lnTo>
                    <a:pt x="384" y="28"/>
                  </a:lnTo>
                  <a:lnTo>
                    <a:pt x="384" y="28"/>
                  </a:lnTo>
                  <a:lnTo>
                    <a:pt x="384" y="28"/>
                  </a:lnTo>
                  <a:lnTo>
                    <a:pt x="384" y="28"/>
                  </a:lnTo>
                  <a:lnTo>
                    <a:pt x="384" y="28"/>
                  </a:lnTo>
                  <a:lnTo>
                    <a:pt x="387" y="25"/>
                  </a:lnTo>
                  <a:lnTo>
                    <a:pt x="389" y="25"/>
                  </a:lnTo>
                  <a:lnTo>
                    <a:pt x="393" y="23"/>
                  </a:lnTo>
                  <a:lnTo>
                    <a:pt x="393" y="21"/>
                  </a:lnTo>
                  <a:lnTo>
                    <a:pt x="401" y="21"/>
                  </a:lnTo>
                  <a:lnTo>
                    <a:pt x="401" y="20"/>
                  </a:lnTo>
                  <a:lnTo>
                    <a:pt x="405" y="20"/>
                  </a:lnTo>
                  <a:lnTo>
                    <a:pt x="405" y="20"/>
                  </a:lnTo>
                  <a:lnTo>
                    <a:pt x="408" y="20"/>
                  </a:lnTo>
                  <a:lnTo>
                    <a:pt x="408" y="18"/>
                  </a:lnTo>
                  <a:lnTo>
                    <a:pt x="410" y="18"/>
                  </a:lnTo>
                  <a:lnTo>
                    <a:pt x="410" y="16"/>
                  </a:lnTo>
                  <a:lnTo>
                    <a:pt x="413" y="14"/>
                  </a:lnTo>
                  <a:lnTo>
                    <a:pt x="415" y="13"/>
                  </a:lnTo>
                  <a:lnTo>
                    <a:pt x="417" y="11"/>
                  </a:lnTo>
                  <a:lnTo>
                    <a:pt x="419" y="7"/>
                  </a:lnTo>
                  <a:lnTo>
                    <a:pt x="410" y="6"/>
                  </a:lnTo>
                  <a:lnTo>
                    <a:pt x="408" y="4"/>
                  </a:lnTo>
                  <a:lnTo>
                    <a:pt x="401" y="6"/>
                  </a:lnTo>
                  <a:lnTo>
                    <a:pt x="401" y="6"/>
                  </a:lnTo>
                  <a:lnTo>
                    <a:pt x="398" y="7"/>
                  </a:lnTo>
                  <a:lnTo>
                    <a:pt x="393" y="7"/>
                  </a:lnTo>
                  <a:lnTo>
                    <a:pt x="387" y="6"/>
                  </a:lnTo>
                  <a:lnTo>
                    <a:pt x="386" y="6"/>
                  </a:lnTo>
                  <a:lnTo>
                    <a:pt x="386" y="7"/>
                  </a:lnTo>
                  <a:lnTo>
                    <a:pt x="375" y="6"/>
                  </a:lnTo>
                  <a:lnTo>
                    <a:pt x="375" y="4"/>
                  </a:lnTo>
                  <a:lnTo>
                    <a:pt x="373" y="4"/>
                  </a:lnTo>
                  <a:lnTo>
                    <a:pt x="372" y="6"/>
                  </a:lnTo>
                  <a:lnTo>
                    <a:pt x="368" y="6"/>
                  </a:lnTo>
                  <a:lnTo>
                    <a:pt x="366" y="4"/>
                  </a:lnTo>
                  <a:lnTo>
                    <a:pt x="365" y="4"/>
                  </a:lnTo>
                  <a:lnTo>
                    <a:pt x="361" y="4"/>
                  </a:lnTo>
                  <a:lnTo>
                    <a:pt x="359" y="2"/>
                  </a:lnTo>
                  <a:lnTo>
                    <a:pt x="356" y="2"/>
                  </a:lnTo>
                  <a:lnTo>
                    <a:pt x="349" y="7"/>
                  </a:lnTo>
                  <a:lnTo>
                    <a:pt x="349" y="14"/>
                  </a:lnTo>
                  <a:lnTo>
                    <a:pt x="347" y="14"/>
                  </a:lnTo>
                  <a:lnTo>
                    <a:pt x="347" y="11"/>
                  </a:lnTo>
                  <a:lnTo>
                    <a:pt x="342" y="13"/>
                  </a:lnTo>
                  <a:lnTo>
                    <a:pt x="337" y="13"/>
                  </a:lnTo>
                  <a:lnTo>
                    <a:pt x="331" y="14"/>
                  </a:lnTo>
                  <a:lnTo>
                    <a:pt x="326" y="16"/>
                  </a:lnTo>
                  <a:lnTo>
                    <a:pt x="326" y="18"/>
                  </a:lnTo>
                  <a:lnTo>
                    <a:pt x="328" y="20"/>
                  </a:lnTo>
                  <a:lnTo>
                    <a:pt x="330" y="21"/>
                  </a:lnTo>
                  <a:lnTo>
                    <a:pt x="330" y="23"/>
                  </a:lnTo>
                  <a:lnTo>
                    <a:pt x="326" y="21"/>
                  </a:lnTo>
                  <a:lnTo>
                    <a:pt x="324" y="20"/>
                  </a:lnTo>
                  <a:lnTo>
                    <a:pt x="321" y="18"/>
                  </a:lnTo>
                  <a:lnTo>
                    <a:pt x="319" y="18"/>
                  </a:lnTo>
                  <a:lnTo>
                    <a:pt x="317" y="14"/>
                  </a:lnTo>
                  <a:lnTo>
                    <a:pt x="314" y="14"/>
                  </a:lnTo>
                  <a:lnTo>
                    <a:pt x="314" y="14"/>
                  </a:lnTo>
                  <a:lnTo>
                    <a:pt x="302" y="14"/>
                  </a:lnTo>
                  <a:lnTo>
                    <a:pt x="293" y="14"/>
                  </a:lnTo>
                  <a:lnTo>
                    <a:pt x="283" y="14"/>
                  </a:lnTo>
                  <a:lnTo>
                    <a:pt x="274" y="14"/>
                  </a:lnTo>
                  <a:lnTo>
                    <a:pt x="269" y="18"/>
                  </a:lnTo>
                  <a:lnTo>
                    <a:pt x="267" y="18"/>
                  </a:lnTo>
                  <a:lnTo>
                    <a:pt x="265" y="18"/>
                  </a:lnTo>
                  <a:lnTo>
                    <a:pt x="265" y="20"/>
                  </a:lnTo>
                  <a:lnTo>
                    <a:pt x="267" y="21"/>
                  </a:lnTo>
                  <a:lnTo>
                    <a:pt x="269" y="21"/>
                  </a:lnTo>
                  <a:lnTo>
                    <a:pt x="269" y="23"/>
                  </a:lnTo>
                  <a:lnTo>
                    <a:pt x="270" y="23"/>
                  </a:lnTo>
                  <a:lnTo>
                    <a:pt x="270" y="25"/>
                  </a:lnTo>
                  <a:lnTo>
                    <a:pt x="276" y="25"/>
                  </a:lnTo>
                  <a:lnTo>
                    <a:pt x="276" y="27"/>
                  </a:lnTo>
                  <a:lnTo>
                    <a:pt x="279" y="28"/>
                  </a:lnTo>
                  <a:lnTo>
                    <a:pt x="281" y="30"/>
                  </a:lnTo>
                  <a:lnTo>
                    <a:pt x="284" y="32"/>
                  </a:lnTo>
                  <a:lnTo>
                    <a:pt x="283" y="35"/>
                  </a:lnTo>
                  <a:lnTo>
                    <a:pt x="283" y="35"/>
                  </a:lnTo>
                  <a:lnTo>
                    <a:pt x="283" y="35"/>
                  </a:lnTo>
                  <a:lnTo>
                    <a:pt x="281" y="35"/>
                  </a:lnTo>
                  <a:lnTo>
                    <a:pt x="281" y="35"/>
                  </a:lnTo>
                  <a:lnTo>
                    <a:pt x="279" y="30"/>
                  </a:lnTo>
                  <a:lnTo>
                    <a:pt x="279" y="30"/>
                  </a:lnTo>
                  <a:lnTo>
                    <a:pt x="279" y="28"/>
                  </a:lnTo>
                  <a:lnTo>
                    <a:pt x="267" y="27"/>
                  </a:lnTo>
                  <a:lnTo>
                    <a:pt x="267" y="23"/>
                  </a:lnTo>
                  <a:lnTo>
                    <a:pt x="265" y="23"/>
                  </a:lnTo>
                  <a:lnTo>
                    <a:pt x="263" y="21"/>
                  </a:lnTo>
                  <a:lnTo>
                    <a:pt x="260" y="21"/>
                  </a:lnTo>
                  <a:lnTo>
                    <a:pt x="258" y="23"/>
                  </a:lnTo>
                  <a:lnTo>
                    <a:pt x="258" y="25"/>
                  </a:lnTo>
                  <a:lnTo>
                    <a:pt x="248" y="25"/>
                  </a:lnTo>
                  <a:lnTo>
                    <a:pt x="246" y="21"/>
                  </a:lnTo>
                  <a:lnTo>
                    <a:pt x="246" y="21"/>
                  </a:lnTo>
                  <a:lnTo>
                    <a:pt x="246" y="20"/>
                  </a:lnTo>
                  <a:lnTo>
                    <a:pt x="244" y="20"/>
                  </a:lnTo>
                  <a:lnTo>
                    <a:pt x="244" y="25"/>
                  </a:lnTo>
                  <a:lnTo>
                    <a:pt x="242" y="25"/>
                  </a:lnTo>
                  <a:lnTo>
                    <a:pt x="237" y="32"/>
                  </a:lnTo>
                  <a:lnTo>
                    <a:pt x="232" y="32"/>
                  </a:lnTo>
                  <a:lnTo>
                    <a:pt x="230" y="27"/>
                  </a:lnTo>
                  <a:lnTo>
                    <a:pt x="227" y="27"/>
                  </a:lnTo>
                  <a:lnTo>
                    <a:pt x="225" y="28"/>
                  </a:lnTo>
                  <a:lnTo>
                    <a:pt x="225" y="30"/>
                  </a:lnTo>
                  <a:lnTo>
                    <a:pt x="225" y="32"/>
                  </a:lnTo>
                  <a:lnTo>
                    <a:pt x="227" y="34"/>
                  </a:lnTo>
                  <a:lnTo>
                    <a:pt x="227" y="35"/>
                  </a:lnTo>
                  <a:lnTo>
                    <a:pt x="232" y="35"/>
                  </a:lnTo>
                  <a:lnTo>
                    <a:pt x="234" y="37"/>
                  </a:lnTo>
                  <a:lnTo>
                    <a:pt x="239" y="37"/>
                  </a:lnTo>
                  <a:lnTo>
                    <a:pt x="239" y="39"/>
                  </a:lnTo>
                  <a:lnTo>
                    <a:pt x="244" y="39"/>
                  </a:lnTo>
                  <a:lnTo>
                    <a:pt x="244" y="41"/>
                  </a:lnTo>
                  <a:lnTo>
                    <a:pt x="241" y="41"/>
                  </a:lnTo>
                  <a:lnTo>
                    <a:pt x="241" y="41"/>
                  </a:lnTo>
                  <a:lnTo>
                    <a:pt x="237" y="42"/>
                  </a:lnTo>
                  <a:lnTo>
                    <a:pt x="237" y="39"/>
                  </a:lnTo>
                  <a:lnTo>
                    <a:pt x="225" y="35"/>
                  </a:lnTo>
                  <a:lnTo>
                    <a:pt x="223" y="32"/>
                  </a:lnTo>
                  <a:lnTo>
                    <a:pt x="213" y="30"/>
                  </a:lnTo>
                  <a:lnTo>
                    <a:pt x="213" y="28"/>
                  </a:lnTo>
                  <a:lnTo>
                    <a:pt x="209" y="28"/>
                  </a:lnTo>
                  <a:lnTo>
                    <a:pt x="209" y="27"/>
                  </a:lnTo>
                  <a:lnTo>
                    <a:pt x="207" y="27"/>
                  </a:lnTo>
                  <a:lnTo>
                    <a:pt x="204" y="27"/>
                  </a:lnTo>
                  <a:lnTo>
                    <a:pt x="201" y="27"/>
                  </a:lnTo>
                  <a:lnTo>
                    <a:pt x="202" y="32"/>
                  </a:lnTo>
                  <a:lnTo>
                    <a:pt x="201" y="32"/>
                  </a:lnTo>
                  <a:lnTo>
                    <a:pt x="201" y="37"/>
                  </a:lnTo>
                  <a:lnTo>
                    <a:pt x="204" y="41"/>
                  </a:lnTo>
                  <a:lnTo>
                    <a:pt x="207" y="44"/>
                  </a:lnTo>
                  <a:lnTo>
                    <a:pt x="207" y="48"/>
                  </a:lnTo>
                  <a:lnTo>
                    <a:pt x="197" y="39"/>
                  </a:lnTo>
                  <a:lnTo>
                    <a:pt x="197" y="39"/>
                  </a:lnTo>
                  <a:lnTo>
                    <a:pt x="197" y="44"/>
                  </a:lnTo>
                  <a:lnTo>
                    <a:pt x="194" y="42"/>
                  </a:lnTo>
                  <a:lnTo>
                    <a:pt x="192" y="41"/>
                  </a:lnTo>
                  <a:lnTo>
                    <a:pt x="190" y="39"/>
                  </a:lnTo>
                  <a:lnTo>
                    <a:pt x="188" y="37"/>
                  </a:lnTo>
                  <a:lnTo>
                    <a:pt x="188" y="35"/>
                  </a:lnTo>
                  <a:lnTo>
                    <a:pt x="185" y="35"/>
                  </a:lnTo>
                  <a:lnTo>
                    <a:pt x="185" y="32"/>
                  </a:lnTo>
                  <a:lnTo>
                    <a:pt x="180" y="32"/>
                  </a:lnTo>
                  <a:lnTo>
                    <a:pt x="180" y="32"/>
                  </a:lnTo>
                  <a:lnTo>
                    <a:pt x="178" y="32"/>
                  </a:lnTo>
                  <a:lnTo>
                    <a:pt x="178" y="30"/>
                  </a:lnTo>
                  <a:lnTo>
                    <a:pt x="164" y="28"/>
                  </a:lnTo>
                  <a:lnTo>
                    <a:pt x="164" y="28"/>
                  </a:lnTo>
                  <a:lnTo>
                    <a:pt x="159" y="27"/>
                  </a:lnTo>
                  <a:lnTo>
                    <a:pt x="157" y="25"/>
                  </a:lnTo>
                  <a:lnTo>
                    <a:pt x="157" y="23"/>
                  </a:lnTo>
                  <a:lnTo>
                    <a:pt x="155" y="23"/>
                  </a:lnTo>
                  <a:lnTo>
                    <a:pt x="143" y="23"/>
                  </a:lnTo>
                  <a:lnTo>
                    <a:pt x="145" y="25"/>
                  </a:lnTo>
                  <a:lnTo>
                    <a:pt x="145" y="27"/>
                  </a:lnTo>
                  <a:lnTo>
                    <a:pt x="146" y="28"/>
                  </a:lnTo>
                  <a:lnTo>
                    <a:pt x="146" y="28"/>
                  </a:lnTo>
                  <a:lnTo>
                    <a:pt x="148" y="30"/>
                  </a:lnTo>
                  <a:lnTo>
                    <a:pt x="148" y="30"/>
                  </a:lnTo>
                  <a:lnTo>
                    <a:pt x="148" y="30"/>
                  </a:lnTo>
                  <a:lnTo>
                    <a:pt x="148" y="32"/>
                  </a:lnTo>
                  <a:lnTo>
                    <a:pt x="150" y="32"/>
                  </a:lnTo>
                  <a:lnTo>
                    <a:pt x="150" y="34"/>
                  </a:lnTo>
                  <a:lnTo>
                    <a:pt x="141" y="32"/>
                  </a:lnTo>
                  <a:lnTo>
                    <a:pt x="141" y="32"/>
                  </a:lnTo>
                  <a:lnTo>
                    <a:pt x="138" y="32"/>
                  </a:lnTo>
                  <a:lnTo>
                    <a:pt x="134" y="32"/>
                  </a:lnTo>
                  <a:lnTo>
                    <a:pt x="132" y="34"/>
                  </a:lnTo>
                  <a:lnTo>
                    <a:pt x="124" y="32"/>
                  </a:lnTo>
                  <a:lnTo>
                    <a:pt x="124" y="35"/>
                  </a:lnTo>
                  <a:lnTo>
                    <a:pt x="125" y="39"/>
                  </a:lnTo>
                  <a:lnTo>
                    <a:pt x="125" y="41"/>
                  </a:lnTo>
                  <a:lnTo>
                    <a:pt x="134" y="41"/>
                  </a:lnTo>
                  <a:lnTo>
                    <a:pt x="134" y="42"/>
                  </a:lnTo>
                  <a:lnTo>
                    <a:pt x="138" y="42"/>
                  </a:lnTo>
                  <a:lnTo>
                    <a:pt x="139" y="44"/>
                  </a:lnTo>
                  <a:lnTo>
                    <a:pt x="143" y="44"/>
                  </a:lnTo>
                  <a:lnTo>
                    <a:pt x="143" y="42"/>
                  </a:lnTo>
                  <a:lnTo>
                    <a:pt x="146" y="42"/>
                  </a:lnTo>
                  <a:lnTo>
                    <a:pt x="146" y="41"/>
                  </a:lnTo>
                  <a:lnTo>
                    <a:pt x="148" y="41"/>
                  </a:lnTo>
                  <a:lnTo>
                    <a:pt x="150" y="42"/>
                  </a:lnTo>
                  <a:lnTo>
                    <a:pt x="152" y="42"/>
                  </a:lnTo>
                  <a:lnTo>
                    <a:pt x="155" y="42"/>
                  </a:lnTo>
                  <a:lnTo>
                    <a:pt x="157" y="41"/>
                  </a:lnTo>
                  <a:lnTo>
                    <a:pt x="160" y="41"/>
                  </a:lnTo>
                  <a:lnTo>
                    <a:pt x="160" y="41"/>
                  </a:lnTo>
                  <a:lnTo>
                    <a:pt x="162" y="41"/>
                  </a:lnTo>
                  <a:lnTo>
                    <a:pt x="164" y="42"/>
                  </a:lnTo>
                  <a:lnTo>
                    <a:pt x="164" y="44"/>
                  </a:lnTo>
                  <a:lnTo>
                    <a:pt x="160" y="46"/>
                  </a:lnTo>
                  <a:lnTo>
                    <a:pt x="159" y="46"/>
                  </a:lnTo>
                  <a:lnTo>
                    <a:pt x="159" y="53"/>
                  </a:lnTo>
                  <a:lnTo>
                    <a:pt x="159" y="53"/>
                  </a:lnTo>
                  <a:lnTo>
                    <a:pt x="159" y="55"/>
                  </a:lnTo>
                  <a:lnTo>
                    <a:pt x="159" y="55"/>
                  </a:lnTo>
                  <a:lnTo>
                    <a:pt x="155" y="46"/>
                  </a:lnTo>
                  <a:lnTo>
                    <a:pt x="146" y="48"/>
                  </a:lnTo>
                  <a:lnTo>
                    <a:pt x="146" y="48"/>
                  </a:lnTo>
                  <a:lnTo>
                    <a:pt x="145" y="48"/>
                  </a:lnTo>
                  <a:lnTo>
                    <a:pt x="146" y="51"/>
                  </a:lnTo>
                  <a:lnTo>
                    <a:pt x="148" y="53"/>
                  </a:lnTo>
                  <a:lnTo>
                    <a:pt x="150" y="55"/>
                  </a:lnTo>
                  <a:lnTo>
                    <a:pt x="150" y="58"/>
                  </a:lnTo>
                  <a:lnTo>
                    <a:pt x="150" y="58"/>
                  </a:lnTo>
                  <a:lnTo>
                    <a:pt x="148" y="56"/>
                  </a:lnTo>
                  <a:lnTo>
                    <a:pt x="146" y="53"/>
                  </a:lnTo>
                  <a:lnTo>
                    <a:pt x="145" y="49"/>
                  </a:lnTo>
                  <a:lnTo>
                    <a:pt x="143" y="48"/>
                  </a:lnTo>
                  <a:lnTo>
                    <a:pt x="132" y="44"/>
                  </a:lnTo>
                  <a:lnTo>
                    <a:pt x="131" y="46"/>
                  </a:lnTo>
                  <a:lnTo>
                    <a:pt x="129" y="46"/>
                  </a:lnTo>
                  <a:lnTo>
                    <a:pt x="129" y="48"/>
                  </a:lnTo>
                  <a:lnTo>
                    <a:pt x="129" y="49"/>
                  </a:lnTo>
                  <a:lnTo>
                    <a:pt x="131" y="49"/>
                  </a:lnTo>
                  <a:lnTo>
                    <a:pt x="131" y="53"/>
                  </a:lnTo>
                  <a:lnTo>
                    <a:pt x="125" y="49"/>
                  </a:lnTo>
                  <a:lnTo>
                    <a:pt x="125" y="48"/>
                  </a:lnTo>
                  <a:lnTo>
                    <a:pt x="122" y="48"/>
                  </a:lnTo>
                  <a:lnTo>
                    <a:pt x="120" y="44"/>
                  </a:lnTo>
                  <a:lnTo>
                    <a:pt x="115" y="41"/>
                  </a:lnTo>
                  <a:lnTo>
                    <a:pt x="115" y="39"/>
                  </a:lnTo>
                  <a:lnTo>
                    <a:pt x="111" y="41"/>
                  </a:lnTo>
                  <a:lnTo>
                    <a:pt x="111" y="41"/>
                  </a:lnTo>
                  <a:lnTo>
                    <a:pt x="105" y="42"/>
                  </a:lnTo>
                  <a:lnTo>
                    <a:pt x="101" y="48"/>
                  </a:lnTo>
                  <a:lnTo>
                    <a:pt x="98" y="48"/>
                  </a:lnTo>
                  <a:lnTo>
                    <a:pt x="96" y="51"/>
                  </a:lnTo>
                  <a:lnTo>
                    <a:pt x="94" y="53"/>
                  </a:lnTo>
                  <a:lnTo>
                    <a:pt x="94" y="53"/>
                  </a:lnTo>
                  <a:lnTo>
                    <a:pt x="92" y="55"/>
                  </a:lnTo>
                  <a:lnTo>
                    <a:pt x="91" y="55"/>
                  </a:lnTo>
                  <a:lnTo>
                    <a:pt x="89" y="53"/>
                  </a:lnTo>
                  <a:lnTo>
                    <a:pt x="87" y="53"/>
                  </a:lnTo>
                  <a:lnTo>
                    <a:pt x="87" y="51"/>
                  </a:lnTo>
                  <a:lnTo>
                    <a:pt x="85" y="51"/>
                  </a:lnTo>
                  <a:lnTo>
                    <a:pt x="85" y="49"/>
                  </a:lnTo>
                  <a:lnTo>
                    <a:pt x="82" y="49"/>
                  </a:lnTo>
                  <a:lnTo>
                    <a:pt x="78" y="49"/>
                  </a:lnTo>
                  <a:lnTo>
                    <a:pt x="77" y="49"/>
                  </a:lnTo>
                  <a:lnTo>
                    <a:pt x="73" y="49"/>
                  </a:lnTo>
                  <a:lnTo>
                    <a:pt x="71" y="49"/>
                  </a:lnTo>
                  <a:lnTo>
                    <a:pt x="71" y="49"/>
                  </a:lnTo>
                  <a:lnTo>
                    <a:pt x="70" y="49"/>
                  </a:lnTo>
                  <a:lnTo>
                    <a:pt x="70" y="51"/>
                  </a:lnTo>
                  <a:lnTo>
                    <a:pt x="66" y="53"/>
                  </a:lnTo>
                  <a:lnTo>
                    <a:pt x="63" y="53"/>
                  </a:lnTo>
                  <a:lnTo>
                    <a:pt x="61" y="56"/>
                  </a:lnTo>
                  <a:lnTo>
                    <a:pt x="64" y="56"/>
                  </a:lnTo>
                  <a:lnTo>
                    <a:pt x="68" y="55"/>
                  </a:lnTo>
                  <a:lnTo>
                    <a:pt x="71" y="55"/>
                  </a:lnTo>
                  <a:lnTo>
                    <a:pt x="75" y="55"/>
                  </a:lnTo>
                  <a:lnTo>
                    <a:pt x="78" y="55"/>
                  </a:lnTo>
                  <a:lnTo>
                    <a:pt x="82" y="56"/>
                  </a:lnTo>
                  <a:lnTo>
                    <a:pt x="80" y="56"/>
                  </a:lnTo>
                  <a:lnTo>
                    <a:pt x="77" y="56"/>
                  </a:lnTo>
                  <a:lnTo>
                    <a:pt x="75" y="56"/>
                  </a:lnTo>
                  <a:lnTo>
                    <a:pt x="71" y="58"/>
                  </a:lnTo>
                  <a:lnTo>
                    <a:pt x="70" y="58"/>
                  </a:lnTo>
                  <a:lnTo>
                    <a:pt x="70" y="60"/>
                  </a:lnTo>
                  <a:lnTo>
                    <a:pt x="68" y="62"/>
                  </a:lnTo>
                  <a:lnTo>
                    <a:pt x="71" y="62"/>
                  </a:lnTo>
                  <a:lnTo>
                    <a:pt x="73" y="62"/>
                  </a:lnTo>
                  <a:lnTo>
                    <a:pt x="75" y="62"/>
                  </a:lnTo>
                  <a:lnTo>
                    <a:pt x="78" y="60"/>
                  </a:lnTo>
                  <a:lnTo>
                    <a:pt x="87" y="60"/>
                  </a:lnTo>
                  <a:lnTo>
                    <a:pt x="87" y="60"/>
                  </a:lnTo>
                  <a:lnTo>
                    <a:pt x="91" y="58"/>
                  </a:lnTo>
                  <a:lnTo>
                    <a:pt x="92" y="60"/>
                  </a:lnTo>
                  <a:lnTo>
                    <a:pt x="94" y="60"/>
                  </a:lnTo>
                  <a:lnTo>
                    <a:pt x="96" y="60"/>
                  </a:lnTo>
                  <a:lnTo>
                    <a:pt x="99" y="60"/>
                  </a:lnTo>
                  <a:lnTo>
                    <a:pt x="101" y="60"/>
                  </a:lnTo>
                  <a:lnTo>
                    <a:pt x="99" y="62"/>
                  </a:lnTo>
                  <a:lnTo>
                    <a:pt x="98" y="62"/>
                  </a:lnTo>
                  <a:lnTo>
                    <a:pt x="94" y="62"/>
                  </a:lnTo>
                  <a:lnTo>
                    <a:pt x="91" y="62"/>
                  </a:lnTo>
                  <a:lnTo>
                    <a:pt x="71" y="67"/>
                  </a:lnTo>
                  <a:lnTo>
                    <a:pt x="71" y="69"/>
                  </a:lnTo>
                  <a:lnTo>
                    <a:pt x="71" y="69"/>
                  </a:lnTo>
                  <a:lnTo>
                    <a:pt x="71" y="74"/>
                  </a:lnTo>
                  <a:lnTo>
                    <a:pt x="75" y="72"/>
                  </a:lnTo>
                  <a:lnTo>
                    <a:pt x="77" y="72"/>
                  </a:lnTo>
                  <a:lnTo>
                    <a:pt x="80" y="70"/>
                  </a:lnTo>
                  <a:lnTo>
                    <a:pt x="80" y="69"/>
                  </a:lnTo>
                  <a:lnTo>
                    <a:pt x="87" y="69"/>
                  </a:lnTo>
                  <a:lnTo>
                    <a:pt x="87" y="69"/>
                  </a:lnTo>
                  <a:lnTo>
                    <a:pt x="89" y="69"/>
                  </a:lnTo>
                  <a:lnTo>
                    <a:pt x="89" y="67"/>
                  </a:lnTo>
                  <a:lnTo>
                    <a:pt x="92" y="67"/>
                  </a:lnTo>
                  <a:lnTo>
                    <a:pt x="92" y="65"/>
                  </a:lnTo>
                  <a:lnTo>
                    <a:pt x="101" y="65"/>
                  </a:lnTo>
                  <a:lnTo>
                    <a:pt x="111" y="62"/>
                  </a:lnTo>
                  <a:lnTo>
                    <a:pt x="111" y="65"/>
                  </a:lnTo>
                  <a:lnTo>
                    <a:pt x="108" y="67"/>
                  </a:lnTo>
                  <a:lnTo>
                    <a:pt x="105" y="69"/>
                  </a:lnTo>
                  <a:lnTo>
                    <a:pt x="103" y="69"/>
                  </a:lnTo>
                  <a:lnTo>
                    <a:pt x="101" y="67"/>
                  </a:lnTo>
                  <a:lnTo>
                    <a:pt x="101" y="67"/>
                  </a:lnTo>
                  <a:lnTo>
                    <a:pt x="92" y="69"/>
                  </a:lnTo>
                  <a:lnTo>
                    <a:pt x="92" y="70"/>
                  </a:lnTo>
                  <a:lnTo>
                    <a:pt x="89" y="70"/>
                  </a:lnTo>
                  <a:lnTo>
                    <a:pt x="89" y="70"/>
                  </a:lnTo>
                  <a:lnTo>
                    <a:pt x="84" y="70"/>
                  </a:lnTo>
                  <a:lnTo>
                    <a:pt x="80" y="74"/>
                  </a:lnTo>
                  <a:lnTo>
                    <a:pt x="78" y="74"/>
                  </a:lnTo>
                  <a:lnTo>
                    <a:pt x="78" y="76"/>
                  </a:lnTo>
                  <a:lnTo>
                    <a:pt x="77" y="77"/>
                  </a:lnTo>
                  <a:lnTo>
                    <a:pt x="78" y="79"/>
                  </a:lnTo>
                  <a:lnTo>
                    <a:pt x="80" y="81"/>
                  </a:lnTo>
                  <a:lnTo>
                    <a:pt x="84" y="81"/>
                  </a:lnTo>
                  <a:lnTo>
                    <a:pt x="84" y="81"/>
                  </a:lnTo>
                  <a:lnTo>
                    <a:pt x="87" y="81"/>
                  </a:lnTo>
                  <a:lnTo>
                    <a:pt x="87" y="79"/>
                  </a:lnTo>
                  <a:lnTo>
                    <a:pt x="89" y="79"/>
                  </a:lnTo>
                  <a:lnTo>
                    <a:pt x="89" y="77"/>
                  </a:lnTo>
                  <a:lnTo>
                    <a:pt x="91" y="77"/>
                  </a:lnTo>
                  <a:lnTo>
                    <a:pt x="92" y="79"/>
                  </a:lnTo>
                  <a:lnTo>
                    <a:pt x="92" y="79"/>
                  </a:lnTo>
                  <a:lnTo>
                    <a:pt x="105" y="79"/>
                  </a:lnTo>
                  <a:lnTo>
                    <a:pt x="105" y="81"/>
                  </a:lnTo>
                  <a:lnTo>
                    <a:pt x="111" y="79"/>
                  </a:lnTo>
                  <a:lnTo>
                    <a:pt x="111" y="77"/>
                  </a:lnTo>
                  <a:lnTo>
                    <a:pt x="111" y="77"/>
                  </a:lnTo>
                  <a:lnTo>
                    <a:pt x="111" y="79"/>
                  </a:lnTo>
                  <a:lnTo>
                    <a:pt x="113" y="79"/>
                  </a:lnTo>
                  <a:lnTo>
                    <a:pt x="117" y="79"/>
                  </a:lnTo>
                  <a:lnTo>
                    <a:pt x="117" y="77"/>
                  </a:lnTo>
                  <a:lnTo>
                    <a:pt x="120" y="77"/>
                  </a:lnTo>
                  <a:lnTo>
                    <a:pt x="122" y="81"/>
                  </a:lnTo>
                  <a:lnTo>
                    <a:pt x="125" y="81"/>
                  </a:lnTo>
                  <a:lnTo>
                    <a:pt x="129" y="81"/>
                  </a:lnTo>
                  <a:lnTo>
                    <a:pt x="131" y="81"/>
                  </a:lnTo>
                  <a:lnTo>
                    <a:pt x="132" y="77"/>
                  </a:lnTo>
                  <a:lnTo>
                    <a:pt x="134" y="77"/>
                  </a:lnTo>
                  <a:lnTo>
                    <a:pt x="138" y="74"/>
                  </a:lnTo>
                  <a:lnTo>
                    <a:pt x="139" y="74"/>
                  </a:lnTo>
                  <a:lnTo>
                    <a:pt x="138" y="77"/>
                  </a:lnTo>
                  <a:lnTo>
                    <a:pt x="138" y="82"/>
                  </a:lnTo>
                  <a:lnTo>
                    <a:pt x="139" y="82"/>
                  </a:lnTo>
                  <a:lnTo>
                    <a:pt x="139" y="82"/>
                  </a:lnTo>
                  <a:lnTo>
                    <a:pt x="141" y="82"/>
                  </a:lnTo>
                  <a:lnTo>
                    <a:pt x="146" y="82"/>
                  </a:lnTo>
                  <a:lnTo>
                    <a:pt x="146" y="84"/>
                  </a:lnTo>
                  <a:lnTo>
                    <a:pt x="146" y="84"/>
                  </a:lnTo>
                  <a:lnTo>
                    <a:pt x="148" y="84"/>
                  </a:lnTo>
                  <a:lnTo>
                    <a:pt x="148" y="82"/>
                  </a:lnTo>
                  <a:lnTo>
                    <a:pt x="153" y="82"/>
                  </a:lnTo>
                  <a:lnTo>
                    <a:pt x="157" y="84"/>
                  </a:lnTo>
                  <a:lnTo>
                    <a:pt x="160" y="86"/>
                  </a:lnTo>
                  <a:lnTo>
                    <a:pt x="162" y="82"/>
                  </a:lnTo>
                  <a:lnTo>
                    <a:pt x="162" y="81"/>
                  </a:lnTo>
                  <a:lnTo>
                    <a:pt x="164" y="79"/>
                  </a:lnTo>
                  <a:lnTo>
                    <a:pt x="164" y="79"/>
                  </a:lnTo>
                  <a:lnTo>
                    <a:pt x="164" y="79"/>
                  </a:lnTo>
                  <a:lnTo>
                    <a:pt x="167" y="77"/>
                  </a:lnTo>
                  <a:lnTo>
                    <a:pt x="167" y="77"/>
                  </a:lnTo>
                  <a:lnTo>
                    <a:pt x="167" y="76"/>
                  </a:lnTo>
                  <a:lnTo>
                    <a:pt x="167" y="72"/>
                  </a:lnTo>
                  <a:lnTo>
                    <a:pt x="173" y="70"/>
                  </a:lnTo>
                  <a:lnTo>
                    <a:pt x="173" y="74"/>
                  </a:lnTo>
                  <a:lnTo>
                    <a:pt x="171" y="76"/>
                  </a:lnTo>
                  <a:lnTo>
                    <a:pt x="171" y="79"/>
                  </a:lnTo>
                  <a:lnTo>
                    <a:pt x="174" y="79"/>
                  </a:lnTo>
                  <a:lnTo>
                    <a:pt x="176" y="79"/>
                  </a:lnTo>
                  <a:lnTo>
                    <a:pt x="180" y="79"/>
                  </a:lnTo>
                  <a:lnTo>
                    <a:pt x="180" y="77"/>
                  </a:lnTo>
                  <a:lnTo>
                    <a:pt x="188" y="77"/>
                  </a:lnTo>
                  <a:lnTo>
                    <a:pt x="188" y="77"/>
                  </a:lnTo>
                  <a:lnTo>
                    <a:pt x="195" y="77"/>
                  </a:lnTo>
                  <a:lnTo>
                    <a:pt x="195" y="76"/>
                  </a:lnTo>
                  <a:lnTo>
                    <a:pt x="201" y="76"/>
                  </a:lnTo>
                  <a:lnTo>
                    <a:pt x="201" y="74"/>
                  </a:lnTo>
                  <a:lnTo>
                    <a:pt x="209" y="74"/>
                  </a:lnTo>
                  <a:lnTo>
                    <a:pt x="209" y="74"/>
                  </a:lnTo>
                  <a:lnTo>
                    <a:pt x="223" y="74"/>
                  </a:lnTo>
                  <a:lnTo>
                    <a:pt x="223" y="74"/>
                  </a:lnTo>
                  <a:lnTo>
                    <a:pt x="248" y="70"/>
                  </a:lnTo>
                  <a:lnTo>
                    <a:pt x="248" y="70"/>
                  </a:lnTo>
                  <a:lnTo>
                    <a:pt x="251" y="70"/>
                  </a:lnTo>
                  <a:lnTo>
                    <a:pt x="251" y="69"/>
                  </a:lnTo>
                  <a:lnTo>
                    <a:pt x="255" y="69"/>
                  </a:lnTo>
                  <a:lnTo>
                    <a:pt x="255" y="69"/>
                  </a:lnTo>
                  <a:lnTo>
                    <a:pt x="258" y="69"/>
                  </a:lnTo>
                  <a:lnTo>
                    <a:pt x="258" y="67"/>
                  </a:lnTo>
                  <a:lnTo>
                    <a:pt x="263" y="65"/>
                  </a:lnTo>
                  <a:lnTo>
                    <a:pt x="265" y="63"/>
                  </a:lnTo>
                  <a:lnTo>
                    <a:pt x="267" y="63"/>
                  </a:lnTo>
                  <a:lnTo>
                    <a:pt x="267" y="65"/>
                  </a:lnTo>
                  <a:lnTo>
                    <a:pt x="272" y="65"/>
                  </a:lnTo>
                  <a:lnTo>
                    <a:pt x="272" y="63"/>
                  </a:lnTo>
                  <a:lnTo>
                    <a:pt x="279" y="63"/>
                  </a:lnTo>
                  <a:lnTo>
                    <a:pt x="279" y="62"/>
                  </a:lnTo>
                  <a:lnTo>
                    <a:pt x="288" y="62"/>
                  </a:lnTo>
                  <a:lnTo>
                    <a:pt x="284" y="63"/>
                  </a:lnTo>
                  <a:lnTo>
                    <a:pt x="281" y="65"/>
                  </a:lnTo>
                  <a:lnTo>
                    <a:pt x="276" y="65"/>
                  </a:lnTo>
                  <a:lnTo>
                    <a:pt x="270" y="67"/>
                  </a:lnTo>
                  <a:lnTo>
                    <a:pt x="267" y="67"/>
                  </a:lnTo>
                  <a:lnTo>
                    <a:pt x="265" y="70"/>
                  </a:lnTo>
                  <a:lnTo>
                    <a:pt x="272" y="70"/>
                  </a:lnTo>
                  <a:lnTo>
                    <a:pt x="281" y="70"/>
                  </a:lnTo>
                  <a:lnTo>
                    <a:pt x="281" y="74"/>
                  </a:lnTo>
                  <a:lnTo>
                    <a:pt x="270" y="74"/>
                  </a:lnTo>
                  <a:lnTo>
                    <a:pt x="270" y="74"/>
                  </a:lnTo>
                  <a:lnTo>
                    <a:pt x="269" y="74"/>
                  </a:lnTo>
                  <a:lnTo>
                    <a:pt x="267" y="74"/>
                  </a:lnTo>
                  <a:lnTo>
                    <a:pt x="265" y="74"/>
                  </a:lnTo>
                  <a:lnTo>
                    <a:pt x="265" y="74"/>
                  </a:lnTo>
                  <a:lnTo>
                    <a:pt x="260" y="76"/>
                  </a:lnTo>
                  <a:lnTo>
                    <a:pt x="260" y="77"/>
                  </a:lnTo>
                  <a:lnTo>
                    <a:pt x="255" y="77"/>
                  </a:lnTo>
                  <a:lnTo>
                    <a:pt x="249" y="77"/>
                  </a:lnTo>
                  <a:lnTo>
                    <a:pt x="246" y="79"/>
                  </a:lnTo>
                  <a:lnTo>
                    <a:pt x="246" y="81"/>
                  </a:lnTo>
                  <a:lnTo>
                    <a:pt x="244" y="81"/>
                  </a:lnTo>
                  <a:lnTo>
                    <a:pt x="246" y="82"/>
                  </a:lnTo>
                  <a:lnTo>
                    <a:pt x="270" y="81"/>
                  </a:lnTo>
                  <a:lnTo>
                    <a:pt x="270" y="82"/>
                  </a:lnTo>
                  <a:lnTo>
                    <a:pt x="260" y="84"/>
                  </a:lnTo>
                  <a:lnTo>
                    <a:pt x="260" y="86"/>
                  </a:lnTo>
                  <a:lnTo>
                    <a:pt x="256" y="86"/>
                  </a:lnTo>
                  <a:lnTo>
                    <a:pt x="256" y="86"/>
                  </a:lnTo>
                  <a:lnTo>
                    <a:pt x="246" y="86"/>
                  </a:lnTo>
                  <a:lnTo>
                    <a:pt x="246" y="88"/>
                  </a:lnTo>
                  <a:lnTo>
                    <a:pt x="246" y="88"/>
                  </a:lnTo>
                  <a:lnTo>
                    <a:pt x="246" y="86"/>
                  </a:lnTo>
                  <a:lnTo>
                    <a:pt x="239" y="86"/>
                  </a:lnTo>
                  <a:lnTo>
                    <a:pt x="237" y="89"/>
                  </a:lnTo>
                  <a:lnTo>
                    <a:pt x="227" y="88"/>
                  </a:lnTo>
                  <a:lnTo>
                    <a:pt x="227" y="89"/>
                  </a:lnTo>
                  <a:lnTo>
                    <a:pt x="223" y="89"/>
                  </a:lnTo>
                  <a:lnTo>
                    <a:pt x="223" y="88"/>
                  </a:lnTo>
                  <a:lnTo>
                    <a:pt x="223" y="88"/>
                  </a:lnTo>
                  <a:lnTo>
                    <a:pt x="221" y="88"/>
                  </a:lnTo>
                  <a:lnTo>
                    <a:pt x="214" y="89"/>
                  </a:lnTo>
                  <a:lnTo>
                    <a:pt x="207" y="89"/>
                  </a:lnTo>
                  <a:lnTo>
                    <a:pt x="201" y="91"/>
                  </a:lnTo>
                  <a:lnTo>
                    <a:pt x="201" y="95"/>
                  </a:lnTo>
                  <a:lnTo>
                    <a:pt x="201" y="95"/>
                  </a:lnTo>
                  <a:lnTo>
                    <a:pt x="202" y="96"/>
                  </a:lnTo>
                  <a:lnTo>
                    <a:pt x="204" y="98"/>
                  </a:lnTo>
                  <a:lnTo>
                    <a:pt x="204" y="102"/>
                  </a:lnTo>
                  <a:lnTo>
                    <a:pt x="202" y="102"/>
                  </a:lnTo>
                  <a:lnTo>
                    <a:pt x="202" y="103"/>
                  </a:lnTo>
                  <a:lnTo>
                    <a:pt x="204" y="105"/>
                  </a:lnTo>
                  <a:lnTo>
                    <a:pt x="204" y="107"/>
                  </a:lnTo>
                  <a:lnTo>
                    <a:pt x="206" y="107"/>
                  </a:lnTo>
                  <a:lnTo>
                    <a:pt x="206" y="107"/>
                  </a:lnTo>
                  <a:lnTo>
                    <a:pt x="206" y="107"/>
                  </a:lnTo>
                  <a:lnTo>
                    <a:pt x="213" y="107"/>
                  </a:lnTo>
                  <a:lnTo>
                    <a:pt x="213" y="109"/>
                  </a:lnTo>
                  <a:lnTo>
                    <a:pt x="220" y="109"/>
                  </a:lnTo>
                  <a:lnTo>
                    <a:pt x="220" y="107"/>
                  </a:lnTo>
                  <a:lnTo>
                    <a:pt x="227" y="109"/>
                  </a:lnTo>
                  <a:lnTo>
                    <a:pt x="227" y="110"/>
                  </a:lnTo>
                  <a:lnTo>
                    <a:pt x="225" y="110"/>
                  </a:lnTo>
                  <a:lnTo>
                    <a:pt x="223" y="110"/>
                  </a:lnTo>
                  <a:lnTo>
                    <a:pt x="221" y="110"/>
                  </a:lnTo>
                  <a:lnTo>
                    <a:pt x="221" y="110"/>
                  </a:lnTo>
                  <a:lnTo>
                    <a:pt x="220" y="110"/>
                  </a:lnTo>
                  <a:lnTo>
                    <a:pt x="220" y="114"/>
                  </a:lnTo>
                  <a:lnTo>
                    <a:pt x="214" y="114"/>
                  </a:lnTo>
                  <a:lnTo>
                    <a:pt x="214" y="112"/>
                  </a:lnTo>
                  <a:lnTo>
                    <a:pt x="209" y="112"/>
                  </a:lnTo>
                  <a:lnTo>
                    <a:pt x="209" y="114"/>
                  </a:lnTo>
                  <a:lnTo>
                    <a:pt x="207" y="114"/>
                  </a:lnTo>
                  <a:lnTo>
                    <a:pt x="206" y="110"/>
                  </a:lnTo>
                  <a:lnTo>
                    <a:pt x="202" y="110"/>
                  </a:lnTo>
                  <a:lnTo>
                    <a:pt x="202" y="110"/>
                  </a:lnTo>
                  <a:lnTo>
                    <a:pt x="199" y="107"/>
                  </a:lnTo>
                  <a:lnTo>
                    <a:pt x="199" y="105"/>
                  </a:lnTo>
                  <a:lnTo>
                    <a:pt x="197" y="102"/>
                  </a:lnTo>
                  <a:lnTo>
                    <a:pt x="197" y="98"/>
                  </a:lnTo>
                  <a:lnTo>
                    <a:pt x="195" y="96"/>
                  </a:lnTo>
                  <a:lnTo>
                    <a:pt x="190" y="89"/>
                  </a:lnTo>
                  <a:lnTo>
                    <a:pt x="187" y="89"/>
                  </a:lnTo>
                  <a:lnTo>
                    <a:pt x="187" y="89"/>
                  </a:lnTo>
                  <a:lnTo>
                    <a:pt x="185" y="89"/>
                  </a:lnTo>
                  <a:lnTo>
                    <a:pt x="185" y="88"/>
                  </a:lnTo>
                  <a:lnTo>
                    <a:pt x="171" y="89"/>
                  </a:lnTo>
                  <a:lnTo>
                    <a:pt x="167" y="88"/>
                  </a:lnTo>
                  <a:lnTo>
                    <a:pt x="162" y="88"/>
                  </a:lnTo>
                  <a:lnTo>
                    <a:pt x="155" y="88"/>
                  </a:lnTo>
                  <a:lnTo>
                    <a:pt x="150" y="89"/>
                  </a:lnTo>
                  <a:lnTo>
                    <a:pt x="145" y="89"/>
                  </a:lnTo>
                  <a:lnTo>
                    <a:pt x="145" y="91"/>
                  </a:lnTo>
                  <a:lnTo>
                    <a:pt x="145" y="91"/>
                  </a:lnTo>
                  <a:lnTo>
                    <a:pt x="143" y="91"/>
                  </a:lnTo>
                  <a:lnTo>
                    <a:pt x="145" y="95"/>
                  </a:lnTo>
                  <a:lnTo>
                    <a:pt x="145" y="96"/>
                  </a:lnTo>
                  <a:lnTo>
                    <a:pt x="146" y="98"/>
                  </a:lnTo>
                  <a:lnTo>
                    <a:pt x="146" y="98"/>
                  </a:lnTo>
                  <a:lnTo>
                    <a:pt x="143" y="98"/>
                  </a:lnTo>
                  <a:lnTo>
                    <a:pt x="143" y="100"/>
                  </a:lnTo>
                  <a:lnTo>
                    <a:pt x="143" y="103"/>
                  </a:lnTo>
                  <a:lnTo>
                    <a:pt x="141" y="103"/>
                  </a:lnTo>
                  <a:lnTo>
                    <a:pt x="139" y="105"/>
                  </a:lnTo>
                  <a:lnTo>
                    <a:pt x="139" y="105"/>
                  </a:lnTo>
                  <a:lnTo>
                    <a:pt x="138" y="105"/>
                  </a:lnTo>
                  <a:lnTo>
                    <a:pt x="138" y="105"/>
                  </a:lnTo>
                  <a:lnTo>
                    <a:pt x="136" y="107"/>
                  </a:lnTo>
                  <a:lnTo>
                    <a:pt x="134" y="110"/>
                  </a:lnTo>
                  <a:lnTo>
                    <a:pt x="131" y="109"/>
                  </a:lnTo>
                  <a:lnTo>
                    <a:pt x="132" y="105"/>
                  </a:lnTo>
                  <a:lnTo>
                    <a:pt x="134" y="103"/>
                  </a:lnTo>
                  <a:lnTo>
                    <a:pt x="134" y="100"/>
                  </a:lnTo>
                  <a:lnTo>
                    <a:pt x="134" y="98"/>
                  </a:lnTo>
                  <a:lnTo>
                    <a:pt x="131" y="95"/>
                  </a:lnTo>
                  <a:lnTo>
                    <a:pt x="131" y="95"/>
                  </a:lnTo>
                  <a:lnTo>
                    <a:pt x="129" y="95"/>
                  </a:lnTo>
                  <a:lnTo>
                    <a:pt x="129" y="91"/>
                  </a:lnTo>
                  <a:lnTo>
                    <a:pt x="129" y="91"/>
                  </a:lnTo>
                  <a:lnTo>
                    <a:pt x="129" y="91"/>
                  </a:lnTo>
                  <a:lnTo>
                    <a:pt x="129" y="88"/>
                  </a:lnTo>
                  <a:lnTo>
                    <a:pt x="125" y="88"/>
                  </a:lnTo>
                  <a:lnTo>
                    <a:pt x="125" y="91"/>
                  </a:lnTo>
                  <a:lnTo>
                    <a:pt x="118" y="91"/>
                  </a:lnTo>
                  <a:lnTo>
                    <a:pt x="118" y="88"/>
                  </a:lnTo>
                  <a:lnTo>
                    <a:pt x="117" y="88"/>
                  </a:lnTo>
                  <a:lnTo>
                    <a:pt x="117" y="86"/>
                  </a:lnTo>
                  <a:lnTo>
                    <a:pt x="113" y="88"/>
                  </a:lnTo>
                  <a:lnTo>
                    <a:pt x="113" y="91"/>
                  </a:lnTo>
                  <a:lnTo>
                    <a:pt x="106" y="89"/>
                  </a:lnTo>
                  <a:lnTo>
                    <a:pt x="98" y="89"/>
                  </a:lnTo>
                  <a:lnTo>
                    <a:pt x="89" y="89"/>
                  </a:lnTo>
                  <a:lnTo>
                    <a:pt x="85" y="91"/>
                  </a:lnTo>
                  <a:lnTo>
                    <a:pt x="82" y="91"/>
                  </a:lnTo>
                  <a:lnTo>
                    <a:pt x="78" y="91"/>
                  </a:lnTo>
                  <a:lnTo>
                    <a:pt x="78" y="89"/>
                  </a:lnTo>
                  <a:lnTo>
                    <a:pt x="77" y="89"/>
                  </a:lnTo>
                  <a:lnTo>
                    <a:pt x="77" y="89"/>
                  </a:lnTo>
                  <a:lnTo>
                    <a:pt x="70" y="88"/>
                  </a:lnTo>
                  <a:lnTo>
                    <a:pt x="70" y="86"/>
                  </a:lnTo>
                  <a:lnTo>
                    <a:pt x="66" y="86"/>
                  </a:lnTo>
                  <a:lnTo>
                    <a:pt x="66" y="81"/>
                  </a:lnTo>
                  <a:lnTo>
                    <a:pt x="68" y="81"/>
                  </a:lnTo>
                  <a:lnTo>
                    <a:pt x="66" y="77"/>
                  </a:lnTo>
                  <a:lnTo>
                    <a:pt x="64" y="74"/>
                  </a:lnTo>
                  <a:lnTo>
                    <a:pt x="61" y="69"/>
                  </a:lnTo>
                  <a:lnTo>
                    <a:pt x="59" y="65"/>
                  </a:lnTo>
                  <a:lnTo>
                    <a:pt x="54" y="65"/>
                  </a:lnTo>
                  <a:lnTo>
                    <a:pt x="54" y="63"/>
                  </a:lnTo>
                  <a:lnTo>
                    <a:pt x="43" y="63"/>
                  </a:lnTo>
                  <a:lnTo>
                    <a:pt x="43" y="62"/>
                  </a:lnTo>
                  <a:lnTo>
                    <a:pt x="35" y="62"/>
                  </a:lnTo>
                  <a:lnTo>
                    <a:pt x="35" y="62"/>
                  </a:lnTo>
                  <a:lnTo>
                    <a:pt x="31" y="62"/>
                  </a:lnTo>
                  <a:lnTo>
                    <a:pt x="29" y="60"/>
                  </a:lnTo>
                  <a:lnTo>
                    <a:pt x="24" y="60"/>
                  </a:lnTo>
                  <a:lnTo>
                    <a:pt x="24" y="58"/>
                  </a:lnTo>
                  <a:lnTo>
                    <a:pt x="9" y="58"/>
                  </a:lnTo>
                  <a:lnTo>
                    <a:pt x="9" y="56"/>
                  </a:lnTo>
                  <a:lnTo>
                    <a:pt x="2" y="58"/>
                  </a:lnTo>
                  <a:lnTo>
                    <a:pt x="0" y="62"/>
                  </a:lnTo>
                  <a:lnTo>
                    <a:pt x="2" y="62"/>
                  </a:lnTo>
                  <a:lnTo>
                    <a:pt x="2" y="62"/>
                  </a:lnTo>
                  <a:lnTo>
                    <a:pt x="2" y="62"/>
                  </a:lnTo>
                  <a:lnTo>
                    <a:pt x="12" y="62"/>
                  </a:lnTo>
                  <a:lnTo>
                    <a:pt x="12" y="62"/>
                  </a:lnTo>
                  <a:lnTo>
                    <a:pt x="14" y="63"/>
                  </a:lnTo>
                  <a:lnTo>
                    <a:pt x="17" y="62"/>
                  </a:lnTo>
                  <a:lnTo>
                    <a:pt x="17" y="62"/>
                  </a:lnTo>
                  <a:lnTo>
                    <a:pt x="21" y="62"/>
                  </a:lnTo>
                  <a:lnTo>
                    <a:pt x="22" y="63"/>
                  </a:lnTo>
                  <a:lnTo>
                    <a:pt x="24" y="63"/>
                  </a:lnTo>
                  <a:lnTo>
                    <a:pt x="26" y="65"/>
                  </a:lnTo>
                  <a:lnTo>
                    <a:pt x="24" y="69"/>
                  </a:lnTo>
                  <a:lnTo>
                    <a:pt x="24" y="69"/>
                  </a:lnTo>
                  <a:lnTo>
                    <a:pt x="24" y="69"/>
                  </a:lnTo>
                  <a:lnTo>
                    <a:pt x="24" y="70"/>
                  </a:lnTo>
                  <a:lnTo>
                    <a:pt x="24" y="70"/>
                  </a:lnTo>
                  <a:lnTo>
                    <a:pt x="26" y="74"/>
                  </a:lnTo>
                  <a:lnTo>
                    <a:pt x="19" y="74"/>
                  </a:lnTo>
                  <a:lnTo>
                    <a:pt x="19" y="72"/>
                  </a:lnTo>
                  <a:lnTo>
                    <a:pt x="17" y="72"/>
                  </a:lnTo>
                  <a:lnTo>
                    <a:pt x="17" y="70"/>
                  </a:lnTo>
                  <a:lnTo>
                    <a:pt x="14" y="70"/>
                  </a:lnTo>
                  <a:lnTo>
                    <a:pt x="10" y="70"/>
                  </a:lnTo>
                  <a:lnTo>
                    <a:pt x="7" y="70"/>
                  </a:lnTo>
                  <a:lnTo>
                    <a:pt x="5" y="69"/>
                  </a:lnTo>
                  <a:close/>
                  <a:moveTo>
                    <a:pt x="185" y="201"/>
                  </a:moveTo>
                  <a:lnTo>
                    <a:pt x="183" y="199"/>
                  </a:lnTo>
                  <a:lnTo>
                    <a:pt x="181" y="198"/>
                  </a:lnTo>
                  <a:lnTo>
                    <a:pt x="180" y="194"/>
                  </a:lnTo>
                  <a:lnTo>
                    <a:pt x="178" y="194"/>
                  </a:lnTo>
                  <a:lnTo>
                    <a:pt x="178" y="194"/>
                  </a:lnTo>
                  <a:lnTo>
                    <a:pt x="178" y="194"/>
                  </a:lnTo>
                  <a:lnTo>
                    <a:pt x="181" y="192"/>
                  </a:lnTo>
                  <a:lnTo>
                    <a:pt x="181" y="194"/>
                  </a:lnTo>
                  <a:lnTo>
                    <a:pt x="185" y="196"/>
                  </a:lnTo>
                  <a:lnTo>
                    <a:pt x="185" y="201"/>
                  </a:lnTo>
                  <a:close/>
                  <a:moveTo>
                    <a:pt x="188" y="161"/>
                  </a:moveTo>
                  <a:lnTo>
                    <a:pt x="188" y="163"/>
                  </a:lnTo>
                  <a:lnTo>
                    <a:pt x="188" y="163"/>
                  </a:lnTo>
                  <a:lnTo>
                    <a:pt x="188" y="158"/>
                  </a:lnTo>
                  <a:lnTo>
                    <a:pt x="190" y="158"/>
                  </a:lnTo>
                  <a:lnTo>
                    <a:pt x="190" y="159"/>
                  </a:lnTo>
                  <a:lnTo>
                    <a:pt x="190" y="159"/>
                  </a:lnTo>
                  <a:lnTo>
                    <a:pt x="188" y="161"/>
                  </a:lnTo>
                  <a:close/>
                  <a:moveTo>
                    <a:pt x="429" y="53"/>
                  </a:moveTo>
                  <a:lnTo>
                    <a:pt x="429" y="53"/>
                  </a:lnTo>
                  <a:lnTo>
                    <a:pt x="429" y="51"/>
                  </a:lnTo>
                  <a:lnTo>
                    <a:pt x="431" y="51"/>
                  </a:lnTo>
                  <a:lnTo>
                    <a:pt x="434" y="53"/>
                  </a:lnTo>
                  <a:lnTo>
                    <a:pt x="434" y="53"/>
                  </a:lnTo>
                  <a:lnTo>
                    <a:pt x="429" y="53"/>
                  </a:lnTo>
                  <a:lnTo>
                    <a:pt x="429" y="53"/>
                  </a:lnTo>
                  <a:close/>
                  <a:moveTo>
                    <a:pt x="297" y="70"/>
                  </a:moveTo>
                  <a:lnTo>
                    <a:pt x="302" y="70"/>
                  </a:lnTo>
                  <a:lnTo>
                    <a:pt x="302" y="69"/>
                  </a:lnTo>
                  <a:lnTo>
                    <a:pt x="305" y="69"/>
                  </a:lnTo>
                  <a:lnTo>
                    <a:pt x="305" y="70"/>
                  </a:lnTo>
                  <a:lnTo>
                    <a:pt x="305" y="70"/>
                  </a:lnTo>
                  <a:lnTo>
                    <a:pt x="303" y="70"/>
                  </a:lnTo>
                  <a:lnTo>
                    <a:pt x="303" y="70"/>
                  </a:lnTo>
                  <a:lnTo>
                    <a:pt x="297" y="70"/>
                  </a:lnTo>
                  <a:lnTo>
                    <a:pt x="297" y="70"/>
                  </a:lnTo>
                  <a:close/>
                  <a:moveTo>
                    <a:pt x="171" y="49"/>
                  </a:moveTo>
                  <a:lnTo>
                    <a:pt x="169" y="49"/>
                  </a:lnTo>
                  <a:lnTo>
                    <a:pt x="169" y="48"/>
                  </a:lnTo>
                  <a:lnTo>
                    <a:pt x="171" y="48"/>
                  </a:lnTo>
                  <a:lnTo>
                    <a:pt x="171" y="49"/>
                  </a:lnTo>
                  <a:lnTo>
                    <a:pt x="171" y="49"/>
                  </a:lnTo>
                  <a:lnTo>
                    <a:pt x="171" y="49"/>
                  </a:lnTo>
                  <a:close/>
                  <a:moveTo>
                    <a:pt x="288" y="72"/>
                  </a:moveTo>
                  <a:lnTo>
                    <a:pt x="288" y="72"/>
                  </a:lnTo>
                  <a:lnTo>
                    <a:pt x="286" y="72"/>
                  </a:lnTo>
                  <a:lnTo>
                    <a:pt x="286" y="70"/>
                  </a:lnTo>
                  <a:lnTo>
                    <a:pt x="288" y="72"/>
                  </a:lnTo>
                  <a:lnTo>
                    <a:pt x="288" y="72"/>
                  </a:lnTo>
                  <a:lnTo>
                    <a:pt x="288" y="72"/>
                  </a:lnTo>
                  <a:close/>
                  <a:moveTo>
                    <a:pt x="279" y="81"/>
                  </a:moveTo>
                  <a:lnTo>
                    <a:pt x="277" y="81"/>
                  </a:lnTo>
                  <a:lnTo>
                    <a:pt x="277" y="81"/>
                  </a:lnTo>
                  <a:lnTo>
                    <a:pt x="277" y="81"/>
                  </a:lnTo>
                  <a:lnTo>
                    <a:pt x="279" y="81"/>
                  </a:lnTo>
                  <a:lnTo>
                    <a:pt x="279" y="81"/>
                  </a:lnTo>
                  <a:lnTo>
                    <a:pt x="279" y="81"/>
                  </a:lnTo>
                  <a:close/>
                  <a:moveTo>
                    <a:pt x="204" y="173"/>
                  </a:moveTo>
                  <a:lnTo>
                    <a:pt x="209" y="173"/>
                  </a:lnTo>
                  <a:lnTo>
                    <a:pt x="209" y="173"/>
                  </a:lnTo>
                  <a:lnTo>
                    <a:pt x="213" y="173"/>
                  </a:lnTo>
                  <a:lnTo>
                    <a:pt x="214" y="175"/>
                  </a:lnTo>
                  <a:lnTo>
                    <a:pt x="216" y="177"/>
                  </a:lnTo>
                  <a:lnTo>
                    <a:pt x="216" y="177"/>
                  </a:lnTo>
                  <a:lnTo>
                    <a:pt x="211" y="177"/>
                  </a:lnTo>
                  <a:lnTo>
                    <a:pt x="207" y="177"/>
                  </a:lnTo>
                  <a:lnTo>
                    <a:pt x="204" y="177"/>
                  </a:lnTo>
                  <a:lnTo>
                    <a:pt x="204" y="177"/>
                  </a:lnTo>
                  <a:lnTo>
                    <a:pt x="202" y="175"/>
                  </a:lnTo>
                  <a:lnTo>
                    <a:pt x="202" y="175"/>
                  </a:lnTo>
                  <a:lnTo>
                    <a:pt x="202" y="175"/>
                  </a:lnTo>
                  <a:lnTo>
                    <a:pt x="204" y="173"/>
                  </a:lnTo>
                  <a:close/>
                  <a:moveTo>
                    <a:pt x="84" y="149"/>
                  </a:moveTo>
                  <a:lnTo>
                    <a:pt x="84" y="149"/>
                  </a:lnTo>
                  <a:lnTo>
                    <a:pt x="84" y="152"/>
                  </a:lnTo>
                  <a:lnTo>
                    <a:pt x="84" y="152"/>
                  </a:lnTo>
                  <a:lnTo>
                    <a:pt x="84" y="149"/>
                  </a:lnTo>
                  <a:close/>
                  <a:moveTo>
                    <a:pt x="47" y="109"/>
                  </a:moveTo>
                  <a:lnTo>
                    <a:pt x="47" y="109"/>
                  </a:lnTo>
                  <a:lnTo>
                    <a:pt x="47" y="109"/>
                  </a:lnTo>
                  <a:lnTo>
                    <a:pt x="45" y="107"/>
                  </a:lnTo>
                  <a:lnTo>
                    <a:pt x="47" y="109"/>
                  </a:lnTo>
                  <a:lnTo>
                    <a:pt x="47" y="109"/>
                  </a:lnTo>
                  <a:lnTo>
                    <a:pt x="47" y="109"/>
                  </a:lnTo>
                  <a:close/>
                  <a:moveTo>
                    <a:pt x="43" y="95"/>
                  </a:moveTo>
                  <a:lnTo>
                    <a:pt x="45" y="96"/>
                  </a:lnTo>
                  <a:lnTo>
                    <a:pt x="45" y="96"/>
                  </a:lnTo>
                  <a:lnTo>
                    <a:pt x="45" y="96"/>
                  </a:lnTo>
                  <a:lnTo>
                    <a:pt x="47" y="96"/>
                  </a:lnTo>
                  <a:lnTo>
                    <a:pt x="47" y="98"/>
                  </a:lnTo>
                  <a:lnTo>
                    <a:pt x="45" y="98"/>
                  </a:lnTo>
                  <a:lnTo>
                    <a:pt x="45" y="98"/>
                  </a:lnTo>
                  <a:lnTo>
                    <a:pt x="42" y="98"/>
                  </a:lnTo>
                  <a:lnTo>
                    <a:pt x="42" y="100"/>
                  </a:lnTo>
                  <a:lnTo>
                    <a:pt x="42" y="100"/>
                  </a:lnTo>
                  <a:lnTo>
                    <a:pt x="42" y="98"/>
                  </a:lnTo>
                  <a:lnTo>
                    <a:pt x="42" y="96"/>
                  </a:lnTo>
                  <a:lnTo>
                    <a:pt x="43" y="95"/>
                  </a:lnTo>
                  <a:close/>
                  <a:moveTo>
                    <a:pt x="2218" y="27"/>
                  </a:moveTo>
                  <a:lnTo>
                    <a:pt x="2220" y="27"/>
                  </a:lnTo>
                  <a:lnTo>
                    <a:pt x="2220" y="27"/>
                  </a:lnTo>
                  <a:lnTo>
                    <a:pt x="2222" y="27"/>
                  </a:lnTo>
                  <a:lnTo>
                    <a:pt x="2222" y="25"/>
                  </a:lnTo>
                  <a:lnTo>
                    <a:pt x="2220" y="23"/>
                  </a:lnTo>
                  <a:lnTo>
                    <a:pt x="2218" y="23"/>
                  </a:lnTo>
                  <a:lnTo>
                    <a:pt x="2218" y="23"/>
                  </a:lnTo>
                  <a:lnTo>
                    <a:pt x="2217" y="23"/>
                  </a:lnTo>
                  <a:lnTo>
                    <a:pt x="2217" y="23"/>
                  </a:lnTo>
                  <a:lnTo>
                    <a:pt x="2217" y="23"/>
                  </a:lnTo>
                  <a:lnTo>
                    <a:pt x="2217" y="23"/>
                  </a:lnTo>
                  <a:lnTo>
                    <a:pt x="2213" y="23"/>
                  </a:lnTo>
                  <a:lnTo>
                    <a:pt x="2211" y="23"/>
                  </a:lnTo>
                  <a:lnTo>
                    <a:pt x="2210" y="27"/>
                  </a:lnTo>
                  <a:lnTo>
                    <a:pt x="2218" y="27"/>
                  </a:lnTo>
                  <a:lnTo>
                    <a:pt x="2218" y="27"/>
                  </a:lnTo>
                  <a:close/>
                  <a:moveTo>
                    <a:pt x="614" y="39"/>
                  </a:moveTo>
                  <a:lnTo>
                    <a:pt x="621" y="44"/>
                  </a:lnTo>
                  <a:lnTo>
                    <a:pt x="635" y="49"/>
                  </a:lnTo>
                  <a:lnTo>
                    <a:pt x="647" y="53"/>
                  </a:lnTo>
                  <a:lnTo>
                    <a:pt x="647" y="49"/>
                  </a:lnTo>
                  <a:lnTo>
                    <a:pt x="646" y="49"/>
                  </a:lnTo>
                  <a:lnTo>
                    <a:pt x="646" y="48"/>
                  </a:lnTo>
                  <a:lnTo>
                    <a:pt x="644" y="46"/>
                  </a:lnTo>
                  <a:lnTo>
                    <a:pt x="642" y="44"/>
                  </a:lnTo>
                  <a:lnTo>
                    <a:pt x="639" y="44"/>
                  </a:lnTo>
                  <a:lnTo>
                    <a:pt x="637" y="44"/>
                  </a:lnTo>
                  <a:lnTo>
                    <a:pt x="637" y="42"/>
                  </a:lnTo>
                  <a:lnTo>
                    <a:pt x="635" y="42"/>
                  </a:lnTo>
                  <a:lnTo>
                    <a:pt x="635" y="41"/>
                  </a:lnTo>
                  <a:lnTo>
                    <a:pt x="630" y="41"/>
                  </a:lnTo>
                  <a:lnTo>
                    <a:pt x="626" y="37"/>
                  </a:lnTo>
                  <a:lnTo>
                    <a:pt x="623" y="37"/>
                  </a:lnTo>
                  <a:lnTo>
                    <a:pt x="619" y="35"/>
                  </a:lnTo>
                  <a:lnTo>
                    <a:pt x="616" y="34"/>
                  </a:lnTo>
                  <a:lnTo>
                    <a:pt x="612" y="30"/>
                  </a:lnTo>
                  <a:lnTo>
                    <a:pt x="612" y="30"/>
                  </a:lnTo>
                  <a:lnTo>
                    <a:pt x="612" y="39"/>
                  </a:lnTo>
                  <a:lnTo>
                    <a:pt x="614" y="39"/>
                  </a:lnTo>
                  <a:close/>
                  <a:moveTo>
                    <a:pt x="2204" y="39"/>
                  </a:moveTo>
                  <a:lnTo>
                    <a:pt x="2204" y="35"/>
                  </a:lnTo>
                  <a:lnTo>
                    <a:pt x="2201" y="34"/>
                  </a:lnTo>
                  <a:lnTo>
                    <a:pt x="2197" y="32"/>
                  </a:lnTo>
                  <a:lnTo>
                    <a:pt x="2197" y="32"/>
                  </a:lnTo>
                  <a:lnTo>
                    <a:pt x="2196" y="32"/>
                  </a:lnTo>
                  <a:lnTo>
                    <a:pt x="2197" y="35"/>
                  </a:lnTo>
                  <a:lnTo>
                    <a:pt x="2197" y="37"/>
                  </a:lnTo>
                  <a:lnTo>
                    <a:pt x="2197" y="37"/>
                  </a:lnTo>
                  <a:lnTo>
                    <a:pt x="2199" y="39"/>
                  </a:lnTo>
                  <a:lnTo>
                    <a:pt x="2204" y="39"/>
                  </a:lnTo>
                  <a:close/>
                  <a:moveTo>
                    <a:pt x="2173" y="48"/>
                  </a:moveTo>
                  <a:lnTo>
                    <a:pt x="2173" y="48"/>
                  </a:lnTo>
                  <a:lnTo>
                    <a:pt x="2183" y="48"/>
                  </a:lnTo>
                  <a:lnTo>
                    <a:pt x="2185" y="44"/>
                  </a:lnTo>
                  <a:lnTo>
                    <a:pt x="2192" y="42"/>
                  </a:lnTo>
                  <a:lnTo>
                    <a:pt x="2192" y="41"/>
                  </a:lnTo>
                  <a:lnTo>
                    <a:pt x="2189" y="41"/>
                  </a:lnTo>
                  <a:lnTo>
                    <a:pt x="2187" y="39"/>
                  </a:lnTo>
                  <a:lnTo>
                    <a:pt x="2185" y="39"/>
                  </a:lnTo>
                  <a:lnTo>
                    <a:pt x="2182" y="39"/>
                  </a:lnTo>
                  <a:lnTo>
                    <a:pt x="2182" y="39"/>
                  </a:lnTo>
                  <a:lnTo>
                    <a:pt x="2182" y="39"/>
                  </a:lnTo>
                  <a:lnTo>
                    <a:pt x="2182" y="42"/>
                  </a:lnTo>
                  <a:lnTo>
                    <a:pt x="2180" y="42"/>
                  </a:lnTo>
                  <a:lnTo>
                    <a:pt x="2180" y="44"/>
                  </a:lnTo>
                  <a:lnTo>
                    <a:pt x="2171" y="44"/>
                  </a:lnTo>
                  <a:lnTo>
                    <a:pt x="2171" y="44"/>
                  </a:lnTo>
                  <a:lnTo>
                    <a:pt x="2169" y="44"/>
                  </a:lnTo>
                  <a:lnTo>
                    <a:pt x="2171" y="46"/>
                  </a:lnTo>
                  <a:lnTo>
                    <a:pt x="2171" y="46"/>
                  </a:lnTo>
                  <a:lnTo>
                    <a:pt x="2171" y="46"/>
                  </a:lnTo>
                  <a:lnTo>
                    <a:pt x="2173" y="48"/>
                  </a:lnTo>
                  <a:close/>
                  <a:moveTo>
                    <a:pt x="1094" y="49"/>
                  </a:moveTo>
                  <a:lnTo>
                    <a:pt x="1094" y="42"/>
                  </a:lnTo>
                  <a:lnTo>
                    <a:pt x="1092" y="42"/>
                  </a:lnTo>
                  <a:lnTo>
                    <a:pt x="1092" y="41"/>
                  </a:lnTo>
                  <a:lnTo>
                    <a:pt x="1092" y="41"/>
                  </a:lnTo>
                  <a:lnTo>
                    <a:pt x="1091" y="44"/>
                  </a:lnTo>
                  <a:lnTo>
                    <a:pt x="1091" y="44"/>
                  </a:lnTo>
                  <a:lnTo>
                    <a:pt x="1091" y="46"/>
                  </a:lnTo>
                  <a:lnTo>
                    <a:pt x="1092" y="49"/>
                  </a:lnTo>
                  <a:lnTo>
                    <a:pt x="1094" y="49"/>
                  </a:lnTo>
                  <a:close/>
                  <a:moveTo>
                    <a:pt x="2208" y="44"/>
                  </a:moveTo>
                  <a:lnTo>
                    <a:pt x="2211" y="44"/>
                  </a:lnTo>
                  <a:lnTo>
                    <a:pt x="2211" y="42"/>
                  </a:lnTo>
                  <a:lnTo>
                    <a:pt x="2213" y="42"/>
                  </a:lnTo>
                  <a:lnTo>
                    <a:pt x="2213" y="41"/>
                  </a:lnTo>
                  <a:lnTo>
                    <a:pt x="2208" y="41"/>
                  </a:lnTo>
                  <a:lnTo>
                    <a:pt x="2208" y="44"/>
                  </a:lnTo>
                  <a:lnTo>
                    <a:pt x="2208" y="44"/>
                  </a:lnTo>
                  <a:lnTo>
                    <a:pt x="2208" y="44"/>
                  </a:lnTo>
                  <a:close/>
                  <a:moveTo>
                    <a:pt x="1105" y="44"/>
                  </a:moveTo>
                  <a:lnTo>
                    <a:pt x="1105" y="42"/>
                  </a:lnTo>
                  <a:lnTo>
                    <a:pt x="1103" y="42"/>
                  </a:lnTo>
                  <a:lnTo>
                    <a:pt x="1103" y="46"/>
                  </a:lnTo>
                  <a:lnTo>
                    <a:pt x="1106" y="46"/>
                  </a:lnTo>
                  <a:lnTo>
                    <a:pt x="1106" y="44"/>
                  </a:lnTo>
                  <a:lnTo>
                    <a:pt x="1106" y="44"/>
                  </a:lnTo>
                  <a:lnTo>
                    <a:pt x="1105" y="44"/>
                  </a:lnTo>
                  <a:close/>
                  <a:moveTo>
                    <a:pt x="2194" y="49"/>
                  </a:moveTo>
                  <a:lnTo>
                    <a:pt x="2196" y="48"/>
                  </a:lnTo>
                  <a:lnTo>
                    <a:pt x="2196" y="48"/>
                  </a:lnTo>
                  <a:lnTo>
                    <a:pt x="2196" y="46"/>
                  </a:lnTo>
                  <a:lnTo>
                    <a:pt x="2194" y="46"/>
                  </a:lnTo>
                  <a:lnTo>
                    <a:pt x="2192" y="48"/>
                  </a:lnTo>
                  <a:lnTo>
                    <a:pt x="2192" y="49"/>
                  </a:lnTo>
                  <a:lnTo>
                    <a:pt x="2192" y="49"/>
                  </a:lnTo>
                  <a:lnTo>
                    <a:pt x="2194" y="49"/>
                  </a:lnTo>
                  <a:close/>
                  <a:moveTo>
                    <a:pt x="2204" y="56"/>
                  </a:moveTo>
                  <a:lnTo>
                    <a:pt x="2206" y="56"/>
                  </a:lnTo>
                  <a:lnTo>
                    <a:pt x="2206" y="58"/>
                  </a:lnTo>
                  <a:lnTo>
                    <a:pt x="2208" y="58"/>
                  </a:lnTo>
                  <a:lnTo>
                    <a:pt x="2208" y="53"/>
                  </a:lnTo>
                  <a:lnTo>
                    <a:pt x="2204" y="53"/>
                  </a:lnTo>
                  <a:lnTo>
                    <a:pt x="2204" y="56"/>
                  </a:lnTo>
                  <a:close/>
                  <a:moveTo>
                    <a:pt x="2171" y="60"/>
                  </a:moveTo>
                  <a:lnTo>
                    <a:pt x="2171" y="60"/>
                  </a:lnTo>
                  <a:lnTo>
                    <a:pt x="2171" y="58"/>
                  </a:lnTo>
                  <a:lnTo>
                    <a:pt x="2171" y="58"/>
                  </a:lnTo>
                  <a:lnTo>
                    <a:pt x="2173" y="56"/>
                  </a:lnTo>
                  <a:lnTo>
                    <a:pt x="2169" y="56"/>
                  </a:lnTo>
                  <a:lnTo>
                    <a:pt x="2166" y="55"/>
                  </a:lnTo>
                  <a:lnTo>
                    <a:pt x="2162" y="55"/>
                  </a:lnTo>
                  <a:lnTo>
                    <a:pt x="2162" y="58"/>
                  </a:lnTo>
                  <a:lnTo>
                    <a:pt x="2164" y="58"/>
                  </a:lnTo>
                  <a:lnTo>
                    <a:pt x="2166" y="60"/>
                  </a:lnTo>
                  <a:lnTo>
                    <a:pt x="2171" y="60"/>
                  </a:lnTo>
                  <a:close/>
                  <a:moveTo>
                    <a:pt x="2203" y="60"/>
                  </a:moveTo>
                  <a:lnTo>
                    <a:pt x="2197" y="56"/>
                  </a:lnTo>
                  <a:lnTo>
                    <a:pt x="2190" y="55"/>
                  </a:lnTo>
                  <a:lnTo>
                    <a:pt x="2183" y="55"/>
                  </a:lnTo>
                  <a:lnTo>
                    <a:pt x="2185" y="56"/>
                  </a:lnTo>
                  <a:lnTo>
                    <a:pt x="2185" y="56"/>
                  </a:lnTo>
                  <a:lnTo>
                    <a:pt x="2187" y="58"/>
                  </a:lnTo>
                  <a:lnTo>
                    <a:pt x="2187" y="60"/>
                  </a:lnTo>
                  <a:lnTo>
                    <a:pt x="2190" y="60"/>
                  </a:lnTo>
                  <a:lnTo>
                    <a:pt x="2192" y="62"/>
                  </a:lnTo>
                  <a:lnTo>
                    <a:pt x="2196" y="63"/>
                  </a:lnTo>
                  <a:lnTo>
                    <a:pt x="2199" y="65"/>
                  </a:lnTo>
                  <a:lnTo>
                    <a:pt x="2201" y="63"/>
                  </a:lnTo>
                  <a:lnTo>
                    <a:pt x="2203" y="62"/>
                  </a:lnTo>
                  <a:lnTo>
                    <a:pt x="2203" y="60"/>
                  </a:lnTo>
                  <a:close/>
                  <a:moveTo>
                    <a:pt x="2199" y="69"/>
                  </a:moveTo>
                  <a:lnTo>
                    <a:pt x="2196" y="67"/>
                  </a:lnTo>
                  <a:lnTo>
                    <a:pt x="2196" y="65"/>
                  </a:lnTo>
                  <a:lnTo>
                    <a:pt x="2194" y="65"/>
                  </a:lnTo>
                  <a:lnTo>
                    <a:pt x="2194" y="65"/>
                  </a:lnTo>
                  <a:lnTo>
                    <a:pt x="2187" y="63"/>
                  </a:lnTo>
                  <a:lnTo>
                    <a:pt x="2183" y="60"/>
                  </a:lnTo>
                  <a:lnTo>
                    <a:pt x="2182" y="60"/>
                  </a:lnTo>
                  <a:lnTo>
                    <a:pt x="2180" y="56"/>
                  </a:lnTo>
                  <a:lnTo>
                    <a:pt x="2178" y="56"/>
                  </a:lnTo>
                  <a:lnTo>
                    <a:pt x="2176" y="56"/>
                  </a:lnTo>
                  <a:lnTo>
                    <a:pt x="2175" y="58"/>
                  </a:lnTo>
                  <a:lnTo>
                    <a:pt x="2173" y="58"/>
                  </a:lnTo>
                  <a:lnTo>
                    <a:pt x="2175" y="60"/>
                  </a:lnTo>
                  <a:lnTo>
                    <a:pt x="2175" y="62"/>
                  </a:lnTo>
                  <a:lnTo>
                    <a:pt x="2175" y="63"/>
                  </a:lnTo>
                  <a:lnTo>
                    <a:pt x="2178" y="62"/>
                  </a:lnTo>
                  <a:lnTo>
                    <a:pt x="2182" y="67"/>
                  </a:lnTo>
                  <a:lnTo>
                    <a:pt x="2183" y="67"/>
                  </a:lnTo>
                  <a:lnTo>
                    <a:pt x="2183" y="67"/>
                  </a:lnTo>
                  <a:lnTo>
                    <a:pt x="2185" y="65"/>
                  </a:lnTo>
                  <a:lnTo>
                    <a:pt x="2185" y="67"/>
                  </a:lnTo>
                  <a:lnTo>
                    <a:pt x="2189" y="67"/>
                  </a:lnTo>
                  <a:lnTo>
                    <a:pt x="2190" y="67"/>
                  </a:lnTo>
                  <a:lnTo>
                    <a:pt x="2192" y="69"/>
                  </a:lnTo>
                  <a:lnTo>
                    <a:pt x="2194" y="70"/>
                  </a:lnTo>
                  <a:lnTo>
                    <a:pt x="2199" y="70"/>
                  </a:lnTo>
                  <a:lnTo>
                    <a:pt x="2199" y="69"/>
                  </a:lnTo>
                  <a:lnTo>
                    <a:pt x="2199" y="69"/>
                  </a:lnTo>
                  <a:lnTo>
                    <a:pt x="2199" y="69"/>
                  </a:lnTo>
                  <a:close/>
                  <a:moveTo>
                    <a:pt x="2206" y="67"/>
                  </a:moveTo>
                  <a:lnTo>
                    <a:pt x="2206" y="67"/>
                  </a:lnTo>
                  <a:lnTo>
                    <a:pt x="2208" y="67"/>
                  </a:lnTo>
                  <a:lnTo>
                    <a:pt x="2208" y="69"/>
                  </a:lnTo>
                  <a:lnTo>
                    <a:pt x="2210" y="67"/>
                  </a:lnTo>
                  <a:lnTo>
                    <a:pt x="2210" y="67"/>
                  </a:lnTo>
                  <a:lnTo>
                    <a:pt x="2211" y="65"/>
                  </a:lnTo>
                  <a:lnTo>
                    <a:pt x="2211" y="60"/>
                  </a:lnTo>
                  <a:lnTo>
                    <a:pt x="2208" y="62"/>
                  </a:lnTo>
                  <a:lnTo>
                    <a:pt x="2206" y="63"/>
                  </a:lnTo>
                  <a:lnTo>
                    <a:pt x="2203" y="65"/>
                  </a:lnTo>
                  <a:lnTo>
                    <a:pt x="2204" y="65"/>
                  </a:lnTo>
                  <a:lnTo>
                    <a:pt x="2204" y="67"/>
                  </a:lnTo>
                  <a:lnTo>
                    <a:pt x="2206" y="67"/>
                  </a:lnTo>
                  <a:close/>
                  <a:moveTo>
                    <a:pt x="2161" y="69"/>
                  </a:moveTo>
                  <a:lnTo>
                    <a:pt x="2164" y="69"/>
                  </a:lnTo>
                  <a:lnTo>
                    <a:pt x="2166" y="72"/>
                  </a:lnTo>
                  <a:lnTo>
                    <a:pt x="2168" y="72"/>
                  </a:lnTo>
                  <a:lnTo>
                    <a:pt x="2169" y="70"/>
                  </a:lnTo>
                  <a:lnTo>
                    <a:pt x="2171" y="70"/>
                  </a:lnTo>
                  <a:lnTo>
                    <a:pt x="2175" y="70"/>
                  </a:lnTo>
                  <a:lnTo>
                    <a:pt x="2175" y="69"/>
                  </a:lnTo>
                  <a:lnTo>
                    <a:pt x="2173" y="69"/>
                  </a:lnTo>
                  <a:lnTo>
                    <a:pt x="2173" y="69"/>
                  </a:lnTo>
                  <a:lnTo>
                    <a:pt x="2168" y="69"/>
                  </a:lnTo>
                  <a:lnTo>
                    <a:pt x="2168" y="67"/>
                  </a:lnTo>
                  <a:lnTo>
                    <a:pt x="2166" y="67"/>
                  </a:lnTo>
                  <a:lnTo>
                    <a:pt x="2164" y="65"/>
                  </a:lnTo>
                  <a:lnTo>
                    <a:pt x="2162" y="65"/>
                  </a:lnTo>
                  <a:lnTo>
                    <a:pt x="2162" y="67"/>
                  </a:lnTo>
                  <a:lnTo>
                    <a:pt x="2159" y="69"/>
                  </a:lnTo>
                  <a:lnTo>
                    <a:pt x="2159" y="70"/>
                  </a:lnTo>
                  <a:lnTo>
                    <a:pt x="2159" y="70"/>
                  </a:lnTo>
                  <a:lnTo>
                    <a:pt x="2161" y="70"/>
                  </a:lnTo>
                  <a:lnTo>
                    <a:pt x="2161" y="69"/>
                  </a:lnTo>
                  <a:close/>
                  <a:moveTo>
                    <a:pt x="2286" y="86"/>
                  </a:moveTo>
                  <a:lnTo>
                    <a:pt x="2286" y="86"/>
                  </a:lnTo>
                  <a:lnTo>
                    <a:pt x="2288" y="86"/>
                  </a:lnTo>
                  <a:lnTo>
                    <a:pt x="2288" y="88"/>
                  </a:lnTo>
                  <a:lnTo>
                    <a:pt x="2292" y="88"/>
                  </a:lnTo>
                  <a:lnTo>
                    <a:pt x="2292" y="89"/>
                  </a:lnTo>
                  <a:lnTo>
                    <a:pt x="2293" y="89"/>
                  </a:lnTo>
                  <a:lnTo>
                    <a:pt x="2293" y="88"/>
                  </a:lnTo>
                  <a:lnTo>
                    <a:pt x="2293" y="86"/>
                  </a:lnTo>
                  <a:lnTo>
                    <a:pt x="2295" y="86"/>
                  </a:lnTo>
                  <a:lnTo>
                    <a:pt x="2295" y="86"/>
                  </a:lnTo>
                  <a:lnTo>
                    <a:pt x="2299" y="82"/>
                  </a:lnTo>
                  <a:lnTo>
                    <a:pt x="2300" y="82"/>
                  </a:lnTo>
                  <a:lnTo>
                    <a:pt x="2300" y="81"/>
                  </a:lnTo>
                  <a:lnTo>
                    <a:pt x="2307" y="81"/>
                  </a:lnTo>
                  <a:lnTo>
                    <a:pt x="2309" y="79"/>
                  </a:lnTo>
                  <a:lnTo>
                    <a:pt x="2309" y="77"/>
                  </a:lnTo>
                  <a:lnTo>
                    <a:pt x="2311" y="76"/>
                  </a:lnTo>
                  <a:lnTo>
                    <a:pt x="2313" y="74"/>
                  </a:lnTo>
                  <a:lnTo>
                    <a:pt x="2313" y="74"/>
                  </a:lnTo>
                  <a:lnTo>
                    <a:pt x="2316" y="74"/>
                  </a:lnTo>
                  <a:lnTo>
                    <a:pt x="2316" y="69"/>
                  </a:lnTo>
                  <a:lnTo>
                    <a:pt x="2313" y="69"/>
                  </a:lnTo>
                  <a:lnTo>
                    <a:pt x="2313" y="67"/>
                  </a:lnTo>
                  <a:lnTo>
                    <a:pt x="2307" y="67"/>
                  </a:lnTo>
                  <a:lnTo>
                    <a:pt x="2307" y="65"/>
                  </a:lnTo>
                  <a:lnTo>
                    <a:pt x="2300" y="67"/>
                  </a:lnTo>
                  <a:lnTo>
                    <a:pt x="2299" y="70"/>
                  </a:lnTo>
                  <a:lnTo>
                    <a:pt x="2295" y="70"/>
                  </a:lnTo>
                  <a:lnTo>
                    <a:pt x="2295" y="72"/>
                  </a:lnTo>
                  <a:lnTo>
                    <a:pt x="2292" y="72"/>
                  </a:lnTo>
                  <a:lnTo>
                    <a:pt x="2292" y="74"/>
                  </a:lnTo>
                  <a:lnTo>
                    <a:pt x="2283" y="74"/>
                  </a:lnTo>
                  <a:lnTo>
                    <a:pt x="2285" y="76"/>
                  </a:lnTo>
                  <a:lnTo>
                    <a:pt x="2285" y="76"/>
                  </a:lnTo>
                  <a:lnTo>
                    <a:pt x="2286" y="77"/>
                  </a:lnTo>
                  <a:lnTo>
                    <a:pt x="2286" y="77"/>
                  </a:lnTo>
                  <a:lnTo>
                    <a:pt x="2281" y="77"/>
                  </a:lnTo>
                  <a:lnTo>
                    <a:pt x="2281" y="81"/>
                  </a:lnTo>
                  <a:lnTo>
                    <a:pt x="2286" y="82"/>
                  </a:lnTo>
                  <a:lnTo>
                    <a:pt x="2286" y="86"/>
                  </a:lnTo>
                  <a:close/>
                  <a:moveTo>
                    <a:pt x="2187" y="76"/>
                  </a:moveTo>
                  <a:lnTo>
                    <a:pt x="2189" y="76"/>
                  </a:lnTo>
                  <a:lnTo>
                    <a:pt x="2190" y="76"/>
                  </a:lnTo>
                  <a:lnTo>
                    <a:pt x="2194" y="76"/>
                  </a:lnTo>
                  <a:lnTo>
                    <a:pt x="2192" y="70"/>
                  </a:lnTo>
                  <a:lnTo>
                    <a:pt x="2185" y="70"/>
                  </a:lnTo>
                  <a:lnTo>
                    <a:pt x="2185" y="70"/>
                  </a:lnTo>
                  <a:lnTo>
                    <a:pt x="2185" y="69"/>
                  </a:lnTo>
                  <a:lnTo>
                    <a:pt x="2183" y="69"/>
                  </a:lnTo>
                  <a:lnTo>
                    <a:pt x="2183" y="70"/>
                  </a:lnTo>
                  <a:lnTo>
                    <a:pt x="2176" y="70"/>
                  </a:lnTo>
                  <a:lnTo>
                    <a:pt x="2176" y="76"/>
                  </a:lnTo>
                  <a:lnTo>
                    <a:pt x="2178" y="76"/>
                  </a:lnTo>
                  <a:lnTo>
                    <a:pt x="2180" y="76"/>
                  </a:lnTo>
                  <a:lnTo>
                    <a:pt x="2182" y="74"/>
                  </a:lnTo>
                  <a:lnTo>
                    <a:pt x="2185" y="74"/>
                  </a:lnTo>
                  <a:lnTo>
                    <a:pt x="2185" y="74"/>
                  </a:lnTo>
                  <a:lnTo>
                    <a:pt x="2187" y="76"/>
                  </a:lnTo>
                  <a:close/>
                  <a:moveTo>
                    <a:pt x="2683" y="77"/>
                  </a:moveTo>
                  <a:lnTo>
                    <a:pt x="2686" y="77"/>
                  </a:lnTo>
                  <a:lnTo>
                    <a:pt x="2686" y="76"/>
                  </a:lnTo>
                  <a:lnTo>
                    <a:pt x="2688" y="76"/>
                  </a:lnTo>
                  <a:lnTo>
                    <a:pt x="2690" y="76"/>
                  </a:lnTo>
                  <a:lnTo>
                    <a:pt x="2691" y="74"/>
                  </a:lnTo>
                  <a:lnTo>
                    <a:pt x="2691" y="74"/>
                  </a:lnTo>
                  <a:lnTo>
                    <a:pt x="2693" y="74"/>
                  </a:lnTo>
                  <a:lnTo>
                    <a:pt x="2693" y="72"/>
                  </a:lnTo>
                  <a:lnTo>
                    <a:pt x="2691" y="70"/>
                  </a:lnTo>
                  <a:lnTo>
                    <a:pt x="2686" y="70"/>
                  </a:lnTo>
                  <a:lnTo>
                    <a:pt x="2686" y="70"/>
                  </a:lnTo>
                  <a:lnTo>
                    <a:pt x="2681" y="69"/>
                  </a:lnTo>
                  <a:lnTo>
                    <a:pt x="2679" y="70"/>
                  </a:lnTo>
                  <a:lnTo>
                    <a:pt x="2677" y="72"/>
                  </a:lnTo>
                  <a:lnTo>
                    <a:pt x="2676" y="72"/>
                  </a:lnTo>
                  <a:lnTo>
                    <a:pt x="2676" y="76"/>
                  </a:lnTo>
                  <a:lnTo>
                    <a:pt x="2677" y="77"/>
                  </a:lnTo>
                  <a:lnTo>
                    <a:pt x="2681" y="77"/>
                  </a:lnTo>
                  <a:lnTo>
                    <a:pt x="2683" y="7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1">
                <a:solidFill>
                  <a:prstClr val="black"/>
                </a:solidFill>
                <a:latin typeface="Arial" panose="020B0604020202020204" pitchFamily="34" charset="0"/>
                <a:cs typeface="Arial" panose="020B0604020202020204" pitchFamily="34" charset="0"/>
              </a:endParaRPr>
            </a:p>
          </p:txBody>
        </p:sp>
        <p:sp>
          <p:nvSpPr>
            <p:cNvPr id="322" name="Freeform 8"/>
            <p:cNvSpPr>
              <a:spLocks noEditPoints="1"/>
            </p:cNvSpPr>
            <p:nvPr/>
          </p:nvSpPr>
          <p:spPr bwMode="auto">
            <a:xfrm>
              <a:off x="1776413" y="1336675"/>
              <a:ext cx="7137400" cy="3776663"/>
            </a:xfrm>
            <a:custGeom>
              <a:avLst/>
              <a:gdLst>
                <a:gd name="T0" fmla="*/ 2662 w 4496"/>
                <a:gd name="T1" fmla="*/ 2 h 2379"/>
                <a:gd name="T2" fmla="*/ 2070 w 4496"/>
                <a:gd name="T3" fmla="*/ 47 h 2379"/>
                <a:gd name="T4" fmla="*/ 2538 w 4496"/>
                <a:gd name="T5" fmla="*/ 23 h 2379"/>
                <a:gd name="T6" fmla="*/ 1976 w 4496"/>
                <a:gd name="T7" fmla="*/ 115 h 2379"/>
                <a:gd name="T8" fmla="*/ 2622 w 4496"/>
                <a:gd name="T9" fmla="*/ 42 h 2379"/>
                <a:gd name="T10" fmla="*/ 269 w 4496"/>
                <a:gd name="T11" fmla="*/ 66 h 2379"/>
                <a:gd name="T12" fmla="*/ 370 w 4496"/>
                <a:gd name="T13" fmla="*/ 75 h 2379"/>
                <a:gd name="T14" fmla="*/ 171 w 4496"/>
                <a:gd name="T15" fmla="*/ 120 h 2379"/>
                <a:gd name="T16" fmla="*/ 21 w 4496"/>
                <a:gd name="T17" fmla="*/ 129 h 2379"/>
                <a:gd name="T18" fmla="*/ 2077 w 4496"/>
                <a:gd name="T19" fmla="*/ 124 h 2379"/>
                <a:gd name="T20" fmla="*/ 4285 w 4496"/>
                <a:gd name="T21" fmla="*/ 318 h 2379"/>
                <a:gd name="T22" fmla="*/ 3913 w 4496"/>
                <a:gd name="T23" fmla="*/ 304 h 2379"/>
                <a:gd name="T24" fmla="*/ 3765 w 4496"/>
                <a:gd name="T25" fmla="*/ 279 h 2379"/>
                <a:gd name="T26" fmla="*/ 3475 w 4496"/>
                <a:gd name="T27" fmla="*/ 239 h 2379"/>
                <a:gd name="T28" fmla="*/ 3388 w 4496"/>
                <a:gd name="T29" fmla="*/ 196 h 2379"/>
                <a:gd name="T30" fmla="*/ 3185 w 4496"/>
                <a:gd name="T31" fmla="*/ 157 h 2379"/>
                <a:gd name="T32" fmla="*/ 2943 w 4496"/>
                <a:gd name="T33" fmla="*/ 229 h 2379"/>
                <a:gd name="T34" fmla="*/ 2899 w 4496"/>
                <a:gd name="T35" fmla="*/ 306 h 2379"/>
                <a:gd name="T36" fmla="*/ 2838 w 4496"/>
                <a:gd name="T37" fmla="*/ 407 h 2379"/>
                <a:gd name="T38" fmla="*/ 2745 w 4496"/>
                <a:gd name="T39" fmla="*/ 333 h 2379"/>
                <a:gd name="T40" fmla="*/ 2529 w 4496"/>
                <a:gd name="T41" fmla="*/ 360 h 2379"/>
                <a:gd name="T42" fmla="*/ 2339 w 4496"/>
                <a:gd name="T43" fmla="*/ 449 h 2379"/>
                <a:gd name="T44" fmla="*/ 2293 w 4496"/>
                <a:gd name="T45" fmla="*/ 346 h 2379"/>
                <a:gd name="T46" fmla="*/ 2145 w 4496"/>
                <a:gd name="T47" fmla="*/ 293 h 2379"/>
                <a:gd name="T48" fmla="*/ 2009 w 4496"/>
                <a:gd name="T49" fmla="*/ 403 h 2379"/>
                <a:gd name="T50" fmla="*/ 1860 w 4496"/>
                <a:gd name="T51" fmla="*/ 525 h 2379"/>
                <a:gd name="T52" fmla="*/ 1941 w 4496"/>
                <a:gd name="T53" fmla="*/ 611 h 2379"/>
                <a:gd name="T54" fmla="*/ 2046 w 4496"/>
                <a:gd name="T55" fmla="*/ 496 h 2379"/>
                <a:gd name="T56" fmla="*/ 2133 w 4496"/>
                <a:gd name="T57" fmla="*/ 571 h 2379"/>
                <a:gd name="T58" fmla="*/ 2040 w 4496"/>
                <a:gd name="T59" fmla="*/ 698 h 2379"/>
                <a:gd name="T60" fmla="*/ 1908 w 4496"/>
                <a:gd name="T61" fmla="*/ 717 h 2379"/>
                <a:gd name="T62" fmla="*/ 1737 w 4496"/>
                <a:gd name="T63" fmla="*/ 855 h 2379"/>
                <a:gd name="T64" fmla="*/ 1763 w 4496"/>
                <a:gd name="T65" fmla="*/ 1054 h 2379"/>
                <a:gd name="T66" fmla="*/ 2019 w 4496"/>
                <a:gd name="T67" fmla="*/ 1028 h 2379"/>
                <a:gd name="T68" fmla="*/ 2058 w 4496"/>
                <a:gd name="T69" fmla="*/ 983 h 2379"/>
                <a:gd name="T70" fmla="*/ 2124 w 4496"/>
                <a:gd name="T71" fmla="*/ 1000 h 2379"/>
                <a:gd name="T72" fmla="*/ 2295 w 4496"/>
                <a:gd name="T73" fmla="*/ 913 h 2379"/>
                <a:gd name="T74" fmla="*/ 2311 w 4496"/>
                <a:gd name="T75" fmla="*/ 981 h 2379"/>
                <a:gd name="T76" fmla="*/ 2292 w 4496"/>
                <a:gd name="T77" fmla="*/ 1091 h 2379"/>
                <a:gd name="T78" fmla="*/ 1943 w 4496"/>
                <a:gd name="T79" fmla="*/ 1145 h 2379"/>
                <a:gd name="T80" fmla="*/ 1637 w 4496"/>
                <a:gd name="T81" fmla="*/ 1208 h 2379"/>
                <a:gd name="T82" fmla="*/ 1583 w 4496"/>
                <a:gd name="T83" fmla="*/ 1583 h 2379"/>
                <a:gd name="T84" fmla="*/ 1911 w 4496"/>
                <a:gd name="T85" fmla="*/ 1674 h 2379"/>
                <a:gd name="T86" fmla="*/ 1962 w 4496"/>
                <a:gd name="T87" fmla="*/ 2102 h 2379"/>
                <a:gd name="T88" fmla="*/ 2157 w 4496"/>
                <a:gd name="T89" fmla="*/ 2362 h 2379"/>
                <a:gd name="T90" fmla="*/ 2358 w 4496"/>
                <a:gd name="T91" fmla="*/ 1959 h 2379"/>
                <a:gd name="T92" fmla="*/ 2470 w 4496"/>
                <a:gd name="T93" fmla="*/ 1552 h 2379"/>
                <a:gd name="T94" fmla="*/ 2258 w 4496"/>
                <a:gd name="T95" fmla="*/ 1236 h 2379"/>
                <a:gd name="T96" fmla="*/ 2534 w 4496"/>
                <a:gd name="T97" fmla="*/ 1452 h 2379"/>
                <a:gd name="T98" fmla="*/ 2471 w 4496"/>
                <a:gd name="T99" fmla="*/ 1206 h 2379"/>
                <a:gd name="T100" fmla="*/ 2766 w 4496"/>
                <a:gd name="T101" fmla="*/ 1353 h 2379"/>
                <a:gd name="T102" fmla="*/ 2922 w 4496"/>
                <a:gd name="T103" fmla="*/ 1487 h 2379"/>
                <a:gd name="T104" fmla="*/ 3150 w 4496"/>
                <a:gd name="T105" fmla="*/ 1461 h 2379"/>
                <a:gd name="T106" fmla="*/ 3203 w 4496"/>
                <a:gd name="T107" fmla="*/ 1583 h 2379"/>
                <a:gd name="T108" fmla="*/ 3297 w 4496"/>
                <a:gd name="T109" fmla="*/ 1433 h 2379"/>
                <a:gd name="T110" fmla="*/ 3513 w 4496"/>
                <a:gd name="T111" fmla="*/ 1239 h 2379"/>
                <a:gd name="T112" fmla="*/ 3522 w 4496"/>
                <a:gd name="T113" fmla="*/ 1023 h 2379"/>
                <a:gd name="T114" fmla="*/ 3618 w 4496"/>
                <a:gd name="T115" fmla="*/ 1000 h 2379"/>
                <a:gd name="T116" fmla="*/ 3807 w 4496"/>
                <a:gd name="T117" fmla="*/ 747 h 2379"/>
                <a:gd name="T118" fmla="*/ 3931 w 4496"/>
                <a:gd name="T119" fmla="*/ 581 h 2379"/>
                <a:gd name="T120" fmla="*/ 4135 w 4496"/>
                <a:gd name="T121" fmla="*/ 518 h 2379"/>
                <a:gd name="T122" fmla="*/ 4112 w 4496"/>
                <a:gd name="T123" fmla="*/ 625 h 2379"/>
                <a:gd name="T124" fmla="*/ 4322 w 4496"/>
                <a:gd name="T125" fmla="*/ 478 h 2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96" h="2379">
                  <a:moveTo>
                    <a:pt x="3126" y="35"/>
                  </a:moveTo>
                  <a:lnTo>
                    <a:pt x="3128" y="37"/>
                  </a:lnTo>
                  <a:lnTo>
                    <a:pt x="3131" y="37"/>
                  </a:lnTo>
                  <a:lnTo>
                    <a:pt x="3136" y="38"/>
                  </a:lnTo>
                  <a:lnTo>
                    <a:pt x="3140" y="40"/>
                  </a:lnTo>
                  <a:lnTo>
                    <a:pt x="3143" y="40"/>
                  </a:lnTo>
                  <a:lnTo>
                    <a:pt x="3145" y="40"/>
                  </a:lnTo>
                  <a:lnTo>
                    <a:pt x="3147" y="38"/>
                  </a:lnTo>
                  <a:lnTo>
                    <a:pt x="3149" y="38"/>
                  </a:lnTo>
                  <a:lnTo>
                    <a:pt x="3149" y="37"/>
                  </a:lnTo>
                  <a:lnTo>
                    <a:pt x="3154" y="35"/>
                  </a:lnTo>
                  <a:lnTo>
                    <a:pt x="3154" y="35"/>
                  </a:lnTo>
                  <a:lnTo>
                    <a:pt x="3168" y="37"/>
                  </a:lnTo>
                  <a:lnTo>
                    <a:pt x="3168" y="38"/>
                  </a:lnTo>
                  <a:lnTo>
                    <a:pt x="3163" y="38"/>
                  </a:lnTo>
                  <a:lnTo>
                    <a:pt x="3163" y="38"/>
                  </a:lnTo>
                  <a:lnTo>
                    <a:pt x="3157" y="40"/>
                  </a:lnTo>
                  <a:lnTo>
                    <a:pt x="3157" y="42"/>
                  </a:lnTo>
                  <a:lnTo>
                    <a:pt x="3152" y="40"/>
                  </a:lnTo>
                  <a:lnTo>
                    <a:pt x="3152" y="42"/>
                  </a:lnTo>
                  <a:lnTo>
                    <a:pt x="3143" y="47"/>
                  </a:lnTo>
                  <a:lnTo>
                    <a:pt x="3142" y="47"/>
                  </a:lnTo>
                  <a:lnTo>
                    <a:pt x="3142" y="52"/>
                  </a:lnTo>
                  <a:lnTo>
                    <a:pt x="3138" y="51"/>
                  </a:lnTo>
                  <a:lnTo>
                    <a:pt x="3136" y="51"/>
                  </a:lnTo>
                  <a:lnTo>
                    <a:pt x="3135" y="52"/>
                  </a:lnTo>
                  <a:lnTo>
                    <a:pt x="3133" y="54"/>
                  </a:lnTo>
                  <a:lnTo>
                    <a:pt x="3133" y="56"/>
                  </a:lnTo>
                  <a:lnTo>
                    <a:pt x="3129" y="56"/>
                  </a:lnTo>
                  <a:lnTo>
                    <a:pt x="3129" y="56"/>
                  </a:lnTo>
                  <a:lnTo>
                    <a:pt x="3129" y="56"/>
                  </a:lnTo>
                  <a:lnTo>
                    <a:pt x="3129" y="59"/>
                  </a:lnTo>
                  <a:lnTo>
                    <a:pt x="3131" y="59"/>
                  </a:lnTo>
                  <a:lnTo>
                    <a:pt x="3133" y="59"/>
                  </a:lnTo>
                  <a:lnTo>
                    <a:pt x="3133" y="59"/>
                  </a:lnTo>
                  <a:lnTo>
                    <a:pt x="3133" y="59"/>
                  </a:lnTo>
                  <a:lnTo>
                    <a:pt x="3135" y="59"/>
                  </a:lnTo>
                  <a:lnTo>
                    <a:pt x="3136" y="59"/>
                  </a:lnTo>
                  <a:lnTo>
                    <a:pt x="3136" y="59"/>
                  </a:lnTo>
                  <a:lnTo>
                    <a:pt x="3142" y="58"/>
                  </a:lnTo>
                  <a:lnTo>
                    <a:pt x="3142" y="59"/>
                  </a:lnTo>
                  <a:lnTo>
                    <a:pt x="3142" y="61"/>
                  </a:lnTo>
                  <a:lnTo>
                    <a:pt x="3142" y="63"/>
                  </a:lnTo>
                  <a:lnTo>
                    <a:pt x="3142" y="63"/>
                  </a:lnTo>
                  <a:lnTo>
                    <a:pt x="3142" y="63"/>
                  </a:lnTo>
                  <a:lnTo>
                    <a:pt x="3143" y="65"/>
                  </a:lnTo>
                  <a:lnTo>
                    <a:pt x="3143" y="63"/>
                  </a:lnTo>
                  <a:lnTo>
                    <a:pt x="3154" y="63"/>
                  </a:lnTo>
                  <a:lnTo>
                    <a:pt x="3156" y="65"/>
                  </a:lnTo>
                  <a:lnTo>
                    <a:pt x="3157" y="65"/>
                  </a:lnTo>
                  <a:lnTo>
                    <a:pt x="3159" y="65"/>
                  </a:lnTo>
                  <a:lnTo>
                    <a:pt x="3159" y="65"/>
                  </a:lnTo>
                  <a:lnTo>
                    <a:pt x="3168" y="65"/>
                  </a:lnTo>
                  <a:lnTo>
                    <a:pt x="3168" y="66"/>
                  </a:lnTo>
                  <a:lnTo>
                    <a:pt x="3171" y="66"/>
                  </a:lnTo>
                  <a:lnTo>
                    <a:pt x="3171" y="68"/>
                  </a:lnTo>
                  <a:lnTo>
                    <a:pt x="3184" y="70"/>
                  </a:lnTo>
                  <a:lnTo>
                    <a:pt x="3184" y="68"/>
                  </a:lnTo>
                  <a:lnTo>
                    <a:pt x="3184" y="68"/>
                  </a:lnTo>
                  <a:lnTo>
                    <a:pt x="3185" y="68"/>
                  </a:lnTo>
                  <a:lnTo>
                    <a:pt x="3185" y="66"/>
                  </a:lnTo>
                  <a:lnTo>
                    <a:pt x="3187" y="66"/>
                  </a:lnTo>
                  <a:lnTo>
                    <a:pt x="3189" y="68"/>
                  </a:lnTo>
                  <a:lnTo>
                    <a:pt x="3191" y="70"/>
                  </a:lnTo>
                  <a:lnTo>
                    <a:pt x="3192" y="72"/>
                  </a:lnTo>
                  <a:lnTo>
                    <a:pt x="3196" y="68"/>
                  </a:lnTo>
                  <a:lnTo>
                    <a:pt x="3199" y="66"/>
                  </a:lnTo>
                  <a:lnTo>
                    <a:pt x="3203" y="66"/>
                  </a:lnTo>
                  <a:lnTo>
                    <a:pt x="3206" y="65"/>
                  </a:lnTo>
                  <a:lnTo>
                    <a:pt x="3208" y="63"/>
                  </a:lnTo>
                  <a:lnTo>
                    <a:pt x="3210" y="63"/>
                  </a:lnTo>
                  <a:lnTo>
                    <a:pt x="3208" y="61"/>
                  </a:lnTo>
                  <a:lnTo>
                    <a:pt x="3208" y="59"/>
                  </a:lnTo>
                  <a:lnTo>
                    <a:pt x="3208" y="59"/>
                  </a:lnTo>
                  <a:lnTo>
                    <a:pt x="3213" y="59"/>
                  </a:lnTo>
                  <a:lnTo>
                    <a:pt x="3213" y="58"/>
                  </a:lnTo>
                  <a:lnTo>
                    <a:pt x="3215" y="56"/>
                  </a:lnTo>
                  <a:lnTo>
                    <a:pt x="3217" y="56"/>
                  </a:lnTo>
                  <a:lnTo>
                    <a:pt x="3215" y="52"/>
                  </a:lnTo>
                  <a:lnTo>
                    <a:pt x="3215" y="49"/>
                  </a:lnTo>
                  <a:lnTo>
                    <a:pt x="3213" y="47"/>
                  </a:lnTo>
                  <a:lnTo>
                    <a:pt x="3210" y="45"/>
                  </a:lnTo>
                  <a:lnTo>
                    <a:pt x="3210" y="42"/>
                  </a:lnTo>
                  <a:lnTo>
                    <a:pt x="3210" y="42"/>
                  </a:lnTo>
                  <a:lnTo>
                    <a:pt x="3208" y="42"/>
                  </a:lnTo>
                  <a:lnTo>
                    <a:pt x="3208" y="42"/>
                  </a:lnTo>
                  <a:lnTo>
                    <a:pt x="3208" y="42"/>
                  </a:lnTo>
                  <a:lnTo>
                    <a:pt x="3203" y="51"/>
                  </a:lnTo>
                  <a:lnTo>
                    <a:pt x="3196" y="51"/>
                  </a:lnTo>
                  <a:lnTo>
                    <a:pt x="3196" y="51"/>
                  </a:lnTo>
                  <a:lnTo>
                    <a:pt x="3198" y="49"/>
                  </a:lnTo>
                  <a:lnTo>
                    <a:pt x="3199" y="45"/>
                  </a:lnTo>
                  <a:lnTo>
                    <a:pt x="3199" y="42"/>
                  </a:lnTo>
                  <a:lnTo>
                    <a:pt x="3198" y="38"/>
                  </a:lnTo>
                  <a:lnTo>
                    <a:pt x="3196" y="38"/>
                  </a:lnTo>
                  <a:lnTo>
                    <a:pt x="3192" y="35"/>
                  </a:lnTo>
                  <a:lnTo>
                    <a:pt x="3191" y="35"/>
                  </a:lnTo>
                  <a:lnTo>
                    <a:pt x="3189" y="37"/>
                  </a:lnTo>
                  <a:lnTo>
                    <a:pt x="3187" y="37"/>
                  </a:lnTo>
                  <a:lnTo>
                    <a:pt x="3187" y="38"/>
                  </a:lnTo>
                  <a:lnTo>
                    <a:pt x="3187" y="38"/>
                  </a:lnTo>
                  <a:lnTo>
                    <a:pt x="3175" y="38"/>
                  </a:lnTo>
                  <a:lnTo>
                    <a:pt x="3177" y="37"/>
                  </a:lnTo>
                  <a:lnTo>
                    <a:pt x="3178" y="37"/>
                  </a:lnTo>
                  <a:lnTo>
                    <a:pt x="3180" y="37"/>
                  </a:lnTo>
                  <a:lnTo>
                    <a:pt x="3184" y="37"/>
                  </a:lnTo>
                  <a:lnTo>
                    <a:pt x="3184" y="37"/>
                  </a:lnTo>
                  <a:lnTo>
                    <a:pt x="3184" y="35"/>
                  </a:lnTo>
                  <a:lnTo>
                    <a:pt x="3187" y="35"/>
                  </a:lnTo>
                  <a:lnTo>
                    <a:pt x="3189" y="23"/>
                  </a:lnTo>
                  <a:lnTo>
                    <a:pt x="3182" y="21"/>
                  </a:lnTo>
                  <a:lnTo>
                    <a:pt x="3180" y="17"/>
                  </a:lnTo>
                  <a:lnTo>
                    <a:pt x="3177" y="17"/>
                  </a:lnTo>
                  <a:lnTo>
                    <a:pt x="3175" y="14"/>
                  </a:lnTo>
                  <a:lnTo>
                    <a:pt x="3175" y="14"/>
                  </a:lnTo>
                  <a:lnTo>
                    <a:pt x="3175" y="12"/>
                  </a:lnTo>
                  <a:lnTo>
                    <a:pt x="3171" y="10"/>
                  </a:lnTo>
                  <a:lnTo>
                    <a:pt x="3170" y="9"/>
                  </a:lnTo>
                  <a:lnTo>
                    <a:pt x="3168" y="9"/>
                  </a:lnTo>
                  <a:lnTo>
                    <a:pt x="3168" y="9"/>
                  </a:lnTo>
                  <a:lnTo>
                    <a:pt x="3164" y="5"/>
                  </a:lnTo>
                  <a:lnTo>
                    <a:pt x="3164" y="4"/>
                  </a:lnTo>
                  <a:lnTo>
                    <a:pt x="3161" y="2"/>
                  </a:lnTo>
                  <a:lnTo>
                    <a:pt x="3161" y="2"/>
                  </a:lnTo>
                  <a:lnTo>
                    <a:pt x="3159" y="2"/>
                  </a:lnTo>
                  <a:lnTo>
                    <a:pt x="3159" y="0"/>
                  </a:lnTo>
                  <a:lnTo>
                    <a:pt x="3154" y="2"/>
                  </a:lnTo>
                  <a:lnTo>
                    <a:pt x="3154" y="5"/>
                  </a:lnTo>
                  <a:lnTo>
                    <a:pt x="3150" y="7"/>
                  </a:lnTo>
                  <a:lnTo>
                    <a:pt x="3145" y="9"/>
                  </a:lnTo>
                  <a:lnTo>
                    <a:pt x="3140" y="10"/>
                  </a:lnTo>
                  <a:lnTo>
                    <a:pt x="3140" y="10"/>
                  </a:lnTo>
                  <a:lnTo>
                    <a:pt x="3138" y="10"/>
                  </a:lnTo>
                  <a:lnTo>
                    <a:pt x="3138" y="10"/>
                  </a:lnTo>
                  <a:lnTo>
                    <a:pt x="3138" y="14"/>
                  </a:lnTo>
                  <a:lnTo>
                    <a:pt x="3135" y="14"/>
                  </a:lnTo>
                  <a:lnTo>
                    <a:pt x="3135" y="16"/>
                  </a:lnTo>
                  <a:lnTo>
                    <a:pt x="3133" y="16"/>
                  </a:lnTo>
                  <a:lnTo>
                    <a:pt x="3133" y="17"/>
                  </a:lnTo>
                  <a:lnTo>
                    <a:pt x="3133" y="21"/>
                  </a:lnTo>
                  <a:lnTo>
                    <a:pt x="3133" y="21"/>
                  </a:lnTo>
                  <a:lnTo>
                    <a:pt x="3133" y="24"/>
                  </a:lnTo>
                  <a:lnTo>
                    <a:pt x="3133" y="24"/>
                  </a:lnTo>
                  <a:lnTo>
                    <a:pt x="3133" y="26"/>
                  </a:lnTo>
                  <a:lnTo>
                    <a:pt x="3124" y="26"/>
                  </a:lnTo>
                  <a:lnTo>
                    <a:pt x="3124" y="26"/>
                  </a:lnTo>
                  <a:lnTo>
                    <a:pt x="3121" y="26"/>
                  </a:lnTo>
                  <a:lnTo>
                    <a:pt x="3117" y="30"/>
                  </a:lnTo>
                  <a:lnTo>
                    <a:pt x="3114" y="30"/>
                  </a:lnTo>
                  <a:lnTo>
                    <a:pt x="3114" y="31"/>
                  </a:lnTo>
                  <a:lnTo>
                    <a:pt x="3114" y="31"/>
                  </a:lnTo>
                  <a:lnTo>
                    <a:pt x="3114" y="31"/>
                  </a:lnTo>
                  <a:lnTo>
                    <a:pt x="3124" y="31"/>
                  </a:lnTo>
                  <a:lnTo>
                    <a:pt x="3126" y="35"/>
                  </a:lnTo>
                  <a:close/>
                  <a:moveTo>
                    <a:pt x="2637" y="30"/>
                  </a:moveTo>
                  <a:lnTo>
                    <a:pt x="2649" y="28"/>
                  </a:lnTo>
                  <a:lnTo>
                    <a:pt x="2649" y="30"/>
                  </a:lnTo>
                  <a:lnTo>
                    <a:pt x="2649" y="30"/>
                  </a:lnTo>
                  <a:lnTo>
                    <a:pt x="2649" y="30"/>
                  </a:lnTo>
                  <a:lnTo>
                    <a:pt x="2649" y="30"/>
                  </a:lnTo>
                  <a:lnTo>
                    <a:pt x="2651" y="30"/>
                  </a:lnTo>
                  <a:lnTo>
                    <a:pt x="2655" y="30"/>
                  </a:lnTo>
                  <a:lnTo>
                    <a:pt x="2658" y="30"/>
                  </a:lnTo>
                  <a:lnTo>
                    <a:pt x="2656" y="24"/>
                  </a:lnTo>
                  <a:lnTo>
                    <a:pt x="2656" y="23"/>
                  </a:lnTo>
                  <a:lnTo>
                    <a:pt x="2656" y="19"/>
                  </a:lnTo>
                  <a:lnTo>
                    <a:pt x="2655" y="17"/>
                  </a:lnTo>
                  <a:lnTo>
                    <a:pt x="2658" y="17"/>
                  </a:lnTo>
                  <a:lnTo>
                    <a:pt x="2662" y="17"/>
                  </a:lnTo>
                  <a:lnTo>
                    <a:pt x="2663" y="17"/>
                  </a:lnTo>
                  <a:lnTo>
                    <a:pt x="2663" y="17"/>
                  </a:lnTo>
                  <a:lnTo>
                    <a:pt x="2667" y="17"/>
                  </a:lnTo>
                  <a:lnTo>
                    <a:pt x="2667" y="16"/>
                  </a:lnTo>
                  <a:lnTo>
                    <a:pt x="2672" y="17"/>
                  </a:lnTo>
                  <a:lnTo>
                    <a:pt x="2672" y="12"/>
                  </a:lnTo>
                  <a:lnTo>
                    <a:pt x="2670" y="12"/>
                  </a:lnTo>
                  <a:lnTo>
                    <a:pt x="2670" y="10"/>
                  </a:lnTo>
                  <a:lnTo>
                    <a:pt x="2669" y="9"/>
                  </a:lnTo>
                  <a:lnTo>
                    <a:pt x="2667" y="7"/>
                  </a:lnTo>
                  <a:lnTo>
                    <a:pt x="2667" y="5"/>
                  </a:lnTo>
                  <a:lnTo>
                    <a:pt x="2662" y="7"/>
                  </a:lnTo>
                  <a:lnTo>
                    <a:pt x="2662" y="4"/>
                  </a:lnTo>
                  <a:lnTo>
                    <a:pt x="2662" y="2"/>
                  </a:lnTo>
                  <a:lnTo>
                    <a:pt x="2658" y="2"/>
                  </a:lnTo>
                  <a:lnTo>
                    <a:pt x="2655" y="2"/>
                  </a:lnTo>
                  <a:lnTo>
                    <a:pt x="2653" y="4"/>
                  </a:lnTo>
                  <a:lnTo>
                    <a:pt x="2649" y="4"/>
                  </a:lnTo>
                  <a:lnTo>
                    <a:pt x="2649" y="4"/>
                  </a:lnTo>
                  <a:lnTo>
                    <a:pt x="2649" y="2"/>
                  </a:lnTo>
                  <a:lnTo>
                    <a:pt x="2646" y="4"/>
                  </a:lnTo>
                  <a:lnTo>
                    <a:pt x="2644" y="4"/>
                  </a:lnTo>
                  <a:lnTo>
                    <a:pt x="2644" y="5"/>
                  </a:lnTo>
                  <a:lnTo>
                    <a:pt x="2642" y="7"/>
                  </a:lnTo>
                  <a:lnTo>
                    <a:pt x="2642" y="10"/>
                  </a:lnTo>
                  <a:lnTo>
                    <a:pt x="2637" y="14"/>
                  </a:lnTo>
                  <a:lnTo>
                    <a:pt x="2635" y="19"/>
                  </a:lnTo>
                  <a:lnTo>
                    <a:pt x="2634" y="19"/>
                  </a:lnTo>
                  <a:lnTo>
                    <a:pt x="2634" y="24"/>
                  </a:lnTo>
                  <a:lnTo>
                    <a:pt x="2635" y="24"/>
                  </a:lnTo>
                  <a:lnTo>
                    <a:pt x="2635" y="26"/>
                  </a:lnTo>
                  <a:lnTo>
                    <a:pt x="2637" y="28"/>
                  </a:lnTo>
                  <a:lnTo>
                    <a:pt x="2637" y="30"/>
                  </a:lnTo>
                  <a:close/>
                  <a:moveTo>
                    <a:pt x="2400" y="26"/>
                  </a:moveTo>
                  <a:lnTo>
                    <a:pt x="2403" y="26"/>
                  </a:lnTo>
                  <a:lnTo>
                    <a:pt x="2403" y="26"/>
                  </a:lnTo>
                  <a:lnTo>
                    <a:pt x="2409" y="28"/>
                  </a:lnTo>
                  <a:lnTo>
                    <a:pt x="2409" y="30"/>
                  </a:lnTo>
                  <a:lnTo>
                    <a:pt x="2410" y="28"/>
                  </a:lnTo>
                  <a:lnTo>
                    <a:pt x="2412" y="26"/>
                  </a:lnTo>
                  <a:lnTo>
                    <a:pt x="2414" y="26"/>
                  </a:lnTo>
                  <a:lnTo>
                    <a:pt x="2416" y="24"/>
                  </a:lnTo>
                  <a:lnTo>
                    <a:pt x="2421" y="23"/>
                  </a:lnTo>
                  <a:lnTo>
                    <a:pt x="2421" y="23"/>
                  </a:lnTo>
                  <a:lnTo>
                    <a:pt x="2424" y="23"/>
                  </a:lnTo>
                  <a:lnTo>
                    <a:pt x="2424" y="23"/>
                  </a:lnTo>
                  <a:lnTo>
                    <a:pt x="2426" y="24"/>
                  </a:lnTo>
                  <a:lnTo>
                    <a:pt x="2428" y="24"/>
                  </a:lnTo>
                  <a:lnTo>
                    <a:pt x="2430" y="28"/>
                  </a:lnTo>
                  <a:lnTo>
                    <a:pt x="2433" y="28"/>
                  </a:lnTo>
                  <a:lnTo>
                    <a:pt x="2433" y="26"/>
                  </a:lnTo>
                  <a:lnTo>
                    <a:pt x="2440" y="24"/>
                  </a:lnTo>
                  <a:lnTo>
                    <a:pt x="2442" y="21"/>
                  </a:lnTo>
                  <a:lnTo>
                    <a:pt x="2443" y="17"/>
                  </a:lnTo>
                  <a:lnTo>
                    <a:pt x="2454" y="19"/>
                  </a:lnTo>
                  <a:lnTo>
                    <a:pt x="2454" y="17"/>
                  </a:lnTo>
                  <a:lnTo>
                    <a:pt x="2457" y="17"/>
                  </a:lnTo>
                  <a:lnTo>
                    <a:pt x="2459" y="16"/>
                  </a:lnTo>
                  <a:lnTo>
                    <a:pt x="2463" y="16"/>
                  </a:lnTo>
                  <a:lnTo>
                    <a:pt x="2463" y="17"/>
                  </a:lnTo>
                  <a:lnTo>
                    <a:pt x="2475" y="17"/>
                  </a:lnTo>
                  <a:lnTo>
                    <a:pt x="2475" y="19"/>
                  </a:lnTo>
                  <a:lnTo>
                    <a:pt x="2475" y="19"/>
                  </a:lnTo>
                  <a:lnTo>
                    <a:pt x="2475" y="17"/>
                  </a:lnTo>
                  <a:lnTo>
                    <a:pt x="2484" y="17"/>
                  </a:lnTo>
                  <a:lnTo>
                    <a:pt x="2484" y="17"/>
                  </a:lnTo>
                  <a:lnTo>
                    <a:pt x="2480" y="16"/>
                  </a:lnTo>
                  <a:lnTo>
                    <a:pt x="2477" y="14"/>
                  </a:lnTo>
                  <a:lnTo>
                    <a:pt x="2475" y="12"/>
                  </a:lnTo>
                  <a:lnTo>
                    <a:pt x="2471" y="12"/>
                  </a:lnTo>
                  <a:lnTo>
                    <a:pt x="2471" y="10"/>
                  </a:lnTo>
                  <a:lnTo>
                    <a:pt x="2463" y="10"/>
                  </a:lnTo>
                  <a:lnTo>
                    <a:pt x="2463" y="9"/>
                  </a:lnTo>
                  <a:lnTo>
                    <a:pt x="2461" y="9"/>
                  </a:lnTo>
                  <a:lnTo>
                    <a:pt x="2461" y="9"/>
                  </a:lnTo>
                  <a:lnTo>
                    <a:pt x="2445" y="9"/>
                  </a:lnTo>
                  <a:lnTo>
                    <a:pt x="2445" y="9"/>
                  </a:lnTo>
                  <a:lnTo>
                    <a:pt x="2433" y="9"/>
                  </a:lnTo>
                  <a:lnTo>
                    <a:pt x="2428" y="9"/>
                  </a:lnTo>
                  <a:lnTo>
                    <a:pt x="2428" y="9"/>
                  </a:lnTo>
                  <a:lnTo>
                    <a:pt x="2424" y="9"/>
                  </a:lnTo>
                  <a:lnTo>
                    <a:pt x="2423" y="10"/>
                  </a:lnTo>
                  <a:lnTo>
                    <a:pt x="2410" y="12"/>
                  </a:lnTo>
                  <a:lnTo>
                    <a:pt x="2410" y="14"/>
                  </a:lnTo>
                  <a:lnTo>
                    <a:pt x="2407" y="14"/>
                  </a:lnTo>
                  <a:lnTo>
                    <a:pt x="2407" y="16"/>
                  </a:lnTo>
                  <a:lnTo>
                    <a:pt x="2400" y="14"/>
                  </a:lnTo>
                  <a:lnTo>
                    <a:pt x="2400" y="16"/>
                  </a:lnTo>
                  <a:lnTo>
                    <a:pt x="2396" y="16"/>
                  </a:lnTo>
                  <a:lnTo>
                    <a:pt x="2395" y="19"/>
                  </a:lnTo>
                  <a:lnTo>
                    <a:pt x="2391" y="19"/>
                  </a:lnTo>
                  <a:lnTo>
                    <a:pt x="2391" y="19"/>
                  </a:lnTo>
                  <a:lnTo>
                    <a:pt x="2389" y="21"/>
                  </a:lnTo>
                  <a:lnTo>
                    <a:pt x="2389" y="26"/>
                  </a:lnTo>
                  <a:lnTo>
                    <a:pt x="2400" y="24"/>
                  </a:lnTo>
                  <a:lnTo>
                    <a:pt x="2400" y="26"/>
                  </a:lnTo>
                  <a:close/>
                  <a:moveTo>
                    <a:pt x="2498" y="14"/>
                  </a:moveTo>
                  <a:lnTo>
                    <a:pt x="2498" y="17"/>
                  </a:lnTo>
                  <a:lnTo>
                    <a:pt x="2492" y="19"/>
                  </a:lnTo>
                  <a:lnTo>
                    <a:pt x="2487" y="21"/>
                  </a:lnTo>
                  <a:lnTo>
                    <a:pt x="2482" y="23"/>
                  </a:lnTo>
                  <a:lnTo>
                    <a:pt x="2478" y="24"/>
                  </a:lnTo>
                  <a:lnTo>
                    <a:pt x="2475" y="23"/>
                  </a:lnTo>
                  <a:lnTo>
                    <a:pt x="2470" y="23"/>
                  </a:lnTo>
                  <a:lnTo>
                    <a:pt x="2468" y="21"/>
                  </a:lnTo>
                  <a:lnTo>
                    <a:pt x="2464" y="21"/>
                  </a:lnTo>
                  <a:lnTo>
                    <a:pt x="2464" y="19"/>
                  </a:lnTo>
                  <a:lnTo>
                    <a:pt x="2450" y="21"/>
                  </a:lnTo>
                  <a:lnTo>
                    <a:pt x="2450" y="23"/>
                  </a:lnTo>
                  <a:lnTo>
                    <a:pt x="2454" y="23"/>
                  </a:lnTo>
                  <a:lnTo>
                    <a:pt x="2456" y="24"/>
                  </a:lnTo>
                  <a:lnTo>
                    <a:pt x="2457" y="24"/>
                  </a:lnTo>
                  <a:lnTo>
                    <a:pt x="2459" y="26"/>
                  </a:lnTo>
                  <a:lnTo>
                    <a:pt x="2457" y="28"/>
                  </a:lnTo>
                  <a:lnTo>
                    <a:pt x="2456" y="30"/>
                  </a:lnTo>
                  <a:lnTo>
                    <a:pt x="2456" y="31"/>
                  </a:lnTo>
                  <a:lnTo>
                    <a:pt x="2457" y="31"/>
                  </a:lnTo>
                  <a:lnTo>
                    <a:pt x="2457" y="33"/>
                  </a:lnTo>
                  <a:lnTo>
                    <a:pt x="2464" y="33"/>
                  </a:lnTo>
                  <a:lnTo>
                    <a:pt x="2464" y="35"/>
                  </a:lnTo>
                  <a:lnTo>
                    <a:pt x="2466" y="35"/>
                  </a:lnTo>
                  <a:lnTo>
                    <a:pt x="2466" y="38"/>
                  </a:lnTo>
                  <a:lnTo>
                    <a:pt x="2470" y="37"/>
                  </a:lnTo>
                  <a:lnTo>
                    <a:pt x="2471" y="35"/>
                  </a:lnTo>
                  <a:lnTo>
                    <a:pt x="2471" y="35"/>
                  </a:lnTo>
                  <a:lnTo>
                    <a:pt x="2473" y="35"/>
                  </a:lnTo>
                  <a:lnTo>
                    <a:pt x="2475" y="35"/>
                  </a:lnTo>
                  <a:lnTo>
                    <a:pt x="2475" y="35"/>
                  </a:lnTo>
                  <a:lnTo>
                    <a:pt x="2480" y="33"/>
                  </a:lnTo>
                  <a:lnTo>
                    <a:pt x="2480" y="30"/>
                  </a:lnTo>
                  <a:lnTo>
                    <a:pt x="2487" y="30"/>
                  </a:lnTo>
                  <a:lnTo>
                    <a:pt x="2494" y="30"/>
                  </a:lnTo>
                  <a:lnTo>
                    <a:pt x="2499" y="30"/>
                  </a:lnTo>
                  <a:lnTo>
                    <a:pt x="2499" y="28"/>
                  </a:lnTo>
                  <a:lnTo>
                    <a:pt x="2499" y="26"/>
                  </a:lnTo>
                  <a:lnTo>
                    <a:pt x="2498" y="26"/>
                  </a:lnTo>
                  <a:lnTo>
                    <a:pt x="2498" y="24"/>
                  </a:lnTo>
                  <a:lnTo>
                    <a:pt x="2499" y="24"/>
                  </a:lnTo>
                  <a:lnTo>
                    <a:pt x="2503" y="24"/>
                  </a:lnTo>
                  <a:lnTo>
                    <a:pt x="2508" y="24"/>
                  </a:lnTo>
                  <a:lnTo>
                    <a:pt x="2512" y="24"/>
                  </a:lnTo>
                  <a:lnTo>
                    <a:pt x="2513" y="23"/>
                  </a:lnTo>
                  <a:lnTo>
                    <a:pt x="2513" y="23"/>
                  </a:lnTo>
                  <a:lnTo>
                    <a:pt x="2517" y="21"/>
                  </a:lnTo>
                  <a:lnTo>
                    <a:pt x="2517" y="19"/>
                  </a:lnTo>
                  <a:lnTo>
                    <a:pt x="2517" y="17"/>
                  </a:lnTo>
                  <a:lnTo>
                    <a:pt x="2517" y="16"/>
                  </a:lnTo>
                  <a:lnTo>
                    <a:pt x="2515" y="14"/>
                  </a:lnTo>
                  <a:lnTo>
                    <a:pt x="2512" y="16"/>
                  </a:lnTo>
                  <a:lnTo>
                    <a:pt x="2510" y="17"/>
                  </a:lnTo>
                  <a:lnTo>
                    <a:pt x="2506" y="17"/>
                  </a:lnTo>
                  <a:lnTo>
                    <a:pt x="2506" y="16"/>
                  </a:lnTo>
                  <a:lnTo>
                    <a:pt x="2508" y="14"/>
                  </a:lnTo>
                  <a:lnTo>
                    <a:pt x="2508" y="12"/>
                  </a:lnTo>
                  <a:lnTo>
                    <a:pt x="2501" y="14"/>
                  </a:lnTo>
                  <a:lnTo>
                    <a:pt x="2501" y="10"/>
                  </a:lnTo>
                  <a:lnTo>
                    <a:pt x="2496" y="10"/>
                  </a:lnTo>
                  <a:lnTo>
                    <a:pt x="2496" y="12"/>
                  </a:lnTo>
                  <a:lnTo>
                    <a:pt x="2494" y="12"/>
                  </a:lnTo>
                  <a:lnTo>
                    <a:pt x="2496" y="14"/>
                  </a:lnTo>
                  <a:lnTo>
                    <a:pt x="2496" y="14"/>
                  </a:lnTo>
                  <a:lnTo>
                    <a:pt x="2498" y="14"/>
                  </a:lnTo>
                  <a:close/>
                  <a:moveTo>
                    <a:pt x="2608" y="12"/>
                  </a:moveTo>
                  <a:lnTo>
                    <a:pt x="2608" y="10"/>
                  </a:lnTo>
                  <a:lnTo>
                    <a:pt x="2606" y="10"/>
                  </a:lnTo>
                  <a:lnTo>
                    <a:pt x="2606" y="12"/>
                  </a:lnTo>
                  <a:lnTo>
                    <a:pt x="2606" y="12"/>
                  </a:lnTo>
                  <a:lnTo>
                    <a:pt x="2608" y="12"/>
                  </a:lnTo>
                  <a:close/>
                  <a:moveTo>
                    <a:pt x="2546" y="16"/>
                  </a:moveTo>
                  <a:lnTo>
                    <a:pt x="2546" y="14"/>
                  </a:lnTo>
                  <a:lnTo>
                    <a:pt x="2548" y="14"/>
                  </a:lnTo>
                  <a:lnTo>
                    <a:pt x="2548" y="14"/>
                  </a:lnTo>
                  <a:lnTo>
                    <a:pt x="2546" y="14"/>
                  </a:lnTo>
                  <a:lnTo>
                    <a:pt x="2546" y="14"/>
                  </a:lnTo>
                  <a:lnTo>
                    <a:pt x="2546" y="16"/>
                  </a:lnTo>
                  <a:lnTo>
                    <a:pt x="2546" y="16"/>
                  </a:lnTo>
                  <a:close/>
                  <a:moveTo>
                    <a:pt x="2046" y="33"/>
                  </a:moveTo>
                  <a:lnTo>
                    <a:pt x="2046" y="33"/>
                  </a:lnTo>
                  <a:lnTo>
                    <a:pt x="2047" y="31"/>
                  </a:lnTo>
                  <a:lnTo>
                    <a:pt x="2049" y="31"/>
                  </a:lnTo>
                  <a:lnTo>
                    <a:pt x="2049" y="33"/>
                  </a:lnTo>
                  <a:lnTo>
                    <a:pt x="2051" y="33"/>
                  </a:lnTo>
                  <a:lnTo>
                    <a:pt x="2051" y="35"/>
                  </a:lnTo>
                  <a:lnTo>
                    <a:pt x="2058" y="35"/>
                  </a:lnTo>
                  <a:lnTo>
                    <a:pt x="2056" y="40"/>
                  </a:lnTo>
                  <a:lnTo>
                    <a:pt x="2049" y="42"/>
                  </a:lnTo>
                  <a:lnTo>
                    <a:pt x="2049" y="47"/>
                  </a:lnTo>
                  <a:lnTo>
                    <a:pt x="2051" y="47"/>
                  </a:lnTo>
                  <a:lnTo>
                    <a:pt x="2052" y="47"/>
                  </a:lnTo>
                  <a:lnTo>
                    <a:pt x="2054" y="47"/>
                  </a:lnTo>
                  <a:lnTo>
                    <a:pt x="2054" y="49"/>
                  </a:lnTo>
                  <a:lnTo>
                    <a:pt x="2056" y="49"/>
                  </a:lnTo>
                  <a:lnTo>
                    <a:pt x="2056" y="51"/>
                  </a:lnTo>
                  <a:lnTo>
                    <a:pt x="2059" y="51"/>
                  </a:lnTo>
                  <a:lnTo>
                    <a:pt x="2063" y="49"/>
                  </a:lnTo>
                  <a:lnTo>
                    <a:pt x="2066" y="47"/>
                  </a:lnTo>
                  <a:lnTo>
                    <a:pt x="2070" y="47"/>
                  </a:lnTo>
                  <a:lnTo>
                    <a:pt x="2073" y="47"/>
                  </a:lnTo>
                  <a:lnTo>
                    <a:pt x="2079" y="47"/>
                  </a:lnTo>
                  <a:lnTo>
                    <a:pt x="2084" y="47"/>
                  </a:lnTo>
                  <a:lnTo>
                    <a:pt x="2087" y="47"/>
                  </a:lnTo>
                  <a:lnTo>
                    <a:pt x="2087" y="49"/>
                  </a:lnTo>
                  <a:lnTo>
                    <a:pt x="2087" y="49"/>
                  </a:lnTo>
                  <a:lnTo>
                    <a:pt x="2087" y="51"/>
                  </a:lnTo>
                  <a:lnTo>
                    <a:pt x="2087" y="51"/>
                  </a:lnTo>
                  <a:lnTo>
                    <a:pt x="2082" y="51"/>
                  </a:lnTo>
                  <a:lnTo>
                    <a:pt x="2082" y="52"/>
                  </a:lnTo>
                  <a:lnTo>
                    <a:pt x="2072" y="52"/>
                  </a:lnTo>
                  <a:lnTo>
                    <a:pt x="2073" y="56"/>
                  </a:lnTo>
                  <a:lnTo>
                    <a:pt x="2068" y="54"/>
                  </a:lnTo>
                  <a:lnTo>
                    <a:pt x="2066" y="54"/>
                  </a:lnTo>
                  <a:lnTo>
                    <a:pt x="2063" y="52"/>
                  </a:lnTo>
                  <a:lnTo>
                    <a:pt x="2063" y="52"/>
                  </a:lnTo>
                  <a:lnTo>
                    <a:pt x="2061" y="54"/>
                  </a:lnTo>
                  <a:lnTo>
                    <a:pt x="2061" y="54"/>
                  </a:lnTo>
                  <a:lnTo>
                    <a:pt x="2061" y="58"/>
                  </a:lnTo>
                  <a:lnTo>
                    <a:pt x="2061" y="58"/>
                  </a:lnTo>
                  <a:lnTo>
                    <a:pt x="2063" y="59"/>
                  </a:lnTo>
                  <a:lnTo>
                    <a:pt x="2065" y="61"/>
                  </a:lnTo>
                  <a:lnTo>
                    <a:pt x="2068" y="61"/>
                  </a:lnTo>
                  <a:lnTo>
                    <a:pt x="2068" y="61"/>
                  </a:lnTo>
                  <a:lnTo>
                    <a:pt x="2068" y="61"/>
                  </a:lnTo>
                  <a:lnTo>
                    <a:pt x="2070" y="63"/>
                  </a:lnTo>
                  <a:lnTo>
                    <a:pt x="2070" y="61"/>
                  </a:lnTo>
                  <a:lnTo>
                    <a:pt x="2072" y="61"/>
                  </a:lnTo>
                  <a:lnTo>
                    <a:pt x="2073" y="61"/>
                  </a:lnTo>
                  <a:lnTo>
                    <a:pt x="2073" y="63"/>
                  </a:lnTo>
                  <a:lnTo>
                    <a:pt x="2082" y="61"/>
                  </a:lnTo>
                  <a:lnTo>
                    <a:pt x="2082" y="63"/>
                  </a:lnTo>
                  <a:lnTo>
                    <a:pt x="2086" y="63"/>
                  </a:lnTo>
                  <a:lnTo>
                    <a:pt x="2086" y="63"/>
                  </a:lnTo>
                  <a:lnTo>
                    <a:pt x="2094" y="63"/>
                  </a:lnTo>
                  <a:lnTo>
                    <a:pt x="2096" y="65"/>
                  </a:lnTo>
                  <a:lnTo>
                    <a:pt x="2098" y="65"/>
                  </a:lnTo>
                  <a:lnTo>
                    <a:pt x="2098" y="66"/>
                  </a:lnTo>
                  <a:lnTo>
                    <a:pt x="2107" y="66"/>
                  </a:lnTo>
                  <a:lnTo>
                    <a:pt x="2107" y="68"/>
                  </a:lnTo>
                  <a:lnTo>
                    <a:pt x="2112" y="68"/>
                  </a:lnTo>
                  <a:lnTo>
                    <a:pt x="2112" y="68"/>
                  </a:lnTo>
                  <a:lnTo>
                    <a:pt x="2115" y="70"/>
                  </a:lnTo>
                  <a:lnTo>
                    <a:pt x="2121" y="70"/>
                  </a:lnTo>
                  <a:lnTo>
                    <a:pt x="2124" y="70"/>
                  </a:lnTo>
                  <a:lnTo>
                    <a:pt x="2129" y="70"/>
                  </a:lnTo>
                  <a:lnTo>
                    <a:pt x="2131" y="70"/>
                  </a:lnTo>
                  <a:lnTo>
                    <a:pt x="2136" y="70"/>
                  </a:lnTo>
                  <a:lnTo>
                    <a:pt x="2140" y="68"/>
                  </a:lnTo>
                  <a:lnTo>
                    <a:pt x="2143" y="66"/>
                  </a:lnTo>
                  <a:lnTo>
                    <a:pt x="2145" y="66"/>
                  </a:lnTo>
                  <a:lnTo>
                    <a:pt x="2143" y="59"/>
                  </a:lnTo>
                  <a:lnTo>
                    <a:pt x="2150" y="59"/>
                  </a:lnTo>
                  <a:lnTo>
                    <a:pt x="2155" y="58"/>
                  </a:lnTo>
                  <a:lnTo>
                    <a:pt x="2161" y="56"/>
                  </a:lnTo>
                  <a:lnTo>
                    <a:pt x="2161" y="54"/>
                  </a:lnTo>
                  <a:lnTo>
                    <a:pt x="2159" y="54"/>
                  </a:lnTo>
                  <a:lnTo>
                    <a:pt x="2159" y="51"/>
                  </a:lnTo>
                  <a:lnTo>
                    <a:pt x="2166" y="51"/>
                  </a:lnTo>
                  <a:lnTo>
                    <a:pt x="2168" y="47"/>
                  </a:lnTo>
                  <a:lnTo>
                    <a:pt x="2171" y="44"/>
                  </a:lnTo>
                  <a:lnTo>
                    <a:pt x="2173" y="38"/>
                  </a:lnTo>
                  <a:lnTo>
                    <a:pt x="2175" y="38"/>
                  </a:lnTo>
                  <a:lnTo>
                    <a:pt x="2175" y="37"/>
                  </a:lnTo>
                  <a:lnTo>
                    <a:pt x="2176" y="37"/>
                  </a:lnTo>
                  <a:lnTo>
                    <a:pt x="2176" y="35"/>
                  </a:lnTo>
                  <a:lnTo>
                    <a:pt x="2171" y="35"/>
                  </a:lnTo>
                  <a:lnTo>
                    <a:pt x="2171" y="35"/>
                  </a:lnTo>
                  <a:lnTo>
                    <a:pt x="2169" y="35"/>
                  </a:lnTo>
                  <a:lnTo>
                    <a:pt x="2169" y="35"/>
                  </a:lnTo>
                  <a:lnTo>
                    <a:pt x="2169" y="35"/>
                  </a:lnTo>
                  <a:lnTo>
                    <a:pt x="2155" y="31"/>
                  </a:lnTo>
                  <a:lnTo>
                    <a:pt x="2157" y="26"/>
                  </a:lnTo>
                  <a:lnTo>
                    <a:pt x="2152" y="28"/>
                  </a:lnTo>
                  <a:lnTo>
                    <a:pt x="2150" y="31"/>
                  </a:lnTo>
                  <a:lnTo>
                    <a:pt x="2145" y="33"/>
                  </a:lnTo>
                  <a:lnTo>
                    <a:pt x="2145" y="30"/>
                  </a:lnTo>
                  <a:lnTo>
                    <a:pt x="2148" y="28"/>
                  </a:lnTo>
                  <a:lnTo>
                    <a:pt x="2148" y="24"/>
                  </a:lnTo>
                  <a:lnTo>
                    <a:pt x="2145" y="26"/>
                  </a:lnTo>
                  <a:lnTo>
                    <a:pt x="2143" y="28"/>
                  </a:lnTo>
                  <a:lnTo>
                    <a:pt x="2140" y="30"/>
                  </a:lnTo>
                  <a:lnTo>
                    <a:pt x="2140" y="31"/>
                  </a:lnTo>
                  <a:lnTo>
                    <a:pt x="2138" y="33"/>
                  </a:lnTo>
                  <a:lnTo>
                    <a:pt x="2136" y="35"/>
                  </a:lnTo>
                  <a:lnTo>
                    <a:pt x="2129" y="35"/>
                  </a:lnTo>
                  <a:lnTo>
                    <a:pt x="2129" y="33"/>
                  </a:lnTo>
                  <a:lnTo>
                    <a:pt x="2133" y="31"/>
                  </a:lnTo>
                  <a:lnTo>
                    <a:pt x="2133" y="30"/>
                  </a:lnTo>
                  <a:lnTo>
                    <a:pt x="2131" y="28"/>
                  </a:lnTo>
                  <a:lnTo>
                    <a:pt x="2129" y="24"/>
                  </a:lnTo>
                  <a:lnTo>
                    <a:pt x="2129" y="21"/>
                  </a:lnTo>
                  <a:lnTo>
                    <a:pt x="2128" y="21"/>
                  </a:lnTo>
                  <a:lnTo>
                    <a:pt x="2126" y="31"/>
                  </a:lnTo>
                  <a:lnTo>
                    <a:pt x="2124" y="31"/>
                  </a:lnTo>
                  <a:lnTo>
                    <a:pt x="2124" y="31"/>
                  </a:lnTo>
                  <a:lnTo>
                    <a:pt x="2124" y="31"/>
                  </a:lnTo>
                  <a:lnTo>
                    <a:pt x="2124" y="28"/>
                  </a:lnTo>
                  <a:lnTo>
                    <a:pt x="2122" y="28"/>
                  </a:lnTo>
                  <a:lnTo>
                    <a:pt x="2122" y="26"/>
                  </a:lnTo>
                  <a:lnTo>
                    <a:pt x="2121" y="26"/>
                  </a:lnTo>
                  <a:lnTo>
                    <a:pt x="2121" y="30"/>
                  </a:lnTo>
                  <a:lnTo>
                    <a:pt x="2119" y="33"/>
                  </a:lnTo>
                  <a:lnTo>
                    <a:pt x="2115" y="35"/>
                  </a:lnTo>
                  <a:lnTo>
                    <a:pt x="2115" y="37"/>
                  </a:lnTo>
                  <a:lnTo>
                    <a:pt x="2115" y="37"/>
                  </a:lnTo>
                  <a:lnTo>
                    <a:pt x="2114" y="37"/>
                  </a:lnTo>
                  <a:lnTo>
                    <a:pt x="2112" y="35"/>
                  </a:lnTo>
                  <a:lnTo>
                    <a:pt x="2110" y="35"/>
                  </a:lnTo>
                  <a:lnTo>
                    <a:pt x="2110" y="33"/>
                  </a:lnTo>
                  <a:lnTo>
                    <a:pt x="2108" y="33"/>
                  </a:lnTo>
                  <a:lnTo>
                    <a:pt x="2108" y="31"/>
                  </a:lnTo>
                  <a:lnTo>
                    <a:pt x="2103" y="31"/>
                  </a:lnTo>
                  <a:lnTo>
                    <a:pt x="2100" y="28"/>
                  </a:lnTo>
                  <a:lnTo>
                    <a:pt x="2098" y="28"/>
                  </a:lnTo>
                  <a:lnTo>
                    <a:pt x="2094" y="28"/>
                  </a:lnTo>
                  <a:lnTo>
                    <a:pt x="2091" y="28"/>
                  </a:lnTo>
                  <a:lnTo>
                    <a:pt x="2091" y="26"/>
                  </a:lnTo>
                  <a:lnTo>
                    <a:pt x="2086" y="24"/>
                  </a:lnTo>
                  <a:lnTo>
                    <a:pt x="2086" y="23"/>
                  </a:lnTo>
                  <a:lnTo>
                    <a:pt x="2082" y="21"/>
                  </a:lnTo>
                  <a:lnTo>
                    <a:pt x="2082" y="19"/>
                  </a:lnTo>
                  <a:lnTo>
                    <a:pt x="2077" y="19"/>
                  </a:lnTo>
                  <a:lnTo>
                    <a:pt x="2077" y="19"/>
                  </a:lnTo>
                  <a:lnTo>
                    <a:pt x="2075" y="19"/>
                  </a:lnTo>
                  <a:lnTo>
                    <a:pt x="2073" y="17"/>
                  </a:lnTo>
                  <a:lnTo>
                    <a:pt x="2072" y="14"/>
                  </a:lnTo>
                  <a:lnTo>
                    <a:pt x="2070" y="14"/>
                  </a:lnTo>
                  <a:lnTo>
                    <a:pt x="2068" y="16"/>
                  </a:lnTo>
                  <a:lnTo>
                    <a:pt x="2066" y="16"/>
                  </a:lnTo>
                  <a:lnTo>
                    <a:pt x="2066" y="21"/>
                  </a:lnTo>
                  <a:lnTo>
                    <a:pt x="2068" y="21"/>
                  </a:lnTo>
                  <a:lnTo>
                    <a:pt x="2068" y="21"/>
                  </a:lnTo>
                  <a:lnTo>
                    <a:pt x="2070" y="23"/>
                  </a:lnTo>
                  <a:lnTo>
                    <a:pt x="2070" y="23"/>
                  </a:lnTo>
                  <a:lnTo>
                    <a:pt x="2070" y="24"/>
                  </a:lnTo>
                  <a:lnTo>
                    <a:pt x="2063" y="26"/>
                  </a:lnTo>
                  <a:lnTo>
                    <a:pt x="2063" y="33"/>
                  </a:lnTo>
                  <a:lnTo>
                    <a:pt x="2058" y="33"/>
                  </a:lnTo>
                  <a:lnTo>
                    <a:pt x="2058" y="30"/>
                  </a:lnTo>
                  <a:lnTo>
                    <a:pt x="2042" y="26"/>
                  </a:lnTo>
                  <a:lnTo>
                    <a:pt x="2042" y="30"/>
                  </a:lnTo>
                  <a:lnTo>
                    <a:pt x="2044" y="31"/>
                  </a:lnTo>
                  <a:lnTo>
                    <a:pt x="2046" y="33"/>
                  </a:lnTo>
                  <a:close/>
                  <a:moveTo>
                    <a:pt x="2555" y="19"/>
                  </a:moveTo>
                  <a:lnTo>
                    <a:pt x="2557" y="17"/>
                  </a:lnTo>
                  <a:lnTo>
                    <a:pt x="2553" y="16"/>
                  </a:lnTo>
                  <a:lnTo>
                    <a:pt x="2553" y="16"/>
                  </a:lnTo>
                  <a:lnTo>
                    <a:pt x="2552" y="16"/>
                  </a:lnTo>
                  <a:lnTo>
                    <a:pt x="2550" y="17"/>
                  </a:lnTo>
                  <a:lnTo>
                    <a:pt x="2552" y="19"/>
                  </a:lnTo>
                  <a:lnTo>
                    <a:pt x="2555" y="19"/>
                  </a:lnTo>
                  <a:close/>
                  <a:moveTo>
                    <a:pt x="2613" y="33"/>
                  </a:moveTo>
                  <a:lnTo>
                    <a:pt x="2616" y="31"/>
                  </a:lnTo>
                  <a:lnTo>
                    <a:pt x="2618" y="30"/>
                  </a:lnTo>
                  <a:lnTo>
                    <a:pt x="2620" y="28"/>
                  </a:lnTo>
                  <a:lnTo>
                    <a:pt x="2622" y="26"/>
                  </a:lnTo>
                  <a:lnTo>
                    <a:pt x="2625" y="24"/>
                  </a:lnTo>
                  <a:lnTo>
                    <a:pt x="2625" y="21"/>
                  </a:lnTo>
                  <a:lnTo>
                    <a:pt x="2611" y="19"/>
                  </a:lnTo>
                  <a:lnTo>
                    <a:pt x="2609" y="17"/>
                  </a:lnTo>
                  <a:lnTo>
                    <a:pt x="2606" y="17"/>
                  </a:lnTo>
                  <a:lnTo>
                    <a:pt x="2606" y="24"/>
                  </a:lnTo>
                  <a:lnTo>
                    <a:pt x="2608" y="31"/>
                  </a:lnTo>
                  <a:lnTo>
                    <a:pt x="2609" y="31"/>
                  </a:lnTo>
                  <a:lnTo>
                    <a:pt x="2613" y="31"/>
                  </a:lnTo>
                  <a:lnTo>
                    <a:pt x="2613" y="33"/>
                  </a:lnTo>
                  <a:close/>
                  <a:moveTo>
                    <a:pt x="2108" y="24"/>
                  </a:moveTo>
                  <a:lnTo>
                    <a:pt x="2108" y="23"/>
                  </a:lnTo>
                  <a:lnTo>
                    <a:pt x="2108" y="23"/>
                  </a:lnTo>
                  <a:lnTo>
                    <a:pt x="2107" y="23"/>
                  </a:lnTo>
                  <a:lnTo>
                    <a:pt x="2107" y="21"/>
                  </a:lnTo>
                  <a:lnTo>
                    <a:pt x="2105" y="21"/>
                  </a:lnTo>
                  <a:lnTo>
                    <a:pt x="2107" y="24"/>
                  </a:lnTo>
                  <a:lnTo>
                    <a:pt x="2108" y="24"/>
                  </a:lnTo>
                  <a:close/>
                  <a:moveTo>
                    <a:pt x="2541" y="31"/>
                  </a:moveTo>
                  <a:lnTo>
                    <a:pt x="2545" y="31"/>
                  </a:lnTo>
                  <a:lnTo>
                    <a:pt x="2548" y="31"/>
                  </a:lnTo>
                  <a:lnTo>
                    <a:pt x="2550" y="26"/>
                  </a:lnTo>
                  <a:lnTo>
                    <a:pt x="2545" y="24"/>
                  </a:lnTo>
                  <a:lnTo>
                    <a:pt x="2543" y="21"/>
                  </a:lnTo>
                  <a:lnTo>
                    <a:pt x="2539" y="21"/>
                  </a:lnTo>
                  <a:lnTo>
                    <a:pt x="2538" y="23"/>
                  </a:lnTo>
                  <a:lnTo>
                    <a:pt x="2536" y="23"/>
                  </a:lnTo>
                  <a:lnTo>
                    <a:pt x="2536" y="24"/>
                  </a:lnTo>
                  <a:lnTo>
                    <a:pt x="2531" y="24"/>
                  </a:lnTo>
                  <a:lnTo>
                    <a:pt x="2529" y="26"/>
                  </a:lnTo>
                  <a:lnTo>
                    <a:pt x="2531" y="28"/>
                  </a:lnTo>
                  <a:lnTo>
                    <a:pt x="2534" y="30"/>
                  </a:lnTo>
                  <a:lnTo>
                    <a:pt x="2539" y="30"/>
                  </a:lnTo>
                  <a:lnTo>
                    <a:pt x="2541" y="31"/>
                  </a:lnTo>
                  <a:close/>
                  <a:moveTo>
                    <a:pt x="2602" y="23"/>
                  </a:moveTo>
                  <a:lnTo>
                    <a:pt x="2597" y="23"/>
                  </a:lnTo>
                  <a:lnTo>
                    <a:pt x="2595" y="24"/>
                  </a:lnTo>
                  <a:lnTo>
                    <a:pt x="2595" y="24"/>
                  </a:lnTo>
                  <a:lnTo>
                    <a:pt x="2595" y="24"/>
                  </a:lnTo>
                  <a:lnTo>
                    <a:pt x="2594" y="24"/>
                  </a:lnTo>
                  <a:lnTo>
                    <a:pt x="2594" y="26"/>
                  </a:lnTo>
                  <a:lnTo>
                    <a:pt x="2592" y="26"/>
                  </a:lnTo>
                  <a:lnTo>
                    <a:pt x="2588" y="26"/>
                  </a:lnTo>
                  <a:lnTo>
                    <a:pt x="2588" y="28"/>
                  </a:lnTo>
                  <a:lnTo>
                    <a:pt x="2587" y="28"/>
                  </a:lnTo>
                  <a:lnTo>
                    <a:pt x="2587" y="31"/>
                  </a:lnTo>
                  <a:lnTo>
                    <a:pt x="2587" y="33"/>
                  </a:lnTo>
                  <a:lnTo>
                    <a:pt x="2588" y="33"/>
                  </a:lnTo>
                  <a:lnTo>
                    <a:pt x="2592" y="33"/>
                  </a:lnTo>
                  <a:lnTo>
                    <a:pt x="2595" y="35"/>
                  </a:lnTo>
                  <a:lnTo>
                    <a:pt x="2597" y="35"/>
                  </a:lnTo>
                  <a:lnTo>
                    <a:pt x="2597" y="35"/>
                  </a:lnTo>
                  <a:lnTo>
                    <a:pt x="2601" y="35"/>
                  </a:lnTo>
                  <a:lnTo>
                    <a:pt x="2601" y="35"/>
                  </a:lnTo>
                  <a:lnTo>
                    <a:pt x="2602" y="35"/>
                  </a:lnTo>
                  <a:lnTo>
                    <a:pt x="2602" y="33"/>
                  </a:lnTo>
                  <a:lnTo>
                    <a:pt x="2601" y="33"/>
                  </a:lnTo>
                  <a:lnTo>
                    <a:pt x="2599" y="31"/>
                  </a:lnTo>
                  <a:lnTo>
                    <a:pt x="2604" y="28"/>
                  </a:lnTo>
                  <a:lnTo>
                    <a:pt x="2604" y="26"/>
                  </a:lnTo>
                  <a:lnTo>
                    <a:pt x="2604" y="24"/>
                  </a:lnTo>
                  <a:lnTo>
                    <a:pt x="2602" y="23"/>
                  </a:lnTo>
                  <a:close/>
                  <a:moveTo>
                    <a:pt x="1499" y="24"/>
                  </a:moveTo>
                  <a:lnTo>
                    <a:pt x="1499" y="26"/>
                  </a:lnTo>
                  <a:lnTo>
                    <a:pt x="1497" y="26"/>
                  </a:lnTo>
                  <a:lnTo>
                    <a:pt x="1497" y="30"/>
                  </a:lnTo>
                  <a:lnTo>
                    <a:pt x="1503" y="30"/>
                  </a:lnTo>
                  <a:lnTo>
                    <a:pt x="1503" y="28"/>
                  </a:lnTo>
                  <a:lnTo>
                    <a:pt x="1503" y="28"/>
                  </a:lnTo>
                  <a:lnTo>
                    <a:pt x="1503" y="26"/>
                  </a:lnTo>
                  <a:lnTo>
                    <a:pt x="1503" y="26"/>
                  </a:lnTo>
                  <a:lnTo>
                    <a:pt x="1501" y="24"/>
                  </a:lnTo>
                  <a:lnTo>
                    <a:pt x="1499" y="24"/>
                  </a:lnTo>
                  <a:close/>
                  <a:moveTo>
                    <a:pt x="354" y="38"/>
                  </a:moveTo>
                  <a:lnTo>
                    <a:pt x="356" y="38"/>
                  </a:lnTo>
                  <a:lnTo>
                    <a:pt x="358" y="38"/>
                  </a:lnTo>
                  <a:lnTo>
                    <a:pt x="358" y="38"/>
                  </a:lnTo>
                  <a:lnTo>
                    <a:pt x="359" y="38"/>
                  </a:lnTo>
                  <a:lnTo>
                    <a:pt x="359" y="40"/>
                  </a:lnTo>
                  <a:lnTo>
                    <a:pt x="359" y="42"/>
                  </a:lnTo>
                  <a:lnTo>
                    <a:pt x="361" y="42"/>
                  </a:lnTo>
                  <a:lnTo>
                    <a:pt x="363" y="44"/>
                  </a:lnTo>
                  <a:lnTo>
                    <a:pt x="363" y="38"/>
                  </a:lnTo>
                  <a:lnTo>
                    <a:pt x="361" y="37"/>
                  </a:lnTo>
                  <a:lnTo>
                    <a:pt x="359" y="35"/>
                  </a:lnTo>
                  <a:lnTo>
                    <a:pt x="358" y="31"/>
                  </a:lnTo>
                  <a:lnTo>
                    <a:pt x="358" y="30"/>
                  </a:lnTo>
                  <a:lnTo>
                    <a:pt x="356" y="26"/>
                  </a:lnTo>
                  <a:lnTo>
                    <a:pt x="351" y="26"/>
                  </a:lnTo>
                  <a:lnTo>
                    <a:pt x="351" y="31"/>
                  </a:lnTo>
                  <a:lnTo>
                    <a:pt x="352" y="31"/>
                  </a:lnTo>
                  <a:lnTo>
                    <a:pt x="352" y="33"/>
                  </a:lnTo>
                  <a:lnTo>
                    <a:pt x="352" y="37"/>
                  </a:lnTo>
                  <a:lnTo>
                    <a:pt x="354" y="38"/>
                  </a:lnTo>
                  <a:close/>
                  <a:moveTo>
                    <a:pt x="2567" y="30"/>
                  </a:moveTo>
                  <a:lnTo>
                    <a:pt x="2571" y="30"/>
                  </a:lnTo>
                  <a:lnTo>
                    <a:pt x="2571" y="28"/>
                  </a:lnTo>
                  <a:lnTo>
                    <a:pt x="2571" y="28"/>
                  </a:lnTo>
                  <a:lnTo>
                    <a:pt x="2571" y="26"/>
                  </a:lnTo>
                  <a:lnTo>
                    <a:pt x="2567" y="26"/>
                  </a:lnTo>
                  <a:lnTo>
                    <a:pt x="2567" y="30"/>
                  </a:lnTo>
                  <a:close/>
                  <a:moveTo>
                    <a:pt x="2553" y="30"/>
                  </a:moveTo>
                  <a:lnTo>
                    <a:pt x="2553" y="30"/>
                  </a:lnTo>
                  <a:lnTo>
                    <a:pt x="2553" y="28"/>
                  </a:lnTo>
                  <a:lnTo>
                    <a:pt x="2553" y="28"/>
                  </a:lnTo>
                  <a:lnTo>
                    <a:pt x="2553" y="28"/>
                  </a:lnTo>
                  <a:lnTo>
                    <a:pt x="2553" y="30"/>
                  </a:lnTo>
                  <a:close/>
                  <a:moveTo>
                    <a:pt x="1953" y="51"/>
                  </a:moveTo>
                  <a:lnTo>
                    <a:pt x="1956" y="51"/>
                  </a:lnTo>
                  <a:lnTo>
                    <a:pt x="1955" y="54"/>
                  </a:lnTo>
                  <a:lnTo>
                    <a:pt x="1956" y="58"/>
                  </a:lnTo>
                  <a:lnTo>
                    <a:pt x="1958" y="59"/>
                  </a:lnTo>
                  <a:lnTo>
                    <a:pt x="1958" y="59"/>
                  </a:lnTo>
                  <a:lnTo>
                    <a:pt x="1956" y="59"/>
                  </a:lnTo>
                  <a:lnTo>
                    <a:pt x="1956" y="61"/>
                  </a:lnTo>
                  <a:lnTo>
                    <a:pt x="1953" y="61"/>
                  </a:lnTo>
                  <a:lnTo>
                    <a:pt x="1953" y="65"/>
                  </a:lnTo>
                  <a:lnTo>
                    <a:pt x="1953" y="66"/>
                  </a:lnTo>
                  <a:lnTo>
                    <a:pt x="1955" y="68"/>
                  </a:lnTo>
                  <a:lnTo>
                    <a:pt x="1958" y="70"/>
                  </a:lnTo>
                  <a:lnTo>
                    <a:pt x="1962" y="72"/>
                  </a:lnTo>
                  <a:lnTo>
                    <a:pt x="1960" y="75"/>
                  </a:lnTo>
                  <a:lnTo>
                    <a:pt x="1962" y="75"/>
                  </a:lnTo>
                  <a:lnTo>
                    <a:pt x="1962" y="77"/>
                  </a:lnTo>
                  <a:lnTo>
                    <a:pt x="1962" y="77"/>
                  </a:lnTo>
                  <a:lnTo>
                    <a:pt x="1962" y="86"/>
                  </a:lnTo>
                  <a:lnTo>
                    <a:pt x="1965" y="87"/>
                  </a:lnTo>
                  <a:lnTo>
                    <a:pt x="1969" y="87"/>
                  </a:lnTo>
                  <a:lnTo>
                    <a:pt x="1970" y="87"/>
                  </a:lnTo>
                  <a:lnTo>
                    <a:pt x="1972" y="87"/>
                  </a:lnTo>
                  <a:lnTo>
                    <a:pt x="1972" y="86"/>
                  </a:lnTo>
                  <a:lnTo>
                    <a:pt x="1974" y="86"/>
                  </a:lnTo>
                  <a:lnTo>
                    <a:pt x="1976" y="82"/>
                  </a:lnTo>
                  <a:lnTo>
                    <a:pt x="1986" y="82"/>
                  </a:lnTo>
                  <a:lnTo>
                    <a:pt x="1986" y="75"/>
                  </a:lnTo>
                  <a:lnTo>
                    <a:pt x="1990" y="73"/>
                  </a:lnTo>
                  <a:lnTo>
                    <a:pt x="1990" y="77"/>
                  </a:lnTo>
                  <a:lnTo>
                    <a:pt x="1991" y="75"/>
                  </a:lnTo>
                  <a:lnTo>
                    <a:pt x="1993" y="73"/>
                  </a:lnTo>
                  <a:lnTo>
                    <a:pt x="1995" y="73"/>
                  </a:lnTo>
                  <a:lnTo>
                    <a:pt x="1997" y="79"/>
                  </a:lnTo>
                  <a:lnTo>
                    <a:pt x="1997" y="84"/>
                  </a:lnTo>
                  <a:lnTo>
                    <a:pt x="2004" y="84"/>
                  </a:lnTo>
                  <a:lnTo>
                    <a:pt x="2004" y="82"/>
                  </a:lnTo>
                  <a:lnTo>
                    <a:pt x="2007" y="82"/>
                  </a:lnTo>
                  <a:lnTo>
                    <a:pt x="2007" y="82"/>
                  </a:lnTo>
                  <a:lnTo>
                    <a:pt x="2009" y="84"/>
                  </a:lnTo>
                  <a:lnTo>
                    <a:pt x="2009" y="86"/>
                  </a:lnTo>
                  <a:lnTo>
                    <a:pt x="2011" y="86"/>
                  </a:lnTo>
                  <a:lnTo>
                    <a:pt x="2011" y="87"/>
                  </a:lnTo>
                  <a:lnTo>
                    <a:pt x="2018" y="89"/>
                  </a:lnTo>
                  <a:lnTo>
                    <a:pt x="2018" y="87"/>
                  </a:lnTo>
                  <a:lnTo>
                    <a:pt x="2025" y="87"/>
                  </a:lnTo>
                  <a:lnTo>
                    <a:pt x="2025" y="89"/>
                  </a:lnTo>
                  <a:lnTo>
                    <a:pt x="2023" y="89"/>
                  </a:lnTo>
                  <a:lnTo>
                    <a:pt x="2021" y="93"/>
                  </a:lnTo>
                  <a:lnTo>
                    <a:pt x="2004" y="93"/>
                  </a:lnTo>
                  <a:lnTo>
                    <a:pt x="1995" y="91"/>
                  </a:lnTo>
                  <a:lnTo>
                    <a:pt x="1995" y="93"/>
                  </a:lnTo>
                  <a:lnTo>
                    <a:pt x="1993" y="94"/>
                  </a:lnTo>
                  <a:lnTo>
                    <a:pt x="1991" y="94"/>
                  </a:lnTo>
                  <a:lnTo>
                    <a:pt x="1991" y="94"/>
                  </a:lnTo>
                  <a:lnTo>
                    <a:pt x="1990" y="94"/>
                  </a:lnTo>
                  <a:lnTo>
                    <a:pt x="1990" y="96"/>
                  </a:lnTo>
                  <a:lnTo>
                    <a:pt x="1983" y="94"/>
                  </a:lnTo>
                  <a:lnTo>
                    <a:pt x="1983" y="93"/>
                  </a:lnTo>
                  <a:lnTo>
                    <a:pt x="1977" y="93"/>
                  </a:lnTo>
                  <a:lnTo>
                    <a:pt x="1977" y="94"/>
                  </a:lnTo>
                  <a:lnTo>
                    <a:pt x="1976" y="94"/>
                  </a:lnTo>
                  <a:lnTo>
                    <a:pt x="1974" y="93"/>
                  </a:lnTo>
                  <a:lnTo>
                    <a:pt x="1972" y="93"/>
                  </a:lnTo>
                  <a:lnTo>
                    <a:pt x="1974" y="107"/>
                  </a:lnTo>
                  <a:lnTo>
                    <a:pt x="1977" y="107"/>
                  </a:lnTo>
                  <a:lnTo>
                    <a:pt x="1977" y="105"/>
                  </a:lnTo>
                  <a:lnTo>
                    <a:pt x="1979" y="103"/>
                  </a:lnTo>
                  <a:lnTo>
                    <a:pt x="1979" y="105"/>
                  </a:lnTo>
                  <a:lnTo>
                    <a:pt x="1983" y="105"/>
                  </a:lnTo>
                  <a:lnTo>
                    <a:pt x="1983" y="105"/>
                  </a:lnTo>
                  <a:lnTo>
                    <a:pt x="1984" y="105"/>
                  </a:lnTo>
                  <a:lnTo>
                    <a:pt x="1986" y="105"/>
                  </a:lnTo>
                  <a:lnTo>
                    <a:pt x="1990" y="105"/>
                  </a:lnTo>
                  <a:lnTo>
                    <a:pt x="1993" y="103"/>
                  </a:lnTo>
                  <a:lnTo>
                    <a:pt x="1995" y="103"/>
                  </a:lnTo>
                  <a:lnTo>
                    <a:pt x="2004" y="103"/>
                  </a:lnTo>
                  <a:lnTo>
                    <a:pt x="2004" y="105"/>
                  </a:lnTo>
                  <a:lnTo>
                    <a:pt x="2002" y="105"/>
                  </a:lnTo>
                  <a:lnTo>
                    <a:pt x="1995" y="105"/>
                  </a:lnTo>
                  <a:lnTo>
                    <a:pt x="1995" y="107"/>
                  </a:lnTo>
                  <a:lnTo>
                    <a:pt x="1993" y="107"/>
                  </a:lnTo>
                  <a:lnTo>
                    <a:pt x="1993" y="107"/>
                  </a:lnTo>
                  <a:lnTo>
                    <a:pt x="1991" y="108"/>
                  </a:lnTo>
                  <a:lnTo>
                    <a:pt x="1991" y="112"/>
                  </a:lnTo>
                  <a:lnTo>
                    <a:pt x="1993" y="115"/>
                  </a:lnTo>
                  <a:lnTo>
                    <a:pt x="1997" y="117"/>
                  </a:lnTo>
                  <a:lnTo>
                    <a:pt x="1993" y="117"/>
                  </a:lnTo>
                  <a:lnTo>
                    <a:pt x="1991" y="117"/>
                  </a:lnTo>
                  <a:lnTo>
                    <a:pt x="1988" y="117"/>
                  </a:lnTo>
                  <a:lnTo>
                    <a:pt x="1988" y="115"/>
                  </a:lnTo>
                  <a:lnTo>
                    <a:pt x="1986" y="115"/>
                  </a:lnTo>
                  <a:lnTo>
                    <a:pt x="1984" y="115"/>
                  </a:lnTo>
                  <a:lnTo>
                    <a:pt x="1984" y="117"/>
                  </a:lnTo>
                  <a:lnTo>
                    <a:pt x="1983" y="117"/>
                  </a:lnTo>
                  <a:lnTo>
                    <a:pt x="1983" y="117"/>
                  </a:lnTo>
                  <a:lnTo>
                    <a:pt x="1981" y="115"/>
                  </a:lnTo>
                  <a:lnTo>
                    <a:pt x="1979" y="113"/>
                  </a:lnTo>
                  <a:lnTo>
                    <a:pt x="1977" y="113"/>
                  </a:lnTo>
                  <a:lnTo>
                    <a:pt x="1976" y="113"/>
                  </a:lnTo>
                  <a:lnTo>
                    <a:pt x="1976" y="113"/>
                  </a:lnTo>
                  <a:lnTo>
                    <a:pt x="1976" y="115"/>
                  </a:lnTo>
                  <a:lnTo>
                    <a:pt x="1976" y="119"/>
                  </a:lnTo>
                  <a:lnTo>
                    <a:pt x="1977" y="120"/>
                  </a:lnTo>
                  <a:lnTo>
                    <a:pt x="1977" y="122"/>
                  </a:lnTo>
                  <a:lnTo>
                    <a:pt x="1977" y="126"/>
                  </a:lnTo>
                  <a:lnTo>
                    <a:pt x="1979" y="126"/>
                  </a:lnTo>
                  <a:lnTo>
                    <a:pt x="1979" y="127"/>
                  </a:lnTo>
                  <a:lnTo>
                    <a:pt x="1993" y="127"/>
                  </a:lnTo>
                  <a:lnTo>
                    <a:pt x="1995" y="133"/>
                  </a:lnTo>
                  <a:lnTo>
                    <a:pt x="1997" y="133"/>
                  </a:lnTo>
                  <a:lnTo>
                    <a:pt x="1997" y="133"/>
                  </a:lnTo>
                  <a:lnTo>
                    <a:pt x="1998" y="134"/>
                  </a:lnTo>
                  <a:lnTo>
                    <a:pt x="1998" y="134"/>
                  </a:lnTo>
                  <a:lnTo>
                    <a:pt x="2002" y="134"/>
                  </a:lnTo>
                  <a:lnTo>
                    <a:pt x="2004" y="134"/>
                  </a:lnTo>
                  <a:lnTo>
                    <a:pt x="2007" y="134"/>
                  </a:lnTo>
                  <a:lnTo>
                    <a:pt x="2007" y="138"/>
                  </a:lnTo>
                  <a:lnTo>
                    <a:pt x="2009" y="143"/>
                  </a:lnTo>
                  <a:lnTo>
                    <a:pt x="2012" y="147"/>
                  </a:lnTo>
                  <a:lnTo>
                    <a:pt x="2012" y="147"/>
                  </a:lnTo>
                  <a:lnTo>
                    <a:pt x="2012" y="147"/>
                  </a:lnTo>
                  <a:lnTo>
                    <a:pt x="2014" y="143"/>
                  </a:lnTo>
                  <a:lnTo>
                    <a:pt x="2018" y="145"/>
                  </a:lnTo>
                  <a:lnTo>
                    <a:pt x="2018" y="143"/>
                  </a:lnTo>
                  <a:lnTo>
                    <a:pt x="2021" y="143"/>
                  </a:lnTo>
                  <a:lnTo>
                    <a:pt x="2021" y="140"/>
                  </a:lnTo>
                  <a:lnTo>
                    <a:pt x="2019" y="136"/>
                  </a:lnTo>
                  <a:lnTo>
                    <a:pt x="2019" y="134"/>
                  </a:lnTo>
                  <a:lnTo>
                    <a:pt x="2023" y="131"/>
                  </a:lnTo>
                  <a:lnTo>
                    <a:pt x="2023" y="133"/>
                  </a:lnTo>
                  <a:lnTo>
                    <a:pt x="2032" y="133"/>
                  </a:lnTo>
                  <a:lnTo>
                    <a:pt x="2032" y="131"/>
                  </a:lnTo>
                  <a:lnTo>
                    <a:pt x="2035" y="129"/>
                  </a:lnTo>
                  <a:lnTo>
                    <a:pt x="2037" y="127"/>
                  </a:lnTo>
                  <a:lnTo>
                    <a:pt x="2039" y="124"/>
                  </a:lnTo>
                  <a:lnTo>
                    <a:pt x="2039" y="120"/>
                  </a:lnTo>
                  <a:lnTo>
                    <a:pt x="2042" y="120"/>
                  </a:lnTo>
                  <a:lnTo>
                    <a:pt x="2046" y="119"/>
                  </a:lnTo>
                  <a:lnTo>
                    <a:pt x="2047" y="117"/>
                  </a:lnTo>
                  <a:lnTo>
                    <a:pt x="2047" y="115"/>
                  </a:lnTo>
                  <a:lnTo>
                    <a:pt x="2047" y="112"/>
                  </a:lnTo>
                  <a:lnTo>
                    <a:pt x="2049" y="108"/>
                  </a:lnTo>
                  <a:lnTo>
                    <a:pt x="2052" y="108"/>
                  </a:lnTo>
                  <a:lnTo>
                    <a:pt x="2052" y="107"/>
                  </a:lnTo>
                  <a:lnTo>
                    <a:pt x="2054" y="107"/>
                  </a:lnTo>
                  <a:lnTo>
                    <a:pt x="2052" y="103"/>
                  </a:lnTo>
                  <a:lnTo>
                    <a:pt x="2052" y="103"/>
                  </a:lnTo>
                  <a:lnTo>
                    <a:pt x="2052" y="98"/>
                  </a:lnTo>
                  <a:lnTo>
                    <a:pt x="2051" y="98"/>
                  </a:lnTo>
                  <a:lnTo>
                    <a:pt x="2052" y="91"/>
                  </a:lnTo>
                  <a:lnTo>
                    <a:pt x="2056" y="89"/>
                  </a:lnTo>
                  <a:lnTo>
                    <a:pt x="2058" y="87"/>
                  </a:lnTo>
                  <a:lnTo>
                    <a:pt x="2061" y="86"/>
                  </a:lnTo>
                  <a:lnTo>
                    <a:pt x="2065" y="86"/>
                  </a:lnTo>
                  <a:lnTo>
                    <a:pt x="2068" y="84"/>
                  </a:lnTo>
                  <a:lnTo>
                    <a:pt x="2073" y="84"/>
                  </a:lnTo>
                  <a:lnTo>
                    <a:pt x="2073" y="80"/>
                  </a:lnTo>
                  <a:lnTo>
                    <a:pt x="2072" y="79"/>
                  </a:lnTo>
                  <a:lnTo>
                    <a:pt x="2068" y="77"/>
                  </a:lnTo>
                  <a:lnTo>
                    <a:pt x="2063" y="77"/>
                  </a:lnTo>
                  <a:lnTo>
                    <a:pt x="2063" y="77"/>
                  </a:lnTo>
                  <a:lnTo>
                    <a:pt x="2061" y="77"/>
                  </a:lnTo>
                  <a:lnTo>
                    <a:pt x="2061" y="75"/>
                  </a:lnTo>
                  <a:lnTo>
                    <a:pt x="2056" y="75"/>
                  </a:lnTo>
                  <a:lnTo>
                    <a:pt x="2054" y="73"/>
                  </a:lnTo>
                  <a:lnTo>
                    <a:pt x="2052" y="72"/>
                  </a:lnTo>
                  <a:lnTo>
                    <a:pt x="2049" y="72"/>
                  </a:lnTo>
                  <a:lnTo>
                    <a:pt x="2051" y="68"/>
                  </a:lnTo>
                  <a:lnTo>
                    <a:pt x="2051" y="68"/>
                  </a:lnTo>
                  <a:lnTo>
                    <a:pt x="2051" y="66"/>
                  </a:lnTo>
                  <a:lnTo>
                    <a:pt x="2046" y="58"/>
                  </a:lnTo>
                  <a:lnTo>
                    <a:pt x="2044" y="56"/>
                  </a:lnTo>
                  <a:lnTo>
                    <a:pt x="2044" y="58"/>
                  </a:lnTo>
                  <a:lnTo>
                    <a:pt x="2042" y="59"/>
                  </a:lnTo>
                  <a:lnTo>
                    <a:pt x="2042" y="61"/>
                  </a:lnTo>
                  <a:lnTo>
                    <a:pt x="2040" y="61"/>
                  </a:lnTo>
                  <a:lnTo>
                    <a:pt x="2040" y="59"/>
                  </a:lnTo>
                  <a:lnTo>
                    <a:pt x="2039" y="58"/>
                  </a:lnTo>
                  <a:lnTo>
                    <a:pt x="2040" y="54"/>
                  </a:lnTo>
                  <a:lnTo>
                    <a:pt x="2040" y="54"/>
                  </a:lnTo>
                  <a:lnTo>
                    <a:pt x="2040" y="49"/>
                  </a:lnTo>
                  <a:lnTo>
                    <a:pt x="2039" y="47"/>
                  </a:lnTo>
                  <a:lnTo>
                    <a:pt x="2039" y="47"/>
                  </a:lnTo>
                  <a:lnTo>
                    <a:pt x="2037" y="47"/>
                  </a:lnTo>
                  <a:lnTo>
                    <a:pt x="2033" y="42"/>
                  </a:lnTo>
                  <a:lnTo>
                    <a:pt x="2032" y="42"/>
                  </a:lnTo>
                  <a:lnTo>
                    <a:pt x="2030" y="40"/>
                  </a:lnTo>
                  <a:lnTo>
                    <a:pt x="2028" y="38"/>
                  </a:lnTo>
                  <a:lnTo>
                    <a:pt x="2028" y="37"/>
                  </a:lnTo>
                  <a:lnTo>
                    <a:pt x="2026" y="37"/>
                  </a:lnTo>
                  <a:lnTo>
                    <a:pt x="2025" y="38"/>
                  </a:lnTo>
                  <a:lnTo>
                    <a:pt x="2023" y="40"/>
                  </a:lnTo>
                  <a:lnTo>
                    <a:pt x="2019" y="40"/>
                  </a:lnTo>
                  <a:lnTo>
                    <a:pt x="2016" y="31"/>
                  </a:lnTo>
                  <a:lnTo>
                    <a:pt x="2014" y="31"/>
                  </a:lnTo>
                  <a:lnTo>
                    <a:pt x="2014" y="35"/>
                  </a:lnTo>
                  <a:lnTo>
                    <a:pt x="2012" y="35"/>
                  </a:lnTo>
                  <a:lnTo>
                    <a:pt x="2011" y="37"/>
                  </a:lnTo>
                  <a:lnTo>
                    <a:pt x="2009" y="38"/>
                  </a:lnTo>
                  <a:lnTo>
                    <a:pt x="2007" y="42"/>
                  </a:lnTo>
                  <a:lnTo>
                    <a:pt x="2005" y="42"/>
                  </a:lnTo>
                  <a:lnTo>
                    <a:pt x="2004" y="44"/>
                  </a:lnTo>
                  <a:lnTo>
                    <a:pt x="2000" y="44"/>
                  </a:lnTo>
                  <a:lnTo>
                    <a:pt x="2002" y="59"/>
                  </a:lnTo>
                  <a:lnTo>
                    <a:pt x="2004" y="59"/>
                  </a:lnTo>
                  <a:lnTo>
                    <a:pt x="2004" y="61"/>
                  </a:lnTo>
                  <a:lnTo>
                    <a:pt x="2005" y="63"/>
                  </a:lnTo>
                  <a:lnTo>
                    <a:pt x="2007" y="70"/>
                  </a:lnTo>
                  <a:lnTo>
                    <a:pt x="2007" y="70"/>
                  </a:lnTo>
                  <a:lnTo>
                    <a:pt x="2007" y="72"/>
                  </a:lnTo>
                  <a:lnTo>
                    <a:pt x="2007" y="72"/>
                  </a:lnTo>
                  <a:lnTo>
                    <a:pt x="2005" y="68"/>
                  </a:lnTo>
                  <a:lnTo>
                    <a:pt x="2004" y="68"/>
                  </a:lnTo>
                  <a:lnTo>
                    <a:pt x="2004" y="65"/>
                  </a:lnTo>
                  <a:lnTo>
                    <a:pt x="2002" y="65"/>
                  </a:lnTo>
                  <a:lnTo>
                    <a:pt x="2002" y="63"/>
                  </a:lnTo>
                  <a:lnTo>
                    <a:pt x="2000" y="63"/>
                  </a:lnTo>
                  <a:lnTo>
                    <a:pt x="2000" y="59"/>
                  </a:lnTo>
                  <a:lnTo>
                    <a:pt x="1995" y="54"/>
                  </a:lnTo>
                  <a:lnTo>
                    <a:pt x="1995" y="51"/>
                  </a:lnTo>
                  <a:lnTo>
                    <a:pt x="1993" y="49"/>
                  </a:lnTo>
                  <a:lnTo>
                    <a:pt x="1991" y="47"/>
                  </a:lnTo>
                  <a:lnTo>
                    <a:pt x="1991" y="45"/>
                  </a:lnTo>
                  <a:lnTo>
                    <a:pt x="1990" y="42"/>
                  </a:lnTo>
                  <a:lnTo>
                    <a:pt x="1986" y="42"/>
                  </a:lnTo>
                  <a:lnTo>
                    <a:pt x="1984" y="44"/>
                  </a:lnTo>
                  <a:lnTo>
                    <a:pt x="1981" y="44"/>
                  </a:lnTo>
                  <a:lnTo>
                    <a:pt x="1979" y="47"/>
                  </a:lnTo>
                  <a:lnTo>
                    <a:pt x="1979" y="52"/>
                  </a:lnTo>
                  <a:lnTo>
                    <a:pt x="1979" y="56"/>
                  </a:lnTo>
                  <a:lnTo>
                    <a:pt x="1977" y="56"/>
                  </a:lnTo>
                  <a:lnTo>
                    <a:pt x="1977" y="54"/>
                  </a:lnTo>
                  <a:lnTo>
                    <a:pt x="1977" y="54"/>
                  </a:lnTo>
                  <a:lnTo>
                    <a:pt x="1977" y="52"/>
                  </a:lnTo>
                  <a:lnTo>
                    <a:pt x="1977" y="52"/>
                  </a:lnTo>
                  <a:lnTo>
                    <a:pt x="1974" y="52"/>
                  </a:lnTo>
                  <a:lnTo>
                    <a:pt x="1974" y="49"/>
                  </a:lnTo>
                  <a:lnTo>
                    <a:pt x="1970" y="47"/>
                  </a:lnTo>
                  <a:lnTo>
                    <a:pt x="1969" y="47"/>
                  </a:lnTo>
                  <a:lnTo>
                    <a:pt x="1969" y="47"/>
                  </a:lnTo>
                  <a:lnTo>
                    <a:pt x="1970" y="45"/>
                  </a:lnTo>
                  <a:lnTo>
                    <a:pt x="1974" y="45"/>
                  </a:lnTo>
                  <a:lnTo>
                    <a:pt x="1977" y="44"/>
                  </a:lnTo>
                  <a:lnTo>
                    <a:pt x="1977" y="40"/>
                  </a:lnTo>
                  <a:lnTo>
                    <a:pt x="1972" y="40"/>
                  </a:lnTo>
                  <a:lnTo>
                    <a:pt x="1972" y="38"/>
                  </a:lnTo>
                  <a:lnTo>
                    <a:pt x="1970" y="38"/>
                  </a:lnTo>
                  <a:lnTo>
                    <a:pt x="1970" y="40"/>
                  </a:lnTo>
                  <a:lnTo>
                    <a:pt x="1969" y="42"/>
                  </a:lnTo>
                  <a:lnTo>
                    <a:pt x="1969" y="40"/>
                  </a:lnTo>
                  <a:lnTo>
                    <a:pt x="1962" y="38"/>
                  </a:lnTo>
                  <a:lnTo>
                    <a:pt x="1962" y="42"/>
                  </a:lnTo>
                  <a:lnTo>
                    <a:pt x="1958" y="42"/>
                  </a:lnTo>
                  <a:lnTo>
                    <a:pt x="1958" y="44"/>
                  </a:lnTo>
                  <a:lnTo>
                    <a:pt x="1956" y="44"/>
                  </a:lnTo>
                  <a:lnTo>
                    <a:pt x="1955" y="42"/>
                  </a:lnTo>
                  <a:lnTo>
                    <a:pt x="1955" y="42"/>
                  </a:lnTo>
                  <a:lnTo>
                    <a:pt x="1955" y="42"/>
                  </a:lnTo>
                  <a:lnTo>
                    <a:pt x="1953" y="42"/>
                  </a:lnTo>
                  <a:lnTo>
                    <a:pt x="1951" y="47"/>
                  </a:lnTo>
                  <a:lnTo>
                    <a:pt x="1950" y="54"/>
                  </a:lnTo>
                  <a:lnTo>
                    <a:pt x="1953" y="54"/>
                  </a:lnTo>
                  <a:lnTo>
                    <a:pt x="1953" y="52"/>
                  </a:lnTo>
                  <a:lnTo>
                    <a:pt x="1953" y="51"/>
                  </a:lnTo>
                  <a:close/>
                  <a:moveTo>
                    <a:pt x="2016" y="105"/>
                  </a:moveTo>
                  <a:lnTo>
                    <a:pt x="2018" y="105"/>
                  </a:lnTo>
                  <a:lnTo>
                    <a:pt x="2018" y="105"/>
                  </a:lnTo>
                  <a:lnTo>
                    <a:pt x="2019" y="105"/>
                  </a:lnTo>
                  <a:lnTo>
                    <a:pt x="2018" y="105"/>
                  </a:lnTo>
                  <a:lnTo>
                    <a:pt x="2018" y="105"/>
                  </a:lnTo>
                  <a:lnTo>
                    <a:pt x="2016" y="105"/>
                  </a:lnTo>
                  <a:close/>
                  <a:moveTo>
                    <a:pt x="2505" y="38"/>
                  </a:moveTo>
                  <a:lnTo>
                    <a:pt x="2505" y="38"/>
                  </a:lnTo>
                  <a:lnTo>
                    <a:pt x="2505" y="38"/>
                  </a:lnTo>
                  <a:lnTo>
                    <a:pt x="2505" y="31"/>
                  </a:lnTo>
                  <a:lnTo>
                    <a:pt x="2494" y="35"/>
                  </a:lnTo>
                  <a:lnTo>
                    <a:pt x="2494" y="35"/>
                  </a:lnTo>
                  <a:lnTo>
                    <a:pt x="2494" y="37"/>
                  </a:lnTo>
                  <a:lnTo>
                    <a:pt x="2496" y="37"/>
                  </a:lnTo>
                  <a:lnTo>
                    <a:pt x="2496" y="38"/>
                  </a:lnTo>
                  <a:lnTo>
                    <a:pt x="2499" y="38"/>
                  </a:lnTo>
                  <a:lnTo>
                    <a:pt x="2499" y="38"/>
                  </a:lnTo>
                  <a:lnTo>
                    <a:pt x="2505" y="38"/>
                  </a:lnTo>
                  <a:close/>
                  <a:moveTo>
                    <a:pt x="2622" y="42"/>
                  </a:moveTo>
                  <a:lnTo>
                    <a:pt x="2625" y="44"/>
                  </a:lnTo>
                  <a:lnTo>
                    <a:pt x="2627" y="44"/>
                  </a:lnTo>
                  <a:lnTo>
                    <a:pt x="2628" y="45"/>
                  </a:lnTo>
                  <a:lnTo>
                    <a:pt x="2632" y="45"/>
                  </a:lnTo>
                  <a:lnTo>
                    <a:pt x="2635" y="45"/>
                  </a:lnTo>
                  <a:lnTo>
                    <a:pt x="2635" y="44"/>
                  </a:lnTo>
                  <a:lnTo>
                    <a:pt x="2635" y="44"/>
                  </a:lnTo>
                  <a:lnTo>
                    <a:pt x="2637" y="44"/>
                  </a:lnTo>
                  <a:lnTo>
                    <a:pt x="2635" y="40"/>
                  </a:lnTo>
                  <a:lnTo>
                    <a:pt x="2635" y="38"/>
                  </a:lnTo>
                  <a:lnTo>
                    <a:pt x="2634" y="37"/>
                  </a:lnTo>
                  <a:lnTo>
                    <a:pt x="2634" y="35"/>
                  </a:lnTo>
                  <a:lnTo>
                    <a:pt x="2630" y="35"/>
                  </a:lnTo>
                  <a:lnTo>
                    <a:pt x="2628" y="37"/>
                  </a:lnTo>
                  <a:lnTo>
                    <a:pt x="2627" y="37"/>
                  </a:lnTo>
                  <a:lnTo>
                    <a:pt x="2623" y="38"/>
                  </a:lnTo>
                  <a:lnTo>
                    <a:pt x="2622" y="42"/>
                  </a:lnTo>
                  <a:close/>
                  <a:moveTo>
                    <a:pt x="2515" y="38"/>
                  </a:moveTo>
                  <a:lnTo>
                    <a:pt x="2513" y="40"/>
                  </a:lnTo>
                  <a:lnTo>
                    <a:pt x="2510" y="42"/>
                  </a:lnTo>
                  <a:lnTo>
                    <a:pt x="2508" y="44"/>
                  </a:lnTo>
                  <a:lnTo>
                    <a:pt x="2506" y="44"/>
                  </a:lnTo>
                  <a:lnTo>
                    <a:pt x="2506" y="45"/>
                  </a:lnTo>
                  <a:lnTo>
                    <a:pt x="2520" y="45"/>
                  </a:lnTo>
                  <a:lnTo>
                    <a:pt x="2520" y="42"/>
                  </a:lnTo>
                  <a:lnTo>
                    <a:pt x="2519" y="40"/>
                  </a:lnTo>
                  <a:lnTo>
                    <a:pt x="2519" y="37"/>
                  </a:lnTo>
                  <a:lnTo>
                    <a:pt x="2515" y="37"/>
                  </a:lnTo>
                  <a:lnTo>
                    <a:pt x="2515" y="38"/>
                  </a:lnTo>
                  <a:close/>
                  <a:moveTo>
                    <a:pt x="3098" y="42"/>
                  </a:moveTo>
                  <a:lnTo>
                    <a:pt x="3100" y="42"/>
                  </a:lnTo>
                  <a:lnTo>
                    <a:pt x="3098" y="44"/>
                  </a:lnTo>
                  <a:lnTo>
                    <a:pt x="3096" y="44"/>
                  </a:lnTo>
                  <a:lnTo>
                    <a:pt x="3095" y="45"/>
                  </a:lnTo>
                  <a:lnTo>
                    <a:pt x="3096" y="52"/>
                  </a:lnTo>
                  <a:lnTo>
                    <a:pt x="3098" y="52"/>
                  </a:lnTo>
                  <a:lnTo>
                    <a:pt x="3098" y="54"/>
                  </a:lnTo>
                  <a:lnTo>
                    <a:pt x="3096" y="54"/>
                  </a:lnTo>
                  <a:lnTo>
                    <a:pt x="3096" y="56"/>
                  </a:lnTo>
                  <a:lnTo>
                    <a:pt x="3100" y="58"/>
                  </a:lnTo>
                  <a:lnTo>
                    <a:pt x="3103" y="58"/>
                  </a:lnTo>
                  <a:lnTo>
                    <a:pt x="3107" y="56"/>
                  </a:lnTo>
                  <a:lnTo>
                    <a:pt x="3107" y="56"/>
                  </a:lnTo>
                  <a:lnTo>
                    <a:pt x="3121" y="56"/>
                  </a:lnTo>
                  <a:lnTo>
                    <a:pt x="3121" y="54"/>
                  </a:lnTo>
                  <a:lnTo>
                    <a:pt x="3126" y="52"/>
                  </a:lnTo>
                  <a:lnTo>
                    <a:pt x="3126" y="49"/>
                  </a:lnTo>
                  <a:lnTo>
                    <a:pt x="3122" y="45"/>
                  </a:lnTo>
                  <a:lnTo>
                    <a:pt x="3119" y="44"/>
                  </a:lnTo>
                  <a:lnTo>
                    <a:pt x="3115" y="42"/>
                  </a:lnTo>
                  <a:lnTo>
                    <a:pt x="3112" y="42"/>
                  </a:lnTo>
                  <a:lnTo>
                    <a:pt x="3112" y="38"/>
                  </a:lnTo>
                  <a:lnTo>
                    <a:pt x="3110" y="38"/>
                  </a:lnTo>
                  <a:lnTo>
                    <a:pt x="3107" y="37"/>
                  </a:lnTo>
                  <a:lnTo>
                    <a:pt x="3103" y="37"/>
                  </a:lnTo>
                  <a:lnTo>
                    <a:pt x="3100" y="38"/>
                  </a:lnTo>
                  <a:lnTo>
                    <a:pt x="3098" y="38"/>
                  </a:lnTo>
                  <a:lnTo>
                    <a:pt x="3098" y="42"/>
                  </a:lnTo>
                  <a:close/>
                  <a:moveTo>
                    <a:pt x="3208" y="93"/>
                  </a:moveTo>
                  <a:lnTo>
                    <a:pt x="3208" y="94"/>
                  </a:lnTo>
                  <a:lnTo>
                    <a:pt x="3215" y="94"/>
                  </a:lnTo>
                  <a:lnTo>
                    <a:pt x="3215" y="96"/>
                  </a:lnTo>
                  <a:lnTo>
                    <a:pt x="3217" y="96"/>
                  </a:lnTo>
                  <a:lnTo>
                    <a:pt x="3217" y="94"/>
                  </a:lnTo>
                  <a:lnTo>
                    <a:pt x="3218" y="94"/>
                  </a:lnTo>
                  <a:lnTo>
                    <a:pt x="3218" y="94"/>
                  </a:lnTo>
                  <a:lnTo>
                    <a:pt x="3225" y="93"/>
                  </a:lnTo>
                  <a:lnTo>
                    <a:pt x="3225" y="91"/>
                  </a:lnTo>
                  <a:lnTo>
                    <a:pt x="3231" y="86"/>
                  </a:lnTo>
                  <a:lnTo>
                    <a:pt x="3231" y="84"/>
                  </a:lnTo>
                  <a:lnTo>
                    <a:pt x="3232" y="84"/>
                  </a:lnTo>
                  <a:lnTo>
                    <a:pt x="3232" y="86"/>
                  </a:lnTo>
                  <a:lnTo>
                    <a:pt x="3236" y="86"/>
                  </a:lnTo>
                  <a:lnTo>
                    <a:pt x="3236" y="86"/>
                  </a:lnTo>
                  <a:lnTo>
                    <a:pt x="3243" y="86"/>
                  </a:lnTo>
                  <a:lnTo>
                    <a:pt x="3243" y="87"/>
                  </a:lnTo>
                  <a:lnTo>
                    <a:pt x="3246" y="89"/>
                  </a:lnTo>
                  <a:lnTo>
                    <a:pt x="3246" y="87"/>
                  </a:lnTo>
                  <a:lnTo>
                    <a:pt x="3246" y="87"/>
                  </a:lnTo>
                  <a:lnTo>
                    <a:pt x="3248" y="87"/>
                  </a:lnTo>
                  <a:lnTo>
                    <a:pt x="3248" y="89"/>
                  </a:lnTo>
                  <a:lnTo>
                    <a:pt x="3252" y="89"/>
                  </a:lnTo>
                  <a:lnTo>
                    <a:pt x="3252" y="89"/>
                  </a:lnTo>
                  <a:lnTo>
                    <a:pt x="3253" y="89"/>
                  </a:lnTo>
                  <a:lnTo>
                    <a:pt x="3255" y="86"/>
                  </a:lnTo>
                  <a:lnTo>
                    <a:pt x="3264" y="84"/>
                  </a:lnTo>
                  <a:lnTo>
                    <a:pt x="3266" y="82"/>
                  </a:lnTo>
                  <a:lnTo>
                    <a:pt x="3267" y="82"/>
                  </a:lnTo>
                  <a:lnTo>
                    <a:pt x="3267" y="80"/>
                  </a:lnTo>
                  <a:lnTo>
                    <a:pt x="3269" y="80"/>
                  </a:lnTo>
                  <a:lnTo>
                    <a:pt x="3271" y="80"/>
                  </a:lnTo>
                  <a:lnTo>
                    <a:pt x="3273" y="82"/>
                  </a:lnTo>
                  <a:lnTo>
                    <a:pt x="3274" y="82"/>
                  </a:lnTo>
                  <a:lnTo>
                    <a:pt x="3274" y="82"/>
                  </a:lnTo>
                  <a:lnTo>
                    <a:pt x="3276" y="80"/>
                  </a:lnTo>
                  <a:lnTo>
                    <a:pt x="3278" y="80"/>
                  </a:lnTo>
                  <a:lnTo>
                    <a:pt x="3276" y="77"/>
                  </a:lnTo>
                  <a:lnTo>
                    <a:pt x="3278" y="73"/>
                  </a:lnTo>
                  <a:lnTo>
                    <a:pt x="3276" y="73"/>
                  </a:lnTo>
                  <a:lnTo>
                    <a:pt x="3276" y="72"/>
                  </a:lnTo>
                  <a:lnTo>
                    <a:pt x="3269" y="65"/>
                  </a:lnTo>
                  <a:lnTo>
                    <a:pt x="3264" y="65"/>
                  </a:lnTo>
                  <a:lnTo>
                    <a:pt x="3264" y="65"/>
                  </a:lnTo>
                  <a:lnTo>
                    <a:pt x="3260" y="63"/>
                  </a:lnTo>
                  <a:lnTo>
                    <a:pt x="3260" y="63"/>
                  </a:lnTo>
                  <a:lnTo>
                    <a:pt x="3257" y="63"/>
                  </a:lnTo>
                  <a:lnTo>
                    <a:pt x="3257" y="61"/>
                  </a:lnTo>
                  <a:lnTo>
                    <a:pt x="3255" y="59"/>
                  </a:lnTo>
                  <a:lnTo>
                    <a:pt x="3255" y="56"/>
                  </a:lnTo>
                  <a:lnTo>
                    <a:pt x="3250" y="58"/>
                  </a:lnTo>
                  <a:lnTo>
                    <a:pt x="3250" y="58"/>
                  </a:lnTo>
                  <a:lnTo>
                    <a:pt x="3250" y="56"/>
                  </a:lnTo>
                  <a:lnTo>
                    <a:pt x="3248" y="56"/>
                  </a:lnTo>
                  <a:lnTo>
                    <a:pt x="3246" y="56"/>
                  </a:lnTo>
                  <a:lnTo>
                    <a:pt x="3246" y="56"/>
                  </a:lnTo>
                  <a:lnTo>
                    <a:pt x="3243" y="59"/>
                  </a:lnTo>
                  <a:lnTo>
                    <a:pt x="3241" y="58"/>
                  </a:lnTo>
                  <a:lnTo>
                    <a:pt x="3241" y="56"/>
                  </a:lnTo>
                  <a:lnTo>
                    <a:pt x="3243" y="54"/>
                  </a:lnTo>
                  <a:lnTo>
                    <a:pt x="3243" y="52"/>
                  </a:lnTo>
                  <a:lnTo>
                    <a:pt x="3241" y="51"/>
                  </a:lnTo>
                  <a:lnTo>
                    <a:pt x="3241" y="49"/>
                  </a:lnTo>
                  <a:lnTo>
                    <a:pt x="3239" y="47"/>
                  </a:lnTo>
                  <a:lnTo>
                    <a:pt x="3238" y="47"/>
                  </a:lnTo>
                  <a:lnTo>
                    <a:pt x="3238" y="51"/>
                  </a:lnTo>
                  <a:lnTo>
                    <a:pt x="3238" y="51"/>
                  </a:lnTo>
                  <a:lnTo>
                    <a:pt x="3236" y="52"/>
                  </a:lnTo>
                  <a:lnTo>
                    <a:pt x="3236" y="52"/>
                  </a:lnTo>
                  <a:lnTo>
                    <a:pt x="3236" y="51"/>
                  </a:lnTo>
                  <a:lnTo>
                    <a:pt x="3234" y="51"/>
                  </a:lnTo>
                  <a:lnTo>
                    <a:pt x="3231" y="51"/>
                  </a:lnTo>
                  <a:lnTo>
                    <a:pt x="3232" y="51"/>
                  </a:lnTo>
                  <a:lnTo>
                    <a:pt x="3232" y="54"/>
                  </a:lnTo>
                  <a:lnTo>
                    <a:pt x="3232" y="56"/>
                  </a:lnTo>
                  <a:lnTo>
                    <a:pt x="3231" y="56"/>
                  </a:lnTo>
                  <a:lnTo>
                    <a:pt x="3231" y="58"/>
                  </a:lnTo>
                  <a:lnTo>
                    <a:pt x="3231" y="58"/>
                  </a:lnTo>
                  <a:lnTo>
                    <a:pt x="3231" y="63"/>
                  </a:lnTo>
                  <a:lnTo>
                    <a:pt x="3225" y="65"/>
                  </a:lnTo>
                  <a:lnTo>
                    <a:pt x="3225" y="68"/>
                  </a:lnTo>
                  <a:lnTo>
                    <a:pt x="3225" y="68"/>
                  </a:lnTo>
                  <a:lnTo>
                    <a:pt x="3225" y="73"/>
                  </a:lnTo>
                  <a:lnTo>
                    <a:pt x="3222" y="73"/>
                  </a:lnTo>
                  <a:lnTo>
                    <a:pt x="3218" y="84"/>
                  </a:lnTo>
                  <a:lnTo>
                    <a:pt x="3217" y="84"/>
                  </a:lnTo>
                  <a:lnTo>
                    <a:pt x="3210" y="93"/>
                  </a:lnTo>
                  <a:lnTo>
                    <a:pt x="3208" y="93"/>
                  </a:lnTo>
                  <a:close/>
                  <a:moveTo>
                    <a:pt x="721" y="63"/>
                  </a:moveTo>
                  <a:lnTo>
                    <a:pt x="721" y="59"/>
                  </a:lnTo>
                  <a:lnTo>
                    <a:pt x="721" y="58"/>
                  </a:lnTo>
                  <a:lnTo>
                    <a:pt x="721" y="52"/>
                  </a:lnTo>
                  <a:lnTo>
                    <a:pt x="722" y="52"/>
                  </a:lnTo>
                  <a:lnTo>
                    <a:pt x="722" y="51"/>
                  </a:lnTo>
                  <a:lnTo>
                    <a:pt x="719" y="52"/>
                  </a:lnTo>
                  <a:lnTo>
                    <a:pt x="715" y="52"/>
                  </a:lnTo>
                  <a:lnTo>
                    <a:pt x="714" y="51"/>
                  </a:lnTo>
                  <a:lnTo>
                    <a:pt x="707" y="51"/>
                  </a:lnTo>
                  <a:lnTo>
                    <a:pt x="707" y="51"/>
                  </a:lnTo>
                  <a:lnTo>
                    <a:pt x="705" y="51"/>
                  </a:lnTo>
                  <a:lnTo>
                    <a:pt x="705" y="54"/>
                  </a:lnTo>
                  <a:lnTo>
                    <a:pt x="705" y="54"/>
                  </a:lnTo>
                  <a:lnTo>
                    <a:pt x="705" y="56"/>
                  </a:lnTo>
                  <a:lnTo>
                    <a:pt x="705" y="56"/>
                  </a:lnTo>
                  <a:lnTo>
                    <a:pt x="705" y="56"/>
                  </a:lnTo>
                  <a:lnTo>
                    <a:pt x="705" y="58"/>
                  </a:lnTo>
                  <a:lnTo>
                    <a:pt x="710" y="58"/>
                  </a:lnTo>
                  <a:lnTo>
                    <a:pt x="710" y="59"/>
                  </a:lnTo>
                  <a:lnTo>
                    <a:pt x="712" y="59"/>
                  </a:lnTo>
                  <a:lnTo>
                    <a:pt x="712" y="59"/>
                  </a:lnTo>
                  <a:lnTo>
                    <a:pt x="717" y="59"/>
                  </a:lnTo>
                  <a:lnTo>
                    <a:pt x="717" y="61"/>
                  </a:lnTo>
                  <a:lnTo>
                    <a:pt x="721" y="63"/>
                  </a:lnTo>
                  <a:close/>
                  <a:moveTo>
                    <a:pt x="260" y="65"/>
                  </a:moveTo>
                  <a:lnTo>
                    <a:pt x="262" y="65"/>
                  </a:lnTo>
                  <a:lnTo>
                    <a:pt x="263" y="65"/>
                  </a:lnTo>
                  <a:lnTo>
                    <a:pt x="263" y="63"/>
                  </a:lnTo>
                  <a:lnTo>
                    <a:pt x="265" y="63"/>
                  </a:lnTo>
                  <a:lnTo>
                    <a:pt x="265" y="70"/>
                  </a:lnTo>
                  <a:lnTo>
                    <a:pt x="267" y="70"/>
                  </a:lnTo>
                  <a:lnTo>
                    <a:pt x="267" y="68"/>
                  </a:lnTo>
                  <a:lnTo>
                    <a:pt x="267" y="68"/>
                  </a:lnTo>
                  <a:lnTo>
                    <a:pt x="269" y="68"/>
                  </a:lnTo>
                  <a:lnTo>
                    <a:pt x="269" y="66"/>
                  </a:lnTo>
                  <a:lnTo>
                    <a:pt x="269" y="66"/>
                  </a:lnTo>
                  <a:lnTo>
                    <a:pt x="270" y="66"/>
                  </a:lnTo>
                  <a:lnTo>
                    <a:pt x="270" y="68"/>
                  </a:lnTo>
                  <a:lnTo>
                    <a:pt x="272" y="68"/>
                  </a:lnTo>
                  <a:lnTo>
                    <a:pt x="270" y="73"/>
                  </a:lnTo>
                  <a:lnTo>
                    <a:pt x="276" y="73"/>
                  </a:lnTo>
                  <a:lnTo>
                    <a:pt x="276" y="72"/>
                  </a:lnTo>
                  <a:lnTo>
                    <a:pt x="279" y="72"/>
                  </a:lnTo>
                  <a:lnTo>
                    <a:pt x="279" y="73"/>
                  </a:lnTo>
                  <a:lnTo>
                    <a:pt x="279" y="73"/>
                  </a:lnTo>
                  <a:lnTo>
                    <a:pt x="279" y="73"/>
                  </a:lnTo>
                  <a:lnTo>
                    <a:pt x="276" y="75"/>
                  </a:lnTo>
                  <a:lnTo>
                    <a:pt x="276" y="77"/>
                  </a:lnTo>
                  <a:lnTo>
                    <a:pt x="279" y="77"/>
                  </a:lnTo>
                  <a:lnTo>
                    <a:pt x="279" y="79"/>
                  </a:lnTo>
                  <a:lnTo>
                    <a:pt x="281" y="79"/>
                  </a:lnTo>
                  <a:lnTo>
                    <a:pt x="279" y="80"/>
                  </a:lnTo>
                  <a:lnTo>
                    <a:pt x="272" y="80"/>
                  </a:lnTo>
                  <a:lnTo>
                    <a:pt x="272" y="84"/>
                  </a:lnTo>
                  <a:lnTo>
                    <a:pt x="276" y="84"/>
                  </a:lnTo>
                  <a:lnTo>
                    <a:pt x="277" y="86"/>
                  </a:lnTo>
                  <a:lnTo>
                    <a:pt x="281" y="84"/>
                  </a:lnTo>
                  <a:lnTo>
                    <a:pt x="283" y="80"/>
                  </a:lnTo>
                  <a:lnTo>
                    <a:pt x="297" y="77"/>
                  </a:lnTo>
                  <a:lnTo>
                    <a:pt x="297" y="79"/>
                  </a:lnTo>
                  <a:lnTo>
                    <a:pt x="298" y="79"/>
                  </a:lnTo>
                  <a:lnTo>
                    <a:pt x="298" y="80"/>
                  </a:lnTo>
                  <a:lnTo>
                    <a:pt x="298" y="80"/>
                  </a:lnTo>
                  <a:lnTo>
                    <a:pt x="302" y="80"/>
                  </a:lnTo>
                  <a:lnTo>
                    <a:pt x="302" y="77"/>
                  </a:lnTo>
                  <a:lnTo>
                    <a:pt x="305" y="77"/>
                  </a:lnTo>
                  <a:lnTo>
                    <a:pt x="305" y="79"/>
                  </a:lnTo>
                  <a:lnTo>
                    <a:pt x="314" y="79"/>
                  </a:lnTo>
                  <a:lnTo>
                    <a:pt x="314" y="80"/>
                  </a:lnTo>
                  <a:lnTo>
                    <a:pt x="318" y="80"/>
                  </a:lnTo>
                  <a:lnTo>
                    <a:pt x="319" y="84"/>
                  </a:lnTo>
                  <a:lnTo>
                    <a:pt x="323" y="84"/>
                  </a:lnTo>
                  <a:lnTo>
                    <a:pt x="323" y="84"/>
                  </a:lnTo>
                  <a:lnTo>
                    <a:pt x="324" y="84"/>
                  </a:lnTo>
                  <a:lnTo>
                    <a:pt x="324" y="86"/>
                  </a:lnTo>
                  <a:lnTo>
                    <a:pt x="326" y="86"/>
                  </a:lnTo>
                  <a:lnTo>
                    <a:pt x="330" y="89"/>
                  </a:lnTo>
                  <a:lnTo>
                    <a:pt x="331" y="89"/>
                  </a:lnTo>
                  <a:lnTo>
                    <a:pt x="333" y="93"/>
                  </a:lnTo>
                  <a:lnTo>
                    <a:pt x="337" y="93"/>
                  </a:lnTo>
                  <a:lnTo>
                    <a:pt x="340" y="94"/>
                  </a:lnTo>
                  <a:lnTo>
                    <a:pt x="342" y="94"/>
                  </a:lnTo>
                  <a:lnTo>
                    <a:pt x="344" y="98"/>
                  </a:lnTo>
                  <a:lnTo>
                    <a:pt x="345" y="100"/>
                  </a:lnTo>
                  <a:lnTo>
                    <a:pt x="347" y="101"/>
                  </a:lnTo>
                  <a:lnTo>
                    <a:pt x="354" y="103"/>
                  </a:lnTo>
                  <a:lnTo>
                    <a:pt x="356" y="101"/>
                  </a:lnTo>
                  <a:lnTo>
                    <a:pt x="358" y="101"/>
                  </a:lnTo>
                  <a:lnTo>
                    <a:pt x="359" y="98"/>
                  </a:lnTo>
                  <a:lnTo>
                    <a:pt x="359" y="94"/>
                  </a:lnTo>
                  <a:lnTo>
                    <a:pt x="359" y="93"/>
                  </a:lnTo>
                  <a:lnTo>
                    <a:pt x="359" y="89"/>
                  </a:lnTo>
                  <a:lnTo>
                    <a:pt x="358" y="89"/>
                  </a:lnTo>
                  <a:lnTo>
                    <a:pt x="358" y="86"/>
                  </a:lnTo>
                  <a:lnTo>
                    <a:pt x="356" y="86"/>
                  </a:lnTo>
                  <a:lnTo>
                    <a:pt x="354" y="84"/>
                  </a:lnTo>
                  <a:lnTo>
                    <a:pt x="356" y="82"/>
                  </a:lnTo>
                  <a:lnTo>
                    <a:pt x="356" y="82"/>
                  </a:lnTo>
                  <a:lnTo>
                    <a:pt x="354" y="82"/>
                  </a:lnTo>
                  <a:lnTo>
                    <a:pt x="352" y="80"/>
                  </a:lnTo>
                  <a:lnTo>
                    <a:pt x="351" y="77"/>
                  </a:lnTo>
                  <a:lnTo>
                    <a:pt x="337" y="73"/>
                  </a:lnTo>
                  <a:lnTo>
                    <a:pt x="337" y="75"/>
                  </a:lnTo>
                  <a:lnTo>
                    <a:pt x="333" y="75"/>
                  </a:lnTo>
                  <a:lnTo>
                    <a:pt x="331" y="72"/>
                  </a:lnTo>
                  <a:lnTo>
                    <a:pt x="330" y="70"/>
                  </a:lnTo>
                  <a:lnTo>
                    <a:pt x="328" y="68"/>
                  </a:lnTo>
                  <a:lnTo>
                    <a:pt x="326" y="68"/>
                  </a:lnTo>
                  <a:lnTo>
                    <a:pt x="324" y="65"/>
                  </a:lnTo>
                  <a:lnTo>
                    <a:pt x="319" y="66"/>
                  </a:lnTo>
                  <a:lnTo>
                    <a:pt x="318" y="63"/>
                  </a:lnTo>
                  <a:lnTo>
                    <a:pt x="314" y="61"/>
                  </a:lnTo>
                  <a:lnTo>
                    <a:pt x="312" y="61"/>
                  </a:lnTo>
                  <a:lnTo>
                    <a:pt x="309" y="63"/>
                  </a:lnTo>
                  <a:lnTo>
                    <a:pt x="309" y="63"/>
                  </a:lnTo>
                  <a:lnTo>
                    <a:pt x="307" y="65"/>
                  </a:lnTo>
                  <a:lnTo>
                    <a:pt x="305" y="65"/>
                  </a:lnTo>
                  <a:lnTo>
                    <a:pt x="302" y="65"/>
                  </a:lnTo>
                  <a:lnTo>
                    <a:pt x="302" y="65"/>
                  </a:lnTo>
                  <a:lnTo>
                    <a:pt x="302" y="65"/>
                  </a:lnTo>
                  <a:lnTo>
                    <a:pt x="302" y="63"/>
                  </a:lnTo>
                  <a:lnTo>
                    <a:pt x="302" y="61"/>
                  </a:lnTo>
                  <a:lnTo>
                    <a:pt x="293" y="56"/>
                  </a:lnTo>
                  <a:lnTo>
                    <a:pt x="291" y="56"/>
                  </a:lnTo>
                  <a:lnTo>
                    <a:pt x="290" y="56"/>
                  </a:lnTo>
                  <a:lnTo>
                    <a:pt x="288" y="59"/>
                  </a:lnTo>
                  <a:lnTo>
                    <a:pt x="288" y="61"/>
                  </a:lnTo>
                  <a:lnTo>
                    <a:pt x="288" y="65"/>
                  </a:lnTo>
                  <a:lnTo>
                    <a:pt x="288" y="65"/>
                  </a:lnTo>
                  <a:lnTo>
                    <a:pt x="288" y="65"/>
                  </a:lnTo>
                  <a:lnTo>
                    <a:pt x="288" y="65"/>
                  </a:lnTo>
                  <a:lnTo>
                    <a:pt x="284" y="65"/>
                  </a:lnTo>
                  <a:lnTo>
                    <a:pt x="284" y="65"/>
                  </a:lnTo>
                  <a:lnTo>
                    <a:pt x="283" y="63"/>
                  </a:lnTo>
                  <a:lnTo>
                    <a:pt x="283" y="61"/>
                  </a:lnTo>
                  <a:lnTo>
                    <a:pt x="279" y="59"/>
                  </a:lnTo>
                  <a:lnTo>
                    <a:pt x="279" y="58"/>
                  </a:lnTo>
                  <a:lnTo>
                    <a:pt x="279" y="58"/>
                  </a:lnTo>
                  <a:lnTo>
                    <a:pt x="279" y="58"/>
                  </a:lnTo>
                  <a:lnTo>
                    <a:pt x="279" y="56"/>
                  </a:lnTo>
                  <a:lnTo>
                    <a:pt x="279" y="56"/>
                  </a:lnTo>
                  <a:lnTo>
                    <a:pt x="270" y="56"/>
                  </a:lnTo>
                  <a:lnTo>
                    <a:pt x="270" y="54"/>
                  </a:lnTo>
                  <a:lnTo>
                    <a:pt x="267" y="54"/>
                  </a:lnTo>
                  <a:lnTo>
                    <a:pt x="265" y="54"/>
                  </a:lnTo>
                  <a:lnTo>
                    <a:pt x="265" y="52"/>
                  </a:lnTo>
                  <a:lnTo>
                    <a:pt x="265" y="52"/>
                  </a:lnTo>
                  <a:lnTo>
                    <a:pt x="263" y="52"/>
                  </a:lnTo>
                  <a:lnTo>
                    <a:pt x="260" y="56"/>
                  </a:lnTo>
                  <a:lnTo>
                    <a:pt x="258" y="56"/>
                  </a:lnTo>
                  <a:lnTo>
                    <a:pt x="258" y="56"/>
                  </a:lnTo>
                  <a:lnTo>
                    <a:pt x="258" y="58"/>
                  </a:lnTo>
                  <a:lnTo>
                    <a:pt x="258" y="58"/>
                  </a:lnTo>
                  <a:lnTo>
                    <a:pt x="258" y="61"/>
                  </a:lnTo>
                  <a:lnTo>
                    <a:pt x="258" y="63"/>
                  </a:lnTo>
                  <a:lnTo>
                    <a:pt x="260" y="65"/>
                  </a:lnTo>
                  <a:lnTo>
                    <a:pt x="260" y="65"/>
                  </a:lnTo>
                  <a:close/>
                  <a:moveTo>
                    <a:pt x="373" y="82"/>
                  </a:moveTo>
                  <a:lnTo>
                    <a:pt x="375" y="82"/>
                  </a:lnTo>
                  <a:lnTo>
                    <a:pt x="375" y="84"/>
                  </a:lnTo>
                  <a:lnTo>
                    <a:pt x="379" y="84"/>
                  </a:lnTo>
                  <a:lnTo>
                    <a:pt x="380" y="84"/>
                  </a:lnTo>
                  <a:lnTo>
                    <a:pt x="382" y="82"/>
                  </a:lnTo>
                  <a:lnTo>
                    <a:pt x="386" y="84"/>
                  </a:lnTo>
                  <a:lnTo>
                    <a:pt x="386" y="84"/>
                  </a:lnTo>
                  <a:lnTo>
                    <a:pt x="387" y="84"/>
                  </a:lnTo>
                  <a:lnTo>
                    <a:pt x="387" y="86"/>
                  </a:lnTo>
                  <a:lnTo>
                    <a:pt x="387" y="86"/>
                  </a:lnTo>
                  <a:lnTo>
                    <a:pt x="382" y="86"/>
                  </a:lnTo>
                  <a:lnTo>
                    <a:pt x="382" y="87"/>
                  </a:lnTo>
                  <a:lnTo>
                    <a:pt x="380" y="87"/>
                  </a:lnTo>
                  <a:lnTo>
                    <a:pt x="380" y="89"/>
                  </a:lnTo>
                  <a:lnTo>
                    <a:pt x="382" y="89"/>
                  </a:lnTo>
                  <a:lnTo>
                    <a:pt x="389" y="98"/>
                  </a:lnTo>
                  <a:lnTo>
                    <a:pt x="393" y="98"/>
                  </a:lnTo>
                  <a:lnTo>
                    <a:pt x="393" y="100"/>
                  </a:lnTo>
                  <a:lnTo>
                    <a:pt x="391" y="100"/>
                  </a:lnTo>
                  <a:lnTo>
                    <a:pt x="391" y="101"/>
                  </a:lnTo>
                  <a:lnTo>
                    <a:pt x="393" y="101"/>
                  </a:lnTo>
                  <a:lnTo>
                    <a:pt x="394" y="101"/>
                  </a:lnTo>
                  <a:lnTo>
                    <a:pt x="396" y="101"/>
                  </a:lnTo>
                  <a:lnTo>
                    <a:pt x="398" y="101"/>
                  </a:lnTo>
                  <a:lnTo>
                    <a:pt x="400" y="98"/>
                  </a:lnTo>
                  <a:lnTo>
                    <a:pt x="405" y="98"/>
                  </a:lnTo>
                  <a:lnTo>
                    <a:pt x="405" y="96"/>
                  </a:lnTo>
                  <a:lnTo>
                    <a:pt x="408" y="96"/>
                  </a:lnTo>
                  <a:lnTo>
                    <a:pt x="408" y="94"/>
                  </a:lnTo>
                  <a:lnTo>
                    <a:pt x="412" y="94"/>
                  </a:lnTo>
                  <a:lnTo>
                    <a:pt x="415" y="96"/>
                  </a:lnTo>
                  <a:lnTo>
                    <a:pt x="417" y="96"/>
                  </a:lnTo>
                  <a:lnTo>
                    <a:pt x="417" y="94"/>
                  </a:lnTo>
                  <a:lnTo>
                    <a:pt x="419" y="94"/>
                  </a:lnTo>
                  <a:lnTo>
                    <a:pt x="419" y="91"/>
                  </a:lnTo>
                  <a:lnTo>
                    <a:pt x="417" y="91"/>
                  </a:lnTo>
                  <a:lnTo>
                    <a:pt x="417" y="89"/>
                  </a:lnTo>
                  <a:lnTo>
                    <a:pt x="417" y="87"/>
                  </a:lnTo>
                  <a:lnTo>
                    <a:pt x="415" y="87"/>
                  </a:lnTo>
                  <a:lnTo>
                    <a:pt x="415" y="87"/>
                  </a:lnTo>
                  <a:lnTo>
                    <a:pt x="415" y="86"/>
                  </a:lnTo>
                  <a:lnTo>
                    <a:pt x="417" y="86"/>
                  </a:lnTo>
                  <a:lnTo>
                    <a:pt x="415" y="82"/>
                  </a:lnTo>
                  <a:lnTo>
                    <a:pt x="414" y="80"/>
                  </a:lnTo>
                  <a:lnTo>
                    <a:pt x="412" y="79"/>
                  </a:lnTo>
                  <a:lnTo>
                    <a:pt x="410" y="79"/>
                  </a:lnTo>
                  <a:lnTo>
                    <a:pt x="408" y="77"/>
                  </a:lnTo>
                  <a:lnTo>
                    <a:pt x="401" y="77"/>
                  </a:lnTo>
                  <a:lnTo>
                    <a:pt x="401" y="73"/>
                  </a:lnTo>
                  <a:lnTo>
                    <a:pt x="396" y="73"/>
                  </a:lnTo>
                  <a:lnTo>
                    <a:pt x="393" y="72"/>
                  </a:lnTo>
                  <a:lnTo>
                    <a:pt x="389" y="72"/>
                  </a:lnTo>
                  <a:lnTo>
                    <a:pt x="386" y="70"/>
                  </a:lnTo>
                  <a:lnTo>
                    <a:pt x="382" y="68"/>
                  </a:lnTo>
                  <a:lnTo>
                    <a:pt x="379" y="65"/>
                  </a:lnTo>
                  <a:lnTo>
                    <a:pt x="375" y="63"/>
                  </a:lnTo>
                  <a:lnTo>
                    <a:pt x="373" y="63"/>
                  </a:lnTo>
                  <a:lnTo>
                    <a:pt x="372" y="63"/>
                  </a:lnTo>
                  <a:lnTo>
                    <a:pt x="372" y="65"/>
                  </a:lnTo>
                  <a:lnTo>
                    <a:pt x="370" y="75"/>
                  </a:lnTo>
                  <a:lnTo>
                    <a:pt x="370" y="75"/>
                  </a:lnTo>
                  <a:lnTo>
                    <a:pt x="372" y="75"/>
                  </a:lnTo>
                  <a:lnTo>
                    <a:pt x="372" y="77"/>
                  </a:lnTo>
                  <a:lnTo>
                    <a:pt x="370" y="77"/>
                  </a:lnTo>
                  <a:lnTo>
                    <a:pt x="370" y="80"/>
                  </a:lnTo>
                  <a:lnTo>
                    <a:pt x="373" y="80"/>
                  </a:lnTo>
                  <a:lnTo>
                    <a:pt x="373" y="82"/>
                  </a:lnTo>
                  <a:close/>
                  <a:moveTo>
                    <a:pt x="546" y="65"/>
                  </a:moveTo>
                  <a:lnTo>
                    <a:pt x="546" y="65"/>
                  </a:lnTo>
                  <a:lnTo>
                    <a:pt x="546" y="65"/>
                  </a:lnTo>
                  <a:lnTo>
                    <a:pt x="546" y="63"/>
                  </a:lnTo>
                  <a:lnTo>
                    <a:pt x="546" y="63"/>
                  </a:lnTo>
                  <a:lnTo>
                    <a:pt x="546" y="63"/>
                  </a:lnTo>
                  <a:lnTo>
                    <a:pt x="546" y="63"/>
                  </a:lnTo>
                  <a:lnTo>
                    <a:pt x="543" y="63"/>
                  </a:lnTo>
                  <a:lnTo>
                    <a:pt x="541" y="65"/>
                  </a:lnTo>
                  <a:lnTo>
                    <a:pt x="541" y="66"/>
                  </a:lnTo>
                  <a:lnTo>
                    <a:pt x="544" y="66"/>
                  </a:lnTo>
                  <a:lnTo>
                    <a:pt x="546" y="65"/>
                  </a:lnTo>
                  <a:close/>
                  <a:moveTo>
                    <a:pt x="185" y="79"/>
                  </a:moveTo>
                  <a:lnTo>
                    <a:pt x="188" y="79"/>
                  </a:lnTo>
                  <a:lnTo>
                    <a:pt x="188" y="80"/>
                  </a:lnTo>
                  <a:lnTo>
                    <a:pt x="192" y="80"/>
                  </a:lnTo>
                  <a:lnTo>
                    <a:pt x="192" y="80"/>
                  </a:lnTo>
                  <a:lnTo>
                    <a:pt x="199" y="80"/>
                  </a:lnTo>
                  <a:lnTo>
                    <a:pt x="199" y="82"/>
                  </a:lnTo>
                  <a:lnTo>
                    <a:pt x="201" y="82"/>
                  </a:lnTo>
                  <a:lnTo>
                    <a:pt x="202" y="82"/>
                  </a:lnTo>
                  <a:lnTo>
                    <a:pt x="202" y="80"/>
                  </a:lnTo>
                  <a:lnTo>
                    <a:pt x="204" y="80"/>
                  </a:lnTo>
                  <a:lnTo>
                    <a:pt x="204" y="80"/>
                  </a:lnTo>
                  <a:lnTo>
                    <a:pt x="213" y="80"/>
                  </a:lnTo>
                  <a:lnTo>
                    <a:pt x="213" y="79"/>
                  </a:lnTo>
                  <a:lnTo>
                    <a:pt x="213" y="79"/>
                  </a:lnTo>
                  <a:lnTo>
                    <a:pt x="213" y="75"/>
                  </a:lnTo>
                  <a:lnTo>
                    <a:pt x="215" y="75"/>
                  </a:lnTo>
                  <a:lnTo>
                    <a:pt x="215" y="72"/>
                  </a:lnTo>
                  <a:lnTo>
                    <a:pt x="215" y="68"/>
                  </a:lnTo>
                  <a:lnTo>
                    <a:pt x="213" y="66"/>
                  </a:lnTo>
                  <a:lnTo>
                    <a:pt x="208" y="66"/>
                  </a:lnTo>
                  <a:lnTo>
                    <a:pt x="206" y="65"/>
                  </a:lnTo>
                  <a:lnTo>
                    <a:pt x="201" y="63"/>
                  </a:lnTo>
                  <a:lnTo>
                    <a:pt x="199" y="65"/>
                  </a:lnTo>
                  <a:lnTo>
                    <a:pt x="197" y="66"/>
                  </a:lnTo>
                  <a:lnTo>
                    <a:pt x="197" y="66"/>
                  </a:lnTo>
                  <a:lnTo>
                    <a:pt x="195" y="66"/>
                  </a:lnTo>
                  <a:lnTo>
                    <a:pt x="192" y="66"/>
                  </a:lnTo>
                  <a:lnTo>
                    <a:pt x="190" y="70"/>
                  </a:lnTo>
                  <a:lnTo>
                    <a:pt x="188" y="70"/>
                  </a:lnTo>
                  <a:lnTo>
                    <a:pt x="187" y="72"/>
                  </a:lnTo>
                  <a:lnTo>
                    <a:pt x="185" y="72"/>
                  </a:lnTo>
                  <a:lnTo>
                    <a:pt x="183" y="73"/>
                  </a:lnTo>
                  <a:lnTo>
                    <a:pt x="185" y="75"/>
                  </a:lnTo>
                  <a:lnTo>
                    <a:pt x="183" y="75"/>
                  </a:lnTo>
                  <a:lnTo>
                    <a:pt x="183" y="77"/>
                  </a:lnTo>
                  <a:lnTo>
                    <a:pt x="183" y="77"/>
                  </a:lnTo>
                  <a:lnTo>
                    <a:pt x="185" y="77"/>
                  </a:lnTo>
                  <a:lnTo>
                    <a:pt x="185" y="79"/>
                  </a:lnTo>
                  <a:close/>
                  <a:moveTo>
                    <a:pt x="1948" y="75"/>
                  </a:moveTo>
                  <a:lnTo>
                    <a:pt x="1948" y="77"/>
                  </a:lnTo>
                  <a:lnTo>
                    <a:pt x="1950" y="77"/>
                  </a:lnTo>
                  <a:lnTo>
                    <a:pt x="1950" y="79"/>
                  </a:lnTo>
                  <a:lnTo>
                    <a:pt x="1950" y="80"/>
                  </a:lnTo>
                  <a:lnTo>
                    <a:pt x="1950" y="82"/>
                  </a:lnTo>
                  <a:lnTo>
                    <a:pt x="1953" y="82"/>
                  </a:lnTo>
                  <a:lnTo>
                    <a:pt x="1953" y="84"/>
                  </a:lnTo>
                  <a:lnTo>
                    <a:pt x="1956" y="84"/>
                  </a:lnTo>
                  <a:lnTo>
                    <a:pt x="1955" y="80"/>
                  </a:lnTo>
                  <a:lnTo>
                    <a:pt x="1953" y="79"/>
                  </a:lnTo>
                  <a:lnTo>
                    <a:pt x="1951" y="75"/>
                  </a:lnTo>
                  <a:lnTo>
                    <a:pt x="1950" y="72"/>
                  </a:lnTo>
                  <a:lnTo>
                    <a:pt x="1948" y="72"/>
                  </a:lnTo>
                  <a:lnTo>
                    <a:pt x="1948" y="70"/>
                  </a:lnTo>
                  <a:lnTo>
                    <a:pt x="1948" y="66"/>
                  </a:lnTo>
                  <a:lnTo>
                    <a:pt x="1948" y="63"/>
                  </a:lnTo>
                  <a:lnTo>
                    <a:pt x="1944" y="63"/>
                  </a:lnTo>
                  <a:lnTo>
                    <a:pt x="1946" y="73"/>
                  </a:lnTo>
                  <a:lnTo>
                    <a:pt x="1948" y="75"/>
                  </a:lnTo>
                  <a:close/>
                  <a:moveTo>
                    <a:pt x="150" y="80"/>
                  </a:moveTo>
                  <a:lnTo>
                    <a:pt x="155" y="80"/>
                  </a:lnTo>
                  <a:lnTo>
                    <a:pt x="155" y="79"/>
                  </a:lnTo>
                  <a:lnTo>
                    <a:pt x="157" y="79"/>
                  </a:lnTo>
                  <a:lnTo>
                    <a:pt x="159" y="80"/>
                  </a:lnTo>
                  <a:lnTo>
                    <a:pt x="160" y="80"/>
                  </a:lnTo>
                  <a:lnTo>
                    <a:pt x="160" y="79"/>
                  </a:lnTo>
                  <a:lnTo>
                    <a:pt x="167" y="79"/>
                  </a:lnTo>
                  <a:lnTo>
                    <a:pt x="169" y="82"/>
                  </a:lnTo>
                  <a:lnTo>
                    <a:pt x="176" y="84"/>
                  </a:lnTo>
                  <a:lnTo>
                    <a:pt x="176" y="82"/>
                  </a:lnTo>
                  <a:lnTo>
                    <a:pt x="178" y="80"/>
                  </a:lnTo>
                  <a:lnTo>
                    <a:pt x="178" y="79"/>
                  </a:lnTo>
                  <a:lnTo>
                    <a:pt x="180" y="77"/>
                  </a:lnTo>
                  <a:lnTo>
                    <a:pt x="181" y="77"/>
                  </a:lnTo>
                  <a:lnTo>
                    <a:pt x="180" y="75"/>
                  </a:lnTo>
                  <a:lnTo>
                    <a:pt x="180" y="72"/>
                  </a:lnTo>
                  <a:lnTo>
                    <a:pt x="173" y="72"/>
                  </a:lnTo>
                  <a:lnTo>
                    <a:pt x="173" y="72"/>
                  </a:lnTo>
                  <a:lnTo>
                    <a:pt x="169" y="70"/>
                  </a:lnTo>
                  <a:lnTo>
                    <a:pt x="167" y="70"/>
                  </a:lnTo>
                  <a:lnTo>
                    <a:pt x="164" y="70"/>
                  </a:lnTo>
                  <a:lnTo>
                    <a:pt x="162" y="72"/>
                  </a:lnTo>
                  <a:lnTo>
                    <a:pt x="159" y="72"/>
                  </a:lnTo>
                  <a:lnTo>
                    <a:pt x="155" y="72"/>
                  </a:lnTo>
                  <a:lnTo>
                    <a:pt x="153" y="73"/>
                  </a:lnTo>
                  <a:lnTo>
                    <a:pt x="152" y="73"/>
                  </a:lnTo>
                  <a:lnTo>
                    <a:pt x="150" y="75"/>
                  </a:lnTo>
                  <a:lnTo>
                    <a:pt x="148" y="79"/>
                  </a:lnTo>
                  <a:lnTo>
                    <a:pt x="150" y="79"/>
                  </a:lnTo>
                  <a:lnTo>
                    <a:pt x="150" y="80"/>
                  </a:lnTo>
                  <a:lnTo>
                    <a:pt x="150" y="80"/>
                  </a:lnTo>
                  <a:close/>
                  <a:moveTo>
                    <a:pt x="2203" y="73"/>
                  </a:moveTo>
                  <a:lnTo>
                    <a:pt x="2203" y="75"/>
                  </a:lnTo>
                  <a:lnTo>
                    <a:pt x="2204" y="75"/>
                  </a:lnTo>
                  <a:lnTo>
                    <a:pt x="2204" y="77"/>
                  </a:lnTo>
                  <a:lnTo>
                    <a:pt x="2211" y="75"/>
                  </a:lnTo>
                  <a:lnTo>
                    <a:pt x="2211" y="73"/>
                  </a:lnTo>
                  <a:lnTo>
                    <a:pt x="2206" y="73"/>
                  </a:lnTo>
                  <a:lnTo>
                    <a:pt x="2204" y="72"/>
                  </a:lnTo>
                  <a:lnTo>
                    <a:pt x="2203" y="70"/>
                  </a:lnTo>
                  <a:lnTo>
                    <a:pt x="2199" y="70"/>
                  </a:lnTo>
                  <a:lnTo>
                    <a:pt x="2196" y="70"/>
                  </a:lnTo>
                  <a:lnTo>
                    <a:pt x="2194" y="72"/>
                  </a:lnTo>
                  <a:lnTo>
                    <a:pt x="2192" y="72"/>
                  </a:lnTo>
                  <a:lnTo>
                    <a:pt x="2192" y="72"/>
                  </a:lnTo>
                  <a:lnTo>
                    <a:pt x="2192" y="72"/>
                  </a:lnTo>
                  <a:lnTo>
                    <a:pt x="2190" y="72"/>
                  </a:lnTo>
                  <a:lnTo>
                    <a:pt x="2190" y="75"/>
                  </a:lnTo>
                  <a:lnTo>
                    <a:pt x="2194" y="75"/>
                  </a:lnTo>
                  <a:lnTo>
                    <a:pt x="2199" y="73"/>
                  </a:lnTo>
                  <a:lnTo>
                    <a:pt x="2203" y="73"/>
                  </a:lnTo>
                  <a:close/>
                  <a:moveTo>
                    <a:pt x="2169" y="79"/>
                  </a:moveTo>
                  <a:lnTo>
                    <a:pt x="2169" y="80"/>
                  </a:lnTo>
                  <a:lnTo>
                    <a:pt x="2169" y="82"/>
                  </a:lnTo>
                  <a:lnTo>
                    <a:pt x="2171" y="84"/>
                  </a:lnTo>
                  <a:lnTo>
                    <a:pt x="2175" y="84"/>
                  </a:lnTo>
                  <a:lnTo>
                    <a:pt x="2175" y="82"/>
                  </a:lnTo>
                  <a:lnTo>
                    <a:pt x="2173" y="82"/>
                  </a:lnTo>
                  <a:lnTo>
                    <a:pt x="2173" y="80"/>
                  </a:lnTo>
                  <a:lnTo>
                    <a:pt x="2171" y="77"/>
                  </a:lnTo>
                  <a:lnTo>
                    <a:pt x="2169" y="79"/>
                  </a:lnTo>
                  <a:close/>
                  <a:moveTo>
                    <a:pt x="131" y="96"/>
                  </a:moveTo>
                  <a:lnTo>
                    <a:pt x="131" y="98"/>
                  </a:lnTo>
                  <a:lnTo>
                    <a:pt x="134" y="98"/>
                  </a:lnTo>
                  <a:lnTo>
                    <a:pt x="136" y="98"/>
                  </a:lnTo>
                  <a:lnTo>
                    <a:pt x="138" y="96"/>
                  </a:lnTo>
                  <a:lnTo>
                    <a:pt x="138" y="94"/>
                  </a:lnTo>
                  <a:lnTo>
                    <a:pt x="139" y="94"/>
                  </a:lnTo>
                  <a:lnTo>
                    <a:pt x="141" y="93"/>
                  </a:lnTo>
                  <a:lnTo>
                    <a:pt x="141" y="89"/>
                  </a:lnTo>
                  <a:lnTo>
                    <a:pt x="139" y="87"/>
                  </a:lnTo>
                  <a:lnTo>
                    <a:pt x="138" y="84"/>
                  </a:lnTo>
                  <a:lnTo>
                    <a:pt x="136" y="80"/>
                  </a:lnTo>
                  <a:lnTo>
                    <a:pt x="131" y="80"/>
                  </a:lnTo>
                  <a:lnTo>
                    <a:pt x="131" y="82"/>
                  </a:lnTo>
                  <a:lnTo>
                    <a:pt x="127" y="82"/>
                  </a:lnTo>
                  <a:lnTo>
                    <a:pt x="126" y="84"/>
                  </a:lnTo>
                  <a:lnTo>
                    <a:pt x="122" y="86"/>
                  </a:lnTo>
                  <a:lnTo>
                    <a:pt x="124" y="89"/>
                  </a:lnTo>
                  <a:lnTo>
                    <a:pt x="124" y="91"/>
                  </a:lnTo>
                  <a:lnTo>
                    <a:pt x="124" y="93"/>
                  </a:lnTo>
                  <a:lnTo>
                    <a:pt x="126" y="94"/>
                  </a:lnTo>
                  <a:lnTo>
                    <a:pt x="127" y="96"/>
                  </a:lnTo>
                  <a:lnTo>
                    <a:pt x="131" y="96"/>
                  </a:lnTo>
                  <a:close/>
                  <a:moveTo>
                    <a:pt x="180" y="89"/>
                  </a:moveTo>
                  <a:lnTo>
                    <a:pt x="173" y="89"/>
                  </a:lnTo>
                  <a:lnTo>
                    <a:pt x="173" y="93"/>
                  </a:lnTo>
                  <a:lnTo>
                    <a:pt x="171" y="93"/>
                  </a:lnTo>
                  <a:lnTo>
                    <a:pt x="171" y="93"/>
                  </a:lnTo>
                  <a:lnTo>
                    <a:pt x="167" y="93"/>
                  </a:lnTo>
                  <a:lnTo>
                    <a:pt x="164" y="94"/>
                  </a:lnTo>
                  <a:lnTo>
                    <a:pt x="160" y="96"/>
                  </a:lnTo>
                  <a:lnTo>
                    <a:pt x="155" y="96"/>
                  </a:lnTo>
                  <a:lnTo>
                    <a:pt x="153" y="103"/>
                  </a:lnTo>
                  <a:lnTo>
                    <a:pt x="155" y="108"/>
                  </a:lnTo>
                  <a:lnTo>
                    <a:pt x="155" y="113"/>
                  </a:lnTo>
                  <a:lnTo>
                    <a:pt x="157" y="113"/>
                  </a:lnTo>
                  <a:lnTo>
                    <a:pt x="159" y="115"/>
                  </a:lnTo>
                  <a:lnTo>
                    <a:pt x="162" y="117"/>
                  </a:lnTo>
                  <a:lnTo>
                    <a:pt x="162" y="117"/>
                  </a:lnTo>
                  <a:lnTo>
                    <a:pt x="167" y="119"/>
                  </a:lnTo>
                  <a:lnTo>
                    <a:pt x="167" y="119"/>
                  </a:lnTo>
                  <a:lnTo>
                    <a:pt x="171" y="119"/>
                  </a:lnTo>
                  <a:lnTo>
                    <a:pt x="171" y="120"/>
                  </a:lnTo>
                  <a:lnTo>
                    <a:pt x="181" y="117"/>
                  </a:lnTo>
                  <a:lnTo>
                    <a:pt x="183" y="115"/>
                  </a:lnTo>
                  <a:lnTo>
                    <a:pt x="185" y="115"/>
                  </a:lnTo>
                  <a:lnTo>
                    <a:pt x="188" y="115"/>
                  </a:lnTo>
                  <a:lnTo>
                    <a:pt x="192" y="113"/>
                  </a:lnTo>
                  <a:lnTo>
                    <a:pt x="192" y="113"/>
                  </a:lnTo>
                  <a:lnTo>
                    <a:pt x="197" y="108"/>
                  </a:lnTo>
                  <a:lnTo>
                    <a:pt x="197" y="105"/>
                  </a:lnTo>
                  <a:lnTo>
                    <a:pt x="197" y="103"/>
                  </a:lnTo>
                  <a:lnTo>
                    <a:pt x="195" y="101"/>
                  </a:lnTo>
                  <a:lnTo>
                    <a:pt x="195" y="101"/>
                  </a:lnTo>
                  <a:lnTo>
                    <a:pt x="194" y="100"/>
                  </a:lnTo>
                  <a:lnTo>
                    <a:pt x="192" y="100"/>
                  </a:lnTo>
                  <a:lnTo>
                    <a:pt x="192" y="98"/>
                  </a:lnTo>
                  <a:lnTo>
                    <a:pt x="192" y="98"/>
                  </a:lnTo>
                  <a:lnTo>
                    <a:pt x="197" y="96"/>
                  </a:lnTo>
                  <a:lnTo>
                    <a:pt x="202" y="96"/>
                  </a:lnTo>
                  <a:lnTo>
                    <a:pt x="204" y="94"/>
                  </a:lnTo>
                  <a:lnTo>
                    <a:pt x="204" y="93"/>
                  </a:lnTo>
                  <a:lnTo>
                    <a:pt x="206" y="89"/>
                  </a:lnTo>
                  <a:lnTo>
                    <a:pt x="206" y="86"/>
                  </a:lnTo>
                  <a:lnTo>
                    <a:pt x="201" y="86"/>
                  </a:lnTo>
                  <a:lnTo>
                    <a:pt x="199" y="86"/>
                  </a:lnTo>
                  <a:lnTo>
                    <a:pt x="199" y="84"/>
                  </a:lnTo>
                  <a:lnTo>
                    <a:pt x="197" y="84"/>
                  </a:lnTo>
                  <a:lnTo>
                    <a:pt x="194" y="84"/>
                  </a:lnTo>
                  <a:lnTo>
                    <a:pt x="194" y="86"/>
                  </a:lnTo>
                  <a:lnTo>
                    <a:pt x="192" y="86"/>
                  </a:lnTo>
                  <a:lnTo>
                    <a:pt x="190" y="87"/>
                  </a:lnTo>
                  <a:lnTo>
                    <a:pt x="183" y="86"/>
                  </a:lnTo>
                  <a:lnTo>
                    <a:pt x="183" y="87"/>
                  </a:lnTo>
                  <a:lnTo>
                    <a:pt x="180" y="87"/>
                  </a:lnTo>
                  <a:lnTo>
                    <a:pt x="180" y="89"/>
                  </a:lnTo>
                  <a:close/>
                  <a:moveTo>
                    <a:pt x="2" y="138"/>
                  </a:moveTo>
                  <a:lnTo>
                    <a:pt x="2" y="140"/>
                  </a:lnTo>
                  <a:lnTo>
                    <a:pt x="7" y="140"/>
                  </a:lnTo>
                  <a:lnTo>
                    <a:pt x="9" y="141"/>
                  </a:lnTo>
                  <a:lnTo>
                    <a:pt x="10" y="143"/>
                  </a:lnTo>
                  <a:lnTo>
                    <a:pt x="10" y="147"/>
                  </a:lnTo>
                  <a:lnTo>
                    <a:pt x="12" y="147"/>
                  </a:lnTo>
                  <a:lnTo>
                    <a:pt x="12" y="150"/>
                  </a:lnTo>
                  <a:lnTo>
                    <a:pt x="14" y="150"/>
                  </a:lnTo>
                  <a:lnTo>
                    <a:pt x="14" y="152"/>
                  </a:lnTo>
                  <a:lnTo>
                    <a:pt x="17" y="152"/>
                  </a:lnTo>
                  <a:lnTo>
                    <a:pt x="19" y="152"/>
                  </a:lnTo>
                  <a:lnTo>
                    <a:pt x="21" y="150"/>
                  </a:lnTo>
                  <a:lnTo>
                    <a:pt x="23" y="148"/>
                  </a:lnTo>
                  <a:lnTo>
                    <a:pt x="23" y="148"/>
                  </a:lnTo>
                  <a:lnTo>
                    <a:pt x="30" y="148"/>
                  </a:lnTo>
                  <a:lnTo>
                    <a:pt x="30" y="152"/>
                  </a:lnTo>
                  <a:lnTo>
                    <a:pt x="36" y="150"/>
                  </a:lnTo>
                  <a:lnTo>
                    <a:pt x="36" y="148"/>
                  </a:lnTo>
                  <a:lnTo>
                    <a:pt x="38" y="148"/>
                  </a:lnTo>
                  <a:lnTo>
                    <a:pt x="38" y="147"/>
                  </a:lnTo>
                  <a:lnTo>
                    <a:pt x="40" y="147"/>
                  </a:lnTo>
                  <a:lnTo>
                    <a:pt x="40" y="147"/>
                  </a:lnTo>
                  <a:lnTo>
                    <a:pt x="40" y="147"/>
                  </a:lnTo>
                  <a:lnTo>
                    <a:pt x="42" y="148"/>
                  </a:lnTo>
                  <a:lnTo>
                    <a:pt x="42" y="148"/>
                  </a:lnTo>
                  <a:lnTo>
                    <a:pt x="42" y="148"/>
                  </a:lnTo>
                  <a:lnTo>
                    <a:pt x="42" y="148"/>
                  </a:lnTo>
                  <a:lnTo>
                    <a:pt x="42" y="147"/>
                  </a:lnTo>
                  <a:lnTo>
                    <a:pt x="42" y="145"/>
                  </a:lnTo>
                  <a:lnTo>
                    <a:pt x="42" y="143"/>
                  </a:lnTo>
                  <a:lnTo>
                    <a:pt x="42" y="140"/>
                  </a:lnTo>
                  <a:lnTo>
                    <a:pt x="43" y="140"/>
                  </a:lnTo>
                  <a:lnTo>
                    <a:pt x="45" y="147"/>
                  </a:lnTo>
                  <a:lnTo>
                    <a:pt x="47" y="148"/>
                  </a:lnTo>
                  <a:lnTo>
                    <a:pt x="47" y="152"/>
                  </a:lnTo>
                  <a:lnTo>
                    <a:pt x="49" y="152"/>
                  </a:lnTo>
                  <a:lnTo>
                    <a:pt x="49" y="152"/>
                  </a:lnTo>
                  <a:lnTo>
                    <a:pt x="57" y="148"/>
                  </a:lnTo>
                  <a:lnTo>
                    <a:pt x="59" y="143"/>
                  </a:lnTo>
                  <a:lnTo>
                    <a:pt x="59" y="143"/>
                  </a:lnTo>
                  <a:lnTo>
                    <a:pt x="59" y="141"/>
                  </a:lnTo>
                  <a:lnTo>
                    <a:pt x="59" y="138"/>
                  </a:lnTo>
                  <a:lnTo>
                    <a:pt x="59" y="136"/>
                  </a:lnTo>
                  <a:lnTo>
                    <a:pt x="59" y="136"/>
                  </a:lnTo>
                  <a:lnTo>
                    <a:pt x="61" y="134"/>
                  </a:lnTo>
                  <a:lnTo>
                    <a:pt x="61" y="134"/>
                  </a:lnTo>
                  <a:lnTo>
                    <a:pt x="61" y="134"/>
                  </a:lnTo>
                  <a:lnTo>
                    <a:pt x="63" y="140"/>
                  </a:lnTo>
                  <a:lnTo>
                    <a:pt x="63" y="140"/>
                  </a:lnTo>
                  <a:lnTo>
                    <a:pt x="64" y="140"/>
                  </a:lnTo>
                  <a:lnTo>
                    <a:pt x="64" y="140"/>
                  </a:lnTo>
                  <a:lnTo>
                    <a:pt x="66" y="140"/>
                  </a:lnTo>
                  <a:lnTo>
                    <a:pt x="66" y="140"/>
                  </a:lnTo>
                  <a:lnTo>
                    <a:pt x="66" y="138"/>
                  </a:lnTo>
                  <a:lnTo>
                    <a:pt x="66" y="136"/>
                  </a:lnTo>
                  <a:lnTo>
                    <a:pt x="68" y="136"/>
                  </a:lnTo>
                  <a:lnTo>
                    <a:pt x="68" y="136"/>
                  </a:lnTo>
                  <a:lnTo>
                    <a:pt x="68" y="134"/>
                  </a:lnTo>
                  <a:lnTo>
                    <a:pt x="71" y="134"/>
                  </a:lnTo>
                  <a:lnTo>
                    <a:pt x="71" y="131"/>
                  </a:lnTo>
                  <a:lnTo>
                    <a:pt x="71" y="129"/>
                  </a:lnTo>
                  <a:lnTo>
                    <a:pt x="70" y="127"/>
                  </a:lnTo>
                  <a:lnTo>
                    <a:pt x="70" y="126"/>
                  </a:lnTo>
                  <a:lnTo>
                    <a:pt x="71" y="124"/>
                  </a:lnTo>
                  <a:lnTo>
                    <a:pt x="71" y="124"/>
                  </a:lnTo>
                  <a:lnTo>
                    <a:pt x="71" y="122"/>
                  </a:lnTo>
                  <a:lnTo>
                    <a:pt x="73" y="122"/>
                  </a:lnTo>
                  <a:lnTo>
                    <a:pt x="73" y="122"/>
                  </a:lnTo>
                  <a:lnTo>
                    <a:pt x="75" y="126"/>
                  </a:lnTo>
                  <a:lnTo>
                    <a:pt x="77" y="124"/>
                  </a:lnTo>
                  <a:lnTo>
                    <a:pt x="78" y="122"/>
                  </a:lnTo>
                  <a:lnTo>
                    <a:pt x="78" y="120"/>
                  </a:lnTo>
                  <a:lnTo>
                    <a:pt x="80" y="117"/>
                  </a:lnTo>
                  <a:lnTo>
                    <a:pt x="85" y="117"/>
                  </a:lnTo>
                  <a:lnTo>
                    <a:pt x="84" y="120"/>
                  </a:lnTo>
                  <a:lnTo>
                    <a:pt x="82" y="124"/>
                  </a:lnTo>
                  <a:lnTo>
                    <a:pt x="80" y="127"/>
                  </a:lnTo>
                  <a:lnTo>
                    <a:pt x="80" y="129"/>
                  </a:lnTo>
                  <a:lnTo>
                    <a:pt x="80" y="131"/>
                  </a:lnTo>
                  <a:lnTo>
                    <a:pt x="84" y="131"/>
                  </a:lnTo>
                  <a:lnTo>
                    <a:pt x="85" y="134"/>
                  </a:lnTo>
                  <a:lnTo>
                    <a:pt x="87" y="134"/>
                  </a:lnTo>
                  <a:lnTo>
                    <a:pt x="89" y="133"/>
                  </a:lnTo>
                  <a:lnTo>
                    <a:pt x="91" y="131"/>
                  </a:lnTo>
                  <a:lnTo>
                    <a:pt x="91" y="127"/>
                  </a:lnTo>
                  <a:lnTo>
                    <a:pt x="94" y="127"/>
                  </a:lnTo>
                  <a:lnTo>
                    <a:pt x="98" y="127"/>
                  </a:lnTo>
                  <a:lnTo>
                    <a:pt x="99" y="126"/>
                  </a:lnTo>
                  <a:lnTo>
                    <a:pt x="101" y="126"/>
                  </a:lnTo>
                  <a:lnTo>
                    <a:pt x="101" y="122"/>
                  </a:lnTo>
                  <a:lnTo>
                    <a:pt x="103" y="122"/>
                  </a:lnTo>
                  <a:lnTo>
                    <a:pt x="103" y="122"/>
                  </a:lnTo>
                  <a:lnTo>
                    <a:pt x="101" y="122"/>
                  </a:lnTo>
                  <a:lnTo>
                    <a:pt x="101" y="119"/>
                  </a:lnTo>
                  <a:lnTo>
                    <a:pt x="103" y="119"/>
                  </a:lnTo>
                  <a:lnTo>
                    <a:pt x="103" y="119"/>
                  </a:lnTo>
                  <a:lnTo>
                    <a:pt x="101" y="112"/>
                  </a:lnTo>
                  <a:lnTo>
                    <a:pt x="115" y="117"/>
                  </a:lnTo>
                  <a:lnTo>
                    <a:pt x="115" y="115"/>
                  </a:lnTo>
                  <a:lnTo>
                    <a:pt x="113" y="113"/>
                  </a:lnTo>
                  <a:lnTo>
                    <a:pt x="113" y="113"/>
                  </a:lnTo>
                  <a:lnTo>
                    <a:pt x="113" y="110"/>
                  </a:lnTo>
                  <a:lnTo>
                    <a:pt x="113" y="108"/>
                  </a:lnTo>
                  <a:lnTo>
                    <a:pt x="117" y="108"/>
                  </a:lnTo>
                  <a:lnTo>
                    <a:pt x="119" y="100"/>
                  </a:lnTo>
                  <a:lnTo>
                    <a:pt x="112" y="91"/>
                  </a:lnTo>
                  <a:lnTo>
                    <a:pt x="110" y="89"/>
                  </a:lnTo>
                  <a:lnTo>
                    <a:pt x="108" y="89"/>
                  </a:lnTo>
                  <a:lnTo>
                    <a:pt x="108" y="87"/>
                  </a:lnTo>
                  <a:lnTo>
                    <a:pt x="103" y="87"/>
                  </a:lnTo>
                  <a:lnTo>
                    <a:pt x="101" y="89"/>
                  </a:lnTo>
                  <a:lnTo>
                    <a:pt x="99" y="91"/>
                  </a:lnTo>
                  <a:lnTo>
                    <a:pt x="96" y="91"/>
                  </a:lnTo>
                  <a:lnTo>
                    <a:pt x="92" y="93"/>
                  </a:lnTo>
                  <a:lnTo>
                    <a:pt x="92" y="93"/>
                  </a:lnTo>
                  <a:lnTo>
                    <a:pt x="96" y="93"/>
                  </a:lnTo>
                  <a:lnTo>
                    <a:pt x="96" y="96"/>
                  </a:lnTo>
                  <a:lnTo>
                    <a:pt x="94" y="98"/>
                  </a:lnTo>
                  <a:lnTo>
                    <a:pt x="92" y="101"/>
                  </a:lnTo>
                  <a:lnTo>
                    <a:pt x="85" y="100"/>
                  </a:lnTo>
                  <a:lnTo>
                    <a:pt x="84" y="98"/>
                  </a:lnTo>
                  <a:lnTo>
                    <a:pt x="82" y="98"/>
                  </a:lnTo>
                  <a:lnTo>
                    <a:pt x="78" y="96"/>
                  </a:lnTo>
                  <a:lnTo>
                    <a:pt x="73" y="98"/>
                  </a:lnTo>
                  <a:lnTo>
                    <a:pt x="68" y="98"/>
                  </a:lnTo>
                  <a:lnTo>
                    <a:pt x="64" y="98"/>
                  </a:lnTo>
                  <a:lnTo>
                    <a:pt x="61" y="98"/>
                  </a:lnTo>
                  <a:lnTo>
                    <a:pt x="61" y="100"/>
                  </a:lnTo>
                  <a:lnTo>
                    <a:pt x="56" y="101"/>
                  </a:lnTo>
                  <a:lnTo>
                    <a:pt x="50" y="107"/>
                  </a:lnTo>
                  <a:lnTo>
                    <a:pt x="49" y="107"/>
                  </a:lnTo>
                  <a:lnTo>
                    <a:pt x="49" y="108"/>
                  </a:lnTo>
                  <a:lnTo>
                    <a:pt x="47" y="108"/>
                  </a:lnTo>
                  <a:lnTo>
                    <a:pt x="43" y="112"/>
                  </a:lnTo>
                  <a:lnTo>
                    <a:pt x="40" y="113"/>
                  </a:lnTo>
                  <a:lnTo>
                    <a:pt x="38" y="115"/>
                  </a:lnTo>
                  <a:lnTo>
                    <a:pt x="36" y="115"/>
                  </a:lnTo>
                  <a:lnTo>
                    <a:pt x="36" y="117"/>
                  </a:lnTo>
                  <a:lnTo>
                    <a:pt x="31" y="115"/>
                  </a:lnTo>
                  <a:lnTo>
                    <a:pt x="31" y="119"/>
                  </a:lnTo>
                  <a:lnTo>
                    <a:pt x="30" y="119"/>
                  </a:lnTo>
                  <a:lnTo>
                    <a:pt x="30" y="120"/>
                  </a:lnTo>
                  <a:lnTo>
                    <a:pt x="24" y="120"/>
                  </a:lnTo>
                  <a:lnTo>
                    <a:pt x="23" y="122"/>
                  </a:lnTo>
                  <a:lnTo>
                    <a:pt x="23" y="122"/>
                  </a:lnTo>
                  <a:lnTo>
                    <a:pt x="21" y="124"/>
                  </a:lnTo>
                  <a:lnTo>
                    <a:pt x="21" y="126"/>
                  </a:lnTo>
                  <a:lnTo>
                    <a:pt x="23" y="127"/>
                  </a:lnTo>
                  <a:lnTo>
                    <a:pt x="21" y="129"/>
                  </a:lnTo>
                  <a:lnTo>
                    <a:pt x="14" y="129"/>
                  </a:lnTo>
                  <a:lnTo>
                    <a:pt x="14" y="131"/>
                  </a:lnTo>
                  <a:lnTo>
                    <a:pt x="12" y="131"/>
                  </a:lnTo>
                  <a:lnTo>
                    <a:pt x="10" y="133"/>
                  </a:lnTo>
                  <a:lnTo>
                    <a:pt x="9" y="133"/>
                  </a:lnTo>
                  <a:lnTo>
                    <a:pt x="9" y="134"/>
                  </a:lnTo>
                  <a:lnTo>
                    <a:pt x="3" y="134"/>
                  </a:lnTo>
                  <a:lnTo>
                    <a:pt x="3" y="134"/>
                  </a:lnTo>
                  <a:lnTo>
                    <a:pt x="0" y="136"/>
                  </a:lnTo>
                  <a:lnTo>
                    <a:pt x="0" y="138"/>
                  </a:lnTo>
                  <a:lnTo>
                    <a:pt x="0" y="138"/>
                  </a:lnTo>
                  <a:lnTo>
                    <a:pt x="2" y="138"/>
                  </a:lnTo>
                  <a:close/>
                  <a:moveTo>
                    <a:pt x="59" y="131"/>
                  </a:moveTo>
                  <a:lnTo>
                    <a:pt x="59" y="131"/>
                  </a:lnTo>
                  <a:lnTo>
                    <a:pt x="59" y="133"/>
                  </a:lnTo>
                  <a:lnTo>
                    <a:pt x="59" y="133"/>
                  </a:lnTo>
                  <a:lnTo>
                    <a:pt x="59" y="131"/>
                  </a:lnTo>
                  <a:close/>
                  <a:moveTo>
                    <a:pt x="2084" y="105"/>
                  </a:moveTo>
                  <a:lnTo>
                    <a:pt x="2087" y="105"/>
                  </a:lnTo>
                  <a:lnTo>
                    <a:pt x="2087" y="103"/>
                  </a:lnTo>
                  <a:lnTo>
                    <a:pt x="2089" y="103"/>
                  </a:lnTo>
                  <a:lnTo>
                    <a:pt x="2089" y="98"/>
                  </a:lnTo>
                  <a:lnTo>
                    <a:pt x="2093" y="96"/>
                  </a:lnTo>
                  <a:lnTo>
                    <a:pt x="2093" y="94"/>
                  </a:lnTo>
                  <a:lnTo>
                    <a:pt x="2091" y="93"/>
                  </a:lnTo>
                  <a:lnTo>
                    <a:pt x="2091" y="91"/>
                  </a:lnTo>
                  <a:lnTo>
                    <a:pt x="2089" y="89"/>
                  </a:lnTo>
                  <a:lnTo>
                    <a:pt x="2086" y="89"/>
                  </a:lnTo>
                  <a:lnTo>
                    <a:pt x="2082" y="89"/>
                  </a:lnTo>
                  <a:lnTo>
                    <a:pt x="2079" y="87"/>
                  </a:lnTo>
                  <a:lnTo>
                    <a:pt x="2073" y="87"/>
                  </a:lnTo>
                  <a:lnTo>
                    <a:pt x="2070" y="89"/>
                  </a:lnTo>
                  <a:lnTo>
                    <a:pt x="2070" y="91"/>
                  </a:lnTo>
                  <a:lnTo>
                    <a:pt x="2066" y="91"/>
                  </a:lnTo>
                  <a:lnTo>
                    <a:pt x="2066" y="93"/>
                  </a:lnTo>
                  <a:lnTo>
                    <a:pt x="2063" y="93"/>
                  </a:lnTo>
                  <a:lnTo>
                    <a:pt x="2063" y="93"/>
                  </a:lnTo>
                  <a:lnTo>
                    <a:pt x="2061" y="93"/>
                  </a:lnTo>
                  <a:lnTo>
                    <a:pt x="2063" y="94"/>
                  </a:lnTo>
                  <a:lnTo>
                    <a:pt x="2066" y="96"/>
                  </a:lnTo>
                  <a:lnTo>
                    <a:pt x="2070" y="96"/>
                  </a:lnTo>
                  <a:lnTo>
                    <a:pt x="2072" y="98"/>
                  </a:lnTo>
                  <a:lnTo>
                    <a:pt x="2072" y="103"/>
                  </a:lnTo>
                  <a:lnTo>
                    <a:pt x="2073" y="103"/>
                  </a:lnTo>
                  <a:lnTo>
                    <a:pt x="2073" y="105"/>
                  </a:lnTo>
                  <a:lnTo>
                    <a:pt x="2073" y="105"/>
                  </a:lnTo>
                  <a:lnTo>
                    <a:pt x="2075" y="103"/>
                  </a:lnTo>
                  <a:lnTo>
                    <a:pt x="2075" y="103"/>
                  </a:lnTo>
                  <a:lnTo>
                    <a:pt x="2084" y="103"/>
                  </a:lnTo>
                  <a:lnTo>
                    <a:pt x="2084" y="105"/>
                  </a:lnTo>
                  <a:close/>
                  <a:moveTo>
                    <a:pt x="482" y="91"/>
                  </a:moveTo>
                  <a:lnTo>
                    <a:pt x="480" y="94"/>
                  </a:lnTo>
                  <a:lnTo>
                    <a:pt x="480" y="96"/>
                  </a:lnTo>
                  <a:lnTo>
                    <a:pt x="476" y="98"/>
                  </a:lnTo>
                  <a:lnTo>
                    <a:pt x="476" y="101"/>
                  </a:lnTo>
                  <a:lnTo>
                    <a:pt x="476" y="101"/>
                  </a:lnTo>
                  <a:lnTo>
                    <a:pt x="478" y="103"/>
                  </a:lnTo>
                  <a:lnTo>
                    <a:pt x="478" y="105"/>
                  </a:lnTo>
                  <a:lnTo>
                    <a:pt x="478" y="107"/>
                  </a:lnTo>
                  <a:lnTo>
                    <a:pt x="478" y="110"/>
                  </a:lnTo>
                  <a:lnTo>
                    <a:pt x="480" y="110"/>
                  </a:lnTo>
                  <a:lnTo>
                    <a:pt x="480" y="107"/>
                  </a:lnTo>
                  <a:lnTo>
                    <a:pt x="485" y="107"/>
                  </a:lnTo>
                  <a:lnTo>
                    <a:pt x="489" y="107"/>
                  </a:lnTo>
                  <a:lnTo>
                    <a:pt x="489" y="100"/>
                  </a:lnTo>
                  <a:lnTo>
                    <a:pt x="490" y="100"/>
                  </a:lnTo>
                  <a:lnTo>
                    <a:pt x="490" y="96"/>
                  </a:lnTo>
                  <a:lnTo>
                    <a:pt x="489" y="96"/>
                  </a:lnTo>
                  <a:lnTo>
                    <a:pt x="489" y="94"/>
                  </a:lnTo>
                  <a:lnTo>
                    <a:pt x="489" y="93"/>
                  </a:lnTo>
                  <a:lnTo>
                    <a:pt x="485" y="93"/>
                  </a:lnTo>
                  <a:lnTo>
                    <a:pt x="485" y="93"/>
                  </a:lnTo>
                  <a:lnTo>
                    <a:pt x="482" y="91"/>
                  </a:lnTo>
                  <a:close/>
                  <a:moveTo>
                    <a:pt x="270" y="93"/>
                  </a:moveTo>
                  <a:lnTo>
                    <a:pt x="270" y="96"/>
                  </a:lnTo>
                  <a:lnTo>
                    <a:pt x="270" y="100"/>
                  </a:lnTo>
                  <a:lnTo>
                    <a:pt x="272" y="101"/>
                  </a:lnTo>
                  <a:lnTo>
                    <a:pt x="276" y="103"/>
                  </a:lnTo>
                  <a:lnTo>
                    <a:pt x="276" y="105"/>
                  </a:lnTo>
                  <a:lnTo>
                    <a:pt x="276" y="107"/>
                  </a:lnTo>
                  <a:lnTo>
                    <a:pt x="277" y="108"/>
                  </a:lnTo>
                  <a:lnTo>
                    <a:pt x="277" y="110"/>
                  </a:lnTo>
                  <a:lnTo>
                    <a:pt x="279" y="110"/>
                  </a:lnTo>
                  <a:lnTo>
                    <a:pt x="279" y="108"/>
                  </a:lnTo>
                  <a:lnTo>
                    <a:pt x="281" y="107"/>
                  </a:lnTo>
                  <a:lnTo>
                    <a:pt x="279" y="101"/>
                  </a:lnTo>
                  <a:lnTo>
                    <a:pt x="277" y="96"/>
                  </a:lnTo>
                  <a:lnTo>
                    <a:pt x="276" y="93"/>
                  </a:lnTo>
                  <a:lnTo>
                    <a:pt x="276" y="93"/>
                  </a:lnTo>
                  <a:lnTo>
                    <a:pt x="270" y="93"/>
                  </a:lnTo>
                  <a:close/>
                  <a:moveTo>
                    <a:pt x="319" y="93"/>
                  </a:moveTo>
                  <a:lnTo>
                    <a:pt x="318" y="96"/>
                  </a:lnTo>
                  <a:lnTo>
                    <a:pt x="319" y="96"/>
                  </a:lnTo>
                  <a:lnTo>
                    <a:pt x="323" y="101"/>
                  </a:lnTo>
                  <a:lnTo>
                    <a:pt x="326" y="101"/>
                  </a:lnTo>
                  <a:lnTo>
                    <a:pt x="328" y="100"/>
                  </a:lnTo>
                  <a:lnTo>
                    <a:pt x="331" y="100"/>
                  </a:lnTo>
                  <a:lnTo>
                    <a:pt x="330" y="98"/>
                  </a:lnTo>
                  <a:lnTo>
                    <a:pt x="330" y="94"/>
                  </a:lnTo>
                  <a:lnTo>
                    <a:pt x="330" y="94"/>
                  </a:lnTo>
                  <a:lnTo>
                    <a:pt x="326" y="94"/>
                  </a:lnTo>
                  <a:lnTo>
                    <a:pt x="326" y="93"/>
                  </a:lnTo>
                  <a:lnTo>
                    <a:pt x="323" y="93"/>
                  </a:lnTo>
                  <a:lnTo>
                    <a:pt x="321" y="93"/>
                  </a:lnTo>
                  <a:lnTo>
                    <a:pt x="319" y="93"/>
                  </a:lnTo>
                  <a:close/>
                  <a:moveTo>
                    <a:pt x="431" y="94"/>
                  </a:moveTo>
                  <a:lnTo>
                    <a:pt x="429" y="98"/>
                  </a:lnTo>
                  <a:lnTo>
                    <a:pt x="424" y="98"/>
                  </a:lnTo>
                  <a:lnTo>
                    <a:pt x="424" y="98"/>
                  </a:lnTo>
                  <a:lnTo>
                    <a:pt x="419" y="100"/>
                  </a:lnTo>
                  <a:lnTo>
                    <a:pt x="419" y="101"/>
                  </a:lnTo>
                  <a:lnTo>
                    <a:pt x="415" y="101"/>
                  </a:lnTo>
                  <a:lnTo>
                    <a:pt x="412" y="101"/>
                  </a:lnTo>
                  <a:lnTo>
                    <a:pt x="408" y="100"/>
                  </a:lnTo>
                  <a:lnTo>
                    <a:pt x="405" y="100"/>
                  </a:lnTo>
                  <a:lnTo>
                    <a:pt x="405" y="101"/>
                  </a:lnTo>
                  <a:lnTo>
                    <a:pt x="401" y="105"/>
                  </a:lnTo>
                  <a:lnTo>
                    <a:pt x="401" y="107"/>
                  </a:lnTo>
                  <a:lnTo>
                    <a:pt x="410" y="105"/>
                  </a:lnTo>
                  <a:lnTo>
                    <a:pt x="410" y="107"/>
                  </a:lnTo>
                  <a:lnTo>
                    <a:pt x="414" y="107"/>
                  </a:lnTo>
                  <a:lnTo>
                    <a:pt x="414" y="107"/>
                  </a:lnTo>
                  <a:lnTo>
                    <a:pt x="419" y="107"/>
                  </a:lnTo>
                  <a:lnTo>
                    <a:pt x="419" y="108"/>
                  </a:lnTo>
                  <a:lnTo>
                    <a:pt x="427" y="108"/>
                  </a:lnTo>
                  <a:lnTo>
                    <a:pt x="427" y="110"/>
                  </a:lnTo>
                  <a:lnTo>
                    <a:pt x="431" y="110"/>
                  </a:lnTo>
                  <a:lnTo>
                    <a:pt x="431" y="110"/>
                  </a:lnTo>
                  <a:lnTo>
                    <a:pt x="433" y="110"/>
                  </a:lnTo>
                  <a:lnTo>
                    <a:pt x="433" y="108"/>
                  </a:lnTo>
                  <a:lnTo>
                    <a:pt x="443" y="110"/>
                  </a:lnTo>
                  <a:lnTo>
                    <a:pt x="443" y="107"/>
                  </a:lnTo>
                  <a:lnTo>
                    <a:pt x="447" y="107"/>
                  </a:lnTo>
                  <a:lnTo>
                    <a:pt x="450" y="105"/>
                  </a:lnTo>
                  <a:lnTo>
                    <a:pt x="452" y="98"/>
                  </a:lnTo>
                  <a:lnTo>
                    <a:pt x="445" y="98"/>
                  </a:lnTo>
                  <a:lnTo>
                    <a:pt x="445" y="94"/>
                  </a:lnTo>
                  <a:lnTo>
                    <a:pt x="443" y="96"/>
                  </a:lnTo>
                  <a:lnTo>
                    <a:pt x="440" y="98"/>
                  </a:lnTo>
                  <a:lnTo>
                    <a:pt x="438" y="98"/>
                  </a:lnTo>
                  <a:lnTo>
                    <a:pt x="434" y="98"/>
                  </a:lnTo>
                  <a:lnTo>
                    <a:pt x="434" y="96"/>
                  </a:lnTo>
                  <a:lnTo>
                    <a:pt x="431" y="94"/>
                  </a:lnTo>
                  <a:close/>
                  <a:moveTo>
                    <a:pt x="740" y="105"/>
                  </a:moveTo>
                  <a:lnTo>
                    <a:pt x="743" y="108"/>
                  </a:lnTo>
                  <a:lnTo>
                    <a:pt x="749" y="107"/>
                  </a:lnTo>
                  <a:lnTo>
                    <a:pt x="749" y="105"/>
                  </a:lnTo>
                  <a:lnTo>
                    <a:pt x="743" y="105"/>
                  </a:lnTo>
                  <a:lnTo>
                    <a:pt x="742" y="105"/>
                  </a:lnTo>
                  <a:lnTo>
                    <a:pt x="742" y="105"/>
                  </a:lnTo>
                  <a:lnTo>
                    <a:pt x="740" y="105"/>
                  </a:lnTo>
                  <a:close/>
                  <a:moveTo>
                    <a:pt x="2128" y="119"/>
                  </a:moveTo>
                  <a:lnTo>
                    <a:pt x="2129" y="119"/>
                  </a:lnTo>
                  <a:lnTo>
                    <a:pt x="2129" y="115"/>
                  </a:lnTo>
                  <a:lnTo>
                    <a:pt x="2128" y="115"/>
                  </a:lnTo>
                  <a:lnTo>
                    <a:pt x="2126" y="115"/>
                  </a:lnTo>
                  <a:lnTo>
                    <a:pt x="2124" y="115"/>
                  </a:lnTo>
                  <a:lnTo>
                    <a:pt x="2124" y="115"/>
                  </a:lnTo>
                  <a:lnTo>
                    <a:pt x="2122" y="117"/>
                  </a:lnTo>
                  <a:lnTo>
                    <a:pt x="2119" y="117"/>
                  </a:lnTo>
                  <a:lnTo>
                    <a:pt x="2119" y="115"/>
                  </a:lnTo>
                  <a:lnTo>
                    <a:pt x="2117" y="115"/>
                  </a:lnTo>
                  <a:lnTo>
                    <a:pt x="2117" y="113"/>
                  </a:lnTo>
                  <a:lnTo>
                    <a:pt x="2114" y="113"/>
                  </a:lnTo>
                  <a:lnTo>
                    <a:pt x="2112" y="112"/>
                  </a:lnTo>
                  <a:lnTo>
                    <a:pt x="2110" y="112"/>
                  </a:lnTo>
                  <a:lnTo>
                    <a:pt x="2110" y="110"/>
                  </a:lnTo>
                  <a:lnTo>
                    <a:pt x="2107" y="110"/>
                  </a:lnTo>
                  <a:lnTo>
                    <a:pt x="2107" y="105"/>
                  </a:lnTo>
                  <a:lnTo>
                    <a:pt x="2098" y="105"/>
                  </a:lnTo>
                  <a:lnTo>
                    <a:pt x="2096" y="107"/>
                  </a:lnTo>
                  <a:lnTo>
                    <a:pt x="2093" y="107"/>
                  </a:lnTo>
                  <a:lnTo>
                    <a:pt x="2091" y="107"/>
                  </a:lnTo>
                  <a:lnTo>
                    <a:pt x="2087" y="105"/>
                  </a:lnTo>
                  <a:lnTo>
                    <a:pt x="2082" y="105"/>
                  </a:lnTo>
                  <a:lnTo>
                    <a:pt x="2080" y="108"/>
                  </a:lnTo>
                  <a:lnTo>
                    <a:pt x="2075" y="110"/>
                  </a:lnTo>
                  <a:lnTo>
                    <a:pt x="2077" y="115"/>
                  </a:lnTo>
                  <a:lnTo>
                    <a:pt x="2080" y="117"/>
                  </a:lnTo>
                  <a:lnTo>
                    <a:pt x="2079" y="119"/>
                  </a:lnTo>
                  <a:lnTo>
                    <a:pt x="2079" y="120"/>
                  </a:lnTo>
                  <a:lnTo>
                    <a:pt x="2077" y="122"/>
                  </a:lnTo>
                  <a:lnTo>
                    <a:pt x="2077" y="124"/>
                  </a:lnTo>
                  <a:lnTo>
                    <a:pt x="2075" y="127"/>
                  </a:lnTo>
                  <a:lnTo>
                    <a:pt x="2080" y="126"/>
                  </a:lnTo>
                  <a:lnTo>
                    <a:pt x="2084" y="126"/>
                  </a:lnTo>
                  <a:lnTo>
                    <a:pt x="2087" y="124"/>
                  </a:lnTo>
                  <a:lnTo>
                    <a:pt x="2091" y="124"/>
                  </a:lnTo>
                  <a:lnTo>
                    <a:pt x="2094" y="122"/>
                  </a:lnTo>
                  <a:lnTo>
                    <a:pt x="2094" y="127"/>
                  </a:lnTo>
                  <a:lnTo>
                    <a:pt x="2096" y="127"/>
                  </a:lnTo>
                  <a:lnTo>
                    <a:pt x="2098" y="127"/>
                  </a:lnTo>
                  <a:lnTo>
                    <a:pt x="2100" y="127"/>
                  </a:lnTo>
                  <a:lnTo>
                    <a:pt x="2100" y="127"/>
                  </a:lnTo>
                  <a:lnTo>
                    <a:pt x="2100" y="127"/>
                  </a:lnTo>
                  <a:lnTo>
                    <a:pt x="2100" y="127"/>
                  </a:lnTo>
                  <a:lnTo>
                    <a:pt x="2103" y="127"/>
                  </a:lnTo>
                  <a:lnTo>
                    <a:pt x="2103" y="126"/>
                  </a:lnTo>
                  <a:lnTo>
                    <a:pt x="2110" y="126"/>
                  </a:lnTo>
                  <a:lnTo>
                    <a:pt x="2110" y="126"/>
                  </a:lnTo>
                  <a:lnTo>
                    <a:pt x="2115" y="124"/>
                  </a:lnTo>
                  <a:lnTo>
                    <a:pt x="2115" y="122"/>
                  </a:lnTo>
                  <a:lnTo>
                    <a:pt x="2126" y="122"/>
                  </a:lnTo>
                  <a:lnTo>
                    <a:pt x="2126" y="122"/>
                  </a:lnTo>
                  <a:lnTo>
                    <a:pt x="2128" y="120"/>
                  </a:lnTo>
                  <a:lnTo>
                    <a:pt x="2128" y="119"/>
                  </a:lnTo>
                  <a:close/>
                  <a:moveTo>
                    <a:pt x="4459" y="482"/>
                  </a:moveTo>
                  <a:lnTo>
                    <a:pt x="4459" y="478"/>
                  </a:lnTo>
                  <a:lnTo>
                    <a:pt x="4463" y="478"/>
                  </a:lnTo>
                  <a:lnTo>
                    <a:pt x="4465" y="478"/>
                  </a:lnTo>
                  <a:lnTo>
                    <a:pt x="4468" y="480"/>
                  </a:lnTo>
                  <a:lnTo>
                    <a:pt x="4466" y="477"/>
                  </a:lnTo>
                  <a:lnTo>
                    <a:pt x="4465" y="475"/>
                  </a:lnTo>
                  <a:lnTo>
                    <a:pt x="4461" y="471"/>
                  </a:lnTo>
                  <a:lnTo>
                    <a:pt x="4461" y="471"/>
                  </a:lnTo>
                  <a:lnTo>
                    <a:pt x="4461" y="468"/>
                  </a:lnTo>
                  <a:lnTo>
                    <a:pt x="4461" y="466"/>
                  </a:lnTo>
                  <a:lnTo>
                    <a:pt x="4461" y="466"/>
                  </a:lnTo>
                  <a:lnTo>
                    <a:pt x="4459" y="466"/>
                  </a:lnTo>
                  <a:lnTo>
                    <a:pt x="4459" y="466"/>
                  </a:lnTo>
                  <a:lnTo>
                    <a:pt x="4459" y="464"/>
                  </a:lnTo>
                  <a:lnTo>
                    <a:pt x="4468" y="463"/>
                  </a:lnTo>
                  <a:lnTo>
                    <a:pt x="4468" y="456"/>
                  </a:lnTo>
                  <a:lnTo>
                    <a:pt x="4468" y="456"/>
                  </a:lnTo>
                  <a:lnTo>
                    <a:pt x="4468" y="456"/>
                  </a:lnTo>
                  <a:lnTo>
                    <a:pt x="4461" y="456"/>
                  </a:lnTo>
                  <a:lnTo>
                    <a:pt x="4461" y="456"/>
                  </a:lnTo>
                  <a:lnTo>
                    <a:pt x="4461" y="456"/>
                  </a:lnTo>
                  <a:lnTo>
                    <a:pt x="4461" y="452"/>
                  </a:lnTo>
                  <a:lnTo>
                    <a:pt x="4461" y="452"/>
                  </a:lnTo>
                  <a:lnTo>
                    <a:pt x="4461" y="450"/>
                  </a:lnTo>
                  <a:lnTo>
                    <a:pt x="4468" y="450"/>
                  </a:lnTo>
                  <a:lnTo>
                    <a:pt x="4468" y="452"/>
                  </a:lnTo>
                  <a:lnTo>
                    <a:pt x="4473" y="452"/>
                  </a:lnTo>
                  <a:lnTo>
                    <a:pt x="4473" y="450"/>
                  </a:lnTo>
                  <a:lnTo>
                    <a:pt x="4480" y="452"/>
                  </a:lnTo>
                  <a:lnTo>
                    <a:pt x="4480" y="454"/>
                  </a:lnTo>
                  <a:lnTo>
                    <a:pt x="4480" y="454"/>
                  </a:lnTo>
                  <a:lnTo>
                    <a:pt x="4480" y="452"/>
                  </a:lnTo>
                  <a:lnTo>
                    <a:pt x="4486" y="454"/>
                  </a:lnTo>
                  <a:lnTo>
                    <a:pt x="4486" y="452"/>
                  </a:lnTo>
                  <a:lnTo>
                    <a:pt x="4486" y="452"/>
                  </a:lnTo>
                  <a:lnTo>
                    <a:pt x="4486" y="447"/>
                  </a:lnTo>
                  <a:lnTo>
                    <a:pt x="4491" y="447"/>
                  </a:lnTo>
                  <a:lnTo>
                    <a:pt x="4491" y="447"/>
                  </a:lnTo>
                  <a:lnTo>
                    <a:pt x="4491" y="447"/>
                  </a:lnTo>
                  <a:lnTo>
                    <a:pt x="4491" y="440"/>
                  </a:lnTo>
                  <a:lnTo>
                    <a:pt x="4494" y="440"/>
                  </a:lnTo>
                  <a:lnTo>
                    <a:pt x="4496" y="436"/>
                  </a:lnTo>
                  <a:lnTo>
                    <a:pt x="4493" y="436"/>
                  </a:lnTo>
                  <a:lnTo>
                    <a:pt x="4491" y="436"/>
                  </a:lnTo>
                  <a:lnTo>
                    <a:pt x="4489" y="435"/>
                  </a:lnTo>
                  <a:lnTo>
                    <a:pt x="4489" y="435"/>
                  </a:lnTo>
                  <a:lnTo>
                    <a:pt x="4486" y="433"/>
                  </a:lnTo>
                  <a:lnTo>
                    <a:pt x="4484" y="431"/>
                  </a:lnTo>
                  <a:lnTo>
                    <a:pt x="4480" y="429"/>
                  </a:lnTo>
                  <a:lnTo>
                    <a:pt x="4480" y="428"/>
                  </a:lnTo>
                  <a:lnTo>
                    <a:pt x="4479" y="428"/>
                  </a:lnTo>
                  <a:lnTo>
                    <a:pt x="4477" y="426"/>
                  </a:lnTo>
                  <a:lnTo>
                    <a:pt x="4475" y="426"/>
                  </a:lnTo>
                  <a:lnTo>
                    <a:pt x="4473" y="422"/>
                  </a:lnTo>
                  <a:lnTo>
                    <a:pt x="4472" y="422"/>
                  </a:lnTo>
                  <a:lnTo>
                    <a:pt x="4470" y="421"/>
                  </a:lnTo>
                  <a:lnTo>
                    <a:pt x="4468" y="419"/>
                  </a:lnTo>
                  <a:lnTo>
                    <a:pt x="4468" y="417"/>
                  </a:lnTo>
                  <a:lnTo>
                    <a:pt x="4466" y="415"/>
                  </a:lnTo>
                  <a:lnTo>
                    <a:pt x="4466" y="414"/>
                  </a:lnTo>
                  <a:lnTo>
                    <a:pt x="4465" y="414"/>
                  </a:lnTo>
                  <a:lnTo>
                    <a:pt x="4465" y="414"/>
                  </a:lnTo>
                  <a:lnTo>
                    <a:pt x="4461" y="414"/>
                  </a:lnTo>
                  <a:lnTo>
                    <a:pt x="4461" y="412"/>
                  </a:lnTo>
                  <a:lnTo>
                    <a:pt x="4456" y="410"/>
                  </a:lnTo>
                  <a:lnTo>
                    <a:pt x="4456" y="410"/>
                  </a:lnTo>
                  <a:lnTo>
                    <a:pt x="4432" y="412"/>
                  </a:lnTo>
                  <a:lnTo>
                    <a:pt x="4433" y="415"/>
                  </a:lnTo>
                  <a:lnTo>
                    <a:pt x="4433" y="419"/>
                  </a:lnTo>
                  <a:lnTo>
                    <a:pt x="4433" y="421"/>
                  </a:lnTo>
                  <a:lnTo>
                    <a:pt x="4435" y="424"/>
                  </a:lnTo>
                  <a:lnTo>
                    <a:pt x="4428" y="422"/>
                  </a:lnTo>
                  <a:lnTo>
                    <a:pt x="4428" y="421"/>
                  </a:lnTo>
                  <a:lnTo>
                    <a:pt x="4428" y="419"/>
                  </a:lnTo>
                  <a:lnTo>
                    <a:pt x="4428" y="417"/>
                  </a:lnTo>
                  <a:lnTo>
                    <a:pt x="4428" y="410"/>
                  </a:lnTo>
                  <a:lnTo>
                    <a:pt x="4428" y="410"/>
                  </a:lnTo>
                  <a:lnTo>
                    <a:pt x="4428" y="407"/>
                  </a:lnTo>
                  <a:lnTo>
                    <a:pt x="4428" y="405"/>
                  </a:lnTo>
                  <a:lnTo>
                    <a:pt x="4426" y="405"/>
                  </a:lnTo>
                  <a:lnTo>
                    <a:pt x="4425" y="403"/>
                  </a:lnTo>
                  <a:lnTo>
                    <a:pt x="4423" y="402"/>
                  </a:lnTo>
                  <a:lnTo>
                    <a:pt x="4423" y="402"/>
                  </a:lnTo>
                  <a:lnTo>
                    <a:pt x="4423" y="398"/>
                  </a:lnTo>
                  <a:lnTo>
                    <a:pt x="4421" y="398"/>
                  </a:lnTo>
                  <a:lnTo>
                    <a:pt x="4419" y="396"/>
                  </a:lnTo>
                  <a:lnTo>
                    <a:pt x="4418" y="396"/>
                  </a:lnTo>
                  <a:lnTo>
                    <a:pt x="4414" y="396"/>
                  </a:lnTo>
                  <a:lnTo>
                    <a:pt x="4412" y="395"/>
                  </a:lnTo>
                  <a:lnTo>
                    <a:pt x="4411" y="391"/>
                  </a:lnTo>
                  <a:lnTo>
                    <a:pt x="4407" y="391"/>
                  </a:lnTo>
                  <a:lnTo>
                    <a:pt x="4407" y="389"/>
                  </a:lnTo>
                  <a:lnTo>
                    <a:pt x="4405" y="389"/>
                  </a:lnTo>
                  <a:lnTo>
                    <a:pt x="4405" y="389"/>
                  </a:lnTo>
                  <a:lnTo>
                    <a:pt x="4402" y="389"/>
                  </a:lnTo>
                  <a:lnTo>
                    <a:pt x="4398" y="384"/>
                  </a:lnTo>
                  <a:lnTo>
                    <a:pt x="4395" y="384"/>
                  </a:lnTo>
                  <a:lnTo>
                    <a:pt x="4393" y="381"/>
                  </a:lnTo>
                  <a:lnTo>
                    <a:pt x="4391" y="381"/>
                  </a:lnTo>
                  <a:lnTo>
                    <a:pt x="4390" y="377"/>
                  </a:lnTo>
                  <a:lnTo>
                    <a:pt x="4388" y="377"/>
                  </a:lnTo>
                  <a:lnTo>
                    <a:pt x="4384" y="375"/>
                  </a:lnTo>
                  <a:lnTo>
                    <a:pt x="4383" y="375"/>
                  </a:lnTo>
                  <a:lnTo>
                    <a:pt x="4381" y="374"/>
                  </a:lnTo>
                  <a:lnTo>
                    <a:pt x="4381" y="372"/>
                  </a:lnTo>
                  <a:lnTo>
                    <a:pt x="4381" y="372"/>
                  </a:lnTo>
                  <a:lnTo>
                    <a:pt x="4381" y="370"/>
                  </a:lnTo>
                  <a:lnTo>
                    <a:pt x="4381" y="368"/>
                  </a:lnTo>
                  <a:lnTo>
                    <a:pt x="4379" y="368"/>
                  </a:lnTo>
                  <a:lnTo>
                    <a:pt x="4377" y="367"/>
                  </a:lnTo>
                  <a:lnTo>
                    <a:pt x="4377" y="365"/>
                  </a:lnTo>
                  <a:lnTo>
                    <a:pt x="4372" y="367"/>
                  </a:lnTo>
                  <a:lnTo>
                    <a:pt x="4370" y="363"/>
                  </a:lnTo>
                  <a:lnTo>
                    <a:pt x="4365" y="363"/>
                  </a:lnTo>
                  <a:lnTo>
                    <a:pt x="4362" y="361"/>
                  </a:lnTo>
                  <a:lnTo>
                    <a:pt x="4360" y="360"/>
                  </a:lnTo>
                  <a:lnTo>
                    <a:pt x="4358" y="358"/>
                  </a:lnTo>
                  <a:lnTo>
                    <a:pt x="4358" y="358"/>
                  </a:lnTo>
                  <a:lnTo>
                    <a:pt x="4358" y="356"/>
                  </a:lnTo>
                  <a:lnTo>
                    <a:pt x="4358" y="354"/>
                  </a:lnTo>
                  <a:lnTo>
                    <a:pt x="4355" y="353"/>
                  </a:lnTo>
                  <a:lnTo>
                    <a:pt x="4355" y="351"/>
                  </a:lnTo>
                  <a:lnTo>
                    <a:pt x="4353" y="351"/>
                  </a:lnTo>
                  <a:lnTo>
                    <a:pt x="4351" y="349"/>
                  </a:lnTo>
                  <a:lnTo>
                    <a:pt x="4350" y="349"/>
                  </a:lnTo>
                  <a:lnTo>
                    <a:pt x="4348" y="347"/>
                  </a:lnTo>
                  <a:lnTo>
                    <a:pt x="4348" y="347"/>
                  </a:lnTo>
                  <a:lnTo>
                    <a:pt x="4348" y="342"/>
                  </a:lnTo>
                  <a:lnTo>
                    <a:pt x="4344" y="340"/>
                  </a:lnTo>
                  <a:lnTo>
                    <a:pt x="4344" y="339"/>
                  </a:lnTo>
                  <a:lnTo>
                    <a:pt x="4344" y="339"/>
                  </a:lnTo>
                  <a:lnTo>
                    <a:pt x="4341" y="339"/>
                  </a:lnTo>
                  <a:lnTo>
                    <a:pt x="4339" y="339"/>
                  </a:lnTo>
                  <a:lnTo>
                    <a:pt x="4336" y="339"/>
                  </a:lnTo>
                  <a:lnTo>
                    <a:pt x="4332" y="339"/>
                  </a:lnTo>
                  <a:lnTo>
                    <a:pt x="4332" y="337"/>
                  </a:lnTo>
                  <a:lnTo>
                    <a:pt x="4330" y="337"/>
                  </a:lnTo>
                  <a:lnTo>
                    <a:pt x="4329" y="335"/>
                  </a:lnTo>
                  <a:lnTo>
                    <a:pt x="4327" y="335"/>
                  </a:lnTo>
                  <a:lnTo>
                    <a:pt x="4327" y="333"/>
                  </a:lnTo>
                  <a:lnTo>
                    <a:pt x="4322" y="333"/>
                  </a:lnTo>
                  <a:lnTo>
                    <a:pt x="4320" y="335"/>
                  </a:lnTo>
                  <a:lnTo>
                    <a:pt x="4318" y="337"/>
                  </a:lnTo>
                  <a:lnTo>
                    <a:pt x="4315" y="337"/>
                  </a:lnTo>
                  <a:lnTo>
                    <a:pt x="4311" y="335"/>
                  </a:lnTo>
                  <a:lnTo>
                    <a:pt x="4309" y="332"/>
                  </a:lnTo>
                  <a:lnTo>
                    <a:pt x="4308" y="332"/>
                  </a:lnTo>
                  <a:lnTo>
                    <a:pt x="4308" y="330"/>
                  </a:lnTo>
                  <a:lnTo>
                    <a:pt x="4306" y="328"/>
                  </a:lnTo>
                  <a:lnTo>
                    <a:pt x="4306" y="326"/>
                  </a:lnTo>
                  <a:lnTo>
                    <a:pt x="4302" y="326"/>
                  </a:lnTo>
                  <a:lnTo>
                    <a:pt x="4302" y="326"/>
                  </a:lnTo>
                  <a:lnTo>
                    <a:pt x="4292" y="325"/>
                  </a:lnTo>
                  <a:lnTo>
                    <a:pt x="4290" y="321"/>
                  </a:lnTo>
                  <a:lnTo>
                    <a:pt x="4288" y="321"/>
                  </a:lnTo>
                  <a:lnTo>
                    <a:pt x="4288" y="319"/>
                  </a:lnTo>
                  <a:lnTo>
                    <a:pt x="4287" y="319"/>
                  </a:lnTo>
                  <a:lnTo>
                    <a:pt x="4287" y="318"/>
                  </a:lnTo>
                  <a:lnTo>
                    <a:pt x="4285" y="318"/>
                  </a:lnTo>
                  <a:lnTo>
                    <a:pt x="4283" y="319"/>
                  </a:lnTo>
                  <a:lnTo>
                    <a:pt x="4262" y="319"/>
                  </a:lnTo>
                  <a:lnTo>
                    <a:pt x="4262" y="318"/>
                  </a:lnTo>
                  <a:lnTo>
                    <a:pt x="4259" y="318"/>
                  </a:lnTo>
                  <a:lnTo>
                    <a:pt x="4257" y="319"/>
                  </a:lnTo>
                  <a:lnTo>
                    <a:pt x="4255" y="319"/>
                  </a:lnTo>
                  <a:lnTo>
                    <a:pt x="4254" y="321"/>
                  </a:lnTo>
                  <a:lnTo>
                    <a:pt x="4252" y="319"/>
                  </a:lnTo>
                  <a:lnTo>
                    <a:pt x="4252" y="319"/>
                  </a:lnTo>
                  <a:lnTo>
                    <a:pt x="4248" y="319"/>
                  </a:lnTo>
                  <a:lnTo>
                    <a:pt x="4248" y="318"/>
                  </a:lnTo>
                  <a:lnTo>
                    <a:pt x="4243" y="318"/>
                  </a:lnTo>
                  <a:lnTo>
                    <a:pt x="4243" y="318"/>
                  </a:lnTo>
                  <a:lnTo>
                    <a:pt x="4229" y="318"/>
                  </a:lnTo>
                  <a:lnTo>
                    <a:pt x="4229" y="318"/>
                  </a:lnTo>
                  <a:lnTo>
                    <a:pt x="4226" y="316"/>
                  </a:lnTo>
                  <a:lnTo>
                    <a:pt x="4224" y="316"/>
                  </a:lnTo>
                  <a:lnTo>
                    <a:pt x="4220" y="314"/>
                  </a:lnTo>
                  <a:lnTo>
                    <a:pt x="4222" y="325"/>
                  </a:lnTo>
                  <a:lnTo>
                    <a:pt x="4222" y="325"/>
                  </a:lnTo>
                  <a:lnTo>
                    <a:pt x="4220" y="330"/>
                  </a:lnTo>
                  <a:lnTo>
                    <a:pt x="4222" y="330"/>
                  </a:lnTo>
                  <a:lnTo>
                    <a:pt x="4224" y="330"/>
                  </a:lnTo>
                  <a:lnTo>
                    <a:pt x="4226" y="332"/>
                  </a:lnTo>
                  <a:lnTo>
                    <a:pt x="4227" y="332"/>
                  </a:lnTo>
                  <a:lnTo>
                    <a:pt x="4227" y="344"/>
                  </a:lnTo>
                  <a:lnTo>
                    <a:pt x="4224" y="344"/>
                  </a:lnTo>
                  <a:lnTo>
                    <a:pt x="4222" y="347"/>
                  </a:lnTo>
                  <a:lnTo>
                    <a:pt x="4222" y="349"/>
                  </a:lnTo>
                  <a:lnTo>
                    <a:pt x="4220" y="351"/>
                  </a:lnTo>
                  <a:lnTo>
                    <a:pt x="4217" y="351"/>
                  </a:lnTo>
                  <a:lnTo>
                    <a:pt x="4217" y="354"/>
                  </a:lnTo>
                  <a:lnTo>
                    <a:pt x="4212" y="354"/>
                  </a:lnTo>
                  <a:lnTo>
                    <a:pt x="4208" y="356"/>
                  </a:lnTo>
                  <a:lnTo>
                    <a:pt x="4206" y="356"/>
                  </a:lnTo>
                  <a:lnTo>
                    <a:pt x="4203" y="358"/>
                  </a:lnTo>
                  <a:lnTo>
                    <a:pt x="4198" y="358"/>
                  </a:lnTo>
                  <a:lnTo>
                    <a:pt x="4198" y="353"/>
                  </a:lnTo>
                  <a:lnTo>
                    <a:pt x="4196" y="347"/>
                  </a:lnTo>
                  <a:lnTo>
                    <a:pt x="4196" y="342"/>
                  </a:lnTo>
                  <a:lnTo>
                    <a:pt x="4192" y="342"/>
                  </a:lnTo>
                  <a:lnTo>
                    <a:pt x="4192" y="340"/>
                  </a:lnTo>
                  <a:lnTo>
                    <a:pt x="4189" y="340"/>
                  </a:lnTo>
                  <a:lnTo>
                    <a:pt x="4189" y="332"/>
                  </a:lnTo>
                  <a:lnTo>
                    <a:pt x="4187" y="332"/>
                  </a:lnTo>
                  <a:lnTo>
                    <a:pt x="4187" y="330"/>
                  </a:lnTo>
                  <a:lnTo>
                    <a:pt x="4189" y="330"/>
                  </a:lnTo>
                  <a:lnTo>
                    <a:pt x="4189" y="328"/>
                  </a:lnTo>
                  <a:lnTo>
                    <a:pt x="4185" y="330"/>
                  </a:lnTo>
                  <a:lnTo>
                    <a:pt x="4184" y="330"/>
                  </a:lnTo>
                  <a:lnTo>
                    <a:pt x="4182" y="332"/>
                  </a:lnTo>
                  <a:lnTo>
                    <a:pt x="4182" y="333"/>
                  </a:lnTo>
                  <a:lnTo>
                    <a:pt x="4180" y="333"/>
                  </a:lnTo>
                  <a:lnTo>
                    <a:pt x="4180" y="332"/>
                  </a:lnTo>
                  <a:lnTo>
                    <a:pt x="4180" y="332"/>
                  </a:lnTo>
                  <a:lnTo>
                    <a:pt x="4180" y="333"/>
                  </a:lnTo>
                  <a:lnTo>
                    <a:pt x="4175" y="333"/>
                  </a:lnTo>
                  <a:lnTo>
                    <a:pt x="4171" y="335"/>
                  </a:lnTo>
                  <a:lnTo>
                    <a:pt x="4168" y="337"/>
                  </a:lnTo>
                  <a:lnTo>
                    <a:pt x="4164" y="337"/>
                  </a:lnTo>
                  <a:lnTo>
                    <a:pt x="4166" y="332"/>
                  </a:lnTo>
                  <a:lnTo>
                    <a:pt x="4161" y="332"/>
                  </a:lnTo>
                  <a:lnTo>
                    <a:pt x="4159" y="332"/>
                  </a:lnTo>
                  <a:lnTo>
                    <a:pt x="4156" y="330"/>
                  </a:lnTo>
                  <a:lnTo>
                    <a:pt x="4154" y="330"/>
                  </a:lnTo>
                  <a:lnTo>
                    <a:pt x="4152" y="330"/>
                  </a:lnTo>
                  <a:lnTo>
                    <a:pt x="4152" y="330"/>
                  </a:lnTo>
                  <a:lnTo>
                    <a:pt x="4144" y="330"/>
                  </a:lnTo>
                  <a:lnTo>
                    <a:pt x="4142" y="332"/>
                  </a:lnTo>
                  <a:lnTo>
                    <a:pt x="4142" y="333"/>
                  </a:lnTo>
                  <a:lnTo>
                    <a:pt x="4140" y="333"/>
                  </a:lnTo>
                  <a:lnTo>
                    <a:pt x="4138" y="333"/>
                  </a:lnTo>
                  <a:lnTo>
                    <a:pt x="4138" y="332"/>
                  </a:lnTo>
                  <a:lnTo>
                    <a:pt x="4135" y="332"/>
                  </a:lnTo>
                  <a:lnTo>
                    <a:pt x="4135" y="326"/>
                  </a:lnTo>
                  <a:lnTo>
                    <a:pt x="4124" y="328"/>
                  </a:lnTo>
                  <a:lnTo>
                    <a:pt x="4114" y="328"/>
                  </a:lnTo>
                  <a:lnTo>
                    <a:pt x="4105" y="326"/>
                  </a:lnTo>
                  <a:lnTo>
                    <a:pt x="4105" y="330"/>
                  </a:lnTo>
                  <a:lnTo>
                    <a:pt x="4102" y="330"/>
                  </a:lnTo>
                  <a:lnTo>
                    <a:pt x="4102" y="330"/>
                  </a:lnTo>
                  <a:lnTo>
                    <a:pt x="4098" y="332"/>
                  </a:lnTo>
                  <a:lnTo>
                    <a:pt x="4098" y="332"/>
                  </a:lnTo>
                  <a:lnTo>
                    <a:pt x="4093" y="332"/>
                  </a:lnTo>
                  <a:lnTo>
                    <a:pt x="4093" y="333"/>
                  </a:lnTo>
                  <a:lnTo>
                    <a:pt x="4091" y="333"/>
                  </a:lnTo>
                  <a:lnTo>
                    <a:pt x="4089" y="333"/>
                  </a:lnTo>
                  <a:lnTo>
                    <a:pt x="4089" y="335"/>
                  </a:lnTo>
                  <a:lnTo>
                    <a:pt x="4088" y="337"/>
                  </a:lnTo>
                  <a:lnTo>
                    <a:pt x="4088" y="337"/>
                  </a:lnTo>
                  <a:lnTo>
                    <a:pt x="4088" y="344"/>
                  </a:lnTo>
                  <a:lnTo>
                    <a:pt x="4086" y="344"/>
                  </a:lnTo>
                  <a:lnTo>
                    <a:pt x="4086" y="346"/>
                  </a:lnTo>
                  <a:lnTo>
                    <a:pt x="4086" y="347"/>
                  </a:lnTo>
                  <a:lnTo>
                    <a:pt x="4086" y="349"/>
                  </a:lnTo>
                  <a:lnTo>
                    <a:pt x="4084" y="351"/>
                  </a:lnTo>
                  <a:lnTo>
                    <a:pt x="4084" y="353"/>
                  </a:lnTo>
                  <a:lnTo>
                    <a:pt x="4084" y="353"/>
                  </a:lnTo>
                  <a:lnTo>
                    <a:pt x="4084" y="347"/>
                  </a:lnTo>
                  <a:lnTo>
                    <a:pt x="4081" y="346"/>
                  </a:lnTo>
                  <a:lnTo>
                    <a:pt x="4081" y="340"/>
                  </a:lnTo>
                  <a:lnTo>
                    <a:pt x="4081" y="339"/>
                  </a:lnTo>
                  <a:lnTo>
                    <a:pt x="4079" y="337"/>
                  </a:lnTo>
                  <a:lnTo>
                    <a:pt x="4079" y="337"/>
                  </a:lnTo>
                  <a:lnTo>
                    <a:pt x="4079" y="335"/>
                  </a:lnTo>
                  <a:lnTo>
                    <a:pt x="4077" y="332"/>
                  </a:lnTo>
                  <a:lnTo>
                    <a:pt x="4070" y="330"/>
                  </a:lnTo>
                  <a:lnTo>
                    <a:pt x="4072" y="323"/>
                  </a:lnTo>
                  <a:lnTo>
                    <a:pt x="4068" y="323"/>
                  </a:lnTo>
                  <a:lnTo>
                    <a:pt x="4070" y="321"/>
                  </a:lnTo>
                  <a:lnTo>
                    <a:pt x="4070" y="319"/>
                  </a:lnTo>
                  <a:lnTo>
                    <a:pt x="4070" y="319"/>
                  </a:lnTo>
                  <a:lnTo>
                    <a:pt x="4072" y="318"/>
                  </a:lnTo>
                  <a:lnTo>
                    <a:pt x="4074" y="318"/>
                  </a:lnTo>
                  <a:lnTo>
                    <a:pt x="4074" y="318"/>
                  </a:lnTo>
                  <a:lnTo>
                    <a:pt x="4074" y="318"/>
                  </a:lnTo>
                  <a:lnTo>
                    <a:pt x="4072" y="316"/>
                  </a:lnTo>
                  <a:lnTo>
                    <a:pt x="4072" y="316"/>
                  </a:lnTo>
                  <a:lnTo>
                    <a:pt x="4072" y="316"/>
                  </a:lnTo>
                  <a:lnTo>
                    <a:pt x="4072" y="314"/>
                  </a:lnTo>
                  <a:lnTo>
                    <a:pt x="4072" y="314"/>
                  </a:lnTo>
                  <a:lnTo>
                    <a:pt x="4067" y="311"/>
                  </a:lnTo>
                  <a:lnTo>
                    <a:pt x="4067" y="309"/>
                  </a:lnTo>
                  <a:lnTo>
                    <a:pt x="4062" y="309"/>
                  </a:lnTo>
                  <a:lnTo>
                    <a:pt x="4056" y="302"/>
                  </a:lnTo>
                  <a:lnTo>
                    <a:pt x="4055" y="302"/>
                  </a:lnTo>
                  <a:lnTo>
                    <a:pt x="4055" y="300"/>
                  </a:lnTo>
                  <a:lnTo>
                    <a:pt x="4053" y="300"/>
                  </a:lnTo>
                  <a:lnTo>
                    <a:pt x="4053" y="299"/>
                  </a:lnTo>
                  <a:lnTo>
                    <a:pt x="4048" y="299"/>
                  </a:lnTo>
                  <a:lnTo>
                    <a:pt x="4048" y="299"/>
                  </a:lnTo>
                  <a:lnTo>
                    <a:pt x="4044" y="299"/>
                  </a:lnTo>
                  <a:lnTo>
                    <a:pt x="4044" y="297"/>
                  </a:lnTo>
                  <a:lnTo>
                    <a:pt x="4039" y="295"/>
                  </a:lnTo>
                  <a:lnTo>
                    <a:pt x="4037" y="297"/>
                  </a:lnTo>
                  <a:lnTo>
                    <a:pt x="4035" y="299"/>
                  </a:lnTo>
                  <a:lnTo>
                    <a:pt x="4035" y="299"/>
                  </a:lnTo>
                  <a:lnTo>
                    <a:pt x="4035" y="299"/>
                  </a:lnTo>
                  <a:lnTo>
                    <a:pt x="4034" y="297"/>
                  </a:lnTo>
                  <a:lnTo>
                    <a:pt x="4032" y="297"/>
                  </a:lnTo>
                  <a:lnTo>
                    <a:pt x="4030" y="297"/>
                  </a:lnTo>
                  <a:lnTo>
                    <a:pt x="4030" y="299"/>
                  </a:lnTo>
                  <a:lnTo>
                    <a:pt x="4027" y="299"/>
                  </a:lnTo>
                  <a:lnTo>
                    <a:pt x="4027" y="299"/>
                  </a:lnTo>
                  <a:lnTo>
                    <a:pt x="4020" y="300"/>
                  </a:lnTo>
                  <a:lnTo>
                    <a:pt x="4020" y="299"/>
                  </a:lnTo>
                  <a:lnTo>
                    <a:pt x="4020" y="299"/>
                  </a:lnTo>
                  <a:lnTo>
                    <a:pt x="4018" y="299"/>
                  </a:lnTo>
                  <a:lnTo>
                    <a:pt x="4016" y="299"/>
                  </a:lnTo>
                  <a:lnTo>
                    <a:pt x="4014" y="299"/>
                  </a:lnTo>
                  <a:lnTo>
                    <a:pt x="4011" y="299"/>
                  </a:lnTo>
                  <a:lnTo>
                    <a:pt x="4009" y="299"/>
                  </a:lnTo>
                  <a:lnTo>
                    <a:pt x="4009" y="297"/>
                  </a:lnTo>
                  <a:lnTo>
                    <a:pt x="4006" y="297"/>
                  </a:lnTo>
                  <a:lnTo>
                    <a:pt x="4006" y="297"/>
                  </a:lnTo>
                  <a:lnTo>
                    <a:pt x="4002" y="297"/>
                  </a:lnTo>
                  <a:lnTo>
                    <a:pt x="3999" y="297"/>
                  </a:lnTo>
                  <a:lnTo>
                    <a:pt x="3995" y="299"/>
                  </a:lnTo>
                  <a:lnTo>
                    <a:pt x="3992" y="300"/>
                  </a:lnTo>
                  <a:lnTo>
                    <a:pt x="3988" y="302"/>
                  </a:lnTo>
                  <a:lnTo>
                    <a:pt x="3985" y="302"/>
                  </a:lnTo>
                  <a:lnTo>
                    <a:pt x="3983" y="300"/>
                  </a:lnTo>
                  <a:lnTo>
                    <a:pt x="3981" y="300"/>
                  </a:lnTo>
                  <a:lnTo>
                    <a:pt x="3979" y="299"/>
                  </a:lnTo>
                  <a:lnTo>
                    <a:pt x="3976" y="299"/>
                  </a:lnTo>
                  <a:lnTo>
                    <a:pt x="3972" y="299"/>
                  </a:lnTo>
                  <a:lnTo>
                    <a:pt x="3972" y="299"/>
                  </a:lnTo>
                  <a:lnTo>
                    <a:pt x="3969" y="299"/>
                  </a:lnTo>
                  <a:lnTo>
                    <a:pt x="3969" y="300"/>
                  </a:lnTo>
                  <a:lnTo>
                    <a:pt x="3964" y="302"/>
                  </a:lnTo>
                  <a:lnTo>
                    <a:pt x="3964" y="304"/>
                  </a:lnTo>
                  <a:lnTo>
                    <a:pt x="3955" y="304"/>
                  </a:lnTo>
                  <a:lnTo>
                    <a:pt x="3955" y="306"/>
                  </a:lnTo>
                  <a:lnTo>
                    <a:pt x="3939" y="304"/>
                  </a:lnTo>
                  <a:lnTo>
                    <a:pt x="3939" y="306"/>
                  </a:lnTo>
                  <a:lnTo>
                    <a:pt x="3934" y="306"/>
                  </a:lnTo>
                  <a:lnTo>
                    <a:pt x="3934" y="306"/>
                  </a:lnTo>
                  <a:lnTo>
                    <a:pt x="3925" y="306"/>
                  </a:lnTo>
                  <a:lnTo>
                    <a:pt x="3925" y="306"/>
                  </a:lnTo>
                  <a:lnTo>
                    <a:pt x="3918" y="306"/>
                  </a:lnTo>
                  <a:lnTo>
                    <a:pt x="3918" y="306"/>
                  </a:lnTo>
                  <a:lnTo>
                    <a:pt x="3913" y="306"/>
                  </a:lnTo>
                  <a:lnTo>
                    <a:pt x="3913" y="304"/>
                  </a:lnTo>
                  <a:lnTo>
                    <a:pt x="3913" y="304"/>
                  </a:lnTo>
                  <a:lnTo>
                    <a:pt x="3913" y="306"/>
                  </a:lnTo>
                  <a:lnTo>
                    <a:pt x="3910" y="306"/>
                  </a:lnTo>
                  <a:lnTo>
                    <a:pt x="3910" y="306"/>
                  </a:lnTo>
                  <a:lnTo>
                    <a:pt x="3906" y="306"/>
                  </a:lnTo>
                  <a:lnTo>
                    <a:pt x="3910" y="300"/>
                  </a:lnTo>
                  <a:lnTo>
                    <a:pt x="3915" y="295"/>
                  </a:lnTo>
                  <a:lnTo>
                    <a:pt x="3920" y="292"/>
                  </a:lnTo>
                  <a:lnTo>
                    <a:pt x="3920" y="290"/>
                  </a:lnTo>
                  <a:lnTo>
                    <a:pt x="3920" y="288"/>
                  </a:lnTo>
                  <a:lnTo>
                    <a:pt x="3918" y="286"/>
                  </a:lnTo>
                  <a:lnTo>
                    <a:pt x="3913" y="286"/>
                  </a:lnTo>
                  <a:lnTo>
                    <a:pt x="3913" y="281"/>
                  </a:lnTo>
                  <a:lnTo>
                    <a:pt x="3915" y="281"/>
                  </a:lnTo>
                  <a:lnTo>
                    <a:pt x="3915" y="278"/>
                  </a:lnTo>
                  <a:lnTo>
                    <a:pt x="3917" y="278"/>
                  </a:lnTo>
                  <a:lnTo>
                    <a:pt x="3918" y="281"/>
                  </a:lnTo>
                  <a:lnTo>
                    <a:pt x="3918" y="281"/>
                  </a:lnTo>
                  <a:lnTo>
                    <a:pt x="3918" y="285"/>
                  </a:lnTo>
                  <a:lnTo>
                    <a:pt x="3922" y="283"/>
                  </a:lnTo>
                  <a:lnTo>
                    <a:pt x="3924" y="281"/>
                  </a:lnTo>
                  <a:lnTo>
                    <a:pt x="3925" y="279"/>
                  </a:lnTo>
                  <a:lnTo>
                    <a:pt x="3927" y="278"/>
                  </a:lnTo>
                  <a:lnTo>
                    <a:pt x="3925" y="274"/>
                  </a:lnTo>
                  <a:lnTo>
                    <a:pt x="3925" y="272"/>
                  </a:lnTo>
                  <a:lnTo>
                    <a:pt x="3924" y="271"/>
                  </a:lnTo>
                  <a:lnTo>
                    <a:pt x="3920" y="269"/>
                  </a:lnTo>
                  <a:lnTo>
                    <a:pt x="3920" y="269"/>
                  </a:lnTo>
                  <a:lnTo>
                    <a:pt x="3918" y="269"/>
                  </a:lnTo>
                  <a:lnTo>
                    <a:pt x="3918" y="267"/>
                  </a:lnTo>
                  <a:lnTo>
                    <a:pt x="3915" y="267"/>
                  </a:lnTo>
                  <a:lnTo>
                    <a:pt x="3915" y="265"/>
                  </a:lnTo>
                  <a:lnTo>
                    <a:pt x="3910" y="267"/>
                  </a:lnTo>
                  <a:lnTo>
                    <a:pt x="3906" y="264"/>
                  </a:lnTo>
                  <a:lnTo>
                    <a:pt x="3894" y="264"/>
                  </a:lnTo>
                  <a:lnTo>
                    <a:pt x="3894" y="264"/>
                  </a:lnTo>
                  <a:lnTo>
                    <a:pt x="3892" y="264"/>
                  </a:lnTo>
                  <a:lnTo>
                    <a:pt x="3890" y="264"/>
                  </a:lnTo>
                  <a:lnTo>
                    <a:pt x="3889" y="262"/>
                  </a:lnTo>
                  <a:lnTo>
                    <a:pt x="3885" y="264"/>
                  </a:lnTo>
                  <a:lnTo>
                    <a:pt x="3883" y="265"/>
                  </a:lnTo>
                  <a:lnTo>
                    <a:pt x="3882" y="265"/>
                  </a:lnTo>
                  <a:lnTo>
                    <a:pt x="3882" y="267"/>
                  </a:lnTo>
                  <a:lnTo>
                    <a:pt x="3882" y="269"/>
                  </a:lnTo>
                  <a:lnTo>
                    <a:pt x="3882" y="271"/>
                  </a:lnTo>
                  <a:lnTo>
                    <a:pt x="3880" y="272"/>
                  </a:lnTo>
                  <a:lnTo>
                    <a:pt x="3878" y="276"/>
                  </a:lnTo>
                  <a:lnTo>
                    <a:pt x="3873" y="279"/>
                  </a:lnTo>
                  <a:lnTo>
                    <a:pt x="3873" y="281"/>
                  </a:lnTo>
                  <a:lnTo>
                    <a:pt x="3873" y="281"/>
                  </a:lnTo>
                  <a:lnTo>
                    <a:pt x="3871" y="286"/>
                  </a:lnTo>
                  <a:lnTo>
                    <a:pt x="3871" y="286"/>
                  </a:lnTo>
                  <a:lnTo>
                    <a:pt x="3871" y="288"/>
                  </a:lnTo>
                  <a:lnTo>
                    <a:pt x="3864" y="288"/>
                  </a:lnTo>
                  <a:lnTo>
                    <a:pt x="3864" y="290"/>
                  </a:lnTo>
                  <a:lnTo>
                    <a:pt x="3861" y="292"/>
                  </a:lnTo>
                  <a:lnTo>
                    <a:pt x="3857" y="292"/>
                  </a:lnTo>
                  <a:lnTo>
                    <a:pt x="3856" y="290"/>
                  </a:lnTo>
                  <a:lnTo>
                    <a:pt x="3854" y="290"/>
                  </a:lnTo>
                  <a:lnTo>
                    <a:pt x="3856" y="286"/>
                  </a:lnTo>
                  <a:lnTo>
                    <a:pt x="3857" y="286"/>
                  </a:lnTo>
                  <a:lnTo>
                    <a:pt x="3859" y="285"/>
                  </a:lnTo>
                  <a:lnTo>
                    <a:pt x="3861" y="283"/>
                  </a:lnTo>
                  <a:lnTo>
                    <a:pt x="3859" y="283"/>
                  </a:lnTo>
                  <a:lnTo>
                    <a:pt x="3859" y="283"/>
                  </a:lnTo>
                  <a:lnTo>
                    <a:pt x="3859" y="281"/>
                  </a:lnTo>
                  <a:lnTo>
                    <a:pt x="3857" y="281"/>
                  </a:lnTo>
                  <a:lnTo>
                    <a:pt x="3857" y="278"/>
                  </a:lnTo>
                  <a:lnTo>
                    <a:pt x="3864" y="278"/>
                  </a:lnTo>
                  <a:lnTo>
                    <a:pt x="3864" y="274"/>
                  </a:lnTo>
                  <a:lnTo>
                    <a:pt x="3866" y="272"/>
                  </a:lnTo>
                  <a:lnTo>
                    <a:pt x="3868" y="269"/>
                  </a:lnTo>
                  <a:lnTo>
                    <a:pt x="3868" y="269"/>
                  </a:lnTo>
                  <a:lnTo>
                    <a:pt x="3868" y="269"/>
                  </a:lnTo>
                  <a:lnTo>
                    <a:pt x="3870" y="269"/>
                  </a:lnTo>
                  <a:lnTo>
                    <a:pt x="3870" y="269"/>
                  </a:lnTo>
                  <a:lnTo>
                    <a:pt x="3871" y="269"/>
                  </a:lnTo>
                  <a:lnTo>
                    <a:pt x="3871" y="272"/>
                  </a:lnTo>
                  <a:lnTo>
                    <a:pt x="3868" y="272"/>
                  </a:lnTo>
                  <a:lnTo>
                    <a:pt x="3870" y="276"/>
                  </a:lnTo>
                  <a:lnTo>
                    <a:pt x="3873" y="276"/>
                  </a:lnTo>
                  <a:lnTo>
                    <a:pt x="3873" y="272"/>
                  </a:lnTo>
                  <a:lnTo>
                    <a:pt x="3875" y="269"/>
                  </a:lnTo>
                  <a:lnTo>
                    <a:pt x="3875" y="265"/>
                  </a:lnTo>
                  <a:lnTo>
                    <a:pt x="3873" y="265"/>
                  </a:lnTo>
                  <a:lnTo>
                    <a:pt x="3871" y="265"/>
                  </a:lnTo>
                  <a:lnTo>
                    <a:pt x="3871" y="265"/>
                  </a:lnTo>
                  <a:lnTo>
                    <a:pt x="3871" y="265"/>
                  </a:lnTo>
                  <a:lnTo>
                    <a:pt x="3863" y="265"/>
                  </a:lnTo>
                  <a:lnTo>
                    <a:pt x="3863" y="267"/>
                  </a:lnTo>
                  <a:lnTo>
                    <a:pt x="3859" y="267"/>
                  </a:lnTo>
                  <a:lnTo>
                    <a:pt x="3854" y="267"/>
                  </a:lnTo>
                  <a:lnTo>
                    <a:pt x="3850" y="267"/>
                  </a:lnTo>
                  <a:lnTo>
                    <a:pt x="3849" y="269"/>
                  </a:lnTo>
                  <a:lnTo>
                    <a:pt x="3847" y="269"/>
                  </a:lnTo>
                  <a:lnTo>
                    <a:pt x="3845" y="267"/>
                  </a:lnTo>
                  <a:lnTo>
                    <a:pt x="3843" y="267"/>
                  </a:lnTo>
                  <a:lnTo>
                    <a:pt x="3843" y="264"/>
                  </a:lnTo>
                  <a:lnTo>
                    <a:pt x="3843" y="262"/>
                  </a:lnTo>
                  <a:lnTo>
                    <a:pt x="3843" y="260"/>
                  </a:lnTo>
                  <a:lnTo>
                    <a:pt x="3843" y="260"/>
                  </a:lnTo>
                  <a:lnTo>
                    <a:pt x="3845" y="258"/>
                  </a:lnTo>
                  <a:lnTo>
                    <a:pt x="3845" y="258"/>
                  </a:lnTo>
                  <a:lnTo>
                    <a:pt x="3847" y="258"/>
                  </a:lnTo>
                  <a:lnTo>
                    <a:pt x="3847" y="260"/>
                  </a:lnTo>
                  <a:lnTo>
                    <a:pt x="3849" y="260"/>
                  </a:lnTo>
                  <a:lnTo>
                    <a:pt x="3849" y="260"/>
                  </a:lnTo>
                  <a:lnTo>
                    <a:pt x="3859" y="260"/>
                  </a:lnTo>
                  <a:lnTo>
                    <a:pt x="3857" y="260"/>
                  </a:lnTo>
                  <a:lnTo>
                    <a:pt x="3857" y="258"/>
                  </a:lnTo>
                  <a:lnTo>
                    <a:pt x="3857" y="258"/>
                  </a:lnTo>
                  <a:lnTo>
                    <a:pt x="3857" y="257"/>
                  </a:lnTo>
                  <a:lnTo>
                    <a:pt x="3850" y="257"/>
                  </a:lnTo>
                  <a:lnTo>
                    <a:pt x="3850" y="255"/>
                  </a:lnTo>
                  <a:lnTo>
                    <a:pt x="3843" y="255"/>
                  </a:lnTo>
                  <a:lnTo>
                    <a:pt x="3843" y="255"/>
                  </a:lnTo>
                  <a:lnTo>
                    <a:pt x="3840" y="255"/>
                  </a:lnTo>
                  <a:lnTo>
                    <a:pt x="3840" y="253"/>
                  </a:lnTo>
                  <a:lnTo>
                    <a:pt x="3828" y="255"/>
                  </a:lnTo>
                  <a:lnTo>
                    <a:pt x="3828" y="253"/>
                  </a:lnTo>
                  <a:lnTo>
                    <a:pt x="3822" y="253"/>
                  </a:lnTo>
                  <a:lnTo>
                    <a:pt x="3822" y="251"/>
                  </a:lnTo>
                  <a:lnTo>
                    <a:pt x="3819" y="251"/>
                  </a:lnTo>
                  <a:lnTo>
                    <a:pt x="3819" y="251"/>
                  </a:lnTo>
                  <a:lnTo>
                    <a:pt x="3810" y="251"/>
                  </a:lnTo>
                  <a:lnTo>
                    <a:pt x="3810" y="250"/>
                  </a:lnTo>
                  <a:lnTo>
                    <a:pt x="3808" y="250"/>
                  </a:lnTo>
                  <a:lnTo>
                    <a:pt x="3808" y="248"/>
                  </a:lnTo>
                  <a:lnTo>
                    <a:pt x="3803" y="248"/>
                  </a:lnTo>
                  <a:lnTo>
                    <a:pt x="3803" y="248"/>
                  </a:lnTo>
                  <a:lnTo>
                    <a:pt x="3801" y="248"/>
                  </a:lnTo>
                  <a:lnTo>
                    <a:pt x="3798" y="243"/>
                  </a:lnTo>
                  <a:lnTo>
                    <a:pt x="3787" y="243"/>
                  </a:lnTo>
                  <a:lnTo>
                    <a:pt x="3789" y="244"/>
                  </a:lnTo>
                  <a:lnTo>
                    <a:pt x="3789" y="246"/>
                  </a:lnTo>
                  <a:lnTo>
                    <a:pt x="3789" y="246"/>
                  </a:lnTo>
                  <a:lnTo>
                    <a:pt x="3791" y="246"/>
                  </a:lnTo>
                  <a:lnTo>
                    <a:pt x="3793" y="246"/>
                  </a:lnTo>
                  <a:lnTo>
                    <a:pt x="3793" y="248"/>
                  </a:lnTo>
                  <a:lnTo>
                    <a:pt x="3794" y="248"/>
                  </a:lnTo>
                  <a:lnTo>
                    <a:pt x="3794" y="250"/>
                  </a:lnTo>
                  <a:lnTo>
                    <a:pt x="3794" y="251"/>
                  </a:lnTo>
                  <a:lnTo>
                    <a:pt x="3793" y="253"/>
                  </a:lnTo>
                  <a:lnTo>
                    <a:pt x="3786" y="253"/>
                  </a:lnTo>
                  <a:lnTo>
                    <a:pt x="3779" y="253"/>
                  </a:lnTo>
                  <a:lnTo>
                    <a:pt x="3779" y="255"/>
                  </a:lnTo>
                  <a:lnTo>
                    <a:pt x="3777" y="255"/>
                  </a:lnTo>
                  <a:lnTo>
                    <a:pt x="3777" y="260"/>
                  </a:lnTo>
                  <a:lnTo>
                    <a:pt x="3782" y="260"/>
                  </a:lnTo>
                  <a:lnTo>
                    <a:pt x="3782" y="262"/>
                  </a:lnTo>
                  <a:lnTo>
                    <a:pt x="3784" y="262"/>
                  </a:lnTo>
                  <a:lnTo>
                    <a:pt x="3786" y="262"/>
                  </a:lnTo>
                  <a:lnTo>
                    <a:pt x="3787" y="260"/>
                  </a:lnTo>
                  <a:lnTo>
                    <a:pt x="3789" y="260"/>
                  </a:lnTo>
                  <a:lnTo>
                    <a:pt x="3791" y="262"/>
                  </a:lnTo>
                  <a:lnTo>
                    <a:pt x="3793" y="262"/>
                  </a:lnTo>
                  <a:lnTo>
                    <a:pt x="3793" y="265"/>
                  </a:lnTo>
                  <a:lnTo>
                    <a:pt x="3789" y="265"/>
                  </a:lnTo>
                  <a:lnTo>
                    <a:pt x="3786" y="264"/>
                  </a:lnTo>
                  <a:lnTo>
                    <a:pt x="3786" y="264"/>
                  </a:lnTo>
                  <a:lnTo>
                    <a:pt x="3777" y="264"/>
                  </a:lnTo>
                  <a:lnTo>
                    <a:pt x="3777" y="265"/>
                  </a:lnTo>
                  <a:lnTo>
                    <a:pt x="3775" y="267"/>
                  </a:lnTo>
                  <a:lnTo>
                    <a:pt x="3775" y="272"/>
                  </a:lnTo>
                  <a:lnTo>
                    <a:pt x="3775" y="276"/>
                  </a:lnTo>
                  <a:lnTo>
                    <a:pt x="3777" y="279"/>
                  </a:lnTo>
                  <a:lnTo>
                    <a:pt x="3780" y="281"/>
                  </a:lnTo>
                  <a:lnTo>
                    <a:pt x="3780" y="285"/>
                  </a:lnTo>
                  <a:lnTo>
                    <a:pt x="3779" y="288"/>
                  </a:lnTo>
                  <a:lnTo>
                    <a:pt x="3774" y="288"/>
                  </a:lnTo>
                  <a:lnTo>
                    <a:pt x="3774" y="288"/>
                  </a:lnTo>
                  <a:lnTo>
                    <a:pt x="3772" y="286"/>
                  </a:lnTo>
                  <a:lnTo>
                    <a:pt x="3772" y="286"/>
                  </a:lnTo>
                  <a:lnTo>
                    <a:pt x="3768" y="286"/>
                  </a:lnTo>
                  <a:lnTo>
                    <a:pt x="3768" y="288"/>
                  </a:lnTo>
                  <a:lnTo>
                    <a:pt x="3765" y="288"/>
                  </a:lnTo>
                  <a:lnTo>
                    <a:pt x="3767" y="286"/>
                  </a:lnTo>
                  <a:lnTo>
                    <a:pt x="3767" y="286"/>
                  </a:lnTo>
                  <a:lnTo>
                    <a:pt x="3767" y="286"/>
                  </a:lnTo>
                  <a:lnTo>
                    <a:pt x="3767" y="283"/>
                  </a:lnTo>
                  <a:lnTo>
                    <a:pt x="3767" y="283"/>
                  </a:lnTo>
                  <a:lnTo>
                    <a:pt x="3765" y="281"/>
                  </a:lnTo>
                  <a:lnTo>
                    <a:pt x="3765" y="279"/>
                  </a:lnTo>
                  <a:lnTo>
                    <a:pt x="3761" y="281"/>
                  </a:lnTo>
                  <a:lnTo>
                    <a:pt x="3761" y="281"/>
                  </a:lnTo>
                  <a:lnTo>
                    <a:pt x="3758" y="281"/>
                  </a:lnTo>
                  <a:lnTo>
                    <a:pt x="3758" y="283"/>
                  </a:lnTo>
                  <a:lnTo>
                    <a:pt x="3756" y="283"/>
                  </a:lnTo>
                  <a:lnTo>
                    <a:pt x="3756" y="285"/>
                  </a:lnTo>
                  <a:lnTo>
                    <a:pt x="3756" y="286"/>
                  </a:lnTo>
                  <a:lnTo>
                    <a:pt x="3758" y="288"/>
                  </a:lnTo>
                  <a:lnTo>
                    <a:pt x="3760" y="290"/>
                  </a:lnTo>
                  <a:lnTo>
                    <a:pt x="3756" y="292"/>
                  </a:lnTo>
                  <a:lnTo>
                    <a:pt x="3753" y="293"/>
                  </a:lnTo>
                  <a:lnTo>
                    <a:pt x="3753" y="293"/>
                  </a:lnTo>
                  <a:lnTo>
                    <a:pt x="3751" y="293"/>
                  </a:lnTo>
                  <a:lnTo>
                    <a:pt x="3751" y="293"/>
                  </a:lnTo>
                  <a:lnTo>
                    <a:pt x="3749" y="293"/>
                  </a:lnTo>
                  <a:lnTo>
                    <a:pt x="3747" y="293"/>
                  </a:lnTo>
                  <a:lnTo>
                    <a:pt x="3747" y="293"/>
                  </a:lnTo>
                  <a:lnTo>
                    <a:pt x="3746" y="293"/>
                  </a:lnTo>
                  <a:lnTo>
                    <a:pt x="3744" y="293"/>
                  </a:lnTo>
                  <a:lnTo>
                    <a:pt x="3744" y="292"/>
                  </a:lnTo>
                  <a:lnTo>
                    <a:pt x="3739" y="292"/>
                  </a:lnTo>
                  <a:lnTo>
                    <a:pt x="3739" y="290"/>
                  </a:lnTo>
                  <a:lnTo>
                    <a:pt x="3735" y="288"/>
                  </a:lnTo>
                  <a:lnTo>
                    <a:pt x="3732" y="285"/>
                  </a:lnTo>
                  <a:lnTo>
                    <a:pt x="3730" y="285"/>
                  </a:lnTo>
                  <a:lnTo>
                    <a:pt x="3728" y="283"/>
                  </a:lnTo>
                  <a:lnTo>
                    <a:pt x="3726" y="283"/>
                  </a:lnTo>
                  <a:lnTo>
                    <a:pt x="3723" y="278"/>
                  </a:lnTo>
                  <a:lnTo>
                    <a:pt x="3721" y="278"/>
                  </a:lnTo>
                  <a:lnTo>
                    <a:pt x="3719" y="278"/>
                  </a:lnTo>
                  <a:lnTo>
                    <a:pt x="3718" y="278"/>
                  </a:lnTo>
                  <a:lnTo>
                    <a:pt x="3716" y="278"/>
                  </a:lnTo>
                  <a:lnTo>
                    <a:pt x="3714" y="276"/>
                  </a:lnTo>
                  <a:lnTo>
                    <a:pt x="3709" y="276"/>
                  </a:lnTo>
                  <a:lnTo>
                    <a:pt x="3705" y="278"/>
                  </a:lnTo>
                  <a:lnTo>
                    <a:pt x="3705" y="279"/>
                  </a:lnTo>
                  <a:lnTo>
                    <a:pt x="3700" y="281"/>
                  </a:lnTo>
                  <a:lnTo>
                    <a:pt x="3698" y="285"/>
                  </a:lnTo>
                  <a:lnTo>
                    <a:pt x="3697" y="285"/>
                  </a:lnTo>
                  <a:lnTo>
                    <a:pt x="3693" y="285"/>
                  </a:lnTo>
                  <a:lnTo>
                    <a:pt x="3690" y="285"/>
                  </a:lnTo>
                  <a:lnTo>
                    <a:pt x="3690" y="286"/>
                  </a:lnTo>
                  <a:lnTo>
                    <a:pt x="3684" y="288"/>
                  </a:lnTo>
                  <a:lnTo>
                    <a:pt x="3686" y="278"/>
                  </a:lnTo>
                  <a:lnTo>
                    <a:pt x="3681" y="276"/>
                  </a:lnTo>
                  <a:lnTo>
                    <a:pt x="3681" y="269"/>
                  </a:lnTo>
                  <a:lnTo>
                    <a:pt x="3679" y="269"/>
                  </a:lnTo>
                  <a:lnTo>
                    <a:pt x="3679" y="269"/>
                  </a:lnTo>
                  <a:lnTo>
                    <a:pt x="3679" y="269"/>
                  </a:lnTo>
                  <a:lnTo>
                    <a:pt x="3678" y="272"/>
                  </a:lnTo>
                  <a:lnTo>
                    <a:pt x="3676" y="274"/>
                  </a:lnTo>
                  <a:lnTo>
                    <a:pt x="3674" y="278"/>
                  </a:lnTo>
                  <a:lnTo>
                    <a:pt x="3672" y="278"/>
                  </a:lnTo>
                  <a:lnTo>
                    <a:pt x="3672" y="279"/>
                  </a:lnTo>
                  <a:lnTo>
                    <a:pt x="3674" y="283"/>
                  </a:lnTo>
                  <a:lnTo>
                    <a:pt x="3674" y="285"/>
                  </a:lnTo>
                  <a:lnTo>
                    <a:pt x="3674" y="286"/>
                  </a:lnTo>
                  <a:lnTo>
                    <a:pt x="3669" y="288"/>
                  </a:lnTo>
                  <a:lnTo>
                    <a:pt x="3669" y="299"/>
                  </a:lnTo>
                  <a:lnTo>
                    <a:pt x="3667" y="304"/>
                  </a:lnTo>
                  <a:lnTo>
                    <a:pt x="3665" y="306"/>
                  </a:lnTo>
                  <a:lnTo>
                    <a:pt x="3662" y="309"/>
                  </a:lnTo>
                  <a:lnTo>
                    <a:pt x="3660" y="314"/>
                  </a:lnTo>
                  <a:lnTo>
                    <a:pt x="3657" y="314"/>
                  </a:lnTo>
                  <a:lnTo>
                    <a:pt x="3655" y="314"/>
                  </a:lnTo>
                  <a:lnTo>
                    <a:pt x="3655" y="312"/>
                  </a:lnTo>
                  <a:lnTo>
                    <a:pt x="3655" y="312"/>
                  </a:lnTo>
                  <a:lnTo>
                    <a:pt x="3655" y="309"/>
                  </a:lnTo>
                  <a:lnTo>
                    <a:pt x="3657" y="307"/>
                  </a:lnTo>
                  <a:lnTo>
                    <a:pt x="3657" y="306"/>
                  </a:lnTo>
                  <a:lnTo>
                    <a:pt x="3657" y="302"/>
                  </a:lnTo>
                  <a:lnTo>
                    <a:pt x="3655" y="302"/>
                  </a:lnTo>
                  <a:lnTo>
                    <a:pt x="3655" y="304"/>
                  </a:lnTo>
                  <a:lnTo>
                    <a:pt x="3651" y="304"/>
                  </a:lnTo>
                  <a:lnTo>
                    <a:pt x="3650" y="302"/>
                  </a:lnTo>
                  <a:lnTo>
                    <a:pt x="3646" y="302"/>
                  </a:lnTo>
                  <a:lnTo>
                    <a:pt x="3646" y="299"/>
                  </a:lnTo>
                  <a:lnTo>
                    <a:pt x="3644" y="299"/>
                  </a:lnTo>
                  <a:lnTo>
                    <a:pt x="3643" y="297"/>
                  </a:lnTo>
                  <a:lnTo>
                    <a:pt x="3639" y="297"/>
                  </a:lnTo>
                  <a:lnTo>
                    <a:pt x="3637" y="297"/>
                  </a:lnTo>
                  <a:lnTo>
                    <a:pt x="3636" y="299"/>
                  </a:lnTo>
                  <a:lnTo>
                    <a:pt x="3632" y="299"/>
                  </a:lnTo>
                  <a:lnTo>
                    <a:pt x="3632" y="297"/>
                  </a:lnTo>
                  <a:lnTo>
                    <a:pt x="3630" y="297"/>
                  </a:lnTo>
                  <a:lnTo>
                    <a:pt x="3629" y="293"/>
                  </a:lnTo>
                  <a:lnTo>
                    <a:pt x="3627" y="292"/>
                  </a:lnTo>
                  <a:lnTo>
                    <a:pt x="3627" y="288"/>
                  </a:lnTo>
                  <a:lnTo>
                    <a:pt x="3623" y="290"/>
                  </a:lnTo>
                  <a:lnTo>
                    <a:pt x="3623" y="290"/>
                  </a:lnTo>
                  <a:lnTo>
                    <a:pt x="3620" y="290"/>
                  </a:lnTo>
                  <a:lnTo>
                    <a:pt x="3618" y="286"/>
                  </a:lnTo>
                  <a:lnTo>
                    <a:pt x="3622" y="285"/>
                  </a:lnTo>
                  <a:lnTo>
                    <a:pt x="3623" y="283"/>
                  </a:lnTo>
                  <a:lnTo>
                    <a:pt x="3627" y="283"/>
                  </a:lnTo>
                  <a:lnTo>
                    <a:pt x="3627" y="281"/>
                  </a:lnTo>
                  <a:lnTo>
                    <a:pt x="3625" y="279"/>
                  </a:lnTo>
                  <a:lnTo>
                    <a:pt x="3625" y="276"/>
                  </a:lnTo>
                  <a:lnTo>
                    <a:pt x="3622" y="276"/>
                  </a:lnTo>
                  <a:lnTo>
                    <a:pt x="3622" y="278"/>
                  </a:lnTo>
                  <a:lnTo>
                    <a:pt x="3623" y="279"/>
                  </a:lnTo>
                  <a:lnTo>
                    <a:pt x="3623" y="281"/>
                  </a:lnTo>
                  <a:lnTo>
                    <a:pt x="3623" y="281"/>
                  </a:lnTo>
                  <a:lnTo>
                    <a:pt x="3623" y="281"/>
                  </a:lnTo>
                  <a:lnTo>
                    <a:pt x="3622" y="281"/>
                  </a:lnTo>
                  <a:lnTo>
                    <a:pt x="3616" y="281"/>
                  </a:lnTo>
                  <a:lnTo>
                    <a:pt x="3615" y="276"/>
                  </a:lnTo>
                  <a:lnTo>
                    <a:pt x="3613" y="276"/>
                  </a:lnTo>
                  <a:lnTo>
                    <a:pt x="3613" y="274"/>
                  </a:lnTo>
                  <a:lnTo>
                    <a:pt x="3609" y="272"/>
                  </a:lnTo>
                  <a:lnTo>
                    <a:pt x="3609" y="272"/>
                  </a:lnTo>
                  <a:lnTo>
                    <a:pt x="3608" y="272"/>
                  </a:lnTo>
                  <a:lnTo>
                    <a:pt x="3606" y="269"/>
                  </a:lnTo>
                  <a:lnTo>
                    <a:pt x="3601" y="264"/>
                  </a:lnTo>
                  <a:lnTo>
                    <a:pt x="3597" y="265"/>
                  </a:lnTo>
                  <a:lnTo>
                    <a:pt x="3594" y="267"/>
                  </a:lnTo>
                  <a:lnTo>
                    <a:pt x="3594" y="269"/>
                  </a:lnTo>
                  <a:lnTo>
                    <a:pt x="3594" y="272"/>
                  </a:lnTo>
                  <a:lnTo>
                    <a:pt x="3595" y="276"/>
                  </a:lnTo>
                  <a:lnTo>
                    <a:pt x="3597" y="278"/>
                  </a:lnTo>
                  <a:lnTo>
                    <a:pt x="3597" y="279"/>
                  </a:lnTo>
                  <a:lnTo>
                    <a:pt x="3595" y="279"/>
                  </a:lnTo>
                  <a:lnTo>
                    <a:pt x="3595" y="279"/>
                  </a:lnTo>
                  <a:lnTo>
                    <a:pt x="3595" y="281"/>
                  </a:lnTo>
                  <a:lnTo>
                    <a:pt x="3594" y="281"/>
                  </a:lnTo>
                  <a:lnTo>
                    <a:pt x="3592" y="271"/>
                  </a:lnTo>
                  <a:lnTo>
                    <a:pt x="3590" y="271"/>
                  </a:lnTo>
                  <a:lnTo>
                    <a:pt x="3588" y="267"/>
                  </a:lnTo>
                  <a:lnTo>
                    <a:pt x="3585" y="267"/>
                  </a:lnTo>
                  <a:lnTo>
                    <a:pt x="3582" y="265"/>
                  </a:lnTo>
                  <a:lnTo>
                    <a:pt x="3582" y="265"/>
                  </a:lnTo>
                  <a:lnTo>
                    <a:pt x="3578" y="265"/>
                  </a:lnTo>
                  <a:lnTo>
                    <a:pt x="3578" y="264"/>
                  </a:lnTo>
                  <a:lnTo>
                    <a:pt x="3575" y="264"/>
                  </a:lnTo>
                  <a:lnTo>
                    <a:pt x="3575" y="264"/>
                  </a:lnTo>
                  <a:lnTo>
                    <a:pt x="3571" y="264"/>
                  </a:lnTo>
                  <a:lnTo>
                    <a:pt x="3569" y="262"/>
                  </a:lnTo>
                  <a:lnTo>
                    <a:pt x="3568" y="260"/>
                  </a:lnTo>
                  <a:lnTo>
                    <a:pt x="3566" y="258"/>
                  </a:lnTo>
                  <a:lnTo>
                    <a:pt x="3564" y="258"/>
                  </a:lnTo>
                  <a:lnTo>
                    <a:pt x="3559" y="257"/>
                  </a:lnTo>
                  <a:lnTo>
                    <a:pt x="3559" y="257"/>
                  </a:lnTo>
                  <a:lnTo>
                    <a:pt x="3562" y="257"/>
                  </a:lnTo>
                  <a:lnTo>
                    <a:pt x="3562" y="255"/>
                  </a:lnTo>
                  <a:lnTo>
                    <a:pt x="3564" y="253"/>
                  </a:lnTo>
                  <a:lnTo>
                    <a:pt x="3566" y="253"/>
                  </a:lnTo>
                  <a:lnTo>
                    <a:pt x="3566" y="251"/>
                  </a:lnTo>
                  <a:lnTo>
                    <a:pt x="3564" y="251"/>
                  </a:lnTo>
                  <a:lnTo>
                    <a:pt x="3564" y="250"/>
                  </a:lnTo>
                  <a:lnTo>
                    <a:pt x="3559" y="250"/>
                  </a:lnTo>
                  <a:lnTo>
                    <a:pt x="3559" y="251"/>
                  </a:lnTo>
                  <a:lnTo>
                    <a:pt x="3552" y="250"/>
                  </a:lnTo>
                  <a:lnTo>
                    <a:pt x="3552" y="248"/>
                  </a:lnTo>
                  <a:lnTo>
                    <a:pt x="3548" y="250"/>
                  </a:lnTo>
                  <a:lnTo>
                    <a:pt x="3545" y="250"/>
                  </a:lnTo>
                  <a:lnTo>
                    <a:pt x="3545" y="251"/>
                  </a:lnTo>
                  <a:lnTo>
                    <a:pt x="3547" y="253"/>
                  </a:lnTo>
                  <a:lnTo>
                    <a:pt x="3547" y="255"/>
                  </a:lnTo>
                  <a:lnTo>
                    <a:pt x="3543" y="255"/>
                  </a:lnTo>
                  <a:lnTo>
                    <a:pt x="3540" y="255"/>
                  </a:lnTo>
                  <a:lnTo>
                    <a:pt x="3536" y="255"/>
                  </a:lnTo>
                  <a:lnTo>
                    <a:pt x="3536" y="253"/>
                  </a:lnTo>
                  <a:lnTo>
                    <a:pt x="3531" y="253"/>
                  </a:lnTo>
                  <a:lnTo>
                    <a:pt x="3529" y="250"/>
                  </a:lnTo>
                  <a:lnTo>
                    <a:pt x="3524" y="248"/>
                  </a:lnTo>
                  <a:lnTo>
                    <a:pt x="3524" y="248"/>
                  </a:lnTo>
                  <a:lnTo>
                    <a:pt x="3519" y="248"/>
                  </a:lnTo>
                  <a:lnTo>
                    <a:pt x="3519" y="246"/>
                  </a:lnTo>
                  <a:lnTo>
                    <a:pt x="3515" y="246"/>
                  </a:lnTo>
                  <a:lnTo>
                    <a:pt x="3515" y="244"/>
                  </a:lnTo>
                  <a:lnTo>
                    <a:pt x="3512" y="244"/>
                  </a:lnTo>
                  <a:lnTo>
                    <a:pt x="3512" y="244"/>
                  </a:lnTo>
                  <a:lnTo>
                    <a:pt x="3508" y="244"/>
                  </a:lnTo>
                  <a:lnTo>
                    <a:pt x="3508" y="246"/>
                  </a:lnTo>
                  <a:lnTo>
                    <a:pt x="3496" y="244"/>
                  </a:lnTo>
                  <a:lnTo>
                    <a:pt x="3496" y="248"/>
                  </a:lnTo>
                  <a:lnTo>
                    <a:pt x="3492" y="246"/>
                  </a:lnTo>
                  <a:lnTo>
                    <a:pt x="3489" y="246"/>
                  </a:lnTo>
                  <a:lnTo>
                    <a:pt x="3487" y="244"/>
                  </a:lnTo>
                  <a:lnTo>
                    <a:pt x="3486" y="243"/>
                  </a:lnTo>
                  <a:lnTo>
                    <a:pt x="3482" y="243"/>
                  </a:lnTo>
                  <a:lnTo>
                    <a:pt x="3480" y="239"/>
                  </a:lnTo>
                  <a:lnTo>
                    <a:pt x="3475" y="239"/>
                  </a:lnTo>
                  <a:lnTo>
                    <a:pt x="3475" y="237"/>
                  </a:lnTo>
                  <a:lnTo>
                    <a:pt x="3472" y="237"/>
                  </a:lnTo>
                  <a:lnTo>
                    <a:pt x="3472" y="236"/>
                  </a:lnTo>
                  <a:lnTo>
                    <a:pt x="3468" y="236"/>
                  </a:lnTo>
                  <a:lnTo>
                    <a:pt x="3468" y="234"/>
                  </a:lnTo>
                  <a:lnTo>
                    <a:pt x="3468" y="234"/>
                  </a:lnTo>
                  <a:lnTo>
                    <a:pt x="3468" y="230"/>
                  </a:lnTo>
                  <a:lnTo>
                    <a:pt x="3470" y="230"/>
                  </a:lnTo>
                  <a:lnTo>
                    <a:pt x="3470" y="227"/>
                  </a:lnTo>
                  <a:lnTo>
                    <a:pt x="3470" y="223"/>
                  </a:lnTo>
                  <a:lnTo>
                    <a:pt x="3470" y="220"/>
                  </a:lnTo>
                  <a:lnTo>
                    <a:pt x="3465" y="218"/>
                  </a:lnTo>
                  <a:lnTo>
                    <a:pt x="3465" y="220"/>
                  </a:lnTo>
                  <a:lnTo>
                    <a:pt x="3465" y="220"/>
                  </a:lnTo>
                  <a:lnTo>
                    <a:pt x="3463" y="220"/>
                  </a:lnTo>
                  <a:lnTo>
                    <a:pt x="3463" y="218"/>
                  </a:lnTo>
                  <a:lnTo>
                    <a:pt x="3454" y="218"/>
                  </a:lnTo>
                  <a:lnTo>
                    <a:pt x="3451" y="220"/>
                  </a:lnTo>
                  <a:lnTo>
                    <a:pt x="3449" y="220"/>
                  </a:lnTo>
                  <a:lnTo>
                    <a:pt x="3445" y="220"/>
                  </a:lnTo>
                  <a:lnTo>
                    <a:pt x="3444" y="216"/>
                  </a:lnTo>
                  <a:lnTo>
                    <a:pt x="3442" y="216"/>
                  </a:lnTo>
                  <a:lnTo>
                    <a:pt x="3438" y="218"/>
                  </a:lnTo>
                  <a:lnTo>
                    <a:pt x="3435" y="218"/>
                  </a:lnTo>
                  <a:lnTo>
                    <a:pt x="3435" y="216"/>
                  </a:lnTo>
                  <a:lnTo>
                    <a:pt x="3431" y="216"/>
                  </a:lnTo>
                  <a:lnTo>
                    <a:pt x="3428" y="215"/>
                  </a:lnTo>
                  <a:lnTo>
                    <a:pt x="3426" y="213"/>
                  </a:lnTo>
                  <a:lnTo>
                    <a:pt x="3423" y="215"/>
                  </a:lnTo>
                  <a:lnTo>
                    <a:pt x="3419" y="215"/>
                  </a:lnTo>
                  <a:lnTo>
                    <a:pt x="3417" y="218"/>
                  </a:lnTo>
                  <a:lnTo>
                    <a:pt x="3414" y="218"/>
                  </a:lnTo>
                  <a:lnTo>
                    <a:pt x="3409" y="223"/>
                  </a:lnTo>
                  <a:lnTo>
                    <a:pt x="3407" y="223"/>
                  </a:lnTo>
                  <a:lnTo>
                    <a:pt x="3407" y="225"/>
                  </a:lnTo>
                  <a:lnTo>
                    <a:pt x="3405" y="225"/>
                  </a:lnTo>
                  <a:lnTo>
                    <a:pt x="3402" y="229"/>
                  </a:lnTo>
                  <a:lnTo>
                    <a:pt x="3402" y="229"/>
                  </a:lnTo>
                  <a:lnTo>
                    <a:pt x="3400" y="230"/>
                  </a:lnTo>
                  <a:lnTo>
                    <a:pt x="3400" y="232"/>
                  </a:lnTo>
                  <a:lnTo>
                    <a:pt x="3400" y="234"/>
                  </a:lnTo>
                  <a:lnTo>
                    <a:pt x="3400" y="237"/>
                  </a:lnTo>
                  <a:lnTo>
                    <a:pt x="3402" y="239"/>
                  </a:lnTo>
                  <a:lnTo>
                    <a:pt x="3405" y="244"/>
                  </a:lnTo>
                  <a:lnTo>
                    <a:pt x="3403" y="244"/>
                  </a:lnTo>
                  <a:lnTo>
                    <a:pt x="3403" y="246"/>
                  </a:lnTo>
                  <a:lnTo>
                    <a:pt x="3402" y="246"/>
                  </a:lnTo>
                  <a:lnTo>
                    <a:pt x="3400" y="250"/>
                  </a:lnTo>
                  <a:lnTo>
                    <a:pt x="3398" y="251"/>
                  </a:lnTo>
                  <a:lnTo>
                    <a:pt x="3396" y="255"/>
                  </a:lnTo>
                  <a:lnTo>
                    <a:pt x="3395" y="257"/>
                  </a:lnTo>
                  <a:lnTo>
                    <a:pt x="3396" y="257"/>
                  </a:lnTo>
                  <a:lnTo>
                    <a:pt x="3396" y="260"/>
                  </a:lnTo>
                  <a:lnTo>
                    <a:pt x="3393" y="260"/>
                  </a:lnTo>
                  <a:lnTo>
                    <a:pt x="3393" y="255"/>
                  </a:lnTo>
                  <a:lnTo>
                    <a:pt x="3393" y="255"/>
                  </a:lnTo>
                  <a:lnTo>
                    <a:pt x="3395" y="253"/>
                  </a:lnTo>
                  <a:lnTo>
                    <a:pt x="3396" y="251"/>
                  </a:lnTo>
                  <a:lnTo>
                    <a:pt x="3396" y="250"/>
                  </a:lnTo>
                  <a:lnTo>
                    <a:pt x="3396" y="246"/>
                  </a:lnTo>
                  <a:lnTo>
                    <a:pt x="3396" y="246"/>
                  </a:lnTo>
                  <a:lnTo>
                    <a:pt x="3395" y="246"/>
                  </a:lnTo>
                  <a:lnTo>
                    <a:pt x="3395" y="244"/>
                  </a:lnTo>
                  <a:lnTo>
                    <a:pt x="3393" y="244"/>
                  </a:lnTo>
                  <a:lnTo>
                    <a:pt x="3393" y="244"/>
                  </a:lnTo>
                  <a:lnTo>
                    <a:pt x="3395" y="244"/>
                  </a:lnTo>
                  <a:lnTo>
                    <a:pt x="3395" y="243"/>
                  </a:lnTo>
                  <a:lnTo>
                    <a:pt x="3400" y="243"/>
                  </a:lnTo>
                  <a:lnTo>
                    <a:pt x="3400" y="243"/>
                  </a:lnTo>
                  <a:lnTo>
                    <a:pt x="3400" y="241"/>
                  </a:lnTo>
                  <a:lnTo>
                    <a:pt x="3400" y="241"/>
                  </a:lnTo>
                  <a:lnTo>
                    <a:pt x="3400" y="239"/>
                  </a:lnTo>
                  <a:lnTo>
                    <a:pt x="3400" y="239"/>
                  </a:lnTo>
                  <a:lnTo>
                    <a:pt x="3398" y="237"/>
                  </a:lnTo>
                  <a:lnTo>
                    <a:pt x="3398" y="237"/>
                  </a:lnTo>
                  <a:lnTo>
                    <a:pt x="3396" y="236"/>
                  </a:lnTo>
                  <a:lnTo>
                    <a:pt x="3396" y="234"/>
                  </a:lnTo>
                  <a:lnTo>
                    <a:pt x="3396" y="232"/>
                  </a:lnTo>
                  <a:lnTo>
                    <a:pt x="3398" y="230"/>
                  </a:lnTo>
                  <a:lnTo>
                    <a:pt x="3398" y="225"/>
                  </a:lnTo>
                  <a:lnTo>
                    <a:pt x="3396" y="223"/>
                  </a:lnTo>
                  <a:lnTo>
                    <a:pt x="3396" y="222"/>
                  </a:lnTo>
                  <a:lnTo>
                    <a:pt x="3395" y="220"/>
                  </a:lnTo>
                  <a:lnTo>
                    <a:pt x="3393" y="218"/>
                  </a:lnTo>
                  <a:lnTo>
                    <a:pt x="3391" y="218"/>
                  </a:lnTo>
                  <a:lnTo>
                    <a:pt x="3391" y="227"/>
                  </a:lnTo>
                  <a:lnTo>
                    <a:pt x="3376" y="227"/>
                  </a:lnTo>
                  <a:lnTo>
                    <a:pt x="3376" y="227"/>
                  </a:lnTo>
                  <a:lnTo>
                    <a:pt x="3376" y="227"/>
                  </a:lnTo>
                  <a:lnTo>
                    <a:pt x="3376" y="227"/>
                  </a:lnTo>
                  <a:lnTo>
                    <a:pt x="3372" y="227"/>
                  </a:lnTo>
                  <a:lnTo>
                    <a:pt x="3372" y="223"/>
                  </a:lnTo>
                  <a:lnTo>
                    <a:pt x="3370" y="220"/>
                  </a:lnTo>
                  <a:lnTo>
                    <a:pt x="3369" y="218"/>
                  </a:lnTo>
                  <a:lnTo>
                    <a:pt x="3369" y="215"/>
                  </a:lnTo>
                  <a:lnTo>
                    <a:pt x="3367" y="215"/>
                  </a:lnTo>
                  <a:lnTo>
                    <a:pt x="3365" y="216"/>
                  </a:lnTo>
                  <a:lnTo>
                    <a:pt x="3365" y="216"/>
                  </a:lnTo>
                  <a:lnTo>
                    <a:pt x="3365" y="216"/>
                  </a:lnTo>
                  <a:lnTo>
                    <a:pt x="3365" y="218"/>
                  </a:lnTo>
                  <a:lnTo>
                    <a:pt x="3363" y="218"/>
                  </a:lnTo>
                  <a:lnTo>
                    <a:pt x="3363" y="220"/>
                  </a:lnTo>
                  <a:lnTo>
                    <a:pt x="3362" y="220"/>
                  </a:lnTo>
                  <a:lnTo>
                    <a:pt x="3362" y="218"/>
                  </a:lnTo>
                  <a:lnTo>
                    <a:pt x="3360" y="216"/>
                  </a:lnTo>
                  <a:lnTo>
                    <a:pt x="3358" y="216"/>
                  </a:lnTo>
                  <a:lnTo>
                    <a:pt x="3358" y="216"/>
                  </a:lnTo>
                  <a:lnTo>
                    <a:pt x="3358" y="216"/>
                  </a:lnTo>
                  <a:lnTo>
                    <a:pt x="3356" y="215"/>
                  </a:lnTo>
                  <a:lnTo>
                    <a:pt x="3351" y="223"/>
                  </a:lnTo>
                  <a:lnTo>
                    <a:pt x="3348" y="223"/>
                  </a:lnTo>
                  <a:lnTo>
                    <a:pt x="3348" y="225"/>
                  </a:lnTo>
                  <a:lnTo>
                    <a:pt x="3348" y="225"/>
                  </a:lnTo>
                  <a:lnTo>
                    <a:pt x="3348" y="227"/>
                  </a:lnTo>
                  <a:lnTo>
                    <a:pt x="3348" y="230"/>
                  </a:lnTo>
                  <a:lnTo>
                    <a:pt x="3349" y="232"/>
                  </a:lnTo>
                  <a:lnTo>
                    <a:pt x="3353" y="234"/>
                  </a:lnTo>
                  <a:lnTo>
                    <a:pt x="3356" y="234"/>
                  </a:lnTo>
                  <a:lnTo>
                    <a:pt x="3356" y="234"/>
                  </a:lnTo>
                  <a:lnTo>
                    <a:pt x="3355" y="236"/>
                  </a:lnTo>
                  <a:lnTo>
                    <a:pt x="3353" y="237"/>
                  </a:lnTo>
                  <a:lnTo>
                    <a:pt x="3349" y="237"/>
                  </a:lnTo>
                  <a:lnTo>
                    <a:pt x="3346" y="236"/>
                  </a:lnTo>
                  <a:lnTo>
                    <a:pt x="3344" y="234"/>
                  </a:lnTo>
                  <a:lnTo>
                    <a:pt x="3342" y="234"/>
                  </a:lnTo>
                  <a:lnTo>
                    <a:pt x="3344" y="237"/>
                  </a:lnTo>
                  <a:lnTo>
                    <a:pt x="3342" y="237"/>
                  </a:lnTo>
                  <a:lnTo>
                    <a:pt x="3342" y="239"/>
                  </a:lnTo>
                  <a:lnTo>
                    <a:pt x="3341" y="239"/>
                  </a:lnTo>
                  <a:lnTo>
                    <a:pt x="3341" y="243"/>
                  </a:lnTo>
                  <a:lnTo>
                    <a:pt x="3330" y="244"/>
                  </a:lnTo>
                  <a:lnTo>
                    <a:pt x="3330" y="248"/>
                  </a:lnTo>
                  <a:lnTo>
                    <a:pt x="3327" y="246"/>
                  </a:lnTo>
                  <a:lnTo>
                    <a:pt x="3323" y="246"/>
                  </a:lnTo>
                  <a:lnTo>
                    <a:pt x="3321" y="246"/>
                  </a:lnTo>
                  <a:lnTo>
                    <a:pt x="3318" y="246"/>
                  </a:lnTo>
                  <a:lnTo>
                    <a:pt x="3309" y="246"/>
                  </a:lnTo>
                  <a:lnTo>
                    <a:pt x="3309" y="248"/>
                  </a:lnTo>
                  <a:lnTo>
                    <a:pt x="3309" y="248"/>
                  </a:lnTo>
                  <a:lnTo>
                    <a:pt x="3309" y="251"/>
                  </a:lnTo>
                  <a:lnTo>
                    <a:pt x="3304" y="251"/>
                  </a:lnTo>
                  <a:lnTo>
                    <a:pt x="3304" y="255"/>
                  </a:lnTo>
                  <a:lnTo>
                    <a:pt x="3297" y="255"/>
                  </a:lnTo>
                  <a:lnTo>
                    <a:pt x="3297" y="255"/>
                  </a:lnTo>
                  <a:lnTo>
                    <a:pt x="3294" y="255"/>
                  </a:lnTo>
                  <a:lnTo>
                    <a:pt x="3290" y="255"/>
                  </a:lnTo>
                  <a:lnTo>
                    <a:pt x="3287" y="255"/>
                  </a:lnTo>
                  <a:lnTo>
                    <a:pt x="3285" y="257"/>
                  </a:lnTo>
                  <a:lnTo>
                    <a:pt x="3276" y="257"/>
                  </a:lnTo>
                  <a:lnTo>
                    <a:pt x="3276" y="255"/>
                  </a:lnTo>
                  <a:lnTo>
                    <a:pt x="3294" y="251"/>
                  </a:lnTo>
                  <a:lnTo>
                    <a:pt x="3299" y="250"/>
                  </a:lnTo>
                  <a:lnTo>
                    <a:pt x="3304" y="248"/>
                  </a:lnTo>
                  <a:lnTo>
                    <a:pt x="3304" y="244"/>
                  </a:lnTo>
                  <a:lnTo>
                    <a:pt x="3306" y="241"/>
                  </a:lnTo>
                  <a:lnTo>
                    <a:pt x="3320" y="237"/>
                  </a:lnTo>
                  <a:lnTo>
                    <a:pt x="3321" y="236"/>
                  </a:lnTo>
                  <a:lnTo>
                    <a:pt x="3325" y="236"/>
                  </a:lnTo>
                  <a:lnTo>
                    <a:pt x="3325" y="234"/>
                  </a:lnTo>
                  <a:lnTo>
                    <a:pt x="3330" y="234"/>
                  </a:lnTo>
                  <a:lnTo>
                    <a:pt x="3330" y="230"/>
                  </a:lnTo>
                  <a:lnTo>
                    <a:pt x="3334" y="229"/>
                  </a:lnTo>
                  <a:lnTo>
                    <a:pt x="3334" y="225"/>
                  </a:lnTo>
                  <a:lnTo>
                    <a:pt x="3335" y="223"/>
                  </a:lnTo>
                  <a:lnTo>
                    <a:pt x="3339" y="223"/>
                  </a:lnTo>
                  <a:lnTo>
                    <a:pt x="3342" y="222"/>
                  </a:lnTo>
                  <a:lnTo>
                    <a:pt x="3342" y="215"/>
                  </a:lnTo>
                  <a:lnTo>
                    <a:pt x="3341" y="215"/>
                  </a:lnTo>
                  <a:lnTo>
                    <a:pt x="3341" y="213"/>
                  </a:lnTo>
                  <a:lnTo>
                    <a:pt x="3341" y="213"/>
                  </a:lnTo>
                  <a:lnTo>
                    <a:pt x="3342" y="211"/>
                  </a:lnTo>
                  <a:lnTo>
                    <a:pt x="3344" y="211"/>
                  </a:lnTo>
                  <a:lnTo>
                    <a:pt x="3346" y="204"/>
                  </a:lnTo>
                  <a:lnTo>
                    <a:pt x="3353" y="204"/>
                  </a:lnTo>
                  <a:lnTo>
                    <a:pt x="3358" y="203"/>
                  </a:lnTo>
                  <a:lnTo>
                    <a:pt x="3363" y="201"/>
                  </a:lnTo>
                  <a:lnTo>
                    <a:pt x="3367" y="201"/>
                  </a:lnTo>
                  <a:lnTo>
                    <a:pt x="3367" y="201"/>
                  </a:lnTo>
                  <a:lnTo>
                    <a:pt x="3369" y="201"/>
                  </a:lnTo>
                  <a:lnTo>
                    <a:pt x="3370" y="197"/>
                  </a:lnTo>
                  <a:lnTo>
                    <a:pt x="3384" y="197"/>
                  </a:lnTo>
                  <a:lnTo>
                    <a:pt x="3384" y="196"/>
                  </a:lnTo>
                  <a:lnTo>
                    <a:pt x="3388" y="196"/>
                  </a:lnTo>
                  <a:lnTo>
                    <a:pt x="3388" y="194"/>
                  </a:lnTo>
                  <a:lnTo>
                    <a:pt x="3390" y="194"/>
                  </a:lnTo>
                  <a:lnTo>
                    <a:pt x="3390" y="194"/>
                  </a:lnTo>
                  <a:lnTo>
                    <a:pt x="3405" y="190"/>
                  </a:lnTo>
                  <a:lnTo>
                    <a:pt x="3405" y="189"/>
                  </a:lnTo>
                  <a:lnTo>
                    <a:pt x="3409" y="189"/>
                  </a:lnTo>
                  <a:lnTo>
                    <a:pt x="3409" y="189"/>
                  </a:lnTo>
                  <a:lnTo>
                    <a:pt x="3410" y="187"/>
                  </a:lnTo>
                  <a:lnTo>
                    <a:pt x="3409" y="183"/>
                  </a:lnTo>
                  <a:lnTo>
                    <a:pt x="3409" y="180"/>
                  </a:lnTo>
                  <a:lnTo>
                    <a:pt x="3407" y="178"/>
                  </a:lnTo>
                  <a:lnTo>
                    <a:pt x="3405" y="175"/>
                  </a:lnTo>
                  <a:lnTo>
                    <a:pt x="3403" y="175"/>
                  </a:lnTo>
                  <a:lnTo>
                    <a:pt x="3403" y="173"/>
                  </a:lnTo>
                  <a:lnTo>
                    <a:pt x="3402" y="175"/>
                  </a:lnTo>
                  <a:lnTo>
                    <a:pt x="3400" y="173"/>
                  </a:lnTo>
                  <a:lnTo>
                    <a:pt x="3400" y="173"/>
                  </a:lnTo>
                  <a:lnTo>
                    <a:pt x="3400" y="168"/>
                  </a:lnTo>
                  <a:lnTo>
                    <a:pt x="3402" y="169"/>
                  </a:lnTo>
                  <a:lnTo>
                    <a:pt x="3405" y="171"/>
                  </a:lnTo>
                  <a:lnTo>
                    <a:pt x="3409" y="171"/>
                  </a:lnTo>
                  <a:lnTo>
                    <a:pt x="3410" y="161"/>
                  </a:lnTo>
                  <a:lnTo>
                    <a:pt x="3409" y="161"/>
                  </a:lnTo>
                  <a:lnTo>
                    <a:pt x="3409" y="157"/>
                  </a:lnTo>
                  <a:lnTo>
                    <a:pt x="3403" y="157"/>
                  </a:lnTo>
                  <a:lnTo>
                    <a:pt x="3403" y="154"/>
                  </a:lnTo>
                  <a:lnTo>
                    <a:pt x="3402" y="152"/>
                  </a:lnTo>
                  <a:lnTo>
                    <a:pt x="3402" y="150"/>
                  </a:lnTo>
                  <a:lnTo>
                    <a:pt x="3402" y="147"/>
                  </a:lnTo>
                  <a:lnTo>
                    <a:pt x="3398" y="145"/>
                  </a:lnTo>
                  <a:lnTo>
                    <a:pt x="3393" y="143"/>
                  </a:lnTo>
                  <a:lnTo>
                    <a:pt x="3388" y="143"/>
                  </a:lnTo>
                  <a:lnTo>
                    <a:pt x="3388" y="141"/>
                  </a:lnTo>
                  <a:lnTo>
                    <a:pt x="3386" y="141"/>
                  </a:lnTo>
                  <a:lnTo>
                    <a:pt x="3384" y="140"/>
                  </a:lnTo>
                  <a:lnTo>
                    <a:pt x="3384" y="140"/>
                  </a:lnTo>
                  <a:lnTo>
                    <a:pt x="3383" y="134"/>
                  </a:lnTo>
                  <a:lnTo>
                    <a:pt x="3383" y="129"/>
                  </a:lnTo>
                  <a:lnTo>
                    <a:pt x="3381" y="129"/>
                  </a:lnTo>
                  <a:lnTo>
                    <a:pt x="3379" y="127"/>
                  </a:lnTo>
                  <a:lnTo>
                    <a:pt x="3377" y="127"/>
                  </a:lnTo>
                  <a:lnTo>
                    <a:pt x="3377" y="126"/>
                  </a:lnTo>
                  <a:lnTo>
                    <a:pt x="3377" y="126"/>
                  </a:lnTo>
                  <a:lnTo>
                    <a:pt x="3376" y="126"/>
                  </a:lnTo>
                  <a:lnTo>
                    <a:pt x="3376" y="127"/>
                  </a:lnTo>
                  <a:lnTo>
                    <a:pt x="3374" y="127"/>
                  </a:lnTo>
                  <a:lnTo>
                    <a:pt x="3374" y="127"/>
                  </a:lnTo>
                  <a:lnTo>
                    <a:pt x="3367" y="127"/>
                  </a:lnTo>
                  <a:lnTo>
                    <a:pt x="3367" y="129"/>
                  </a:lnTo>
                  <a:lnTo>
                    <a:pt x="3360" y="131"/>
                  </a:lnTo>
                  <a:lnTo>
                    <a:pt x="3358" y="127"/>
                  </a:lnTo>
                  <a:lnTo>
                    <a:pt x="3355" y="127"/>
                  </a:lnTo>
                  <a:lnTo>
                    <a:pt x="3349" y="127"/>
                  </a:lnTo>
                  <a:lnTo>
                    <a:pt x="3346" y="129"/>
                  </a:lnTo>
                  <a:lnTo>
                    <a:pt x="3342" y="131"/>
                  </a:lnTo>
                  <a:lnTo>
                    <a:pt x="3341" y="131"/>
                  </a:lnTo>
                  <a:lnTo>
                    <a:pt x="3332" y="133"/>
                  </a:lnTo>
                  <a:lnTo>
                    <a:pt x="3325" y="141"/>
                  </a:lnTo>
                  <a:lnTo>
                    <a:pt x="3323" y="141"/>
                  </a:lnTo>
                  <a:lnTo>
                    <a:pt x="3320" y="143"/>
                  </a:lnTo>
                  <a:lnTo>
                    <a:pt x="3318" y="143"/>
                  </a:lnTo>
                  <a:lnTo>
                    <a:pt x="3314" y="143"/>
                  </a:lnTo>
                  <a:lnTo>
                    <a:pt x="3314" y="143"/>
                  </a:lnTo>
                  <a:lnTo>
                    <a:pt x="3314" y="138"/>
                  </a:lnTo>
                  <a:lnTo>
                    <a:pt x="3316" y="138"/>
                  </a:lnTo>
                  <a:lnTo>
                    <a:pt x="3316" y="136"/>
                  </a:lnTo>
                  <a:lnTo>
                    <a:pt x="3316" y="134"/>
                  </a:lnTo>
                  <a:lnTo>
                    <a:pt x="3318" y="133"/>
                  </a:lnTo>
                  <a:lnTo>
                    <a:pt x="3318" y="131"/>
                  </a:lnTo>
                  <a:lnTo>
                    <a:pt x="3318" y="127"/>
                  </a:lnTo>
                  <a:lnTo>
                    <a:pt x="3307" y="126"/>
                  </a:lnTo>
                  <a:lnTo>
                    <a:pt x="3307" y="124"/>
                  </a:lnTo>
                  <a:lnTo>
                    <a:pt x="3302" y="126"/>
                  </a:lnTo>
                  <a:lnTo>
                    <a:pt x="3302" y="126"/>
                  </a:lnTo>
                  <a:lnTo>
                    <a:pt x="3295" y="126"/>
                  </a:lnTo>
                  <a:lnTo>
                    <a:pt x="3295" y="127"/>
                  </a:lnTo>
                  <a:lnTo>
                    <a:pt x="3294" y="127"/>
                  </a:lnTo>
                  <a:lnTo>
                    <a:pt x="3295" y="126"/>
                  </a:lnTo>
                  <a:lnTo>
                    <a:pt x="3297" y="126"/>
                  </a:lnTo>
                  <a:lnTo>
                    <a:pt x="3297" y="122"/>
                  </a:lnTo>
                  <a:lnTo>
                    <a:pt x="3295" y="122"/>
                  </a:lnTo>
                  <a:lnTo>
                    <a:pt x="3295" y="122"/>
                  </a:lnTo>
                  <a:lnTo>
                    <a:pt x="3292" y="122"/>
                  </a:lnTo>
                  <a:lnTo>
                    <a:pt x="3292" y="124"/>
                  </a:lnTo>
                  <a:lnTo>
                    <a:pt x="3288" y="124"/>
                  </a:lnTo>
                  <a:lnTo>
                    <a:pt x="3288" y="122"/>
                  </a:lnTo>
                  <a:lnTo>
                    <a:pt x="3292" y="120"/>
                  </a:lnTo>
                  <a:lnTo>
                    <a:pt x="3294" y="117"/>
                  </a:lnTo>
                  <a:lnTo>
                    <a:pt x="3297" y="117"/>
                  </a:lnTo>
                  <a:lnTo>
                    <a:pt x="3297" y="113"/>
                  </a:lnTo>
                  <a:lnTo>
                    <a:pt x="3297" y="113"/>
                  </a:lnTo>
                  <a:lnTo>
                    <a:pt x="3297" y="112"/>
                  </a:lnTo>
                  <a:lnTo>
                    <a:pt x="3294" y="110"/>
                  </a:lnTo>
                  <a:lnTo>
                    <a:pt x="3288" y="110"/>
                  </a:lnTo>
                  <a:lnTo>
                    <a:pt x="3288" y="110"/>
                  </a:lnTo>
                  <a:lnTo>
                    <a:pt x="3287" y="110"/>
                  </a:lnTo>
                  <a:lnTo>
                    <a:pt x="3287" y="105"/>
                  </a:lnTo>
                  <a:lnTo>
                    <a:pt x="3283" y="107"/>
                  </a:lnTo>
                  <a:lnTo>
                    <a:pt x="3281" y="107"/>
                  </a:lnTo>
                  <a:lnTo>
                    <a:pt x="3278" y="107"/>
                  </a:lnTo>
                  <a:lnTo>
                    <a:pt x="3276" y="105"/>
                  </a:lnTo>
                  <a:lnTo>
                    <a:pt x="3271" y="105"/>
                  </a:lnTo>
                  <a:lnTo>
                    <a:pt x="3271" y="105"/>
                  </a:lnTo>
                  <a:lnTo>
                    <a:pt x="3269" y="105"/>
                  </a:lnTo>
                  <a:lnTo>
                    <a:pt x="3269" y="108"/>
                  </a:lnTo>
                  <a:lnTo>
                    <a:pt x="3262" y="110"/>
                  </a:lnTo>
                  <a:lnTo>
                    <a:pt x="3259" y="107"/>
                  </a:lnTo>
                  <a:lnTo>
                    <a:pt x="3257" y="107"/>
                  </a:lnTo>
                  <a:lnTo>
                    <a:pt x="3253" y="108"/>
                  </a:lnTo>
                  <a:lnTo>
                    <a:pt x="3250" y="108"/>
                  </a:lnTo>
                  <a:lnTo>
                    <a:pt x="3246" y="110"/>
                  </a:lnTo>
                  <a:lnTo>
                    <a:pt x="3245" y="112"/>
                  </a:lnTo>
                  <a:lnTo>
                    <a:pt x="3243" y="113"/>
                  </a:lnTo>
                  <a:lnTo>
                    <a:pt x="3241" y="113"/>
                  </a:lnTo>
                  <a:lnTo>
                    <a:pt x="3241" y="113"/>
                  </a:lnTo>
                  <a:lnTo>
                    <a:pt x="3241" y="115"/>
                  </a:lnTo>
                  <a:lnTo>
                    <a:pt x="3241" y="115"/>
                  </a:lnTo>
                  <a:lnTo>
                    <a:pt x="3241" y="117"/>
                  </a:lnTo>
                  <a:lnTo>
                    <a:pt x="3241" y="117"/>
                  </a:lnTo>
                  <a:lnTo>
                    <a:pt x="3241" y="119"/>
                  </a:lnTo>
                  <a:lnTo>
                    <a:pt x="3239" y="120"/>
                  </a:lnTo>
                  <a:lnTo>
                    <a:pt x="3238" y="120"/>
                  </a:lnTo>
                  <a:lnTo>
                    <a:pt x="3236" y="120"/>
                  </a:lnTo>
                  <a:lnTo>
                    <a:pt x="3234" y="122"/>
                  </a:lnTo>
                  <a:lnTo>
                    <a:pt x="3232" y="126"/>
                  </a:lnTo>
                  <a:lnTo>
                    <a:pt x="3231" y="126"/>
                  </a:lnTo>
                  <a:lnTo>
                    <a:pt x="3231" y="126"/>
                  </a:lnTo>
                  <a:lnTo>
                    <a:pt x="3231" y="126"/>
                  </a:lnTo>
                  <a:lnTo>
                    <a:pt x="3227" y="127"/>
                  </a:lnTo>
                  <a:lnTo>
                    <a:pt x="3227" y="131"/>
                  </a:lnTo>
                  <a:lnTo>
                    <a:pt x="3227" y="133"/>
                  </a:lnTo>
                  <a:lnTo>
                    <a:pt x="3227" y="134"/>
                  </a:lnTo>
                  <a:lnTo>
                    <a:pt x="3229" y="134"/>
                  </a:lnTo>
                  <a:lnTo>
                    <a:pt x="3231" y="136"/>
                  </a:lnTo>
                  <a:lnTo>
                    <a:pt x="3231" y="138"/>
                  </a:lnTo>
                  <a:lnTo>
                    <a:pt x="3236" y="140"/>
                  </a:lnTo>
                  <a:lnTo>
                    <a:pt x="3236" y="143"/>
                  </a:lnTo>
                  <a:lnTo>
                    <a:pt x="3231" y="141"/>
                  </a:lnTo>
                  <a:lnTo>
                    <a:pt x="3227" y="140"/>
                  </a:lnTo>
                  <a:lnTo>
                    <a:pt x="3225" y="138"/>
                  </a:lnTo>
                  <a:lnTo>
                    <a:pt x="3224" y="138"/>
                  </a:lnTo>
                  <a:lnTo>
                    <a:pt x="3222" y="138"/>
                  </a:lnTo>
                  <a:lnTo>
                    <a:pt x="3220" y="140"/>
                  </a:lnTo>
                  <a:lnTo>
                    <a:pt x="3220" y="140"/>
                  </a:lnTo>
                  <a:lnTo>
                    <a:pt x="3218" y="140"/>
                  </a:lnTo>
                  <a:lnTo>
                    <a:pt x="3218" y="140"/>
                  </a:lnTo>
                  <a:lnTo>
                    <a:pt x="3217" y="140"/>
                  </a:lnTo>
                  <a:lnTo>
                    <a:pt x="3208" y="140"/>
                  </a:lnTo>
                  <a:lnTo>
                    <a:pt x="3208" y="140"/>
                  </a:lnTo>
                  <a:lnTo>
                    <a:pt x="3203" y="140"/>
                  </a:lnTo>
                  <a:lnTo>
                    <a:pt x="3199" y="140"/>
                  </a:lnTo>
                  <a:lnTo>
                    <a:pt x="3199" y="141"/>
                  </a:lnTo>
                  <a:lnTo>
                    <a:pt x="3201" y="143"/>
                  </a:lnTo>
                  <a:lnTo>
                    <a:pt x="3201" y="143"/>
                  </a:lnTo>
                  <a:lnTo>
                    <a:pt x="3201" y="143"/>
                  </a:lnTo>
                  <a:lnTo>
                    <a:pt x="3203" y="143"/>
                  </a:lnTo>
                  <a:lnTo>
                    <a:pt x="3203" y="145"/>
                  </a:lnTo>
                  <a:lnTo>
                    <a:pt x="3204" y="145"/>
                  </a:lnTo>
                  <a:lnTo>
                    <a:pt x="3204" y="147"/>
                  </a:lnTo>
                  <a:lnTo>
                    <a:pt x="3206" y="147"/>
                  </a:lnTo>
                  <a:lnTo>
                    <a:pt x="3206" y="148"/>
                  </a:lnTo>
                  <a:lnTo>
                    <a:pt x="3208" y="148"/>
                  </a:lnTo>
                  <a:lnTo>
                    <a:pt x="3208" y="154"/>
                  </a:lnTo>
                  <a:lnTo>
                    <a:pt x="3210" y="154"/>
                  </a:lnTo>
                  <a:lnTo>
                    <a:pt x="3210" y="157"/>
                  </a:lnTo>
                  <a:lnTo>
                    <a:pt x="3208" y="159"/>
                  </a:lnTo>
                  <a:lnTo>
                    <a:pt x="3206" y="159"/>
                  </a:lnTo>
                  <a:lnTo>
                    <a:pt x="3204" y="161"/>
                  </a:lnTo>
                  <a:lnTo>
                    <a:pt x="3204" y="162"/>
                  </a:lnTo>
                  <a:lnTo>
                    <a:pt x="3204" y="162"/>
                  </a:lnTo>
                  <a:lnTo>
                    <a:pt x="3204" y="159"/>
                  </a:lnTo>
                  <a:lnTo>
                    <a:pt x="3204" y="155"/>
                  </a:lnTo>
                  <a:lnTo>
                    <a:pt x="3206" y="154"/>
                  </a:lnTo>
                  <a:lnTo>
                    <a:pt x="3206" y="152"/>
                  </a:lnTo>
                  <a:lnTo>
                    <a:pt x="3204" y="150"/>
                  </a:lnTo>
                  <a:lnTo>
                    <a:pt x="3204" y="148"/>
                  </a:lnTo>
                  <a:lnTo>
                    <a:pt x="3203" y="147"/>
                  </a:lnTo>
                  <a:lnTo>
                    <a:pt x="3199" y="147"/>
                  </a:lnTo>
                  <a:lnTo>
                    <a:pt x="3198" y="147"/>
                  </a:lnTo>
                  <a:lnTo>
                    <a:pt x="3196" y="148"/>
                  </a:lnTo>
                  <a:lnTo>
                    <a:pt x="3192" y="148"/>
                  </a:lnTo>
                  <a:lnTo>
                    <a:pt x="3191" y="150"/>
                  </a:lnTo>
                  <a:lnTo>
                    <a:pt x="3185" y="157"/>
                  </a:lnTo>
                  <a:lnTo>
                    <a:pt x="3184" y="157"/>
                  </a:lnTo>
                  <a:lnTo>
                    <a:pt x="3184" y="159"/>
                  </a:lnTo>
                  <a:lnTo>
                    <a:pt x="3182" y="157"/>
                  </a:lnTo>
                  <a:lnTo>
                    <a:pt x="3180" y="157"/>
                  </a:lnTo>
                  <a:lnTo>
                    <a:pt x="3178" y="157"/>
                  </a:lnTo>
                  <a:lnTo>
                    <a:pt x="3178" y="159"/>
                  </a:lnTo>
                  <a:lnTo>
                    <a:pt x="3177" y="159"/>
                  </a:lnTo>
                  <a:lnTo>
                    <a:pt x="3177" y="161"/>
                  </a:lnTo>
                  <a:lnTo>
                    <a:pt x="3177" y="161"/>
                  </a:lnTo>
                  <a:lnTo>
                    <a:pt x="3175" y="161"/>
                  </a:lnTo>
                  <a:lnTo>
                    <a:pt x="3173" y="159"/>
                  </a:lnTo>
                  <a:lnTo>
                    <a:pt x="3173" y="157"/>
                  </a:lnTo>
                  <a:lnTo>
                    <a:pt x="3171" y="155"/>
                  </a:lnTo>
                  <a:lnTo>
                    <a:pt x="3171" y="159"/>
                  </a:lnTo>
                  <a:lnTo>
                    <a:pt x="3170" y="159"/>
                  </a:lnTo>
                  <a:lnTo>
                    <a:pt x="3170" y="161"/>
                  </a:lnTo>
                  <a:lnTo>
                    <a:pt x="3164" y="161"/>
                  </a:lnTo>
                  <a:lnTo>
                    <a:pt x="3164" y="162"/>
                  </a:lnTo>
                  <a:lnTo>
                    <a:pt x="3161" y="162"/>
                  </a:lnTo>
                  <a:lnTo>
                    <a:pt x="3161" y="161"/>
                  </a:lnTo>
                  <a:lnTo>
                    <a:pt x="3163" y="161"/>
                  </a:lnTo>
                  <a:lnTo>
                    <a:pt x="3163" y="159"/>
                  </a:lnTo>
                  <a:lnTo>
                    <a:pt x="3166" y="159"/>
                  </a:lnTo>
                  <a:lnTo>
                    <a:pt x="3166" y="155"/>
                  </a:lnTo>
                  <a:lnTo>
                    <a:pt x="3170" y="152"/>
                  </a:lnTo>
                  <a:lnTo>
                    <a:pt x="3170" y="150"/>
                  </a:lnTo>
                  <a:lnTo>
                    <a:pt x="3168" y="148"/>
                  </a:lnTo>
                  <a:lnTo>
                    <a:pt x="3164" y="148"/>
                  </a:lnTo>
                  <a:lnTo>
                    <a:pt x="3163" y="147"/>
                  </a:lnTo>
                  <a:lnTo>
                    <a:pt x="3157" y="148"/>
                  </a:lnTo>
                  <a:lnTo>
                    <a:pt x="3157" y="148"/>
                  </a:lnTo>
                  <a:lnTo>
                    <a:pt x="3156" y="148"/>
                  </a:lnTo>
                  <a:lnTo>
                    <a:pt x="3156" y="148"/>
                  </a:lnTo>
                  <a:lnTo>
                    <a:pt x="3156" y="148"/>
                  </a:lnTo>
                  <a:lnTo>
                    <a:pt x="3154" y="148"/>
                  </a:lnTo>
                  <a:lnTo>
                    <a:pt x="3152" y="148"/>
                  </a:lnTo>
                  <a:lnTo>
                    <a:pt x="3152" y="147"/>
                  </a:lnTo>
                  <a:lnTo>
                    <a:pt x="3150" y="147"/>
                  </a:lnTo>
                  <a:lnTo>
                    <a:pt x="3149" y="147"/>
                  </a:lnTo>
                  <a:lnTo>
                    <a:pt x="3147" y="148"/>
                  </a:lnTo>
                  <a:lnTo>
                    <a:pt x="3147" y="150"/>
                  </a:lnTo>
                  <a:lnTo>
                    <a:pt x="3145" y="150"/>
                  </a:lnTo>
                  <a:lnTo>
                    <a:pt x="3143" y="148"/>
                  </a:lnTo>
                  <a:lnTo>
                    <a:pt x="3142" y="148"/>
                  </a:lnTo>
                  <a:lnTo>
                    <a:pt x="3142" y="147"/>
                  </a:lnTo>
                  <a:lnTo>
                    <a:pt x="3135" y="147"/>
                  </a:lnTo>
                  <a:lnTo>
                    <a:pt x="3135" y="148"/>
                  </a:lnTo>
                  <a:lnTo>
                    <a:pt x="3133" y="147"/>
                  </a:lnTo>
                  <a:lnTo>
                    <a:pt x="3133" y="150"/>
                  </a:lnTo>
                  <a:lnTo>
                    <a:pt x="3128" y="148"/>
                  </a:lnTo>
                  <a:lnTo>
                    <a:pt x="3126" y="147"/>
                  </a:lnTo>
                  <a:lnTo>
                    <a:pt x="3126" y="147"/>
                  </a:lnTo>
                  <a:lnTo>
                    <a:pt x="3126" y="148"/>
                  </a:lnTo>
                  <a:lnTo>
                    <a:pt x="3122" y="148"/>
                  </a:lnTo>
                  <a:lnTo>
                    <a:pt x="3121" y="148"/>
                  </a:lnTo>
                  <a:lnTo>
                    <a:pt x="3121" y="150"/>
                  </a:lnTo>
                  <a:lnTo>
                    <a:pt x="3121" y="152"/>
                  </a:lnTo>
                  <a:lnTo>
                    <a:pt x="3122" y="152"/>
                  </a:lnTo>
                  <a:lnTo>
                    <a:pt x="3122" y="154"/>
                  </a:lnTo>
                  <a:lnTo>
                    <a:pt x="3100" y="155"/>
                  </a:lnTo>
                  <a:lnTo>
                    <a:pt x="3100" y="157"/>
                  </a:lnTo>
                  <a:lnTo>
                    <a:pt x="3098" y="157"/>
                  </a:lnTo>
                  <a:lnTo>
                    <a:pt x="3098" y="159"/>
                  </a:lnTo>
                  <a:lnTo>
                    <a:pt x="3093" y="159"/>
                  </a:lnTo>
                  <a:lnTo>
                    <a:pt x="3093" y="159"/>
                  </a:lnTo>
                  <a:lnTo>
                    <a:pt x="3091" y="159"/>
                  </a:lnTo>
                  <a:lnTo>
                    <a:pt x="3091" y="159"/>
                  </a:lnTo>
                  <a:lnTo>
                    <a:pt x="3089" y="159"/>
                  </a:lnTo>
                  <a:lnTo>
                    <a:pt x="3089" y="159"/>
                  </a:lnTo>
                  <a:lnTo>
                    <a:pt x="3088" y="159"/>
                  </a:lnTo>
                  <a:lnTo>
                    <a:pt x="3088" y="159"/>
                  </a:lnTo>
                  <a:lnTo>
                    <a:pt x="3084" y="159"/>
                  </a:lnTo>
                  <a:lnTo>
                    <a:pt x="3084" y="161"/>
                  </a:lnTo>
                  <a:lnTo>
                    <a:pt x="3081" y="161"/>
                  </a:lnTo>
                  <a:lnTo>
                    <a:pt x="3079" y="161"/>
                  </a:lnTo>
                  <a:lnTo>
                    <a:pt x="3077" y="159"/>
                  </a:lnTo>
                  <a:lnTo>
                    <a:pt x="3075" y="159"/>
                  </a:lnTo>
                  <a:lnTo>
                    <a:pt x="3072" y="159"/>
                  </a:lnTo>
                  <a:lnTo>
                    <a:pt x="3072" y="161"/>
                  </a:lnTo>
                  <a:lnTo>
                    <a:pt x="3068" y="161"/>
                  </a:lnTo>
                  <a:lnTo>
                    <a:pt x="3068" y="161"/>
                  </a:lnTo>
                  <a:lnTo>
                    <a:pt x="3067" y="161"/>
                  </a:lnTo>
                  <a:lnTo>
                    <a:pt x="3063" y="164"/>
                  </a:lnTo>
                  <a:lnTo>
                    <a:pt x="3058" y="166"/>
                  </a:lnTo>
                  <a:lnTo>
                    <a:pt x="3058" y="168"/>
                  </a:lnTo>
                  <a:lnTo>
                    <a:pt x="3049" y="168"/>
                  </a:lnTo>
                  <a:lnTo>
                    <a:pt x="3049" y="169"/>
                  </a:lnTo>
                  <a:lnTo>
                    <a:pt x="3046" y="169"/>
                  </a:lnTo>
                  <a:lnTo>
                    <a:pt x="3046" y="169"/>
                  </a:lnTo>
                  <a:lnTo>
                    <a:pt x="3044" y="169"/>
                  </a:lnTo>
                  <a:lnTo>
                    <a:pt x="3044" y="169"/>
                  </a:lnTo>
                  <a:lnTo>
                    <a:pt x="3044" y="169"/>
                  </a:lnTo>
                  <a:lnTo>
                    <a:pt x="3040" y="169"/>
                  </a:lnTo>
                  <a:lnTo>
                    <a:pt x="3040" y="169"/>
                  </a:lnTo>
                  <a:lnTo>
                    <a:pt x="3039" y="169"/>
                  </a:lnTo>
                  <a:lnTo>
                    <a:pt x="3039" y="169"/>
                  </a:lnTo>
                  <a:lnTo>
                    <a:pt x="3033" y="169"/>
                  </a:lnTo>
                  <a:lnTo>
                    <a:pt x="3033" y="171"/>
                  </a:lnTo>
                  <a:lnTo>
                    <a:pt x="3035" y="173"/>
                  </a:lnTo>
                  <a:lnTo>
                    <a:pt x="3037" y="173"/>
                  </a:lnTo>
                  <a:lnTo>
                    <a:pt x="3039" y="173"/>
                  </a:lnTo>
                  <a:lnTo>
                    <a:pt x="3040" y="175"/>
                  </a:lnTo>
                  <a:lnTo>
                    <a:pt x="3042" y="175"/>
                  </a:lnTo>
                  <a:lnTo>
                    <a:pt x="3042" y="176"/>
                  </a:lnTo>
                  <a:lnTo>
                    <a:pt x="3040" y="176"/>
                  </a:lnTo>
                  <a:lnTo>
                    <a:pt x="3040" y="178"/>
                  </a:lnTo>
                  <a:lnTo>
                    <a:pt x="3037" y="178"/>
                  </a:lnTo>
                  <a:lnTo>
                    <a:pt x="3035" y="182"/>
                  </a:lnTo>
                  <a:lnTo>
                    <a:pt x="3033" y="182"/>
                  </a:lnTo>
                  <a:lnTo>
                    <a:pt x="3033" y="183"/>
                  </a:lnTo>
                  <a:lnTo>
                    <a:pt x="3033" y="183"/>
                  </a:lnTo>
                  <a:lnTo>
                    <a:pt x="3033" y="190"/>
                  </a:lnTo>
                  <a:lnTo>
                    <a:pt x="3030" y="189"/>
                  </a:lnTo>
                  <a:lnTo>
                    <a:pt x="3030" y="189"/>
                  </a:lnTo>
                  <a:lnTo>
                    <a:pt x="3026" y="189"/>
                  </a:lnTo>
                  <a:lnTo>
                    <a:pt x="3026" y="185"/>
                  </a:lnTo>
                  <a:lnTo>
                    <a:pt x="3025" y="185"/>
                  </a:lnTo>
                  <a:lnTo>
                    <a:pt x="3023" y="185"/>
                  </a:lnTo>
                  <a:lnTo>
                    <a:pt x="3023" y="183"/>
                  </a:lnTo>
                  <a:lnTo>
                    <a:pt x="3021" y="183"/>
                  </a:lnTo>
                  <a:lnTo>
                    <a:pt x="3019" y="187"/>
                  </a:lnTo>
                  <a:lnTo>
                    <a:pt x="3018" y="189"/>
                  </a:lnTo>
                  <a:lnTo>
                    <a:pt x="3026" y="190"/>
                  </a:lnTo>
                  <a:lnTo>
                    <a:pt x="3028" y="194"/>
                  </a:lnTo>
                  <a:lnTo>
                    <a:pt x="3030" y="196"/>
                  </a:lnTo>
                  <a:lnTo>
                    <a:pt x="3030" y="197"/>
                  </a:lnTo>
                  <a:lnTo>
                    <a:pt x="3026" y="197"/>
                  </a:lnTo>
                  <a:lnTo>
                    <a:pt x="3026" y="196"/>
                  </a:lnTo>
                  <a:lnTo>
                    <a:pt x="3023" y="196"/>
                  </a:lnTo>
                  <a:lnTo>
                    <a:pt x="3021" y="197"/>
                  </a:lnTo>
                  <a:lnTo>
                    <a:pt x="3018" y="197"/>
                  </a:lnTo>
                  <a:lnTo>
                    <a:pt x="3018" y="201"/>
                  </a:lnTo>
                  <a:lnTo>
                    <a:pt x="3021" y="203"/>
                  </a:lnTo>
                  <a:lnTo>
                    <a:pt x="3025" y="204"/>
                  </a:lnTo>
                  <a:lnTo>
                    <a:pt x="3026" y="206"/>
                  </a:lnTo>
                  <a:lnTo>
                    <a:pt x="3026" y="210"/>
                  </a:lnTo>
                  <a:lnTo>
                    <a:pt x="3028" y="211"/>
                  </a:lnTo>
                  <a:lnTo>
                    <a:pt x="3030" y="213"/>
                  </a:lnTo>
                  <a:lnTo>
                    <a:pt x="3030" y="215"/>
                  </a:lnTo>
                  <a:lnTo>
                    <a:pt x="3032" y="216"/>
                  </a:lnTo>
                  <a:lnTo>
                    <a:pt x="3033" y="218"/>
                  </a:lnTo>
                  <a:lnTo>
                    <a:pt x="3032" y="222"/>
                  </a:lnTo>
                  <a:lnTo>
                    <a:pt x="3032" y="225"/>
                  </a:lnTo>
                  <a:lnTo>
                    <a:pt x="3021" y="223"/>
                  </a:lnTo>
                  <a:lnTo>
                    <a:pt x="3023" y="222"/>
                  </a:lnTo>
                  <a:lnTo>
                    <a:pt x="3025" y="222"/>
                  </a:lnTo>
                  <a:lnTo>
                    <a:pt x="3026" y="220"/>
                  </a:lnTo>
                  <a:lnTo>
                    <a:pt x="3026" y="218"/>
                  </a:lnTo>
                  <a:lnTo>
                    <a:pt x="3025" y="216"/>
                  </a:lnTo>
                  <a:lnTo>
                    <a:pt x="3025" y="216"/>
                  </a:lnTo>
                  <a:lnTo>
                    <a:pt x="3023" y="215"/>
                  </a:lnTo>
                  <a:lnTo>
                    <a:pt x="3023" y="215"/>
                  </a:lnTo>
                  <a:lnTo>
                    <a:pt x="3019" y="215"/>
                  </a:lnTo>
                  <a:lnTo>
                    <a:pt x="3019" y="213"/>
                  </a:lnTo>
                  <a:lnTo>
                    <a:pt x="3012" y="215"/>
                  </a:lnTo>
                  <a:lnTo>
                    <a:pt x="3012" y="215"/>
                  </a:lnTo>
                  <a:lnTo>
                    <a:pt x="3007" y="215"/>
                  </a:lnTo>
                  <a:lnTo>
                    <a:pt x="3007" y="216"/>
                  </a:lnTo>
                  <a:lnTo>
                    <a:pt x="3002" y="215"/>
                  </a:lnTo>
                  <a:lnTo>
                    <a:pt x="3000" y="218"/>
                  </a:lnTo>
                  <a:lnTo>
                    <a:pt x="2999" y="218"/>
                  </a:lnTo>
                  <a:lnTo>
                    <a:pt x="2995" y="218"/>
                  </a:lnTo>
                  <a:lnTo>
                    <a:pt x="2993" y="216"/>
                  </a:lnTo>
                  <a:lnTo>
                    <a:pt x="2992" y="215"/>
                  </a:lnTo>
                  <a:lnTo>
                    <a:pt x="2988" y="215"/>
                  </a:lnTo>
                  <a:lnTo>
                    <a:pt x="2985" y="215"/>
                  </a:lnTo>
                  <a:lnTo>
                    <a:pt x="2985" y="215"/>
                  </a:lnTo>
                  <a:lnTo>
                    <a:pt x="2979" y="215"/>
                  </a:lnTo>
                  <a:lnTo>
                    <a:pt x="2979" y="216"/>
                  </a:lnTo>
                  <a:lnTo>
                    <a:pt x="2978" y="216"/>
                  </a:lnTo>
                  <a:lnTo>
                    <a:pt x="2978" y="218"/>
                  </a:lnTo>
                  <a:lnTo>
                    <a:pt x="2967" y="216"/>
                  </a:lnTo>
                  <a:lnTo>
                    <a:pt x="2967" y="218"/>
                  </a:lnTo>
                  <a:lnTo>
                    <a:pt x="2964" y="218"/>
                  </a:lnTo>
                  <a:lnTo>
                    <a:pt x="2964" y="218"/>
                  </a:lnTo>
                  <a:lnTo>
                    <a:pt x="2953" y="218"/>
                  </a:lnTo>
                  <a:lnTo>
                    <a:pt x="2953" y="220"/>
                  </a:lnTo>
                  <a:lnTo>
                    <a:pt x="2950" y="220"/>
                  </a:lnTo>
                  <a:lnTo>
                    <a:pt x="2946" y="222"/>
                  </a:lnTo>
                  <a:lnTo>
                    <a:pt x="2944" y="223"/>
                  </a:lnTo>
                  <a:lnTo>
                    <a:pt x="2944" y="225"/>
                  </a:lnTo>
                  <a:lnTo>
                    <a:pt x="2943" y="227"/>
                  </a:lnTo>
                  <a:lnTo>
                    <a:pt x="2943" y="229"/>
                  </a:lnTo>
                  <a:lnTo>
                    <a:pt x="2941" y="229"/>
                  </a:lnTo>
                  <a:lnTo>
                    <a:pt x="2943" y="234"/>
                  </a:lnTo>
                  <a:lnTo>
                    <a:pt x="2941" y="234"/>
                  </a:lnTo>
                  <a:lnTo>
                    <a:pt x="2941" y="239"/>
                  </a:lnTo>
                  <a:lnTo>
                    <a:pt x="2941" y="239"/>
                  </a:lnTo>
                  <a:lnTo>
                    <a:pt x="2941" y="243"/>
                  </a:lnTo>
                  <a:lnTo>
                    <a:pt x="2939" y="243"/>
                  </a:lnTo>
                  <a:lnTo>
                    <a:pt x="2939" y="246"/>
                  </a:lnTo>
                  <a:lnTo>
                    <a:pt x="2939" y="251"/>
                  </a:lnTo>
                  <a:lnTo>
                    <a:pt x="2939" y="255"/>
                  </a:lnTo>
                  <a:lnTo>
                    <a:pt x="2941" y="257"/>
                  </a:lnTo>
                  <a:lnTo>
                    <a:pt x="2944" y="260"/>
                  </a:lnTo>
                  <a:lnTo>
                    <a:pt x="2946" y="264"/>
                  </a:lnTo>
                  <a:lnTo>
                    <a:pt x="2950" y="264"/>
                  </a:lnTo>
                  <a:lnTo>
                    <a:pt x="2950" y="264"/>
                  </a:lnTo>
                  <a:lnTo>
                    <a:pt x="2951" y="264"/>
                  </a:lnTo>
                  <a:lnTo>
                    <a:pt x="2951" y="265"/>
                  </a:lnTo>
                  <a:lnTo>
                    <a:pt x="2962" y="265"/>
                  </a:lnTo>
                  <a:lnTo>
                    <a:pt x="2962" y="265"/>
                  </a:lnTo>
                  <a:lnTo>
                    <a:pt x="2965" y="269"/>
                  </a:lnTo>
                  <a:lnTo>
                    <a:pt x="2967" y="272"/>
                  </a:lnTo>
                  <a:lnTo>
                    <a:pt x="2976" y="276"/>
                  </a:lnTo>
                  <a:lnTo>
                    <a:pt x="2978" y="278"/>
                  </a:lnTo>
                  <a:lnTo>
                    <a:pt x="2979" y="281"/>
                  </a:lnTo>
                  <a:lnTo>
                    <a:pt x="2979" y="285"/>
                  </a:lnTo>
                  <a:lnTo>
                    <a:pt x="2976" y="285"/>
                  </a:lnTo>
                  <a:lnTo>
                    <a:pt x="2976" y="286"/>
                  </a:lnTo>
                  <a:lnTo>
                    <a:pt x="2976" y="286"/>
                  </a:lnTo>
                  <a:lnTo>
                    <a:pt x="2976" y="290"/>
                  </a:lnTo>
                  <a:lnTo>
                    <a:pt x="2974" y="290"/>
                  </a:lnTo>
                  <a:lnTo>
                    <a:pt x="2974" y="293"/>
                  </a:lnTo>
                  <a:lnTo>
                    <a:pt x="2974" y="297"/>
                  </a:lnTo>
                  <a:lnTo>
                    <a:pt x="2974" y="300"/>
                  </a:lnTo>
                  <a:lnTo>
                    <a:pt x="2976" y="304"/>
                  </a:lnTo>
                  <a:lnTo>
                    <a:pt x="2978" y="307"/>
                  </a:lnTo>
                  <a:lnTo>
                    <a:pt x="2978" y="312"/>
                  </a:lnTo>
                  <a:lnTo>
                    <a:pt x="2976" y="316"/>
                  </a:lnTo>
                  <a:lnTo>
                    <a:pt x="2974" y="316"/>
                  </a:lnTo>
                  <a:lnTo>
                    <a:pt x="2971" y="316"/>
                  </a:lnTo>
                  <a:lnTo>
                    <a:pt x="2967" y="318"/>
                  </a:lnTo>
                  <a:lnTo>
                    <a:pt x="2967" y="321"/>
                  </a:lnTo>
                  <a:lnTo>
                    <a:pt x="2969" y="321"/>
                  </a:lnTo>
                  <a:lnTo>
                    <a:pt x="2969" y="323"/>
                  </a:lnTo>
                  <a:lnTo>
                    <a:pt x="2971" y="325"/>
                  </a:lnTo>
                  <a:lnTo>
                    <a:pt x="2972" y="325"/>
                  </a:lnTo>
                  <a:lnTo>
                    <a:pt x="2974" y="326"/>
                  </a:lnTo>
                  <a:lnTo>
                    <a:pt x="2976" y="326"/>
                  </a:lnTo>
                  <a:lnTo>
                    <a:pt x="2978" y="328"/>
                  </a:lnTo>
                  <a:lnTo>
                    <a:pt x="2981" y="330"/>
                  </a:lnTo>
                  <a:lnTo>
                    <a:pt x="2983" y="332"/>
                  </a:lnTo>
                  <a:lnTo>
                    <a:pt x="2983" y="332"/>
                  </a:lnTo>
                  <a:lnTo>
                    <a:pt x="2985" y="332"/>
                  </a:lnTo>
                  <a:lnTo>
                    <a:pt x="2985" y="332"/>
                  </a:lnTo>
                  <a:lnTo>
                    <a:pt x="2986" y="330"/>
                  </a:lnTo>
                  <a:lnTo>
                    <a:pt x="2988" y="330"/>
                  </a:lnTo>
                  <a:lnTo>
                    <a:pt x="2990" y="330"/>
                  </a:lnTo>
                  <a:lnTo>
                    <a:pt x="2992" y="328"/>
                  </a:lnTo>
                  <a:lnTo>
                    <a:pt x="2993" y="326"/>
                  </a:lnTo>
                  <a:lnTo>
                    <a:pt x="2997" y="328"/>
                  </a:lnTo>
                  <a:lnTo>
                    <a:pt x="2997" y="328"/>
                  </a:lnTo>
                  <a:lnTo>
                    <a:pt x="2999" y="330"/>
                  </a:lnTo>
                  <a:lnTo>
                    <a:pt x="3000" y="332"/>
                  </a:lnTo>
                  <a:lnTo>
                    <a:pt x="3000" y="332"/>
                  </a:lnTo>
                  <a:lnTo>
                    <a:pt x="3004" y="332"/>
                  </a:lnTo>
                  <a:lnTo>
                    <a:pt x="3004" y="333"/>
                  </a:lnTo>
                  <a:lnTo>
                    <a:pt x="3006" y="333"/>
                  </a:lnTo>
                  <a:lnTo>
                    <a:pt x="3006" y="335"/>
                  </a:lnTo>
                  <a:lnTo>
                    <a:pt x="3007" y="335"/>
                  </a:lnTo>
                  <a:lnTo>
                    <a:pt x="3007" y="344"/>
                  </a:lnTo>
                  <a:lnTo>
                    <a:pt x="3009" y="344"/>
                  </a:lnTo>
                  <a:lnTo>
                    <a:pt x="3009" y="344"/>
                  </a:lnTo>
                  <a:lnTo>
                    <a:pt x="3006" y="344"/>
                  </a:lnTo>
                  <a:lnTo>
                    <a:pt x="3006" y="344"/>
                  </a:lnTo>
                  <a:lnTo>
                    <a:pt x="3004" y="342"/>
                  </a:lnTo>
                  <a:lnTo>
                    <a:pt x="3004" y="335"/>
                  </a:lnTo>
                  <a:lnTo>
                    <a:pt x="2997" y="335"/>
                  </a:lnTo>
                  <a:lnTo>
                    <a:pt x="2997" y="332"/>
                  </a:lnTo>
                  <a:lnTo>
                    <a:pt x="2993" y="332"/>
                  </a:lnTo>
                  <a:lnTo>
                    <a:pt x="2992" y="332"/>
                  </a:lnTo>
                  <a:lnTo>
                    <a:pt x="2990" y="333"/>
                  </a:lnTo>
                  <a:lnTo>
                    <a:pt x="2990" y="335"/>
                  </a:lnTo>
                  <a:lnTo>
                    <a:pt x="2988" y="335"/>
                  </a:lnTo>
                  <a:lnTo>
                    <a:pt x="2986" y="335"/>
                  </a:lnTo>
                  <a:lnTo>
                    <a:pt x="2986" y="335"/>
                  </a:lnTo>
                  <a:lnTo>
                    <a:pt x="2972" y="335"/>
                  </a:lnTo>
                  <a:lnTo>
                    <a:pt x="2972" y="333"/>
                  </a:lnTo>
                  <a:lnTo>
                    <a:pt x="2967" y="332"/>
                  </a:lnTo>
                  <a:lnTo>
                    <a:pt x="2967" y="326"/>
                  </a:lnTo>
                  <a:lnTo>
                    <a:pt x="2965" y="326"/>
                  </a:lnTo>
                  <a:lnTo>
                    <a:pt x="2964" y="325"/>
                  </a:lnTo>
                  <a:lnTo>
                    <a:pt x="2962" y="321"/>
                  </a:lnTo>
                  <a:lnTo>
                    <a:pt x="2960" y="319"/>
                  </a:lnTo>
                  <a:lnTo>
                    <a:pt x="2960" y="319"/>
                  </a:lnTo>
                  <a:lnTo>
                    <a:pt x="2958" y="319"/>
                  </a:lnTo>
                  <a:lnTo>
                    <a:pt x="2958" y="319"/>
                  </a:lnTo>
                  <a:lnTo>
                    <a:pt x="2951" y="326"/>
                  </a:lnTo>
                  <a:lnTo>
                    <a:pt x="2948" y="326"/>
                  </a:lnTo>
                  <a:lnTo>
                    <a:pt x="2950" y="325"/>
                  </a:lnTo>
                  <a:lnTo>
                    <a:pt x="2950" y="323"/>
                  </a:lnTo>
                  <a:lnTo>
                    <a:pt x="2951" y="321"/>
                  </a:lnTo>
                  <a:lnTo>
                    <a:pt x="2955" y="319"/>
                  </a:lnTo>
                  <a:lnTo>
                    <a:pt x="2957" y="311"/>
                  </a:lnTo>
                  <a:lnTo>
                    <a:pt x="2958" y="311"/>
                  </a:lnTo>
                  <a:lnTo>
                    <a:pt x="2958" y="309"/>
                  </a:lnTo>
                  <a:lnTo>
                    <a:pt x="2958" y="309"/>
                  </a:lnTo>
                  <a:lnTo>
                    <a:pt x="2958" y="306"/>
                  </a:lnTo>
                  <a:lnTo>
                    <a:pt x="2958" y="302"/>
                  </a:lnTo>
                  <a:lnTo>
                    <a:pt x="2958" y="299"/>
                  </a:lnTo>
                  <a:lnTo>
                    <a:pt x="2962" y="290"/>
                  </a:lnTo>
                  <a:lnTo>
                    <a:pt x="2964" y="288"/>
                  </a:lnTo>
                  <a:lnTo>
                    <a:pt x="2965" y="286"/>
                  </a:lnTo>
                  <a:lnTo>
                    <a:pt x="2967" y="285"/>
                  </a:lnTo>
                  <a:lnTo>
                    <a:pt x="2971" y="283"/>
                  </a:lnTo>
                  <a:lnTo>
                    <a:pt x="2969" y="281"/>
                  </a:lnTo>
                  <a:lnTo>
                    <a:pt x="2969" y="279"/>
                  </a:lnTo>
                  <a:lnTo>
                    <a:pt x="2967" y="278"/>
                  </a:lnTo>
                  <a:lnTo>
                    <a:pt x="2962" y="278"/>
                  </a:lnTo>
                  <a:lnTo>
                    <a:pt x="2955" y="278"/>
                  </a:lnTo>
                  <a:lnTo>
                    <a:pt x="2950" y="278"/>
                  </a:lnTo>
                  <a:lnTo>
                    <a:pt x="2944" y="276"/>
                  </a:lnTo>
                  <a:lnTo>
                    <a:pt x="2944" y="276"/>
                  </a:lnTo>
                  <a:lnTo>
                    <a:pt x="2943" y="276"/>
                  </a:lnTo>
                  <a:lnTo>
                    <a:pt x="2937" y="267"/>
                  </a:lnTo>
                  <a:lnTo>
                    <a:pt x="2934" y="267"/>
                  </a:lnTo>
                  <a:lnTo>
                    <a:pt x="2930" y="264"/>
                  </a:lnTo>
                  <a:lnTo>
                    <a:pt x="2927" y="264"/>
                  </a:lnTo>
                  <a:lnTo>
                    <a:pt x="2927" y="262"/>
                  </a:lnTo>
                  <a:lnTo>
                    <a:pt x="2925" y="262"/>
                  </a:lnTo>
                  <a:lnTo>
                    <a:pt x="2925" y="260"/>
                  </a:lnTo>
                  <a:lnTo>
                    <a:pt x="2920" y="260"/>
                  </a:lnTo>
                  <a:lnTo>
                    <a:pt x="2920" y="260"/>
                  </a:lnTo>
                  <a:lnTo>
                    <a:pt x="2918" y="258"/>
                  </a:lnTo>
                  <a:lnTo>
                    <a:pt x="2915" y="258"/>
                  </a:lnTo>
                  <a:lnTo>
                    <a:pt x="2910" y="258"/>
                  </a:lnTo>
                  <a:lnTo>
                    <a:pt x="2910" y="260"/>
                  </a:lnTo>
                  <a:lnTo>
                    <a:pt x="2904" y="260"/>
                  </a:lnTo>
                  <a:lnTo>
                    <a:pt x="2904" y="264"/>
                  </a:lnTo>
                  <a:lnTo>
                    <a:pt x="2901" y="264"/>
                  </a:lnTo>
                  <a:lnTo>
                    <a:pt x="2901" y="264"/>
                  </a:lnTo>
                  <a:lnTo>
                    <a:pt x="2899" y="265"/>
                  </a:lnTo>
                  <a:lnTo>
                    <a:pt x="2897" y="265"/>
                  </a:lnTo>
                  <a:lnTo>
                    <a:pt x="2896" y="265"/>
                  </a:lnTo>
                  <a:lnTo>
                    <a:pt x="2896" y="265"/>
                  </a:lnTo>
                  <a:lnTo>
                    <a:pt x="2896" y="267"/>
                  </a:lnTo>
                  <a:lnTo>
                    <a:pt x="2901" y="267"/>
                  </a:lnTo>
                  <a:lnTo>
                    <a:pt x="2901" y="269"/>
                  </a:lnTo>
                  <a:lnTo>
                    <a:pt x="2903" y="269"/>
                  </a:lnTo>
                  <a:lnTo>
                    <a:pt x="2903" y="269"/>
                  </a:lnTo>
                  <a:lnTo>
                    <a:pt x="2906" y="271"/>
                  </a:lnTo>
                  <a:lnTo>
                    <a:pt x="2904" y="274"/>
                  </a:lnTo>
                  <a:lnTo>
                    <a:pt x="2903" y="276"/>
                  </a:lnTo>
                  <a:lnTo>
                    <a:pt x="2901" y="278"/>
                  </a:lnTo>
                  <a:lnTo>
                    <a:pt x="2899" y="279"/>
                  </a:lnTo>
                  <a:lnTo>
                    <a:pt x="2896" y="279"/>
                  </a:lnTo>
                  <a:lnTo>
                    <a:pt x="2892" y="276"/>
                  </a:lnTo>
                  <a:lnTo>
                    <a:pt x="2890" y="274"/>
                  </a:lnTo>
                  <a:lnTo>
                    <a:pt x="2887" y="274"/>
                  </a:lnTo>
                  <a:lnTo>
                    <a:pt x="2885" y="272"/>
                  </a:lnTo>
                  <a:lnTo>
                    <a:pt x="2876" y="272"/>
                  </a:lnTo>
                  <a:lnTo>
                    <a:pt x="2876" y="272"/>
                  </a:lnTo>
                  <a:lnTo>
                    <a:pt x="2876" y="276"/>
                  </a:lnTo>
                  <a:lnTo>
                    <a:pt x="2875" y="279"/>
                  </a:lnTo>
                  <a:lnTo>
                    <a:pt x="2875" y="285"/>
                  </a:lnTo>
                  <a:lnTo>
                    <a:pt x="2876" y="285"/>
                  </a:lnTo>
                  <a:lnTo>
                    <a:pt x="2880" y="285"/>
                  </a:lnTo>
                  <a:lnTo>
                    <a:pt x="2882" y="286"/>
                  </a:lnTo>
                  <a:lnTo>
                    <a:pt x="2883" y="290"/>
                  </a:lnTo>
                  <a:lnTo>
                    <a:pt x="2889" y="290"/>
                  </a:lnTo>
                  <a:lnTo>
                    <a:pt x="2890" y="293"/>
                  </a:lnTo>
                  <a:lnTo>
                    <a:pt x="2892" y="293"/>
                  </a:lnTo>
                  <a:lnTo>
                    <a:pt x="2892" y="293"/>
                  </a:lnTo>
                  <a:lnTo>
                    <a:pt x="2894" y="295"/>
                  </a:lnTo>
                  <a:lnTo>
                    <a:pt x="2894" y="295"/>
                  </a:lnTo>
                  <a:lnTo>
                    <a:pt x="2896" y="295"/>
                  </a:lnTo>
                  <a:lnTo>
                    <a:pt x="2896" y="297"/>
                  </a:lnTo>
                  <a:lnTo>
                    <a:pt x="2897" y="297"/>
                  </a:lnTo>
                  <a:lnTo>
                    <a:pt x="2896" y="300"/>
                  </a:lnTo>
                  <a:lnTo>
                    <a:pt x="2897" y="300"/>
                  </a:lnTo>
                  <a:lnTo>
                    <a:pt x="2899" y="302"/>
                  </a:lnTo>
                  <a:lnTo>
                    <a:pt x="2901" y="302"/>
                  </a:lnTo>
                  <a:lnTo>
                    <a:pt x="2903" y="304"/>
                  </a:lnTo>
                  <a:lnTo>
                    <a:pt x="2903" y="306"/>
                  </a:lnTo>
                  <a:lnTo>
                    <a:pt x="2899" y="306"/>
                  </a:lnTo>
                  <a:lnTo>
                    <a:pt x="2899" y="306"/>
                  </a:lnTo>
                  <a:lnTo>
                    <a:pt x="2897" y="304"/>
                  </a:lnTo>
                  <a:lnTo>
                    <a:pt x="2897" y="304"/>
                  </a:lnTo>
                  <a:lnTo>
                    <a:pt x="2897" y="302"/>
                  </a:lnTo>
                  <a:lnTo>
                    <a:pt x="2896" y="300"/>
                  </a:lnTo>
                  <a:lnTo>
                    <a:pt x="2896" y="300"/>
                  </a:lnTo>
                  <a:lnTo>
                    <a:pt x="2894" y="299"/>
                  </a:lnTo>
                  <a:lnTo>
                    <a:pt x="2885" y="299"/>
                  </a:lnTo>
                  <a:lnTo>
                    <a:pt x="2885" y="299"/>
                  </a:lnTo>
                  <a:lnTo>
                    <a:pt x="2883" y="299"/>
                  </a:lnTo>
                  <a:lnTo>
                    <a:pt x="2883" y="300"/>
                  </a:lnTo>
                  <a:lnTo>
                    <a:pt x="2880" y="300"/>
                  </a:lnTo>
                  <a:lnTo>
                    <a:pt x="2880" y="300"/>
                  </a:lnTo>
                  <a:lnTo>
                    <a:pt x="2878" y="299"/>
                  </a:lnTo>
                  <a:lnTo>
                    <a:pt x="2878" y="299"/>
                  </a:lnTo>
                  <a:lnTo>
                    <a:pt x="2873" y="299"/>
                  </a:lnTo>
                  <a:lnTo>
                    <a:pt x="2873" y="299"/>
                  </a:lnTo>
                  <a:lnTo>
                    <a:pt x="2871" y="299"/>
                  </a:lnTo>
                  <a:lnTo>
                    <a:pt x="2868" y="302"/>
                  </a:lnTo>
                  <a:lnTo>
                    <a:pt x="2864" y="300"/>
                  </a:lnTo>
                  <a:lnTo>
                    <a:pt x="2861" y="299"/>
                  </a:lnTo>
                  <a:lnTo>
                    <a:pt x="2859" y="297"/>
                  </a:lnTo>
                  <a:lnTo>
                    <a:pt x="2857" y="297"/>
                  </a:lnTo>
                  <a:lnTo>
                    <a:pt x="2859" y="290"/>
                  </a:lnTo>
                  <a:lnTo>
                    <a:pt x="2859" y="290"/>
                  </a:lnTo>
                  <a:lnTo>
                    <a:pt x="2857" y="285"/>
                  </a:lnTo>
                  <a:lnTo>
                    <a:pt x="2855" y="283"/>
                  </a:lnTo>
                  <a:lnTo>
                    <a:pt x="2855" y="281"/>
                  </a:lnTo>
                  <a:lnTo>
                    <a:pt x="2854" y="281"/>
                  </a:lnTo>
                  <a:lnTo>
                    <a:pt x="2854" y="274"/>
                  </a:lnTo>
                  <a:lnTo>
                    <a:pt x="2854" y="274"/>
                  </a:lnTo>
                  <a:lnTo>
                    <a:pt x="2854" y="269"/>
                  </a:lnTo>
                  <a:lnTo>
                    <a:pt x="2855" y="269"/>
                  </a:lnTo>
                  <a:lnTo>
                    <a:pt x="2855" y="265"/>
                  </a:lnTo>
                  <a:lnTo>
                    <a:pt x="2855" y="265"/>
                  </a:lnTo>
                  <a:lnTo>
                    <a:pt x="2857" y="264"/>
                  </a:lnTo>
                  <a:lnTo>
                    <a:pt x="2854" y="260"/>
                  </a:lnTo>
                  <a:lnTo>
                    <a:pt x="2854" y="255"/>
                  </a:lnTo>
                  <a:lnTo>
                    <a:pt x="2855" y="253"/>
                  </a:lnTo>
                  <a:lnTo>
                    <a:pt x="2854" y="248"/>
                  </a:lnTo>
                  <a:lnTo>
                    <a:pt x="2852" y="248"/>
                  </a:lnTo>
                  <a:lnTo>
                    <a:pt x="2852" y="246"/>
                  </a:lnTo>
                  <a:lnTo>
                    <a:pt x="2850" y="244"/>
                  </a:lnTo>
                  <a:lnTo>
                    <a:pt x="2850" y="243"/>
                  </a:lnTo>
                  <a:lnTo>
                    <a:pt x="2847" y="243"/>
                  </a:lnTo>
                  <a:lnTo>
                    <a:pt x="2847" y="244"/>
                  </a:lnTo>
                  <a:lnTo>
                    <a:pt x="2847" y="244"/>
                  </a:lnTo>
                  <a:lnTo>
                    <a:pt x="2848" y="258"/>
                  </a:lnTo>
                  <a:lnTo>
                    <a:pt x="2847" y="274"/>
                  </a:lnTo>
                  <a:lnTo>
                    <a:pt x="2847" y="276"/>
                  </a:lnTo>
                  <a:lnTo>
                    <a:pt x="2845" y="278"/>
                  </a:lnTo>
                  <a:lnTo>
                    <a:pt x="2845" y="279"/>
                  </a:lnTo>
                  <a:lnTo>
                    <a:pt x="2841" y="281"/>
                  </a:lnTo>
                  <a:lnTo>
                    <a:pt x="2841" y="283"/>
                  </a:lnTo>
                  <a:lnTo>
                    <a:pt x="2838" y="283"/>
                  </a:lnTo>
                  <a:lnTo>
                    <a:pt x="2838" y="285"/>
                  </a:lnTo>
                  <a:lnTo>
                    <a:pt x="2836" y="285"/>
                  </a:lnTo>
                  <a:lnTo>
                    <a:pt x="2836" y="290"/>
                  </a:lnTo>
                  <a:lnTo>
                    <a:pt x="2834" y="295"/>
                  </a:lnTo>
                  <a:lnTo>
                    <a:pt x="2833" y="299"/>
                  </a:lnTo>
                  <a:lnTo>
                    <a:pt x="2833" y="302"/>
                  </a:lnTo>
                  <a:lnTo>
                    <a:pt x="2834" y="304"/>
                  </a:lnTo>
                  <a:lnTo>
                    <a:pt x="2836" y="306"/>
                  </a:lnTo>
                  <a:lnTo>
                    <a:pt x="2838" y="306"/>
                  </a:lnTo>
                  <a:lnTo>
                    <a:pt x="2838" y="309"/>
                  </a:lnTo>
                  <a:lnTo>
                    <a:pt x="2838" y="309"/>
                  </a:lnTo>
                  <a:lnTo>
                    <a:pt x="2838" y="311"/>
                  </a:lnTo>
                  <a:lnTo>
                    <a:pt x="2840" y="311"/>
                  </a:lnTo>
                  <a:lnTo>
                    <a:pt x="2840" y="312"/>
                  </a:lnTo>
                  <a:lnTo>
                    <a:pt x="2840" y="314"/>
                  </a:lnTo>
                  <a:lnTo>
                    <a:pt x="2841" y="314"/>
                  </a:lnTo>
                  <a:lnTo>
                    <a:pt x="2841" y="316"/>
                  </a:lnTo>
                  <a:lnTo>
                    <a:pt x="2841" y="321"/>
                  </a:lnTo>
                  <a:lnTo>
                    <a:pt x="2838" y="323"/>
                  </a:lnTo>
                  <a:lnTo>
                    <a:pt x="2838" y="326"/>
                  </a:lnTo>
                  <a:lnTo>
                    <a:pt x="2838" y="326"/>
                  </a:lnTo>
                  <a:lnTo>
                    <a:pt x="2838" y="326"/>
                  </a:lnTo>
                  <a:lnTo>
                    <a:pt x="2838" y="326"/>
                  </a:lnTo>
                  <a:lnTo>
                    <a:pt x="2838" y="337"/>
                  </a:lnTo>
                  <a:lnTo>
                    <a:pt x="2841" y="339"/>
                  </a:lnTo>
                  <a:lnTo>
                    <a:pt x="2841" y="347"/>
                  </a:lnTo>
                  <a:lnTo>
                    <a:pt x="2841" y="347"/>
                  </a:lnTo>
                  <a:lnTo>
                    <a:pt x="2841" y="347"/>
                  </a:lnTo>
                  <a:lnTo>
                    <a:pt x="2845" y="347"/>
                  </a:lnTo>
                  <a:lnTo>
                    <a:pt x="2845" y="346"/>
                  </a:lnTo>
                  <a:lnTo>
                    <a:pt x="2857" y="344"/>
                  </a:lnTo>
                  <a:lnTo>
                    <a:pt x="2857" y="344"/>
                  </a:lnTo>
                  <a:lnTo>
                    <a:pt x="2861" y="342"/>
                  </a:lnTo>
                  <a:lnTo>
                    <a:pt x="2864" y="340"/>
                  </a:lnTo>
                  <a:lnTo>
                    <a:pt x="2869" y="340"/>
                  </a:lnTo>
                  <a:lnTo>
                    <a:pt x="2873" y="340"/>
                  </a:lnTo>
                  <a:lnTo>
                    <a:pt x="2873" y="340"/>
                  </a:lnTo>
                  <a:lnTo>
                    <a:pt x="2875" y="340"/>
                  </a:lnTo>
                  <a:lnTo>
                    <a:pt x="2875" y="342"/>
                  </a:lnTo>
                  <a:lnTo>
                    <a:pt x="2878" y="344"/>
                  </a:lnTo>
                  <a:lnTo>
                    <a:pt x="2882" y="342"/>
                  </a:lnTo>
                  <a:lnTo>
                    <a:pt x="2885" y="344"/>
                  </a:lnTo>
                  <a:lnTo>
                    <a:pt x="2889" y="346"/>
                  </a:lnTo>
                  <a:lnTo>
                    <a:pt x="2890" y="346"/>
                  </a:lnTo>
                  <a:lnTo>
                    <a:pt x="2892" y="347"/>
                  </a:lnTo>
                  <a:lnTo>
                    <a:pt x="2892" y="351"/>
                  </a:lnTo>
                  <a:lnTo>
                    <a:pt x="2894" y="353"/>
                  </a:lnTo>
                  <a:lnTo>
                    <a:pt x="2896" y="353"/>
                  </a:lnTo>
                  <a:lnTo>
                    <a:pt x="2896" y="360"/>
                  </a:lnTo>
                  <a:lnTo>
                    <a:pt x="2896" y="360"/>
                  </a:lnTo>
                  <a:lnTo>
                    <a:pt x="2897" y="360"/>
                  </a:lnTo>
                  <a:lnTo>
                    <a:pt x="2897" y="361"/>
                  </a:lnTo>
                  <a:lnTo>
                    <a:pt x="2899" y="361"/>
                  </a:lnTo>
                  <a:lnTo>
                    <a:pt x="2901" y="365"/>
                  </a:lnTo>
                  <a:lnTo>
                    <a:pt x="2901" y="368"/>
                  </a:lnTo>
                  <a:lnTo>
                    <a:pt x="2904" y="370"/>
                  </a:lnTo>
                  <a:lnTo>
                    <a:pt x="2904" y="372"/>
                  </a:lnTo>
                  <a:lnTo>
                    <a:pt x="2896" y="377"/>
                  </a:lnTo>
                  <a:lnTo>
                    <a:pt x="2894" y="379"/>
                  </a:lnTo>
                  <a:lnTo>
                    <a:pt x="2894" y="382"/>
                  </a:lnTo>
                  <a:lnTo>
                    <a:pt x="2896" y="386"/>
                  </a:lnTo>
                  <a:lnTo>
                    <a:pt x="2899" y="388"/>
                  </a:lnTo>
                  <a:lnTo>
                    <a:pt x="2903" y="389"/>
                  </a:lnTo>
                  <a:lnTo>
                    <a:pt x="2903" y="391"/>
                  </a:lnTo>
                  <a:lnTo>
                    <a:pt x="2908" y="391"/>
                  </a:lnTo>
                  <a:lnTo>
                    <a:pt x="2908" y="393"/>
                  </a:lnTo>
                  <a:lnTo>
                    <a:pt x="2911" y="393"/>
                  </a:lnTo>
                  <a:lnTo>
                    <a:pt x="2911" y="393"/>
                  </a:lnTo>
                  <a:lnTo>
                    <a:pt x="2913" y="393"/>
                  </a:lnTo>
                  <a:lnTo>
                    <a:pt x="2913" y="395"/>
                  </a:lnTo>
                  <a:lnTo>
                    <a:pt x="2918" y="395"/>
                  </a:lnTo>
                  <a:lnTo>
                    <a:pt x="2918" y="395"/>
                  </a:lnTo>
                  <a:lnTo>
                    <a:pt x="2922" y="395"/>
                  </a:lnTo>
                  <a:lnTo>
                    <a:pt x="2922" y="396"/>
                  </a:lnTo>
                  <a:lnTo>
                    <a:pt x="2923" y="398"/>
                  </a:lnTo>
                  <a:lnTo>
                    <a:pt x="2923" y="398"/>
                  </a:lnTo>
                  <a:lnTo>
                    <a:pt x="2916" y="400"/>
                  </a:lnTo>
                  <a:lnTo>
                    <a:pt x="2916" y="398"/>
                  </a:lnTo>
                  <a:lnTo>
                    <a:pt x="2913" y="398"/>
                  </a:lnTo>
                  <a:lnTo>
                    <a:pt x="2913" y="398"/>
                  </a:lnTo>
                  <a:lnTo>
                    <a:pt x="2911" y="396"/>
                  </a:lnTo>
                  <a:lnTo>
                    <a:pt x="2908" y="396"/>
                  </a:lnTo>
                  <a:lnTo>
                    <a:pt x="2908" y="396"/>
                  </a:lnTo>
                  <a:lnTo>
                    <a:pt x="2906" y="396"/>
                  </a:lnTo>
                  <a:lnTo>
                    <a:pt x="2904" y="393"/>
                  </a:lnTo>
                  <a:lnTo>
                    <a:pt x="2901" y="393"/>
                  </a:lnTo>
                  <a:lnTo>
                    <a:pt x="2901" y="395"/>
                  </a:lnTo>
                  <a:lnTo>
                    <a:pt x="2897" y="395"/>
                  </a:lnTo>
                  <a:lnTo>
                    <a:pt x="2897" y="400"/>
                  </a:lnTo>
                  <a:lnTo>
                    <a:pt x="2899" y="400"/>
                  </a:lnTo>
                  <a:lnTo>
                    <a:pt x="2899" y="402"/>
                  </a:lnTo>
                  <a:lnTo>
                    <a:pt x="2885" y="393"/>
                  </a:lnTo>
                  <a:lnTo>
                    <a:pt x="2885" y="388"/>
                  </a:lnTo>
                  <a:lnTo>
                    <a:pt x="2887" y="382"/>
                  </a:lnTo>
                  <a:lnTo>
                    <a:pt x="2887" y="377"/>
                  </a:lnTo>
                  <a:lnTo>
                    <a:pt x="2887" y="374"/>
                  </a:lnTo>
                  <a:lnTo>
                    <a:pt x="2887" y="363"/>
                  </a:lnTo>
                  <a:lnTo>
                    <a:pt x="2887" y="363"/>
                  </a:lnTo>
                  <a:lnTo>
                    <a:pt x="2887" y="361"/>
                  </a:lnTo>
                  <a:lnTo>
                    <a:pt x="2883" y="360"/>
                  </a:lnTo>
                  <a:lnTo>
                    <a:pt x="2883" y="358"/>
                  </a:lnTo>
                  <a:lnTo>
                    <a:pt x="2883" y="358"/>
                  </a:lnTo>
                  <a:lnTo>
                    <a:pt x="2882" y="356"/>
                  </a:lnTo>
                  <a:lnTo>
                    <a:pt x="2882" y="353"/>
                  </a:lnTo>
                  <a:lnTo>
                    <a:pt x="2882" y="351"/>
                  </a:lnTo>
                  <a:lnTo>
                    <a:pt x="2882" y="349"/>
                  </a:lnTo>
                  <a:lnTo>
                    <a:pt x="2880" y="349"/>
                  </a:lnTo>
                  <a:lnTo>
                    <a:pt x="2880" y="347"/>
                  </a:lnTo>
                  <a:lnTo>
                    <a:pt x="2871" y="347"/>
                  </a:lnTo>
                  <a:lnTo>
                    <a:pt x="2868" y="351"/>
                  </a:lnTo>
                  <a:lnTo>
                    <a:pt x="2866" y="351"/>
                  </a:lnTo>
                  <a:lnTo>
                    <a:pt x="2866" y="353"/>
                  </a:lnTo>
                  <a:lnTo>
                    <a:pt x="2862" y="353"/>
                  </a:lnTo>
                  <a:lnTo>
                    <a:pt x="2857" y="354"/>
                  </a:lnTo>
                  <a:lnTo>
                    <a:pt x="2850" y="356"/>
                  </a:lnTo>
                  <a:lnTo>
                    <a:pt x="2847" y="368"/>
                  </a:lnTo>
                  <a:lnTo>
                    <a:pt x="2848" y="372"/>
                  </a:lnTo>
                  <a:lnTo>
                    <a:pt x="2850" y="374"/>
                  </a:lnTo>
                  <a:lnTo>
                    <a:pt x="2847" y="388"/>
                  </a:lnTo>
                  <a:lnTo>
                    <a:pt x="2847" y="388"/>
                  </a:lnTo>
                  <a:lnTo>
                    <a:pt x="2847" y="389"/>
                  </a:lnTo>
                  <a:lnTo>
                    <a:pt x="2845" y="389"/>
                  </a:lnTo>
                  <a:lnTo>
                    <a:pt x="2847" y="396"/>
                  </a:lnTo>
                  <a:lnTo>
                    <a:pt x="2843" y="398"/>
                  </a:lnTo>
                  <a:lnTo>
                    <a:pt x="2841" y="403"/>
                  </a:lnTo>
                  <a:lnTo>
                    <a:pt x="2840" y="405"/>
                  </a:lnTo>
                  <a:lnTo>
                    <a:pt x="2840" y="407"/>
                  </a:lnTo>
                  <a:lnTo>
                    <a:pt x="2838" y="407"/>
                  </a:lnTo>
                  <a:lnTo>
                    <a:pt x="2838" y="409"/>
                  </a:lnTo>
                  <a:lnTo>
                    <a:pt x="2833" y="410"/>
                  </a:lnTo>
                  <a:lnTo>
                    <a:pt x="2827" y="410"/>
                  </a:lnTo>
                  <a:lnTo>
                    <a:pt x="2822" y="412"/>
                  </a:lnTo>
                  <a:lnTo>
                    <a:pt x="2817" y="415"/>
                  </a:lnTo>
                  <a:lnTo>
                    <a:pt x="2814" y="417"/>
                  </a:lnTo>
                  <a:lnTo>
                    <a:pt x="2814" y="417"/>
                  </a:lnTo>
                  <a:lnTo>
                    <a:pt x="2814" y="419"/>
                  </a:lnTo>
                  <a:lnTo>
                    <a:pt x="2820" y="419"/>
                  </a:lnTo>
                  <a:lnTo>
                    <a:pt x="2820" y="422"/>
                  </a:lnTo>
                  <a:lnTo>
                    <a:pt x="2822" y="424"/>
                  </a:lnTo>
                  <a:lnTo>
                    <a:pt x="2822" y="426"/>
                  </a:lnTo>
                  <a:lnTo>
                    <a:pt x="2824" y="428"/>
                  </a:lnTo>
                  <a:lnTo>
                    <a:pt x="2824" y="435"/>
                  </a:lnTo>
                  <a:lnTo>
                    <a:pt x="2826" y="436"/>
                  </a:lnTo>
                  <a:lnTo>
                    <a:pt x="2826" y="440"/>
                  </a:lnTo>
                  <a:lnTo>
                    <a:pt x="2824" y="440"/>
                  </a:lnTo>
                  <a:lnTo>
                    <a:pt x="2824" y="436"/>
                  </a:lnTo>
                  <a:lnTo>
                    <a:pt x="2819" y="436"/>
                  </a:lnTo>
                  <a:lnTo>
                    <a:pt x="2817" y="435"/>
                  </a:lnTo>
                  <a:lnTo>
                    <a:pt x="2817" y="431"/>
                  </a:lnTo>
                  <a:lnTo>
                    <a:pt x="2815" y="429"/>
                  </a:lnTo>
                  <a:lnTo>
                    <a:pt x="2812" y="428"/>
                  </a:lnTo>
                  <a:lnTo>
                    <a:pt x="2812" y="422"/>
                  </a:lnTo>
                  <a:lnTo>
                    <a:pt x="2798" y="422"/>
                  </a:lnTo>
                  <a:lnTo>
                    <a:pt x="2798" y="422"/>
                  </a:lnTo>
                  <a:lnTo>
                    <a:pt x="2793" y="424"/>
                  </a:lnTo>
                  <a:lnTo>
                    <a:pt x="2793" y="422"/>
                  </a:lnTo>
                  <a:lnTo>
                    <a:pt x="2791" y="422"/>
                  </a:lnTo>
                  <a:lnTo>
                    <a:pt x="2791" y="422"/>
                  </a:lnTo>
                  <a:lnTo>
                    <a:pt x="2784" y="422"/>
                  </a:lnTo>
                  <a:lnTo>
                    <a:pt x="2784" y="419"/>
                  </a:lnTo>
                  <a:lnTo>
                    <a:pt x="2780" y="419"/>
                  </a:lnTo>
                  <a:lnTo>
                    <a:pt x="2780" y="419"/>
                  </a:lnTo>
                  <a:lnTo>
                    <a:pt x="2779" y="417"/>
                  </a:lnTo>
                  <a:lnTo>
                    <a:pt x="2777" y="410"/>
                  </a:lnTo>
                  <a:lnTo>
                    <a:pt x="2787" y="410"/>
                  </a:lnTo>
                  <a:lnTo>
                    <a:pt x="2791" y="410"/>
                  </a:lnTo>
                  <a:lnTo>
                    <a:pt x="2793" y="412"/>
                  </a:lnTo>
                  <a:lnTo>
                    <a:pt x="2796" y="412"/>
                  </a:lnTo>
                  <a:lnTo>
                    <a:pt x="2800" y="412"/>
                  </a:lnTo>
                  <a:lnTo>
                    <a:pt x="2800" y="410"/>
                  </a:lnTo>
                  <a:lnTo>
                    <a:pt x="2805" y="410"/>
                  </a:lnTo>
                  <a:lnTo>
                    <a:pt x="2807" y="407"/>
                  </a:lnTo>
                  <a:lnTo>
                    <a:pt x="2808" y="405"/>
                  </a:lnTo>
                  <a:lnTo>
                    <a:pt x="2808" y="403"/>
                  </a:lnTo>
                  <a:lnTo>
                    <a:pt x="2812" y="403"/>
                  </a:lnTo>
                  <a:lnTo>
                    <a:pt x="2814" y="405"/>
                  </a:lnTo>
                  <a:lnTo>
                    <a:pt x="2815" y="407"/>
                  </a:lnTo>
                  <a:lnTo>
                    <a:pt x="2819" y="405"/>
                  </a:lnTo>
                  <a:lnTo>
                    <a:pt x="2819" y="405"/>
                  </a:lnTo>
                  <a:lnTo>
                    <a:pt x="2820" y="403"/>
                  </a:lnTo>
                  <a:lnTo>
                    <a:pt x="2822" y="403"/>
                  </a:lnTo>
                  <a:lnTo>
                    <a:pt x="2822" y="402"/>
                  </a:lnTo>
                  <a:lnTo>
                    <a:pt x="2820" y="400"/>
                  </a:lnTo>
                  <a:lnTo>
                    <a:pt x="2820" y="398"/>
                  </a:lnTo>
                  <a:lnTo>
                    <a:pt x="2826" y="396"/>
                  </a:lnTo>
                  <a:lnTo>
                    <a:pt x="2826" y="391"/>
                  </a:lnTo>
                  <a:lnTo>
                    <a:pt x="2826" y="391"/>
                  </a:lnTo>
                  <a:lnTo>
                    <a:pt x="2826" y="389"/>
                  </a:lnTo>
                  <a:lnTo>
                    <a:pt x="2833" y="389"/>
                  </a:lnTo>
                  <a:lnTo>
                    <a:pt x="2831" y="386"/>
                  </a:lnTo>
                  <a:lnTo>
                    <a:pt x="2829" y="386"/>
                  </a:lnTo>
                  <a:lnTo>
                    <a:pt x="2829" y="382"/>
                  </a:lnTo>
                  <a:lnTo>
                    <a:pt x="2829" y="382"/>
                  </a:lnTo>
                  <a:lnTo>
                    <a:pt x="2829" y="381"/>
                  </a:lnTo>
                  <a:lnTo>
                    <a:pt x="2827" y="381"/>
                  </a:lnTo>
                  <a:lnTo>
                    <a:pt x="2827" y="379"/>
                  </a:lnTo>
                  <a:lnTo>
                    <a:pt x="2829" y="379"/>
                  </a:lnTo>
                  <a:lnTo>
                    <a:pt x="2829" y="374"/>
                  </a:lnTo>
                  <a:lnTo>
                    <a:pt x="2831" y="372"/>
                  </a:lnTo>
                  <a:lnTo>
                    <a:pt x="2833" y="367"/>
                  </a:lnTo>
                  <a:lnTo>
                    <a:pt x="2833" y="367"/>
                  </a:lnTo>
                  <a:lnTo>
                    <a:pt x="2833" y="361"/>
                  </a:lnTo>
                  <a:lnTo>
                    <a:pt x="2824" y="356"/>
                  </a:lnTo>
                  <a:lnTo>
                    <a:pt x="2824" y="353"/>
                  </a:lnTo>
                  <a:lnTo>
                    <a:pt x="2822" y="353"/>
                  </a:lnTo>
                  <a:lnTo>
                    <a:pt x="2820" y="347"/>
                  </a:lnTo>
                  <a:lnTo>
                    <a:pt x="2820" y="347"/>
                  </a:lnTo>
                  <a:lnTo>
                    <a:pt x="2819" y="344"/>
                  </a:lnTo>
                  <a:lnTo>
                    <a:pt x="2817" y="344"/>
                  </a:lnTo>
                  <a:lnTo>
                    <a:pt x="2819" y="339"/>
                  </a:lnTo>
                  <a:lnTo>
                    <a:pt x="2820" y="339"/>
                  </a:lnTo>
                  <a:lnTo>
                    <a:pt x="2819" y="337"/>
                  </a:lnTo>
                  <a:lnTo>
                    <a:pt x="2819" y="335"/>
                  </a:lnTo>
                  <a:lnTo>
                    <a:pt x="2819" y="332"/>
                  </a:lnTo>
                  <a:lnTo>
                    <a:pt x="2820" y="332"/>
                  </a:lnTo>
                  <a:lnTo>
                    <a:pt x="2820" y="328"/>
                  </a:lnTo>
                  <a:lnTo>
                    <a:pt x="2820" y="328"/>
                  </a:lnTo>
                  <a:lnTo>
                    <a:pt x="2822" y="323"/>
                  </a:lnTo>
                  <a:lnTo>
                    <a:pt x="2824" y="323"/>
                  </a:lnTo>
                  <a:lnTo>
                    <a:pt x="2822" y="319"/>
                  </a:lnTo>
                  <a:lnTo>
                    <a:pt x="2824" y="319"/>
                  </a:lnTo>
                  <a:lnTo>
                    <a:pt x="2824" y="314"/>
                  </a:lnTo>
                  <a:lnTo>
                    <a:pt x="2820" y="312"/>
                  </a:lnTo>
                  <a:lnTo>
                    <a:pt x="2820" y="312"/>
                  </a:lnTo>
                  <a:lnTo>
                    <a:pt x="2820" y="309"/>
                  </a:lnTo>
                  <a:lnTo>
                    <a:pt x="2820" y="307"/>
                  </a:lnTo>
                  <a:lnTo>
                    <a:pt x="2820" y="306"/>
                  </a:lnTo>
                  <a:lnTo>
                    <a:pt x="2817" y="304"/>
                  </a:lnTo>
                  <a:lnTo>
                    <a:pt x="2814" y="302"/>
                  </a:lnTo>
                  <a:lnTo>
                    <a:pt x="2814" y="302"/>
                  </a:lnTo>
                  <a:lnTo>
                    <a:pt x="2812" y="295"/>
                  </a:lnTo>
                  <a:lnTo>
                    <a:pt x="2812" y="295"/>
                  </a:lnTo>
                  <a:lnTo>
                    <a:pt x="2812" y="292"/>
                  </a:lnTo>
                  <a:lnTo>
                    <a:pt x="2812" y="290"/>
                  </a:lnTo>
                  <a:lnTo>
                    <a:pt x="2814" y="286"/>
                  </a:lnTo>
                  <a:lnTo>
                    <a:pt x="2814" y="286"/>
                  </a:lnTo>
                  <a:lnTo>
                    <a:pt x="2815" y="285"/>
                  </a:lnTo>
                  <a:lnTo>
                    <a:pt x="2817" y="283"/>
                  </a:lnTo>
                  <a:lnTo>
                    <a:pt x="2819" y="281"/>
                  </a:lnTo>
                  <a:lnTo>
                    <a:pt x="2819" y="278"/>
                  </a:lnTo>
                  <a:lnTo>
                    <a:pt x="2819" y="276"/>
                  </a:lnTo>
                  <a:lnTo>
                    <a:pt x="2820" y="276"/>
                  </a:lnTo>
                  <a:lnTo>
                    <a:pt x="2820" y="272"/>
                  </a:lnTo>
                  <a:lnTo>
                    <a:pt x="2820" y="272"/>
                  </a:lnTo>
                  <a:lnTo>
                    <a:pt x="2820" y="264"/>
                  </a:lnTo>
                  <a:lnTo>
                    <a:pt x="2820" y="264"/>
                  </a:lnTo>
                  <a:lnTo>
                    <a:pt x="2822" y="260"/>
                  </a:lnTo>
                  <a:lnTo>
                    <a:pt x="2824" y="260"/>
                  </a:lnTo>
                  <a:lnTo>
                    <a:pt x="2822" y="258"/>
                  </a:lnTo>
                  <a:lnTo>
                    <a:pt x="2822" y="258"/>
                  </a:lnTo>
                  <a:lnTo>
                    <a:pt x="2822" y="257"/>
                  </a:lnTo>
                  <a:lnTo>
                    <a:pt x="2824" y="251"/>
                  </a:lnTo>
                  <a:lnTo>
                    <a:pt x="2822" y="251"/>
                  </a:lnTo>
                  <a:lnTo>
                    <a:pt x="2822" y="248"/>
                  </a:lnTo>
                  <a:lnTo>
                    <a:pt x="2820" y="248"/>
                  </a:lnTo>
                  <a:lnTo>
                    <a:pt x="2820" y="244"/>
                  </a:lnTo>
                  <a:lnTo>
                    <a:pt x="2820" y="241"/>
                  </a:lnTo>
                  <a:lnTo>
                    <a:pt x="2810" y="239"/>
                  </a:lnTo>
                  <a:lnTo>
                    <a:pt x="2808" y="236"/>
                  </a:lnTo>
                  <a:lnTo>
                    <a:pt x="2784" y="239"/>
                  </a:lnTo>
                  <a:lnTo>
                    <a:pt x="2784" y="237"/>
                  </a:lnTo>
                  <a:lnTo>
                    <a:pt x="2784" y="237"/>
                  </a:lnTo>
                  <a:lnTo>
                    <a:pt x="2784" y="236"/>
                  </a:lnTo>
                  <a:lnTo>
                    <a:pt x="2784" y="239"/>
                  </a:lnTo>
                  <a:lnTo>
                    <a:pt x="2775" y="244"/>
                  </a:lnTo>
                  <a:lnTo>
                    <a:pt x="2775" y="246"/>
                  </a:lnTo>
                  <a:lnTo>
                    <a:pt x="2773" y="246"/>
                  </a:lnTo>
                  <a:lnTo>
                    <a:pt x="2773" y="248"/>
                  </a:lnTo>
                  <a:lnTo>
                    <a:pt x="2772" y="248"/>
                  </a:lnTo>
                  <a:lnTo>
                    <a:pt x="2772" y="251"/>
                  </a:lnTo>
                  <a:lnTo>
                    <a:pt x="2772" y="251"/>
                  </a:lnTo>
                  <a:lnTo>
                    <a:pt x="2772" y="255"/>
                  </a:lnTo>
                  <a:lnTo>
                    <a:pt x="2770" y="255"/>
                  </a:lnTo>
                  <a:lnTo>
                    <a:pt x="2770" y="257"/>
                  </a:lnTo>
                  <a:lnTo>
                    <a:pt x="2770" y="257"/>
                  </a:lnTo>
                  <a:lnTo>
                    <a:pt x="2770" y="258"/>
                  </a:lnTo>
                  <a:lnTo>
                    <a:pt x="2768" y="258"/>
                  </a:lnTo>
                  <a:lnTo>
                    <a:pt x="2768" y="260"/>
                  </a:lnTo>
                  <a:lnTo>
                    <a:pt x="2765" y="264"/>
                  </a:lnTo>
                  <a:lnTo>
                    <a:pt x="2765" y="265"/>
                  </a:lnTo>
                  <a:lnTo>
                    <a:pt x="2756" y="272"/>
                  </a:lnTo>
                  <a:lnTo>
                    <a:pt x="2754" y="279"/>
                  </a:lnTo>
                  <a:lnTo>
                    <a:pt x="2752" y="279"/>
                  </a:lnTo>
                  <a:lnTo>
                    <a:pt x="2751" y="281"/>
                  </a:lnTo>
                  <a:lnTo>
                    <a:pt x="2749" y="281"/>
                  </a:lnTo>
                  <a:lnTo>
                    <a:pt x="2749" y="285"/>
                  </a:lnTo>
                  <a:lnTo>
                    <a:pt x="2744" y="285"/>
                  </a:lnTo>
                  <a:lnTo>
                    <a:pt x="2744" y="285"/>
                  </a:lnTo>
                  <a:lnTo>
                    <a:pt x="2742" y="285"/>
                  </a:lnTo>
                  <a:lnTo>
                    <a:pt x="2742" y="286"/>
                  </a:lnTo>
                  <a:lnTo>
                    <a:pt x="2742" y="293"/>
                  </a:lnTo>
                  <a:lnTo>
                    <a:pt x="2742" y="293"/>
                  </a:lnTo>
                  <a:lnTo>
                    <a:pt x="2742" y="299"/>
                  </a:lnTo>
                  <a:lnTo>
                    <a:pt x="2744" y="299"/>
                  </a:lnTo>
                  <a:lnTo>
                    <a:pt x="2744" y="302"/>
                  </a:lnTo>
                  <a:lnTo>
                    <a:pt x="2745" y="302"/>
                  </a:lnTo>
                  <a:lnTo>
                    <a:pt x="2745" y="306"/>
                  </a:lnTo>
                  <a:lnTo>
                    <a:pt x="2745" y="306"/>
                  </a:lnTo>
                  <a:lnTo>
                    <a:pt x="2745" y="309"/>
                  </a:lnTo>
                  <a:lnTo>
                    <a:pt x="2745" y="311"/>
                  </a:lnTo>
                  <a:lnTo>
                    <a:pt x="2745" y="312"/>
                  </a:lnTo>
                  <a:lnTo>
                    <a:pt x="2745" y="314"/>
                  </a:lnTo>
                  <a:lnTo>
                    <a:pt x="2747" y="316"/>
                  </a:lnTo>
                  <a:lnTo>
                    <a:pt x="2747" y="318"/>
                  </a:lnTo>
                  <a:lnTo>
                    <a:pt x="2745" y="319"/>
                  </a:lnTo>
                  <a:lnTo>
                    <a:pt x="2745" y="319"/>
                  </a:lnTo>
                  <a:lnTo>
                    <a:pt x="2740" y="319"/>
                  </a:lnTo>
                  <a:lnTo>
                    <a:pt x="2740" y="326"/>
                  </a:lnTo>
                  <a:lnTo>
                    <a:pt x="2738" y="333"/>
                  </a:lnTo>
                  <a:lnTo>
                    <a:pt x="2742" y="333"/>
                  </a:lnTo>
                  <a:lnTo>
                    <a:pt x="2745" y="333"/>
                  </a:lnTo>
                  <a:lnTo>
                    <a:pt x="2749" y="335"/>
                  </a:lnTo>
                  <a:lnTo>
                    <a:pt x="2749" y="337"/>
                  </a:lnTo>
                  <a:lnTo>
                    <a:pt x="2751" y="337"/>
                  </a:lnTo>
                  <a:lnTo>
                    <a:pt x="2751" y="339"/>
                  </a:lnTo>
                  <a:lnTo>
                    <a:pt x="2752" y="337"/>
                  </a:lnTo>
                  <a:lnTo>
                    <a:pt x="2752" y="337"/>
                  </a:lnTo>
                  <a:lnTo>
                    <a:pt x="2754" y="335"/>
                  </a:lnTo>
                  <a:lnTo>
                    <a:pt x="2756" y="335"/>
                  </a:lnTo>
                  <a:lnTo>
                    <a:pt x="2756" y="337"/>
                  </a:lnTo>
                  <a:lnTo>
                    <a:pt x="2758" y="337"/>
                  </a:lnTo>
                  <a:lnTo>
                    <a:pt x="2756" y="340"/>
                  </a:lnTo>
                  <a:lnTo>
                    <a:pt x="2754" y="342"/>
                  </a:lnTo>
                  <a:lnTo>
                    <a:pt x="2752" y="344"/>
                  </a:lnTo>
                  <a:lnTo>
                    <a:pt x="2752" y="347"/>
                  </a:lnTo>
                  <a:lnTo>
                    <a:pt x="2754" y="349"/>
                  </a:lnTo>
                  <a:lnTo>
                    <a:pt x="2754" y="353"/>
                  </a:lnTo>
                  <a:lnTo>
                    <a:pt x="2756" y="353"/>
                  </a:lnTo>
                  <a:lnTo>
                    <a:pt x="2756" y="356"/>
                  </a:lnTo>
                  <a:lnTo>
                    <a:pt x="2758" y="356"/>
                  </a:lnTo>
                  <a:lnTo>
                    <a:pt x="2758" y="358"/>
                  </a:lnTo>
                  <a:lnTo>
                    <a:pt x="2758" y="358"/>
                  </a:lnTo>
                  <a:lnTo>
                    <a:pt x="2759" y="356"/>
                  </a:lnTo>
                  <a:lnTo>
                    <a:pt x="2759" y="356"/>
                  </a:lnTo>
                  <a:lnTo>
                    <a:pt x="2763" y="356"/>
                  </a:lnTo>
                  <a:lnTo>
                    <a:pt x="2759" y="365"/>
                  </a:lnTo>
                  <a:lnTo>
                    <a:pt x="2759" y="368"/>
                  </a:lnTo>
                  <a:lnTo>
                    <a:pt x="2758" y="370"/>
                  </a:lnTo>
                  <a:lnTo>
                    <a:pt x="2758" y="372"/>
                  </a:lnTo>
                  <a:lnTo>
                    <a:pt x="2756" y="372"/>
                  </a:lnTo>
                  <a:lnTo>
                    <a:pt x="2754" y="375"/>
                  </a:lnTo>
                  <a:lnTo>
                    <a:pt x="2751" y="375"/>
                  </a:lnTo>
                  <a:lnTo>
                    <a:pt x="2749" y="368"/>
                  </a:lnTo>
                  <a:lnTo>
                    <a:pt x="2749" y="368"/>
                  </a:lnTo>
                  <a:lnTo>
                    <a:pt x="2749" y="368"/>
                  </a:lnTo>
                  <a:lnTo>
                    <a:pt x="2745" y="368"/>
                  </a:lnTo>
                  <a:lnTo>
                    <a:pt x="2745" y="365"/>
                  </a:lnTo>
                  <a:lnTo>
                    <a:pt x="2740" y="361"/>
                  </a:lnTo>
                  <a:lnTo>
                    <a:pt x="2740" y="360"/>
                  </a:lnTo>
                  <a:lnTo>
                    <a:pt x="2735" y="356"/>
                  </a:lnTo>
                  <a:lnTo>
                    <a:pt x="2735" y="354"/>
                  </a:lnTo>
                  <a:lnTo>
                    <a:pt x="2733" y="354"/>
                  </a:lnTo>
                  <a:lnTo>
                    <a:pt x="2733" y="353"/>
                  </a:lnTo>
                  <a:lnTo>
                    <a:pt x="2730" y="353"/>
                  </a:lnTo>
                  <a:lnTo>
                    <a:pt x="2728" y="353"/>
                  </a:lnTo>
                  <a:lnTo>
                    <a:pt x="2726" y="353"/>
                  </a:lnTo>
                  <a:lnTo>
                    <a:pt x="2724" y="353"/>
                  </a:lnTo>
                  <a:lnTo>
                    <a:pt x="2723" y="349"/>
                  </a:lnTo>
                  <a:lnTo>
                    <a:pt x="2724" y="349"/>
                  </a:lnTo>
                  <a:lnTo>
                    <a:pt x="2724" y="349"/>
                  </a:lnTo>
                  <a:lnTo>
                    <a:pt x="2724" y="347"/>
                  </a:lnTo>
                  <a:lnTo>
                    <a:pt x="2721" y="346"/>
                  </a:lnTo>
                  <a:lnTo>
                    <a:pt x="2716" y="344"/>
                  </a:lnTo>
                  <a:lnTo>
                    <a:pt x="2712" y="342"/>
                  </a:lnTo>
                  <a:lnTo>
                    <a:pt x="2711" y="347"/>
                  </a:lnTo>
                  <a:lnTo>
                    <a:pt x="2709" y="351"/>
                  </a:lnTo>
                  <a:lnTo>
                    <a:pt x="2707" y="351"/>
                  </a:lnTo>
                  <a:lnTo>
                    <a:pt x="2705" y="347"/>
                  </a:lnTo>
                  <a:lnTo>
                    <a:pt x="2707" y="347"/>
                  </a:lnTo>
                  <a:lnTo>
                    <a:pt x="2709" y="339"/>
                  </a:lnTo>
                  <a:lnTo>
                    <a:pt x="2704" y="337"/>
                  </a:lnTo>
                  <a:lnTo>
                    <a:pt x="2704" y="335"/>
                  </a:lnTo>
                  <a:lnTo>
                    <a:pt x="2693" y="335"/>
                  </a:lnTo>
                  <a:lnTo>
                    <a:pt x="2693" y="335"/>
                  </a:lnTo>
                  <a:lnTo>
                    <a:pt x="2693" y="335"/>
                  </a:lnTo>
                  <a:lnTo>
                    <a:pt x="2691" y="335"/>
                  </a:lnTo>
                  <a:lnTo>
                    <a:pt x="2691" y="332"/>
                  </a:lnTo>
                  <a:lnTo>
                    <a:pt x="2690" y="332"/>
                  </a:lnTo>
                  <a:lnTo>
                    <a:pt x="2688" y="332"/>
                  </a:lnTo>
                  <a:lnTo>
                    <a:pt x="2686" y="332"/>
                  </a:lnTo>
                  <a:lnTo>
                    <a:pt x="2686" y="330"/>
                  </a:lnTo>
                  <a:lnTo>
                    <a:pt x="2684" y="328"/>
                  </a:lnTo>
                  <a:lnTo>
                    <a:pt x="2684" y="328"/>
                  </a:lnTo>
                  <a:lnTo>
                    <a:pt x="2683" y="326"/>
                  </a:lnTo>
                  <a:lnTo>
                    <a:pt x="2679" y="326"/>
                  </a:lnTo>
                  <a:lnTo>
                    <a:pt x="2677" y="328"/>
                  </a:lnTo>
                  <a:lnTo>
                    <a:pt x="2676" y="330"/>
                  </a:lnTo>
                  <a:lnTo>
                    <a:pt x="2676" y="332"/>
                  </a:lnTo>
                  <a:lnTo>
                    <a:pt x="2669" y="332"/>
                  </a:lnTo>
                  <a:lnTo>
                    <a:pt x="2665" y="332"/>
                  </a:lnTo>
                  <a:lnTo>
                    <a:pt x="2660" y="330"/>
                  </a:lnTo>
                  <a:lnTo>
                    <a:pt x="2655" y="330"/>
                  </a:lnTo>
                  <a:lnTo>
                    <a:pt x="2655" y="330"/>
                  </a:lnTo>
                  <a:lnTo>
                    <a:pt x="2655" y="330"/>
                  </a:lnTo>
                  <a:lnTo>
                    <a:pt x="2655" y="333"/>
                  </a:lnTo>
                  <a:lnTo>
                    <a:pt x="2653" y="333"/>
                  </a:lnTo>
                  <a:lnTo>
                    <a:pt x="2653" y="335"/>
                  </a:lnTo>
                  <a:lnTo>
                    <a:pt x="2646" y="335"/>
                  </a:lnTo>
                  <a:lnTo>
                    <a:pt x="2646" y="335"/>
                  </a:lnTo>
                  <a:lnTo>
                    <a:pt x="2646" y="335"/>
                  </a:lnTo>
                  <a:lnTo>
                    <a:pt x="2646" y="339"/>
                  </a:lnTo>
                  <a:lnTo>
                    <a:pt x="2648" y="340"/>
                  </a:lnTo>
                  <a:lnTo>
                    <a:pt x="2649" y="344"/>
                  </a:lnTo>
                  <a:lnTo>
                    <a:pt x="2649" y="344"/>
                  </a:lnTo>
                  <a:lnTo>
                    <a:pt x="2651" y="353"/>
                  </a:lnTo>
                  <a:lnTo>
                    <a:pt x="2653" y="353"/>
                  </a:lnTo>
                  <a:lnTo>
                    <a:pt x="2653" y="360"/>
                  </a:lnTo>
                  <a:lnTo>
                    <a:pt x="2651" y="360"/>
                  </a:lnTo>
                  <a:lnTo>
                    <a:pt x="2651" y="361"/>
                  </a:lnTo>
                  <a:lnTo>
                    <a:pt x="2651" y="363"/>
                  </a:lnTo>
                  <a:lnTo>
                    <a:pt x="2649" y="363"/>
                  </a:lnTo>
                  <a:lnTo>
                    <a:pt x="2649" y="365"/>
                  </a:lnTo>
                  <a:lnTo>
                    <a:pt x="2644" y="365"/>
                  </a:lnTo>
                  <a:lnTo>
                    <a:pt x="2641" y="363"/>
                  </a:lnTo>
                  <a:lnTo>
                    <a:pt x="2639" y="361"/>
                  </a:lnTo>
                  <a:lnTo>
                    <a:pt x="2639" y="361"/>
                  </a:lnTo>
                  <a:lnTo>
                    <a:pt x="2639" y="361"/>
                  </a:lnTo>
                  <a:lnTo>
                    <a:pt x="2637" y="361"/>
                  </a:lnTo>
                  <a:lnTo>
                    <a:pt x="2635" y="363"/>
                  </a:lnTo>
                  <a:lnTo>
                    <a:pt x="2634" y="365"/>
                  </a:lnTo>
                  <a:lnTo>
                    <a:pt x="2634" y="367"/>
                  </a:lnTo>
                  <a:lnTo>
                    <a:pt x="2635" y="368"/>
                  </a:lnTo>
                  <a:lnTo>
                    <a:pt x="2635" y="370"/>
                  </a:lnTo>
                  <a:lnTo>
                    <a:pt x="2634" y="374"/>
                  </a:lnTo>
                  <a:lnTo>
                    <a:pt x="2634" y="374"/>
                  </a:lnTo>
                  <a:lnTo>
                    <a:pt x="2634" y="374"/>
                  </a:lnTo>
                  <a:lnTo>
                    <a:pt x="2630" y="372"/>
                  </a:lnTo>
                  <a:lnTo>
                    <a:pt x="2630" y="370"/>
                  </a:lnTo>
                  <a:lnTo>
                    <a:pt x="2628" y="368"/>
                  </a:lnTo>
                  <a:lnTo>
                    <a:pt x="2627" y="368"/>
                  </a:lnTo>
                  <a:lnTo>
                    <a:pt x="2627" y="367"/>
                  </a:lnTo>
                  <a:lnTo>
                    <a:pt x="2627" y="365"/>
                  </a:lnTo>
                  <a:lnTo>
                    <a:pt x="2627" y="363"/>
                  </a:lnTo>
                  <a:lnTo>
                    <a:pt x="2627" y="361"/>
                  </a:lnTo>
                  <a:lnTo>
                    <a:pt x="2625" y="360"/>
                  </a:lnTo>
                  <a:lnTo>
                    <a:pt x="2625" y="358"/>
                  </a:lnTo>
                  <a:lnTo>
                    <a:pt x="2627" y="356"/>
                  </a:lnTo>
                  <a:lnTo>
                    <a:pt x="2627" y="354"/>
                  </a:lnTo>
                  <a:lnTo>
                    <a:pt x="2622" y="356"/>
                  </a:lnTo>
                  <a:lnTo>
                    <a:pt x="2616" y="356"/>
                  </a:lnTo>
                  <a:lnTo>
                    <a:pt x="2613" y="358"/>
                  </a:lnTo>
                  <a:lnTo>
                    <a:pt x="2608" y="360"/>
                  </a:lnTo>
                  <a:lnTo>
                    <a:pt x="2606" y="363"/>
                  </a:lnTo>
                  <a:lnTo>
                    <a:pt x="2604" y="365"/>
                  </a:lnTo>
                  <a:lnTo>
                    <a:pt x="2599" y="365"/>
                  </a:lnTo>
                  <a:lnTo>
                    <a:pt x="2597" y="363"/>
                  </a:lnTo>
                  <a:lnTo>
                    <a:pt x="2597" y="361"/>
                  </a:lnTo>
                  <a:lnTo>
                    <a:pt x="2595" y="360"/>
                  </a:lnTo>
                  <a:lnTo>
                    <a:pt x="2583" y="360"/>
                  </a:lnTo>
                  <a:lnTo>
                    <a:pt x="2580" y="361"/>
                  </a:lnTo>
                  <a:lnTo>
                    <a:pt x="2576" y="363"/>
                  </a:lnTo>
                  <a:lnTo>
                    <a:pt x="2571" y="365"/>
                  </a:lnTo>
                  <a:lnTo>
                    <a:pt x="2566" y="365"/>
                  </a:lnTo>
                  <a:lnTo>
                    <a:pt x="2567" y="368"/>
                  </a:lnTo>
                  <a:lnTo>
                    <a:pt x="2567" y="370"/>
                  </a:lnTo>
                  <a:lnTo>
                    <a:pt x="2567" y="372"/>
                  </a:lnTo>
                  <a:lnTo>
                    <a:pt x="2567" y="372"/>
                  </a:lnTo>
                  <a:lnTo>
                    <a:pt x="2567" y="372"/>
                  </a:lnTo>
                  <a:lnTo>
                    <a:pt x="2567" y="374"/>
                  </a:lnTo>
                  <a:lnTo>
                    <a:pt x="2566" y="372"/>
                  </a:lnTo>
                  <a:lnTo>
                    <a:pt x="2564" y="372"/>
                  </a:lnTo>
                  <a:lnTo>
                    <a:pt x="2562" y="370"/>
                  </a:lnTo>
                  <a:lnTo>
                    <a:pt x="2562" y="368"/>
                  </a:lnTo>
                  <a:lnTo>
                    <a:pt x="2559" y="368"/>
                  </a:lnTo>
                  <a:lnTo>
                    <a:pt x="2557" y="370"/>
                  </a:lnTo>
                  <a:lnTo>
                    <a:pt x="2555" y="372"/>
                  </a:lnTo>
                  <a:lnTo>
                    <a:pt x="2555" y="374"/>
                  </a:lnTo>
                  <a:lnTo>
                    <a:pt x="2553" y="374"/>
                  </a:lnTo>
                  <a:lnTo>
                    <a:pt x="2553" y="372"/>
                  </a:lnTo>
                  <a:lnTo>
                    <a:pt x="2553" y="372"/>
                  </a:lnTo>
                  <a:lnTo>
                    <a:pt x="2546" y="372"/>
                  </a:lnTo>
                  <a:lnTo>
                    <a:pt x="2541" y="374"/>
                  </a:lnTo>
                  <a:lnTo>
                    <a:pt x="2541" y="370"/>
                  </a:lnTo>
                  <a:lnTo>
                    <a:pt x="2541" y="370"/>
                  </a:lnTo>
                  <a:lnTo>
                    <a:pt x="2543" y="368"/>
                  </a:lnTo>
                  <a:lnTo>
                    <a:pt x="2546" y="368"/>
                  </a:lnTo>
                  <a:lnTo>
                    <a:pt x="2548" y="368"/>
                  </a:lnTo>
                  <a:lnTo>
                    <a:pt x="2550" y="368"/>
                  </a:lnTo>
                  <a:lnTo>
                    <a:pt x="2550" y="368"/>
                  </a:lnTo>
                  <a:lnTo>
                    <a:pt x="2552" y="368"/>
                  </a:lnTo>
                  <a:lnTo>
                    <a:pt x="2552" y="365"/>
                  </a:lnTo>
                  <a:lnTo>
                    <a:pt x="2550" y="363"/>
                  </a:lnTo>
                  <a:lnTo>
                    <a:pt x="2546" y="361"/>
                  </a:lnTo>
                  <a:lnTo>
                    <a:pt x="2546" y="358"/>
                  </a:lnTo>
                  <a:lnTo>
                    <a:pt x="2541" y="358"/>
                  </a:lnTo>
                  <a:lnTo>
                    <a:pt x="2543" y="356"/>
                  </a:lnTo>
                  <a:lnTo>
                    <a:pt x="2543" y="354"/>
                  </a:lnTo>
                  <a:lnTo>
                    <a:pt x="2545" y="351"/>
                  </a:lnTo>
                  <a:lnTo>
                    <a:pt x="2541" y="353"/>
                  </a:lnTo>
                  <a:lnTo>
                    <a:pt x="2538" y="353"/>
                  </a:lnTo>
                  <a:lnTo>
                    <a:pt x="2538" y="356"/>
                  </a:lnTo>
                  <a:lnTo>
                    <a:pt x="2534" y="356"/>
                  </a:lnTo>
                  <a:lnTo>
                    <a:pt x="2534" y="360"/>
                  </a:lnTo>
                  <a:lnTo>
                    <a:pt x="2529" y="360"/>
                  </a:lnTo>
                  <a:lnTo>
                    <a:pt x="2529" y="363"/>
                  </a:lnTo>
                  <a:lnTo>
                    <a:pt x="2529" y="365"/>
                  </a:lnTo>
                  <a:lnTo>
                    <a:pt x="2529" y="365"/>
                  </a:lnTo>
                  <a:lnTo>
                    <a:pt x="2529" y="365"/>
                  </a:lnTo>
                  <a:lnTo>
                    <a:pt x="2527" y="367"/>
                  </a:lnTo>
                  <a:lnTo>
                    <a:pt x="2527" y="367"/>
                  </a:lnTo>
                  <a:lnTo>
                    <a:pt x="2527" y="368"/>
                  </a:lnTo>
                  <a:lnTo>
                    <a:pt x="2526" y="368"/>
                  </a:lnTo>
                  <a:lnTo>
                    <a:pt x="2526" y="363"/>
                  </a:lnTo>
                  <a:lnTo>
                    <a:pt x="2522" y="363"/>
                  </a:lnTo>
                  <a:lnTo>
                    <a:pt x="2517" y="365"/>
                  </a:lnTo>
                  <a:lnTo>
                    <a:pt x="2513" y="365"/>
                  </a:lnTo>
                  <a:lnTo>
                    <a:pt x="2513" y="368"/>
                  </a:lnTo>
                  <a:lnTo>
                    <a:pt x="2506" y="368"/>
                  </a:lnTo>
                  <a:lnTo>
                    <a:pt x="2506" y="368"/>
                  </a:lnTo>
                  <a:lnTo>
                    <a:pt x="2505" y="368"/>
                  </a:lnTo>
                  <a:lnTo>
                    <a:pt x="2503" y="372"/>
                  </a:lnTo>
                  <a:lnTo>
                    <a:pt x="2496" y="374"/>
                  </a:lnTo>
                  <a:lnTo>
                    <a:pt x="2496" y="374"/>
                  </a:lnTo>
                  <a:lnTo>
                    <a:pt x="2494" y="374"/>
                  </a:lnTo>
                  <a:lnTo>
                    <a:pt x="2492" y="377"/>
                  </a:lnTo>
                  <a:lnTo>
                    <a:pt x="2489" y="377"/>
                  </a:lnTo>
                  <a:lnTo>
                    <a:pt x="2487" y="379"/>
                  </a:lnTo>
                  <a:lnTo>
                    <a:pt x="2484" y="381"/>
                  </a:lnTo>
                  <a:lnTo>
                    <a:pt x="2480" y="381"/>
                  </a:lnTo>
                  <a:lnTo>
                    <a:pt x="2478" y="381"/>
                  </a:lnTo>
                  <a:lnTo>
                    <a:pt x="2475" y="381"/>
                  </a:lnTo>
                  <a:lnTo>
                    <a:pt x="2475" y="384"/>
                  </a:lnTo>
                  <a:lnTo>
                    <a:pt x="2473" y="386"/>
                  </a:lnTo>
                  <a:lnTo>
                    <a:pt x="2473" y="386"/>
                  </a:lnTo>
                  <a:lnTo>
                    <a:pt x="2470" y="386"/>
                  </a:lnTo>
                  <a:lnTo>
                    <a:pt x="2470" y="386"/>
                  </a:lnTo>
                  <a:lnTo>
                    <a:pt x="2466" y="388"/>
                  </a:lnTo>
                  <a:lnTo>
                    <a:pt x="2464" y="388"/>
                  </a:lnTo>
                  <a:lnTo>
                    <a:pt x="2464" y="388"/>
                  </a:lnTo>
                  <a:lnTo>
                    <a:pt x="2463" y="386"/>
                  </a:lnTo>
                  <a:lnTo>
                    <a:pt x="2463" y="395"/>
                  </a:lnTo>
                  <a:lnTo>
                    <a:pt x="2461" y="395"/>
                  </a:lnTo>
                  <a:lnTo>
                    <a:pt x="2461" y="398"/>
                  </a:lnTo>
                  <a:lnTo>
                    <a:pt x="2461" y="403"/>
                  </a:lnTo>
                  <a:lnTo>
                    <a:pt x="2461" y="407"/>
                  </a:lnTo>
                  <a:lnTo>
                    <a:pt x="2459" y="409"/>
                  </a:lnTo>
                  <a:lnTo>
                    <a:pt x="2459" y="410"/>
                  </a:lnTo>
                  <a:lnTo>
                    <a:pt x="2457" y="410"/>
                  </a:lnTo>
                  <a:lnTo>
                    <a:pt x="2457" y="409"/>
                  </a:lnTo>
                  <a:lnTo>
                    <a:pt x="2456" y="409"/>
                  </a:lnTo>
                  <a:lnTo>
                    <a:pt x="2454" y="412"/>
                  </a:lnTo>
                  <a:lnTo>
                    <a:pt x="2449" y="414"/>
                  </a:lnTo>
                  <a:lnTo>
                    <a:pt x="2449" y="414"/>
                  </a:lnTo>
                  <a:lnTo>
                    <a:pt x="2440" y="414"/>
                  </a:lnTo>
                  <a:lnTo>
                    <a:pt x="2438" y="415"/>
                  </a:lnTo>
                  <a:lnTo>
                    <a:pt x="2435" y="415"/>
                  </a:lnTo>
                  <a:lnTo>
                    <a:pt x="2435" y="415"/>
                  </a:lnTo>
                  <a:lnTo>
                    <a:pt x="2433" y="412"/>
                  </a:lnTo>
                  <a:lnTo>
                    <a:pt x="2433" y="410"/>
                  </a:lnTo>
                  <a:lnTo>
                    <a:pt x="2433" y="407"/>
                  </a:lnTo>
                  <a:lnTo>
                    <a:pt x="2431" y="405"/>
                  </a:lnTo>
                  <a:lnTo>
                    <a:pt x="2430" y="402"/>
                  </a:lnTo>
                  <a:lnTo>
                    <a:pt x="2430" y="398"/>
                  </a:lnTo>
                  <a:lnTo>
                    <a:pt x="2430" y="396"/>
                  </a:lnTo>
                  <a:lnTo>
                    <a:pt x="2431" y="395"/>
                  </a:lnTo>
                  <a:lnTo>
                    <a:pt x="2433" y="395"/>
                  </a:lnTo>
                  <a:lnTo>
                    <a:pt x="2433" y="391"/>
                  </a:lnTo>
                  <a:lnTo>
                    <a:pt x="2433" y="389"/>
                  </a:lnTo>
                  <a:lnTo>
                    <a:pt x="2435" y="389"/>
                  </a:lnTo>
                  <a:lnTo>
                    <a:pt x="2440" y="389"/>
                  </a:lnTo>
                  <a:lnTo>
                    <a:pt x="2440" y="389"/>
                  </a:lnTo>
                  <a:lnTo>
                    <a:pt x="2443" y="388"/>
                  </a:lnTo>
                  <a:lnTo>
                    <a:pt x="2445" y="388"/>
                  </a:lnTo>
                  <a:lnTo>
                    <a:pt x="2449" y="388"/>
                  </a:lnTo>
                  <a:lnTo>
                    <a:pt x="2450" y="386"/>
                  </a:lnTo>
                  <a:lnTo>
                    <a:pt x="2450" y="386"/>
                  </a:lnTo>
                  <a:lnTo>
                    <a:pt x="2450" y="384"/>
                  </a:lnTo>
                  <a:lnTo>
                    <a:pt x="2449" y="384"/>
                  </a:lnTo>
                  <a:lnTo>
                    <a:pt x="2449" y="381"/>
                  </a:lnTo>
                  <a:lnTo>
                    <a:pt x="2449" y="381"/>
                  </a:lnTo>
                  <a:lnTo>
                    <a:pt x="2449" y="377"/>
                  </a:lnTo>
                  <a:lnTo>
                    <a:pt x="2442" y="372"/>
                  </a:lnTo>
                  <a:lnTo>
                    <a:pt x="2442" y="368"/>
                  </a:lnTo>
                  <a:lnTo>
                    <a:pt x="2435" y="361"/>
                  </a:lnTo>
                  <a:lnTo>
                    <a:pt x="2421" y="360"/>
                  </a:lnTo>
                  <a:lnTo>
                    <a:pt x="2421" y="360"/>
                  </a:lnTo>
                  <a:lnTo>
                    <a:pt x="2419" y="360"/>
                  </a:lnTo>
                  <a:lnTo>
                    <a:pt x="2419" y="358"/>
                  </a:lnTo>
                  <a:lnTo>
                    <a:pt x="2416" y="358"/>
                  </a:lnTo>
                  <a:lnTo>
                    <a:pt x="2412" y="356"/>
                  </a:lnTo>
                  <a:lnTo>
                    <a:pt x="2409" y="354"/>
                  </a:lnTo>
                  <a:lnTo>
                    <a:pt x="2407" y="353"/>
                  </a:lnTo>
                  <a:lnTo>
                    <a:pt x="2405" y="353"/>
                  </a:lnTo>
                  <a:lnTo>
                    <a:pt x="2407" y="358"/>
                  </a:lnTo>
                  <a:lnTo>
                    <a:pt x="2410" y="361"/>
                  </a:lnTo>
                  <a:lnTo>
                    <a:pt x="2414" y="363"/>
                  </a:lnTo>
                  <a:lnTo>
                    <a:pt x="2414" y="365"/>
                  </a:lnTo>
                  <a:lnTo>
                    <a:pt x="2416" y="365"/>
                  </a:lnTo>
                  <a:lnTo>
                    <a:pt x="2416" y="372"/>
                  </a:lnTo>
                  <a:lnTo>
                    <a:pt x="2416" y="372"/>
                  </a:lnTo>
                  <a:lnTo>
                    <a:pt x="2416" y="374"/>
                  </a:lnTo>
                  <a:lnTo>
                    <a:pt x="2414" y="374"/>
                  </a:lnTo>
                  <a:lnTo>
                    <a:pt x="2414" y="377"/>
                  </a:lnTo>
                  <a:lnTo>
                    <a:pt x="2412" y="377"/>
                  </a:lnTo>
                  <a:lnTo>
                    <a:pt x="2412" y="377"/>
                  </a:lnTo>
                  <a:lnTo>
                    <a:pt x="2412" y="379"/>
                  </a:lnTo>
                  <a:lnTo>
                    <a:pt x="2412" y="381"/>
                  </a:lnTo>
                  <a:lnTo>
                    <a:pt x="2410" y="381"/>
                  </a:lnTo>
                  <a:lnTo>
                    <a:pt x="2410" y="381"/>
                  </a:lnTo>
                  <a:lnTo>
                    <a:pt x="2409" y="382"/>
                  </a:lnTo>
                  <a:lnTo>
                    <a:pt x="2409" y="382"/>
                  </a:lnTo>
                  <a:lnTo>
                    <a:pt x="2407" y="384"/>
                  </a:lnTo>
                  <a:lnTo>
                    <a:pt x="2407" y="386"/>
                  </a:lnTo>
                  <a:lnTo>
                    <a:pt x="2409" y="386"/>
                  </a:lnTo>
                  <a:lnTo>
                    <a:pt x="2407" y="388"/>
                  </a:lnTo>
                  <a:lnTo>
                    <a:pt x="2405" y="389"/>
                  </a:lnTo>
                  <a:lnTo>
                    <a:pt x="2405" y="393"/>
                  </a:lnTo>
                  <a:lnTo>
                    <a:pt x="2407" y="393"/>
                  </a:lnTo>
                  <a:lnTo>
                    <a:pt x="2407" y="395"/>
                  </a:lnTo>
                  <a:lnTo>
                    <a:pt x="2409" y="395"/>
                  </a:lnTo>
                  <a:lnTo>
                    <a:pt x="2410" y="396"/>
                  </a:lnTo>
                  <a:lnTo>
                    <a:pt x="2410" y="398"/>
                  </a:lnTo>
                  <a:lnTo>
                    <a:pt x="2412" y="398"/>
                  </a:lnTo>
                  <a:lnTo>
                    <a:pt x="2410" y="402"/>
                  </a:lnTo>
                  <a:lnTo>
                    <a:pt x="2412" y="402"/>
                  </a:lnTo>
                  <a:lnTo>
                    <a:pt x="2410" y="405"/>
                  </a:lnTo>
                  <a:lnTo>
                    <a:pt x="2409" y="407"/>
                  </a:lnTo>
                  <a:lnTo>
                    <a:pt x="2407" y="407"/>
                  </a:lnTo>
                  <a:lnTo>
                    <a:pt x="2407" y="409"/>
                  </a:lnTo>
                  <a:lnTo>
                    <a:pt x="2405" y="414"/>
                  </a:lnTo>
                  <a:lnTo>
                    <a:pt x="2403" y="414"/>
                  </a:lnTo>
                  <a:lnTo>
                    <a:pt x="2402" y="419"/>
                  </a:lnTo>
                  <a:lnTo>
                    <a:pt x="2402" y="422"/>
                  </a:lnTo>
                  <a:lnTo>
                    <a:pt x="2402" y="428"/>
                  </a:lnTo>
                  <a:lnTo>
                    <a:pt x="2395" y="428"/>
                  </a:lnTo>
                  <a:lnTo>
                    <a:pt x="2396" y="426"/>
                  </a:lnTo>
                  <a:lnTo>
                    <a:pt x="2396" y="424"/>
                  </a:lnTo>
                  <a:lnTo>
                    <a:pt x="2396" y="422"/>
                  </a:lnTo>
                  <a:lnTo>
                    <a:pt x="2396" y="422"/>
                  </a:lnTo>
                  <a:lnTo>
                    <a:pt x="2395" y="421"/>
                  </a:lnTo>
                  <a:lnTo>
                    <a:pt x="2393" y="421"/>
                  </a:lnTo>
                  <a:lnTo>
                    <a:pt x="2391" y="417"/>
                  </a:lnTo>
                  <a:lnTo>
                    <a:pt x="2386" y="417"/>
                  </a:lnTo>
                  <a:lnTo>
                    <a:pt x="2382" y="414"/>
                  </a:lnTo>
                  <a:lnTo>
                    <a:pt x="2379" y="414"/>
                  </a:lnTo>
                  <a:lnTo>
                    <a:pt x="2375" y="415"/>
                  </a:lnTo>
                  <a:lnTo>
                    <a:pt x="2374" y="415"/>
                  </a:lnTo>
                  <a:lnTo>
                    <a:pt x="2372" y="419"/>
                  </a:lnTo>
                  <a:lnTo>
                    <a:pt x="2365" y="421"/>
                  </a:lnTo>
                  <a:lnTo>
                    <a:pt x="2365" y="422"/>
                  </a:lnTo>
                  <a:lnTo>
                    <a:pt x="2363" y="424"/>
                  </a:lnTo>
                  <a:lnTo>
                    <a:pt x="2363" y="426"/>
                  </a:lnTo>
                  <a:lnTo>
                    <a:pt x="2360" y="428"/>
                  </a:lnTo>
                  <a:lnTo>
                    <a:pt x="2360" y="429"/>
                  </a:lnTo>
                  <a:lnTo>
                    <a:pt x="2358" y="429"/>
                  </a:lnTo>
                  <a:lnTo>
                    <a:pt x="2356" y="431"/>
                  </a:lnTo>
                  <a:lnTo>
                    <a:pt x="2354" y="431"/>
                  </a:lnTo>
                  <a:lnTo>
                    <a:pt x="2354" y="433"/>
                  </a:lnTo>
                  <a:lnTo>
                    <a:pt x="2351" y="435"/>
                  </a:lnTo>
                  <a:lnTo>
                    <a:pt x="2351" y="438"/>
                  </a:lnTo>
                  <a:lnTo>
                    <a:pt x="2353" y="442"/>
                  </a:lnTo>
                  <a:lnTo>
                    <a:pt x="2354" y="443"/>
                  </a:lnTo>
                  <a:lnTo>
                    <a:pt x="2356" y="447"/>
                  </a:lnTo>
                  <a:lnTo>
                    <a:pt x="2356" y="447"/>
                  </a:lnTo>
                  <a:lnTo>
                    <a:pt x="2360" y="449"/>
                  </a:lnTo>
                  <a:lnTo>
                    <a:pt x="2361" y="450"/>
                  </a:lnTo>
                  <a:lnTo>
                    <a:pt x="2361" y="452"/>
                  </a:lnTo>
                  <a:lnTo>
                    <a:pt x="2363" y="456"/>
                  </a:lnTo>
                  <a:lnTo>
                    <a:pt x="2363" y="459"/>
                  </a:lnTo>
                  <a:lnTo>
                    <a:pt x="2358" y="457"/>
                  </a:lnTo>
                  <a:lnTo>
                    <a:pt x="2358" y="457"/>
                  </a:lnTo>
                  <a:lnTo>
                    <a:pt x="2349" y="457"/>
                  </a:lnTo>
                  <a:lnTo>
                    <a:pt x="2349" y="456"/>
                  </a:lnTo>
                  <a:lnTo>
                    <a:pt x="2346" y="456"/>
                  </a:lnTo>
                  <a:lnTo>
                    <a:pt x="2346" y="454"/>
                  </a:lnTo>
                  <a:lnTo>
                    <a:pt x="2340" y="454"/>
                  </a:lnTo>
                  <a:lnTo>
                    <a:pt x="2340" y="452"/>
                  </a:lnTo>
                  <a:lnTo>
                    <a:pt x="2339" y="454"/>
                  </a:lnTo>
                  <a:lnTo>
                    <a:pt x="2337" y="454"/>
                  </a:lnTo>
                  <a:lnTo>
                    <a:pt x="2337" y="456"/>
                  </a:lnTo>
                  <a:lnTo>
                    <a:pt x="2334" y="456"/>
                  </a:lnTo>
                  <a:lnTo>
                    <a:pt x="2334" y="454"/>
                  </a:lnTo>
                  <a:lnTo>
                    <a:pt x="2335" y="454"/>
                  </a:lnTo>
                  <a:lnTo>
                    <a:pt x="2337" y="452"/>
                  </a:lnTo>
                  <a:lnTo>
                    <a:pt x="2337" y="452"/>
                  </a:lnTo>
                  <a:lnTo>
                    <a:pt x="2339" y="452"/>
                  </a:lnTo>
                  <a:lnTo>
                    <a:pt x="2339" y="449"/>
                  </a:lnTo>
                  <a:lnTo>
                    <a:pt x="2335" y="449"/>
                  </a:lnTo>
                  <a:lnTo>
                    <a:pt x="2335" y="447"/>
                  </a:lnTo>
                  <a:lnTo>
                    <a:pt x="2330" y="447"/>
                  </a:lnTo>
                  <a:lnTo>
                    <a:pt x="2327" y="442"/>
                  </a:lnTo>
                  <a:lnTo>
                    <a:pt x="2320" y="440"/>
                  </a:lnTo>
                  <a:lnTo>
                    <a:pt x="2320" y="442"/>
                  </a:lnTo>
                  <a:lnTo>
                    <a:pt x="2320" y="445"/>
                  </a:lnTo>
                  <a:lnTo>
                    <a:pt x="2320" y="449"/>
                  </a:lnTo>
                  <a:lnTo>
                    <a:pt x="2316" y="449"/>
                  </a:lnTo>
                  <a:lnTo>
                    <a:pt x="2316" y="450"/>
                  </a:lnTo>
                  <a:lnTo>
                    <a:pt x="2316" y="450"/>
                  </a:lnTo>
                  <a:lnTo>
                    <a:pt x="2316" y="456"/>
                  </a:lnTo>
                  <a:lnTo>
                    <a:pt x="2320" y="456"/>
                  </a:lnTo>
                  <a:lnTo>
                    <a:pt x="2320" y="459"/>
                  </a:lnTo>
                  <a:lnTo>
                    <a:pt x="2323" y="463"/>
                  </a:lnTo>
                  <a:lnTo>
                    <a:pt x="2327" y="464"/>
                  </a:lnTo>
                  <a:lnTo>
                    <a:pt x="2330" y="464"/>
                  </a:lnTo>
                  <a:lnTo>
                    <a:pt x="2330" y="477"/>
                  </a:lnTo>
                  <a:lnTo>
                    <a:pt x="2330" y="477"/>
                  </a:lnTo>
                  <a:lnTo>
                    <a:pt x="2328" y="477"/>
                  </a:lnTo>
                  <a:lnTo>
                    <a:pt x="2328" y="477"/>
                  </a:lnTo>
                  <a:lnTo>
                    <a:pt x="2330" y="477"/>
                  </a:lnTo>
                  <a:lnTo>
                    <a:pt x="2330" y="480"/>
                  </a:lnTo>
                  <a:lnTo>
                    <a:pt x="2325" y="480"/>
                  </a:lnTo>
                  <a:lnTo>
                    <a:pt x="2325" y="484"/>
                  </a:lnTo>
                  <a:lnTo>
                    <a:pt x="2321" y="484"/>
                  </a:lnTo>
                  <a:lnTo>
                    <a:pt x="2321" y="482"/>
                  </a:lnTo>
                  <a:lnTo>
                    <a:pt x="2316" y="480"/>
                  </a:lnTo>
                  <a:lnTo>
                    <a:pt x="2313" y="478"/>
                  </a:lnTo>
                  <a:lnTo>
                    <a:pt x="2307" y="478"/>
                  </a:lnTo>
                  <a:lnTo>
                    <a:pt x="2302" y="480"/>
                  </a:lnTo>
                  <a:lnTo>
                    <a:pt x="2300" y="478"/>
                  </a:lnTo>
                  <a:lnTo>
                    <a:pt x="2300" y="471"/>
                  </a:lnTo>
                  <a:lnTo>
                    <a:pt x="2300" y="471"/>
                  </a:lnTo>
                  <a:lnTo>
                    <a:pt x="2299" y="470"/>
                  </a:lnTo>
                  <a:lnTo>
                    <a:pt x="2299" y="468"/>
                  </a:lnTo>
                  <a:lnTo>
                    <a:pt x="2295" y="468"/>
                  </a:lnTo>
                  <a:lnTo>
                    <a:pt x="2295" y="470"/>
                  </a:lnTo>
                  <a:lnTo>
                    <a:pt x="2293" y="470"/>
                  </a:lnTo>
                  <a:lnTo>
                    <a:pt x="2293" y="470"/>
                  </a:lnTo>
                  <a:lnTo>
                    <a:pt x="2292" y="470"/>
                  </a:lnTo>
                  <a:lnTo>
                    <a:pt x="2292" y="470"/>
                  </a:lnTo>
                  <a:lnTo>
                    <a:pt x="2288" y="470"/>
                  </a:lnTo>
                  <a:lnTo>
                    <a:pt x="2288" y="464"/>
                  </a:lnTo>
                  <a:lnTo>
                    <a:pt x="2288" y="464"/>
                  </a:lnTo>
                  <a:lnTo>
                    <a:pt x="2288" y="463"/>
                  </a:lnTo>
                  <a:lnTo>
                    <a:pt x="2288" y="461"/>
                  </a:lnTo>
                  <a:lnTo>
                    <a:pt x="2288" y="459"/>
                  </a:lnTo>
                  <a:lnTo>
                    <a:pt x="2288" y="459"/>
                  </a:lnTo>
                  <a:lnTo>
                    <a:pt x="2288" y="457"/>
                  </a:lnTo>
                  <a:lnTo>
                    <a:pt x="2286" y="457"/>
                  </a:lnTo>
                  <a:lnTo>
                    <a:pt x="2286" y="449"/>
                  </a:lnTo>
                  <a:lnTo>
                    <a:pt x="2286" y="449"/>
                  </a:lnTo>
                  <a:lnTo>
                    <a:pt x="2285" y="443"/>
                  </a:lnTo>
                  <a:lnTo>
                    <a:pt x="2283" y="443"/>
                  </a:lnTo>
                  <a:lnTo>
                    <a:pt x="2285" y="436"/>
                  </a:lnTo>
                  <a:lnTo>
                    <a:pt x="2286" y="435"/>
                  </a:lnTo>
                  <a:lnTo>
                    <a:pt x="2286" y="431"/>
                  </a:lnTo>
                  <a:lnTo>
                    <a:pt x="2283" y="429"/>
                  </a:lnTo>
                  <a:lnTo>
                    <a:pt x="2281" y="429"/>
                  </a:lnTo>
                  <a:lnTo>
                    <a:pt x="2281" y="428"/>
                  </a:lnTo>
                  <a:lnTo>
                    <a:pt x="2279" y="426"/>
                  </a:lnTo>
                  <a:lnTo>
                    <a:pt x="2279" y="426"/>
                  </a:lnTo>
                  <a:lnTo>
                    <a:pt x="2271" y="426"/>
                  </a:lnTo>
                  <a:lnTo>
                    <a:pt x="2271" y="424"/>
                  </a:lnTo>
                  <a:lnTo>
                    <a:pt x="2269" y="424"/>
                  </a:lnTo>
                  <a:lnTo>
                    <a:pt x="2269" y="422"/>
                  </a:lnTo>
                  <a:lnTo>
                    <a:pt x="2264" y="422"/>
                  </a:lnTo>
                  <a:lnTo>
                    <a:pt x="2262" y="421"/>
                  </a:lnTo>
                  <a:lnTo>
                    <a:pt x="2255" y="419"/>
                  </a:lnTo>
                  <a:lnTo>
                    <a:pt x="2255" y="419"/>
                  </a:lnTo>
                  <a:lnTo>
                    <a:pt x="2260" y="419"/>
                  </a:lnTo>
                  <a:lnTo>
                    <a:pt x="2260" y="417"/>
                  </a:lnTo>
                  <a:lnTo>
                    <a:pt x="2262" y="417"/>
                  </a:lnTo>
                  <a:lnTo>
                    <a:pt x="2262" y="414"/>
                  </a:lnTo>
                  <a:lnTo>
                    <a:pt x="2260" y="414"/>
                  </a:lnTo>
                  <a:lnTo>
                    <a:pt x="2260" y="415"/>
                  </a:lnTo>
                  <a:lnTo>
                    <a:pt x="2257" y="415"/>
                  </a:lnTo>
                  <a:lnTo>
                    <a:pt x="2253" y="414"/>
                  </a:lnTo>
                  <a:lnTo>
                    <a:pt x="2253" y="410"/>
                  </a:lnTo>
                  <a:lnTo>
                    <a:pt x="2257" y="409"/>
                  </a:lnTo>
                  <a:lnTo>
                    <a:pt x="2257" y="407"/>
                  </a:lnTo>
                  <a:lnTo>
                    <a:pt x="2255" y="405"/>
                  </a:lnTo>
                  <a:lnTo>
                    <a:pt x="2253" y="405"/>
                  </a:lnTo>
                  <a:lnTo>
                    <a:pt x="2251" y="405"/>
                  </a:lnTo>
                  <a:lnTo>
                    <a:pt x="2248" y="407"/>
                  </a:lnTo>
                  <a:lnTo>
                    <a:pt x="2248" y="405"/>
                  </a:lnTo>
                  <a:lnTo>
                    <a:pt x="2246" y="405"/>
                  </a:lnTo>
                  <a:lnTo>
                    <a:pt x="2248" y="405"/>
                  </a:lnTo>
                  <a:lnTo>
                    <a:pt x="2250" y="403"/>
                  </a:lnTo>
                  <a:lnTo>
                    <a:pt x="2250" y="402"/>
                  </a:lnTo>
                  <a:lnTo>
                    <a:pt x="2246" y="402"/>
                  </a:lnTo>
                  <a:lnTo>
                    <a:pt x="2246" y="398"/>
                  </a:lnTo>
                  <a:lnTo>
                    <a:pt x="2244" y="396"/>
                  </a:lnTo>
                  <a:lnTo>
                    <a:pt x="2244" y="395"/>
                  </a:lnTo>
                  <a:lnTo>
                    <a:pt x="2243" y="395"/>
                  </a:lnTo>
                  <a:lnTo>
                    <a:pt x="2241" y="393"/>
                  </a:lnTo>
                  <a:lnTo>
                    <a:pt x="2241" y="391"/>
                  </a:lnTo>
                  <a:lnTo>
                    <a:pt x="2244" y="389"/>
                  </a:lnTo>
                  <a:lnTo>
                    <a:pt x="2246" y="393"/>
                  </a:lnTo>
                  <a:lnTo>
                    <a:pt x="2250" y="393"/>
                  </a:lnTo>
                  <a:lnTo>
                    <a:pt x="2250" y="396"/>
                  </a:lnTo>
                  <a:lnTo>
                    <a:pt x="2251" y="396"/>
                  </a:lnTo>
                  <a:lnTo>
                    <a:pt x="2253" y="398"/>
                  </a:lnTo>
                  <a:lnTo>
                    <a:pt x="2253" y="398"/>
                  </a:lnTo>
                  <a:lnTo>
                    <a:pt x="2253" y="398"/>
                  </a:lnTo>
                  <a:lnTo>
                    <a:pt x="2255" y="398"/>
                  </a:lnTo>
                  <a:lnTo>
                    <a:pt x="2255" y="400"/>
                  </a:lnTo>
                  <a:lnTo>
                    <a:pt x="2258" y="400"/>
                  </a:lnTo>
                  <a:lnTo>
                    <a:pt x="2258" y="402"/>
                  </a:lnTo>
                  <a:lnTo>
                    <a:pt x="2265" y="402"/>
                  </a:lnTo>
                  <a:lnTo>
                    <a:pt x="2265" y="402"/>
                  </a:lnTo>
                  <a:lnTo>
                    <a:pt x="2267" y="403"/>
                  </a:lnTo>
                  <a:lnTo>
                    <a:pt x="2269" y="405"/>
                  </a:lnTo>
                  <a:lnTo>
                    <a:pt x="2272" y="407"/>
                  </a:lnTo>
                  <a:lnTo>
                    <a:pt x="2272" y="410"/>
                  </a:lnTo>
                  <a:lnTo>
                    <a:pt x="2274" y="410"/>
                  </a:lnTo>
                  <a:lnTo>
                    <a:pt x="2274" y="405"/>
                  </a:lnTo>
                  <a:lnTo>
                    <a:pt x="2276" y="405"/>
                  </a:lnTo>
                  <a:lnTo>
                    <a:pt x="2276" y="403"/>
                  </a:lnTo>
                  <a:lnTo>
                    <a:pt x="2276" y="403"/>
                  </a:lnTo>
                  <a:lnTo>
                    <a:pt x="2278" y="403"/>
                  </a:lnTo>
                  <a:lnTo>
                    <a:pt x="2279" y="410"/>
                  </a:lnTo>
                  <a:lnTo>
                    <a:pt x="2292" y="414"/>
                  </a:lnTo>
                  <a:lnTo>
                    <a:pt x="2292" y="415"/>
                  </a:lnTo>
                  <a:lnTo>
                    <a:pt x="2300" y="415"/>
                  </a:lnTo>
                  <a:lnTo>
                    <a:pt x="2302" y="417"/>
                  </a:lnTo>
                  <a:lnTo>
                    <a:pt x="2307" y="419"/>
                  </a:lnTo>
                  <a:lnTo>
                    <a:pt x="2307" y="419"/>
                  </a:lnTo>
                  <a:lnTo>
                    <a:pt x="2318" y="419"/>
                  </a:lnTo>
                  <a:lnTo>
                    <a:pt x="2318" y="421"/>
                  </a:lnTo>
                  <a:lnTo>
                    <a:pt x="2321" y="421"/>
                  </a:lnTo>
                  <a:lnTo>
                    <a:pt x="2321" y="422"/>
                  </a:lnTo>
                  <a:lnTo>
                    <a:pt x="2340" y="422"/>
                  </a:lnTo>
                  <a:lnTo>
                    <a:pt x="2340" y="422"/>
                  </a:lnTo>
                  <a:lnTo>
                    <a:pt x="2342" y="422"/>
                  </a:lnTo>
                  <a:lnTo>
                    <a:pt x="2342" y="419"/>
                  </a:lnTo>
                  <a:lnTo>
                    <a:pt x="2346" y="419"/>
                  </a:lnTo>
                  <a:lnTo>
                    <a:pt x="2346" y="419"/>
                  </a:lnTo>
                  <a:lnTo>
                    <a:pt x="2347" y="419"/>
                  </a:lnTo>
                  <a:lnTo>
                    <a:pt x="2347" y="417"/>
                  </a:lnTo>
                  <a:lnTo>
                    <a:pt x="2351" y="417"/>
                  </a:lnTo>
                  <a:lnTo>
                    <a:pt x="2354" y="412"/>
                  </a:lnTo>
                  <a:lnTo>
                    <a:pt x="2358" y="410"/>
                  </a:lnTo>
                  <a:lnTo>
                    <a:pt x="2358" y="409"/>
                  </a:lnTo>
                  <a:lnTo>
                    <a:pt x="2361" y="407"/>
                  </a:lnTo>
                  <a:lnTo>
                    <a:pt x="2363" y="405"/>
                  </a:lnTo>
                  <a:lnTo>
                    <a:pt x="2365" y="403"/>
                  </a:lnTo>
                  <a:lnTo>
                    <a:pt x="2367" y="402"/>
                  </a:lnTo>
                  <a:lnTo>
                    <a:pt x="2367" y="402"/>
                  </a:lnTo>
                  <a:lnTo>
                    <a:pt x="2367" y="386"/>
                  </a:lnTo>
                  <a:lnTo>
                    <a:pt x="2365" y="386"/>
                  </a:lnTo>
                  <a:lnTo>
                    <a:pt x="2363" y="384"/>
                  </a:lnTo>
                  <a:lnTo>
                    <a:pt x="2361" y="384"/>
                  </a:lnTo>
                  <a:lnTo>
                    <a:pt x="2361" y="381"/>
                  </a:lnTo>
                  <a:lnTo>
                    <a:pt x="2356" y="379"/>
                  </a:lnTo>
                  <a:lnTo>
                    <a:pt x="2356" y="377"/>
                  </a:lnTo>
                  <a:lnTo>
                    <a:pt x="2353" y="375"/>
                  </a:lnTo>
                  <a:lnTo>
                    <a:pt x="2349" y="375"/>
                  </a:lnTo>
                  <a:lnTo>
                    <a:pt x="2346" y="374"/>
                  </a:lnTo>
                  <a:lnTo>
                    <a:pt x="2346" y="372"/>
                  </a:lnTo>
                  <a:lnTo>
                    <a:pt x="2346" y="372"/>
                  </a:lnTo>
                  <a:lnTo>
                    <a:pt x="2346" y="368"/>
                  </a:lnTo>
                  <a:lnTo>
                    <a:pt x="2344" y="368"/>
                  </a:lnTo>
                  <a:lnTo>
                    <a:pt x="2344" y="368"/>
                  </a:lnTo>
                  <a:lnTo>
                    <a:pt x="2344" y="368"/>
                  </a:lnTo>
                  <a:lnTo>
                    <a:pt x="2342" y="368"/>
                  </a:lnTo>
                  <a:lnTo>
                    <a:pt x="2342" y="368"/>
                  </a:lnTo>
                  <a:lnTo>
                    <a:pt x="2340" y="370"/>
                  </a:lnTo>
                  <a:lnTo>
                    <a:pt x="2339" y="367"/>
                  </a:lnTo>
                  <a:lnTo>
                    <a:pt x="2335" y="363"/>
                  </a:lnTo>
                  <a:lnTo>
                    <a:pt x="2332" y="361"/>
                  </a:lnTo>
                  <a:lnTo>
                    <a:pt x="2328" y="360"/>
                  </a:lnTo>
                  <a:lnTo>
                    <a:pt x="2327" y="358"/>
                  </a:lnTo>
                  <a:lnTo>
                    <a:pt x="2325" y="358"/>
                  </a:lnTo>
                  <a:lnTo>
                    <a:pt x="2325" y="356"/>
                  </a:lnTo>
                  <a:lnTo>
                    <a:pt x="2318" y="356"/>
                  </a:lnTo>
                  <a:lnTo>
                    <a:pt x="2314" y="351"/>
                  </a:lnTo>
                  <a:lnTo>
                    <a:pt x="2307" y="351"/>
                  </a:lnTo>
                  <a:lnTo>
                    <a:pt x="2307" y="349"/>
                  </a:lnTo>
                  <a:lnTo>
                    <a:pt x="2295" y="344"/>
                  </a:lnTo>
                  <a:lnTo>
                    <a:pt x="2295" y="346"/>
                  </a:lnTo>
                  <a:lnTo>
                    <a:pt x="2293" y="346"/>
                  </a:lnTo>
                  <a:lnTo>
                    <a:pt x="2293" y="344"/>
                  </a:lnTo>
                  <a:lnTo>
                    <a:pt x="2292" y="344"/>
                  </a:lnTo>
                  <a:lnTo>
                    <a:pt x="2288" y="340"/>
                  </a:lnTo>
                  <a:lnTo>
                    <a:pt x="2286" y="340"/>
                  </a:lnTo>
                  <a:lnTo>
                    <a:pt x="2285" y="340"/>
                  </a:lnTo>
                  <a:lnTo>
                    <a:pt x="2283" y="340"/>
                  </a:lnTo>
                  <a:lnTo>
                    <a:pt x="2283" y="340"/>
                  </a:lnTo>
                  <a:lnTo>
                    <a:pt x="2279" y="339"/>
                  </a:lnTo>
                  <a:lnTo>
                    <a:pt x="2278" y="337"/>
                  </a:lnTo>
                  <a:lnTo>
                    <a:pt x="2274" y="337"/>
                  </a:lnTo>
                  <a:lnTo>
                    <a:pt x="2271" y="335"/>
                  </a:lnTo>
                  <a:lnTo>
                    <a:pt x="2269" y="335"/>
                  </a:lnTo>
                  <a:lnTo>
                    <a:pt x="2265" y="333"/>
                  </a:lnTo>
                  <a:lnTo>
                    <a:pt x="2262" y="335"/>
                  </a:lnTo>
                  <a:lnTo>
                    <a:pt x="2262" y="332"/>
                  </a:lnTo>
                  <a:lnTo>
                    <a:pt x="2260" y="332"/>
                  </a:lnTo>
                  <a:lnTo>
                    <a:pt x="2260" y="332"/>
                  </a:lnTo>
                  <a:lnTo>
                    <a:pt x="2258" y="332"/>
                  </a:lnTo>
                  <a:lnTo>
                    <a:pt x="2258" y="332"/>
                  </a:lnTo>
                  <a:lnTo>
                    <a:pt x="2258" y="332"/>
                  </a:lnTo>
                  <a:lnTo>
                    <a:pt x="2255" y="332"/>
                  </a:lnTo>
                  <a:lnTo>
                    <a:pt x="2251" y="332"/>
                  </a:lnTo>
                  <a:lnTo>
                    <a:pt x="2250" y="332"/>
                  </a:lnTo>
                  <a:lnTo>
                    <a:pt x="2250" y="330"/>
                  </a:lnTo>
                  <a:lnTo>
                    <a:pt x="2243" y="330"/>
                  </a:lnTo>
                  <a:lnTo>
                    <a:pt x="2243" y="326"/>
                  </a:lnTo>
                  <a:lnTo>
                    <a:pt x="2248" y="326"/>
                  </a:lnTo>
                  <a:lnTo>
                    <a:pt x="2250" y="325"/>
                  </a:lnTo>
                  <a:lnTo>
                    <a:pt x="2251" y="323"/>
                  </a:lnTo>
                  <a:lnTo>
                    <a:pt x="2253" y="323"/>
                  </a:lnTo>
                  <a:lnTo>
                    <a:pt x="2251" y="323"/>
                  </a:lnTo>
                  <a:lnTo>
                    <a:pt x="2250" y="321"/>
                  </a:lnTo>
                  <a:lnTo>
                    <a:pt x="2248" y="321"/>
                  </a:lnTo>
                  <a:lnTo>
                    <a:pt x="2246" y="321"/>
                  </a:lnTo>
                  <a:lnTo>
                    <a:pt x="2243" y="319"/>
                  </a:lnTo>
                  <a:lnTo>
                    <a:pt x="2239" y="318"/>
                  </a:lnTo>
                  <a:lnTo>
                    <a:pt x="2238" y="319"/>
                  </a:lnTo>
                  <a:lnTo>
                    <a:pt x="2239" y="319"/>
                  </a:lnTo>
                  <a:lnTo>
                    <a:pt x="2236" y="319"/>
                  </a:lnTo>
                  <a:lnTo>
                    <a:pt x="2236" y="323"/>
                  </a:lnTo>
                  <a:lnTo>
                    <a:pt x="2232" y="323"/>
                  </a:lnTo>
                  <a:lnTo>
                    <a:pt x="2232" y="321"/>
                  </a:lnTo>
                  <a:lnTo>
                    <a:pt x="2231" y="321"/>
                  </a:lnTo>
                  <a:lnTo>
                    <a:pt x="2231" y="319"/>
                  </a:lnTo>
                  <a:lnTo>
                    <a:pt x="2224" y="319"/>
                  </a:lnTo>
                  <a:lnTo>
                    <a:pt x="2224" y="319"/>
                  </a:lnTo>
                  <a:lnTo>
                    <a:pt x="2220" y="318"/>
                  </a:lnTo>
                  <a:lnTo>
                    <a:pt x="2218" y="319"/>
                  </a:lnTo>
                  <a:lnTo>
                    <a:pt x="2217" y="321"/>
                  </a:lnTo>
                  <a:lnTo>
                    <a:pt x="2217" y="323"/>
                  </a:lnTo>
                  <a:lnTo>
                    <a:pt x="2213" y="319"/>
                  </a:lnTo>
                  <a:lnTo>
                    <a:pt x="2213" y="321"/>
                  </a:lnTo>
                  <a:lnTo>
                    <a:pt x="2213" y="321"/>
                  </a:lnTo>
                  <a:lnTo>
                    <a:pt x="2211" y="321"/>
                  </a:lnTo>
                  <a:lnTo>
                    <a:pt x="2211" y="323"/>
                  </a:lnTo>
                  <a:lnTo>
                    <a:pt x="2206" y="325"/>
                  </a:lnTo>
                  <a:lnTo>
                    <a:pt x="2206" y="321"/>
                  </a:lnTo>
                  <a:lnTo>
                    <a:pt x="2204" y="319"/>
                  </a:lnTo>
                  <a:lnTo>
                    <a:pt x="2204" y="318"/>
                  </a:lnTo>
                  <a:lnTo>
                    <a:pt x="2203" y="316"/>
                  </a:lnTo>
                  <a:lnTo>
                    <a:pt x="2208" y="316"/>
                  </a:lnTo>
                  <a:lnTo>
                    <a:pt x="2208" y="318"/>
                  </a:lnTo>
                  <a:lnTo>
                    <a:pt x="2208" y="318"/>
                  </a:lnTo>
                  <a:lnTo>
                    <a:pt x="2208" y="316"/>
                  </a:lnTo>
                  <a:lnTo>
                    <a:pt x="2215" y="314"/>
                  </a:lnTo>
                  <a:lnTo>
                    <a:pt x="2217" y="312"/>
                  </a:lnTo>
                  <a:lnTo>
                    <a:pt x="2217" y="312"/>
                  </a:lnTo>
                  <a:lnTo>
                    <a:pt x="2217" y="311"/>
                  </a:lnTo>
                  <a:lnTo>
                    <a:pt x="2225" y="311"/>
                  </a:lnTo>
                  <a:lnTo>
                    <a:pt x="2225" y="306"/>
                  </a:lnTo>
                  <a:lnTo>
                    <a:pt x="2224" y="306"/>
                  </a:lnTo>
                  <a:lnTo>
                    <a:pt x="2222" y="302"/>
                  </a:lnTo>
                  <a:lnTo>
                    <a:pt x="2215" y="302"/>
                  </a:lnTo>
                  <a:lnTo>
                    <a:pt x="2215" y="300"/>
                  </a:lnTo>
                  <a:lnTo>
                    <a:pt x="2217" y="299"/>
                  </a:lnTo>
                  <a:lnTo>
                    <a:pt x="2217" y="297"/>
                  </a:lnTo>
                  <a:lnTo>
                    <a:pt x="2215" y="297"/>
                  </a:lnTo>
                  <a:lnTo>
                    <a:pt x="2215" y="295"/>
                  </a:lnTo>
                  <a:lnTo>
                    <a:pt x="2215" y="295"/>
                  </a:lnTo>
                  <a:lnTo>
                    <a:pt x="2213" y="297"/>
                  </a:lnTo>
                  <a:lnTo>
                    <a:pt x="2211" y="299"/>
                  </a:lnTo>
                  <a:lnTo>
                    <a:pt x="2208" y="299"/>
                  </a:lnTo>
                  <a:lnTo>
                    <a:pt x="2208" y="297"/>
                  </a:lnTo>
                  <a:lnTo>
                    <a:pt x="2204" y="295"/>
                  </a:lnTo>
                  <a:lnTo>
                    <a:pt x="2204" y="292"/>
                  </a:lnTo>
                  <a:lnTo>
                    <a:pt x="2204" y="290"/>
                  </a:lnTo>
                  <a:lnTo>
                    <a:pt x="2203" y="290"/>
                  </a:lnTo>
                  <a:lnTo>
                    <a:pt x="2201" y="288"/>
                  </a:lnTo>
                  <a:lnTo>
                    <a:pt x="2201" y="288"/>
                  </a:lnTo>
                  <a:lnTo>
                    <a:pt x="2199" y="288"/>
                  </a:lnTo>
                  <a:lnTo>
                    <a:pt x="2199" y="290"/>
                  </a:lnTo>
                  <a:lnTo>
                    <a:pt x="2197" y="292"/>
                  </a:lnTo>
                  <a:lnTo>
                    <a:pt x="2196" y="293"/>
                  </a:lnTo>
                  <a:lnTo>
                    <a:pt x="2197" y="297"/>
                  </a:lnTo>
                  <a:lnTo>
                    <a:pt x="2197" y="299"/>
                  </a:lnTo>
                  <a:lnTo>
                    <a:pt x="2197" y="300"/>
                  </a:lnTo>
                  <a:lnTo>
                    <a:pt x="2197" y="302"/>
                  </a:lnTo>
                  <a:lnTo>
                    <a:pt x="2196" y="304"/>
                  </a:lnTo>
                  <a:lnTo>
                    <a:pt x="2196" y="306"/>
                  </a:lnTo>
                  <a:lnTo>
                    <a:pt x="2192" y="304"/>
                  </a:lnTo>
                  <a:lnTo>
                    <a:pt x="2192" y="300"/>
                  </a:lnTo>
                  <a:lnTo>
                    <a:pt x="2194" y="299"/>
                  </a:lnTo>
                  <a:lnTo>
                    <a:pt x="2194" y="297"/>
                  </a:lnTo>
                  <a:lnTo>
                    <a:pt x="2196" y="293"/>
                  </a:lnTo>
                  <a:lnTo>
                    <a:pt x="2192" y="295"/>
                  </a:lnTo>
                  <a:lnTo>
                    <a:pt x="2190" y="297"/>
                  </a:lnTo>
                  <a:lnTo>
                    <a:pt x="2189" y="297"/>
                  </a:lnTo>
                  <a:lnTo>
                    <a:pt x="2187" y="292"/>
                  </a:lnTo>
                  <a:lnTo>
                    <a:pt x="2194" y="290"/>
                  </a:lnTo>
                  <a:lnTo>
                    <a:pt x="2194" y="286"/>
                  </a:lnTo>
                  <a:lnTo>
                    <a:pt x="2192" y="286"/>
                  </a:lnTo>
                  <a:lnTo>
                    <a:pt x="2192" y="283"/>
                  </a:lnTo>
                  <a:lnTo>
                    <a:pt x="2190" y="283"/>
                  </a:lnTo>
                  <a:lnTo>
                    <a:pt x="2190" y="283"/>
                  </a:lnTo>
                  <a:lnTo>
                    <a:pt x="2190" y="285"/>
                  </a:lnTo>
                  <a:lnTo>
                    <a:pt x="2187" y="283"/>
                  </a:lnTo>
                  <a:lnTo>
                    <a:pt x="2185" y="283"/>
                  </a:lnTo>
                  <a:lnTo>
                    <a:pt x="2185" y="281"/>
                  </a:lnTo>
                  <a:lnTo>
                    <a:pt x="2182" y="281"/>
                  </a:lnTo>
                  <a:lnTo>
                    <a:pt x="2182" y="286"/>
                  </a:lnTo>
                  <a:lnTo>
                    <a:pt x="2180" y="286"/>
                  </a:lnTo>
                  <a:lnTo>
                    <a:pt x="2180" y="286"/>
                  </a:lnTo>
                  <a:lnTo>
                    <a:pt x="2176" y="286"/>
                  </a:lnTo>
                  <a:lnTo>
                    <a:pt x="2176" y="290"/>
                  </a:lnTo>
                  <a:lnTo>
                    <a:pt x="2178" y="292"/>
                  </a:lnTo>
                  <a:lnTo>
                    <a:pt x="2178" y="293"/>
                  </a:lnTo>
                  <a:lnTo>
                    <a:pt x="2176" y="295"/>
                  </a:lnTo>
                  <a:lnTo>
                    <a:pt x="2175" y="295"/>
                  </a:lnTo>
                  <a:lnTo>
                    <a:pt x="2175" y="295"/>
                  </a:lnTo>
                  <a:lnTo>
                    <a:pt x="2173" y="295"/>
                  </a:lnTo>
                  <a:lnTo>
                    <a:pt x="2171" y="297"/>
                  </a:lnTo>
                  <a:lnTo>
                    <a:pt x="2171" y="302"/>
                  </a:lnTo>
                  <a:lnTo>
                    <a:pt x="2169" y="304"/>
                  </a:lnTo>
                  <a:lnTo>
                    <a:pt x="2166" y="307"/>
                  </a:lnTo>
                  <a:lnTo>
                    <a:pt x="2166" y="311"/>
                  </a:lnTo>
                  <a:lnTo>
                    <a:pt x="2164" y="311"/>
                  </a:lnTo>
                  <a:lnTo>
                    <a:pt x="2166" y="304"/>
                  </a:lnTo>
                  <a:lnTo>
                    <a:pt x="2164" y="304"/>
                  </a:lnTo>
                  <a:lnTo>
                    <a:pt x="2164" y="302"/>
                  </a:lnTo>
                  <a:lnTo>
                    <a:pt x="2164" y="300"/>
                  </a:lnTo>
                  <a:lnTo>
                    <a:pt x="2166" y="300"/>
                  </a:lnTo>
                  <a:lnTo>
                    <a:pt x="2166" y="297"/>
                  </a:lnTo>
                  <a:lnTo>
                    <a:pt x="2168" y="297"/>
                  </a:lnTo>
                  <a:lnTo>
                    <a:pt x="2168" y="293"/>
                  </a:lnTo>
                  <a:lnTo>
                    <a:pt x="2169" y="293"/>
                  </a:lnTo>
                  <a:lnTo>
                    <a:pt x="2168" y="290"/>
                  </a:lnTo>
                  <a:lnTo>
                    <a:pt x="2166" y="290"/>
                  </a:lnTo>
                  <a:lnTo>
                    <a:pt x="2166" y="293"/>
                  </a:lnTo>
                  <a:lnTo>
                    <a:pt x="2162" y="293"/>
                  </a:lnTo>
                  <a:lnTo>
                    <a:pt x="2162" y="295"/>
                  </a:lnTo>
                  <a:lnTo>
                    <a:pt x="2162" y="297"/>
                  </a:lnTo>
                  <a:lnTo>
                    <a:pt x="2161" y="299"/>
                  </a:lnTo>
                  <a:lnTo>
                    <a:pt x="2159" y="299"/>
                  </a:lnTo>
                  <a:lnTo>
                    <a:pt x="2157" y="300"/>
                  </a:lnTo>
                  <a:lnTo>
                    <a:pt x="2157" y="304"/>
                  </a:lnTo>
                  <a:lnTo>
                    <a:pt x="2155" y="307"/>
                  </a:lnTo>
                  <a:lnTo>
                    <a:pt x="2154" y="309"/>
                  </a:lnTo>
                  <a:lnTo>
                    <a:pt x="2152" y="309"/>
                  </a:lnTo>
                  <a:lnTo>
                    <a:pt x="2150" y="311"/>
                  </a:lnTo>
                  <a:lnTo>
                    <a:pt x="2150" y="311"/>
                  </a:lnTo>
                  <a:lnTo>
                    <a:pt x="2148" y="318"/>
                  </a:lnTo>
                  <a:lnTo>
                    <a:pt x="2148" y="318"/>
                  </a:lnTo>
                  <a:lnTo>
                    <a:pt x="2147" y="318"/>
                  </a:lnTo>
                  <a:lnTo>
                    <a:pt x="2147" y="319"/>
                  </a:lnTo>
                  <a:lnTo>
                    <a:pt x="2145" y="321"/>
                  </a:lnTo>
                  <a:lnTo>
                    <a:pt x="2145" y="321"/>
                  </a:lnTo>
                  <a:lnTo>
                    <a:pt x="2143" y="321"/>
                  </a:lnTo>
                  <a:lnTo>
                    <a:pt x="2143" y="319"/>
                  </a:lnTo>
                  <a:lnTo>
                    <a:pt x="2142" y="319"/>
                  </a:lnTo>
                  <a:lnTo>
                    <a:pt x="2145" y="314"/>
                  </a:lnTo>
                  <a:lnTo>
                    <a:pt x="2145" y="307"/>
                  </a:lnTo>
                  <a:lnTo>
                    <a:pt x="2148" y="306"/>
                  </a:lnTo>
                  <a:lnTo>
                    <a:pt x="2150" y="306"/>
                  </a:lnTo>
                  <a:lnTo>
                    <a:pt x="2152" y="304"/>
                  </a:lnTo>
                  <a:lnTo>
                    <a:pt x="2152" y="300"/>
                  </a:lnTo>
                  <a:lnTo>
                    <a:pt x="2154" y="297"/>
                  </a:lnTo>
                  <a:lnTo>
                    <a:pt x="2152" y="297"/>
                  </a:lnTo>
                  <a:lnTo>
                    <a:pt x="2152" y="297"/>
                  </a:lnTo>
                  <a:lnTo>
                    <a:pt x="2150" y="297"/>
                  </a:lnTo>
                  <a:lnTo>
                    <a:pt x="2150" y="297"/>
                  </a:lnTo>
                  <a:lnTo>
                    <a:pt x="2148" y="297"/>
                  </a:lnTo>
                  <a:lnTo>
                    <a:pt x="2148" y="293"/>
                  </a:lnTo>
                  <a:lnTo>
                    <a:pt x="2145" y="293"/>
                  </a:lnTo>
                  <a:lnTo>
                    <a:pt x="2145" y="297"/>
                  </a:lnTo>
                  <a:lnTo>
                    <a:pt x="2142" y="297"/>
                  </a:lnTo>
                  <a:lnTo>
                    <a:pt x="2142" y="293"/>
                  </a:lnTo>
                  <a:lnTo>
                    <a:pt x="2138" y="292"/>
                  </a:lnTo>
                  <a:lnTo>
                    <a:pt x="2138" y="292"/>
                  </a:lnTo>
                  <a:lnTo>
                    <a:pt x="2136" y="290"/>
                  </a:lnTo>
                  <a:lnTo>
                    <a:pt x="2135" y="293"/>
                  </a:lnTo>
                  <a:lnTo>
                    <a:pt x="2135" y="297"/>
                  </a:lnTo>
                  <a:lnTo>
                    <a:pt x="2135" y="300"/>
                  </a:lnTo>
                  <a:lnTo>
                    <a:pt x="2136" y="302"/>
                  </a:lnTo>
                  <a:lnTo>
                    <a:pt x="2136" y="304"/>
                  </a:lnTo>
                  <a:lnTo>
                    <a:pt x="2131" y="304"/>
                  </a:lnTo>
                  <a:lnTo>
                    <a:pt x="2131" y="300"/>
                  </a:lnTo>
                  <a:lnTo>
                    <a:pt x="2129" y="297"/>
                  </a:lnTo>
                  <a:lnTo>
                    <a:pt x="2126" y="297"/>
                  </a:lnTo>
                  <a:lnTo>
                    <a:pt x="2128" y="300"/>
                  </a:lnTo>
                  <a:lnTo>
                    <a:pt x="2126" y="300"/>
                  </a:lnTo>
                  <a:lnTo>
                    <a:pt x="2124" y="304"/>
                  </a:lnTo>
                  <a:lnTo>
                    <a:pt x="2122" y="306"/>
                  </a:lnTo>
                  <a:lnTo>
                    <a:pt x="2122" y="306"/>
                  </a:lnTo>
                  <a:lnTo>
                    <a:pt x="2119" y="307"/>
                  </a:lnTo>
                  <a:lnTo>
                    <a:pt x="2119" y="309"/>
                  </a:lnTo>
                  <a:lnTo>
                    <a:pt x="2117" y="309"/>
                  </a:lnTo>
                  <a:lnTo>
                    <a:pt x="2115" y="309"/>
                  </a:lnTo>
                  <a:lnTo>
                    <a:pt x="2114" y="311"/>
                  </a:lnTo>
                  <a:lnTo>
                    <a:pt x="2114" y="314"/>
                  </a:lnTo>
                  <a:lnTo>
                    <a:pt x="2112" y="314"/>
                  </a:lnTo>
                  <a:lnTo>
                    <a:pt x="2112" y="314"/>
                  </a:lnTo>
                  <a:lnTo>
                    <a:pt x="2112" y="314"/>
                  </a:lnTo>
                  <a:lnTo>
                    <a:pt x="2112" y="314"/>
                  </a:lnTo>
                  <a:lnTo>
                    <a:pt x="2108" y="312"/>
                  </a:lnTo>
                  <a:lnTo>
                    <a:pt x="2107" y="312"/>
                  </a:lnTo>
                  <a:lnTo>
                    <a:pt x="2105" y="311"/>
                  </a:lnTo>
                  <a:lnTo>
                    <a:pt x="2103" y="309"/>
                  </a:lnTo>
                  <a:lnTo>
                    <a:pt x="2103" y="306"/>
                  </a:lnTo>
                  <a:lnTo>
                    <a:pt x="2100" y="306"/>
                  </a:lnTo>
                  <a:lnTo>
                    <a:pt x="2096" y="307"/>
                  </a:lnTo>
                  <a:lnTo>
                    <a:pt x="2096" y="304"/>
                  </a:lnTo>
                  <a:lnTo>
                    <a:pt x="2091" y="302"/>
                  </a:lnTo>
                  <a:lnTo>
                    <a:pt x="2091" y="306"/>
                  </a:lnTo>
                  <a:lnTo>
                    <a:pt x="2086" y="306"/>
                  </a:lnTo>
                  <a:lnTo>
                    <a:pt x="2086" y="309"/>
                  </a:lnTo>
                  <a:lnTo>
                    <a:pt x="2086" y="309"/>
                  </a:lnTo>
                  <a:lnTo>
                    <a:pt x="2087" y="311"/>
                  </a:lnTo>
                  <a:lnTo>
                    <a:pt x="2087" y="311"/>
                  </a:lnTo>
                  <a:lnTo>
                    <a:pt x="2089" y="311"/>
                  </a:lnTo>
                  <a:lnTo>
                    <a:pt x="2091" y="309"/>
                  </a:lnTo>
                  <a:lnTo>
                    <a:pt x="2093" y="312"/>
                  </a:lnTo>
                  <a:lnTo>
                    <a:pt x="2094" y="316"/>
                  </a:lnTo>
                  <a:lnTo>
                    <a:pt x="2096" y="319"/>
                  </a:lnTo>
                  <a:lnTo>
                    <a:pt x="2093" y="319"/>
                  </a:lnTo>
                  <a:lnTo>
                    <a:pt x="2091" y="318"/>
                  </a:lnTo>
                  <a:lnTo>
                    <a:pt x="2089" y="316"/>
                  </a:lnTo>
                  <a:lnTo>
                    <a:pt x="2086" y="314"/>
                  </a:lnTo>
                  <a:lnTo>
                    <a:pt x="2086" y="314"/>
                  </a:lnTo>
                  <a:lnTo>
                    <a:pt x="2086" y="314"/>
                  </a:lnTo>
                  <a:lnTo>
                    <a:pt x="2084" y="314"/>
                  </a:lnTo>
                  <a:lnTo>
                    <a:pt x="2084" y="314"/>
                  </a:lnTo>
                  <a:lnTo>
                    <a:pt x="2082" y="314"/>
                  </a:lnTo>
                  <a:lnTo>
                    <a:pt x="2084" y="318"/>
                  </a:lnTo>
                  <a:lnTo>
                    <a:pt x="2087" y="319"/>
                  </a:lnTo>
                  <a:lnTo>
                    <a:pt x="2084" y="323"/>
                  </a:lnTo>
                  <a:lnTo>
                    <a:pt x="2080" y="323"/>
                  </a:lnTo>
                  <a:lnTo>
                    <a:pt x="2080" y="323"/>
                  </a:lnTo>
                  <a:lnTo>
                    <a:pt x="2079" y="323"/>
                  </a:lnTo>
                  <a:lnTo>
                    <a:pt x="2080" y="314"/>
                  </a:lnTo>
                  <a:lnTo>
                    <a:pt x="2079" y="314"/>
                  </a:lnTo>
                  <a:lnTo>
                    <a:pt x="2079" y="316"/>
                  </a:lnTo>
                  <a:lnTo>
                    <a:pt x="2077" y="318"/>
                  </a:lnTo>
                  <a:lnTo>
                    <a:pt x="2077" y="318"/>
                  </a:lnTo>
                  <a:lnTo>
                    <a:pt x="2077" y="319"/>
                  </a:lnTo>
                  <a:lnTo>
                    <a:pt x="2077" y="319"/>
                  </a:lnTo>
                  <a:lnTo>
                    <a:pt x="2077" y="321"/>
                  </a:lnTo>
                  <a:lnTo>
                    <a:pt x="2073" y="323"/>
                  </a:lnTo>
                  <a:lnTo>
                    <a:pt x="2073" y="326"/>
                  </a:lnTo>
                  <a:lnTo>
                    <a:pt x="2073" y="323"/>
                  </a:lnTo>
                  <a:lnTo>
                    <a:pt x="2073" y="321"/>
                  </a:lnTo>
                  <a:lnTo>
                    <a:pt x="2073" y="318"/>
                  </a:lnTo>
                  <a:lnTo>
                    <a:pt x="2070" y="316"/>
                  </a:lnTo>
                  <a:lnTo>
                    <a:pt x="2070" y="318"/>
                  </a:lnTo>
                  <a:lnTo>
                    <a:pt x="2068" y="318"/>
                  </a:lnTo>
                  <a:lnTo>
                    <a:pt x="2068" y="323"/>
                  </a:lnTo>
                  <a:lnTo>
                    <a:pt x="2065" y="325"/>
                  </a:lnTo>
                  <a:lnTo>
                    <a:pt x="2063" y="326"/>
                  </a:lnTo>
                  <a:lnTo>
                    <a:pt x="2061" y="328"/>
                  </a:lnTo>
                  <a:lnTo>
                    <a:pt x="2059" y="325"/>
                  </a:lnTo>
                  <a:lnTo>
                    <a:pt x="2059" y="319"/>
                  </a:lnTo>
                  <a:lnTo>
                    <a:pt x="2058" y="319"/>
                  </a:lnTo>
                  <a:lnTo>
                    <a:pt x="2058" y="321"/>
                  </a:lnTo>
                  <a:lnTo>
                    <a:pt x="2054" y="321"/>
                  </a:lnTo>
                  <a:lnTo>
                    <a:pt x="2054" y="325"/>
                  </a:lnTo>
                  <a:lnTo>
                    <a:pt x="2052" y="325"/>
                  </a:lnTo>
                  <a:lnTo>
                    <a:pt x="2052" y="328"/>
                  </a:lnTo>
                  <a:lnTo>
                    <a:pt x="2054" y="330"/>
                  </a:lnTo>
                  <a:lnTo>
                    <a:pt x="2056" y="330"/>
                  </a:lnTo>
                  <a:lnTo>
                    <a:pt x="2056" y="339"/>
                  </a:lnTo>
                  <a:lnTo>
                    <a:pt x="2054" y="339"/>
                  </a:lnTo>
                  <a:lnTo>
                    <a:pt x="2054" y="335"/>
                  </a:lnTo>
                  <a:lnTo>
                    <a:pt x="2054" y="335"/>
                  </a:lnTo>
                  <a:lnTo>
                    <a:pt x="2052" y="333"/>
                  </a:lnTo>
                  <a:lnTo>
                    <a:pt x="2052" y="333"/>
                  </a:lnTo>
                  <a:lnTo>
                    <a:pt x="2049" y="332"/>
                  </a:lnTo>
                  <a:lnTo>
                    <a:pt x="2049" y="332"/>
                  </a:lnTo>
                  <a:lnTo>
                    <a:pt x="2047" y="332"/>
                  </a:lnTo>
                  <a:lnTo>
                    <a:pt x="2049" y="333"/>
                  </a:lnTo>
                  <a:lnTo>
                    <a:pt x="2052" y="335"/>
                  </a:lnTo>
                  <a:lnTo>
                    <a:pt x="2051" y="337"/>
                  </a:lnTo>
                  <a:lnTo>
                    <a:pt x="2051" y="337"/>
                  </a:lnTo>
                  <a:lnTo>
                    <a:pt x="2049" y="339"/>
                  </a:lnTo>
                  <a:lnTo>
                    <a:pt x="2049" y="339"/>
                  </a:lnTo>
                  <a:lnTo>
                    <a:pt x="2049" y="339"/>
                  </a:lnTo>
                  <a:lnTo>
                    <a:pt x="2047" y="339"/>
                  </a:lnTo>
                  <a:lnTo>
                    <a:pt x="2046" y="339"/>
                  </a:lnTo>
                  <a:lnTo>
                    <a:pt x="2046" y="337"/>
                  </a:lnTo>
                  <a:lnTo>
                    <a:pt x="2046" y="337"/>
                  </a:lnTo>
                  <a:lnTo>
                    <a:pt x="2044" y="335"/>
                  </a:lnTo>
                  <a:lnTo>
                    <a:pt x="2044" y="335"/>
                  </a:lnTo>
                  <a:lnTo>
                    <a:pt x="2044" y="335"/>
                  </a:lnTo>
                  <a:lnTo>
                    <a:pt x="2042" y="337"/>
                  </a:lnTo>
                  <a:lnTo>
                    <a:pt x="2042" y="340"/>
                  </a:lnTo>
                  <a:lnTo>
                    <a:pt x="2042" y="344"/>
                  </a:lnTo>
                  <a:lnTo>
                    <a:pt x="2039" y="344"/>
                  </a:lnTo>
                  <a:lnTo>
                    <a:pt x="2039" y="346"/>
                  </a:lnTo>
                  <a:lnTo>
                    <a:pt x="2037" y="347"/>
                  </a:lnTo>
                  <a:lnTo>
                    <a:pt x="2037" y="347"/>
                  </a:lnTo>
                  <a:lnTo>
                    <a:pt x="2037" y="353"/>
                  </a:lnTo>
                  <a:lnTo>
                    <a:pt x="2033" y="353"/>
                  </a:lnTo>
                  <a:lnTo>
                    <a:pt x="2033" y="354"/>
                  </a:lnTo>
                  <a:lnTo>
                    <a:pt x="2035" y="356"/>
                  </a:lnTo>
                  <a:lnTo>
                    <a:pt x="2035" y="356"/>
                  </a:lnTo>
                  <a:lnTo>
                    <a:pt x="2033" y="361"/>
                  </a:lnTo>
                  <a:lnTo>
                    <a:pt x="2032" y="361"/>
                  </a:lnTo>
                  <a:lnTo>
                    <a:pt x="2032" y="361"/>
                  </a:lnTo>
                  <a:lnTo>
                    <a:pt x="2030" y="361"/>
                  </a:lnTo>
                  <a:lnTo>
                    <a:pt x="2030" y="363"/>
                  </a:lnTo>
                  <a:lnTo>
                    <a:pt x="2028" y="363"/>
                  </a:lnTo>
                  <a:lnTo>
                    <a:pt x="2028" y="365"/>
                  </a:lnTo>
                  <a:lnTo>
                    <a:pt x="2021" y="365"/>
                  </a:lnTo>
                  <a:lnTo>
                    <a:pt x="2021" y="368"/>
                  </a:lnTo>
                  <a:lnTo>
                    <a:pt x="2019" y="368"/>
                  </a:lnTo>
                  <a:lnTo>
                    <a:pt x="2019" y="372"/>
                  </a:lnTo>
                  <a:lnTo>
                    <a:pt x="2023" y="372"/>
                  </a:lnTo>
                  <a:lnTo>
                    <a:pt x="2028" y="370"/>
                  </a:lnTo>
                  <a:lnTo>
                    <a:pt x="2030" y="368"/>
                  </a:lnTo>
                  <a:lnTo>
                    <a:pt x="2032" y="368"/>
                  </a:lnTo>
                  <a:lnTo>
                    <a:pt x="2033" y="368"/>
                  </a:lnTo>
                  <a:lnTo>
                    <a:pt x="2033" y="368"/>
                  </a:lnTo>
                  <a:lnTo>
                    <a:pt x="2033" y="372"/>
                  </a:lnTo>
                  <a:lnTo>
                    <a:pt x="2030" y="372"/>
                  </a:lnTo>
                  <a:lnTo>
                    <a:pt x="2026" y="372"/>
                  </a:lnTo>
                  <a:lnTo>
                    <a:pt x="2025" y="374"/>
                  </a:lnTo>
                  <a:lnTo>
                    <a:pt x="2025" y="374"/>
                  </a:lnTo>
                  <a:lnTo>
                    <a:pt x="2025" y="375"/>
                  </a:lnTo>
                  <a:lnTo>
                    <a:pt x="2025" y="379"/>
                  </a:lnTo>
                  <a:lnTo>
                    <a:pt x="2025" y="384"/>
                  </a:lnTo>
                  <a:lnTo>
                    <a:pt x="2023" y="384"/>
                  </a:lnTo>
                  <a:lnTo>
                    <a:pt x="2021" y="381"/>
                  </a:lnTo>
                  <a:lnTo>
                    <a:pt x="2021" y="377"/>
                  </a:lnTo>
                  <a:lnTo>
                    <a:pt x="2019" y="375"/>
                  </a:lnTo>
                  <a:lnTo>
                    <a:pt x="2016" y="375"/>
                  </a:lnTo>
                  <a:lnTo>
                    <a:pt x="2012" y="375"/>
                  </a:lnTo>
                  <a:lnTo>
                    <a:pt x="2011" y="377"/>
                  </a:lnTo>
                  <a:lnTo>
                    <a:pt x="2011" y="379"/>
                  </a:lnTo>
                  <a:lnTo>
                    <a:pt x="2012" y="377"/>
                  </a:lnTo>
                  <a:lnTo>
                    <a:pt x="2012" y="379"/>
                  </a:lnTo>
                  <a:lnTo>
                    <a:pt x="2016" y="379"/>
                  </a:lnTo>
                  <a:lnTo>
                    <a:pt x="2016" y="381"/>
                  </a:lnTo>
                  <a:lnTo>
                    <a:pt x="2012" y="381"/>
                  </a:lnTo>
                  <a:lnTo>
                    <a:pt x="2012" y="384"/>
                  </a:lnTo>
                  <a:lnTo>
                    <a:pt x="2018" y="384"/>
                  </a:lnTo>
                  <a:lnTo>
                    <a:pt x="2018" y="386"/>
                  </a:lnTo>
                  <a:lnTo>
                    <a:pt x="2016" y="388"/>
                  </a:lnTo>
                  <a:lnTo>
                    <a:pt x="2016" y="388"/>
                  </a:lnTo>
                  <a:lnTo>
                    <a:pt x="2016" y="389"/>
                  </a:lnTo>
                  <a:lnTo>
                    <a:pt x="2019" y="389"/>
                  </a:lnTo>
                  <a:lnTo>
                    <a:pt x="2019" y="393"/>
                  </a:lnTo>
                  <a:lnTo>
                    <a:pt x="2009" y="393"/>
                  </a:lnTo>
                  <a:lnTo>
                    <a:pt x="2009" y="396"/>
                  </a:lnTo>
                  <a:lnTo>
                    <a:pt x="2007" y="396"/>
                  </a:lnTo>
                  <a:lnTo>
                    <a:pt x="2007" y="398"/>
                  </a:lnTo>
                  <a:lnTo>
                    <a:pt x="2007" y="400"/>
                  </a:lnTo>
                  <a:lnTo>
                    <a:pt x="2011" y="402"/>
                  </a:lnTo>
                  <a:lnTo>
                    <a:pt x="2009" y="403"/>
                  </a:lnTo>
                  <a:lnTo>
                    <a:pt x="2007" y="403"/>
                  </a:lnTo>
                  <a:lnTo>
                    <a:pt x="2007" y="403"/>
                  </a:lnTo>
                  <a:lnTo>
                    <a:pt x="2005" y="403"/>
                  </a:lnTo>
                  <a:lnTo>
                    <a:pt x="2004" y="403"/>
                  </a:lnTo>
                  <a:lnTo>
                    <a:pt x="2004" y="405"/>
                  </a:lnTo>
                  <a:lnTo>
                    <a:pt x="2002" y="405"/>
                  </a:lnTo>
                  <a:lnTo>
                    <a:pt x="2000" y="407"/>
                  </a:lnTo>
                  <a:lnTo>
                    <a:pt x="2000" y="409"/>
                  </a:lnTo>
                  <a:lnTo>
                    <a:pt x="1998" y="407"/>
                  </a:lnTo>
                  <a:lnTo>
                    <a:pt x="1998" y="409"/>
                  </a:lnTo>
                  <a:lnTo>
                    <a:pt x="1991" y="409"/>
                  </a:lnTo>
                  <a:lnTo>
                    <a:pt x="1991" y="412"/>
                  </a:lnTo>
                  <a:lnTo>
                    <a:pt x="1993" y="412"/>
                  </a:lnTo>
                  <a:lnTo>
                    <a:pt x="1993" y="414"/>
                  </a:lnTo>
                  <a:lnTo>
                    <a:pt x="1990" y="414"/>
                  </a:lnTo>
                  <a:lnTo>
                    <a:pt x="1990" y="415"/>
                  </a:lnTo>
                  <a:lnTo>
                    <a:pt x="1984" y="415"/>
                  </a:lnTo>
                  <a:lnTo>
                    <a:pt x="1984" y="415"/>
                  </a:lnTo>
                  <a:lnTo>
                    <a:pt x="1983" y="417"/>
                  </a:lnTo>
                  <a:lnTo>
                    <a:pt x="1983" y="417"/>
                  </a:lnTo>
                  <a:lnTo>
                    <a:pt x="1983" y="421"/>
                  </a:lnTo>
                  <a:lnTo>
                    <a:pt x="1986" y="421"/>
                  </a:lnTo>
                  <a:lnTo>
                    <a:pt x="1986" y="422"/>
                  </a:lnTo>
                  <a:lnTo>
                    <a:pt x="1983" y="422"/>
                  </a:lnTo>
                  <a:lnTo>
                    <a:pt x="1983" y="426"/>
                  </a:lnTo>
                  <a:lnTo>
                    <a:pt x="1984" y="426"/>
                  </a:lnTo>
                  <a:lnTo>
                    <a:pt x="1984" y="428"/>
                  </a:lnTo>
                  <a:lnTo>
                    <a:pt x="1984" y="428"/>
                  </a:lnTo>
                  <a:lnTo>
                    <a:pt x="1984" y="429"/>
                  </a:lnTo>
                  <a:lnTo>
                    <a:pt x="1984" y="431"/>
                  </a:lnTo>
                  <a:lnTo>
                    <a:pt x="1981" y="433"/>
                  </a:lnTo>
                  <a:lnTo>
                    <a:pt x="1981" y="435"/>
                  </a:lnTo>
                  <a:lnTo>
                    <a:pt x="1979" y="435"/>
                  </a:lnTo>
                  <a:lnTo>
                    <a:pt x="1979" y="435"/>
                  </a:lnTo>
                  <a:lnTo>
                    <a:pt x="1977" y="435"/>
                  </a:lnTo>
                  <a:lnTo>
                    <a:pt x="1977" y="435"/>
                  </a:lnTo>
                  <a:lnTo>
                    <a:pt x="1976" y="436"/>
                  </a:lnTo>
                  <a:lnTo>
                    <a:pt x="1970" y="436"/>
                  </a:lnTo>
                  <a:lnTo>
                    <a:pt x="1970" y="440"/>
                  </a:lnTo>
                  <a:lnTo>
                    <a:pt x="1967" y="442"/>
                  </a:lnTo>
                  <a:lnTo>
                    <a:pt x="1965" y="442"/>
                  </a:lnTo>
                  <a:lnTo>
                    <a:pt x="1963" y="442"/>
                  </a:lnTo>
                  <a:lnTo>
                    <a:pt x="1962" y="443"/>
                  </a:lnTo>
                  <a:lnTo>
                    <a:pt x="1963" y="447"/>
                  </a:lnTo>
                  <a:lnTo>
                    <a:pt x="1965" y="449"/>
                  </a:lnTo>
                  <a:lnTo>
                    <a:pt x="1963" y="450"/>
                  </a:lnTo>
                  <a:lnTo>
                    <a:pt x="1963" y="452"/>
                  </a:lnTo>
                  <a:lnTo>
                    <a:pt x="1962" y="452"/>
                  </a:lnTo>
                  <a:lnTo>
                    <a:pt x="1960" y="454"/>
                  </a:lnTo>
                  <a:lnTo>
                    <a:pt x="1956" y="452"/>
                  </a:lnTo>
                  <a:lnTo>
                    <a:pt x="1953" y="452"/>
                  </a:lnTo>
                  <a:lnTo>
                    <a:pt x="1951" y="452"/>
                  </a:lnTo>
                  <a:lnTo>
                    <a:pt x="1950" y="454"/>
                  </a:lnTo>
                  <a:lnTo>
                    <a:pt x="1951" y="456"/>
                  </a:lnTo>
                  <a:lnTo>
                    <a:pt x="1951" y="456"/>
                  </a:lnTo>
                  <a:lnTo>
                    <a:pt x="1953" y="456"/>
                  </a:lnTo>
                  <a:lnTo>
                    <a:pt x="1953" y="457"/>
                  </a:lnTo>
                  <a:lnTo>
                    <a:pt x="1948" y="457"/>
                  </a:lnTo>
                  <a:lnTo>
                    <a:pt x="1948" y="461"/>
                  </a:lnTo>
                  <a:lnTo>
                    <a:pt x="1943" y="461"/>
                  </a:lnTo>
                  <a:lnTo>
                    <a:pt x="1943" y="461"/>
                  </a:lnTo>
                  <a:lnTo>
                    <a:pt x="1941" y="461"/>
                  </a:lnTo>
                  <a:lnTo>
                    <a:pt x="1941" y="466"/>
                  </a:lnTo>
                  <a:lnTo>
                    <a:pt x="1937" y="468"/>
                  </a:lnTo>
                  <a:lnTo>
                    <a:pt x="1936" y="470"/>
                  </a:lnTo>
                  <a:lnTo>
                    <a:pt x="1934" y="473"/>
                  </a:lnTo>
                  <a:lnTo>
                    <a:pt x="1932" y="477"/>
                  </a:lnTo>
                  <a:lnTo>
                    <a:pt x="1932" y="477"/>
                  </a:lnTo>
                  <a:lnTo>
                    <a:pt x="1930" y="478"/>
                  </a:lnTo>
                  <a:lnTo>
                    <a:pt x="1925" y="478"/>
                  </a:lnTo>
                  <a:lnTo>
                    <a:pt x="1925" y="480"/>
                  </a:lnTo>
                  <a:lnTo>
                    <a:pt x="1929" y="480"/>
                  </a:lnTo>
                  <a:lnTo>
                    <a:pt x="1929" y="482"/>
                  </a:lnTo>
                  <a:lnTo>
                    <a:pt x="1927" y="482"/>
                  </a:lnTo>
                  <a:lnTo>
                    <a:pt x="1927" y="484"/>
                  </a:lnTo>
                  <a:lnTo>
                    <a:pt x="1929" y="484"/>
                  </a:lnTo>
                  <a:lnTo>
                    <a:pt x="1929" y="484"/>
                  </a:lnTo>
                  <a:lnTo>
                    <a:pt x="1929" y="485"/>
                  </a:lnTo>
                  <a:lnTo>
                    <a:pt x="1930" y="485"/>
                  </a:lnTo>
                  <a:lnTo>
                    <a:pt x="1932" y="484"/>
                  </a:lnTo>
                  <a:lnTo>
                    <a:pt x="1934" y="484"/>
                  </a:lnTo>
                  <a:lnTo>
                    <a:pt x="1936" y="482"/>
                  </a:lnTo>
                  <a:lnTo>
                    <a:pt x="1936" y="482"/>
                  </a:lnTo>
                  <a:lnTo>
                    <a:pt x="1937" y="482"/>
                  </a:lnTo>
                  <a:lnTo>
                    <a:pt x="1937" y="480"/>
                  </a:lnTo>
                  <a:lnTo>
                    <a:pt x="1941" y="478"/>
                  </a:lnTo>
                  <a:lnTo>
                    <a:pt x="1941" y="477"/>
                  </a:lnTo>
                  <a:lnTo>
                    <a:pt x="1943" y="475"/>
                  </a:lnTo>
                  <a:lnTo>
                    <a:pt x="1944" y="475"/>
                  </a:lnTo>
                  <a:lnTo>
                    <a:pt x="1948" y="473"/>
                  </a:lnTo>
                  <a:lnTo>
                    <a:pt x="1948" y="477"/>
                  </a:lnTo>
                  <a:lnTo>
                    <a:pt x="1944" y="478"/>
                  </a:lnTo>
                  <a:lnTo>
                    <a:pt x="1944" y="480"/>
                  </a:lnTo>
                  <a:lnTo>
                    <a:pt x="1941" y="482"/>
                  </a:lnTo>
                  <a:lnTo>
                    <a:pt x="1941" y="482"/>
                  </a:lnTo>
                  <a:lnTo>
                    <a:pt x="1939" y="484"/>
                  </a:lnTo>
                  <a:lnTo>
                    <a:pt x="1937" y="484"/>
                  </a:lnTo>
                  <a:lnTo>
                    <a:pt x="1936" y="485"/>
                  </a:lnTo>
                  <a:lnTo>
                    <a:pt x="1936" y="491"/>
                  </a:lnTo>
                  <a:lnTo>
                    <a:pt x="1923" y="489"/>
                  </a:lnTo>
                  <a:lnTo>
                    <a:pt x="1923" y="485"/>
                  </a:lnTo>
                  <a:lnTo>
                    <a:pt x="1923" y="484"/>
                  </a:lnTo>
                  <a:lnTo>
                    <a:pt x="1922" y="482"/>
                  </a:lnTo>
                  <a:lnTo>
                    <a:pt x="1922" y="482"/>
                  </a:lnTo>
                  <a:lnTo>
                    <a:pt x="1920" y="482"/>
                  </a:lnTo>
                  <a:lnTo>
                    <a:pt x="1920" y="484"/>
                  </a:lnTo>
                  <a:lnTo>
                    <a:pt x="1918" y="484"/>
                  </a:lnTo>
                  <a:lnTo>
                    <a:pt x="1918" y="485"/>
                  </a:lnTo>
                  <a:lnTo>
                    <a:pt x="1915" y="485"/>
                  </a:lnTo>
                  <a:lnTo>
                    <a:pt x="1913" y="485"/>
                  </a:lnTo>
                  <a:lnTo>
                    <a:pt x="1911" y="484"/>
                  </a:lnTo>
                  <a:lnTo>
                    <a:pt x="1909" y="484"/>
                  </a:lnTo>
                  <a:lnTo>
                    <a:pt x="1909" y="485"/>
                  </a:lnTo>
                  <a:lnTo>
                    <a:pt x="1909" y="485"/>
                  </a:lnTo>
                  <a:lnTo>
                    <a:pt x="1908" y="485"/>
                  </a:lnTo>
                  <a:lnTo>
                    <a:pt x="1909" y="489"/>
                  </a:lnTo>
                  <a:lnTo>
                    <a:pt x="1909" y="489"/>
                  </a:lnTo>
                  <a:lnTo>
                    <a:pt x="1911" y="491"/>
                  </a:lnTo>
                  <a:lnTo>
                    <a:pt x="1909" y="492"/>
                  </a:lnTo>
                  <a:lnTo>
                    <a:pt x="1908" y="494"/>
                  </a:lnTo>
                  <a:lnTo>
                    <a:pt x="1906" y="494"/>
                  </a:lnTo>
                  <a:lnTo>
                    <a:pt x="1902" y="494"/>
                  </a:lnTo>
                  <a:lnTo>
                    <a:pt x="1904" y="499"/>
                  </a:lnTo>
                  <a:lnTo>
                    <a:pt x="1908" y="499"/>
                  </a:lnTo>
                  <a:lnTo>
                    <a:pt x="1908" y="501"/>
                  </a:lnTo>
                  <a:lnTo>
                    <a:pt x="1904" y="501"/>
                  </a:lnTo>
                  <a:lnTo>
                    <a:pt x="1904" y="499"/>
                  </a:lnTo>
                  <a:lnTo>
                    <a:pt x="1902" y="498"/>
                  </a:lnTo>
                  <a:lnTo>
                    <a:pt x="1899" y="498"/>
                  </a:lnTo>
                  <a:lnTo>
                    <a:pt x="1899" y="503"/>
                  </a:lnTo>
                  <a:lnTo>
                    <a:pt x="1899" y="501"/>
                  </a:lnTo>
                  <a:lnTo>
                    <a:pt x="1897" y="501"/>
                  </a:lnTo>
                  <a:lnTo>
                    <a:pt x="1897" y="501"/>
                  </a:lnTo>
                  <a:lnTo>
                    <a:pt x="1895" y="499"/>
                  </a:lnTo>
                  <a:lnTo>
                    <a:pt x="1892" y="501"/>
                  </a:lnTo>
                  <a:lnTo>
                    <a:pt x="1890" y="501"/>
                  </a:lnTo>
                  <a:lnTo>
                    <a:pt x="1888" y="501"/>
                  </a:lnTo>
                  <a:lnTo>
                    <a:pt x="1887" y="501"/>
                  </a:lnTo>
                  <a:lnTo>
                    <a:pt x="1883" y="501"/>
                  </a:lnTo>
                  <a:lnTo>
                    <a:pt x="1885" y="501"/>
                  </a:lnTo>
                  <a:lnTo>
                    <a:pt x="1885" y="503"/>
                  </a:lnTo>
                  <a:lnTo>
                    <a:pt x="1885" y="505"/>
                  </a:lnTo>
                  <a:lnTo>
                    <a:pt x="1888" y="505"/>
                  </a:lnTo>
                  <a:lnTo>
                    <a:pt x="1888" y="506"/>
                  </a:lnTo>
                  <a:lnTo>
                    <a:pt x="1890" y="506"/>
                  </a:lnTo>
                  <a:lnTo>
                    <a:pt x="1890" y="508"/>
                  </a:lnTo>
                  <a:lnTo>
                    <a:pt x="1888" y="510"/>
                  </a:lnTo>
                  <a:lnTo>
                    <a:pt x="1888" y="510"/>
                  </a:lnTo>
                  <a:lnTo>
                    <a:pt x="1887" y="510"/>
                  </a:lnTo>
                  <a:lnTo>
                    <a:pt x="1885" y="512"/>
                  </a:lnTo>
                  <a:lnTo>
                    <a:pt x="1885" y="515"/>
                  </a:lnTo>
                  <a:lnTo>
                    <a:pt x="1883" y="513"/>
                  </a:lnTo>
                  <a:lnTo>
                    <a:pt x="1880" y="513"/>
                  </a:lnTo>
                  <a:lnTo>
                    <a:pt x="1878" y="512"/>
                  </a:lnTo>
                  <a:lnTo>
                    <a:pt x="1874" y="512"/>
                  </a:lnTo>
                  <a:lnTo>
                    <a:pt x="1874" y="517"/>
                  </a:lnTo>
                  <a:lnTo>
                    <a:pt x="1873" y="517"/>
                  </a:lnTo>
                  <a:lnTo>
                    <a:pt x="1873" y="518"/>
                  </a:lnTo>
                  <a:lnTo>
                    <a:pt x="1881" y="518"/>
                  </a:lnTo>
                  <a:lnTo>
                    <a:pt x="1881" y="518"/>
                  </a:lnTo>
                  <a:lnTo>
                    <a:pt x="1881" y="520"/>
                  </a:lnTo>
                  <a:lnTo>
                    <a:pt x="1883" y="520"/>
                  </a:lnTo>
                  <a:lnTo>
                    <a:pt x="1883" y="522"/>
                  </a:lnTo>
                  <a:lnTo>
                    <a:pt x="1885" y="522"/>
                  </a:lnTo>
                  <a:lnTo>
                    <a:pt x="1885" y="524"/>
                  </a:lnTo>
                  <a:lnTo>
                    <a:pt x="1883" y="524"/>
                  </a:lnTo>
                  <a:lnTo>
                    <a:pt x="1883" y="525"/>
                  </a:lnTo>
                  <a:lnTo>
                    <a:pt x="1883" y="525"/>
                  </a:lnTo>
                  <a:lnTo>
                    <a:pt x="1883" y="525"/>
                  </a:lnTo>
                  <a:lnTo>
                    <a:pt x="1883" y="527"/>
                  </a:lnTo>
                  <a:lnTo>
                    <a:pt x="1881" y="527"/>
                  </a:lnTo>
                  <a:lnTo>
                    <a:pt x="1881" y="522"/>
                  </a:lnTo>
                  <a:lnTo>
                    <a:pt x="1878" y="522"/>
                  </a:lnTo>
                  <a:lnTo>
                    <a:pt x="1878" y="522"/>
                  </a:lnTo>
                  <a:lnTo>
                    <a:pt x="1876" y="524"/>
                  </a:lnTo>
                  <a:lnTo>
                    <a:pt x="1874" y="524"/>
                  </a:lnTo>
                  <a:lnTo>
                    <a:pt x="1874" y="522"/>
                  </a:lnTo>
                  <a:lnTo>
                    <a:pt x="1873" y="522"/>
                  </a:lnTo>
                  <a:lnTo>
                    <a:pt x="1873" y="525"/>
                  </a:lnTo>
                  <a:lnTo>
                    <a:pt x="1866" y="525"/>
                  </a:lnTo>
                  <a:lnTo>
                    <a:pt x="1866" y="524"/>
                  </a:lnTo>
                  <a:lnTo>
                    <a:pt x="1860" y="524"/>
                  </a:lnTo>
                  <a:lnTo>
                    <a:pt x="1860" y="525"/>
                  </a:lnTo>
                  <a:lnTo>
                    <a:pt x="1860" y="527"/>
                  </a:lnTo>
                  <a:lnTo>
                    <a:pt x="1859" y="527"/>
                  </a:lnTo>
                  <a:lnTo>
                    <a:pt x="1857" y="524"/>
                  </a:lnTo>
                  <a:lnTo>
                    <a:pt x="1857" y="524"/>
                  </a:lnTo>
                  <a:lnTo>
                    <a:pt x="1857" y="531"/>
                  </a:lnTo>
                  <a:lnTo>
                    <a:pt x="1860" y="531"/>
                  </a:lnTo>
                  <a:lnTo>
                    <a:pt x="1864" y="531"/>
                  </a:lnTo>
                  <a:lnTo>
                    <a:pt x="1866" y="531"/>
                  </a:lnTo>
                  <a:lnTo>
                    <a:pt x="1869" y="532"/>
                  </a:lnTo>
                  <a:lnTo>
                    <a:pt x="1869" y="532"/>
                  </a:lnTo>
                  <a:lnTo>
                    <a:pt x="1871" y="532"/>
                  </a:lnTo>
                  <a:lnTo>
                    <a:pt x="1871" y="532"/>
                  </a:lnTo>
                  <a:lnTo>
                    <a:pt x="1867" y="534"/>
                  </a:lnTo>
                  <a:lnTo>
                    <a:pt x="1866" y="534"/>
                  </a:lnTo>
                  <a:lnTo>
                    <a:pt x="1864" y="534"/>
                  </a:lnTo>
                  <a:lnTo>
                    <a:pt x="1862" y="532"/>
                  </a:lnTo>
                  <a:lnTo>
                    <a:pt x="1850" y="534"/>
                  </a:lnTo>
                  <a:lnTo>
                    <a:pt x="1850" y="539"/>
                  </a:lnTo>
                  <a:lnTo>
                    <a:pt x="1854" y="539"/>
                  </a:lnTo>
                  <a:lnTo>
                    <a:pt x="1854" y="541"/>
                  </a:lnTo>
                  <a:lnTo>
                    <a:pt x="1852" y="541"/>
                  </a:lnTo>
                  <a:lnTo>
                    <a:pt x="1850" y="543"/>
                  </a:lnTo>
                  <a:lnTo>
                    <a:pt x="1852" y="546"/>
                  </a:lnTo>
                  <a:lnTo>
                    <a:pt x="1855" y="545"/>
                  </a:lnTo>
                  <a:lnTo>
                    <a:pt x="1857" y="543"/>
                  </a:lnTo>
                  <a:lnTo>
                    <a:pt x="1860" y="543"/>
                  </a:lnTo>
                  <a:lnTo>
                    <a:pt x="1862" y="546"/>
                  </a:lnTo>
                  <a:lnTo>
                    <a:pt x="1864" y="546"/>
                  </a:lnTo>
                  <a:lnTo>
                    <a:pt x="1864" y="548"/>
                  </a:lnTo>
                  <a:lnTo>
                    <a:pt x="1866" y="548"/>
                  </a:lnTo>
                  <a:lnTo>
                    <a:pt x="1867" y="546"/>
                  </a:lnTo>
                  <a:lnTo>
                    <a:pt x="1869" y="545"/>
                  </a:lnTo>
                  <a:lnTo>
                    <a:pt x="1869" y="543"/>
                  </a:lnTo>
                  <a:lnTo>
                    <a:pt x="1869" y="543"/>
                  </a:lnTo>
                  <a:lnTo>
                    <a:pt x="1871" y="543"/>
                  </a:lnTo>
                  <a:lnTo>
                    <a:pt x="1871" y="543"/>
                  </a:lnTo>
                  <a:lnTo>
                    <a:pt x="1873" y="545"/>
                  </a:lnTo>
                  <a:lnTo>
                    <a:pt x="1873" y="545"/>
                  </a:lnTo>
                  <a:lnTo>
                    <a:pt x="1874" y="545"/>
                  </a:lnTo>
                  <a:lnTo>
                    <a:pt x="1876" y="545"/>
                  </a:lnTo>
                  <a:lnTo>
                    <a:pt x="1878" y="545"/>
                  </a:lnTo>
                  <a:lnTo>
                    <a:pt x="1878" y="546"/>
                  </a:lnTo>
                  <a:lnTo>
                    <a:pt x="1878" y="546"/>
                  </a:lnTo>
                  <a:lnTo>
                    <a:pt x="1878" y="546"/>
                  </a:lnTo>
                  <a:lnTo>
                    <a:pt x="1878" y="548"/>
                  </a:lnTo>
                  <a:lnTo>
                    <a:pt x="1880" y="548"/>
                  </a:lnTo>
                  <a:lnTo>
                    <a:pt x="1881" y="545"/>
                  </a:lnTo>
                  <a:lnTo>
                    <a:pt x="1883" y="545"/>
                  </a:lnTo>
                  <a:lnTo>
                    <a:pt x="1883" y="548"/>
                  </a:lnTo>
                  <a:lnTo>
                    <a:pt x="1878" y="548"/>
                  </a:lnTo>
                  <a:lnTo>
                    <a:pt x="1876" y="552"/>
                  </a:lnTo>
                  <a:lnTo>
                    <a:pt x="1874" y="552"/>
                  </a:lnTo>
                  <a:lnTo>
                    <a:pt x="1873" y="550"/>
                  </a:lnTo>
                  <a:lnTo>
                    <a:pt x="1873" y="550"/>
                  </a:lnTo>
                  <a:lnTo>
                    <a:pt x="1871" y="548"/>
                  </a:lnTo>
                  <a:lnTo>
                    <a:pt x="1871" y="550"/>
                  </a:lnTo>
                  <a:lnTo>
                    <a:pt x="1867" y="550"/>
                  </a:lnTo>
                  <a:lnTo>
                    <a:pt x="1867" y="548"/>
                  </a:lnTo>
                  <a:lnTo>
                    <a:pt x="1857" y="548"/>
                  </a:lnTo>
                  <a:lnTo>
                    <a:pt x="1857" y="550"/>
                  </a:lnTo>
                  <a:lnTo>
                    <a:pt x="1854" y="550"/>
                  </a:lnTo>
                  <a:lnTo>
                    <a:pt x="1854" y="552"/>
                  </a:lnTo>
                  <a:lnTo>
                    <a:pt x="1850" y="550"/>
                  </a:lnTo>
                  <a:lnTo>
                    <a:pt x="1850" y="552"/>
                  </a:lnTo>
                  <a:lnTo>
                    <a:pt x="1857" y="553"/>
                  </a:lnTo>
                  <a:lnTo>
                    <a:pt x="1857" y="555"/>
                  </a:lnTo>
                  <a:lnTo>
                    <a:pt x="1859" y="555"/>
                  </a:lnTo>
                  <a:lnTo>
                    <a:pt x="1859" y="555"/>
                  </a:lnTo>
                  <a:lnTo>
                    <a:pt x="1857" y="557"/>
                  </a:lnTo>
                  <a:lnTo>
                    <a:pt x="1857" y="559"/>
                  </a:lnTo>
                  <a:lnTo>
                    <a:pt x="1854" y="559"/>
                  </a:lnTo>
                  <a:lnTo>
                    <a:pt x="1854" y="560"/>
                  </a:lnTo>
                  <a:lnTo>
                    <a:pt x="1854" y="560"/>
                  </a:lnTo>
                  <a:lnTo>
                    <a:pt x="1854" y="560"/>
                  </a:lnTo>
                  <a:lnTo>
                    <a:pt x="1854" y="562"/>
                  </a:lnTo>
                  <a:lnTo>
                    <a:pt x="1850" y="562"/>
                  </a:lnTo>
                  <a:lnTo>
                    <a:pt x="1850" y="564"/>
                  </a:lnTo>
                  <a:lnTo>
                    <a:pt x="1854" y="564"/>
                  </a:lnTo>
                  <a:lnTo>
                    <a:pt x="1855" y="564"/>
                  </a:lnTo>
                  <a:lnTo>
                    <a:pt x="1857" y="564"/>
                  </a:lnTo>
                  <a:lnTo>
                    <a:pt x="1859" y="564"/>
                  </a:lnTo>
                  <a:lnTo>
                    <a:pt x="1860" y="564"/>
                  </a:lnTo>
                  <a:lnTo>
                    <a:pt x="1862" y="566"/>
                  </a:lnTo>
                  <a:lnTo>
                    <a:pt x="1859" y="566"/>
                  </a:lnTo>
                  <a:lnTo>
                    <a:pt x="1857" y="569"/>
                  </a:lnTo>
                  <a:lnTo>
                    <a:pt x="1864" y="569"/>
                  </a:lnTo>
                  <a:lnTo>
                    <a:pt x="1864" y="573"/>
                  </a:lnTo>
                  <a:lnTo>
                    <a:pt x="1867" y="573"/>
                  </a:lnTo>
                  <a:lnTo>
                    <a:pt x="1869" y="571"/>
                  </a:lnTo>
                  <a:lnTo>
                    <a:pt x="1869" y="569"/>
                  </a:lnTo>
                  <a:lnTo>
                    <a:pt x="1871" y="566"/>
                  </a:lnTo>
                  <a:lnTo>
                    <a:pt x="1873" y="566"/>
                  </a:lnTo>
                  <a:lnTo>
                    <a:pt x="1874" y="566"/>
                  </a:lnTo>
                  <a:lnTo>
                    <a:pt x="1874" y="564"/>
                  </a:lnTo>
                  <a:lnTo>
                    <a:pt x="1880" y="564"/>
                  </a:lnTo>
                  <a:lnTo>
                    <a:pt x="1881" y="562"/>
                  </a:lnTo>
                  <a:lnTo>
                    <a:pt x="1881" y="562"/>
                  </a:lnTo>
                  <a:lnTo>
                    <a:pt x="1880" y="566"/>
                  </a:lnTo>
                  <a:lnTo>
                    <a:pt x="1878" y="567"/>
                  </a:lnTo>
                  <a:lnTo>
                    <a:pt x="1874" y="567"/>
                  </a:lnTo>
                  <a:lnTo>
                    <a:pt x="1874" y="569"/>
                  </a:lnTo>
                  <a:lnTo>
                    <a:pt x="1873" y="571"/>
                  </a:lnTo>
                  <a:lnTo>
                    <a:pt x="1873" y="573"/>
                  </a:lnTo>
                  <a:lnTo>
                    <a:pt x="1871" y="574"/>
                  </a:lnTo>
                  <a:lnTo>
                    <a:pt x="1871" y="576"/>
                  </a:lnTo>
                  <a:lnTo>
                    <a:pt x="1869" y="576"/>
                  </a:lnTo>
                  <a:lnTo>
                    <a:pt x="1867" y="578"/>
                  </a:lnTo>
                  <a:lnTo>
                    <a:pt x="1867" y="578"/>
                  </a:lnTo>
                  <a:lnTo>
                    <a:pt x="1867" y="580"/>
                  </a:lnTo>
                  <a:lnTo>
                    <a:pt x="1869" y="581"/>
                  </a:lnTo>
                  <a:lnTo>
                    <a:pt x="1866" y="583"/>
                  </a:lnTo>
                  <a:lnTo>
                    <a:pt x="1866" y="585"/>
                  </a:lnTo>
                  <a:lnTo>
                    <a:pt x="1857" y="585"/>
                  </a:lnTo>
                  <a:lnTo>
                    <a:pt x="1857" y="587"/>
                  </a:lnTo>
                  <a:lnTo>
                    <a:pt x="1855" y="587"/>
                  </a:lnTo>
                  <a:lnTo>
                    <a:pt x="1855" y="590"/>
                  </a:lnTo>
                  <a:lnTo>
                    <a:pt x="1860" y="592"/>
                  </a:lnTo>
                  <a:lnTo>
                    <a:pt x="1860" y="595"/>
                  </a:lnTo>
                  <a:lnTo>
                    <a:pt x="1862" y="595"/>
                  </a:lnTo>
                  <a:lnTo>
                    <a:pt x="1862" y="594"/>
                  </a:lnTo>
                  <a:lnTo>
                    <a:pt x="1862" y="594"/>
                  </a:lnTo>
                  <a:lnTo>
                    <a:pt x="1862" y="590"/>
                  </a:lnTo>
                  <a:lnTo>
                    <a:pt x="1864" y="590"/>
                  </a:lnTo>
                  <a:lnTo>
                    <a:pt x="1864" y="590"/>
                  </a:lnTo>
                  <a:lnTo>
                    <a:pt x="1866" y="590"/>
                  </a:lnTo>
                  <a:lnTo>
                    <a:pt x="1866" y="592"/>
                  </a:lnTo>
                  <a:lnTo>
                    <a:pt x="1869" y="590"/>
                  </a:lnTo>
                  <a:lnTo>
                    <a:pt x="1869" y="590"/>
                  </a:lnTo>
                  <a:lnTo>
                    <a:pt x="1869" y="588"/>
                  </a:lnTo>
                  <a:lnTo>
                    <a:pt x="1871" y="588"/>
                  </a:lnTo>
                  <a:lnTo>
                    <a:pt x="1871" y="587"/>
                  </a:lnTo>
                  <a:lnTo>
                    <a:pt x="1873" y="587"/>
                  </a:lnTo>
                  <a:lnTo>
                    <a:pt x="1871" y="592"/>
                  </a:lnTo>
                  <a:lnTo>
                    <a:pt x="1869" y="592"/>
                  </a:lnTo>
                  <a:lnTo>
                    <a:pt x="1871" y="599"/>
                  </a:lnTo>
                  <a:lnTo>
                    <a:pt x="1869" y="599"/>
                  </a:lnTo>
                  <a:lnTo>
                    <a:pt x="1869" y="601"/>
                  </a:lnTo>
                  <a:lnTo>
                    <a:pt x="1869" y="602"/>
                  </a:lnTo>
                  <a:lnTo>
                    <a:pt x="1867" y="604"/>
                  </a:lnTo>
                  <a:lnTo>
                    <a:pt x="1866" y="606"/>
                  </a:lnTo>
                  <a:lnTo>
                    <a:pt x="1862" y="606"/>
                  </a:lnTo>
                  <a:lnTo>
                    <a:pt x="1864" y="611"/>
                  </a:lnTo>
                  <a:lnTo>
                    <a:pt x="1864" y="613"/>
                  </a:lnTo>
                  <a:lnTo>
                    <a:pt x="1866" y="614"/>
                  </a:lnTo>
                  <a:lnTo>
                    <a:pt x="1866" y="614"/>
                  </a:lnTo>
                  <a:lnTo>
                    <a:pt x="1867" y="616"/>
                  </a:lnTo>
                  <a:lnTo>
                    <a:pt x="1869" y="620"/>
                  </a:lnTo>
                  <a:lnTo>
                    <a:pt x="1878" y="620"/>
                  </a:lnTo>
                  <a:lnTo>
                    <a:pt x="1878" y="618"/>
                  </a:lnTo>
                  <a:lnTo>
                    <a:pt x="1881" y="618"/>
                  </a:lnTo>
                  <a:lnTo>
                    <a:pt x="1880" y="623"/>
                  </a:lnTo>
                  <a:lnTo>
                    <a:pt x="1890" y="623"/>
                  </a:lnTo>
                  <a:lnTo>
                    <a:pt x="1894" y="620"/>
                  </a:lnTo>
                  <a:lnTo>
                    <a:pt x="1895" y="620"/>
                  </a:lnTo>
                  <a:lnTo>
                    <a:pt x="1895" y="620"/>
                  </a:lnTo>
                  <a:lnTo>
                    <a:pt x="1899" y="620"/>
                  </a:lnTo>
                  <a:lnTo>
                    <a:pt x="1901" y="618"/>
                  </a:lnTo>
                  <a:lnTo>
                    <a:pt x="1904" y="616"/>
                  </a:lnTo>
                  <a:lnTo>
                    <a:pt x="1904" y="614"/>
                  </a:lnTo>
                  <a:lnTo>
                    <a:pt x="1908" y="614"/>
                  </a:lnTo>
                  <a:lnTo>
                    <a:pt x="1908" y="613"/>
                  </a:lnTo>
                  <a:lnTo>
                    <a:pt x="1911" y="613"/>
                  </a:lnTo>
                  <a:lnTo>
                    <a:pt x="1915" y="609"/>
                  </a:lnTo>
                  <a:lnTo>
                    <a:pt x="1916" y="609"/>
                  </a:lnTo>
                  <a:lnTo>
                    <a:pt x="1916" y="609"/>
                  </a:lnTo>
                  <a:lnTo>
                    <a:pt x="1918" y="608"/>
                  </a:lnTo>
                  <a:lnTo>
                    <a:pt x="1918" y="606"/>
                  </a:lnTo>
                  <a:lnTo>
                    <a:pt x="1925" y="606"/>
                  </a:lnTo>
                  <a:lnTo>
                    <a:pt x="1925" y="606"/>
                  </a:lnTo>
                  <a:lnTo>
                    <a:pt x="1929" y="604"/>
                  </a:lnTo>
                  <a:lnTo>
                    <a:pt x="1929" y="602"/>
                  </a:lnTo>
                  <a:lnTo>
                    <a:pt x="1932" y="602"/>
                  </a:lnTo>
                  <a:lnTo>
                    <a:pt x="1932" y="601"/>
                  </a:lnTo>
                  <a:lnTo>
                    <a:pt x="1936" y="601"/>
                  </a:lnTo>
                  <a:lnTo>
                    <a:pt x="1936" y="599"/>
                  </a:lnTo>
                  <a:lnTo>
                    <a:pt x="1937" y="599"/>
                  </a:lnTo>
                  <a:lnTo>
                    <a:pt x="1937" y="597"/>
                  </a:lnTo>
                  <a:lnTo>
                    <a:pt x="1939" y="597"/>
                  </a:lnTo>
                  <a:lnTo>
                    <a:pt x="1941" y="597"/>
                  </a:lnTo>
                  <a:lnTo>
                    <a:pt x="1943" y="597"/>
                  </a:lnTo>
                  <a:lnTo>
                    <a:pt x="1943" y="602"/>
                  </a:lnTo>
                  <a:lnTo>
                    <a:pt x="1941" y="602"/>
                  </a:lnTo>
                  <a:lnTo>
                    <a:pt x="1941" y="611"/>
                  </a:lnTo>
                  <a:lnTo>
                    <a:pt x="1943" y="611"/>
                  </a:lnTo>
                  <a:lnTo>
                    <a:pt x="1943" y="611"/>
                  </a:lnTo>
                  <a:lnTo>
                    <a:pt x="1946" y="611"/>
                  </a:lnTo>
                  <a:lnTo>
                    <a:pt x="1948" y="616"/>
                  </a:lnTo>
                  <a:lnTo>
                    <a:pt x="1950" y="618"/>
                  </a:lnTo>
                  <a:lnTo>
                    <a:pt x="1950" y="620"/>
                  </a:lnTo>
                  <a:lnTo>
                    <a:pt x="1948" y="620"/>
                  </a:lnTo>
                  <a:lnTo>
                    <a:pt x="1948" y="620"/>
                  </a:lnTo>
                  <a:lnTo>
                    <a:pt x="1948" y="621"/>
                  </a:lnTo>
                  <a:lnTo>
                    <a:pt x="1948" y="623"/>
                  </a:lnTo>
                  <a:lnTo>
                    <a:pt x="1948" y="623"/>
                  </a:lnTo>
                  <a:lnTo>
                    <a:pt x="1948" y="625"/>
                  </a:lnTo>
                  <a:lnTo>
                    <a:pt x="1946" y="627"/>
                  </a:lnTo>
                  <a:lnTo>
                    <a:pt x="1948" y="628"/>
                  </a:lnTo>
                  <a:lnTo>
                    <a:pt x="1948" y="628"/>
                  </a:lnTo>
                  <a:lnTo>
                    <a:pt x="1950" y="630"/>
                  </a:lnTo>
                  <a:lnTo>
                    <a:pt x="1950" y="634"/>
                  </a:lnTo>
                  <a:lnTo>
                    <a:pt x="1953" y="634"/>
                  </a:lnTo>
                  <a:lnTo>
                    <a:pt x="1955" y="639"/>
                  </a:lnTo>
                  <a:lnTo>
                    <a:pt x="1956" y="641"/>
                  </a:lnTo>
                  <a:lnTo>
                    <a:pt x="1960" y="644"/>
                  </a:lnTo>
                  <a:lnTo>
                    <a:pt x="1962" y="648"/>
                  </a:lnTo>
                  <a:lnTo>
                    <a:pt x="1963" y="651"/>
                  </a:lnTo>
                  <a:lnTo>
                    <a:pt x="1969" y="653"/>
                  </a:lnTo>
                  <a:lnTo>
                    <a:pt x="1967" y="655"/>
                  </a:lnTo>
                  <a:lnTo>
                    <a:pt x="1967" y="655"/>
                  </a:lnTo>
                  <a:lnTo>
                    <a:pt x="1967" y="655"/>
                  </a:lnTo>
                  <a:lnTo>
                    <a:pt x="1967" y="656"/>
                  </a:lnTo>
                  <a:lnTo>
                    <a:pt x="1963" y="656"/>
                  </a:lnTo>
                  <a:lnTo>
                    <a:pt x="1963" y="660"/>
                  </a:lnTo>
                  <a:lnTo>
                    <a:pt x="1965" y="662"/>
                  </a:lnTo>
                  <a:lnTo>
                    <a:pt x="1962" y="663"/>
                  </a:lnTo>
                  <a:lnTo>
                    <a:pt x="1962" y="672"/>
                  </a:lnTo>
                  <a:lnTo>
                    <a:pt x="1963" y="672"/>
                  </a:lnTo>
                  <a:lnTo>
                    <a:pt x="1962" y="681"/>
                  </a:lnTo>
                  <a:lnTo>
                    <a:pt x="1963" y="681"/>
                  </a:lnTo>
                  <a:lnTo>
                    <a:pt x="1963" y="681"/>
                  </a:lnTo>
                  <a:lnTo>
                    <a:pt x="1967" y="681"/>
                  </a:lnTo>
                  <a:lnTo>
                    <a:pt x="1967" y="683"/>
                  </a:lnTo>
                  <a:lnTo>
                    <a:pt x="1969" y="683"/>
                  </a:lnTo>
                  <a:lnTo>
                    <a:pt x="1969" y="681"/>
                  </a:lnTo>
                  <a:lnTo>
                    <a:pt x="1972" y="681"/>
                  </a:lnTo>
                  <a:lnTo>
                    <a:pt x="1976" y="681"/>
                  </a:lnTo>
                  <a:lnTo>
                    <a:pt x="1979" y="681"/>
                  </a:lnTo>
                  <a:lnTo>
                    <a:pt x="1981" y="679"/>
                  </a:lnTo>
                  <a:lnTo>
                    <a:pt x="1984" y="677"/>
                  </a:lnTo>
                  <a:lnTo>
                    <a:pt x="1984" y="676"/>
                  </a:lnTo>
                  <a:lnTo>
                    <a:pt x="1984" y="674"/>
                  </a:lnTo>
                  <a:lnTo>
                    <a:pt x="1983" y="672"/>
                  </a:lnTo>
                  <a:lnTo>
                    <a:pt x="1983" y="670"/>
                  </a:lnTo>
                  <a:lnTo>
                    <a:pt x="1984" y="670"/>
                  </a:lnTo>
                  <a:lnTo>
                    <a:pt x="1986" y="665"/>
                  </a:lnTo>
                  <a:lnTo>
                    <a:pt x="1990" y="665"/>
                  </a:lnTo>
                  <a:lnTo>
                    <a:pt x="1990" y="662"/>
                  </a:lnTo>
                  <a:lnTo>
                    <a:pt x="1997" y="660"/>
                  </a:lnTo>
                  <a:lnTo>
                    <a:pt x="1997" y="662"/>
                  </a:lnTo>
                  <a:lnTo>
                    <a:pt x="2004" y="662"/>
                  </a:lnTo>
                  <a:lnTo>
                    <a:pt x="2007" y="662"/>
                  </a:lnTo>
                  <a:lnTo>
                    <a:pt x="2012" y="660"/>
                  </a:lnTo>
                  <a:lnTo>
                    <a:pt x="2012" y="656"/>
                  </a:lnTo>
                  <a:lnTo>
                    <a:pt x="2012" y="656"/>
                  </a:lnTo>
                  <a:lnTo>
                    <a:pt x="2012" y="660"/>
                  </a:lnTo>
                  <a:lnTo>
                    <a:pt x="2016" y="660"/>
                  </a:lnTo>
                  <a:lnTo>
                    <a:pt x="2021" y="651"/>
                  </a:lnTo>
                  <a:lnTo>
                    <a:pt x="2021" y="648"/>
                  </a:lnTo>
                  <a:lnTo>
                    <a:pt x="2019" y="649"/>
                  </a:lnTo>
                  <a:lnTo>
                    <a:pt x="2018" y="651"/>
                  </a:lnTo>
                  <a:lnTo>
                    <a:pt x="2016" y="653"/>
                  </a:lnTo>
                  <a:lnTo>
                    <a:pt x="2016" y="653"/>
                  </a:lnTo>
                  <a:lnTo>
                    <a:pt x="2014" y="653"/>
                  </a:lnTo>
                  <a:lnTo>
                    <a:pt x="2016" y="646"/>
                  </a:lnTo>
                  <a:lnTo>
                    <a:pt x="2016" y="646"/>
                  </a:lnTo>
                  <a:lnTo>
                    <a:pt x="2016" y="639"/>
                  </a:lnTo>
                  <a:lnTo>
                    <a:pt x="2018" y="639"/>
                  </a:lnTo>
                  <a:lnTo>
                    <a:pt x="2019" y="634"/>
                  </a:lnTo>
                  <a:lnTo>
                    <a:pt x="2019" y="634"/>
                  </a:lnTo>
                  <a:lnTo>
                    <a:pt x="2019" y="628"/>
                  </a:lnTo>
                  <a:lnTo>
                    <a:pt x="2021" y="627"/>
                  </a:lnTo>
                  <a:lnTo>
                    <a:pt x="2021" y="620"/>
                  </a:lnTo>
                  <a:lnTo>
                    <a:pt x="2021" y="616"/>
                  </a:lnTo>
                  <a:lnTo>
                    <a:pt x="2021" y="614"/>
                  </a:lnTo>
                  <a:lnTo>
                    <a:pt x="2021" y="613"/>
                  </a:lnTo>
                  <a:lnTo>
                    <a:pt x="2019" y="609"/>
                  </a:lnTo>
                  <a:lnTo>
                    <a:pt x="2021" y="609"/>
                  </a:lnTo>
                  <a:lnTo>
                    <a:pt x="2023" y="609"/>
                  </a:lnTo>
                  <a:lnTo>
                    <a:pt x="2025" y="608"/>
                  </a:lnTo>
                  <a:lnTo>
                    <a:pt x="2025" y="608"/>
                  </a:lnTo>
                  <a:lnTo>
                    <a:pt x="2023" y="608"/>
                  </a:lnTo>
                  <a:lnTo>
                    <a:pt x="2021" y="606"/>
                  </a:lnTo>
                  <a:lnTo>
                    <a:pt x="2021" y="606"/>
                  </a:lnTo>
                  <a:lnTo>
                    <a:pt x="2019" y="606"/>
                  </a:lnTo>
                  <a:lnTo>
                    <a:pt x="2019" y="606"/>
                  </a:lnTo>
                  <a:lnTo>
                    <a:pt x="2018" y="606"/>
                  </a:lnTo>
                  <a:lnTo>
                    <a:pt x="2018" y="604"/>
                  </a:lnTo>
                  <a:lnTo>
                    <a:pt x="2016" y="604"/>
                  </a:lnTo>
                  <a:lnTo>
                    <a:pt x="2016" y="602"/>
                  </a:lnTo>
                  <a:lnTo>
                    <a:pt x="2019" y="604"/>
                  </a:lnTo>
                  <a:lnTo>
                    <a:pt x="2023" y="604"/>
                  </a:lnTo>
                  <a:lnTo>
                    <a:pt x="2026" y="602"/>
                  </a:lnTo>
                  <a:lnTo>
                    <a:pt x="2028" y="601"/>
                  </a:lnTo>
                  <a:lnTo>
                    <a:pt x="2033" y="601"/>
                  </a:lnTo>
                  <a:lnTo>
                    <a:pt x="2033" y="599"/>
                  </a:lnTo>
                  <a:lnTo>
                    <a:pt x="2035" y="599"/>
                  </a:lnTo>
                  <a:lnTo>
                    <a:pt x="2037" y="602"/>
                  </a:lnTo>
                  <a:lnTo>
                    <a:pt x="2037" y="602"/>
                  </a:lnTo>
                  <a:lnTo>
                    <a:pt x="2039" y="602"/>
                  </a:lnTo>
                  <a:lnTo>
                    <a:pt x="2039" y="601"/>
                  </a:lnTo>
                  <a:lnTo>
                    <a:pt x="2040" y="599"/>
                  </a:lnTo>
                  <a:lnTo>
                    <a:pt x="2046" y="597"/>
                  </a:lnTo>
                  <a:lnTo>
                    <a:pt x="2046" y="597"/>
                  </a:lnTo>
                  <a:lnTo>
                    <a:pt x="2047" y="597"/>
                  </a:lnTo>
                  <a:lnTo>
                    <a:pt x="2047" y="594"/>
                  </a:lnTo>
                  <a:lnTo>
                    <a:pt x="2049" y="594"/>
                  </a:lnTo>
                  <a:lnTo>
                    <a:pt x="2049" y="592"/>
                  </a:lnTo>
                  <a:lnTo>
                    <a:pt x="2052" y="592"/>
                  </a:lnTo>
                  <a:lnTo>
                    <a:pt x="2051" y="590"/>
                  </a:lnTo>
                  <a:lnTo>
                    <a:pt x="2051" y="590"/>
                  </a:lnTo>
                  <a:lnTo>
                    <a:pt x="2051" y="590"/>
                  </a:lnTo>
                  <a:lnTo>
                    <a:pt x="2051" y="588"/>
                  </a:lnTo>
                  <a:lnTo>
                    <a:pt x="2044" y="588"/>
                  </a:lnTo>
                  <a:lnTo>
                    <a:pt x="2044" y="587"/>
                  </a:lnTo>
                  <a:lnTo>
                    <a:pt x="2054" y="583"/>
                  </a:lnTo>
                  <a:lnTo>
                    <a:pt x="2054" y="578"/>
                  </a:lnTo>
                  <a:lnTo>
                    <a:pt x="2052" y="576"/>
                  </a:lnTo>
                  <a:lnTo>
                    <a:pt x="2052" y="571"/>
                  </a:lnTo>
                  <a:lnTo>
                    <a:pt x="2047" y="569"/>
                  </a:lnTo>
                  <a:lnTo>
                    <a:pt x="2046" y="566"/>
                  </a:lnTo>
                  <a:lnTo>
                    <a:pt x="2047" y="564"/>
                  </a:lnTo>
                  <a:lnTo>
                    <a:pt x="2044" y="564"/>
                  </a:lnTo>
                  <a:lnTo>
                    <a:pt x="2044" y="564"/>
                  </a:lnTo>
                  <a:lnTo>
                    <a:pt x="2044" y="564"/>
                  </a:lnTo>
                  <a:lnTo>
                    <a:pt x="2042" y="562"/>
                  </a:lnTo>
                  <a:lnTo>
                    <a:pt x="2040" y="560"/>
                  </a:lnTo>
                  <a:lnTo>
                    <a:pt x="2040" y="559"/>
                  </a:lnTo>
                  <a:lnTo>
                    <a:pt x="2037" y="557"/>
                  </a:lnTo>
                  <a:lnTo>
                    <a:pt x="2037" y="559"/>
                  </a:lnTo>
                  <a:lnTo>
                    <a:pt x="2037" y="559"/>
                  </a:lnTo>
                  <a:lnTo>
                    <a:pt x="2037" y="560"/>
                  </a:lnTo>
                  <a:lnTo>
                    <a:pt x="2037" y="560"/>
                  </a:lnTo>
                  <a:lnTo>
                    <a:pt x="2032" y="560"/>
                  </a:lnTo>
                  <a:lnTo>
                    <a:pt x="2032" y="559"/>
                  </a:lnTo>
                  <a:lnTo>
                    <a:pt x="2030" y="559"/>
                  </a:lnTo>
                  <a:lnTo>
                    <a:pt x="2028" y="553"/>
                  </a:lnTo>
                  <a:lnTo>
                    <a:pt x="2030" y="553"/>
                  </a:lnTo>
                  <a:lnTo>
                    <a:pt x="2032" y="550"/>
                  </a:lnTo>
                  <a:lnTo>
                    <a:pt x="2028" y="548"/>
                  </a:lnTo>
                  <a:lnTo>
                    <a:pt x="2030" y="543"/>
                  </a:lnTo>
                  <a:lnTo>
                    <a:pt x="2028" y="541"/>
                  </a:lnTo>
                  <a:lnTo>
                    <a:pt x="2028" y="539"/>
                  </a:lnTo>
                  <a:lnTo>
                    <a:pt x="2028" y="538"/>
                  </a:lnTo>
                  <a:lnTo>
                    <a:pt x="2028" y="538"/>
                  </a:lnTo>
                  <a:lnTo>
                    <a:pt x="2028" y="536"/>
                  </a:lnTo>
                  <a:lnTo>
                    <a:pt x="2028" y="536"/>
                  </a:lnTo>
                  <a:lnTo>
                    <a:pt x="2028" y="532"/>
                  </a:lnTo>
                  <a:lnTo>
                    <a:pt x="2028" y="532"/>
                  </a:lnTo>
                  <a:lnTo>
                    <a:pt x="2030" y="532"/>
                  </a:lnTo>
                  <a:lnTo>
                    <a:pt x="2030" y="531"/>
                  </a:lnTo>
                  <a:lnTo>
                    <a:pt x="2032" y="531"/>
                  </a:lnTo>
                  <a:lnTo>
                    <a:pt x="2032" y="529"/>
                  </a:lnTo>
                  <a:lnTo>
                    <a:pt x="2030" y="527"/>
                  </a:lnTo>
                  <a:lnTo>
                    <a:pt x="2030" y="525"/>
                  </a:lnTo>
                  <a:lnTo>
                    <a:pt x="2030" y="524"/>
                  </a:lnTo>
                  <a:lnTo>
                    <a:pt x="2032" y="524"/>
                  </a:lnTo>
                  <a:lnTo>
                    <a:pt x="2032" y="522"/>
                  </a:lnTo>
                  <a:lnTo>
                    <a:pt x="2032" y="522"/>
                  </a:lnTo>
                  <a:lnTo>
                    <a:pt x="2032" y="517"/>
                  </a:lnTo>
                  <a:lnTo>
                    <a:pt x="2032" y="513"/>
                  </a:lnTo>
                  <a:lnTo>
                    <a:pt x="2030" y="512"/>
                  </a:lnTo>
                  <a:lnTo>
                    <a:pt x="2030" y="508"/>
                  </a:lnTo>
                  <a:lnTo>
                    <a:pt x="2032" y="508"/>
                  </a:lnTo>
                  <a:lnTo>
                    <a:pt x="2032" y="508"/>
                  </a:lnTo>
                  <a:lnTo>
                    <a:pt x="2032" y="510"/>
                  </a:lnTo>
                  <a:lnTo>
                    <a:pt x="2033" y="510"/>
                  </a:lnTo>
                  <a:lnTo>
                    <a:pt x="2033" y="508"/>
                  </a:lnTo>
                  <a:lnTo>
                    <a:pt x="2037" y="506"/>
                  </a:lnTo>
                  <a:lnTo>
                    <a:pt x="2040" y="506"/>
                  </a:lnTo>
                  <a:lnTo>
                    <a:pt x="2040" y="503"/>
                  </a:lnTo>
                  <a:lnTo>
                    <a:pt x="2040" y="503"/>
                  </a:lnTo>
                  <a:lnTo>
                    <a:pt x="2042" y="501"/>
                  </a:lnTo>
                  <a:lnTo>
                    <a:pt x="2040" y="501"/>
                  </a:lnTo>
                  <a:lnTo>
                    <a:pt x="2040" y="498"/>
                  </a:lnTo>
                  <a:lnTo>
                    <a:pt x="2044" y="498"/>
                  </a:lnTo>
                  <a:lnTo>
                    <a:pt x="2046" y="496"/>
                  </a:lnTo>
                  <a:lnTo>
                    <a:pt x="2049" y="496"/>
                  </a:lnTo>
                  <a:lnTo>
                    <a:pt x="2049" y="494"/>
                  </a:lnTo>
                  <a:lnTo>
                    <a:pt x="2049" y="494"/>
                  </a:lnTo>
                  <a:lnTo>
                    <a:pt x="2049" y="492"/>
                  </a:lnTo>
                  <a:lnTo>
                    <a:pt x="2049" y="492"/>
                  </a:lnTo>
                  <a:lnTo>
                    <a:pt x="2047" y="491"/>
                  </a:lnTo>
                  <a:lnTo>
                    <a:pt x="2049" y="491"/>
                  </a:lnTo>
                  <a:lnTo>
                    <a:pt x="2049" y="489"/>
                  </a:lnTo>
                  <a:lnTo>
                    <a:pt x="2051" y="487"/>
                  </a:lnTo>
                  <a:lnTo>
                    <a:pt x="2052" y="485"/>
                  </a:lnTo>
                  <a:lnTo>
                    <a:pt x="2054" y="485"/>
                  </a:lnTo>
                  <a:lnTo>
                    <a:pt x="2056" y="485"/>
                  </a:lnTo>
                  <a:lnTo>
                    <a:pt x="2056" y="485"/>
                  </a:lnTo>
                  <a:lnTo>
                    <a:pt x="2056" y="485"/>
                  </a:lnTo>
                  <a:lnTo>
                    <a:pt x="2061" y="484"/>
                  </a:lnTo>
                  <a:lnTo>
                    <a:pt x="2061" y="482"/>
                  </a:lnTo>
                  <a:lnTo>
                    <a:pt x="2063" y="484"/>
                  </a:lnTo>
                  <a:lnTo>
                    <a:pt x="2066" y="480"/>
                  </a:lnTo>
                  <a:lnTo>
                    <a:pt x="2072" y="478"/>
                  </a:lnTo>
                  <a:lnTo>
                    <a:pt x="2072" y="480"/>
                  </a:lnTo>
                  <a:lnTo>
                    <a:pt x="2073" y="480"/>
                  </a:lnTo>
                  <a:lnTo>
                    <a:pt x="2073" y="477"/>
                  </a:lnTo>
                  <a:lnTo>
                    <a:pt x="2075" y="477"/>
                  </a:lnTo>
                  <a:lnTo>
                    <a:pt x="2079" y="475"/>
                  </a:lnTo>
                  <a:lnTo>
                    <a:pt x="2079" y="473"/>
                  </a:lnTo>
                  <a:lnTo>
                    <a:pt x="2080" y="471"/>
                  </a:lnTo>
                  <a:lnTo>
                    <a:pt x="2080" y="470"/>
                  </a:lnTo>
                  <a:lnTo>
                    <a:pt x="2082" y="468"/>
                  </a:lnTo>
                  <a:lnTo>
                    <a:pt x="2086" y="466"/>
                  </a:lnTo>
                  <a:lnTo>
                    <a:pt x="2087" y="461"/>
                  </a:lnTo>
                  <a:lnTo>
                    <a:pt x="2086" y="461"/>
                  </a:lnTo>
                  <a:lnTo>
                    <a:pt x="2086" y="461"/>
                  </a:lnTo>
                  <a:lnTo>
                    <a:pt x="2086" y="461"/>
                  </a:lnTo>
                  <a:lnTo>
                    <a:pt x="2084" y="461"/>
                  </a:lnTo>
                  <a:lnTo>
                    <a:pt x="2086" y="456"/>
                  </a:lnTo>
                  <a:lnTo>
                    <a:pt x="2082" y="456"/>
                  </a:lnTo>
                  <a:lnTo>
                    <a:pt x="2084" y="454"/>
                  </a:lnTo>
                  <a:lnTo>
                    <a:pt x="2082" y="447"/>
                  </a:lnTo>
                  <a:lnTo>
                    <a:pt x="2086" y="447"/>
                  </a:lnTo>
                  <a:lnTo>
                    <a:pt x="2086" y="445"/>
                  </a:lnTo>
                  <a:lnTo>
                    <a:pt x="2087" y="443"/>
                  </a:lnTo>
                  <a:lnTo>
                    <a:pt x="2087" y="443"/>
                  </a:lnTo>
                  <a:lnTo>
                    <a:pt x="2087" y="438"/>
                  </a:lnTo>
                  <a:lnTo>
                    <a:pt x="2089" y="438"/>
                  </a:lnTo>
                  <a:lnTo>
                    <a:pt x="2089" y="438"/>
                  </a:lnTo>
                  <a:lnTo>
                    <a:pt x="2089" y="436"/>
                  </a:lnTo>
                  <a:lnTo>
                    <a:pt x="2091" y="436"/>
                  </a:lnTo>
                  <a:lnTo>
                    <a:pt x="2089" y="435"/>
                  </a:lnTo>
                  <a:lnTo>
                    <a:pt x="2093" y="433"/>
                  </a:lnTo>
                  <a:lnTo>
                    <a:pt x="2093" y="433"/>
                  </a:lnTo>
                  <a:lnTo>
                    <a:pt x="2093" y="435"/>
                  </a:lnTo>
                  <a:lnTo>
                    <a:pt x="2094" y="435"/>
                  </a:lnTo>
                  <a:lnTo>
                    <a:pt x="2094" y="433"/>
                  </a:lnTo>
                  <a:lnTo>
                    <a:pt x="2098" y="431"/>
                  </a:lnTo>
                  <a:lnTo>
                    <a:pt x="2100" y="429"/>
                  </a:lnTo>
                  <a:lnTo>
                    <a:pt x="2100" y="429"/>
                  </a:lnTo>
                  <a:lnTo>
                    <a:pt x="2100" y="426"/>
                  </a:lnTo>
                  <a:lnTo>
                    <a:pt x="2100" y="426"/>
                  </a:lnTo>
                  <a:lnTo>
                    <a:pt x="2101" y="424"/>
                  </a:lnTo>
                  <a:lnTo>
                    <a:pt x="2101" y="422"/>
                  </a:lnTo>
                  <a:lnTo>
                    <a:pt x="2101" y="421"/>
                  </a:lnTo>
                  <a:lnTo>
                    <a:pt x="2103" y="422"/>
                  </a:lnTo>
                  <a:lnTo>
                    <a:pt x="2103" y="422"/>
                  </a:lnTo>
                  <a:lnTo>
                    <a:pt x="2105" y="424"/>
                  </a:lnTo>
                  <a:lnTo>
                    <a:pt x="2107" y="424"/>
                  </a:lnTo>
                  <a:lnTo>
                    <a:pt x="2107" y="424"/>
                  </a:lnTo>
                  <a:lnTo>
                    <a:pt x="2107" y="422"/>
                  </a:lnTo>
                  <a:lnTo>
                    <a:pt x="2108" y="422"/>
                  </a:lnTo>
                  <a:lnTo>
                    <a:pt x="2108" y="422"/>
                  </a:lnTo>
                  <a:lnTo>
                    <a:pt x="2110" y="424"/>
                  </a:lnTo>
                  <a:lnTo>
                    <a:pt x="2110" y="426"/>
                  </a:lnTo>
                  <a:lnTo>
                    <a:pt x="2112" y="426"/>
                  </a:lnTo>
                  <a:lnTo>
                    <a:pt x="2112" y="422"/>
                  </a:lnTo>
                  <a:lnTo>
                    <a:pt x="2117" y="424"/>
                  </a:lnTo>
                  <a:lnTo>
                    <a:pt x="2122" y="424"/>
                  </a:lnTo>
                  <a:lnTo>
                    <a:pt x="2126" y="424"/>
                  </a:lnTo>
                  <a:lnTo>
                    <a:pt x="2131" y="424"/>
                  </a:lnTo>
                  <a:lnTo>
                    <a:pt x="2131" y="424"/>
                  </a:lnTo>
                  <a:lnTo>
                    <a:pt x="2133" y="426"/>
                  </a:lnTo>
                  <a:lnTo>
                    <a:pt x="2133" y="426"/>
                  </a:lnTo>
                  <a:lnTo>
                    <a:pt x="2133" y="428"/>
                  </a:lnTo>
                  <a:lnTo>
                    <a:pt x="2138" y="428"/>
                  </a:lnTo>
                  <a:lnTo>
                    <a:pt x="2140" y="431"/>
                  </a:lnTo>
                  <a:lnTo>
                    <a:pt x="2140" y="431"/>
                  </a:lnTo>
                  <a:lnTo>
                    <a:pt x="2138" y="435"/>
                  </a:lnTo>
                  <a:lnTo>
                    <a:pt x="2140" y="435"/>
                  </a:lnTo>
                  <a:lnTo>
                    <a:pt x="2138" y="436"/>
                  </a:lnTo>
                  <a:lnTo>
                    <a:pt x="2138" y="438"/>
                  </a:lnTo>
                  <a:lnTo>
                    <a:pt x="2138" y="440"/>
                  </a:lnTo>
                  <a:lnTo>
                    <a:pt x="2142" y="442"/>
                  </a:lnTo>
                  <a:lnTo>
                    <a:pt x="2142" y="443"/>
                  </a:lnTo>
                  <a:lnTo>
                    <a:pt x="2140" y="447"/>
                  </a:lnTo>
                  <a:lnTo>
                    <a:pt x="2140" y="447"/>
                  </a:lnTo>
                  <a:lnTo>
                    <a:pt x="2140" y="449"/>
                  </a:lnTo>
                  <a:lnTo>
                    <a:pt x="2140" y="449"/>
                  </a:lnTo>
                  <a:lnTo>
                    <a:pt x="2140" y="450"/>
                  </a:lnTo>
                  <a:lnTo>
                    <a:pt x="2138" y="450"/>
                  </a:lnTo>
                  <a:lnTo>
                    <a:pt x="2138" y="449"/>
                  </a:lnTo>
                  <a:lnTo>
                    <a:pt x="2136" y="450"/>
                  </a:lnTo>
                  <a:lnTo>
                    <a:pt x="2135" y="450"/>
                  </a:lnTo>
                  <a:lnTo>
                    <a:pt x="2133" y="450"/>
                  </a:lnTo>
                  <a:lnTo>
                    <a:pt x="2131" y="452"/>
                  </a:lnTo>
                  <a:lnTo>
                    <a:pt x="2128" y="464"/>
                  </a:lnTo>
                  <a:lnTo>
                    <a:pt x="2124" y="464"/>
                  </a:lnTo>
                  <a:lnTo>
                    <a:pt x="2124" y="464"/>
                  </a:lnTo>
                  <a:lnTo>
                    <a:pt x="2124" y="466"/>
                  </a:lnTo>
                  <a:lnTo>
                    <a:pt x="2124" y="466"/>
                  </a:lnTo>
                  <a:lnTo>
                    <a:pt x="2124" y="468"/>
                  </a:lnTo>
                  <a:lnTo>
                    <a:pt x="2121" y="470"/>
                  </a:lnTo>
                  <a:lnTo>
                    <a:pt x="2121" y="471"/>
                  </a:lnTo>
                  <a:lnTo>
                    <a:pt x="2121" y="471"/>
                  </a:lnTo>
                  <a:lnTo>
                    <a:pt x="2121" y="475"/>
                  </a:lnTo>
                  <a:lnTo>
                    <a:pt x="2119" y="477"/>
                  </a:lnTo>
                  <a:lnTo>
                    <a:pt x="2119" y="477"/>
                  </a:lnTo>
                  <a:lnTo>
                    <a:pt x="2115" y="477"/>
                  </a:lnTo>
                  <a:lnTo>
                    <a:pt x="2115" y="480"/>
                  </a:lnTo>
                  <a:lnTo>
                    <a:pt x="2112" y="480"/>
                  </a:lnTo>
                  <a:lnTo>
                    <a:pt x="2107" y="485"/>
                  </a:lnTo>
                  <a:lnTo>
                    <a:pt x="2103" y="485"/>
                  </a:lnTo>
                  <a:lnTo>
                    <a:pt x="2103" y="491"/>
                  </a:lnTo>
                  <a:lnTo>
                    <a:pt x="2100" y="491"/>
                  </a:lnTo>
                  <a:lnTo>
                    <a:pt x="2098" y="491"/>
                  </a:lnTo>
                  <a:lnTo>
                    <a:pt x="2096" y="494"/>
                  </a:lnTo>
                  <a:lnTo>
                    <a:pt x="2096" y="498"/>
                  </a:lnTo>
                  <a:lnTo>
                    <a:pt x="2094" y="498"/>
                  </a:lnTo>
                  <a:lnTo>
                    <a:pt x="2094" y="499"/>
                  </a:lnTo>
                  <a:lnTo>
                    <a:pt x="2093" y="499"/>
                  </a:lnTo>
                  <a:lnTo>
                    <a:pt x="2091" y="501"/>
                  </a:lnTo>
                  <a:lnTo>
                    <a:pt x="2089" y="501"/>
                  </a:lnTo>
                  <a:lnTo>
                    <a:pt x="2089" y="505"/>
                  </a:lnTo>
                  <a:lnTo>
                    <a:pt x="2089" y="506"/>
                  </a:lnTo>
                  <a:lnTo>
                    <a:pt x="2091" y="508"/>
                  </a:lnTo>
                  <a:lnTo>
                    <a:pt x="2094" y="510"/>
                  </a:lnTo>
                  <a:lnTo>
                    <a:pt x="2093" y="515"/>
                  </a:lnTo>
                  <a:lnTo>
                    <a:pt x="2094" y="515"/>
                  </a:lnTo>
                  <a:lnTo>
                    <a:pt x="2096" y="522"/>
                  </a:lnTo>
                  <a:lnTo>
                    <a:pt x="2096" y="522"/>
                  </a:lnTo>
                  <a:lnTo>
                    <a:pt x="2096" y="525"/>
                  </a:lnTo>
                  <a:lnTo>
                    <a:pt x="2096" y="527"/>
                  </a:lnTo>
                  <a:lnTo>
                    <a:pt x="2094" y="529"/>
                  </a:lnTo>
                  <a:lnTo>
                    <a:pt x="2094" y="529"/>
                  </a:lnTo>
                  <a:lnTo>
                    <a:pt x="2094" y="534"/>
                  </a:lnTo>
                  <a:lnTo>
                    <a:pt x="2094" y="534"/>
                  </a:lnTo>
                  <a:lnTo>
                    <a:pt x="2094" y="539"/>
                  </a:lnTo>
                  <a:lnTo>
                    <a:pt x="2093" y="539"/>
                  </a:lnTo>
                  <a:lnTo>
                    <a:pt x="2093" y="541"/>
                  </a:lnTo>
                  <a:lnTo>
                    <a:pt x="2094" y="541"/>
                  </a:lnTo>
                  <a:lnTo>
                    <a:pt x="2094" y="545"/>
                  </a:lnTo>
                  <a:lnTo>
                    <a:pt x="2100" y="545"/>
                  </a:lnTo>
                  <a:lnTo>
                    <a:pt x="2100" y="550"/>
                  </a:lnTo>
                  <a:lnTo>
                    <a:pt x="2100" y="555"/>
                  </a:lnTo>
                  <a:lnTo>
                    <a:pt x="2103" y="555"/>
                  </a:lnTo>
                  <a:lnTo>
                    <a:pt x="2103" y="553"/>
                  </a:lnTo>
                  <a:lnTo>
                    <a:pt x="2103" y="552"/>
                  </a:lnTo>
                  <a:lnTo>
                    <a:pt x="2101" y="552"/>
                  </a:lnTo>
                  <a:lnTo>
                    <a:pt x="2101" y="548"/>
                  </a:lnTo>
                  <a:lnTo>
                    <a:pt x="2112" y="552"/>
                  </a:lnTo>
                  <a:lnTo>
                    <a:pt x="2112" y="557"/>
                  </a:lnTo>
                  <a:lnTo>
                    <a:pt x="2117" y="555"/>
                  </a:lnTo>
                  <a:lnTo>
                    <a:pt x="2117" y="560"/>
                  </a:lnTo>
                  <a:lnTo>
                    <a:pt x="2107" y="560"/>
                  </a:lnTo>
                  <a:lnTo>
                    <a:pt x="2107" y="562"/>
                  </a:lnTo>
                  <a:lnTo>
                    <a:pt x="2107" y="562"/>
                  </a:lnTo>
                  <a:lnTo>
                    <a:pt x="2107" y="566"/>
                  </a:lnTo>
                  <a:lnTo>
                    <a:pt x="2107" y="566"/>
                  </a:lnTo>
                  <a:lnTo>
                    <a:pt x="2107" y="569"/>
                  </a:lnTo>
                  <a:lnTo>
                    <a:pt x="2107" y="569"/>
                  </a:lnTo>
                  <a:lnTo>
                    <a:pt x="2107" y="569"/>
                  </a:lnTo>
                  <a:lnTo>
                    <a:pt x="2112" y="569"/>
                  </a:lnTo>
                  <a:lnTo>
                    <a:pt x="2112" y="567"/>
                  </a:lnTo>
                  <a:lnTo>
                    <a:pt x="2114" y="567"/>
                  </a:lnTo>
                  <a:lnTo>
                    <a:pt x="2114" y="564"/>
                  </a:lnTo>
                  <a:lnTo>
                    <a:pt x="2115" y="564"/>
                  </a:lnTo>
                  <a:lnTo>
                    <a:pt x="2115" y="562"/>
                  </a:lnTo>
                  <a:lnTo>
                    <a:pt x="2115" y="562"/>
                  </a:lnTo>
                  <a:lnTo>
                    <a:pt x="2115" y="564"/>
                  </a:lnTo>
                  <a:lnTo>
                    <a:pt x="2119" y="566"/>
                  </a:lnTo>
                  <a:lnTo>
                    <a:pt x="2119" y="569"/>
                  </a:lnTo>
                  <a:lnTo>
                    <a:pt x="2121" y="569"/>
                  </a:lnTo>
                  <a:lnTo>
                    <a:pt x="2121" y="573"/>
                  </a:lnTo>
                  <a:lnTo>
                    <a:pt x="2128" y="573"/>
                  </a:lnTo>
                  <a:lnTo>
                    <a:pt x="2128" y="571"/>
                  </a:lnTo>
                  <a:lnTo>
                    <a:pt x="2133" y="571"/>
                  </a:lnTo>
                  <a:lnTo>
                    <a:pt x="2135" y="567"/>
                  </a:lnTo>
                  <a:lnTo>
                    <a:pt x="2138" y="566"/>
                  </a:lnTo>
                  <a:lnTo>
                    <a:pt x="2142" y="560"/>
                  </a:lnTo>
                  <a:lnTo>
                    <a:pt x="2150" y="560"/>
                  </a:lnTo>
                  <a:lnTo>
                    <a:pt x="2150" y="555"/>
                  </a:lnTo>
                  <a:lnTo>
                    <a:pt x="2154" y="555"/>
                  </a:lnTo>
                  <a:lnTo>
                    <a:pt x="2155" y="555"/>
                  </a:lnTo>
                  <a:lnTo>
                    <a:pt x="2157" y="555"/>
                  </a:lnTo>
                  <a:lnTo>
                    <a:pt x="2157" y="555"/>
                  </a:lnTo>
                  <a:lnTo>
                    <a:pt x="2161" y="555"/>
                  </a:lnTo>
                  <a:lnTo>
                    <a:pt x="2161" y="555"/>
                  </a:lnTo>
                  <a:lnTo>
                    <a:pt x="2166" y="557"/>
                  </a:lnTo>
                  <a:lnTo>
                    <a:pt x="2166" y="553"/>
                  </a:lnTo>
                  <a:lnTo>
                    <a:pt x="2169" y="552"/>
                  </a:lnTo>
                  <a:lnTo>
                    <a:pt x="2169" y="553"/>
                  </a:lnTo>
                  <a:lnTo>
                    <a:pt x="2175" y="553"/>
                  </a:lnTo>
                  <a:lnTo>
                    <a:pt x="2176" y="552"/>
                  </a:lnTo>
                  <a:lnTo>
                    <a:pt x="2180" y="552"/>
                  </a:lnTo>
                  <a:lnTo>
                    <a:pt x="2182" y="550"/>
                  </a:lnTo>
                  <a:lnTo>
                    <a:pt x="2183" y="548"/>
                  </a:lnTo>
                  <a:lnTo>
                    <a:pt x="2187" y="548"/>
                  </a:lnTo>
                  <a:lnTo>
                    <a:pt x="2187" y="552"/>
                  </a:lnTo>
                  <a:lnTo>
                    <a:pt x="2183" y="552"/>
                  </a:lnTo>
                  <a:lnTo>
                    <a:pt x="2187" y="555"/>
                  </a:lnTo>
                  <a:lnTo>
                    <a:pt x="2190" y="559"/>
                  </a:lnTo>
                  <a:lnTo>
                    <a:pt x="2194" y="560"/>
                  </a:lnTo>
                  <a:lnTo>
                    <a:pt x="2196" y="564"/>
                  </a:lnTo>
                  <a:lnTo>
                    <a:pt x="2199" y="564"/>
                  </a:lnTo>
                  <a:lnTo>
                    <a:pt x="2201" y="564"/>
                  </a:lnTo>
                  <a:lnTo>
                    <a:pt x="2203" y="562"/>
                  </a:lnTo>
                  <a:lnTo>
                    <a:pt x="2206" y="562"/>
                  </a:lnTo>
                  <a:lnTo>
                    <a:pt x="2206" y="564"/>
                  </a:lnTo>
                  <a:lnTo>
                    <a:pt x="2208" y="564"/>
                  </a:lnTo>
                  <a:lnTo>
                    <a:pt x="2215" y="569"/>
                  </a:lnTo>
                  <a:lnTo>
                    <a:pt x="2217" y="569"/>
                  </a:lnTo>
                  <a:lnTo>
                    <a:pt x="2217" y="571"/>
                  </a:lnTo>
                  <a:lnTo>
                    <a:pt x="2218" y="571"/>
                  </a:lnTo>
                  <a:lnTo>
                    <a:pt x="2217" y="573"/>
                  </a:lnTo>
                  <a:lnTo>
                    <a:pt x="2204" y="571"/>
                  </a:lnTo>
                  <a:lnTo>
                    <a:pt x="2204" y="573"/>
                  </a:lnTo>
                  <a:lnTo>
                    <a:pt x="2203" y="573"/>
                  </a:lnTo>
                  <a:lnTo>
                    <a:pt x="2199" y="576"/>
                  </a:lnTo>
                  <a:lnTo>
                    <a:pt x="2197" y="576"/>
                  </a:lnTo>
                  <a:lnTo>
                    <a:pt x="2197" y="576"/>
                  </a:lnTo>
                  <a:lnTo>
                    <a:pt x="2190" y="576"/>
                  </a:lnTo>
                  <a:lnTo>
                    <a:pt x="2189" y="576"/>
                  </a:lnTo>
                  <a:lnTo>
                    <a:pt x="2189" y="576"/>
                  </a:lnTo>
                  <a:lnTo>
                    <a:pt x="2187" y="578"/>
                  </a:lnTo>
                  <a:lnTo>
                    <a:pt x="2187" y="576"/>
                  </a:lnTo>
                  <a:lnTo>
                    <a:pt x="2185" y="574"/>
                  </a:lnTo>
                  <a:lnTo>
                    <a:pt x="2182" y="585"/>
                  </a:lnTo>
                  <a:lnTo>
                    <a:pt x="2176" y="583"/>
                  </a:lnTo>
                  <a:lnTo>
                    <a:pt x="2171" y="583"/>
                  </a:lnTo>
                  <a:lnTo>
                    <a:pt x="2171" y="581"/>
                  </a:lnTo>
                  <a:lnTo>
                    <a:pt x="2171" y="581"/>
                  </a:lnTo>
                  <a:lnTo>
                    <a:pt x="2171" y="580"/>
                  </a:lnTo>
                  <a:lnTo>
                    <a:pt x="2169" y="580"/>
                  </a:lnTo>
                  <a:lnTo>
                    <a:pt x="2166" y="580"/>
                  </a:lnTo>
                  <a:lnTo>
                    <a:pt x="2166" y="581"/>
                  </a:lnTo>
                  <a:lnTo>
                    <a:pt x="2166" y="581"/>
                  </a:lnTo>
                  <a:lnTo>
                    <a:pt x="2166" y="585"/>
                  </a:lnTo>
                  <a:lnTo>
                    <a:pt x="2154" y="585"/>
                  </a:lnTo>
                  <a:lnTo>
                    <a:pt x="2154" y="585"/>
                  </a:lnTo>
                  <a:lnTo>
                    <a:pt x="2154" y="585"/>
                  </a:lnTo>
                  <a:lnTo>
                    <a:pt x="2152" y="585"/>
                  </a:lnTo>
                  <a:lnTo>
                    <a:pt x="2152" y="585"/>
                  </a:lnTo>
                  <a:lnTo>
                    <a:pt x="2150" y="585"/>
                  </a:lnTo>
                  <a:lnTo>
                    <a:pt x="2150" y="581"/>
                  </a:lnTo>
                  <a:lnTo>
                    <a:pt x="2145" y="583"/>
                  </a:lnTo>
                  <a:lnTo>
                    <a:pt x="2145" y="587"/>
                  </a:lnTo>
                  <a:lnTo>
                    <a:pt x="2138" y="587"/>
                  </a:lnTo>
                  <a:lnTo>
                    <a:pt x="2138" y="585"/>
                  </a:lnTo>
                  <a:lnTo>
                    <a:pt x="2136" y="585"/>
                  </a:lnTo>
                  <a:lnTo>
                    <a:pt x="2136" y="587"/>
                  </a:lnTo>
                  <a:lnTo>
                    <a:pt x="2133" y="587"/>
                  </a:lnTo>
                  <a:lnTo>
                    <a:pt x="2133" y="588"/>
                  </a:lnTo>
                  <a:lnTo>
                    <a:pt x="2128" y="588"/>
                  </a:lnTo>
                  <a:lnTo>
                    <a:pt x="2128" y="590"/>
                  </a:lnTo>
                  <a:lnTo>
                    <a:pt x="2124" y="590"/>
                  </a:lnTo>
                  <a:lnTo>
                    <a:pt x="2124" y="590"/>
                  </a:lnTo>
                  <a:lnTo>
                    <a:pt x="2121" y="592"/>
                  </a:lnTo>
                  <a:lnTo>
                    <a:pt x="2121" y="599"/>
                  </a:lnTo>
                  <a:lnTo>
                    <a:pt x="2121" y="599"/>
                  </a:lnTo>
                  <a:lnTo>
                    <a:pt x="2121" y="602"/>
                  </a:lnTo>
                  <a:lnTo>
                    <a:pt x="2119" y="602"/>
                  </a:lnTo>
                  <a:lnTo>
                    <a:pt x="2121" y="611"/>
                  </a:lnTo>
                  <a:lnTo>
                    <a:pt x="2124" y="613"/>
                  </a:lnTo>
                  <a:lnTo>
                    <a:pt x="2124" y="611"/>
                  </a:lnTo>
                  <a:lnTo>
                    <a:pt x="2126" y="611"/>
                  </a:lnTo>
                  <a:lnTo>
                    <a:pt x="2124" y="623"/>
                  </a:lnTo>
                  <a:lnTo>
                    <a:pt x="2124" y="623"/>
                  </a:lnTo>
                  <a:lnTo>
                    <a:pt x="2122" y="625"/>
                  </a:lnTo>
                  <a:lnTo>
                    <a:pt x="2122" y="628"/>
                  </a:lnTo>
                  <a:lnTo>
                    <a:pt x="2124" y="632"/>
                  </a:lnTo>
                  <a:lnTo>
                    <a:pt x="2124" y="635"/>
                  </a:lnTo>
                  <a:lnTo>
                    <a:pt x="2124" y="639"/>
                  </a:lnTo>
                  <a:lnTo>
                    <a:pt x="2124" y="642"/>
                  </a:lnTo>
                  <a:lnTo>
                    <a:pt x="2121" y="644"/>
                  </a:lnTo>
                  <a:lnTo>
                    <a:pt x="2117" y="644"/>
                  </a:lnTo>
                  <a:lnTo>
                    <a:pt x="2115" y="644"/>
                  </a:lnTo>
                  <a:lnTo>
                    <a:pt x="2110" y="644"/>
                  </a:lnTo>
                  <a:lnTo>
                    <a:pt x="2108" y="644"/>
                  </a:lnTo>
                  <a:lnTo>
                    <a:pt x="2108" y="642"/>
                  </a:lnTo>
                  <a:lnTo>
                    <a:pt x="2107" y="642"/>
                  </a:lnTo>
                  <a:lnTo>
                    <a:pt x="2107" y="641"/>
                  </a:lnTo>
                  <a:lnTo>
                    <a:pt x="2107" y="639"/>
                  </a:lnTo>
                  <a:lnTo>
                    <a:pt x="2105" y="639"/>
                  </a:lnTo>
                  <a:lnTo>
                    <a:pt x="2101" y="634"/>
                  </a:lnTo>
                  <a:lnTo>
                    <a:pt x="2100" y="634"/>
                  </a:lnTo>
                  <a:lnTo>
                    <a:pt x="2101" y="627"/>
                  </a:lnTo>
                  <a:lnTo>
                    <a:pt x="2091" y="630"/>
                  </a:lnTo>
                  <a:lnTo>
                    <a:pt x="2091" y="634"/>
                  </a:lnTo>
                  <a:lnTo>
                    <a:pt x="2089" y="634"/>
                  </a:lnTo>
                  <a:lnTo>
                    <a:pt x="2089" y="635"/>
                  </a:lnTo>
                  <a:lnTo>
                    <a:pt x="2087" y="635"/>
                  </a:lnTo>
                  <a:lnTo>
                    <a:pt x="2087" y="639"/>
                  </a:lnTo>
                  <a:lnTo>
                    <a:pt x="2086" y="639"/>
                  </a:lnTo>
                  <a:lnTo>
                    <a:pt x="2086" y="641"/>
                  </a:lnTo>
                  <a:lnTo>
                    <a:pt x="2086" y="641"/>
                  </a:lnTo>
                  <a:lnTo>
                    <a:pt x="2082" y="648"/>
                  </a:lnTo>
                  <a:lnTo>
                    <a:pt x="2082" y="648"/>
                  </a:lnTo>
                  <a:lnTo>
                    <a:pt x="2080" y="655"/>
                  </a:lnTo>
                  <a:lnTo>
                    <a:pt x="2079" y="655"/>
                  </a:lnTo>
                  <a:lnTo>
                    <a:pt x="2079" y="662"/>
                  </a:lnTo>
                  <a:lnTo>
                    <a:pt x="2079" y="663"/>
                  </a:lnTo>
                  <a:lnTo>
                    <a:pt x="2079" y="667"/>
                  </a:lnTo>
                  <a:lnTo>
                    <a:pt x="2077" y="670"/>
                  </a:lnTo>
                  <a:lnTo>
                    <a:pt x="2079" y="674"/>
                  </a:lnTo>
                  <a:lnTo>
                    <a:pt x="2079" y="674"/>
                  </a:lnTo>
                  <a:lnTo>
                    <a:pt x="2079" y="677"/>
                  </a:lnTo>
                  <a:lnTo>
                    <a:pt x="2080" y="677"/>
                  </a:lnTo>
                  <a:lnTo>
                    <a:pt x="2080" y="677"/>
                  </a:lnTo>
                  <a:lnTo>
                    <a:pt x="2080" y="677"/>
                  </a:lnTo>
                  <a:lnTo>
                    <a:pt x="2079" y="677"/>
                  </a:lnTo>
                  <a:lnTo>
                    <a:pt x="2079" y="679"/>
                  </a:lnTo>
                  <a:lnTo>
                    <a:pt x="2080" y="679"/>
                  </a:lnTo>
                  <a:lnTo>
                    <a:pt x="2080" y="684"/>
                  </a:lnTo>
                  <a:lnTo>
                    <a:pt x="2079" y="684"/>
                  </a:lnTo>
                  <a:lnTo>
                    <a:pt x="2079" y="686"/>
                  </a:lnTo>
                  <a:lnTo>
                    <a:pt x="2079" y="688"/>
                  </a:lnTo>
                  <a:lnTo>
                    <a:pt x="2077" y="688"/>
                  </a:lnTo>
                  <a:lnTo>
                    <a:pt x="2075" y="690"/>
                  </a:lnTo>
                  <a:lnTo>
                    <a:pt x="2073" y="690"/>
                  </a:lnTo>
                  <a:lnTo>
                    <a:pt x="2072" y="690"/>
                  </a:lnTo>
                  <a:lnTo>
                    <a:pt x="2072" y="688"/>
                  </a:lnTo>
                  <a:lnTo>
                    <a:pt x="2073" y="686"/>
                  </a:lnTo>
                  <a:lnTo>
                    <a:pt x="2073" y="683"/>
                  </a:lnTo>
                  <a:lnTo>
                    <a:pt x="2070" y="684"/>
                  </a:lnTo>
                  <a:lnTo>
                    <a:pt x="2068" y="686"/>
                  </a:lnTo>
                  <a:lnTo>
                    <a:pt x="2065" y="690"/>
                  </a:lnTo>
                  <a:lnTo>
                    <a:pt x="2063" y="695"/>
                  </a:lnTo>
                  <a:lnTo>
                    <a:pt x="2066" y="695"/>
                  </a:lnTo>
                  <a:lnTo>
                    <a:pt x="2066" y="697"/>
                  </a:lnTo>
                  <a:lnTo>
                    <a:pt x="2063" y="698"/>
                  </a:lnTo>
                  <a:lnTo>
                    <a:pt x="2061" y="702"/>
                  </a:lnTo>
                  <a:lnTo>
                    <a:pt x="2061" y="704"/>
                  </a:lnTo>
                  <a:lnTo>
                    <a:pt x="2059" y="705"/>
                  </a:lnTo>
                  <a:lnTo>
                    <a:pt x="2058" y="709"/>
                  </a:lnTo>
                  <a:lnTo>
                    <a:pt x="2058" y="709"/>
                  </a:lnTo>
                  <a:lnTo>
                    <a:pt x="2056" y="709"/>
                  </a:lnTo>
                  <a:lnTo>
                    <a:pt x="2056" y="707"/>
                  </a:lnTo>
                  <a:lnTo>
                    <a:pt x="2054" y="707"/>
                  </a:lnTo>
                  <a:lnTo>
                    <a:pt x="2056" y="707"/>
                  </a:lnTo>
                  <a:lnTo>
                    <a:pt x="2056" y="707"/>
                  </a:lnTo>
                  <a:lnTo>
                    <a:pt x="2058" y="705"/>
                  </a:lnTo>
                  <a:lnTo>
                    <a:pt x="2058" y="704"/>
                  </a:lnTo>
                  <a:lnTo>
                    <a:pt x="2052" y="705"/>
                  </a:lnTo>
                  <a:lnTo>
                    <a:pt x="2051" y="707"/>
                  </a:lnTo>
                  <a:lnTo>
                    <a:pt x="2047" y="709"/>
                  </a:lnTo>
                  <a:lnTo>
                    <a:pt x="2044" y="709"/>
                  </a:lnTo>
                  <a:lnTo>
                    <a:pt x="2042" y="704"/>
                  </a:lnTo>
                  <a:lnTo>
                    <a:pt x="2044" y="704"/>
                  </a:lnTo>
                  <a:lnTo>
                    <a:pt x="2044" y="704"/>
                  </a:lnTo>
                  <a:lnTo>
                    <a:pt x="2046" y="705"/>
                  </a:lnTo>
                  <a:lnTo>
                    <a:pt x="2046" y="704"/>
                  </a:lnTo>
                  <a:lnTo>
                    <a:pt x="2046" y="704"/>
                  </a:lnTo>
                  <a:lnTo>
                    <a:pt x="2047" y="704"/>
                  </a:lnTo>
                  <a:lnTo>
                    <a:pt x="2047" y="702"/>
                  </a:lnTo>
                  <a:lnTo>
                    <a:pt x="2046" y="702"/>
                  </a:lnTo>
                  <a:lnTo>
                    <a:pt x="2042" y="700"/>
                  </a:lnTo>
                  <a:lnTo>
                    <a:pt x="2042" y="700"/>
                  </a:lnTo>
                  <a:lnTo>
                    <a:pt x="2040" y="698"/>
                  </a:lnTo>
                  <a:lnTo>
                    <a:pt x="2040" y="698"/>
                  </a:lnTo>
                  <a:lnTo>
                    <a:pt x="2040" y="700"/>
                  </a:lnTo>
                  <a:lnTo>
                    <a:pt x="2032" y="702"/>
                  </a:lnTo>
                  <a:lnTo>
                    <a:pt x="2032" y="702"/>
                  </a:lnTo>
                  <a:lnTo>
                    <a:pt x="2028" y="702"/>
                  </a:lnTo>
                  <a:lnTo>
                    <a:pt x="2026" y="704"/>
                  </a:lnTo>
                  <a:lnTo>
                    <a:pt x="2025" y="704"/>
                  </a:lnTo>
                  <a:lnTo>
                    <a:pt x="2025" y="705"/>
                  </a:lnTo>
                  <a:lnTo>
                    <a:pt x="2021" y="705"/>
                  </a:lnTo>
                  <a:lnTo>
                    <a:pt x="2021" y="707"/>
                  </a:lnTo>
                  <a:lnTo>
                    <a:pt x="2016" y="707"/>
                  </a:lnTo>
                  <a:lnTo>
                    <a:pt x="2012" y="711"/>
                  </a:lnTo>
                  <a:lnTo>
                    <a:pt x="2011" y="711"/>
                  </a:lnTo>
                  <a:lnTo>
                    <a:pt x="2011" y="712"/>
                  </a:lnTo>
                  <a:lnTo>
                    <a:pt x="2005" y="711"/>
                  </a:lnTo>
                  <a:lnTo>
                    <a:pt x="2005" y="712"/>
                  </a:lnTo>
                  <a:lnTo>
                    <a:pt x="2004" y="712"/>
                  </a:lnTo>
                  <a:lnTo>
                    <a:pt x="2004" y="714"/>
                  </a:lnTo>
                  <a:lnTo>
                    <a:pt x="1983" y="716"/>
                  </a:lnTo>
                  <a:lnTo>
                    <a:pt x="1983" y="716"/>
                  </a:lnTo>
                  <a:lnTo>
                    <a:pt x="1981" y="716"/>
                  </a:lnTo>
                  <a:lnTo>
                    <a:pt x="1981" y="714"/>
                  </a:lnTo>
                  <a:lnTo>
                    <a:pt x="1977" y="714"/>
                  </a:lnTo>
                  <a:lnTo>
                    <a:pt x="1977" y="712"/>
                  </a:lnTo>
                  <a:lnTo>
                    <a:pt x="1974" y="712"/>
                  </a:lnTo>
                  <a:lnTo>
                    <a:pt x="1974" y="711"/>
                  </a:lnTo>
                  <a:lnTo>
                    <a:pt x="1970" y="712"/>
                  </a:lnTo>
                  <a:lnTo>
                    <a:pt x="1970" y="711"/>
                  </a:lnTo>
                  <a:lnTo>
                    <a:pt x="1962" y="709"/>
                  </a:lnTo>
                  <a:lnTo>
                    <a:pt x="1962" y="707"/>
                  </a:lnTo>
                  <a:lnTo>
                    <a:pt x="1958" y="709"/>
                  </a:lnTo>
                  <a:lnTo>
                    <a:pt x="1955" y="709"/>
                  </a:lnTo>
                  <a:lnTo>
                    <a:pt x="1955" y="711"/>
                  </a:lnTo>
                  <a:lnTo>
                    <a:pt x="1953" y="712"/>
                  </a:lnTo>
                  <a:lnTo>
                    <a:pt x="1951" y="714"/>
                  </a:lnTo>
                  <a:lnTo>
                    <a:pt x="1951" y="716"/>
                  </a:lnTo>
                  <a:lnTo>
                    <a:pt x="1950" y="714"/>
                  </a:lnTo>
                  <a:lnTo>
                    <a:pt x="1950" y="716"/>
                  </a:lnTo>
                  <a:lnTo>
                    <a:pt x="1946" y="716"/>
                  </a:lnTo>
                  <a:lnTo>
                    <a:pt x="1946" y="716"/>
                  </a:lnTo>
                  <a:lnTo>
                    <a:pt x="1944" y="716"/>
                  </a:lnTo>
                  <a:lnTo>
                    <a:pt x="1946" y="721"/>
                  </a:lnTo>
                  <a:lnTo>
                    <a:pt x="1943" y="721"/>
                  </a:lnTo>
                  <a:lnTo>
                    <a:pt x="1943" y="719"/>
                  </a:lnTo>
                  <a:lnTo>
                    <a:pt x="1941" y="719"/>
                  </a:lnTo>
                  <a:lnTo>
                    <a:pt x="1939" y="717"/>
                  </a:lnTo>
                  <a:lnTo>
                    <a:pt x="1937" y="717"/>
                  </a:lnTo>
                  <a:lnTo>
                    <a:pt x="1937" y="714"/>
                  </a:lnTo>
                  <a:lnTo>
                    <a:pt x="1936" y="714"/>
                  </a:lnTo>
                  <a:lnTo>
                    <a:pt x="1936" y="712"/>
                  </a:lnTo>
                  <a:lnTo>
                    <a:pt x="1929" y="714"/>
                  </a:lnTo>
                  <a:lnTo>
                    <a:pt x="1929" y="714"/>
                  </a:lnTo>
                  <a:lnTo>
                    <a:pt x="1925" y="712"/>
                  </a:lnTo>
                  <a:lnTo>
                    <a:pt x="1925" y="707"/>
                  </a:lnTo>
                  <a:lnTo>
                    <a:pt x="1925" y="707"/>
                  </a:lnTo>
                  <a:lnTo>
                    <a:pt x="1925" y="705"/>
                  </a:lnTo>
                  <a:lnTo>
                    <a:pt x="1923" y="705"/>
                  </a:lnTo>
                  <a:lnTo>
                    <a:pt x="1923" y="704"/>
                  </a:lnTo>
                  <a:lnTo>
                    <a:pt x="1923" y="702"/>
                  </a:lnTo>
                  <a:lnTo>
                    <a:pt x="1923" y="702"/>
                  </a:lnTo>
                  <a:lnTo>
                    <a:pt x="1923" y="702"/>
                  </a:lnTo>
                  <a:lnTo>
                    <a:pt x="1922" y="700"/>
                  </a:lnTo>
                  <a:lnTo>
                    <a:pt x="1922" y="698"/>
                  </a:lnTo>
                  <a:lnTo>
                    <a:pt x="1920" y="698"/>
                  </a:lnTo>
                  <a:lnTo>
                    <a:pt x="1920" y="698"/>
                  </a:lnTo>
                  <a:lnTo>
                    <a:pt x="1923" y="698"/>
                  </a:lnTo>
                  <a:lnTo>
                    <a:pt x="1925" y="693"/>
                  </a:lnTo>
                  <a:lnTo>
                    <a:pt x="1925" y="693"/>
                  </a:lnTo>
                  <a:lnTo>
                    <a:pt x="1923" y="691"/>
                  </a:lnTo>
                  <a:lnTo>
                    <a:pt x="1923" y="693"/>
                  </a:lnTo>
                  <a:lnTo>
                    <a:pt x="1922" y="695"/>
                  </a:lnTo>
                  <a:lnTo>
                    <a:pt x="1918" y="695"/>
                  </a:lnTo>
                  <a:lnTo>
                    <a:pt x="1918" y="691"/>
                  </a:lnTo>
                  <a:lnTo>
                    <a:pt x="1920" y="690"/>
                  </a:lnTo>
                  <a:lnTo>
                    <a:pt x="1920" y="690"/>
                  </a:lnTo>
                  <a:lnTo>
                    <a:pt x="1920" y="683"/>
                  </a:lnTo>
                  <a:lnTo>
                    <a:pt x="1922" y="683"/>
                  </a:lnTo>
                  <a:lnTo>
                    <a:pt x="1922" y="681"/>
                  </a:lnTo>
                  <a:lnTo>
                    <a:pt x="1923" y="681"/>
                  </a:lnTo>
                  <a:lnTo>
                    <a:pt x="1923" y="677"/>
                  </a:lnTo>
                  <a:lnTo>
                    <a:pt x="1923" y="674"/>
                  </a:lnTo>
                  <a:lnTo>
                    <a:pt x="1925" y="674"/>
                  </a:lnTo>
                  <a:lnTo>
                    <a:pt x="1927" y="670"/>
                  </a:lnTo>
                  <a:lnTo>
                    <a:pt x="1929" y="667"/>
                  </a:lnTo>
                  <a:lnTo>
                    <a:pt x="1929" y="662"/>
                  </a:lnTo>
                  <a:lnTo>
                    <a:pt x="1930" y="663"/>
                  </a:lnTo>
                  <a:lnTo>
                    <a:pt x="1930" y="663"/>
                  </a:lnTo>
                  <a:lnTo>
                    <a:pt x="1932" y="665"/>
                  </a:lnTo>
                  <a:lnTo>
                    <a:pt x="1936" y="665"/>
                  </a:lnTo>
                  <a:lnTo>
                    <a:pt x="1936" y="663"/>
                  </a:lnTo>
                  <a:lnTo>
                    <a:pt x="1936" y="662"/>
                  </a:lnTo>
                  <a:lnTo>
                    <a:pt x="1937" y="660"/>
                  </a:lnTo>
                  <a:lnTo>
                    <a:pt x="1929" y="656"/>
                  </a:lnTo>
                  <a:lnTo>
                    <a:pt x="1929" y="651"/>
                  </a:lnTo>
                  <a:lnTo>
                    <a:pt x="1929" y="642"/>
                  </a:lnTo>
                  <a:lnTo>
                    <a:pt x="1925" y="642"/>
                  </a:lnTo>
                  <a:lnTo>
                    <a:pt x="1923" y="641"/>
                  </a:lnTo>
                  <a:lnTo>
                    <a:pt x="1923" y="642"/>
                  </a:lnTo>
                  <a:lnTo>
                    <a:pt x="1922" y="642"/>
                  </a:lnTo>
                  <a:lnTo>
                    <a:pt x="1922" y="641"/>
                  </a:lnTo>
                  <a:lnTo>
                    <a:pt x="1923" y="641"/>
                  </a:lnTo>
                  <a:lnTo>
                    <a:pt x="1929" y="641"/>
                  </a:lnTo>
                  <a:lnTo>
                    <a:pt x="1929" y="639"/>
                  </a:lnTo>
                  <a:lnTo>
                    <a:pt x="1932" y="635"/>
                  </a:lnTo>
                  <a:lnTo>
                    <a:pt x="1932" y="632"/>
                  </a:lnTo>
                  <a:lnTo>
                    <a:pt x="1932" y="628"/>
                  </a:lnTo>
                  <a:lnTo>
                    <a:pt x="1932" y="627"/>
                  </a:lnTo>
                  <a:lnTo>
                    <a:pt x="1932" y="623"/>
                  </a:lnTo>
                  <a:lnTo>
                    <a:pt x="1930" y="623"/>
                  </a:lnTo>
                  <a:lnTo>
                    <a:pt x="1930" y="625"/>
                  </a:lnTo>
                  <a:lnTo>
                    <a:pt x="1929" y="625"/>
                  </a:lnTo>
                  <a:lnTo>
                    <a:pt x="1929" y="627"/>
                  </a:lnTo>
                  <a:lnTo>
                    <a:pt x="1925" y="627"/>
                  </a:lnTo>
                  <a:lnTo>
                    <a:pt x="1923" y="627"/>
                  </a:lnTo>
                  <a:lnTo>
                    <a:pt x="1922" y="628"/>
                  </a:lnTo>
                  <a:lnTo>
                    <a:pt x="1922" y="630"/>
                  </a:lnTo>
                  <a:lnTo>
                    <a:pt x="1922" y="632"/>
                  </a:lnTo>
                  <a:lnTo>
                    <a:pt x="1920" y="634"/>
                  </a:lnTo>
                  <a:lnTo>
                    <a:pt x="1918" y="635"/>
                  </a:lnTo>
                  <a:lnTo>
                    <a:pt x="1918" y="637"/>
                  </a:lnTo>
                  <a:lnTo>
                    <a:pt x="1916" y="637"/>
                  </a:lnTo>
                  <a:lnTo>
                    <a:pt x="1908" y="639"/>
                  </a:lnTo>
                  <a:lnTo>
                    <a:pt x="1908" y="637"/>
                  </a:lnTo>
                  <a:lnTo>
                    <a:pt x="1906" y="637"/>
                  </a:lnTo>
                  <a:lnTo>
                    <a:pt x="1906" y="639"/>
                  </a:lnTo>
                  <a:lnTo>
                    <a:pt x="1904" y="639"/>
                  </a:lnTo>
                  <a:lnTo>
                    <a:pt x="1901" y="641"/>
                  </a:lnTo>
                  <a:lnTo>
                    <a:pt x="1899" y="642"/>
                  </a:lnTo>
                  <a:lnTo>
                    <a:pt x="1897" y="644"/>
                  </a:lnTo>
                  <a:lnTo>
                    <a:pt x="1897" y="646"/>
                  </a:lnTo>
                  <a:lnTo>
                    <a:pt x="1897" y="648"/>
                  </a:lnTo>
                  <a:lnTo>
                    <a:pt x="1895" y="649"/>
                  </a:lnTo>
                  <a:lnTo>
                    <a:pt x="1897" y="649"/>
                  </a:lnTo>
                  <a:lnTo>
                    <a:pt x="1899" y="649"/>
                  </a:lnTo>
                  <a:lnTo>
                    <a:pt x="1901" y="651"/>
                  </a:lnTo>
                  <a:lnTo>
                    <a:pt x="1902" y="646"/>
                  </a:lnTo>
                  <a:lnTo>
                    <a:pt x="1904" y="644"/>
                  </a:lnTo>
                  <a:lnTo>
                    <a:pt x="1908" y="642"/>
                  </a:lnTo>
                  <a:lnTo>
                    <a:pt x="1908" y="641"/>
                  </a:lnTo>
                  <a:lnTo>
                    <a:pt x="1911" y="642"/>
                  </a:lnTo>
                  <a:lnTo>
                    <a:pt x="1916" y="642"/>
                  </a:lnTo>
                  <a:lnTo>
                    <a:pt x="1916" y="646"/>
                  </a:lnTo>
                  <a:lnTo>
                    <a:pt x="1916" y="648"/>
                  </a:lnTo>
                  <a:lnTo>
                    <a:pt x="1916" y="651"/>
                  </a:lnTo>
                  <a:lnTo>
                    <a:pt x="1916" y="653"/>
                  </a:lnTo>
                  <a:lnTo>
                    <a:pt x="1916" y="653"/>
                  </a:lnTo>
                  <a:lnTo>
                    <a:pt x="1916" y="653"/>
                  </a:lnTo>
                  <a:lnTo>
                    <a:pt x="1915" y="651"/>
                  </a:lnTo>
                  <a:lnTo>
                    <a:pt x="1915" y="651"/>
                  </a:lnTo>
                  <a:lnTo>
                    <a:pt x="1915" y="649"/>
                  </a:lnTo>
                  <a:lnTo>
                    <a:pt x="1911" y="649"/>
                  </a:lnTo>
                  <a:lnTo>
                    <a:pt x="1909" y="651"/>
                  </a:lnTo>
                  <a:lnTo>
                    <a:pt x="1908" y="653"/>
                  </a:lnTo>
                  <a:lnTo>
                    <a:pt x="1908" y="655"/>
                  </a:lnTo>
                  <a:lnTo>
                    <a:pt x="1906" y="656"/>
                  </a:lnTo>
                  <a:lnTo>
                    <a:pt x="1895" y="655"/>
                  </a:lnTo>
                  <a:lnTo>
                    <a:pt x="1895" y="658"/>
                  </a:lnTo>
                  <a:lnTo>
                    <a:pt x="1895" y="663"/>
                  </a:lnTo>
                  <a:lnTo>
                    <a:pt x="1895" y="669"/>
                  </a:lnTo>
                  <a:lnTo>
                    <a:pt x="1899" y="669"/>
                  </a:lnTo>
                  <a:lnTo>
                    <a:pt x="1899" y="672"/>
                  </a:lnTo>
                  <a:lnTo>
                    <a:pt x="1901" y="672"/>
                  </a:lnTo>
                  <a:lnTo>
                    <a:pt x="1901" y="674"/>
                  </a:lnTo>
                  <a:lnTo>
                    <a:pt x="1899" y="674"/>
                  </a:lnTo>
                  <a:lnTo>
                    <a:pt x="1897" y="674"/>
                  </a:lnTo>
                  <a:lnTo>
                    <a:pt x="1897" y="679"/>
                  </a:lnTo>
                  <a:lnTo>
                    <a:pt x="1897" y="683"/>
                  </a:lnTo>
                  <a:lnTo>
                    <a:pt x="1899" y="684"/>
                  </a:lnTo>
                  <a:lnTo>
                    <a:pt x="1901" y="686"/>
                  </a:lnTo>
                  <a:lnTo>
                    <a:pt x="1904" y="686"/>
                  </a:lnTo>
                  <a:lnTo>
                    <a:pt x="1904" y="690"/>
                  </a:lnTo>
                  <a:lnTo>
                    <a:pt x="1906" y="691"/>
                  </a:lnTo>
                  <a:lnTo>
                    <a:pt x="1904" y="695"/>
                  </a:lnTo>
                  <a:lnTo>
                    <a:pt x="1904" y="695"/>
                  </a:lnTo>
                  <a:lnTo>
                    <a:pt x="1902" y="697"/>
                  </a:lnTo>
                  <a:lnTo>
                    <a:pt x="1902" y="697"/>
                  </a:lnTo>
                  <a:lnTo>
                    <a:pt x="1902" y="698"/>
                  </a:lnTo>
                  <a:lnTo>
                    <a:pt x="1904" y="698"/>
                  </a:lnTo>
                  <a:lnTo>
                    <a:pt x="1906" y="704"/>
                  </a:lnTo>
                  <a:lnTo>
                    <a:pt x="1908" y="704"/>
                  </a:lnTo>
                  <a:lnTo>
                    <a:pt x="1908" y="711"/>
                  </a:lnTo>
                  <a:lnTo>
                    <a:pt x="1906" y="711"/>
                  </a:lnTo>
                  <a:lnTo>
                    <a:pt x="1906" y="714"/>
                  </a:lnTo>
                  <a:lnTo>
                    <a:pt x="1908" y="717"/>
                  </a:lnTo>
                  <a:lnTo>
                    <a:pt x="1909" y="721"/>
                  </a:lnTo>
                  <a:lnTo>
                    <a:pt x="1911" y="723"/>
                  </a:lnTo>
                  <a:lnTo>
                    <a:pt x="1911" y="723"/>
                  </a:lnTo>
                  <a:lnTo>
                    <a:pt x="1904" y="723"/>
                  </a:lnTo>
                  <a:lnTo>
                    <a:pt x="1904" y="728"/>
                  </a:lnTo>
                  <a:lnTo>
                    <a:pt x="1902" y="730"/>
                  </a:lnTo>
                  <a:lnTo>
                    <a:pt x="1901" y="731"/>
                  </a:lnTo>
                  <a:lnTo>
                    <a:pt x="1901" y="733"/>
                  </a:lnTo>
                  <a:lnTo>
                    <a:pt x="1899" y="733"/>
                  </a:lnTo>
                  <a:lnTo>
                    <a:pt x="1899" y="730"/>
                  </a:lnTo>
                  <a:lnTo>
                    <a:pt x="1899" y="730"/>
                  </a:lnTo>
                  <a:lnTo>
                    <a:pt x="1897" y="728"/>
                  </a:lnTo>
                  <a:lnTo>
                    <a:pt x="1892" y="730"/>
                  </a:lnTo>
                  <a:lnTo>
                    <a:pt x="1888" y="731"/>
                  </a:lnTo>
                  <a:lnTo>
                    <a:pt x="1885" y="733"/>
                  </a:lnTo>
                  <a:lnTo>
                    <a:pt x="1887" y="737"/>
                  </a:lnTo>
                  <a:lnTo>
                    <a:pt x="1887" y="738"/>
                  </a:lnTo>
                  <a:lnTo>
                    <a:pt x="1890" y="740"/>
                  </a:lnTo>
                  <a:lnTo>
                    <a:pt x="1890" y="742"/>
                  </a:lnTo>
                  <a:lnTo>
                    <a:pt x="1883" y="738"/>
                  </a:lnTo>
                  <a:lnTo>
                    <a:pt x="1883" y="735"/>
                  </a:lnTo>
                  <a:lnTo>
                    <a:pt x="1881" y="733"/>
                  </a:lnTo>
                  <a:lnTo>
                    <a:pt x="1878" y="733"/>
                  </a:lnTo>
                  <a:lnTo>
                    <a:pt x="1874" y="733"/>
                  </a:lnTo>
                  <a:lnTo>
                    <a:pt x="1874" y="733"/>
                  </a:lnTo>
                  <a:lnTo>
                    <a:pt x="1874" y="735"/>
                  </a:lnTo>
                  <a:lnTo>
                    <a:pt x="1873" y="735"/>
                  </a:lnTo>
                  <a:lnTo>
                    <a:pt x="1873" y="733"/>
                  </a:lnTo>
                  <a:lnTo>
                    <a:pt x="1869" y="733"/>
                  </a:lnTo>
                  <a:lnTo>
                    <a:pt x="1869" y="731"/>
                  </a:lnTo>
                  <a:lnTo>
                    <a:pt x="1867" y="731"/>
                  </a:lnTo>
                  <a:lnTo>
                    <a:pt x="1864" y="733"/>
                  </a:lnTo>
                  <a:lnTo>
                    <a:pt x="1862" y="733"/>
                  </a:lnTo>
                  <a:lnTo>
                    <a:pt x="1860" y="737"/>
                  </a:lnTo>
                  <a:lnTo>
                    <a:pt x="1860" y="737"/>
                  </a:lnTo>
                  <a:lnTo>
                    <a:pt x="1857" y="738"/>
                  </a:lnTo>
                  <a:lnTo>
                    <a:pt x="1855" y="740"/>
                  </a:lnTo>
                  <a:lnTo>
                    <a:pt x="1854" y="740"/>
                  </a:lnTo>
                  <a:lnTo>
                    <a:pt x="1850" y="740"/>
                  </a:lnTo>
                  <a:lnTo>
                    <a:pt x="1848" y="744"/>
                  </a:lnTo>
                  <a:lnTo>
                    <a:pt x="1848" y="744"/>
                  </a:lnTo>
                  <a:lnTo>
                    <a:pt x="1848" y="747"/>
                  </a:lnTo>
                  <a:lnTo>
                    <a:pt x="1847" y="747"/>
                  </a:lnTo>
                  <a:lnTo>
                    <a:pt x="1845" y="749"/>
                  </a:lnTo>
                  <a:lnTo>
                    <a:pt x="1845" y="752"/>
                  </a:lnTo>
                  <a:lnTo>
                    <a:pt x="1845" y="754"/>
                  </a:lnTo>
                  <a:lnTo>
                    <a:pt x="1841" y="756"/>
                  </a:lnTo>
                  <a:lnTo>
                    <a:pt x="1843" y="758"/>
                  </a:lnTo>
                  <a:lnTo>
                    <a:pt x="1843" y="759"/>
                  </a:lnTo>
                  <a:lnTo>
                    <a:pt x="1845" y="759"/>
                  </a:lnTo>
                  <a:lnTo>
                    <a:pt x="1843" y="761"/>
                  </a:lnTo>
                  <a:lnTo>
                    <a:pt x="1841" y="763"/>
                  </a:lnTo>
                  <a:lnTo>
                    <a:pt x="1841" y="763"/>
                  </a:lnTo>
                  <a:lnTo>
                    <a:pt x="1840" y="765"/>
                  </a:lnTo>
                  <a:lnTo>
                    <a:pt x="1840" y="765"/>
                  </a:lnTo>
                  <a:lnTo>
                    <a:pt x="1840" y="766"/>
                  </a:lnTo>
                  <a:lnTo>
                    <a:pt x="1841" y="766"/>
                  </a:lnTo>
                  <a:lnTo>
                    <a:pt x="1841" y="768"/>
                  </a:lnTo>
                  <a:lnTo>
                    <a:pt x="1841" y="768"/>
                  </a:lnTo>
                  <a:lnTo>
                    <a:pt x="1840" y="770"/>
                  </a:lnTo>
                  <a:lnTo>
                    <a:pt x="1840" y="772"/>
                  </a:lnTo>
                  <a:lnTo>
                    <a:pt x="1838" y="772"/>
                  </a:lnTo>
                  <a:lnTo>
                    <a:pt x="1836" y="770"/>
                  </a:lnTo>
                  <a:lnTo>
                    <a:pt x="1833" y="770"/>
                  </a:lnTo>
                  <a:lnTo>
                    <a:pt x="1833" y="772"/>
                  </a:lnTo>
                  <a:lnTo>
                    <a:pt x="1833" y="772"/>
                  </a:lnTo>
                  <a:lnTo>
                    <a:pt x="1831" y="772"/>
                  </a:lnTo>
                  <a:lnTo>
                    <a:pt x="1831" y="772"/>
                  </a:lnTo>
                  <a:lnTo>
                    <a:pt x="1829" y="770"/>
                  </a:lnTo>
                  <a:lnTo>
                    <a:pt x="1827" y="770"/>
                  </a:lnTo>
                  <a:lnTo>
                    <a:pt x="1826" y="770"/>
                  </a:lnTo>
                  <a:lnTo>
                    <a:pt x="1826" y="770"/>
                  </a:lnTo>
                  <a:lnTo>
                    <a:pt x="1819" y="772"/>
                  </a:lnTo>
                  <a:lnTo>
                    <a:pt x="1819" y="773"/>
                  </a:lnTo>
                  <a:lnTo>
                    <a:pt x="1815" y="773"/>
                  </a:lnTo>
                  <a:lnTo>
                    <a:pt x="1815" y="773"/>
                  </a:lnTo>
                  <a:lnTo>
                    <a:pt x="1810" y="773"/>
                  </a:lnTo>
                  <a:lnTo>
                    <a:pt x="1808" y="777"/>
                  </a:lnTo>
                  <a:lnTo>
                    <a:pt x="1801" y="777"/>
                  </a:lnTo>
                  <a:lnTo>
                    <a:pt x="1801" y="779"/>
                  </a:lnTo>
                  <a:lnTo>
                    <a:pt x="1798" y="779"/>
                  </a:lnTo>
                  <a:lnTo>
                    <a:pt x="1799" y="791"/>
                  </a:lnTo>
                  <a:lnTo>
                    <a:pt x="1798" y="791"/>
                  </a:lnTo>
                  <a:lnTo>
                    <a:pt x="1798" y="793"/>
                  </a:lnTo>
                  <a:lnTo>
                    <a:pt x="1798" y="794"/>
                  </a:lnTo>
                  <a:lnTo>
                    <a:pt x="1799" y="794"/>
                  </a:lnTo>
                  <a:lnTo>
                    <a:pt x="1799" y="798"/>
                  </a:lnTo>
                  <a:lnTo>
                    <a:pt x="1798" y="798"/>
                  </a:lnTo>
                  <a:lnTo>
                    <a:pt x="1796" y="798"/>
                  </a:lnTo>
                  <a:lnTo>
                    <a:pt x="1792" y="798"/>
                  </a:lnTo>
                  <a:lnTo>
                    <a:pt x="1789" y="800"/>
                  </a:lnTo>
                  <a:lnTo>
                    <a:pt x="1787" y="801"/>
                  </a:lnTo>
                  <a:lnTo>
                    <a:pt x="1784" y="803"/>
                  </a:lnTo>
                  <a:lnTo>
                    <a:pt x="1782" y="803"/>
                  </a:lnTo>
                  <a:lnTo>
                    <a:pt x="1782" y="805"/>
                  </a:lnTo>
                  <a:lnTo>
                    <a:pt x="1782" y="807"/>
                  </a:lnTo>
                  <a:lnTo>
                    <a:pt x="1782" y="808"/>
                  </a:lnTo>
                  <a:lnTo>
                    <a:pt x="1782" y="810"/>
                  </a:lnTo>
                  <a:lnTo>
                    <a:pt x="1782" y="810"/>
                  </a:lnTo>
                  <a:lnTo>
                    <a:pt x="1782" y="810"/>
                  </a:lnTo>
                  <a:lnTo>
                    <a:pt x="1777" y="810"/>
                  </a:lnTo>
                  <a:lnTo>
                    <a:pt x="1777" y="812"/>
                  </a:lnTo>
                  <a:lnTo>
                    <a:pt x="1763" y="812"/>
                  </a:lnTo>
                  <a:lnTo>
                    <a:pt x="1763" y="814"/>
                  </a:lnTo>
                  <a:lnTo>
                    <a:pt x="1763" y="814"/>
                  </a:lnTo>
                  <a:lnTo>
                    <a:pt x="1759" y="814"/>
                  </a:lnTo>
                  <a:lnTo>
                    <a:pt x="1759" y="805"/>
                  </a:lnTo>
                  <a:lnTo>
                    <a:pt x="1751" y="807"/>
                  </a:lnTo>
                  <a:lnTo>
                    <a:pt x="1751" y="808"/>
                  </a:lnTo>
                  <a:lnTo>
                    <a:pt x="1752" y="808"/>
                  </a:lnTo>
                  <a:lnTo>
                    <a:pt x="1752" y="810"/>
                  </a:lnTo>
                  <a:lnTo>
                    <a:pt x="1752" y="814"/>
                  </a:lnTo>
                  <a:lnTo>
                    <a:pt x="1754" y="814"/>
                  </a:lnTo>
                  <a:lnTo>
                    <a:pt x="1754" y="815"/>
                  </a:lnTo>
                  <a:lnTo>
                    <a:pt x="1754" y="815"/>
                  </a:lnTo>
                  <a:lnTo>
                    <a:pt x="1756" y="819"/>
                  </a:lnTo>
                  <a:lnTo>
                    <a:pt x="1756" y="822"/>
                  </a:lnTo>
                  <a:lnTo>
                    <a:pt x="1756" y="824"/>
                  </a:lnTo>
                  <a:lnTo>
                    <a:pt x="1756" y="826"/>
                  </a:lnTo>
                  <a:lnTo>
                    <a:pt x="1758" y="827"/>
                  </a:lnTo>
                  <a:lnTo>
                    <a:pt x="1758" y="831"/>
                  </a:lnTo>
                  <a:lnTo>
                    <a:pt x="1749" y="831"/>
                  </a:lnTo>
                  <a:lnTo>
                    <a:pt x="1749" y="827"/>
                  </a:lnTo>
                  <a:lnTo>
                    <a:pt x="1749" y="827"/>
                  </a:lnTo>
                  <a:lnTo>
                    <a:pt x="1749" y="829"/>
                  </a:lnTo>
                  <a:lnTo>
                    <a:pt x="1749" y="829"/>
                  </a:lnTo>
                  <a:lnTo>
                    <a:pt x="1745" y="829"/>
                  </a:lnTo>
                  <a:lnTo>
                    <a:pt x="1744" y="831"/>
                  </a:lnTo>
                  <a:lnTo>
                    <a:pt x="1738" y="831"/>
                  </a:lnTo>
                  <a:lnTo>
                    <a:pt x="1738" y="833"/>
                  </a:lnTo>
                  <a:lnTo>
                    <a:pt x="1737" y="833"/>
                  </a:lnTo>
                  <a:lnTo>
                    <a:pt x="1737" y="834"/>
                  </a:lnTo>
                  <a:lnTo>
                    <a:pt x="1733" y="834"/>
                  </a:lnTo>
                  <a:lnTo>
                    <a:pt x="1731" y="827"/>
                  </a:lnTo>
                  <a:lnTo>
                    <a:pt x="1728" y="827"/>
                  </a:lnTo>
                  <a:lnTo>
                    <a:pt x="1724" y="829"/>
                  </a:lnTo>
                  <a:lnTo>
                    <a:pt x="1723" y="829"/>
                  </a:lnTo>
                  <a:lnTo>
                    <a:pt x="1723" y="831"/>
                  </a:lnTo>
                  <a:lnTo>
                    <a:pt x="1721" y="831"/>
                  </a:lnTo>
                  <a:lnTo>
                    <a:pt x="1721" y="831"/>
                  </a:lnTo>
                  <a:lnTo>
                    <a:pt x="1719" y="831"/>
                  </a:lnTo>
                  <a:lnTo>
                    <a:pt x="1716" y="831"/>
                  </a:lnTo>
                  <a:lnTo>
                    <a:pt x="1712" y="831"/>
                  </a:lnTo>
                  <a:lnTo>
                    <a:pt x="1710" y="833"/>
                  </a:lnTo>
                  <a:lnTo>
                    <a:pt x="1709" y="833"/>
                  </a:lnTo>
                  <a:lnTo>
                    <a:pt x="1709" y="834"/>
                  </a:lnTo>
                  <a:lnTo>
                    <a:pt x="1709" y="836"/>
                  </a:lnTo>
                  <a:lnTo>
                    <a:pt x="1710" y="836"/>
                  </a:lnTo>
                  <a:lnTo>
                    <a:pt x="1714" y="838"/>
                  </a:lnTo>
                  <a:lnTo>
                    <a:pt x="1716" y="840"/>
                  </a:lnTo>
                  <a:lnTo>
                    <a:pt x="1716" y="840"/>
                  </a:lnTo>
                  <a:lnTo>
                    <a:pt x="1714" y="840"/>
                  </a:lnTo>
                  <a:lnTo>
                    <a:pt x="1714" y="841"/>
                  </a:lnTo>
                  <a:lnTo>
                    <a:pt x="1712" y="841"/>
                  </a:lnTo>
                  <a:lnTo>
                    <a:pt x="1712" y="840"/>
                  </a:lnTo>
                  <a:lnTo>
                    <a:pt x="1710" y="840"/>
                  </a:lnTo>
                  <a:lnTo>
                    <a:pt x="1710" y="843"/>
                  </a:lnTo>
                  <a:lnTo>
                    <a:pt x="1710" y="845"/>
                  </a:lnTo>
                  <a:lnTo>
                    <a:pt x="1710" y="845"/>
                  </a:lnTo>
                  <a:lnTo>
                    <a:pt x="1707" y="845"/>
                  </a:lnTo>
                  <a:lnTo>
                    <a:pt x="1709" y="848"/>
                  </a:lnTo>
                  <a:lnTo>
                    <a:pt x="1719" y="845"/>
                  </a:lnTo>
                  <a:lnTo>
                    <a:pt x="1721" y="850"/>
                  </a:lnTo>
                  <a:lnTo>
                    <a:pt x="1723" y="848"/>
                  </a:lnTo>
                  <a:lnTo>
                    <a:pt x="1724" y="852"/>
                  </a:lnTo>
                  <a:lnTo>
                    <a:pt x="1726" y="852"/>
                  </a:lnTo>
                  <a:lnTo>
                    <a:pt x="1728" y="854"/>
                  </a:lnTo>
                  <a:lnTo>
                    <a:pt x="1730" y="855"/>
                  </a:lnTo>
                  <a:lnTo>
                    <a:pt x="1730" y="859"/>
                  </a:lnTo>
                  <a:lnTo>
                    <a:pt x="1731" y="859"/>
                  </a:lnTo>
                  <a:lnTo>
                    <a:pt x="1731" y="857"/>
                  </a:lnTo>
                  <a:lnTo>
                    <a:pt x="1731" y="857"/>
                  </a:lnTo>
                  <a:lnTo>
                    <a:pt x="1731" y="854"/>
                  </a:lnTo>
                  <a:lnTo>
                    <a:pt x="1733" y="854"/>
                  </a:lnTo>
                  <a:lnTo>
                    <a:pt x="1735" y="854"/>
                  </a:lnTo>
                  <a:lnTo>
                    <a:pt x="1735" y="852"/>
                  </a:lnTo>
                  <a:lnTo>
                    <a:pt x="1737" y="852"/>
                  </a:lnTo>
                  <a:lnTo>
                    <a:pt x="1737" y="854"/>
                  </a:lnTo>
                  <a:lnTo>
                    <a:pt x="1737" y="854"/>
                  </a:lnTo>
                  <a:lnTo>
                    <a:pt x="1738" y="854"/>
                  </a:lnTo>
                  <a:lnTo>
                    <a:pt x="1738" y="854"/>
                  </a:lnTo>
                  <a:lnTo>
                    <a:pt x="1737" y="855"/>
                  </a:lnTo>
                  <a:lnTo>
                    <a:pt x="1737" y="855"/>
                  </a:lnTo>
                  <a:lnTo>
                    <a:pt x="1733" y="857"/>
                  </a:lnTo>
                  <a:lnTo>
                    <a:pt x="1733" y="859"/>
                  </a:lnTo>
                  <a:lnTo>
                    <a:pt x="1740" y="859"/>
                  </a:lnTo>
                  <a:lnTo>
                    <a:pt x="1738" y="861"/>
                  </a:lnTo>
                  <a:lnTo>
                    <a:pt x="1738" y="862"/>
                  </a:lnTo>
                  <a:lnTo>
                    <a:pt x="1738" y="864"/>
                  </a:lnTo>
                  <a:lnTo>
                    <a:pt x="1740" y="864"/>
                  </a:lnTo>
                  <a:lnTo>
                    <a:pt x="1740" y="864"/>
                  </a:lnTo>
                  <a:lnTo>
                    <a:pt x="1745" y="864"/>
                  </a:lnTo>
                  <a:lnTo>
                    <a:pt x="1745" y="866"/>
                  </a:lnTo>
                  <a:lnTo>
                    <a:pt x="1744" y="868"/>
                  </a:lnTo>
                  <a:lnTo>
                    <a:pt x="1744" y="868"/>
                  </a:lnTo>
                  <a:lnTo>
                    <a:pt x="1744" y="868"/>
                  </a:lnTo>
                  <a:lnTo>
                    <a:pt x="1744" y="869"/>
                  </a:lnTo>
                  <a:lnTo>
                    <a:pt x="1745" y="869"/>
                  </a:lnTo>
                  <a:lnTo>
                    <a:pt x="1745" y="875"/>
                  </a:lnTo>
                  <a:lnTo>
                    <a:pt x="1747" y="876"/>
                  </a:lnTo>
                  <a:lnTo>
                    <a:pt x="1747" y="878"/>
                  </a:lnTo>
                  <a:lnTo>
                    <a:pt x="1751" y="880"/>
                  </a:lnTo>
                  <a:lnTo>
                    <a:pt x="1752" y="883"/>
                  </a:lnTo>
                  <a:lnTo>
                    <a:pt x="1759" y="885"/>
                  </a:lnTo>
                  <a:lnTo>
                    <a:pt x="1761" y="889"/>
                  </a:lnTo>
                  <a:lnTo>
                    <a:pt x="1764" y="887"/>
                  </a:lnTo>
                  <a:lnTo>
                    <a:pt x="1764" y="899"/>
                  </a:lnTo>
                  <a:lnTo>
                    <a:pt x="1764" y="899"/>
                  </a:lnTo>
                  <a:lnTo>
                    <a:pt x="1764" y="899"/>
                  </a:lnTo>
                  <a:lnTo>
                    <a:pt x="1764" y="901"/>
                  </a:lnTo>
                  <a:lnTo>
                    <a:pt x="1764" y="901"/>
                  </a:lnTo>
                  <a:lnTo>
                    <a:pt x="1766" y="904"/>
                  </a:lnTo>
                  <a:lnTo>
                    <a:pt x="1764" y="906"/>
                  </a:lnTo>
                  <a:lnTo>
                    <a:pt x="1764" y="915"/>
                  </a:lnTo>
                  <a:lnTo>
                    <a:pt x="1766" y="916"/>
                  </a:lnTo>
                  <a:lnTo>
                    <a:pt x="1763" y="925"/>
                  </a:lnTo>
                  <a:lnTo>
                    <a:pt x="1763" y="925"/>
                  </a:lnTo>
                  <a:lnTo>
                    <a:pt x="1763" y="925"/>
                  </a:lnTo>
                  <a:lnTo>
                    <a:pt x="1764" y="927"/>
                  </a:lnTo>
                  <a:lnTo>
                    <a:pt x="1763" y="936"/>
                  </a:lnTo>
                  <a:lnTo>
                    <a:pt x="1759" y="937"/>
                  </a:lnTo>
                  <a:lnTo>
                    <a:pt x="1758" y="941"/>
                  </a:lnTo>
                  <a:lnTo>
                    <a:pt x="1754" y="943"/>
                  </a:lnTo>
                  <a:lnTo>
                    <a:pt x="1742" y="943"/>
                  </a:lnTo>
                  <a:lnTo>
                    <a:pt x="1740" y="939"/>
                  </a:lnTo>
                  <a:lnTo>
                    <a:pt x="1731" y="939"/>
                  </a:lnTo>
                  <a:lnTo>
                    <a:pt x="1731" y="937"/>
                  </a:lnTo>
                  <a:lnTo>
                    <a:pt x="1730" y="937"/>
                  </a:lnTo>
                  <a:lnTo>
                    <a:pt x="1726" y="939"/>
                  </a:lnTo>
                  <a:lnTo>
                    <a:pt x="1724" y="939"/>
                  </a:lnTo>
                  <a:lnTo>
                    <a:pt x="1724" y="937"/>
                  </a:lnTo>
                  <a:lnTo>
                    <a:pt x="1716" y="937"/>
                  </a:lnTo>
                  <a:lnTo>
                    <a:pt x="1716" y="939"/>
                  </a:lnTo>
                  <a:lnTo>
                    <a:pt x="1710" y="939"/>
                  </a:lnTo>
                  <a:lnTo>
                    <a:pt x="1710" y="937"/>
                  </a:lnTo>
                  <a:lnTo>
                    <a:pt x="1709" y="937"/>
                  </a:lnTo>
                  <a:lnTo>
                    <a:pt x="1709" y="936"/>
                  </a:lnTo>
                  <a:lnTo>
                    <a:pt x="1703" y="936"/>
                  </a:lnTo>
                  <a:lnTo>
                    <a:pt x="1703" y="936"/>
                  </a:lnTo>
                  <a:lnTo>
                    <a:pt x="1682" y="936"/>
                  </a:lnTo>
                  <a:lnTo>
                    <a:pt x="1682" y="937"/>
                  </a:lnTo>
                  <a:lnTo>
                    <a:pt x="1681" y="936"/>
                  </a:lnTo>
                  <a:lnTo>
                    <a:pt x="1679" y="934"/>
                  </a:lnTo>
                  <a:lnTo>
                    <a:pt x="1677" y="932"/>
                  </a:lnTo>
                  <a:lnTo>
                    <a:pt x="1675" y="932"/>
                  </a:lnTo>
                  <a:lnTo>
                    <a:pt x="1672" y="932"/>
                  </a:lnTo>
                  <a:lnTo>
                    <a:pt x="1668" y="932"/>
                  </a:lnTo>
                  <a:lnTo>
                    <a:pt x="1665" y="934"/>
                  </a:lnTo>
                  <a:lnTo>
                    <a:pt x="1665" y="936"/>
                  </a:lnTo>
                  <a:lnTo>
                    <a:pt x="1662" y="936"/>
                  </a:lnTo>
                  <a:lnTo>
                    <a:pt x="1662" y="936"/>
                  </a:lnTo>
                  <a:lnTo>
                    <a:pt x="1662" y="936"/>
                  </a:lnTo>
                  <a:lnTo>
                    <a:pt x="1662" y="939"/>
                  </a:lnTo>
                  <a:lnTo>
                    <a:pt x="1655" y="939"/>
                  </a:lnTo>
                  <a:lnTo>
                    <a:pt x="1655" y="939"/>
                  </a:lnTo>
                  <a:lnTo>
                    <a:pt x="1655" y="941"/>
                  </a:lnTo>
                  <a:lnTo>
                    <a:pt x="1653" y="941"/>
                  </a:lnTo>
                  <a:lnTo>
                    <a:pt x="1653" y="939"/>
                  </a:lnTo>
                  <a:lnTo>
                    <a:pt x="1651" y="939"/>
                  </a:lnTo>
                  <a:lnTo>
                    <a:pt x="1649" y="941"/>
                  </a:lnTo>
                  <a:lnTo>
                    <a:pt x="1648" y="943"/>
                  </a:lnTo>
                  <a:lnTo>
                    <a:pt x="1646" y="944"/>
                  </a:lnTo>
                  <a:lnTo>
                    <a:pt x="1644" y="946"/>
                  </a:lnTo>
                  <a:lnTo>
                    <a:pt x="1644" y="946"/>
                  </a:lnTo>
                  <a:lnTo>
                    <a:pt x="1644" y="948"/>
                  </a:lnTo>
                  <a:lnTo>
                    <a:pt x="1644" y="948"/>
                  </a:lnTo>
                  <a:lnTo>
                    <a:pt x="1646" y="950"/>
                  </a:lnTo>
                  <a:lnTo>
                    <a:pt x="1646" y="950"/>
                  </a:lnTo>
                  <a:lnTo>
                    <a:pt x="1646" y="951"/>
                  </a:lnTo>
                  <a:lnTo>
                    <a:pt x="1648" y="951"/>
                  </a:lnTo>
                  <a:lnTo>
                    <a:pt x="1648" y="955"/>
                  </a:lnTo>
                  <a:lnTo>
                    <a:pt x="1649" y="957"/>
                  </a:lnTo>
                  <a:lnTo>
                    <a:pt x="1651" y="958"/>
                  </a:lnTo>
                  <a:lnTo>
                    <a:pt x="1651" y="960"/>
                  </a:lnTo>
                  <a:lnTo>
                    <a:pt x="1651" y="962"/>
                  </a:lnTo>
                  <a:lnTo>
                    <a:pt x="1653" y="962"/>
                  </a:lnTo>
                  <a:lnTo>
                    <a:pt x="1651" y="964"/>
                  </a:lnTo>
                  <a:lnTo>
                    <a:pt x="1649" y="967"/>
                  </a:lnTo>
                  <a:lnTo>
                    <a:pt x="1649" y="969"/>
                  </a:lnTo>
                  <a:lnTo>
                    <a:pt x="1651" y="969"/>
                  </a:lnTo>
                  <a:lnTo>
                    <a:pt x="1653" y="981"/>
                  </a:lnTo>
                  <a:lnTo>
                    <a:pt x="1655" y="983"/>
                  </a:lnTo>
                  <a:lnTo>
                    <a:pt x="1653" y="985"/>
                  </a:lnTo>
                  <a:lnTo>
                    <a:pt x="1655" y="985"/>
                  </a:lnTo>
                  <a:lnTo>
                    <a:pt x="1655" y="990"/>
                  </a:lnTo>
                  <a:lnTo>
                    <a:pt x="1653" y="990"/>
                  </a:lnTo>
                  <a:lnTo>
                    <a:pt x="1653" y="999"/>
                  </a:lnTo>
                  <a:lnTo>
                    <a:pt x="1653" y="999"/>
                  </a:lnTo>
                  <a:lnTo>
                    <a:pt x="1653" y="1000"/>
                  </a:lnTo>
                  <a:lnTo>
                    <a:pt x="1649" y="1002"/>
                  </a:lnTo>
                  <a:lnTo>
                    <a:pt x="1649" y="1004"/>
                  </a:lnTo>
                  <a:lnTo>
                    <a:pt x="1651" y="1006"/>
                  </a:lnTo>
                  <a:lnTo>
                    <a:pt x="1649" y="1007"/>
                  </a:lnTo>
                  <a:lnTo>
                    <a:pt x="1649" y="1007"/>
                  </a:lnTo>
                  <a:lnTo>
                    <a:pt x="1648" y="1011"/>
                  </a:lnTo>
                  <a:lnTo>
                    <a:pt x="1648" y="1013"/>
                  </a:lnTo>
                  <a:lnTo>
                    <a:pt x="1648" y="1016"/>
                  </a:lnTo>
                  <a:lnTo>
                    <a:pt x="1644" y="1018"/>
                  </a:lnTo>
                  <a:lnTo>
                    <a:pt x="1644" y="1021"/>
                  </a:lnTo>
                  <a:lnTo>
                    <a:pt x="1644" y="1023"/>
                  </a:lnTo>
                  <a:lnTo>
                    <a:pt x="1642" y="1025"/>
                  </a:lnTo>
                  <a:lnTo>
                    <a:pt x="1642" y="1032"/>
                  </a:lnTo>
                  <a:lnTo>
                    <a:pt x="1644" y="1032"/>
                  </a:lnTo>
                  <a:lnTo>
                    <a:pt x="1644" y="1032"/>
                  </a:lnTo>
                  <a:lnTo>
                    <a:pt x="1644" y="1032"/>
                  </a:lnTo>
                  <a:lnTo>
                    <a:pt x="1646" y="1028"/>
                  </a:lnTo>
                  <a:lnTo>
                    <a:pt x="1648" y="1028"/>
                  </a:lnTo>
                  <a:lnTo>
                    <a:pt x="1648" y="1033"/>
                  </a:lnTo>
                  <a:lnTo>
                    <a:pt x="1646" y="1033"/>
                  </a:lnTo>
                  <a:lnTo>
                    <a:pt x="1646" y="1033"/>
                  </a:lnTo>
                  <a:lnTo>
                    <a:pt x="1646" y="1035"/>
                  </a:lnTo>
                  <a:lnTo>
                    <a:pt x="1644" y="1035"/>
                  </a:lnTo>
                  <a:lnTo>
                    <a:pt x="1644" y="1037"/>
                  </a:lnTo>
                  <a:lnTo>
                    <a:pt x="1648" y="1037"/>
                  </a:lnTo>
                  <a:lnTo>
                    <a:pt x="1649" y="1049"/>
                  </a:lnTo>
                  <a:lnTo>
                    <a:pt x="1649" y="1049"/>
                  </a:lnTo>
                  <a:lnTo>
                    <a:pt x="1648" y="1065"/>
                  </a:lnTo>
                  <a:lnTo>
                    <a:pt x="1649" y="1063"/>
                  </a:lnTo>
                  <a:lnTo>
                    <a:pt x="1651" y="1063"/>
                  </a:lnTo>
                  <a:lnTo>
                    <a:pt x="1655" y="1063"/>
                  </a:lnTo>
                  <a:lnTo>
                    <a:pt x="1655" y="1065"/>
                  </a:lnTo>
                  <a:lnTo>
                    <a:pt x="1660" y="1065"/>
                  </a:lnTo>
                  <a:lnTo>
                    <a:pt x="1662" y="1068"/>
                  </a:lnTo>
                  <a:lnTo>
                    <a:pt x="1663" y="1067"/>
                  </a:lnTo>
                  <a:lnTo>
                    <a:pt x="1667" y="1067"/>
                  </a:lnTo>
                  <a:lnTo>
                    <a:pt x="1668" y="1065"/>
                  </a:lnTo>
                  <a:lnTo>
                    <a:pt x="1670" y="1065"/>
                  </a:lnTo>
                  <a:lnTo>
                    <a:pt x="1674" y="1065"/>
                  </a:lnTo>
                  <a:lnTo>
                    <a:pt x="1674" y="1063"/>
                  </a:lnTo>
                  <a:lnTo>
                    <a:pt x="1679" y="1063"/>
                  </a:lnTo>
                  <a:lnTo>
                    <a:pt x="1686" y="1070"/>
                  </a:lnTo>
                  <a:lnTo>
                    <a:pt x="1686" y="1070"/>
                  </a:lnTo>
                  <a:lnTo>
                    <a:pt x="1688" y="1075"/>
                  </a:lnTo>
                  <a:lnTo>
                    <a:pt x="1689" y="1075"/>
                  </a:lnTo>
                  <a:lnTo>
                    <a:pt x="1689" y="1077"/>
                  </a:lnTo>
                  <a:lnTo>
                    <a:pt x="1691" y="1081"/>
                  </a:lnTo>
                  <a:lnTo>
                    <a:pt x="1698" y="1082"/>
                  </a:lnTo>
                  <a:lnTo>
                    <a:pt x="1700" y="1081"/>
                  </a:lnTo>
                  <a:lnTo>
                    <a:pt x="1703" y="1081"/>
                  </a:lnTo>
                  <a:lnTo>
                    <a:pt x="1707" y="1079"/>
                  </a:lnTo>
                  <a:lnTo>
                    <a:pt x="1707" y="1077"/>
                  </a:lnTo>
                  <a:lnTo>
                    <a:pt x="1712" y="1077"/>
                  </a:lnTo>
                  <a:lnTo>
                    <a:pt x="1716" y="1072"/>
                  </a:lnTo>
                  <a:lnTo>
                    <a:pt x="1719" y="1072"/>
                  </a:lnTo>
                  <a:lnTo>
                    <a:pt x="1721" y="1074"/>
                  </a:lnTo>
                  <a:lnTo>
                    <a:pt x="1721" y="1074"/>
                  </a:lnTo>
                  <a:lnTo>
                    <a:pt x="1723" y="1074"/>
                  </a:lnTo>
                  <a:lnTo>
                    <a:pt x="1724" y="1074"/>
                  </a:lnTo>
                  <a:lnTo>
                    <a:pt x="1724" y="1074"/>
                  </a:lnTo>
                  <a:lnTo>
                    <a:pt x="1724" y="1074"/>
                  </a:lnTo>
                  <a:lnTo>
                    <a:pt x="1731" y="1075"/>
                  </a:lnTo>
                  <a:lnTo>
                    <a:pt x="1731" y="1074"/>
                  </a:lnTo>
                  <a:lnTo>
                    <a:pt x="1733" y="1074"/>
                  </a:lnTo>
                  <a:lnTo>
                    <a:pt x="1733" y="1074"/>
                  </a:lnTo>
                  <a:lnTo>
                    <a:pt x="1742" y="1074"/>
                  </a:lnTo>
                  <a:lnTo>
                    <a:pt x="1744" y="1070"/>
                  </a:lnTo>
                  <a:lnTo>
                    <a:pt x="1745" y="1070"/>
                  </a:lnTo>
                  <a:lnTo>
                    <a:pt x="1745" y="1067"/>
                  </a:lnTo>
                  <a:lnTo>
                    <a:pt x="1747" y="1065"/>
                  </a:lnTo>
                  <a:lnTo>
                    <a:pt x="1749" y="1061"/>
                  </a:lnTo>
                  <a:lnTo>
                    <a:pt x="1752" y="1060"/>
                  </a:lnTo>
                  <a:lnTo>
                    <a:pt x="1752" y="1058"/>
                  </a:lnTo>
                  <a:lnTo>
                    <a:pt x="1758" y="1056"/>
                  </a:lnTo>
                  <a:lnTo>
                    <a:pt x="1758" y="1054"/>
                  </a:lnTo>
                  <a:lnTo>
                    <a:pt x="1763" y="1054"/>
                  </a:lnTo>
                  <a:lnTo>
                    <a:pt x="1763" y="1054"/>
                  </a:lnTo>
                  <a:lnTo>
                    <a:pt x="1764" y="1053"/>
                  </a:lnTo>
                  <a:lnTo>
                    <a:pt x="1766" y="1053"/>
                  </a:lnTo>
                  <a:lnTo>
                    <a:pt x="1766" y="1047"/>
                  </a:lnTo>
                  <a:lnTo>
                    <a:pt x="1766" y="1047"/>
                  </a:lnTo>
                  <a:lnTo>
                    <a:pt x="1766" y="1044"/>
                  </a:lnTo>
                  <a:lnTo>
                    <a:pt x="1771" y="1040"/>
                  </a:lnTo>
                  <a:lnTo>
                    <a:pt x="1771" y="1037"/>
                  </a:lnTo>
                  <a:lnTo>
                    <a:pt x="1775" y="1035"/>
                  </a:lnTo>
                  <a:lnTo>
                    <a:pt x="1777" y="1033"/>
                  </a:lnTo>
                  <a:lnTo>
                    <a:pt x="1777" y="1032"/>
                  </a:lnTo>
                  <a:lnTo>
                    <a:pt x="1778" y="1030"/>
                  </a:lnTo>
                  <a:lnTo>
                    <a:pt x="1782" y="1028"/>
                  </a:lnTo>
                  <a:lnTo>
                    <a:pt x="1782" y="1025"/>
                  </a:lnTo>
                  <a:lnTo>
                    <a:pt x="1778" y="1025"/>
                  </a:lnTo>
                  <a:lnTo>
                    <a:pt x="1777" y="1021"/>
                  </a:lnTo>
                  <a:lnTo>
                    <a:pt x="1777" y="1019"/>
                  </a:lnTo>
                  <a:lnTo>
                    <a:pt x="1775" y="1016"/>
                  </a:lnTo>
                  <a:lnTo>
                    <a:pt x="1775" y="1014"/>
                  </a:lnTo>
                  <a:lnTo>
                    <a:pt x="1777" y="1014"/>
                  </a:lnTo>
                  <a:lnTo>
                    <a:pt x="1778" y="1013"/>
                  </a:lnTo>
                  <a:lnTo>
                    <a:pt x="1778" y="1011"/>
                  </a:lnTo>
                  <a:lnTo>
                    <a:pt x="1782" y="1011"/>
                  </a:lnTo>
                  <a:lnTo>
                    <a:pt x="1782" y="1007"/>
                  </a:lnTo>
                  <a:lnTo>
                    <a:pt x="1784" y="1006"/>
                  </a:lnTo>
                  <a:lnTo>
                    <a:pt x="1784" y="1004"/>
                  </a:lnTo>
                  <a:lnTo>
                    <a:pt x="1785" y="1004"/>
                  </a:lnTo>
                  <a:lnTo>
                    <a:pt x="1785" y="1002"/>
                  </a:lnTo>
                  <a:lnTo>
                    <a:pt x="1787" y="1000"/>
                  </a:lnTo>
                  <a:lnTo>
                    <a:pt x="1789" y="999"/>
                  </a:lnTo>
                  <a:lnTo>
                    <a:pt x="1791" y="997"/>
                  </a:lnTo>
                  <a:lnTo>
                    <a:pt x="1791" y="993"/>
                  </a:lnTo>
                  <a:lnTo>
                    <a:pt x="1792" y="993"/>
                  </a:lnTo>
                  <a:lnTo>
                    <a:pt x="1796" y="992"/>
                  </a:lnTo>
                  <a:lnTo>
                    <a:pt x="1798" y="990"/>
                  </a:lnTo>
                  <a:lnTo>
                    <a:pt x="1799" y="986"/>
                  </a:lnTo>
                  <a:lnTo>
                    <a:pt x="1799" y="986"/>
                  </a:lnTo>
                  <a:lnTo>
                    <a:pt x="1801" y="986"/>
                  </a:lnTo>
                  <a:lnTo>
                    <a:pt x="1803" y="983"/>
                  </a:lnTo>
                  <a:lnTo>
                    <a:pt x="1806" y="983"/>
                  </a:lnTo>
                  <a:lnTo>
                    <a:pt x="1806" y="981"/>
                  </a:lnTo>
                  <a:lnTo>
                    <a:pt x="1808" y="981"/>
                  </a:lnTo>
                  <a:lnTo>
                    <a:pt x="1810" y="981"/>
                  </a:lnTo>
                  <a:lnTo>
                    <a:pt x="1810" y="981"/>
                  </a:lnTo>
                  <a:lnTo>
                    <a:pt x="1810" y="979"/>
                  </a:lnTo>
                  <a:lnTo>
                    <a:pt x="1812" y="978"/>
                  </a:lnTo>
                  <a:lnTo>
                    <a:pt x="1817" y="976"/>
                  </a:lnTo>
                  <a:lnTo>
                    <a:pt x="1820" y="974"/>
                  </a:lnTo>
                  <a:lnTo>
                    <a:pt x="1824" y="969"/>
                  </a:lnTo>
                  <a:lnTo>
                    <a:pt x="1826" y="969"/>
                  </a:lnTo>
                  <a:lnTo>
                    <a:pt x="1826" y="967"/>
                  </a:lnTo>
                  <a:lnTo>
                    <a:pt x="1826" y="964"/>
                  </a:lnTo>
                  <a:lnTo>
                    <a:pt x="1824" y="960"/>
                  </a:lnTo>
                  <a:lnTo>
                    <a:pt x="1824" y="960"/>
                  </a:lnTo>
                  <a:lnTo>
                    <a:pt x="1824" y="948"/>
                  </a:lnTo>
                  <a:lnTo>
                    <a:pt x="1829" y="946"/>
                  </a:lnTo>
                  <a:lnTo>
                    <a:pt x="1831" y="944"/>
                  </a:lnTo>
                  <a:lnTo>
                    <a:pt x="1831" y="944"/>
                  </a:lnTo>
                  <a:lnTo>
                    <a:pt x="1833" y="943"/>
                  </a:lnTo>
                  <a:lnTo>
                    <a:pt x="1833" y="941"/>
                  </a:lnTo>
                  <a:lnTo>
                    <a:pt x="1834" y="941"/>
                  </a:lnTo>
                  <a:lnTo>
                    <a:pt x="1834" y="941"/>
                  </a:lnTo>
                  <a:lnTo>
                    <a:pt x="1838" y="939"/>
                  </a:lnTo>
                  <a:lnTo>
                    <a:pt x="1840" y="939"/>
                  </a:lnTo>
                  <a:lnTo>
                    <a:pt x="1843" y="939"/>
                  </a:lnTo>
                  <a:lnTo>
                    <a:pt x="1847" y="939"/>
                  </a:lnTo>
                  <a:lnTo>
                    <a:pt x="1848" y="941"/>
                  </a:lnTo>
                  <a:lnTo>
                    <a:pt x="1848" y="941"/>
                  </a:lnTo>
                  <a:lnTo>
                    <a:pt x="1852" y="939"/>
                  </a:lnTo>
                  <a:lnTo>
                    <a:pt x="1854" y="943"/>
                  </a:lnTo>
                  <a:lnTo>
                    <a:pt x="1857" y="943"/>
                  </a:lnTo>
                  <a:lnTo>
                    <a:pt x="1857" y="944"/>
                  </a:lnTo>
                  <a:lnTo>
                    <a:pt x="1860" y="944"/>
                  </a:lnTo>
                  <a:lnTo>
                    <a:pt x="1860" y="946"/>
                  </a:lnTo>
                  <a:lnTo>
                    <a:pt x="1860" y="946"/>
                  </a:lnTo>
                  <a:lnTo>
                    <a:pt x="1862" y="948"/>
                  </a:lnTo>
                  <a:lnTo>
                    <a:pt x="1864" y="948"/>
                  </a:lnTo>
                  <a:lnTo>
                    <a:pt x="1866" y="948"/>
                  </a:lnTo>
                  <a:lnTo>
                    <a:pt x="1869" y="946"/>
                  </a:lnTo>
                  <a:lnTo>
                    <a:pt x="1873" y="946"/>
                  </a:lnTo>
                  <a:lnTo>
                    <a:pt x="1873" y="944"/>
                  </a:lnTo>
                  <a:lnTo>
                    <a:pt x="1874" y="943"/>
                  </a:lnTo>
                  <a:lnTo>
                    <a:pt x="1876" y="943"/>
                  </a:lnTo>
                  <a:lnTo>
                    <a:pt x="1876" y="943"/>
                  </a:lnTo>
                  <a:lnTo>
                    <a:pt x="1876" y="941"/>
                  </a:lnTo>
                  <a:lnTo>
                    <a:pt x="1876" y="939"/>
                  </a:lnTo>
                  <a:lnTo>
                    <a:pt x="1878" y="939"/>
                  </a:lnTo>
                  <a:lnTo>
                    <a:pt x="1878" y="939"/>
                  </a:lnTo>
                  <a:lnTo>
                    <a:pt x="1880" y="939"/>
                  </a:lnTo>
                  <a:lnTo>
                    <a:pt x="1880" y="937"/>
                  </a:lnTo>
                  <a:lnTo>
                    <a:pt x="1881" y="937"/>
                  </a:lnTo>
                  <a:lnTo>
                    <a:pt x="1883" y="936"/>
                  </a:lnTo>
                  <a:lnTo>
                    <a:pt x="1887" y="936"/>
                  </a:lnTo>
                  <a:lnTo>
                    <a:pt x="1887" y="934"/>
                  </a:lnTo>
                  <a:lnTo>
                    <a:pt x="1892" y="934"/>
                  </a:lnTo>
                  <a:lnTo>
                    <a:pt x="1894" y="930"/>
                  </a:lnTo>
                  <a:lnTo>
                    <a:pt x="1897" y="927"/>
                  </a:lnTo>
                  <a:lnTo>
                    <a:pt x="1897" y="923"/>
                  </a:lnTo>
                  <a:lnTo>
                    <a:pt x="1899" y="923"/>
                  </a:lnTo>
                  <a:lnTo>
                    <a:pt x="1901" y="920"/>
                  </a:lnTo>
                  <a:lnTo>
                    <a:pt x="1902" y="920"/>
                  </a:lnTo>
                  <a:lnTo>
                    <a:pt x="1904" y="920"/>
                  </a:lnTo>
                  <a:lnTo>
                    <a:pt x="1908" y="922"/>
                  </a:lnTo>
                  <a:lnTo>
                    <a:pt x="1908" y="922"/>
                  </a:lnTo>
                  <a:lnTo>
                    <a:pt x="1909" y="923"/>
                  </a:lnTo>
                  <a:lnTo>
                    <a:pt x="1915" y="925"/>
                  </a:lnTo>
                  <a:lnTo>
                    <a:pt x="1916" y="927"/>
                  </a:lnTo>
                  <a:lnTo>
                    <a:pt x="1918" y="927"/>
                  </a:lnTo>
                  <a:lnTo>
                    <a:pt x="1918" y="929"/>
                  </a:lnTo>
                  <a:lnTo>
                    <a:pt x="1920" y="930"/>
                  </a:lnTo>
                  <a:lnTo>
                    <a:pt x="1923" y="932"/>
                  </a:lnTo>
                  <a:lnTo>
                    <a:pt x="1923" y="934"/>
                  </a:lnTo>
                  <a:lnTo>
                    <a:pt x="1925" y="934"/>
                  </a:lnTo>
                  <a:lnTo>
                    <a:pt x="1925" y="934"/>
                  </a:lnTo>
                  <a:lnTo>
                    <a:pt x="1925" y="939"/>
                  </a:lnTo>
                  <a:lnTo>
                    <a:pt x="1929" y="941"/>
                  </a:lnTo>
                  <a:lnTo>
                    <a:pt x="1929" y="944"/>
                  </a:lnTo>
                  <a:lnTo>
                    <a:pt x="1929" y="944"/>
                  </a:lnTo>
                  <a:lnTo>
                    <a:pt x="1929" y="950"/>
                  </a:lnTo>
                  <a:lnTo>
                    <a:pt x="1932" y="951"/>
                  </a:lnTo>
                  <a:lnTo>
                    <a:pt x="1932" y="955"/>
                  </a:lnTo>
                  <a:lnTo>
                    <a:pt x="1934" y="958"/>
                  </a:lnTo>
                  <a:lnTo>
                    <a:pt x="1937" y="964"/>
                  </a:lnTo>
                  <a:lnTo>
                    <a:pt x="1939" y="967"/>
                  </a:lnTo>
                  <a:lnTo>
                    <a:pt x="1944" y="969"/>
                  </a:lnTo>
                  <a:lnTo>
                    <a:pt x="1944" y="972"/>
                  </a:lnTo>
                  <a:lnTo>
                    <a:pt x="1948" y="972"/>
                  </a:lnTo>
                  <a:lnTo>
                    <a:pt x="1948" y="974"/>
                  </a:lnTo>
                  <a:lnTo>
                    <a:pt x="1950" y="974"/>
                  </a:lnTo>
                  <a:lnTo>
                    <a:pt x="1950" y="978"/>
                  </a:lnTo>
                  <a:lnTo>
                    <a:pt x="1955" y="983"/>
                  </a:lnTo>
                  <a:lnTo>
                    <a:pt x="1962" y="986"/>
                  </a:lnTo>
                  <a:lnTo>
                    <a:pt x="1963" y="988"/>
                  </a:lnTo>
                  <a:lnTo>
                    <a:pt x="1965" y="988"/>
                  </a:lnTo>
                  <a:lnTo>
                    <a:pt x="1965" y="990"/>
                  </a:lnTo>
                  <a:lnTo>
                    <a:pt x="1972" y="988"/>
                  </a:lnTo>
                  <a:lnTo>
                    <a:pt x="1974" y="990"/>
                  </a:lnTo>
                  <a:lnTo>
                    <a:pt x="1976" y="992"/>
                  </a:lnTo>
                  <a:lnTo>
                    <a:pt x="1977" y="995"/>
                  </a:lnTo>
                  <a:lnTo>
                    <a:pt x="1981" y="995"/>
                  </a:lnTo>
                  <a:lnTo>
                    <a:pt x="1981" y="999"/>
                  </a:lnTo>
                  <a:lnTo>
                    <a:pt x="1984" y="1000"/>
                  </a:lnTo>
                  <a:lnTo>
                    <a:pt x="1986" y="1000"/>
                  </a:lnTo>
                  <a:lnTo>
                    <a:pt x="1990" y="1004"/>
                  </a:lnTo>
                  <a:lnTo>
                    <a:pt x="1990" y="1007"/>
                  </a:lnTo>
                  <a:lnTo>
                    <a:pt x="1990" y="1009"/>
                  </a:lnTo>
                  <a:lnTo>
                    <a:pt x="1993" y="1011"/>
                  </a:lnTo>
                  <a:lnTo>
                    <a:pt x="1995" y="1011"/>
                  </a:lnTo>
                  <a:lnTo>
                    <a:pt x="1998" y="1013"/>
                  </a:lnTo>
                  <a:lnTo>
                    <a:pt x="2000" y="1014"/>
                  </a:lnTo>
                  <a:lnTo>
                    <a:pt x="2004" y="1023"/>
                  </a:lnTo>
                  <a:lnTo>
                    <a:pt x="2004" y="1023"/>
                  </a:lnTo>
                  <a:lnTo>
                    <a:pt x="2004" y="1025"/>
                  </a:lnTo>
                  <a:lnTo>
                    <a:pt x="2004" y="1026"/>
                  </a:lnTo>
                  <a:lnTo>
                    <a:pt x="2004" y="1030"/>
                  </a:lnTo>
                  <a:lnTo>
                    <a:pt x="2004" y="1030"/>
                  </a:lnTo>
                  <a:lnTo>
                    <a:pt x="2005" y="1037"/>
                  </a:lnTo>
                  <a:lnTo>
                    <a:pt x="2004" y="1037"/>
                  </a:lnTo>
                  <a:lnTo>
                    <a:pt x="2004" y="1037"/>
                  </a:lnTo>
                  <a:lnTo>
                    <a:pt x="2004" y="1037"/>
                  </a:lnTo>
                  <a:lnTo>
                    <a:pt x="2002" y="1037"/>
                  </a:lnTo>
                  <a:lnTo>
                    <a:pt x="2002" y="1046"/>
                  </a:lnTo>
                  <a:lnTo>
                    <a:pt x="2000" y="1046"/>
                  </a:lnTo>
                  <a:lnTo>
                    <a:pt x="2000" y="1049"/>
                  </a:lnTo>
                  <a:lnTo>
                    <a:pt x="1998" y="1051"/>
                  </a:lnTo>
                  <a:lnTo>
                    <a:pt x="1998" y="1056"/>
                  </a:lnTo>
                  <a:lnTo>
                    <a:pt x="2002" y="1056"/>
                  </a:lnTo>
                  <a:lnTo>
                    <a:pt x="2002" y="1056"/>
                  </a:lnTo>
                  <a:lnTo>
                    <a:pt x="2004" y="1056"/>
                  </a:lnTo>
                  <a:lnTo>
                    <a:pt x="2007" y="1056"/>
                  </a:lnTo>
                  <a:lnTo>
                    <a:pt x="2007" y="1053"/>
                  </a:lnTo>
                  <a:lnTo>
                    <a:pt x="2007" y="1053"/>
                  </a:lnTo>
                  <a:lnTo>
                    <a:pt x="2009" y="1049"/>
                  </a:lnTo>
                  <a:lnTo>
                    <a:pt x="2009" y="1049"/>
                  </a:lnTo>
                  <a:lnTo>
                    <a:pt x="2011" y="1046"/>
                  </a:lnTo>
                  <a:lnTo>
                    <a:pt x="2012" y="1046"/>
                  </a:lnTo>
                  <a:lnTo>
                    <a:pt x="2012" y="1040"/>
                  </a:lnTo>
                  <a:lnTo>
                    <a:pt x="2014" y="1039"/>
                  </a:lnTo>
                  <a:lnTo>
                    <a:pt x="2016" y="1037"/>
                  </a:lnTo>
                  <a:lnTo>
                    <a:pt x="2018" y="1037"/>
                  </a:lnTo>
                  <a:lnTo>
                    <a:pt x="2018" y="1035"/>
                  </a:lnTo>
                  <a:lnTo>
                    <a:pt x="2019" y="1035"/>
                  </a:lnTo>
                  <a:lnTo>
                    <a:pt x="2019" y="1028"/>
                  </a:lnTo>
                  <a:lnTo>
                    <a:pt x="2019" y="1028"/>
                  </a:lnTo>
                  <a:lnTo>
                    <a:pt x="2019" y="1026"/>
                  </a:lnTo>
                  <a:lnTo>
                    <a:pt x="2018" y="1025"/>
                  </a:lnTo>
                  <a:lnTo>
                    <a:pt x="2018" y="1023"/>
                  </a:lnTo>
                  <a:lnTo>
                    <a:pt x="2016" y="1023"/>
                  </a:lnTo>
                  <a:lnTo>
                    <a:pt x="2014" y="1019"/>
                  </a:lnTo>
                  <a:lnTo>
                    <a:pt x="2014" y="1018"/>
                  </a:lnTo>
                  <a:lnTo>
                    <a:pt x="2012" y="1016"/>
                  </a:lnTo>
                  <a:lnTo>
                    <a:pt x="2011" y="1016"/>
                  </a:lnTo>
                  <a:lnTo>
                    <a:pt x="2011" y="1011"/>
                  </a:lnTo>
                  <a:lnTo>
                    <a:pt x="2012" y="1007"/>
                  </a:lnTo>
                  <a:lnTo>
                    <a:pt x="2016" y="1004"/>
                  </a:lnTo>
                  <a:lnTo>
                    <a:pt x="2018" y="1002"/>
                  </a:lnTo>
                  <a:lnTo>
                    <a:pt x="2019" y="1002"/>
                  </a:lnTo>
                  <a:lnTo>
                    <a:pt x="2021" y="1004"/>
                  </a:lnTo>
                  <a:lnTo>
                    <a:pt x="2023" y="1006"/>
                  </a:lnTo>
                  <a:lnTo>
                    <a:pt x="2025" y="1006"/>
                  </a:lnTo>
                  <a:lnTo>
                    <a:pt x="2028" y="1007"/>
                  </a:lnTo>
                  <a:lnTo>
                    <a:pt x="2032" y="1007"/>
                  </a:lnTo>
                  <a:lnTo>
                    <a:pt x="2032" y="1014"/>
                  </a:lnTo>
                  <a:lnTo>
                    <a:pt x="2035" y="1014"/>
                  </a:lnTo>
                  <a:lnTo>
                    <a:pt x="2035" y="1011"/>
                  </a:lnTo>
                  <a:lnTo>
                    <a:pt x="2035" y="1011"/>
                  </a:lnTo>
                  <a:lnTo>
                    <a:pt x="2037" y="1011"/>
                  </a:lnTo>
                  <a:lnTo>
                    <a:pt x="2037" y="1009"/>
                  </a:lnTo>
                  <a:lnTo>
                    <a:pt x="2037" y="1007"/>
                  </a:lnTo>
                  <a:lnTo>
                    <a:pt x="2037" y="1007"/>
                  </a:lnTo>
                  <a:lnTo>
                    <a:pt x="2035" y="1004"/>
                  </a:lnTo>
                  <a:lnTo>
                    <a:pt x="2035" y="1004"/>
                  </a:lnTo>
                  <a:lnTo>
                    <a:pt x="2033" y="1002"/>
                  </a:lnTo>
                  <a:lnTo>
                    <a:pt x="2033" y="1002"/>
                  </a:lnTo>
                  <a:lnTo>
                    <a:pt x="2032" y="1000"/>
                  </a:lnTo>
                  <a:lnTo>
                    <a:pt x="2025" y="993"/>
                  </a:lnTo>
                  <a:lnTo>
                    <a:pt x="2023" y="993"/>
                  </a:lnTo>
                  <a:lnTo>
                    <a:pt x="2021" y="992"/>
                  </a:lnTo>
                  <a:lnTo>
                    <a:pt x="2019" y="992"/>
                  </a:lnTo>
                  <a:lnTo>
                    <a:pt x="2016" y="990"/>
                  </a:lnTo>
                  <a:lnTo>
                    <a:pt x="2012" y="988"/>
                  </a:lnTo>
                  <a:lnTo>
                    <a:pt x="2009" y="986"/>
                  </a:lnTo>
                  <a:lnTo>
                    <a:pt x="2007" y="983"/>
                  </a:lnTo>
                  <a:lnTo>
                    <a:pt x="2005" y="983"/>
                  </a:lnTo>
                  <a:lnTo>
                    <a:pt x="2007" y="976"/>
                  </a:lnTo>
                  <a:lnTo>
                    <a:pt x="2005" y="976"/>
                  </a:lnTo>
                  <a:lnTo>
                    <a:pt x="2004" y="976"/>
                  </a:lnTo>
                  <a:lnTo>
                    <a:pt x="2000" y="974"/>
                  </a:lnTo>
                  <a:lnTo>
                    <a:pt x="2000" y="974"/>
                  </a:lnTo>
                  <a:lnTo>
                    <a:pt x="1998" y="974"/>
                  </a:lnTo>
                  <a:lnTo>
                    <a:pt x="1998" y="974"/>
                  </a:lnTo>
                  <a:lnTo>
                    <a:pt x="1991" y="974"/>
                  </a:lnTo>
                  <a:lnTo>
                    <a:pt x="1990" y="971"/>
                  </a:lnTo>
                  <a:lnTo>
                    <a:pt x="1988" y="971"/>
                  </a:lnTo>
                  <a:lnTo>
                    <a:pt x="1988" y="971"/>
                  </a:lnTo>
                  <a:lnTo>
                    <a:pt x="1983" y="967"/>
                  </a:lnTo>
                  <a:lnTo>
                    <a:pt x="1983" y="965"/>
                  </a:lnTo>
                  <a:lnTo>
                    <a:pt x="1977" y="960"/>
                  </a:lnTo>
                  <a:lnTo>
                    <a:pt x="1977" y="958"/>
                  </a:lnTo>
                  <a:lnTo>
                    <a:pt x="1977" y="958"/>
                  </a:lnTo>
                  <a:lnTo>
                    <a:pt x="1976" y="953"/>
                  </a:lnTo>
                  <a:lnTo>
                    <a:pt x="1974" y="953"/>
                  </a:lnTo>
                  <a:lnTo>
                    <a:pt x="1974" y="950"/>
                  </a:lnTo>
                  <a:lnTo>
                    <a:pt x="1974" y="950"/>
                  </a:lnTo>
                  <a:lnTo>
                    <a:pt x="1974" y="948"/>
                  </a:lnTo>
                  <a:lnTo>
                    <a:pt x="1972" y="948"/>
                  </a:lnTo>
                  <a:lnTo>
                    <a:pt x="1972" y="944"/>
                  </a:lnTo>
                  <a:lnTo>
                    <a:pt x="1969" y="943"/>
                  </a:lnTo>
                  <a:lnTo>
                    <a:pt x="1969" y="941"/>
                  </a:lnTo>
                  <a:lnTo>
                    <a:pt x="1967" y="941"/>
                  </a:lnTo>
                  <a:lnTo>
                    <a:pt x="1967" y="939"/>
                  </a:lnTo>
                  <a:lnTo>
                    <a:pt x="1963" y="936"/>
                  </a:lnTo>
                  <a:lnTo>
                    <a:pt x="1963" y="936"/>
                  </a:lnTo>
                  <a:lnTo>
                    <a:pt x="1960" y="936"/>
                  </a:lnTo>
                  <a:lnTo>
                    <a:pt x="1960" y="934"/>
                  </a:lnTo>
                  <a:lnTo>
                    <a:pt x="1956" y="934"/>
                  </a:lnTo>
                  <a:lnTo>
                    <a:pt x="1956" y="932"/>
                  </a:lnTo>
                  <a:lnTo>
                    <a:pt x="1955" y="932"/>
                  </a:lnTo>
                  <a:lnTo>
                    <a:pt x="1955" y="932"/>
                  </a:lnTo>
                  <a:lnTo>
                    <a:pt x="1953" y="932"/>
                  </a:lnTo>
                  <a:lnTo>
                    <a:pt x="1951" y="930"/>
                  </a:lnTo>
                  <a:lnTo>
                    <a:pt x="1951" y="929"/>
                  </a:lnTo>
                  <a:lnTo>
                    <a:pt x="1950" y="927"/>
                  </a:lnTo>
                  <a:lnTo>
                    <a:pt x="1950" y="925"/>
                  </a:lnTo>
                  <a:lnTo>
                    <a:pt x="1950" y="922"/>
                  </a:lnTo>
                  <a:lnTo>
                    <a:pt x="1950" y="920"/>
                  </a:lnTo>
                  <a:lnTo>
                    <a:pt x="1950" y="918"/>
                  </a:lnTo>
                  <a:lnTo>
                    <a:pt x="1951" y="918"/>
                  </a:lnTo>
                  <a:lnTo>
                    <a:pt x="1953" y="915"/>
                  </a:lnTo>
                  <a:lnTo>
                    <a:pt x="1955" y="911"/>
                  </a:lnTo>
                  <a:lnTo>
                    <a:pt x="1955" y="910"/>
                  </a:lnTo>
                  <a:lnTo>
                    <a:pt x="1955" y="906"/>
                  </a:lnTo>
                  <a:lnTo>
                    <a:pt x="1951" y="904"/>
                  </a:lnTo>
                  <a:lnTo>
                    <a:pt x="1951" y="901"/>
                  </a:lnTo>
                  <a:lnTo>
                    <a:pt x="1953" y="901"/>
                  </a:lnTo>
                  <a:lnTo>
                    <a:pt x="1953" y="899"/>
                  </a:lnTo>
                  <a:lnTo>
                    <a:pt x="1956" y="903"/>
                  </a:lnTo>
                  <a:lnTo>
                    <a:pt x="1956" y="901"/>
                  </a:lnTo>
                  <a:lnTo>
                    <a:pt x="1958" y="901"/>
                  </a:lnTo>
                  <a:lnTo>
                    <a:pt x="1958" y="899"/>
                  </a:lnTo>
                  <a:lnTo>
                    <a:pt x="1963" y="899"/>
                  </a:lnTo>
                  <a:lnTo>
                    <a:pt x="1965" y="897"/>
                  </a:lnTo>
                  <a:lnTo>
                    <a:pt x="1970" y="897"/>
                  </a:lnTo>
                  <a:lnTo>
                    <a:pt x="1970" y="896"/>
                  </a:lnTo>
                  <a:lnTo>
                    <a:pt x="1970" y="896"/>
                  </a:lnTo>
                  <a:lnTo>
                    <a:pt x="1970" y="896"/>
                  </a:lnTo>
                  <a:lnTo>
                    <a:pt x="1970" y="897"/>
                  </a:lnTo>
                  <a:lnTo>
                    <a:pt x="1972" y="897"/>
                  </a:lnTo>
                  <a:lnTo>
                    <a:pt x="1970" y="901"/>
                  </a:lnTo>
                  <a:lnTo>
                    <a:pt x="1969" y="903"/>
                  </a:lnTo>
                  <a:lnTo>
                    <a:pt x="1969" y="904"/>
                  </a:lnTo>
                  <a:lnTo>
                    <a:pt x="1969" y="904"/>
                  </a:lnTo>
                  <a:lnTo>
                    <a:pt x="1969" y="906"/>
                  </a:lnTo>
                  <a:lnTo>
                    <a:pt x="1970" y="906"/>
                  </a:lnTo>
                  <a:lnTo>
                    <a:pt x="1970" y="910"/>
                  </a:lnTo>
                  <a:lnTo>
                    <a:pt x="1970" y="913"/>
                  </a:lnTo>
                  <a:lnTo>
                    <a:pt x="1970" y="915"/>
                  </a:lnTo>
                  <a:lnTo>
                    <a:pt x="1972" y="918"/>
                  </a:lnTo>
                  <a:lnTo>
                    <a:pt x="1972" y="918"/>
                  </a:lnTo>
                  <a:lnTo>
                    <a:pt x="1974" y="918"/>
                  </a:lnTo>
                  <a:lnTo>
                    <a:pt x="1974" y="918"/>
                  </a:lnTo>
                  <a:lnTo>
                    <a:pt x="1974" y="918"/>
                  </a:lnTo>
                  <a:lnTo>
                    <a:pt x="1976" y="918"/>
                  </a:lnTo>
                  <a:lnTo>
                    <a:pt x="1976" y="915"/>
                  </a:lnTo>
                  <a:lnTo>
                    <a:pt x="1977" y="915"/>
                  </a:lnTo>
                  <a:lnTo>
                    <a:pt x="1977" y="913"/>
                  </a:lnTo>
                  <a:lnTo>
                    <a:pt x="1979" y="913"/>
                  </a:lnTo>
                  <a:lnTo>
                    <a:pt x="1983" y="903"/>
                  </a:lnTo>
                  <a:lnTo>
                    <a:pt x="1984" y="904"/>
                  </a:lnTo>
                  <a:lnTo>
                    <a:pt x="1986" y="906"/>
                  </a:lnTo>
                  <a:lnTo>
                    <a:pt x="1988" y="908"/>
                  </a:lnTo>
                  <a:lnTo>
                    <a:pt x="1988" y="911"/>
                  </a:lnTo>
                  <a:lnTo>
                    <a:pt x="1988" y="913"/>
                  </a:lnTo>
                  <a:lnTo>
                    <a:pt x="1988" y="916"/>
                  </a:lnTo>
                  <a:lnTo>
                    <a:pt x="1986" y="920"/>
                  </a:lnTo>
                  <a:lnTo>
                    <a:pt x="1990" y="920"/>
                  </a:lnTo>
                  <a:lnTo>
                    <a:pt x="1991" y="922"/>
                  </a:lnTo>
                  <a:lnTo>
                    <a:pt x="1991" y="923"/>
                  </a:lnTo>
                  <a:lnTo>
                    <a:pt x="1993" y="927"/>
                  </a:lnTo>
                  <a:lnTo>
                    <a:pt x="1995" y="927"/>
                  </a:lnTo>
                  <a:lnTo>
                    <a:pt x="1998" y="929"/>
                  </a:lnTo>
                  <a:lnTo>
                    <a:pt x="1997" y="930"/>
                  </a:lnTo>
                  <a:lnTo>
                    <a:pt x="1995" y="930"/>
                  </a:lnTo>
                  <a:lnTo>
                    <a:pt x="1993" y="930"/>
                  </a:lnTo>
                  <a:lnTo>
                    <a:pt x="1993" y="934"/>
                  </a:lnTo>
                  <a:lnTo>
                    <a:pt x="1997" y="936"/>
                  </a:lnTo>
                  <a:lnTo>
                    <a:pt x="1997" y="936"/>
                  </a:lnTo>
                  <a:lnTo>
                    <a:pt x="1998" y="936"/>
                  </a:lnTo>
                  <a:lnTo>
                    <a:pt x="2000" y="939"/>
                  </a:lnTo>
                  <a:lnTo>
                    <a:pt x="2004" y="939"/>
                  </a:lnTo>
                  <a:lnTo>
                    <a:pt x="2004" y="939"/>
                  </a:lnTo>
                  <a:lnTo>
                    <a:pt x="2004" y="939"/>
                  </a:lnTo>
                  <a:lnTo>
                    <a:pt x="2004" y="941"/>
                  </a:lnTo>
                  <a:lnTo>
                    <a:pt x="2009" y="943"/>
                  </a:lnTo>
                  <a:lnTo>
                    <a:pt x="2009" y="941"/>
                  </a:lnTo>
                  <a:lnTo>
                    <a:pt x="2011" y="941"/>
                  </a:lnTo>
                  <a:lnTo>
                    <a:pt x="2011" y="943"/>
                  </a:lnTo>
                  <a:lnTo>
                    <a:pt x="2012" y="943"/>
                  </a:lnTo>
                  <a:lnTo>
                    <a:pt x="2014" y="943"/>
                  </a:lnTo>
                  <a:lnTo>
                    <a:pt x="2014" y="941"/>
                  </a:lnTo>
                  <a:lnTo>
                    <a:pt x="2014" y="943"/>
                  </a:lnTo>
                  <a:lnTo>
                    <a:pt x="2016" y="944"/>
                  </a:lnTo>
                  <a:lnTo>
                    <a:pt x="2018" y="944"/>
                  </a:lnTo>
                  <a:lnTo>
                    <a:pt x="2018" y="948"/>
                  </a:lnTo>
                  <a:lnTo>
                    <a:pt x="2021" y="950"/>
                  </a:lnTo>
                  <a:lnTo>
                    <a:pt x="2025" y="951"/>
                  </a:lnTo>
                  <a:lnTo>
                    <a:pt x="2026" y="953"/>
                  </a:lnTo>
                  <a:lnTo>
                    <a:pt x="2026" y="955"/>
                  </a:lnTo>
                  <a:lnTo>
                    <a:pt x="2028" y="955"/>
                  </a:lnTo>
                  <a:lnTo>
                    <a:pt x="2030" y="957"/>
                  </a:lnTo>
                  <a:lnTo>
                    <a:pt x="2033" y="957"/>
                  </a:lnTo>
                  <a:lnTo>
                    <a:pt x="2040" y="964"/>
                  </a:lnTo>
                  <a:lnTo>
                    <a:pt x="2042" y="964"/>
                  </a:lnTo>
                  <a:lnTo>
                    <a:pt x="2046" y="964"/>
                  </a:lnTo>
                  <a:lnTo>
                    <a:pt x="2047" y="965"/>
                  </a:lnTo>
                  <a:lnTo>
                    <a:pt x="2049" y="967"/>
                  </a:lnTo>
                  <a:lnTo>
                    <a:pt x="2051" y="967"/>
                  </a:lnTo>
                  <a:lnTo>
                    <a:pt x="2052" y="969"/>
                  </a:lnTo>
                  <a:lnTo>
                    <a:pt x="2054" y="972"/>
                  </a:lnTo>
                  <a:lnTo>
                    <a:pt x="2058" y="972"/>
                  </a:lnTo>
                  <a:lnTo>
                    <a:pt x="2058" y="974"/>
                  </a:lnTo>
                  <a:lnTo>
                    <a:pt x="2059" y="974"/>
                  </a:lnTo>
                  <a:lnTo>
                    <a:pt x="2059" y="979"/>
                  </a:lnTo>
                  <a:lnTo>
                    <a:pt x="2058" y="979"/>
                  </a:lnTo>
                  <a:lnTo>
                    <a:pt x="2058" y="981"/>
                  </a:lnTo>
                  <a:lnTo>
                    <a:pt x="2058" y="981"/>
                  </a:lnTo>
                  <a:lnTo>
                    <a:pt x="2058" y="983"/>
                  </a:lnTo>
                  <a:lnTo>
                    <a:pt x="2058" y="985"/>
                  </a:lnTo>
                  <a:lnTo>
                    <a:pt x="2059" y="985"/>
                  </a:lnTo>
                  <a:lnTo>
                    <a:pt x="2059" y="986"/>
                  </a:lnTo>
                  <a:lnTo>
                    <a:pt x="2058" y="986"/>
                  </a:lnTo>
                  <a:lnTo>
                    <a:pt x="2058" y="992"/>
                  </a:lnTo>
                  <a:lnTo>
                    <a:pt x="2058" y="992"/>
                  </a:lnTo>
                  <a:lnTo>
                    <a:pt x="2056" y="993"/>
                  </a:lnTo>
                  <a:lnTo>
                    <a:pt x="2056" y="997"/>
                  </a:lnTo>
                  <a:lnTo>
                    <a:pt x="2056" y="1000"/>
                  </a:lnTo>
                  <a:lnTo>
                    <a:pt x="2058" y="1000"/>
                  </a:lnTo>
                  <a:lnTo>
                    <a:pt x="2058" y="1004"/>
                  </a:lnTo>
                  <a:lnTo>
                    <a:pt x="2059" y="1007"/>
                  </a:lnTo>
                  <a:lnTo>
                    <a:pt x="2061" y="1009"/>
                  </a:lnTo>
                  <a:lnTo>
                    <a:pt x="2065" y="1009"/>
                  </a:lnTo>
                  <a:lnTo>
                    <a:pt x="2065" y="1011"/>
                  </a:lnTo>
                  <a:lnTo>
                    <a:pt x="2066" y="1013"/>
                  </a:lnTo>
                  <a:lnTo>
                    <a:pt x="2066" y="1014"/>
                  </a:lnTo>
                  <a:lnTo>
                    <a:pt x="2068" y="1014"/>
                  </a:lnTo>
                  <a:lnTo>
                    <a:pt x="2068" y="1016"/>
                  </a:lnTo>
                  <a:lnTo>
                    <a:pt x="2070" y="1016"/>
                  </a:lnTo>
                  <a:lnTo>
                    <a:pt x="2070" y="1019"/>
                  </a:lnTo>
                  <a:lnTo>
                    <a:pt x="2070" y="1019"/>
                  </a:lnTo>
                  <a:lnTo>
                    <a:pt x="2070" y="1023"/>
                  </a:lnTo>
                  <a:lnTo>
                    <a:pt x="2075" y="1025"/>
                  </a:lnTo>
                  <a:lnTo>
                    <a:pt x="2075" y="1028"/>
                  </a:lnTo>
                  <a:lnTo>
                    <a:pt x="2079" y="1032"/>
                  </a:lnTo>
                  <a:lnTo>
                    <a:pt x="2079" y="1033"/>
                  </a:lnTo>
                  <a:lnTo>
                    <a:pt x="2082" y="1032"/>
                  </a:lnTo>
                  <a:lnTo>
                    <a:pt x="2086" y="1032"/>
                  </a:lnTo>
                  <a:lnTo>
                    <a:pt x="2086" y="1035"/>
                  </a:lnTo>
                  <a:lnTo>
                    <a:pt x="2082" y="1035"/>
                  </a:lnTo>
                  <a:lnTo>
                    <a:pt x="2082" y="1039"/>
                  </a:lnTo>
                  <a:lnTo>
                    <a:pt x="2082" y="1042"/>
                  </a:lnTo>
                  <a:lnTo>
                    <a:pt x="2082" y="1046"/>
                  </a:lnTo>
                  <a:lnTo>
                    <a:pt x="2084" y="1046"/>
                  </a:lnTo>
                  <a:lnTo>
                    <a:pt x="2087" y="1046"/>
                  </a:lnTo>
                  <a:lnTo>
                    <a:pt x="2091" y="1046"/>
                  </a:lnTo>
                  <a:lnTo>
                    <a:pt x="2094" y="1046"/>
                  </a:lnTo>
                  <a:lnTo>
                    <a:pt x="2094" y="1047"/>
                  </a:lnTo>
                  <a:lnTo>
                    <a:pt x="2100" y="1047"/>
                  </a:lnTo>
                  <a:lnTo>
                    <a:pt x="2103" y="1051"/>
                  </a:lnTo>
                  <a:lnTo>
                    <a:pt x="2107" y="1051"/>
                  </a:lnTo>
                  <a:lnTo>
                    <a:pt x="2107" y="1053"/>
                  </a:lnTo>
                  <a:lnTo>
                    <a:pt x="2107" y="1053"/>
                  </a:lnTo>
                  <a:lnTo>
                    <a:pt x="2107" y="1054"/>
                  </a:lnTo>
                  <a:lnTo>
                    <a:pt x="2100" y="1053"/>
                  </a:lnTo>
                  <a:lnTo>
                    <a:pt x="2096" y="1049"/>
                  </a:lnTo>
                  <a:lnTo>
                    <a:pt x="2094" y="1049"/>
                  </a:lnTo>
                  <a:lnTo>
                    <a:pt x="2094" y="1049"/>
                  </a:lnTo>
                  <a:lnTo>
                    <a:pt x="2091" y="1049"/>
                  </a:lnTo>
                  <a:lnTo>
                    <a:pt x="2091" y="1049"/>
                  </a:lnTo>
                  <a:lnTo>
                    <a:pt x="2087" y="1049"/>
                  </a:lnTo>
                  <a:lnTo>
                    <a:pt x="2086" y="1049"/>
                  </a:lnTo>
                  <a:lnTo>
                    <a:pt x="2086" y="1051"/>
                  </a:lnTo>
                  <a:lnTo>
                    <a:pt x="2086" y="1051"/>
                  </a:lnTo>
                  <a:lnTo>
                    <a:pt x="2084" y="1054"/>
                  </a:lnTo>
                  <a:lnTo>
                    <a:pt x="2086" y="1054"/>
                  </a:lnTo>
                  <a:lnTo>
                    <a:pt x="2086" y="1056"/>
                  </a:lnTo>
                  <a:lnTo>
                    <a:pt x="2086" y="1056"/>
                  </a:lnTo>
                  <a:lnTo>
                    <a:pt x="2087" y="1058"/>
                  </a:lnTo>
                  <a:lnTo>
                    <a:pt x="2087" y="1060"/>
                  </a:lnTo>
                  <a:lnTo>
                    <a:pt x="2089" y="1063"/>
                  </a:lnTo>
                  <a:lnTo>
                    <a:pt x="2087" y="1065"/>
                  </a:lnTo>
                  <a:lnTo>
                    <a:pt x="2087" y="1068"/>
                  </a:lnTo>
                  <a:lnTo>
                    <a:pt x="2089" y="1070"/>
                  </a:lnTo>
                  <a:lnTo>
                    <a:pt x="2091" y="1072"/>
                  </a:lnTo>
                  <a:lnTo>
                    <a:pt x="2091" y="1070"/>
                  </a:lnTo>
                  <a:lnTo>
                    <a:pt x="2107" y="1072"/>
                  </a:lnTo>
                  <a:lnTo>
                    <a:pt x="2105" y="1065"/>
                  </a:lnTo>
                  <a:lnTo>
                    <a:pt x="2110" y="1065"/>
                  </a:lnTo>
                  <a:lnTo>
                    <a:pt x="2115" y="1067"/>
                  </a:lnTo>
                  <a:lnTo>
                    <a:pt x="2115" y="1065"/>
                  </a:lnTo>
                  <a:lnTo>
                    <a:pt x="2117" y="1065"/>
                  </a:lnTo>
                  <a:lnTo>
                    <a:pt x="2115" y="1063"/>
                  </a:lnTo>
                  <a:lnTo>
                    <a:pt x="2115" y="1061"/>
                  </a:lnTo>
                  <a:lnTo>
                    <a:pt x="2115" y="1060"/>
                  </a:lnTo>
                  <a:lnTo>
                    <a:pt x="2114" y="1060"/>
                  </a:lnTo>
                  <a:lnTo>
                    <a:pt x="2114" y="1060"/>
                  </a:lnTo>
                  <a:lnTo>
                    <a:pt x="2112" y="1058"/>
                  </a:lnTo>
                  <a:lnTo>
                    <a:pt x="2112" y="1058"/>
                  </a:lnTo>
                  <a:lnTo>
                    <a:pt x="2112" y="1056"/>
                  </a:lnTo>
                  <a:lnTo>
                    <a:pt x="2115" y="1056"/>
                  </a:lnTo>
                  <a:lnTo>
                    <a:pt x="2115" y="1054"/>
                  </a:lnTo>
                  <a:lnTo>
                    <a:pt x="2117" y="1054"/>
                  </a:lnTo>
                  <a:lnTo>
                    <a:pt x="2117" y="1056"/>
                  </a:lnTo>
                  <a:lnTo>
                    <a:pt x="2119" y="1056"/>
                  </a:lnTo>
                  <a:lnTo>
                    <a:pt x="2121" y="1058"/>
                  </a:lnTo>
                  <a:lnTo>
                    <a:pt x="2124" y="1060"/>
                  </a:lnTo>
                  <a:lnTo>
                    <a:pt x="2124" y="1056"/>
                  </a:lnTo>
                  <a:lnTo>
                    <a:pt x="2124" y="1054"/>
                  </a:lnTo>
                  <a:lnTo>
                    <a:pt x="2124" y="1053"/>
                  </a:lnTo>
                  <a:lnTo>
                    <a:pt x="2124" y="1053"/>
                  </a:lnTo>
                  <a:lnTo>
                    <a:pt x="2122" y="1049"/>
                  </a:lnTo>
                  <a:lnTo>
                    <a:pt x="2119" y="1049"/>
                  </a:lnTo>
                  <a:lnTo>
                    <a:pt x="2117" y="1046"/>
                  </a:lnTo>
                  <a:lnTo>
                    <a:pt x="2115" y="1046"/>
                  </a:lnTo>
                  <a:lnTo>
                    <a:pt x="2115" y="1044"/>
                  </a:lnTo>
                  <a:lnTo>
                    <a:pt x="2112" y="1044"/>
                  </a:lnTo>
                  <a:lnTo>
                    <a:pt x="2112" y="1040"/>
                  </a:lnTo>
                  <a:lnTo>
                    <a:pt x="2112" y="1040"/>
                  </a:lnTo>
                  <a:lnTo>
                    <a:pt x="2112" y="1037"/>
                  </a:lnTo>
                  <a:lnTo>
                    <a:pt x="2114" y="1039"/>
                  </a:lnTo>
                  <a:lnTo>
                    <a:pt x="2115" y="1040"/>
                  </a:lnTo>
                  <a:lnTo>
                    <a:pt x="2119" y="1042"/>
                  </a:lnTo>
                  <a:lnTo>
                    <a:pt x="2119" y="1044"/>
                  </a:lnTo>
                  <a:lnTo>
                    <a:pt x="2119" y="1044"/>
                  </a:lnTo>
                  <a:lnTo>
                    <a:pt x="2121" y="1046"/>
                  </a:lnTo>
                  <a:lnTo>
                    <a:pt x="2121" y="1047"/>
                  </a:lnTo>
                  <a:lnTo>
                    <a:pt x="2128" y="1047"/>
                  </a:lnTo>
                  <a:lnTo>
                    <a:pt x="2128" y="1049"/>
                  </a:lnTo>
                  <a:lnTo>
                    <a:pt x="2135" y="1054"/>
                  </a:lnTo>
                  <a:lnTo>
                    <a:pt x="2135" y="1053"/>
                  </a:lnTo>
                  <a:lnTo>
                    <a:pt x="2136" y="1053"/>
                  </a:lnTo>
                  <a:lnTo>
                    <a:pt x="2135" y="1053"/>
                  </a:lnTo>
                  <a:lnTo>
                    <a:pt x="2135" y="1051"/>
                  </a:lnTo>
                  <a:lnTo>
                    <a:pt x="2133" y="1051"/>
                  </a:lnTo>
                  <a:lnTo>
                    <a:pt x="2133" y="1049"/>
                  </a:lnTo>
                  <a:lnTo>
                    <a:pt x="2131" y="1047"/>
                  </a:lnTo>
                  <a:lnTo>
                    <a:pt x="2129" y="1044"/>
                  </a:lnTo>
                  <a:lnTo>
                    <a:pt x="2126" y="1042"/>
                  </a:lnTo>
                  <a:lnTo>
                    <a:pt x="2124" y="1040"/>
                  </a:lnTo>
                  <a:lnTo>
                    <a:pt x="2121" y="1039"/>
                  </a:lnTo>
                  <a:lnTo>
                    <a:pt x="2119" y="1037"/>
                  </a:lnTo>
                  <a:lnTo>
                    <a:pt x="2119" y="1035"/>
                  </a:lnTo>
                  <a:lnTo>
                    <a:pt x="2115" y="1035"/>
                  </a:lnTo>
                  <a:lnTo>
                    <a:pt x="2115" y="1032"/>
                  </a:lnTo>
                  <a:lnTo>
                    <a:pt x="2114" y="1033"/>
                  </a:lnTo>
                  <a:lnTo>
                    <a:pt x="2112" y="1033"/>
                  </a:lnTo>
                  <a:lnTo>
                    <a:pt x="2112" y="1033"/>
                  </a:lnTo>
                  <a:lnTo>
                    <a:pt x="2108" y="1035"/>
                  </a:lnTo>
                  <a:lnTo>
                    <a:pt x="2110" y="1035"/>
                  </a:lnTo>
                  <a:lnTo>
                    <a:pt x="2110" y="1035"/>
                  </a:lnTo>
                  <a:lnTo>
                    <a:pt x="2110" y="1037"/>
                  </a:lnTo>
                  <a:lnTo>
                    <a:pt x="2110" y="1037"/>
                  </a:lnTo>
                  <a:lnTo>
                    <a:pt x="2107" y="1037"/>
                  </a:lnTo>
                  <a:lnTo>
                    <a:pt x="2107" y="1037"/>
                  </a:lnTo>
                  <a:lnTo>
                    <a:pt x="2105" y="1037"/>
                  </a:lnTo>
                  <a:lnTo>
                    <a:pt x="2105" y="1035"/>
                  </a:lnTo>
                  <a:lnTo>
                    <a:pt x="2107" y="1035"/>
                  </a:lnTo>
                  <a:lnTo>
                    <a:pt x="2107" y="1035"/>
                  </a:lnTo>
                  <a:lnTo>
                    <a:pt x="2108" y="1035"/>
                  </a:lnTo>
                  <a:lnTo>
                    <a:pt x="2108" y="1033"/>
                  </a:lnTo>
                  <a:lnTo>
                    <a:pt x="2110" y="1033"/>
                  </a:lnTo>
                  <a:lnTo>
                    <a:pt x="2108" y="1030"/>
                  </a:lnTo>
                  <a:lnTo>
                    <a:pt x="2107" y="1028"/>
                  </a:lnTo>
                  <a:lnTo>
                    <a:pt x="2107" y="1025"/>
                  </a:lnTo>
                  <a:lnTo>
                    <a:pt x="2108" y="1025"/>
                  </a:lnTo>
                  <a:lnTo>
                    <a:pt x="2110" y="1028"/>
                  </a:lnTo>
                  <a:lnTo>
                    <a:pt x="2115" y="1028"/>
                  </a:lnTo>
                  <a:lnTo>
                    <a:pt x="2114" y="1025"/>
                  </a:lnTo>
                  <a:lnTo>
                    <a:pt x="2112" y="1021"/>
                  </a:lnTo>
                  <a:lnTo>
                    <a:pt x="2110" y="1019"/>
                  </a:lnTo>
                  <a:lnTo>
                    <a:pt x="2108" y="1016"/>
                  </a:lnTo>
                  <a:lnTo>
                    <a:pt x="2107" y="1013"/>
                  </a:lnTo>
                  <a:lnTo>
                    <a:pt x="2105" y="1013"/>
                  </a:lnTo>
                  <a:lnTo>
                    <a:pt x="2105" y="1011"/>
                  </a:lnTo>
                  <a:lnTo>
                    <a:pt x="2103" y="1011"/>
                  </a:lnTo>
                  <a:lnTo>
                    <a:pt x="2103" y="1011"/>
                  </a:lnTo>
                  <a:lnTo>
                    <a:pt x="2105" y="1004"/>
                  </a:lnTo>
                  <a:lnTo>
                    <a:pt x="2107" y="1004"/>
                  </a:lnTo>
                  <a:lnTo>
                    <a:pt x="2107" y="1000"/>
                  </a:lnTo>
                  <a:lnTo>
                    <a:pt x="2107" y="1000"/>
                  </a:lnTo>
                  <a:lnTo>
                    <a:pt x="2107" y="999"/>
                  </a:lnTo>
                  <a:lnTo>
                    <a:pt x="2107" y="999"/>
                  </a:lnTo>
                  <a:lnTo>
                    <a:pt x="2108" y="999"/>
                  </a:lnTo>
                  <a:lnTo>
                    <a:pt x="2110" y="1002"/>
                  </a:lnTo>
                  <a:lnTo>
                    <a:pt x="2112" y="1004"/>
                  </a:lnTo>
                  <a:lnTo>
                    <a:pt x="2112" y="1004"/>
                  </a:lnTo>
                  <a:lnTo>
                    <a:pt x="2112" y="1007"/>
                  </a:lnTo>
                  <a:lnTo>
                    <a:pt x="2114" y="1007"/>
                  </a:lnTo>
                  <a:lnTo>
                    <a:pt x="2115" y="1011"/>
                  </a:lnTo>
                  <a:lnTo>
                    <a:pt x="2119" y="1011"/>
                  </a:lnTo>
                  <a:lnTo>
                    <a:pt x="2115" y="1007"/>
                  </a:lnTo>
                  <a:lnTo>
                    <a:pt x="2119" y="1007"/>
                  </a:lnTo>
                  <a:lnTo>
                    <a:pt x="2119" y="1006"/>
                  </a:lnTo>
                  <a:lnTo>
                    <a:pt x="2122" y="1007"/>
                  </a:lnTo>
                  <a:lnTo>
                    <a:pt x="2122" y="1007"/>
                  </a:lnTo>
                  <a:lnTo>
                    <a:pt x="2124" y="1007"/>
                  </a:lnTo>
                  <a:lnTo>
                    <a:pt x="2122" y="1004"/>
                  </a:lnTo>
                  <a:lnTo>
                    <a:pt x="2128" y="1004"/>
                  </a:lnTo>
                  <a:lnTo>
                    <a:pt x="2128" y="1002"/>
                  </a:lnTo>
                  <a:lnTo>
                    <a:pt x="2126" y="1000"/>
                  </a:lnTo>
                  <a:lnTo>
                    <a:pt x="2124" y="1000"/>
                  </a:lnTo>
                  <a:lnTo>
                    <a:pt x="2122" y="999"/>
                  </a:lnTo>
                  <a:lnTo>
                    <a:pt x="2122" y="999"/>
                  </a:lnTo>
                  <a:lnTo>
                    <a:pt x="2121" y="997"/>
                  </a:lnTo>
                  <a:lnTo>
                    <a:pt x="2121" y="993"/>
                  </a:lnTo>
                  <a:lnTo>
                    <a:pt x="2122" y="992"/>
                  </a:lnTo>
                  <a:lnTo>
                    <a:pt x="2126" y="992"/>
                  </a:lnTo>
                  <a:lnTo>
                    <a:pt x="2129" y="992"/>
                  </a:lnTo>
                  <a:lnTo>
                    <a:pt x="2129" y="992"/>
                  </a:lnTo>
                  <a:lnTo>
                    <a:pt x="2129" y="993"/>
                  </a:lnTo>
                  <a:lnTo>
                    <a:pt x="2133" y="993"/>
                  </a:lnTo>
                  <a:lnTo>
                    <a:pt x="2133" y="993"/>
                  </a:lnTo>
                  <a:lnTo>
                    <a:pt x="2140" y="993"/>
                  </a:lnTo>
                  <a:lnTo>
                    <a:pt x="2140" y="993"/>
                  </a:lnTo>
                  <a:lnTo>
                    <a:pt x="2145" y="993"/>
                  </a:lnTo>
                  <a:lnTo>
                    <a:pt x="2147" y="993"/>
                  </a:lnTo>
                  <a:lnTo>
                    <a:pt x="2150" y="992"/>
                  </a:lnTo>
                  <a:lnTo>
                    <a:pt x="2154" y="992"/>
                  </a:lnTo>
                  <a:lnTo>
                    <a:pt x="2154" y="995"/>
                  </a:lnTo>
                  <a:lnTo>
                    <a:pt x="2155" y="995"/>
                  </a:lnTo>
                  <a:lnTo>
                    <a:pt x="2155" y="997"/>
                  </a:lnTo>
                  <a:lnTo>
                    <a:pt x="2157" y="997"/>
                  </a:lnTo>
                  <a:lnTo>
                    <a:pt x="2161" y="999"/>
                  </a:lnTo>
                  <a:lnTo>
                    <a:pt x="2161" y="999"/>
                  </a:lnTo>
                  <a:lnTo>
                    <a:pt x="2159" y="1000"/>
                  </a:lnTo>
                  <a:lnTo>
                    <a:pt x="2157" y="1000"/>
                  </a:lnTo>
                  <a:lnTo>
                    <a:pt x="2155" y="1002"/>
                  </a:lnTo>
                  <a:lnTo>
                    <a:pt x="2155" y="1007"/>
                  </a:lnTo>
                  <a:lnTo>
                    <a:pt x="2159" y="1006"/>
                  </a:lnTo>
                  <a:lnTo>
                    <a:pt x="2159" y="1004"/>
                  </a:lnTo>
                  <a:lnTo>
                    <a:pt x="2162" y="1004"/>
                  </a:lnTo>
                  <a:lnTo>
                    <a:pt x="2162" y="1002"/>
                  </a:lnTo>
                  <a:lnTo>
                    <a:pt x="2166" y="1002"/>
                  </a:lnTo>
                  <a:lnTo>
                    <a:pt x="2166" y="999"/>
                  </a:lnTo>
                  <a:lnTo>
                    <a:pt x="2175" y="997"/>
                  </a:lnTo>
                  <a:lnTo>
                    <a:pt x="2178" y="993"/>
                  </a:lnTo>
                  <a:lnTo>
                    <a:pt x="2187" y="993"/>
                  </a:lnTo>
                  <a:lnTo>
                    <a:pt x="2187" y="992"/>
                  </a:lnTo>
                  <a:lnTo>
                    <a:pt x="2189" y="992"/>
                  </a:lnTo>
                  <a:lnTo>
                    <a:pt x="2189" y="990"/>
                  </a:lnTo>
                  <a:lnTo>
                    <a:pt x="2192" y="990"/>
                  </a:lnTo>
                  <a:lnTo>
                    <a:pt x="2192" y="990"/>
                  </a:lnTo>
                  <a:lnTo>
                    <a:pt x="2196" y="988"/>
                  </a:lnTo>
                  <a:lnTo>
                    <a:pt x="2196" y="986"/>
                  </a:lnTo>
                  <a:lnTo>
                    <a:pt x="2192" y="985"/>
                  </a:lnTo>
                  <a:lnTo>
                    <a:pt x="2189" y="983"/>
                  </a:lnTo>
                  <a:lnTo>
                    <a:pt x="2183" y="981"/>
                  </a:lnTo>
                  <a:lnTo>
                    <a:pt x="2183" y="979"/>
                  </a:lnTo>
                  <a:lnTo>
                    <a:pt x="2183" y="978"/>
                  </a:lnTo>
                  <a:lnTo>
                    <a:pt x="2182" y="978"/>
                  </a:lnTo>
                  <a:lnTo>
                    <a:pt x="2182" y="978"/>
                  </a:lnTo>
                  <a:lnTo>
                    <a:pt x="2182" y="974"/>
                  </a:lnTo>
                  <a:lnTo>
                    <a:pt x="2180" y="974"/>
                  </a:lnTo>
                  <a:lnTo>
                    <a:pt x="2180" y="971"/>
                  </a:lnTo>
                  <a:lnTo>
                    <a:pt x="2178" y="971"/>
                  </a:lnTo>
                  <a:lnTo>
                    <a:pt x="2178" y="967"/>
                  </a:lnTo>
                  <a:lnTo>
                    <a:pt x="2175" y="965"/>
                  </a:lnTo>
                  <a:lnTo>
                    <a:pt x="2175" y="964"/>
                  </a:lnTo>
                  <a:lnTo>
                    <a:pt x="2175" y="964"/>
                  </a:lnTo>
                  <a:lnTo>
                    <a:pt x="2176" y="962"/>
                  </a:lnTo>
                  <a:lnTo>
                    <a:pt x="2178" y="962"/>
                  </a:lnTo>
                  <a:lnTo>
                    <a:pt x="2178" y="962"/>
                  </a:lnTo>
                  <a:lnTo>
                    <a:pt x="2180" y="958"/>
                  </a:lnTo>
                  <a:lnTo>
                    <a:pt x="2180" y="957"/>
                  </a:lnTo>
                  <a:lnTo>
                    <a:pt x="2180" y="953"/>
                  </a:lnTo>
                  <a:lnTo>
                    <a:pt x="2183" y="951"/>
                  </a:lnTo>
                  <a:lnTo>
                    <a:pt x="2183" y="950"/>
                  </a:lnTo>
                  <a:lnTo>
                    <a:pt x="2183" y="950"/>
                  </a:lnTo>
                  <a:lnTo>
                    <a:pt x="2187" y="944"/>
                  </a:lnTo>
                  <a:lnTo>
                    <a:pt x="2190" y="944"/>
                  </a:lnTo>
                  <a:lnTo>
                    <a:pt x="2190" y="939"/>
                  </a:lnTo>
                  <a:lnTo>
                    <a:pt x="2190" y="934"/>
                  </a:lnTo>
                  <a:lnTo>
                    <a:pt x="2190" y="929"/>
                  </a:lnTo>
                  <a:lnTo>
                    <a:pt x="2192" y="929"/>
                  </a:lnTo>
                  <a:lnTo>
                    <a:pt x="2192" y="927"/>
                  </a:lnTo>
                  <a:lnTo>
                    <a:pt x="2194" y="927"/>
                  </a:lnTo>
                  <a:lnTo>
                    <a:pt x="2194" y="925"/>
                  </a:lnTo>
                  <a:lnTo>
                    <a:pt x="2196" y="925"/>
                  </a:lnTo>
                  <a:lnTo>
                    <a:pt x="2194" y="920"/>
                  </a:lnTo>
                  <a:lnTo>
                    <a:pt x="2194" y="920"/>
                  </a:lnTo>
                  <a:lnTo>
                    <a:pt x="2196" y="920"/>
                  </a:lnTo>
                  <a:lnTo>
                    <a:pt x="2196" y="918"/>
                  </a:lnTo>
                  <a:lnTo>
                    <a:pt x="2199" y="920"/>
                  </a:lnTo>
                  <a:lnTo>
                    <a:pt x="2201" y="918"/>
                  </a:lnTo>
                  <a:lnTo>
                    <a:pt x="2203" y="918"/>
                  </a:lnTo>
                  <a:lnTo>
                    <a:pt x="2201" y="913"/>
                  </a:lnTo>
                  <a:lnTo>
                    <a:pt x="2203" y="913"/>
                  </a:lnTo>
                  <a:lnTo>
                    <a:pt x="2203" y="911"/>
                  </a:lnTo>
                  <a:lnTo>
                    <a:pt x="2203" y="911"/>
                  </a:lnTo>
                  <a:lnTo>
                    <a:pt x="2203" y="908"/>
                  </a:lnTo>
                  <a:lnTo>
                    <a:pt x="2203" y="908"/>
                  </a:lnTo>
                  <a:lnTo>
                    <a:pt x="2203" y="906"/>
                  </a:lnTo>
                  <a:lnTo>
                    <a:pt x="2204" y="906"/>
                  </a:lnTo>
                  <a:lnTo>
                    <a:pt x="2203" y="906"/>
                  </a:lnTo>
                  <a:lnTo>
                    <a:pt x="2203" y="903"/>
                  </a:lnTo>
                  <a:lnTo>
                    <a:pt x="2203" y="903"/>
                  </a:lnTo>
                  <a:lnTo>
                    <a:pt x="2204" y="901"/>
                  </a:lnTo>
                  <a:lnTo>
                    <a:pt x="2204" y="901"/>
                  </a:lnTo>
                  <a:lnTo>
                    <a:pt x="2204" y="903"/>
                  </a:lnTo>
                  <a:lnTo>
                    <a:pt x="2204" y="903"/>
                  </a:lnTo>
                  <a:lnTo>
                    <a:pt x="2206" y="903"/>
                  </a:lnTo>
                  <a:lnTo>
                    <a:pt x="2204" y="897"/>
                  </a:lnTo>
                  <a:lnTo>
                    <a:pt x="2208" y="896"/>
                  </a:lnTo>
                  <a:lnTo>
                    <a:pt x="2211" y="894"/>
                  </a:lnTo>
                  <a:lnTo>
                    <a:pt x="2215" y="892"/>
                  </a:lnTo>
                  <a:lnTo>
                    <a:pt x="2215" y="887"/>
                  </a:lnTo>
                  <a:lnTo>
                    <a:pt x="2217" y="887"/>
                  </a:lnTo>
                  <a:lnTo>
                    <a:pt x="2218" y="885"/>
                  </a:lnTo>
                  <a:lnTo>
                    <a:pt x="2218" y="883"/>
                  </a:lnTo>
                  <a:lnTo>
                    <a:pt x="2220" y="882"/>
                  </a:lnTo>
                  <a:lnTo>
                    <a:pt x="2224" y="880"/>
                  </a:lnTo>
                  <a:lnTo>
                    <a:pt x="2224" y="878"/>
                  </a:lnTo>
                  <a:lnTo>
                    <a:pt x="2225" y="878"/>
                  </a:lnTo>
                  <a:lnTo>
                    <a:pt x="2225" y="880"/>
                  </a:lnTo>
                  <a:lnTo>
                    <a:pt x="2236" y="878"/>
                  </a:lnTo>
                  <a:lnTo>
                    <a:pt x="2236" y="878"/>
                  </a:lnTo>
                  <a:lnTo>
                    <a:pt x="2236" y="876"/>
                  </a:lnTo>
                  <a:lnTo>
                    <a:pt x="2236" y="876"/>
                  </a:lnTo>
                  <a:lnTo>
                    <a:pt x="2236" y="875"/>
                  </a:lnTo>
                  <a:lnTo>
                    <a:pt x="2238" y="876"/>
                  </a:lnTo>
                  <a:lnTo>
                    <a:pt x="2238" y="878"/>
                  </a:lnTo>
                  <a:lnTo>
                    <a:pt x="2238" y="880"/>
                  </a:lnTo>
                  <a:lnTo>
                    <a:pt x="2239" y="880"/>
                  </a:lnTo>
                  <a:lnTo>
                    <a:pt x="2243" y="880"/>
                  </a:lnTo>
                  <a:lnTo>
                    <a:pt x="2243" y="882"/>
                  </a:lnTo>
                  <a:lnTo>
                    <a:pt x="2241" y="882"/>
                  </a:lnTo>
                  <a:lnTo>
                    <a:pt x="2234" y="882"/>
                  </a:lnTo>
                  <a:lnTo>
                    <a:pt x="2234" y="883"/>
                  </a:lnTo>
                  <a:lnTo>
                    <a:pt x="2232" y="883"/>
                  </a:lnTo>
                  <a:lnTo>
                    <a:pt x="2232" y="885"/>
                  </a:lnTo>
                  <a:lnTo>
                    <a:pt x="2238" y="885"/>
                  </a:lnTo>
                  <a:lnTo>
                    <a:pt x="2238" y="887"/>
                  </a:lnTo>
                  <a:lnTo>
                    <a:pt x="2243" y="889"/>
                  </a:lnTo>
                  <a:lnTo>
                    <a:pt x="2244" y="890"/>
                  </a:lnTo>
                  <a:lnTo>
                    <a:pt x="2246" y="892"/>
                  </a:lnTo>
                  <a:lnTo>
                    <a:pt x="2248" y="892"/>
                  </a:lnTo>
                  <a:lnTo>
                    <a:pt x="2248" y="890"/>
                  </a:lnTo>
                  <a:lnTo>
                    <a:pt x="2250" y="890"/>
                  </a:lnTo>
                  <a:lnTo>
                    <a:pt x="2250" y="887"/>
                  </a:lnTo>
                  <a:lnTo>
                    <a:pt x="2255" y="887"/>
                  </a:lnTo>
                  <a:lnTo>
                    <a:pt x="2258" y="887"/>
                  </a:lnTo>
                  <a:lnTo>
                    <a:pt x="2258" y="890"/>
                  </a:lnTo>
                  <a:lnTo>
                    <a:pt x="2264" y="889"/>
                  </a:lnTo>
                  <a:lnTo>
                    <a:pt x="2265" y="892"/>
                  </a:lnTo>
                  <a:lnTo>
                    <a:pt x="2265" y="897"/>
                  </a:lnTo>
                  <a:lnTo>
                    <a:pt x="2260" y="896"/>
                  </a:lnTo>
                  <a:lnTo>
                    <a:pt x="2258" y="897"/>
                  </a:lnTo>
                  <a:lnTo>
                    <a:pt x="2253" y="899"/>
                  </a:lnTo>
                  <a:lnTo>
                    <a:pt x="2251" y="901"/>
                  </a:lnTo>
                  <a:lnTo>
                    <a:pt x="2250" y="903"/>
                  </a:lnTo>
                  <a:lnTo>
                    <a:pt x="2248" y="903"/>
                  </a:lnTo>
                  <a:lnTo>
                    <a:pt x="2246" y="904"/>
                  </a:lnTo>
                  <a:lnTo>
                    <a:pt x="2246" y="906"/>
                  </a:lnTo>
                  <a:lnTo>
                    <a:pt x="2251" y="906"/>
                  </a:lnTo>
                  <a:lnTo>
                    <a:pt x="2251" y="906"/>
                  </a:lnTo>
                  <a:lnTo>
                    <a:pt x="2253" y="906"/>
                  </a:lnTo>
                  <a:lnTo>
                    <a:pt x="2253" y="906"/>
                  </a:lnTo>
                  <a:lnTo>
                    <a:pt x="2257" y="906"/>
                  </a:lnTo>
                  <a:lnTo>
                    <a:pt x="2257" y="908"/>
                  </a:lnTo>
                  <a:lnTo>
                    <a:pt x="2257" y="908"/>
                  </a:lnTo>
                  <a:lnTo>
                    <a:pt x="2258" y="908"/>
                  </a:lnTo>
                  <a:lnTo>
                    <a:pt x="2260" y="908"/>
                  </a:lnTo>
                  <a:lnTo>
                    <a:pt x="2262" y="920"/>
                  </a:lnTo>
                  <a:lnTo>
                    <a:pt x="2262" y="920"/>
                  </a:lnTo>
                  <a:lnTo>
                    <a:pt x="2260" y="922"/>
                  </a:lnTo>
                  <a:lnTo>
                    <a:pt x="2260" y="922"/>
                  </a:lnTo>
                  <a:lnTo>
                    <a:pt x="2260" y="923"/>
                  </a:lnTo>
                  <a:lnTo>
                    <a:pt x="2258" y="925"/>
                  </a:lnTo>
                  <a:lnTo>
                    <a:pt x="2262" y="923"/>
                  </a:lnTo>
                  <a:lnTo>
                    <a:pt x="2262" y="923"/>
                  </a:lnTo>
                  <a:lnTo>
                    <a:pt x="2262" y="923"/>
                  </a:lnTo>
                  <a:lnTo>
                    <a:pt x="2271" y="922"/>
                  </a:lnTo>
                  <a:lnTo>
                    <a:pt x="2271" y="920"/>
                  </a:lnTo>
                  <a:lnTo>
                    <a:pt x="2278" y="918"/>
                  </a:lnTo>
                  <a:lnTo>
                    <a:pt x="2278" y="918"/>
                  </a:lnTo>
                  <a:lnTo>
                    <a:pt x="2283" y="918"/>
                  </a:lnTo>
                  <a:lnTo>
                    <a:pt x="2283" y="915"/>
                  </a:lnTo>
                  <a:lnTo>
                    <a:pt x="2290" y="913"/>
                  </a:lnTo>
                  <a:lnTo>
                    <a:pt x="2290" y="911"/>
                  </a:lnTo>
                  <a:lnTo>
                    <a:pt x="2292" y="911"/>
                  </a:lnTo>
                  <a:lnTo>
                    <a:pt x="2292" y="913"/>
                  </a:lnTo>
                  <a:lnTo>
                    <a:pt x="2292" y="913"/>
                  </a:lnTo>
                  <a:lnTo>
                    <a:pt x="2295" y="913"/>
                  </a:lnTo>
                  <a:lnTo>
                    <a:pt x="2295" y="913"/>
                  </a:lnTo>
                  <a:lnTo>
                    <a:pt x="2297" y="911"/>
                  </a:lnTo>
                  <a:lnTo>
                    <a:pt x="2297" y="911"/>
                  </a:lnTo>
                  <a:lnTo>
                    <a:pt x="2302" y="911"/>
                  </a:lnTo>
                  <a:lnTo>
                    <a:pt x="2302" y="910"/>
                  </a:lnTo>
                  <a:lnTo>
                    <a:pt x="2304" y="910"/>
                  </a:lnTo>
                  <a:lnTo>
                    <a:pt x="2304" y="904"/>
                  </a:lnTo>
                  <a:lnTo>
                    <a:pt x="2304" y="904"/>
                  </a:lnTo>
                  <a:lnTo>
                    <a:pt x="2304" y="903"/>
                  </a:lnTo>
                  <a:lnTo>
                    <a:pt x="2297" y="904"/>
                  </a:lnTo>
                  <a:lnTo>
                    <a:pt x="2297" y="906"/>
                  </a:lnTo>
                  <a:lnTo>
                    <a:pt x="2292" y="904"/>
                  </a:lnTo>
                  <a:lnTo>
                    <a:pt x="2292" y="906"/>
                  </a:lnTo>
                  <a:lnTo>
                    <a:pt x="2290" y="904"/>
                  </a:lnTo>
                  <a:lnTo>
                    <a:pt x="2290" y="904"/>
                  </a:lnTo>
                  <a:lnTo>
                    <a:pt x="2288" y="904"/>
                  </a:lnTo>
                  <a:lnTo>
                    <a:pt x="2281" y="906"/>
                  </a:lnTo>
                  <a:lnTo>
                    <a:pt x="2281" y="903"/>
                  </a:lnTo>
                  <a:lnTo>
                    <a:pt x="2279" y="903"/>
                  </a:lnTo>
                  <a:lnTo>
                    <a:pt x="2279" y="901"/>
                  </a:lnTo>
                  <a:lnTo>
                    <a:pt x="2279" y="899"/>
                  </a:lnTo>
                  <a:lnTo>
                    <a:pt x="2279" y="897"/>
                  </a:lnTo>
                  <a:lnTo>
                    <a:pt x="2274" y="896"/>
                  </a:lnTo>
                  <a:lnTo>
                    <a:pt x="2274" y="894"/>
                  </a:lnTo>
                  <a:lnTo>
                    <a:pt x="2274" y="892"/>
                  </a:lnTo>
                  <a:lnTo>
                    <a:pt x="2272" y="892"/>
                  </a:lnTo>
                  <a:lnTo>
                    <a:pt x="2272" y="892"/>
                  </a:lnTo>
                  <a:lnTo>
                    <a:pt x="2271" y="892"/>
                  </a:lnTo>
                  <a:lnTo>
                    <a:pt x="2271" y="890"/>
                  </a:lnTo>
                  <a:lnTo>
                    <a:pt x="2267" y="889"/>
                  </a:lnTo>
                  <a:lnTo>
                    <a:pt x="2267" y="885"/>
                  </a:lnTo>
                  <a:lnTo>
                    <a:pt x="2269" y="885"/>
                  </a:lnTo>
                  <a:lnTo>
                    <a:pt x="2271" y="885"/>
                  </a:lnTo>
                  <a:lnTo>
                    <a:pt x="2272" y="885"/>
                  </a:lnTo>
                  <a:lnTo>
                    <a:pt x="2274" y="885"/>
                  </a:lnTo>
                  <a:lnTo>
                    <a:pt x="2274" y="887"/>
                  </a:lnTo>
                  <a:lnTo>
                    <a:pt x="2286" y="887"/>
                  </a:lnTo>
                  <a:lnTo>
                    <a:pt x="2288" y="885"/>
                  </a:lnTo>
                  <a:lnTo>
                    <a:pt x="2288" y="883"/>
                  </a:lnTo>
                  <a:lnTo>
                    <a:pt x="2288" y="883"/>
                  </a:lnTo>
                  <a:lnTo>
                    <a:pt x="2288" y="883"/>
                  </a:lnTo>
                  <a:lnTo>
                    <a:pt x="2290" y="883"/>
                  </a:lnTo>
                  <a:lnTo>
                    <a:pt x="2290" y="882"/>
                  </a:lnTo>
                  <a:lnTo>
                    <a:pt x="2292" y="882"/>
                  </a:lnTo>
                  <a:lnTo>
                    <a:pt x="2295" y="878"/>
                  </a:lnTo>
                  <a:lnTo>
                    <a:pt x="2299" y="878"/>
                  </a:lnTo>
                  <a:lnTo>
                    <a:pt x="2299" y="880"/>
                  </a:lnTo>
                  <a:lnTo>
                    <a:pt x="2304" y="878"/>
                  </a:lnTo>
                  <a:lnTo>
                    <a:pt x="2304" y="876"/>
                  </a:lnTo>
                  <a:lnTo>
                    <a:pt x="2313" y="875"/>
                  </a:lnTo>
                  <a:lnTo>
                    <a:pt x="2314" y="873"/>
                  </a:lnTo>
                  <a:lnTo>
                    <a:pt x="2325" y="869"/>
                  </a:lnTo>
                  <a:lnTo>
                    <a:pt x="2325" y="868"/>
                  </a:lnTo>
                  <a:lnTo>
                    <a:pt x="2332" y="866"/>
                  </a:lnTo>
                  <a:lnTo>
                    <a:pt x="2332" y="866"/>
                  </a:lnTo>
                  <a:lnTo>
                    <a:pt x="2342" y="866"/>
                  </a:lnTo>
                  <a:lnTo>
                    <a:pt x="2342" y="864"/>
                  </a:lnTo>
                  <a:lnTo>
                    <a:pt x="2342" y="864"/>
                  </a:lnTo>
                  <a:lnTo>
                    <a:pt x="2344" y="864"/>
                  </a:lnTo>
                  <a:lnTo>
                    <a:pt x="2344" y="864"/>
                  </a:lnTo>
                  <a:lnTo>
                    <a:pt x="2346" y="864"/>
                  </a:lnTo>
                  <a:lnTo>
                    <a:pt x="2346" y="866"/>
                  </a:lnTo>
                  <a:lnTo>
                    <a:pt x="2342" y="868"/>
                  </a:lnTo>
                  <a:lnTo>
                    <a:pt x="2340" y="869"/>
                  </a:lnTo>
                  <a:lnTo>
                    <a:pt x="2337" y="869"/>
                  </a:lnTo>
                  <a:lnTo>
                    <a:pt x="2337" y="871"/>
                  </a:lnTo>
                  <a:lnTo>
                    <a:pt x="2337" y="873"/>
                  </a:lnTo>
                  <a:lnTo>
                    <a:pt x="2335" y="873"/>
                  </a:lnTo>
                  <a:lnTo>
                    <a:pt x="2334" y="873"/>
                  </a:lnTo>
                  <a:lnTo>
                    <a:pt x="2334" y="875"/>
                  </a:lnTo>
                  <a:lnTo>
                    <a:pt x="2332" y="875"/>
                  </a:lnTo>
                  <a:lnTo>
                    <a:pt x="2332" y="873"/>
                  </a:lnTo>
                  <a:lnTo>
                    <a:pt x="2330" y="873"/>
                  </a:lnTo>
                  <a:lnTo>
                    <a:pt x="2330" y="875"/>
                  </a:lnTo>
                  <a:lnTo>
                    <a:pt x="2328" y="876"/>
                  </a:lnTo>
                  <a:lnTo>
                    <a:pt x="2328" y="878"/>
                  </a:lnTo>
                  <a:lnTo>
                    <a:pt x="2330" y="878"/>
                  </a:lnTo>
                  <a:lnTo>
                    <a:pt x="2330" y="880"/>
                  </a:lnTo>
                  <a:lnTo>
                    <a:pt x="2325" y="880"/>
                  </a:lnTo>
                  <a:lnTo>
                    <a:pt x="2321" y="880"/>
                  </a:lnTo>
                  <a:lnTo>
                    <a:pt x="2318" y="882"/>
                  </a:lnTo>
                  <a:lnTo>
                    <a:pt x="2321" y="885"/>
                  </a:lnTo>
                  <a:lnTo>
                    <a:pt x="2325" y="885"/>
                  </a:lnTo>
                  <a:lnTo>
                    <a:pt x="2327" y="885"/>
                  </a:lnTo>
                  <a:lnTo>
                    <a:pt x="2327" y="887"/>
                  </a:lnTo>
                  <a:lnTo>
                    <a:pt x="2328" y="887"/>
                  </a:lnTo>
                  <a:lnTo>
                    <a:pt x="2328" y="890"/>
                  </a:lnTo>
                  <a:lnTo>
                    <a:pt x="2325" y="890"/>
                  </a:lnTo>
                  <a:lnTo>
                    <a:pt x="2325" y="892"/>
                  </a:lnTo>
                  <a:lnTo>
                    <a:pt x="2325" y="894"/>
                  </a:lnTo>
                  <a:lnTo>
                    <a:pt x="2323" y="894"/>
                  </a:lnTo>
                  <a:lnTo>
                    <a:pt x="2321" y="896"/>
                  </a:lnTo>
                  <a:lnTo>
                    <a:pt x="2321" y="896"/>
                  </a:lnTo>
                  <a:lnTo>
                    <a:pt x="2321" y="901"/>
                  </a:lnTo>
                  <a:lnTo>
                    <a:pt x="2320" y="901"/>
                  </a:lnTo>
                  <a:lnTo>
                    <a:pt x="2318" y="903"/>
                  </a:lnTo>
                  <a:lnTo>
                    <a:pt x="2316" y="903"/>
                  </a:lnTo>
                  <a:lnTo>
                    <a:pt x="2316" y="901"/>
                  </a:lnTo>
                  <a:lnTo>
                    <a:pt x="2313" y="901"/>
                  </a:lnTo>
                  <a:lnTo>
                    <a:pt x="2313" y="906"/>
                  </a:lnTo>
                  <a:lnTo>
                    <a:pt x="2306" y="906"/>
                  </a:lnTo>
                  <a:lnTo>
                    <a:pt x="2306" y="910"/>
                  </a:lnTo>
                  <a:lnTo>
                    <a:pt x="2316" y="906"/>
                  </a:lnTo>
                  <a:lnTo>
                    <a:pt x="2316" y="910"/>
                  </a:lnTo>
                  <a:lnTo>
                    <a:pt x="2316" y="911"/>
                  </a:lnTo>
                  <a:lnTo>
                    <a:pt x="2318" y="911"/>
                  </a:lnTo>
                  <a:lnTo>
                    <a:pt x="2318" y="913"/>
                  </a:lnTo>
                  <a:lnTo>
                    <a:pt x="2318" y="915"/>
                  </a:lnTo>
                  <a:lnTo>
                    <a:pt x="2320" y="916"/>
                  </a:lnTo>
                  <a:lnTo>
                    <a:pt x="2320" y="918"/>
                  </a:lnTo>
                  <a:lnTo>
                    <a:pt x="2325" y="916"/>
                  </a:lnTo>
                  <a:lnTo>
                    <a:pt x="2325" y="918"/>
                  </a:lnTo>
                  <a:lnTo>
                    <a:pt x="2327" y="920"/>
                  </a:lnTo>
                  <a:lnTo>
                    <a:pt x="2327" y="922"/>
                  </a:lnTo>
                  <a:lnTo>
                    <a:pt x="2328" y="922"/>
                  </a:lnTo>
                  <a:lnTo>
                    <a:pt x="2330" y="923"/>
                  </a:lnTo>
                  <a:lnTo>
                    <a:pt x="2334" y="925"/>
                  </a:lnTo>
                  <a:lnTo>
                    <a:pt x="2334" y="927"/>
                  </a:lnTo>
                  <a:lnTo>
                    <a:pt x="2334" y="927"/>
                  </a:lnTo>
                  <a:lnTo>
                    <a:pt x="2335" y="930"/>
                  </a:lnTo>
                  <a:lnTo>
                    <a:pt x="2337" y="930"/>
                  </a:lnTo>
                  <a:lnTo>
                    <a:pt x="2337" y="932"/>
                  </a:lnTo>
                  <a:lnTo>
                    <a:pt x="2340" y="932"/>
                  </a:lnTo>
                  <a:lnTo>
                    <a:pt x="2342" y="936"/>
                  </a:lnTo>
                  <a:lnTo>
                    <a:pt x="2342" y="936"/>
                  </a:lnTo>
                  <a:lnTo>
                    <a:pt x="2342" y="937"/>
                  </a:lnTo>
                  <a:lnTo>
                    <a:pt x="2347" y="941"/>
                  </a:lnTo>
                  <a:lnTo>
                    <a:pt x="2347" y="941"/>
                  </a:lnTo>
                  <a:lnTo>
                    <a:pt x="2349" y="941"/>
                  </a:lnTo>
                  <a:lnTo>
                    <a:pt x="2351" y="944"/>
                  </a:lnTo>
                  <a:lnTo>
                    <a:pt x="2353" y="944"/>
                  </a:lnTo>
                  <a:lnTo>
                    <a:pt x="2354" y="946"/>
                  </a:lnTo>
                  <a:lnTo>
                    <a:pt x="2358" y="946"/>
                  </a:lnTo>
                  <a:lnTo>
                    <a:pt x="2360" y="948"/>
                  </a:lnTo>
                  <a:lnTo>
                    <a:pt x="2361" y="948"/>
                  </a:lnTo>
                  <a:lnTo>
                    <a:pt x="2363" y="950"/>
                  </a:lnTo>
                  <a:lnTo>
                    <a:pt x="2365" y="950"/>
                  </a:lnTo>
                  <a:lnTo>
                    <a:pt x="2365" y="951"/>
                  </a:lnTo>
                  <a:lnTo>
                    <a:pt x="2367" y="953"/>
                  </a:lnTo>
                  <a:lnTo>
                    <a:pt x="2367" y="955"/>
                  </a:lnTo>
                  <a:lnTo>
                    <a:pt x="2370" y="957"/>
                  </a:lnTo>
                  <a:lnTo>
                    <a:pt x="2372" y="958"/>
                  </a:lnTo>
                  <a:lnTo>
                    <a:pt x="2374" y="962"/>
                  </a:lnTo>
                  <a:lnTo>
                    <a:pt x="2374" y="965"/>
                  </a:lnTo>
                  <a:lnTo>
                    <a:pt x="2375" y="969"/>
                  </a:lnTo>
                  <a:lnTo>
                    <a:pt x="2375" y="972"/>
                  </a:lnTo>
                  <a:lnTo>
                    <a:pt x="2374" y="972"/>
                  </a:lnTo>
                  <a:lnTo>
                    <a:pt x="2374" y="978"/>
                  </a:lnTo>
                  <a:lnTo>
                    <a:pt x="2370" y="979"/>
                  </a:lnTo>
                  <a:lnTo>
                    <a:pt x="2370" y="979"/>
                  </a:lnTo>
                  <a:lnTo>
                    <a:pt x="2370" y="979"/>
                  </a:lnTo>
                  <a:lnTo>
                    <a:pt x="2370" y="979"/>
                  </a:lnTo>
                  <a:lnTo>
                    <a:pt x="2370" y="981"/>
                  </a:lnTo>
                  <a:lnTo>
                    <a:pt x="2367" y="983"/>
                  </a:lnTo>
                  <a:lnTo>
                    <a:pt x="2367" y="983"/>
                  </a:lnTo>
                  <a:lnTo>
                    <a:pt x="2365" y="983"/>
                  </a:lnTo>
                  <a:lnTo>
                    <a:pt x="2365" y="985"/>
                  </a:lnTo>
                  <a:lnTo>
                    <a:pt x="2363" y="985"/>
                  </a:lnTo>
                  <a:lnTo>
                    <a:pt x="2363" y="986"/>
                  </a:lnTo>
                  <a:lnTo>
                    <a:pt x="2360" y="986"/>
                  </a:lnTo>
                  <a:lnTo>
                    <a:pt x="2360" y="986"/>
                  </a:lnTo>
                  <a:lnTo>
                    <a:pt x="2358" y="988"/>
                  </a:lnTo>
                  <a:lnTo>
                    <a:pt x="2358" y="988"/>
                  </a:lnTo>
                  <a:lnTo>
                    <a:pt x="2354" y="990"/>
                  </a:lnTo>
                  <a:lnTo>
                    <a:pt x="2353" y="990"/>
                  </a:lnTo>
                  <a:lnTo>
                    <a:pt x="2351" y="988"/>
                  </a:lnTo>
                  <a:lnTo>
                    <a:pt x="2349" y="986"/>
                  </a:lnTo>
                  <a:lnTo>
                    <a:pt x="2346" y="986"/>
                  </a:lnTo>
                  <a:lnTo>
                    <a:pt x="2342" y="986"/>
                  </a:lnTo>
                  <a:lnTo>
                    <a:pt x="2342" y="986"/>
                  </a:lnTo>
                  <a:lnTo>
                    <a:pt x="2340" y="986"/>
                  </a:lnTo>
                  <a:lnTo>
                    <a:pt x="2340" y="990"/>
                  </a:lnTo>
                  <a:lnTo>
                    <a:pt x="2334" y="990"/>
                  </a:lnTo>
                  <a:lnTo>
                    <a:pt x="2334" y="990"/>
                  </a:lnTo>
                  <a:lnTo>
                    <a:pt x="2323" y="990"/>
                  </a:lnTo>
                  <a:lnTo>
                    <a:pt x="2321" y="986"/>
                  </a:lnTo>
                  <a:lnTo>
                    <a:pt x="2316" y="986"/>
                  </a:lnTo>
                  <a:lnTo>
                    <a:pt x="2316" y="986"/>
                  </a:lnTo>
                  <a:lnTo>
                    <a:pt x="2316" y="986"/>
                  </a:lnTo>
                  <a:lnTo>
                    <a:pt x="2314" y="986"/>
                  </a:lnTo>
                  <a:lnTo>
                    <a:pt x="2313" y="983"/>
                  </a:lnTo>
                  <a:lnTo>
                    <a:pt x="2313" y="983"/>
                  </a:lnTo>
                  <a:lnTo>
                    <a:pt x="2313" y="983"/>
                  </a:lnTo>
                  <a:lnTo>
                    <a:pt x="2311" y="981"/>
                  </a:lnTo>
                  <a:lnTo>
                    <a:pt x="2307" y="981"/>
                  </a:lnTo>
                  <a:lnTo>
                    <a:pt x="2306" y="981"/>
                  </a:lnTo>
                  <a:lnTo>
                    <a:pt x="2304" y="983"/>
                  </a:lnTo>
                  <a:lnTo>
                    <a:pt x="2304" y="985"/>
                  </a:lnTo>
                  <a:lnTo>
                    <a:pt x="2299" y="983"/>
                  </a:lnTo>
                  <a:lnTo>
                    <a:pt x="2297" y="981"/>
                  </a:lnTo>
                  <a:lnTo>
                    <a:pt x="2295" y="978"/>
                  </a:lnTo>
                  <a:lnTo>
                    <a:pt x="2295" y="976"/>
                  </a:lnTo>
                  <a:lnTo>
                    <a:pt x="2295" y="974"/>
                  </a:lnTo>
                  <a:lnTo>
                    <a:pt x="2293" y="976"/>
                  </a:lnTo>
                  <a:lnTo>
                    <a:pt x="2290" y="976"/>
                  </a:lnTo>
                  <a:lnTo>
                    <a:pt x="2286" y="976"/>
                  </a:lnTo>
                  <a:lnTo>
                    <a:pt x="2286" y="974"/>
                  </a:lnTo>
                  <a:lnTo>
                    <a:pt x="2283" y="974"/>
                  </a:lnTo>
                  <a:lnTo>
                    <a:pt x="2283" y="972"/>
                  </a:lnTo>
                  <a:lnTo>
                    <a:pt x="2283" y="971"/>
                  </a:lnTo>
                  <a:lnTo>
                    <a:pt x="2283" y="969"/>
                  </a:lnTo>
                  <a:lnTo>
                    <a:pt x="2279" y="971"/>
                  </a:lnTo>
                  <a:lnTo>
                    <a:pt x="2279" y="971"/>
                  </a:lnTo>
                  <a:lnTo>
                    <a:pt x="2279" y="971"/>
                  </a:lnTo>
                  <a:lnTo>
                    <a:pt x="2274" y="971"/>
                  </a:lnTo>
                  <a:lnTo>
                    <a:pt x="2274" y="972"/>
                  </a:lnTo>
                  <a:lnTo>
                    <a:pt x="2272" y="972"/>
                  </a:lnTo>
                  <a:lnTo>
                    <a:pt x="2271" y="972"/>
                  </a:lnTo>
                  <a:lnTo>
                    <a:pt x="2271" y="971"/>
                  </a:lnTo>
                  <a:lnTo>
                    <a:pt x="2267" y="971"/>
                  </a:lnTo>
                  <a:lnTo>
                    <a:pt x="2267" y="969"/>
                  </a:lnTo>
                  <a:lnTo>
                    <a:pt x="2257" y="969"/>
                  </a:lnTo>
                  <a:lnTo>
                    <a:pt x="2255" y="971"/>
                  </a:lnTo>
                  <a:lnTo>
                    <a:pt x="2244" y="974"/>
                  </a:lnTo>
                  <a:lnTo>
                    <a:pt x="2243" y="976"/>
                  </a:lnTo>
                  <a:lnTo>
                    <a:pt x="2243" y="976"/>
                  </a:lnTo>
                  <a:lnTo>
                    <a:pt x="2241" y="978"/>
                  </a:lnTo>
                  <a:lnTo>
                    <a:pt x="2239" y="979"/>
                  </a:lnTo>
                  <a:lnTo>
                    <a:pt x="2236" y="979"/>
                  </a:lnTo>
                  <a:lnTo>
                    <a:pt x="2232" y="981"/>
                  </a:lnTo>
                  <a:lnTo>
                    <a:pt x="2232" y="983"/>
                  </a:lnTo>
                  <a:lnTo>
                    <a:pt x="2231" y="983"/>
                  </a:lnTo>
                  <a:lnTo>
                    <a:pt x="2229" y="986"/>
                  </a:lnTo>
                  <a:lnTo>
                    <a:pt x="2225" y="986"/>
                  </a:lnTo>
                  <a:lnTo>
                    <a:pt x="2224" y="988"/>
                  </a:lnTo>
                  <a:lnTo>
                    <a:pt x="2218" y="988"/>
                  </a:lnTo>
                  <a:lnTo>
                    <a:pt x="2217" y="986"/>
                  </a:lnTo>
                  <a:lnTo>
                    <a:pt x="2215" y="985"/>
                  </a:lnTo>
                  <a:lnTo>
                    <a:pt x="2213" y="985"/>
                  </a:lnTo>
                  <a:lnTo>
                    <a:pt x="2211" y="986"/>
                  </a:lnTo>
                  <a:lnTo>
                    <a:pt x="2211" y="986"/>
                  </a:lnTo>
                  <a:lnTo>
                    <a:pt x="2210" y="986"/>
                  </a:lnTo>
                  <a:lnTo>
                    <a:pt x="2208" y="986"/>
                  </a:lnTo>
                  <a:lnTo>
                    <a:pt x="2203" y="986"/>
                  </a:lnTo>
                  <a:lnTo>
                    <a:pt x="2197" y="986"/>
                  </a:lnTo>
                  <a:lnTo>
                    <a:pt x="2196" y="990"/>
                  </a:lnTo>
                  <a:lnTo>
                    <a:pt x="2201" y="992"/>
                  </a:lnTo>
                  <a:lnTo>
                    <a:pt x="2208" y="993"/>
                  </a:lnTo>
                  <a:lnTo>
                    <a:pt x="2208" y="993"/>
                  </a:lnTo>
                  <a:lnTo>
                    <a:pt x="2204" y="993"/>
                  </a:lnTo>
                  <a:lnTo>
                    <a:pt x="2201" y="993"/>
                  </a:lnTo>
                  <a:lnTo>
                    <a:pt x="2197" y="993"/>
                  </a:lnTo>
                  <a:lnTo>
                    <a:pt x="2196" y="995"/>
                  </a:lnTo>
                  <a:lnTo>
                    <a:pt x="2197" y="995"/>
                  </a:lnTo>
                  <a:lnTo>
                    <a:pt x="2197" y="997"/>
                  </a:lnTo>
                  <a:lnTo>
                    <a:pt x="2197" y="997"/>
                  </a:lnTo>
                  <a:lnTo>
                    <a:pt x="2196" y="997"/>
                  </a:lnTo>
                  <a:lnTo>
                    <a:pt x="2194" y="999"/>
                  </a:lnTo>
                  <a:lnTo>
                    <a:pt x="2189" y="1000"/>
                  </a:lnTo>
                  <a:lnTo>
                    <a:pt x="2183" y="1000"/>
                  </a:lnTo>
                  <a:lnTo>
                    <a:pt x="2183" y="999"/>
                  </a:lnTo>
                  <a:lnTo>
                    <a:pt x="2178" y="999"/>
                  </a:lnTo>
                  <a:lnTo>
                    <a:pt x="2178" y="1002"/>
                  </a:lnTo>
                  <a:lnTo>
                    <a:pt x="2175" y="1002"/>
                  </a:lnTo>
                  <a:lnTo>
                    <a:pt x="2173" y="1002"/>
                  </a:lnTo>
                  <a:lnTo>
                    <a:pt x="2169" y="1002"/>
                  </a:lnTo>
                  <a:lnTo>
                    <a:pt x="2166" y="1004"/>
                  </a:lnTo>
                  <a:lnTo>
                    <a:pt x="2164" y="1006"/>
                  </a:lnTo>
                  <a:lnTo>
                    <a:pt x="2162" y="1007"/>
                  </a:lnTo>
                  <a:lnTo>
                    <a:pt x="2159" y="1009"/>
                  </a:lnTo>
                  <a:lnTo>
                    <a:pt x="2159" y="1011"/>
                  </a:lnTo>
                  <a:lnTo>
                    <a:pt x="2157" y="1011"/>
                  </a:lnTo>
                  <a:lnTo>
                    <a:pt x="2157" y="1014"/>
                  </a:lnTo>
                  <a:lnTo>
                    <a:pt x="2157" y="1016"/>
                  </a:lnTo>
                  <a:lnTo>
                    <a:pt x="2157" y="1018"/>
                  </a:lnTo>
                  <a:lnTo>
                    <a:pt x="2155" y="1019"/>
                  </a:lnTo>
                  <a:lnTo>
                    <a:pt x="2155" y="1023"/>
                  </a:lnTo>
                  <a:lnTo>
                    <a:pt x="2161" y="1021"/>
                  </a:lnTo>
                  <a:lnTo>
                    <a:pt x="2166" y="1021"/>
                  </a:lnTo>
                  <a:lnTo>
                    <a:pt x="2166" y="1025"/>
                  </a:lnTo>
                  <a:lnTo>
                    <a:pt x="2166" y="1028"/>
                  </a:lnTo>
                  <a:lnTo>
                    <a:pt x="2168" y="1032"/>
                  </a:lnTo>
                  <a:lnTo>
                    <a:pt x="2166" y="1033"/>
                  </a:lnTo>
                  <a:lnTo>
                    <a:pt x="2164" y="1035"/>
                  </a:lnTo>
                  <a:lnTo>
                    <a:pt x="2166" y="1037"/>
                  </a:lnTo>
                  <a:lnTo>
                    <a:pt x="2166" y="1039"/>
                  </a:lnTo>
                  <a:lnTo>
                    <a:pt x="2169" y="1039"/>
                  </a:lnTo>
                  <a:lnTo>
                    <a:pt x="2168" y="1040"/>
                  </a:lnTo>
                  <a:lnTo>
                    <a:pt x="2168" y="1042"/>
                  </a:lnTo>
                  <a:lnTo>
                    <a:pt x="2166" y="1044"/>
                  </a:lnTo>
                  <a:lnTo>
                    <a:pt x="2166" y="1044"/>
                  </a:lnTo>
                  <a:lnTo>
                    <a:pt x="2162" y="1044"/>
                  </a:lnTo>
                  <a:lnTo>
                    <a:pt x="2161" y="1042"/>
                  </a:lnTo>
                  <a:lnTo>
                    <a:pt x="2159" y="1040"/>
                  </a:lnTo>
                  <a:lnTo>
                    <a:pt x="2161" y="1044"/>
                  </a:lnTo>
                  <a:lnTo>
                    <a:pt x="2161" y="1046"/>
                  </a:lnTo>
                  <a:lnTo>
                    <a:pt x="2161" y="1049"/>
                  </a:lnTo>
                  <a:lnTo>
                    <a:pt x="2161" y="1049"/>
                  </a:lnTo>
                  <a:lnTo>
                    <a:pt x="2166" y="1049"/>
                  </a:lnTo>
                  <a:lnTo>
                    <a:pt x="2169" y="1049"/>
                  </a:lnTo>
                  <a:lnTo>
                    <a:pt x="2169" y="1061"/>
                  </a:lnTo>
                  <a:lnTo>
                    <a:pt x="2171" y="1061"/>
                  </a:lnTo>
                  <a:lnTo>
                    <a:pt x="2171" y="1065"/>
                  </a:lnTo>
                  <a:lnTo>
                    <a:pt x="2169" y="1065"/>
                  </a:lnTo>
                  <a:lnTo>
                    <a:pt x="2169" y="1068"/>
                  </a:lnTo>
                  <a:lnTo>
                    <a:pt x="2182" y="1070"/>
                  </a:lnTo>
                  <a:lnTo>
                    <a:pt x="2182" y="1070"/>
                  </a:lnTo>
                  <a:lnTo>
                    <a:pt x="2182" y="1072"/>
                  </a:lnTo>
                  <a:lnTo>
                    <a:pt x="2182" y="1072"/>
                  </a:lnTo>
                  <a:lnTo>
                    <a:pt x="2182" y="1074"/>
                  </a:lnTo>
                  <a:lnTo>
                    <a:pt x="2182" y="1074"/>
                  </a:lnTo>
                  <a:lnTo>
                    <a:pt x="2182" y="1074"/>
                  </a:lnTo>
                  <a:lnTo>
                    <a:pt x="2182" y="1075"/>
                  </a:lnTo>
                  <a:lnTo>
                    <a:pt x="2185" y="1075"/>
                  </a:lnTo>
                  <a:lnTo>
                    <a:pt x="2185" y="1074"/>
                  </a:lnTo>
                  <a:lnTo>
                    <a:pt x="2189" y="1074"/>
                  </a:lnTo>
                  <a:lnTo>
                    <a:pt x="2189" y="1074"/>
                  </a:lnTo>
                  <a:lnTo>
                    <a:pt x="2189" y="1075"/>
                  </a:lnTo>
                  <a:lnTo>
                    <a:pt x="2190" y="1075"/>
                  </a:lnTo>
                  <a:lnTo>
                    <a:pt x="2190" y="1077"/>
                  </a:lnTo>
                  <a:lnTo>
                    <a:pt x="2192" y="1079"/>
                  </a:lnTo>
                  <a:lnTo>
                    <a:pt x="2192" y="1079"/>
                  </a:lnTo>
                  <a:lnTo>
                    <a:pt x="2194" y="1079"/>
                  </a:lnTo>
                  <a:lnTo>
                    <a:pt x="2194" y="1077"/>
                  </a:lnTo>
                  <a:lnTo>
                    <a:pt x="2196" y="1079"/>
                  </a:lnTo>
                  <a:lnTo>
                    <a:pt x="2196" y="1079"/>
                  </a:lnTo>
                  <a:lnTo>
                    <a:pt x="2197" y="1079"/>
                  </a:lnTo>
                  <a:lnTo>
                    <a:pt x="2196" y="1082"/>
                  </a:lnTo>
                  <a:lnTo>
                    <a:pt x="2197" y="1082"/>
                  </a:lnTo>
                  <a:lnTo>
                    <a:pt x="2199" y="1086"/>
                  </a:lnTo>
                  <a:lnTo>
                    <a:pt x="2203" y="1086"/>
                  </a:lnTo>
                  <a:lnTo>
                    <a:pt x="2206" y="1091"/>
                  </a:lnTo>
                  <a:lnTo>
                    <a:pt x="2208" y="1091"/>
                  </a:lnTo>
                  <a:lnTo>
                    <a:pt x="2210" y="1091"/>
                  </a:lnTo>
                  <a:lnTo>
                    <a:pt x="2211" y="1089"/>
                  </a:lnTo>
                  <a:lnTo>
                    <a:pt x="2211" y="1089"/>
                  </a:lnTo>
                  <a:lnTo>
                    <a:pt x="2215" y="1088"/>
                  </a:lnTo>
                  <a:lnTo>
                    <a:pt x="2217" y="1086"/>
                  </a:lnTo>
                  <a:lnTo>
                    <a:pt x="2218" y="1082"/>
                  </a:lnTo>
                  <a:lnTo>
                    <a:pt x="2218" y="1079"/>
                  </a:lnTo>
                  <a:lnTo>
                    <a:pt x="2220" y="1077"/>
                  </a:lnTo>
                  <a:lnTo>
                    <a:pt x="2222" y="1077"/>
                  </a:lnTo>
                  <a:lnTo>
                    <a:pt x="2224" y="1077"/>
                  </a:lnTo>
                  <a:lnTo>
                    <a:pt x="2224" y="1077"/>
                  </a:lnTo>
                  <a:lnTo>
                    <a:pt x="2224" y="1077"/>
                  </a:lnTo>
                  <a:lnTo>
                    <a:pt x="2225" y="1075"/>
                  </a:lnTo>
                  <a:lnTo>
                    <a:pt x="2227" y="1077"/>
                  </a:lnTo>
                  <a:lnTo>
                    <a:pt x="2227" y="1077"/>
                  </a:lnTo>
                  <a:lnTo>
                    <a:pt x="2229" y="1077"/>
                  </a:lnTo>
                  <a:lnTo>
                    <a:pt x="2229" y="1079"/>
                  </a:lnTo>
                  <a:lnTo>
                    <a:pt x="2234" y="1079"/>
                  </a:lnTo>
                  <a:lnTo>
                    <a:pt x="2236" y="1081"/>
                  </a:lnTo>
                  <a:lnTo>
                    <a:pt x="2238" y="1081"/>
                  </a:lnTo>
                  <a:lnTo>
                    <a:pt x="2238" y="1082"/>
                  </a:lnTo>
                  <a:lnTo>
                    <a:pt x="2239" y="1082"/>
                  </a:lnTo>
                  <a:lnTo>
                    <a:pt x="2241" y="1086"/>
                  </a:lnTo>
                  <a:lnTo>
                    <a:pt x="2244" y="1086"/>
                  </a:lnTo>
                  <a:lnTo>
                    <a:pt x="2246" y="1088"/>
                  </a:lnTo>
                  <a:lnTo>
                    <a:pt x="2248" y="1089"/>
                  </a:lnTo>
                  <a:lnTo>
                    <a:pt x="2255" y="1089"/>
                  </a:lnTo>
                  <a:lnTo>
                    <a:pt x="2262" y="1088"/>
                  </a:lnTo>
                  <a:lnTo>
                    <a:pt x="2267" y="1086"/>
                  </a:lnTo>
                  <a:lnTo>
                    <a:pt x="2272" y="1082"/>
                  </a:lnTo>
                  <a:lnTo>
                    <a:pt x="2276" y="1079"/>
                  </a:lnTo>
                  <a:lnTo>
                    <a:pt x="2281" y="1079"/>
                  </a:lnTo>
                  <a:lnTo>
                    <a:pt x="2281" y="1079"/>
                  </a:lnTo>
                  <a:lnTo>
                    <a:pt x="2285" y="1079"/>
                  </a:lnTo>
                  <a:lnTo>
                    <a:pt x="2286" y="1077"/>
                  </a:lnTo>
                  <a:lnTo>
                    <a:pt x="2288" y="1075"/>
                  </a:lnTo>
                  <a:lnTo>
                    <a:pt x="2290" y="1072"/>
                  </a:lnTo>
                  <a:lnTo>
                    <a:pt x="2293" y="1072"/>
                  </a:lnTo>
                  <a:lnTo>
                    <a:pt x="2293" y="1075"/>
                  </a:lnTo>
                  <a:lnTo>
                    <a:pt x="2295" y="1079"/>
                  </a:lnTo>
                  <a:lnTo>
                    <a:pt x="2293" y="1082"/>
                  </a:lnTo>
                  <a:lnTo>
                    <a:pt x="2290" y="1086"/>
                  </a:lnTo>
                  <a:lnTo>
                    <a:pt x="2292" y="1091"/>
                  </a:lnTo>
                  <a:lnTo>
                    <a:pt x="2292" y="1091"/>
                  </a:lnTo>
                  <a:lnTo>
                    <a:pt x="2292" y="1093"/>
                  </a:lnTo>
                  <a:lnTo>
                    <a:pt x="2292" y="1093"/>
                  </a:lnTo>
                  <a:lnTo>
                    <a:pt x="2292" y="1093"/>
                  </a:lnTo>
                  <a:lnTo>
                    <a:pt x="2292" y="1098"/>
                  </a:lnTo>
                  <a:lnTo>
                    <a:pt x="2292" y="1098"/>
                  </a:lnTo>
                  <a:lnTo>
                    <a:pt x="2292" y="1103"/>
                  </a:lnTo>
                  <a:lnTo>
                    <a:pt x="2295" y="1103"/>
                  </a:lnTo>
                  <a:lnTo>
                    <a:pt x="2295" y="1109"/>
                  </a:lnTo>
                  <a:lnTo>
                    <a:pt x="2293" y="1110"/>
                  </a:lnTo>
                  <a:lnTo>
                    <a:pt x="2292" y="1112"/>
                  </a:lnTo>
                  <a:lnTo>
                    <a:pt x="2293" y="1116"/>
                  </a:lnTo>
                  <a:lnTo>
                    <a:pt x="2295" y="1117"/>
                  </a:lnTo>
                  <a:lnTo>
                    <a:pt x="2295" y="1119"/>
                  </a:lnTo>
                  <a:lnTo>
                    <a:pt x="2297" y="1119"/>
                  </a:lnTo>
                  <a:lnTo>
                    <a:pt x="2297" y="1121"/>
                  </a:lnTo>
                  <a:lnTo>
                    <a:pt x="2295" y="1121"/>
                  </a:lnTo>
                  <a:lnTo>
                    <a:pt x="2295" y="1121"/>
                  </a:lnTo>
                  <a:lnTo>
                    <a:pt x="2293" y="1128"/>
                  </a:lnTo>
                  <a:lnTo>
                    <a:pt x="2290" y="1129"/>
                  </a:lnTo>
                  <a:lnTo>
                    <a:pt x="2290" y="1131"/>
                  </a:lnTo>
                  <a:lnTo>
                    <a:pt x="2290" y="1131"/>
                  </a:lnTo>
                  <a:lnTo>
                    <a:pt x="2288" y="1131"/>
                  </a:lnTo>
                  <a:lnTo>
                    <a:pt x="2288" y="1136"/>
                  </a:lnTo>
                  <a:lnTo>
                    <a:pt x="2288" y="1136"/>
                  </a:lnTo>
                  <a:lnTo>
                    <a:pt x="2288" y="1145"/>
                  </a:lnTo>
                  <a:lnTo>
                    <a:pt x="2288" y="1147"/>
                  </a:lnTo>
                  <a:lnTo>
                    <a:pt x="2286" y="1147"/>
                  </a:lnTo>
                  <a:lnTo>
                    <a:pt x="2286" y="1149"/>
                  </a:lnTo>
                  <a:lnTo>
                    <a:pt x="2283" y="1149"/>
                  </a:lnTo>
                  <a:lnTo>
                    <a:pt x="2283" y="1163"/>
                  </a:lnTo>
                  <a:lnTo>
                    <a:pt x="2279" y="1164"/>
                  </a:lnTo>
                  <a:lnTo>
                    <a:pt x="2279" y="1166"/>
                  </a:lnTo>
                  <a:lnTo>
                    <a:pt x="2278" y="1166"/>
                  </a:lnTo>
                  <a:lnTo>
                    <a:pt x="2278" y="1170"/>
                  </a:lnTo>
                  <a:lnTo>
                    <a:pt x="2278" y="1173"/>
                  </a:lnTo>
                  <a:lnTo>
                    <a:pt x="2278" y="1175"/>
                  </a:lnTo>
                  <a:lnTo>
                    <a:pt x="2276" y="1175"/>
                  </a:lnTo>
                  <a:lnTo>
                    <a:pt x="2271" y="1182"/>
                  </a:lnTo>
                  <a:lnTo>
                    <a:pt x="2265" y="1182"/>
                  </a:lnTo>
                  <a:lnTo>
                    <a:pt x="2262" y="1182"/>
                  </a:lnTo>
                  <a:lnTo>
                    <a:pt x="2257" y="1184"/>
                  </a:lnTo>
                  <a:lnTo>
                    <a:pt x="2253" y="1185"/>
                  </a:lnTo>
                  <a:lnTo>
                    <a:pt x="2253" y="1182"/>
                  </a:lnTo>
                  <a:lnTo>
                    <a:pt x="2243" y="1184"/>
                  </a:lnTo>
                  <a:lnTo>
                    <a:pt x="2241" y="1185"/>
                  </a:lnTo>
                  <a:lnTo>
                    <a:pt x="2241" y="1185"/>
                  </a:lnTo>
                  <a:lnTo>
                    <a:pt x="2239" y="1184"/>
                  </a:lnTo>
                  <a:lnTo>
                    <a:pt x="2239" y="1184"/>
                  </a:lnTo>
                  <a:lnTo>
                    <a:pt x="2234" y="1184"/>
                  </a:lnTo>
                  <a:lnTo>
                    <a:pt x="2236" y="1178"/>
                  </a:lnTo>
                  <a:lnTo>
                    <a:pt x="2227" y="1178"/>
                  </a:lnTo>
                  <a:lnTo>
                    <a:pt x="2227" y="1180"/>
                  </a:lnTo>
                  <a:lnTo>
                    <a:pt x="2229" y="1182"/>
                  </a:lnTo>
                  <a:lnTo>
                    <a:pt x="2229" y="1184"/>
                  </a:lnTo>
                  <a:lnTo>
                    <a:pt x="2229" y="1185"/>
                  </a:lnTo>
                  <a:lnTo>
                    <a:pt x="2229" y="1185"/>
                  </a:lnTo>
                  <a:lnTo>
                    <a:pt x="2229" y="1185"/>
                  </a:lnTo>
                  <a:lnTo>
                    <a:pt x="2227" y="1187"/>
                  </a:lnTo>
                  <a:lnTo>
                    <a:pt x="2227" y="1187"/>
                  </a:lnTo>
                  <a:lnTo>
                    <a:pt x="2225" y="1187"/>
                  </a:lnTo>
                  <a:lnTo>
                    <a:pt x="2225" y="1185"/>
                  </a:lnTo>
                  <a:lnTo>
                    <a:pt x="2225" y="1184"/>
                  </a:lnTo>
                  <a:lnTo>
                    <a:pt x="2225" y="1184"/>
                  </a:lnTo>
                  <a:lnTo>
                    <a:pt x="2225" y="1182"/>
                  </a:lnTo>
                  <a:lnTo>
                    <a:pt x="2224" y="1182"/>
                  </a:lnTo>
                  <a:lnTo>
                    <a:pt x="2222" y="1184"/>
                  </a:lnTo>
                  <a:lnTo>
                    <a:pt x="2218" y="1184"/>
                  </a:lnTo>
                  <a:lnTo>
                    <a:pt x="2217" y="1182"/>
                  </a:lnTo>
                  <a:lnTo>
                    <a:pt x="2213" y="1182"/>
                  </a:lnTo>
                  <a:lnTo>
                    <a:pt x="2211" y="1184"/>
                  </a:lnTo>
                  <a:lnTo>
                    <a:pt x="2211" y="1187"/>
                  </a:lnTo>
                  <a:lnTo>
                    <a:pt x="2210" y="1187"/>
                  </a:lnTo>
                  <a:lnTo>
                    <a:pt x="2208" y="1185"/>
                  </a:lnTo>
                  <a:lnTo>
                    <a:pt x="2204" y="1185"/>
                  </a:lnTo>
                  <a:lnTo>
                    <a:pt x="2204" y="1187"/>
                  </a:lnTo>
                  <a:lnTo>
                    <a:pt x="2203" y="1187"/>
                  </a:lnTo>
                  <a:lnTo>
                    <a:pt x="2199" y="1187"/>
                  </a:lnTo>
                  <a:lnTo>
                    <a:pt x="2197" y="1189"/>
                  </a:lnTo>
                  <a:lnTo>
                    <a:pt x="2196" y="1187"/>
                  </a:lnTo>
                  <a:lnTo>
                    <a:pt x="2194" y="1185"/>
                  </a:lnTo>
                  <a:lnTo>
                    <a:pt x="2190" y="1185"/>
                  </a:lnTo>
                  <a:lnTo>
                    <a:pt x="2190" y="1184"/>
                  </a:lnTo>
                  <a:lnTo>
                    <a:pt x="2189" y="1184"/>
                  </a:lnTo>
                  <a:lnTo>
                    <a:pt x="2189" y="1184"/>
                  </a:lnTo>
                  <a:lnTo>
                    <a:pt x="2187" y="1185"/>
                  </a:lnTo>
                  <a:lnTo>
                    <a:pt x="2178" y="1184"/>
                  </a:lnTo>
                  <a:lnTo>
                    <a:pt x="2178" y="1185"/>
                  </a:lnTo>
                  <a:lnTo>
                    <a:pt x="2173" y="1185"/>
                  </a:lnTo>
                  <a:lnTo>
                    <a:pt x="2171" y="1182"/>
                  </a:lnTo>
                  <a:lnTo>
                    <a:pt x="2169" y="1182"/>
                  </a:lnTo>
                  <a:lnTo>
                    <a:pt x="2169" y="1182"/>
                  </a:lnTo>
                  <a:lnTo>
                    <a:pt x="2166" y="1182"/>
                  </a:lnTo>
                  <a:lnTo>
                    <a:pt x="2166" y="1180"/>
                  </a:lnTo>
                  <a:lnTo>
                    <a:pt x="2162" y="1180"/>
                  </a:lnTo>
                  <a:lnTo>
                    <a:pt x="2161" y="1177"/>
                  </a:lnTo>
                  <a:lnTo>
                    <a:pt x="2159" y="1177"/>
                  </a:lnTo>
                  <a:lnTo>
                    <a:pt x="2157" y="1175"/>
                  </a:lnTo>
                  <a:lnTo>
                    <a:pt x="2154" y="1175"/>
                  </a:lnTo>
                  <a:lnTo>
                    <a:pt x="2150" y="1175"/>
                  </a:lnTo>
                  <a:lnTo>
                    <a:pt x="2148" y="1175"/>
                  </a:lnTo>
                  <a:lnTo>
                    <a:pt x="2148" y="1175"/>
                  </a:lnTo>
                  <a:lnTo>
                    <a:pt x="2142" y="1177"/>
                  </a:lnTo>
                  <a:lnTo>
                    <a:pt x="2142" y="1177"/>
                  </a:lnTo>
                  <a:lnTo>
                    <a:pt x="2142" y="1175"/>
                  </a:lnTo>
                  <a:lnTo>
                    <a:pt x="2140" y="1175"/>
                  </a:lnTo>
                  <a:lnTo>
                    <a:pt x="2140" y="1170"/>
                  </a:lnTo>
                  <a:lnTo>
                    <a:pt x="2126" y="1168"/>
                  </a:lnTo>
                  <a:lnTo>
                    <a:pt x="2126" y="1164"/>
                  </a:lnTo>
                  <a:lnTo>
                    <a:pt x="2122" y="1164"/>
                  </a:lnTo>
                  <a:lnTo>
                    <a:pt x="2119" y="1164"/>
                  </a:lnTo>
                  <a:lnTo>
                    <a:pt x="2115" y="1164"/>
                  </a:lnTo>
                  <a:lnTo>
                    <a:pt x="2114" y="1164"/>
                  </a:lnTo>
                  <a:lnTo>
                    <a:pt x="2110" y="1164"/>
                  </a:lnTo>
                  <a:lnTo>
                    <a:pt x="2110" y="1164"/>
                  </a:lnTo>
                  <a:lnTo>
                    <a:pt x="2108" y="1164"/>
                  </a:lnTo>
                  <a:lnTo>
                    <a:pt x="2110" y="1161"/>
                  </a:lnTo>
                  <a:lnTo>
                    <a:pt x="2107" y="1159"/>
                  </a:lnTo>
                  <a:lnTo>
                    <a:pt x="2107" y="1157"/>
                  </a:lnTo>
                  <a:lnTo>
                    <a:pt x="2107" y="1157"/>
                  </a:lnTo>
                  <a:lnTo>
                    <a:pt x="2107" y="1157"/>
                  </a:lnTo>
                  <a:lnTo>
                    <a:pt x="2107" y="1156"/>
                  </a:lnTo>
                  <a:lnTo>
                    <a:pt x="2100" y="1156"/>
                  </a:lnTo>
                  <a:lnTo>
                    <a:pt x="2086" y="1149"/>
                  </a:lnTo>
                  <a:lnTo>
                    <a:pt x="2084" y="1150"/>
                  </a:lnTo>
                  <a:lnTo>
                    <a:pt x="2084" y="1150"/>
                  </a:lnTo>
                  <a:lnTo>
                    <a:pt x="2082" y="1150"/>
                  </a:lnTo>
                  <a:lnTo>
                    <a:pt x="2082" y="1150"/>
                  </a:lnTo>
                  <a:lnTo>
                    <a:pt x="2080" y="1152"/>
                  </a:lnTo>
                  <a:lnTo>
                    <a:pt x="2080" y="1152"/>
                  </a:lnTo>
                  <a:lnTo>
                    <a:pt x="2079" y="1152"/>
                  </a:lnTo>
                  <a:lnTo>
                    <a:pt x="2075" y="1156"/>
                  </a:lnTo>
                  <a:lnTo>
                    <a:pt x="2073" y="1156"/>
                  </a:lnTo>
                  <a:lnTo>
                    <a:pt x="2073" y="1157"/>
                  </a:lnTo>
                  <a:lnTo>
                    <a:pt x="2070" y="1157"/>
                  </a:lnTo>
                  <a:lnTo>
                    <a:pt x="2063" y="1168"/>
                  </a:lnTo>
                  <a:lnTo>
                    <a:pt x="2061" y="1168"/>
                  </a:lnTo>
                  <a:lnTo>
                    <a:pt x="2061" y="1171"/>
                  </a:lnTo>
                  <a:lnTo>
                    <a:pt x="2065" y="1175"/>
                  </a:lnTo>
                  <a:lnTo>
                    <a:pt x="2066" y="1175"/>
                  </a:lnTo>
                  <a:lnTo>
                    <a:pt x="2066" y="1178"/>
                  </a:lnTo>
                  <a:lnTo>
                    <a:pt x="2066" y="1178"/>
                  </a:lnTo>
                  <a:lnTo>
                    <a:pt x="2066" y="1184"/>
                  </a:lnTo>
                  <a:lnTo>
                    <a:pt x="2065" y="1187"/>
                  </a:lnTo>
                  <a:lnTo>
                    <a:pt x="2061" y="1191"/>
                  </a:lnTo>
                  <a:lnTo>
                    <a:pt x="2059" y="1194"/>
                  </a:lnTo>
                  <a:lnTo>
                    <a:pt x="2056" y="1196"/>
                  </a:lnTo>
                  <a:lnTo>
                    <a:pt x="2028" y="1191"/>
                  </a:lnTo>
                  <a:lnTo>
                    <a:pt x="2028" y="1189"/>
                  </a:lnTo>
                  <a:lnTo>
                    <a:pt x="2025" y="1189"/>
                  </a:lnTo>
                  <a:lnTo>
                    <a:pt x="2025" y="1187"/>
                  </a:lnTo>
                  <a:lnTo>
                    <a:pt x="2021" y="1187"/>
                  </a:lnTo>
                  <a:lnTo>
                    <a:pt x="2019" y="1185"/>
                  </a:lnTo>
                  <a:lnTo>
                    <a:pt x="2018" y="1185"/>
                  </a:lnTo>
                  <a:lnTo>
                    <a:pt x="2018" y="1185"/>
                  </a:lnTo>
                  <a:lnTo>
                    <a:pt x="2011" y="1185"/>
                  </a:lnTo>
                  <a:lnTo>
                    <a:pt x="2009" y="1182"/>
                  </a:lnTo>
                  <a:lnTo>
                    <a:pt x="2007" y="1182"/>
                  </a:lnTo>
                  <a:lnTo>
                    <a:pt x="1997" y="1171"/>
                  </a:lnTo>
                  <a:lnTo>
                    <a:pt x="1991" y="1170"/>
                  </a:lnTo>
                  <a:lnTo>
                    <a:pt x="1991" y="1168"/>
                  </a:lnTo>
                  <a:lnTo>
                    <a:pt x="1991" y="1164"/>
                  </a:lnTo>
                  <a:lnTo>
                    <a:pt x="1991" y="1164"/>
                  </a:lnTo>
                  <a:lnTo>
                    <a:pt x="1983" y="1161"/>
                  </a:lnTo>
                  <a:lnTo>
                    <a:pt x="1983" y="1159"/>
                  </a:lnTo>
                  <a:lnTo>
                    <a:pt x="1977" y="1159"/>
                  </a:lnTo>
                  <a:lnTo>
                    <a:pt x="1977" y="1157"/>
                  </a:lnTo>
                  <a:lnTo>
                    <a:pt x="1970" y="1156"/>
                  </a:lnTo>
                  <a:lnTo>
                    <a:pt x="1970" y="1154"/>
                  </a:lnTo>
                  <a:lnTo>
                    <a:pt x="1967" y="1154"/>
                  </a:lnTo>
                  <a:lnTo>
                    <a:pt x="1967" y="1152"/>
                  </a:lnTo>
                  <a:lnTo>
                    <a:pt x="1963" y="1152"/>
                  </a:lnTo>
                  <a:lnTo>
                    <a:pt x="1960" y="1154"/>
                  </a:lnTo>
                  <a:lnTo>
                    <a:pt x="1956" y="1154"/>
                  </a:lnTo>
                  <a:lnTo>
                    <a:pt x="1956" y="1152"/>
                  </a:lnTo>
                  <a:lnTo>
                    <a:pt x="1951" y="1152"/>
                  </a:lnTo>
                  <a:lnTo>
                    <a:pt x="1951" y="1152"/>
                  </a:lnTo>
                  <a:lnTo>
                    <a:pt x="1951" y="1152"/>
                  </a:lnTo>
                  <a:lnTo>
                    <a:pt x="1950" y="1152"/>
                  </a:lnTo>
                  <a:lnTo>
                    <a:pt x="1948" y="1149"/>
                  </a:lnTo>
                  <a:lnTo>
                    <a:pt x="1946" y="1149"/>
                  </a:lnTo>
                  <a:lnTo>
                    <a:pt x="1944" y="1147"/>
                  </a:lnTo>
                  <a:lnTo>
                    <a:pt x="1943" y="1147"/>
                  </a:lnTo>
                  <a:lnTo>
                    <a:pt x="1943" y="1145"/>
                  </a:lnTo>
                  <a:lnTo>
                    <a:pt x="1939" y="1145"/>
                  </a:lnTo>
                  <a:lnTo>
                    <a:pt x="1937" y="1142"/>
                  </a:lnTo>
                  <a:lnTo>
                    <a:pt x="1939" y="1142"/>
                  </a:lnTo>
                  <a:lnTo>
                    <a:pt x="1939" y="1142"/>
                  </a:lnTo>
                  <a:lnTo>
                    <a:pt x="1939" y="1142"/>
                  </a:lnTo>
                  <a:lnTo>
                    <a:pt x="1937" y="1142"/>
                  </a:lnTo>
                  <a:lnTo>
                    <a:pt x="1936" y="1138"/>
                  </a:lnTo>
                  <a:lnTo>
                    <a:pt x="1934" y="1136"/>
                  </a:lnTo>
                  <a:lnTo>
                    <a:pt x="1934" y="1138"/>
                  </a:lnTo>
                  <a:lnTo>
                    <a:pt x="1932" y="1138"/>
                  </a:lnTo>
                  <a:lnTo>
                    <a:pt x="1930" y="1136"/>
                  </a:lnTo>
                  <a:lnTo>
                    <a:pt x="1929" y="1136"/>
                  </a:lnTo>
                  <a:lnTo>
                    <a:pt x="1929" y="1135"/>
                  </a:lnTo>
                  <a:lnTo>
                    <a:pt x="1925" y="1133"/>
                  </a:lnTo>
                  <a:lnTo>
                    <a:pt x="1925" y="1133"/>
                  </a:lnTo>
                  <a:lnTo>
                    <a:pt x="1925" y="1133"/>
                  </a:lnTo>
                  <a:lnTo>
                    <a:pt x="1925" y="1133"/>
                  </a:lnTo>
                  <a:lnTo>
                    <a:pt x="1925" y="1131"/>
                  </a:lnTo>
                  <a:lnTo>
                    <a:pt x="1925" y="1126"/>
                  </a:lnTo>
                  <a:lnTo>
                    <a:pt x="1925" y="1126"/>
                  </a:lnTo>
                  <a:lnTo>
                    <a:pt x="1925" y="1124"/>
                  </a:lnTo>
                  <a:lnTo>
                    <a:pt x="1929" y="1122"/>
                  </a:lnTo>
                  <a:lnTo>
                    <a:pt x="1929" y="1121"/>
                  </a:lnTo>
                  <a:lnTo>
                    <a:pt x="1930" y="1121"/>
                  </a:lnTo>
                  <a:lnTo>
                    <a:pt x="1930" y="1119"/>
                  </a:lnTo>
                  <a:lnTo>
                    <a:pt x="1932" y="1119"/>
                  </a:lnTo>
                  <a:lnTo>
                    <a:pt x="1932" y="1116"/>
                  </a:lnTo>
                  <a:lnTo>
                    <a:pt x="1932" y="1112"/>
                  </a:lnTo>
                  <a:lnTo>
                    <a:pt x="1936" y="1112"/>
                  </a:lnTo>
                  <a:lnTo>
                    <a:pt x="1934" y="1102"/>
                  </a:lnTo>
                  <a:lnTo>
                    <a:pt x="1936" y="1102"/>
                  </a:lnTo>
                  <a:lnTo>
                    <a:pt x="1936" y="1098"/>
                  </a:lnTo>
                  <a:lnTo>
                    <a:pt x="1930" y="1098"/>
                  </a:lnTo>
                  <a:lnTo>
                    <a:pt x="1930" y="1088"/>
                  </a:lnTo>
                  <a:lnTo>
                    <a:pt x="1934" y="1086"/>
                  </a:lnTo>
                  <a:lnTo>
                    <a:pt x="1936" y="1082"/>
                  </a:lnTo>
                  <a:lnTo>
                    <a:pt x="1937" y="1081"/>
                  </a:lnTo>
                  <a:lnTo>
                    <a:pt x="1939" y="1079"/>
                  </a:lnTo>
                  <a:lnTo>
                    <a:pt x="1941" y="1070"/>
                  </a:lnTo>
                  <a:lnTo>
                    <a:pt x="1932" y="1072"/>
                  </a:lnTo>
                  <a:lnTo>
                    <a:pt x="1932" y="1074"/>
                  </a:lnTo>
                  <a:lnTo>
                    <a:pt x="1930" y="1072"/>
                  </a:lnTo>
                  <a:lnTo>
                    <a:pt x="1929" y="1072"/>
                  </a:lnTo>
                  <a:lnTo>
                    <a:pt x="1929" y="1070"/>
                  </a:lnTo>
                  <a:lnTo>
                    <a:pt x="1927" y="1068"/>
                  </a:lnTo>
                  <a:lnTo>
                    <a:pt x="1925" y="1067"/>
                  </a:lnTo>
                  <a:lnTo>
                    <a:pt x="1925" y="1065"/>
                  </a:lnTo>
                  <a:lnTo>
                    <a:pt x="1923" y="1067"/>
                  </a:lnTo>
                  <a:lnTo>
                    <a:pt x="1922" y="1065"/>
                  </a:lnTo>
                  <a:lnTo>
                    <a:pt x="1922" y="1065"/>
                  </a:lnTo>
                  <a:lnTo>
                    <a:pt x="1920" y="1063"/>
                  </a:lnTo>
                  <a:lnTo>
                    <a:pt x="1918" y="1065"/>
                  </a:lnTo>
                  <a:lnTo>
                    <a:pt x="1918" y="1065"/>
                  </a:lnTo>
                  <a:lnTo>
                    <a:pt x="1915" y="1065"/>
                  </a:lnTo>
                  <a:lnTo>
                    <a:pt x="1915" y="1068"/>
                  </a:lnTo>
                  <a:lnTo>
                    <a:pt x="1911" y="1068"/>
                  </a:lnTo>
                  <a:lnTo>
                    <a:pt x="1911" y="1068"/>
                  </a:lnTo>
                  <a:lnTo>
                    <a:pt x="1897" y="1070"/>
                  </a:lnTo>
                  <a:lnTo>
                    <a:pt x="1897" y="1068"/>
                  </a:lnTo>
                  <a:lnTo>
                    <a:pt x="1890" y="1070"/>
                  </a:lnTo>
                  <a:lnTo>
                    <a:pt x="1890" y="1068"/>
                  </a:lnTo>
                  <a:lnTo>
                    <a:pt x="1883" y="1068"/>
                  </a:lnTo>
                  <a:lnTo>
                    <a:pt x="1883" y="1074"/>
                  </a:lnTo>
                  <a:lnTo>
                    <a:pt x="1881" y="1074"/>
                  </a:lnTo>
                  <a:lnTo>
                    <a:pt x="1881" y="1074"/>
                  </a:lnTo>
                  <a:lnTo>
                    <a:pt x="1881" y="1074"/>
                  </a:lnTo>
                  <a:lnTo>
                    <a:pt x="1880" y="1074"/>
                  </a:lnTo>
                  <a:lnTo>
                    <a:pt x="1878" y="1072"/>
                  </a:lnTo>
                  <a:lnTo>
                    <a:pt x="1876" y="1068"/>
                  </a:lnTo>
                  <a:lnTo>
                    <a:pt x="1874" y="1067"/>
                  </a:lnTo>
                  <a:lnTo>
                    <a:pt x="1871" y="1067"/>
                  </a:lnTo>
                  <a:lnTo>
                    <a:pt x="1869" y="1068"/>
                  </a:lnTo>
                  <a:lnTo>
                    <a:pt x="1866" y="1068"/>
                  </a:lnTo>
                  <a:lnTo>
                    <a:pt x="1866" y="1070"/>
                  </a:lnTo>
                  <a:lnTo>
                    <a:pt x="1859" y="1070"/>
                  </a:lnTo>
                  <a:lnTo>
                    <a:pt x="1859" y="1070"/>
                  </a:lnTo>
                  <a:lnTo>
                    <a:pt x="1852" y="1072"/>
                  </a:lnTo>
                  <a:lnTo>
                    <a:pt x="1850" y="1070"/>
                  </a:lnTo>
                  <a:lnTo>
                    <a:pt x="1848" y="1070"/>
                  </a:lnTo>
                  <a:lnTo>
                    <a:pt x="1845" y="1070"/>
                  </a:lnTo>
                  <a:lnTo>
                    <a:pt x="1843" y="1070"/>
                  </a:lnTo>
                  <a:lnTo>
                    <a:pt x="1841" y="1070"/>
                  </a:lnTo>
                  <a:lnTo>
                    <a:pt x="1840" y="1070"/>
                  </a:lnTo>
                  <a:lnTo>
                    <a:pt x="1840" y="1070"/>
                  </a:lnTo>
                  <a:lnTo>
                    <a:pt x="1827" y="1070"/>
                  </a:lnTo>
                  <a:lnTo>
                    <a:pt x="1827" y="1074"/>
                  </a:lnTo>
                  <a:lnTo>
                    <a:pt x="1824" y="1074"/>
                  </a:lnTo>
                  <a:lnTo>
                    <a:pt x="1824" y="1074"/>
                  </a:lnTo>
                  <a:lnTo>
                    <a:pt x="1803" y="1072"/>
                  </a:lnTo>
                  <a:lnTo>
                    <a:pt x="1801" y="1075"/>
                  </a:lnTo>
                  <a:lnTo>
                    <a:pt x="1799" y="1075"/>
                  </a:lnTo>
                  <a:lnTo>
                    <a:pt x="1799" y="1077"/>
                  </a:lnTo>
                  <a:lnTo>
                    <a:pt x="1796" y="1077"/>
                  </a:lnTo>
                  <a:lnTo>
                    <a:pt x="1794" y="1079"/>
                  </a:lnTo>
                  <a:lnTo>
                    <a:pt x="1792" y="1079"/>
                  </a:lnTo>
                  <a:lnTo>
                    <a:pt x="1792" y="1079"/>
                  </a:lnTo>
                  <a:lnTo>
                    <a:pt x="1792" y="1079"/>
                  </a:lnTo>
                  <a:lnTo>
                    <a:pt x="1792" y="1081"/>
                  </a:lnTo>
                  <a:lnTo>
                    <a:pt x="1791" y="1082"/>
                  </a:lnTo>
                  <a:lnTo>
                    <a:pt x="1787" y="1082"/>
                  </a:lnTo>
                  <a:lnTo>
                    <a:pt x="1784" y="1082"/>
                  </a:lnTo>
                  <a:lnTo>
                    <a:pt x="1782" y="1084"/>
                  </a:lnTo>
                  <a:lnTo>
                    <a:pt x="1780" y="1086"/>
                  </a:lnTo>
                  <a:lnTo>
                    <a:pt x="1778" y="1086"/>
                  </a:lnTo>
                  <a:lnTo>
                    <a:pt x="1777" y="1089"/>
                  </a:lnTo>
                  <a:lnTo>
                    <a:pt x="1771" y="1088"/>
                  </a:lnTo>
                  <a:lnTo>
                    <a:pt x="1770" y="1089"/>
                  </a:lnTo>
                  <a:lnTo>
                    <a:pt x="1768" y="1089"/>
                  </a:lnTo>
                  <a:lnTo>
                    <a:pt x="1764" y="1089"/>
                  </a:lnTo>
                  <a:lnTo>
                    <a:pt x="1763" y="1091"/>
                  </a:lnTo>
                  <a:lnTo>
                    <a:pt x="1763" y="1091"/>
                  </a:lnTo>
                  <a:lnTo>
                    <a:pt x="1759" y="1093"/>
                  </a:lnTo>
                  <a:lnTo>
                    <a:pt x="1759" y="1095"/>
                  </a:lnTo>
                  <a:lnTo>
                    <a:pt x="1759" y="1095"/>
                  </a:lnTo>
                  <a:lnTo>
                    <a:pt x="1754" y="1100"/>
                  </a:lnTo>
                  <a:lnTo>
                    <a:pt x="1749" y="1100"/>
                  </a:lnTo>
                  <a:lnTo>
                    <a:pt x="1749" y="1102"/>
                  </a:lnTo>
                  <a:lnTo>
                    <a:pt x="1747" y="1102"/>
                  </a:lnTo>
                  <a:lnTo>
                    <a:pt x="1747" y="1103"/>
                  </a:lnTo>
                  <a:lnTo>
                    <a:pt x="1744" y="1103"/>
                  </a:lnTo>
                  <a:lnTo>
                    <a:pt x="1742" y="1102"/>
                  </a:lnTo>
                  <a:lnTo>
                    <a:pt x="1740" y="1100"/>
                  </a:lnTo>
                  <a:lnTo>
                    <a:pt x="1738" y="1100"/>
                  </a:lnTo>
                  <a:lnTo>
                    <a:pt x="1738" y="1098"/>
                  </a:lnTo>
                  <a:lnTo>
                    <a:pt x="1737" y="1098"/>
                  </a:lnTo>
                  <a:lnTo>
                    <a:pt x="1735" y="1098"/>
                  </a:lnTo>
                  <a:lnTo>
                    <a:pt x="1733" y="1100"/>
                  </a:lnTo>
                  <a:lnTo>
                    <a:pt x="1733" y="1100"/>
                  </a:lnTo>
                  <a:lnTo>
                    <a:pt x="1731" y="1100"/>
                  </a:lnTo>
                  <a:lnTo>
                    <a:pt x="1731" y="1102"/>
                  </a:lnTo>
                  <a:lnTo>
                    <a:pt x="1719" y="1100"/>
                  </a:lnTo>
                  <a:lnTo>
                    <a:pt x="1719" y="1102"/>
                  </a:lnTo>
                  <a:lnTo>
                    <a:pt x="1716" y="1103"/>
                  </a:lnTo>
                  <a:lnTo>
                    <a:pt x="1712" y="1103"/>
                  </a:lnTo>
                  <a:lnTo>
                    <a:pt x="1710" y="1102"/>
                  </a:lnTo>
                  <a:lnTo>
                    <a:pt x="1707" y="1100"/>
                  </a:lnTo>
                  <a:lnTo>
                    <a:pt x="1703" y="1096"/>
                  </a:lnTo>
                  <a:lnTo>
                    <a:pt x="1702" y="1093"/>
                  </a:lnTo>
                  <a:lnTo>
                    <a:pt x="1702" y="1089"/>
                  </a:lnTo>
                  <a:lnTo>
                    <a:pt x="1696" y="1089"/>
                  </a:lnTo>
                  <a:lnTo>
                    <a:pt x="1696" y="1091"/>
                  </a:lnTo>
                  <a:lnTo>
                    <a:pt x="1691" y="1095"/>
                  </a:lnTo>
                  <a:lnTo>
                    <a:pt x="1689" y="1102"/>
                  </a:lnTo>
                  <a:lnTo>
                    <a:pt x="1689" y="1102"/>
                  </a:lnTo>
                  <a:lnTo>
                    <a:pt x="1689" y="1103"/>
                  </a:lnTo>
                  <a:lnTo>
                    <a:pt x="1686" y="1105"/>
                  </a:lnTo>
                  <a:lnTo>
                    <a:pt x="1686" y="1112"/>
                  </a:lnTo>
                  <a:lnTo>
                    <a:pt x="1686" y="1112"/>
                  </a:lnTo>
                  <a:lnTo>
                    <a:pt x="1684" y="1117"/>
                  </a:lnTo>
                  <a:lnTo>
                    <a:pt x="1682" y="1117"/>
                  </a:lnTo>
                  <a:lnTo>
                    <a:pt x="1682" y="1119"/>
                  </a:lnTo>
                  <a:lnTo>
                    <a:pt x="1679" y="1121"/>
                  </a:lnTo>
                  <a:lnTo>
                    <a:pt x="1679" y="1128"/>
                  </a:lnTo>
                  <a:lnTo>
                    <a:pt x="1674" y="1131"/>
                  </a:lnTo>
                  <a:lnTo>
                    <a:pt x="1674" y="1131"/>
                  </a:lnTo>
                  <a:lnTo>
                    <a:pt x="1672" y="1131"/>
                  </a:lnTo>
                  <a:lnTo>
                    <a:pt x="1670" y="1133"/>
                  </a:lnTo>
                  <a:lnTo>
                    <a:pt x="1668" y="1133"/>
                  </a:lnTo>
                  <a:lnTo>
                    <a:pt x="1668" y="1135"/>
                  </a:lnTo>
                  <a:lnTo>
                    <a:pt x="1667" y="1135"/>
                  </a:lnTo>
                  <a:lnTo>
                    <a:pt x="1665" y="1136"/>
                  </a:lnTo>
                  <a:lnTo>
                    <a:pt x="1662" y="1138"/>
                  </a:lnTo>
                  <a:lnTo>
                    <a:pt x="1662" y="1140"/>
                  </a:lnTo>
                  <a:lnTo>
                    <a:pt x="1656" y="1140"/>
                  </a:lnTo>
                  <a:lnTo>
                    <a:pt x="1653" y="1142"/>
                  </a:lnTo>
                  <a:lnTo>
                    <a:pt x="1649" y="1142"/>
                  </a:lnTo>
                  <a:lnTo>
                    <a:pt x="1649" y="1145"/>
                  </a:lnTo>
                  <a:lnTo>
                    <a:pt x="1642" y="1152"/>
                  </a:lnTo>
                  <a:lnTo>
                    <a:pt x="1641" y="1163"/>
                  </a:lnTo>
                  <a:lnTo>
                    <a:pt x="1641" y="1163"/>
                  </a:lnTo>
                  <a:lnTo>
                    <a:pt x="1639" y="1166"/>
                  </a:lnTo>
                  <a:lnTo>
                    <a:pt x="1635" y="1170"/>
                  </a:lnTo>
                  <a:lnTo>
                    <a:pt x="1635" y="1178"/>
                  </a:lnTo>
                  <a:lnTo>
                    <a:pt x="1635" y="1178"/>
                  </a:lnTo>
                  <a:lnTo>
                    <a:pt x="1634" y="1178"/>
                  </a:lnTo>
                  <a:lnTo>
                    <a:pt x="1634" y="1180"/>
                  </a:lnTo>
                  <a:lnTo>
                    <a:pt x="1634" y="1182"/>
                  </a:lnTo>
                  <a:lnTo>
                    <a:pt x="1635" y="1182"/>
                  </a:lnTo>
                  <a:lnTo>
                    <a:pt x="1635" y="1189"/>
                  </a:lnTo>
                  <a:lnTo>
                    <a:pt x="1637" y="1191"/>
                  </a:lnTo>
                  <a:lnTo>
                    <a:pt x="1637" y="1206"/>
                  </a:lnTo>
                  <a:lnTo>
                    <a:pt x="1637" y="1206"/>
                  </a:lnTo>
                  <a:lnTo>
                    <a:pt x="1637" y="1208"/>
                  </a:lnTo>
                  <a:lnTo>
                    <a:pt x="1635" y="1208"/>
                  </a:lnTo>
                  <a:lnTo>
                    <a:pt x="1635" y="1213"/>
                  </a:lnTo>
                  <a:lnTo>
                    <a:pt x="1632" y="1215"/>
                  </a:lnTo>
                  <a:lnTo>
                    <a:pt x="1630" y="1220"/>
                  </a:lnTo>
                  <a:lnTo>
                    <a:pt x="1627" y="1222"/>
                  </a:lnTo>
                  <a:lnTo>
                    <a:pt x="1627" y="1224"/>
                  </a:lnTo>
                  <a:lnTo>
                    <a:pt x="1621" y="1232"/>
                  </a:lnTo>
                  <a:lnTo>
                    <a:pt x="1616" y="1232"/>
                  </a:lnTo>
                  <a:lnTo>
                    <a:pt x="1607" y="1243"/>
                  </a:lnTo>
                  <a:lnTo>
                    <a:pt x="1604" y="1245"/>
                  </a:lnTo>
                  <a:lnTo>
                    <a:pt x="1602" y="1248"/>
                  </a:lnTo>
                  <a:lnTo>
                    <a:pt x="1599" y="1248"/>
                  </a:lnTo>
                  <a:lnTo>
                    <a:pt x="1597" y="1250"/>
                  </a:lnTo>
                  <a:lnTo>
                    <a:pt x="1595" y="1253"/>
                  </a:lnTo>
                  <a:lnTo>
                    <a:pt x="1595" y="1253"/>
                  </a:lnTo>
                  <a:lnTo>
                    <a:pt x="1595" y="1253"/>
                  </a:lnTo>
                  <a:lnTo>
                    <a:pt x="1593" y="1253"/>
                  </a:lnTo>
                  <a:lnTo>
                    <a:pt x="1590" y="1253"/>
                  </a:lnTo>
                  <a:lnTo>
                    <a:pt x="1588" y="1253"/>
                  </a:lnTo>
                  <a:lnTo>
                    <a:pt x="1588" y="1257"/>
                  </a:lnTo>
                  <a:lnTo>
                    <a:pt x="1586" y="1259"/>
                  </a:lnTo>
                  <a:lnTo>
                    <a:pt x="1585" y="1260"/>
                  </a:lnTo>
                  <a:lnTo>
                    <a:pt x="1583" y="1260"/>
                  </a:lnTo>
                  <a:lnTo>
                    <a:pt x="1583" y="1266"/>
                  </a:lnTo>
                  <a:lnTo>
                    <a:pt x="1581" y="1266"/>
                  </a:lnTo>
                  <a:lnTo>
                    <a:pt x="1581" y="1269"/>
                  </a:lnTo>
                  <a:lnTo>
                    <a:pt x="1578" y="1271"/>
                  </a:lnTo>
                  <a:lnTo>
                    <a:pt x="1576" y="1273"/>
                  </a:lnTo>
                  <a:lnTo>
                    <a:pt x="1576" y="1274"/>
                  </a:lnTo>
                  <a:lnTo>
                    <a:pt x="1571" y="1280"/>
                  </a:lnTo>
                  <a:lnTo>
                    <a:pt x="1571" y="1281"/>
                  </a:lnTo>
                  <a:lnTo>
                    <a:pt x="1569" y="1283"/>
                  </a:lnTo>
                  <a:lnTo>
                    <a:pt x="1569" y="1290"/>
                  </a:lnTo>
                  <a:lnTo>
                    <a:pt x="1566" y="1290"/>
                  </a:lnTo>
                  <a:lnTo>
                    <a:pt x="1567" y="1294"/>
                  </a:lnTo>
                  <a:lnTo>
                    <a:pt x="1564" y="1295"/>
                  </a:lnTo>
                  <a:lnTo>
                    <a:pt x="1564" y="1299"/>
                  </a:lnTo>
                  <a:lnTo>
                    <a:pt x="1562" y="1299"/>
                  </a:lnTo>
                  <a:lnTo>
                    <a:pt x="1562" y="1302"/>
                  </a:lnTo>
                  <a:lnTo>
                    <a:pt x="1562" y="1302"/>
                  </a:lnTo>
                  <a:lnTo>
                    <a:pt x="1562" y="1304"/>
                  </a:lnTo>
                  <a:lnTo>
                    <a:pt x="1560" y="1304"/>
                  </a:lnTo>
                  <a:lnTo>
                    <a:pt x="1560" y="1308"/>
                  </a:lnTo>
                  <a:lnTo>
                    <a:pt x="1560" y="1308"/>
                  </a:lnTo>
                  <a:lnTo>
                    <a:pt x="1560" y="1311"/>
                  </a:lnTo>
                  <a:lnTo>
                    <a:pt x="1557" y="1311"/>
                  </a:lnTo>
                  <a:lnTo>
                    <a:pt x="1557" y="1313"/>
                  </a:lnTo>
                  <a:lnTo>
                    <a:pt x="1557" y="1315"/>
                  </a:lnTo>
                  <a:lnTo>
                    <a:pt x="1555" y="1316"/>
                  </a:lnTo>
                  <a:lnTo>
                    <a:pt x="1553" y="1316"/>
                  </a:lnTo>
                  <a:lnTo>
                    <a:pt x="1552" y="1320"/>
                  </a:lnTo>
                  <a:lnTo>
                    <a:pt x="1552" y="1320"/>
                  </a:lnTo>
                  <a:lnTo>
                    <a:pt x="1552" y="1321"/>
                  </a:lnTo>
                  <a:lnTo>
                    <a:pt x="1550" y="1321"/>
                  </a:lnTo>
                  <a:lnTo>
                    <a:pt x="1552" y="1325"/>
                  </a:lnTo>
                  <a:lnTo>
                    <a:pt x="1548" y="1325"/>
                  </a:lnTo>
                  <a:lnTo>
                    <a:pt x="1548" y="1328"/>
                  </a:lnTo>
                  <a:lnTo>
                    <a:pt x="1548" y="1328"/>
                  </a:lnTo>
                  <a:lnTo>
                    <a:pt x="1546" y="1335"/>
                  </a:lnTo>
                  <a:lnTo>
                    <a:pt x="1545" y="1335"/>
                  </a:lnTo>
                  <a:lnTo>
                    <a:pt x="1545" y="1341"/>
                  </a:lnTo>
                  <a:lnTo>
                    <a:pt x="1541" y="1341"/>
                  </a:lnTo>
                  <a:lnTo>
                    <a:pt x="1541" y="1344"/>
                  </a:lnTo>
                  <a:lnTo>
                    <a:pt x="1539" y="1348"/>
                  </a:lnTo>
                  <a:lnTo>
                    <a:pt x="1539" y="1349"/>
                  </a:lnTo>
                  <a:lnTo>
                    <a:pt x="1536" y="1349"/>
                  </a:lnTo>
                  <a:lnTo>
                    <a:pt x="1534" y="1353"/>
                  </a:lnTo>
                  <a:lnTo>
                    <a:pt x="1532" y="1353"/>
                  </a:lnTo>
                  <a:lnTo>
                    <a:pt x="1534" y="1360"/>
                  </a:lnTo>
                  <a:lnTo>
                    <a:pt x="1532" y="1360"/>
                  </a:lnTo>
                  <a:lnTo>
                    <a:pt x="1532" y="1362"/>
                  </a:lnTo>
                  <a:lnTo>
                    <a:pt x="1532" y="1362"/>
                  </a:lnTo>
                  <a:lnTo>
                    <a:pt x="1532" y="1363"/>
                  </a:lnTo>
                  <a:lnTo>
                    <a:pt x="1532" y="1365"/>
                  </a:lnTo>
                  <a:lnTo>
                    <a:pt x="1532" y="1365"/>
                  </a:lnTo>
                  <a:lnTo>
                    <a:pt x="1532" y="1370"/>
                  </a:lnTo>
                  <a:lnTo>
                    <a:pt x="1534" y="1370"/>
                  </a:lnTo>
                  <a:lnTo>
                    <a:pt x="1536" y="1374"/>
                  </a:lnTo>
                  <a:lnTo>
                    <a:pt x="1538" y="1377"/>
                  </a:lnTo>
                  <a:lnTo>
                    <a:pt x="1539" y="1379"/>
                  </a:lnTo>
                  <a:lnTo>
                    <a:pt x="1539" y="1381"/>
                  </a:lnTo>
                  <a:lnTo>
                    <a:pt x="1541" y="1381"/>
                  </a:lnTo>
                  <a:lnTo>
                    <a:pt x="1541" y="1383"/>
                  </a:lnTo>
                  <a:lnTo>
                    <a:pt x="1541" y="1384"/>
                  </a:lnTo>
                  <a:lnTo>
                    <a:pt x="1539" y="1386"/>
                  </a:lnTo>
                  <a:lnTo>
                    <a:pt x="1539" y="1386"/>
                  </a:lnTo>
                  <a:lnTo>
                    <a:pt x="1539" y="1388"/>
                  </a:lnTo>
                  <a:lnTo>
                    <a:pt x="1539" y="1388"/>
                  </a:lnTo>
                  <a:lnTo>
                    <a:pt x="1541" y="1391"/>
                  </a:lnTo>
                  <a:lnTo>
                    <a:pt x="1541" y="1393"/>
                  </a:lnTo>
                  <a:lnTo>
                    <a:pt x="1541" y="1397"/>
                  </a:lnTo>
                  <a:lnTo>
                    <a:pt x="1539" y="1398"/>
                  </a:lnTo>
                  <a:lnTo>
                    <a:pt x="1539" y="1405"/>
                  </a:lnTo>
                  <a:lnTo>
                    <a:pt x="1539" y="1405"/>
                  </a:lnTo>
                  <a:lnTo>
                    <a:pt x="1541" y="1409"/>
                  </a:lnTo>
                  <a:lnTo>
                    <a:pt x="1541" y="1409"/>
                  </a:lnTo>
                  <a:lnTo>
                    <a:pt x="1541" y="1412"/>
                  </a:lnTo>
                  <a:lnTo>
                    <a:pt x="1543" y="1412"/>
                  </a:lnTo>
                  <a:lnTo>
                    <a:pt x="1541" y="1424"/>
                  </a:lnTo>
                  <a:lnTo>
                    <a:pt x="1545" y="1426"/>
                  </a:lnTo>
                  <a:lnTo>
                    <a:pt x="1545" y="1428"/>
                  </a:lnTo>
                  <a:lnTo>
                    <a:pt x="1543" y="1428"/>
                  </a:lnTo>
                  <a:lnTo>
                    <a:pt x="1543" y="1430"/>
                  </a:lnTo>
                  <a:lnTo>
                    <a:pt x="1541" y="1430"/>
                  </a:lnTo>
                  <a:lnTo>
                    <a:pt x="1543" y="1442"/>
                  </a:lnTo>
                  <a:lnTo>
                    <a:pt x="1541" y="1442"/>
                  </a:lnTo>
                  <a:lnTo>
                    <a:pt x="1541" y="1445"/>
                  </a:lnTo>
                  <a:lnTo>
                    <a:pt x="1541" y="1445"/>
                  </a:lnTo>
                  <a:lnTo>
                    <a:pt x="1541" y="1451"/>
                  </a:lnTo>
                  <a:lnTo>
                    <a:pt x="1539" y="1451"/>
                  </a:lnTo>
                  <a:lnTo>
                    <a:pt x="1539" y="1452"/>
                  </a:lnTo>
                  <a:lnTo>
                    <a:pt x="1539" y="1452"/>
                  </a:lnTo>
                  <a:lnTo>
                    <a:pt x="1538" y="1463"/>
                  </a:lnTo>
                  <a:lnTo>
                    <a:pt x="1539" y="1463"/>
                  </a:lnTo>
                  <a:lnTo>
                    <a:pt x="1539" y="1470"/>
                  </a:lnTo>
                  <a:lnTo>
                    <a:pt x="1538" y="1470"/>
                  </a:lnTo>
                  <a:lnTo>
                    <a:pt x="1536" y="1473"/>
                  </a:lnTo>
                  <a:lnTo>
                    <a:pt x="1536" y="1475"/>
                  </a:lnTo>
                  <a:lnTo>
                    <a:pt x="1534" y="1479"/>
                  </a:lnTo>
                  <a:lnTo>
                    <a:pt x="1532" y="1479"/>
                  </a:lnTo>
                  <a:lnTo>
                    <a:pt x="1532" y="1479"/>
                  </a:lnTo>
                  <a:lnTo>
                    <a:pt x="1532" y="1479"/>
                  </a:lnTo>
                  <a:lnTo>
                    <a:pt x="1531" y="1479"/>
                  </a:lnTo>
                  <a:lnTo>
                    <a:pt x="1531" y="1484"/>
                  </a:lnTo>
                  <a:lnTo>
                    <a:pt x="1529" y="1486"/>
                  </a:lnTo>
                  <a:lnTo>
                    <a:pt x="1529" y="1486"/>
                  </a:lnTo>
                  <a:lnTo>
                    <a:pt x="1527" y="1486"/>
                  </a:lnTo>
                  <a:lnTo>
                    <a:pt x="1527" y="1486"/>
                  </a:lnTo>
                  <a:lnTo>
                    <a:pt x="1527" y="1487"/>
                  </a:lnTo>
                  <a:lnTo>
                    <a:pt x="1529" y="1489"/>
                  </a:lnTo>
                  <a:lnTo>
                    <a:pt x="1531" y="1489"/>
                  </a:lnTo>
                  <a:lnTo>
                    <a:pt x="1532" y="1503"/>
                  </a:lnTo>
                  <a:lnTo>
                    <a:pt x="1536" y="1503"/>
                  </a:lnTo>
                  <a:lnTo>
                    <a:pt x="1538" y="1510"/>
                  </a:lnTo>
                  <a:lnTo>
                    <a:pt x="1536" y="1510"/>
                  </a:lnTo>
                  <a:lnTo>
                    <a:pt x="1536" y="1517"/>
                  </a:lnTo>
                  <a:lnTo>
                    <a:pt x="1539" y="1517"/>
                  </a:lnTo>
                  <a:lnTo>
                    <a:pt x="1539" y="1519"/>
                  </a:lnTo>
                  <a:lnTo>
                    <a:pt x="1536" y="1520"/>
                  </a:lnTo>
                  <a:lnTo>
                    <a:pt x="1536" y="1522"/>
                  </a:lnTo>
                  <a:lnTo>
                    <a:pt x="1538" y="1524"/>
                  </a:lnTo>
                  <a:lnTo>
                    <a:pt x="1538" y="1524"/>
                  </a:lnTo>
                  <a:lnTo>
                    <a:pt x="1539" y="1524"/>
                  </a:lnTo>
                  <a:lnTo>
                    <a:pt x="1541" y="1526"/>
                  </a:lnTo>
                  <a:lnTo>
                    <a:pt x="1539" y="1529"/>
                  </a:lnTo>
                  <a:lnTo>
                    <a:pt x="1543" y="1531"/>
                  </a:lnTo>
                  <a:lnTo>
                    <a:pt x="1545" y="1533"/>
                  </a:lnTo>
                  <a:lnTo>
                    <a:pt x="1548" y="1533"/>
                  </a:lnTo>
                  <a:lnTo>
                    <a:pt x="1548" y="1536"/>
                  </a:lnTo>
                  <a:lnTo>
                    <a:pt x="1553" y="1536"/>
                  </a:lnTo>
                  <a:lnTo>
                    <a:pt x="1552" y="1538"/>
                  </a:lnTo>
                  <a:lnTo>
                    <a:pt x="1553" y="1540"/>
                  </a:lnTo>
                  <a:lnTo>
                    <a:pt x="1553" y="1540"/>
                  </a:lnTo>
                  <a:lnTo>
                    <a:pt x="1553" y="1541"/>
                  </a:lnTo>
                  <a:lnTo>
                    <a:pt x="1553" y="1541"/>
                  </a:lnTo>
                  <a:lnTo>
                    <a:pt x="1553" y="1543"/>
                  </a:lnTo>
                  <a:lnTo>
                    <a:pt x="1553" y="1545"/>
                  </a:lnTo>
                  <a:lnTo>
                    <a:pt x="1553" y="1545"/>
                  </a:lnTo>
                  <a:lnTo>
                    <a:pt x="1555" y="1547"/>
                  </a:lnTo>
                  <a:lnTo>
                    <a:pt x="1557" y="1547"/>
                  </a:lnTo>
                  <a:lnTo>
                    <a:pt x="1560" y="1548"/>
                  </a:lnTo>
                  <a:lnTo>
                    <a:pt x="1560" y="1550"/>
                  </a:lnTo>
                  <a:lnTo>
                    <a:pt x="1562" y="1550"/>
                  </a:lnTo>
                  <a:lnTo>
                    <a:pt x="1564" y="1552"/>
                  </a:lnTo>
                  <a:lnTo>
                    <a:pt x="1566" y="1554"/>
                  </a:lnTo>
                  <a:lnTo>
                    <a:pt x="1566" y="1555"/>
                  </a:lnTo>
                  <a:lnTo>
                    <a:pt x="1567" y="1555"/>
                  </a:lnTo>
                  <a:lnTo>
                    <a:pt x="1567" y="1557"/>
                  </a:lnTo>
                  <a:lnTo>
                    <a:pt x="1567" y="1559"/>
                  </a:lnTo>
                  <a:lnTo>
                    <a:pt x="1566" y="1559"/>
                  </a:lnTo>
                  <a:lnTo>
                    <a:pt x="1567" y="1559"/>
                  </a:lnTo>
                  <a:lnTo>
                    <a:pt x="1567" y="1562"/>
                  </a:lnTo>
                  <a:lnTo>
                    <a:pt x="1569" y="1562"/>
                  </a:lnTo>
                  <a:lnTo>
                    <a:pt x="1569" y="1566"/>
                  </a:lnTo>
                  <a:lnTo>
                    <a:pt x="1574" y="1566"/>
                  </a:lnTo>
                  <a:lnTo>
                    <a:pt x="1574" y="1571"/>
                  </a:lnTo>
                  <a:lnTo>
                    <a:pt x="1574" y="1576"/>
                  </a:lnTo>
                  <a:lnTo>
                    <a:pt x="1576" y="1576"/>
                  </a:lnTo>
                  <a:lnTo>
                    <a:pt x="1576" y="1582"/>
                  </a:lnTo>
                  <a:lnTo>
                    <a:pt x="1579" y="1582"/>
                  </a:lnTo>
                  <a:lnTo>
                    <a:pt x="1579" y="1582"/>
                  </a:lnTo>
                  <a:lnTo>
                    <a:pt x="1581" y="1583"/>
                  </a:lnTo>
                  <a:lnTo>
                    <a:pt x="1583" y="1583"/>
                  </a:lnTo>
                  <a:lnTo>
                    <a:pt x="1581" y="1590"/>
                  </a:lnTo>
                  <a:lnTo>
                    <a:pt x="1581" y="1590"/>
                  </a:lnTo>
                  <a:lnTo>
                    <a:pt x="1583" y="1590"/>
                  </a:lnTo>
                  <a:lnTo>
                    <a:pt x="1583" y="1592"/>
                  </a:lnTo>
                  <a:lnTo>
                    <a:pt x="1581" y="1592"/>
                  </a:lnTo>
                  <a:lnTo>
                    <a:pt x="1583" y="1596"/>
                  </a:lnTo>
                  <a:lnTo>
                    <a:pt x="1583" y="1596"/>
                  </a:lnTo>
                  <a:lnTo>
                    <a:pt x="1585" y="1596"/>
                  </a:lnTo>
                  <a:lnTo>
                    <a:pt x="1585" y="1597"/>
                  </a:lnTo>
                  <a:lnTo>
                    <a:pt x="1585" y="1597"/>
                  </a:lnTo>
                  <a:lnTo>
                    <a:pt x="1585" y="1597"/>
                  </a:lnTo>
                  <a:lnTo>
                    <a:pt x="1586" y="1599"/>
                  </a:lnTo>
                  <a:lnTo>
                    <a:pt x="1586" y="1601"/>
                  </a:lnTo>
                  <a:lnTo>
                    <a:pt x="1586" y="1601"/>
                  </a:lnTo>
                  <a:lnTo>
                    <a:pt x="1585" y="1601"/>
                  </a:lnTo>
                  <a:lnTo>
                    <a:pt x="1585" y="1603"/>
                  </a:lnTo>
                  <a:lnTo>
                    <a:pt x="1583" y="1603"/>
                  </a:lnTo>
                  <a:lnTo>
                    <a:pt x="1583" y="1603"/>
                  </a:lnTo>
                  <a:lnTo>
                    <a:pt x="1590" y="1604"/>
                  </a:lnTo>
                  <a:lnTo>
                    <a:pt x="1590" y="1611"/>
                  </a:lnTo>
                  <a:lnTo>
                    <a:pt x="1595" y="1613"/>
                  </a:lnTo>
                  <a:lnTo>
                    <a:pt x="1595" y="1617"/>
                  </a:lnTo>
                  <a:lnTo>
                    <a:pt x="1597" y="1618"/>
                  </a:lnTo>
                  <a:lnTo>
                    <a:pt x="1597" y="1620"/>
                  </a:lnTo>
                  <a:lnTo>
                    <a:pt x="1599" y="1623"/>
                  </a:lnTo>
                  <a:lnTo>
                    <a:pt x="1600" y="1623"/>
                  </a:lnTo>
                  <a:lnTo>
                    <a:pt x="1602" y="1625"/>
                  </a:lnTo>
                  <a:lnTo>
                    <a:pt x="1607" y="1625"/>
                  </a:lnTo>
                  <a:lnTo>
                    <a:pt x="1614" y="1632"/>
                  </a:lnTo>
                  <a:lnTo>
                    <a:pt x="1614" y="1634"/>
                  </a:lnTo>
                  <a:lnTo>
                    <a:pt x="1616" y="1636"/>
                  </a:lnTo>
                  <a:lnTo>
                    <a:pt x="1616" y="1637"/>
                  </a:lnTo>
                  <a:lnTo>
                    <a:pt x="1618" y="1637"/>
                  </a:lnTo>
                  <a:lnTo>
                    <a:pt x="1620" y="1641"/>
                  </a:lnTo>
                  <a:lnTo>
                    <a:pt x="1623" y="1641"/>
                  </a:lnTo>
                  <a:lnTo>
                    <a:pt x="1625" y="1644"/>
                  </a:lnTo>
                  <a:lnTo>
                    <a:pt x="1628" y="1644"/>
                  </a:lnTo>
                  <a:lnTo>
                    <a:pt x="1630" y="1646"/>
                  </a:lnTo>
                  <a:lnTo>
                    <a:pt x="1632" y="1648"/>
                  </a:lnTo>
                  <a:lnTo>
                    <a:pt x="1634" y="1650"/>
                  </a:lnTo>
                  <a:lnTo>
                    <a:pt x="1635" y="1650"/>
                  </a:lnTo>
                  <a:lnTo>
                    <a:pt x="1637" y="1655"/>
                  </a:lnTo>
                  <a:lnTo>
                    <a:pt x="1639" y="1657"/>
                  </a:lnTo>
                  <a:lnTo>
                    <a:pt x="1642" y="1660"/>
                  </a:lnTo>
                  <a:lnTo>
                    <a:pt x="1644" y="1662"/>
                  </a:lnTo>
                  <a:lnTo>
                    <a:pt x="1648" y="1664"/>
                  </a:lnTo>
                  <a:lnTo>
                    <a:pt x="1649" y="1667"/>
                  </a:lnTo>
                  <a:lnTo>
                    <a:pt x="1656" y="1667"/>
                  </a:lnTo>
                  <a:lnTo>
                    <a:pt x="1656" y="1667"/>
                  </a:lnTo>
                  <a:lnTo>
                    <a:pt x="1658" y="1671"/>
                  </a:lnTo>
                  <a:lnTo>
                    <a:pt x="1662" y="1672"/>
                  </a:lnTo>
                  <a:lnTo>
                    <a:pt x="1672" y="1669"/>
                  </a:lnTo>
                  <a:lnTo>
                    <a:pt x="1682" y="1664"/>
                  </a:lnTo>
                  <a:lnTo>
                    <a:pt x="1689" y="1657"/>
                  </a:lnTo>
                  <a:lnTo>
                    <a:pt x="1712" y="1657"/>
                  </a:lnTo>
                  <a:lnTo>
                    <a:pt x="1712" y="1658"/>
                  </a:lnTo>
                  <a:lnTo>
                    <a:pt x="1717" y="1658"/>
                  </a:lnTo>
                  <a:lnTo>
                    <a:pt x="1717" y="1660"/>
                  </a:lnTo>
                  <a:lnTo>
                    <a:pt x="1719" y="1660"/>
                  </a:lnTo>
                  <a:lnTo>
                    <a:pt x="1721" y="1662"/>
                  </a:lnTo>
                  <a:lnTo>
                    <a:pt x="1733" y="1662"/>
                  </a:lnTo>
                  <a:lnTo>
                    <a:pt x="1733" y="1662"/>
                  </a:lnTo>
                  <a:lnTo>
                    <a:pt x="1740" y="1658"/>
                  </a:lnTo>
                  <a:lnTo>
                    <a:pt x="1740" y="1658"/>
                  </a:lnTo>
                  <a:lnTo>
                    <a:pt x="1744" y="1658"/>
                  </a:lnTo>
                  <a:lnTo>
                    <a:pt x="1744" y="1657"/>
                  </a:lnTo>
                  <a:lnTo>
                    <a:pt x="1745" y="1657"/>
                  </a:lnTo>
                  <a:lnTo>
                    <a:pt x="1745" y="1655"/>
                  </a:lnTo>
                  <a:lnTo>
                    <a:pt x="1752" y="1655"/>
                  </a:lnTo>
                  <a:lnTo>
                    <a:pt x="1754" y="1653"/>
                  </a:lnTo>
                  <a:lnTo>
                    <a:pt x="1758" y="1653"/>
                  </a:lnTo>
                  <a:lnTo>
                    <a:pt x="1758" y="1651"/>
                  </a:lnTo>
                  <a:lnTo>
                    <a:pt x="1759" y="1651"/>
                  </a:lnTo>
                  <a:lnTo>
                    <a:pt x="1759" y="1650"/>
                  </a:lnTo>
                  <a:lnTo>
                    <a:pt x="1773" y="1650"/>
                  </a:lnTo>
                  <a:lnTo>
                    <a:pt x="1773" y="1650"/>
                  </a:lnTo>
                  <a:lnTo>
                    <a:pt x="1777" y="1650"/>
                  </a:lnTo>
                  <a:lnTo>
                    <a:pt x="1778" y="1646"/>
                  </a:lnTo>
                  <a:lnTo>
                    <a:pt x="1785" y="1646"/>
                  </a:lnTo>
                  <a:lnTo>
                    <a:pt x="1784" y="1643"/>
                  </a:lnTo>
                  <a:lnTo>
                    <a:pt x="1784" y="1639"/>
                  </a:lnTo>
                  <a:lnTo>
                    <a:pt x="1780" y="1637"/>
                  </a:lnTo>
                  <a:lnTo>
                    <a:pt x="1780" y="1637"/>
                  </a:lnTo>
                  <a:lnTo>
                    <a:pt x="1782" y="1637"/>
                  </a:lnTo>
                  <a:lnTo>
                    <a:pt x="1785" y="1637"/>
                  </a:lnTo>
                  <a:lnTo>
                    <a:pt x="1787" y="1641"/>
                  </a:lnTo>
                  <a:lnTo>
                    <a:pt x="1787" y="1643"/>
                  </a:lnTo>
                  <a:lnTo>
                    <a:pt x="1787" y="1644"/>
                  </a:lnTo>
                  <a:lnTo>
                    <a:pt x="1791" y="1644"/>
                  </a:lnTo>
                  <a:lnTo>
                    <a:pt x="1792" y="1641"/>
                  </a:lnTo>
                  <a:lnTo>
                    <a:pt x="1794" y="1639"/>
                  </a:lnTo>
                  <a:lnTo>
                    <a:pt x="1794" y="1637"/>
                  </a:lnTo>
                  <a:lnTo>
                    <a:pt x="1794" y="1637"/>
                  </a:lnTo>
                  <a:lnTo>
                    <a:pt x="1794" y="1641"/>
                  </a:lnTo>
                  <a:lnTo>
                    <a:pt x="1796" y="1643"/>
                  </a:lnTo>
                  <a:lnTo>
                    <a:pt x="1796" y="1643"/>
                  </a:lnTo>
                  <a:lnTo>
                    <a:pt x="1796" y="1643"/>
                  </a:lnTo>
                  <a:lnTo>
                    <a:pt x="1792" y="1644"/>
                  </a:lnTo>
                  <a:lnTo>
                    <a:pt x="1792" y="1646"/>
                  </a:lnTo>
                  <a:lnTo>
                    <a:pt x="1794" y="1646"/>
                  </a:lnTo>
                  <a:lnTo>
                    <a:pt x="1796" y="1646"/>
                  </a:lnTo>
                  <a:lnTo>
                    <a:pt x="1796" y="1644"/>
                  </a:lnTo>
                  <a:lnTo>
                    <a:pt x="1798" y="1644"/>
                  </a:lnTo>
                  <a:lnTo>
                    <a:pt x="1798" y="1644"/>
                  </a:lnTo>
                  <a:lnTo>
                    <a:pt x="1798" y="1641"/>
                  </a:lnTo>
                  <a:lnTo>
                    <a:pt x="1799" y="1643"/>
                  </a:lnTo>
                  <a:lnTo>
                    <a:pt x="1799" y="1641"/>
                  </a:lnTo>
                  <a:lnTo>
                    <a:pt x="1803" y="1641"/>
                  </a:lnTo>
                  <a:lnTo>
                    <a:pt x="1805" y="1639"/>
                  </a:lnTo>
                  <a:lnTo>
                    <a:pt x="1805" y="1637"/>
                  </a:lnTo>
                  <a:lnTo>
                    <a:pt x="1806" y="1636"/>
                  </a:lnTo>
                  <a:lnTo>
                    <a:pt x="1817" y="1634"/>
                  </a:lnTo>
                  <a:lnTo>
                    <a:pt x="1819" y="1632"/>
                  </a:lnTo>
                  <a:lnTo>
                    <a:pt x="1820" y="1632"/>
                  </a:lnTo>
                  <a:lnTo>
                    <a:pt x="1820" y="1630"/>
                  </a:lnTo>
                  <a:lnTo>
                    <a:pt x="1827" y="1630"/>
                  </a:lnTo>
                  <a:lnTo>
                    <a:pt x="1827" y="1632"/>
                  </a:lnTo>
                  <a:lnTo>
                    <a:pt x="1824" y="1632"/>
                  </a:lnTo>
                  <a:lnTo>
                    <a:pt x="1824" y="1634"/>
                  </a:lnTo>
                  <a:lnTo>
                    <a:pt x="1840" y="1634"/>
                  </a:lnTo>
                  <a:lnTo>
                    <a:pt x="1841" y="1637"/>
                  </a:lnTo>
                  <a:lnTo>
                    <a:pt x="1843" y="1637"/>
                  </a:lnTo>
                  <a:lnTo>
                    <a:pt x="1845" y="1637"/>
                  </a:lnTo>
                  <a:lnTo>
                    <a:pt x="1845" y="1637"/>
                  </a:lnTo>
                  <a:lnTo>
                    <a:pt x="1845" y="1639"/>
                  </a:lnTo>
                  <a:lnTo>
                    <a:pt x="1845" y="1641"/>
                  </a:lnTo>
                  <a:lnTo>
                    <a:pt x="1848" y="1641"/>
                  </a:lnTo>
                  <a:lnTo>
                    <a:pt x="1848" y="1641"/>
                  </a:lnTo>
                  <a:lnTo>
                    <a:pt x="1850" y="1643"/>
                  </a:lnTo>
                  <a:lnTo>
                    <a:pt x="1854" y="1643"/>
                  </a:lnTo>
                  <a:lnTo>
                    <a:pt x="1854" y="1646"/>
                  </a:lnTo>
                  <a:lnTo>
                    <a:pt x="1855" y="1646"/>
                  </a:lnTo>
                  <a:lnTo>
                    <a:pt x="1857" y="1651"/>
                  </a:lnTo>
                  <a:lnTo>
                    <a:pt x="1859" y="1653"/>
                  </a:lnTo>
                  <a:lnTo>
                    <a:pt x="1857" y="1655"/>
                  </a:lnTo>
                  <a:lnTo>
                    <a:pt x="1854" y="1657"/>
                  </a:lnTo>
                  <a:lnTo>
                    <a:pt x="1855" y="1660"/>
                  </a:lnTo>
                  <a:lnTo>
                    <a:pt x="1857" y="1660"/>
                  </a:lnTo>
                  <a:lnTo>
                    <a:pt x="1857" y="1664"/>
                  </a:lnTo>
                  <a:lnTo>
                    <a:pt x="1857" y="1664"/>
                  </a:lnTo>
                  <a:lnTo>
                    <a:pt x="1857" y="1665"/>
                  </a:lnTo>
                  <a:lnTo>
                    <a:pt x="1860" y="1667"/>
                  </a:lnTo>
                  <a:lnTo>
                    <a:pt x="1860" y="1669"/>
                  </a:lnTo>
                  <a:lnTo>
                    <a:pt x="1860" y="1669"/>
                  </a:lnTo>
                  <a:lnTo>
                    <a:pt x="1860" y="1669"/>
                  </a:lnTo>
                  <a:lnTo>
                    <a:pt x="1860" y="1669"/>
                  </a:lnTo>
                  <a:lnTo>
                    <a:pt x="1862" y="1671"/>
                  </a:lnTo>
                  <a:lnTo>
                    <a:pt x="1862" y="1672"/>
                  </a:lnTo>
                  <a:lnTo>
                    <a:pt x="1874" y="1671"/>
                  </a:lnTo>
                  <a:lnTo>
                    <a:pt x="1874" y="1669"/>
                  </a:lnTo>
                  <a:lnTo>
                    <a:pt x="1876" y="1669"/>
                  </a:lnTo>
                  <a:lnTo>
                    <a:pt x="1876" y="1669"/>
                  </a:lnTo>
                  <a:lnTo>
                    <a:pt x="1876" y="1671"/>
                  </a:lnTo>
                  <a:lnTo>
                    <a:pt x="1878" y="1671"/>
                  </a:lnTo>
                  <a:lnTo>
                    <a:pt x="1880" y="1669"/>
                  </a:lnTo>
                  <a:lnTo>
                    <a:pt x="1881" y="1669"/>
                  </a:lnTo>
                  <a:lnTo>
                    <a:pt x="1881" y="1667"/>
                  </a:lnTo>
                  <a:lnTo>
                    <a:pt x="1881" y="1669"/>
                  </a:lnTo>
                  <a:lnTo>
                    <a:pt x="1883" y="1669"/>
                  </a:lnTo>
                  <a:lnTo>
                    <a:pt x="1885" y="1667"/>
                  </a:lnTo>
                  <a:lnTo>
                    <a:pt x="1885" y="1665"/>
                  </a:lnTo>
                  <a:lnTo>
                    <a:pt x="1887" y="1665"/>
                  </a:lnTo>
                  <a:lnTo>
                    <a:pt x="1887" y="1664"/>
                  </a:lnTo>
                  <a:lnTo>
                    <a:pt x="1892" y="1664"/>
                  </a:lnTo>
                  <a:lnTo>
                    <a:pt x="1892" y="1665"/>
                  </a:lnTo>
                  <a:lnTo>
                    <a:pt x="1894" y="1665"/>
                  </a:lnTo>
                  <a:lnTo>
                    <a:pt x="1894" y="1667"/>
                  </a:lnTo>
                  <a:lnTo>
                    <a:pt x="1895" y="1667"/>
                  </a:lnTo>
                  <a:lnTo>
                    <a:pt x="1895" y="1664"/>
                  </a:lnTo>
                  <a:lnTo>
                    <a:pt x="1895" y="1664"/>
                  </a:lnTo>
                  <a:lnTo>
                    <a:pt x="1895" y="1665"/>
                  </a:lnTo>
                  <a:lnTo>
                    <a:pt x="1897" y="1665"/>
                  </a:lnTo>
                  <a:lnTo>
                    <a:pt x="1897" y="1665"/>
                  </a:lnTo>
                  <a:lnTo>
                    <a:pt x="1899" y="1667"/>
                  </a:lnTo>
                  <a:lnTo>
                    <a:pt x="1902" y="1667"/>
                  </a:lnTo>
                  <a:lnTo>
                    <a:pt x="1904" y="1665"/>
                  </a:lnTo>
                  <a:lnTo>
                    <a:pt x="1904" y="1665"/>
                  </a:lnTo>
                  <a:lnTo>
                    <a:pt x="1904" y="1667"/>
                  </a:lnTo>
                  <a:lnTo>
                    <a:pt x="1904" y="1669"/>
                  </a:lnTo>
                  <a:lnTo>
                    <a:pt x="1904" y="1672"/>
                  </a:lnTo>
                  <a:lnTo>
                    <a:pt x="1906" y="1674"/>
                  </a:lnTo>
                  <a:lnTo>
                    <a:pt x="1909" y="1674"/>
                  </a:lnTo>
                  <a:lnTo>
                    <a:pt x="1911" y="1674"/>
                  </a:lnTo>
                  <a:lnTo>
                    <a:pt x="1913" y="1672"/>
                  </a:lnTo>
                  <a:lnTo>
                    <a:pt x="1916" y="1672"/>
                  </a:lnTo>
                  <a:lnTo>
                    <a:pt x="1916" y="1674"/>
                  </a:lnTo>
                  <a:lnTo>
                    <a:pt x="1915" y="1674"/>
                  </a:lnTo>
                  <a:lnTo>
                    <a:pt x="1913" y="1676"/>
                  </a:lnTo>
                  <a:lnTo>
                    <a:pt x="1913" y="1678"/>
                  </a:lnTo>
                  <a:lnTo>
                    <a:pt x="1913" y="1678"/>
                  </a:lnTo>
                  <a:lnTo>
                    <a:pt x="1915" y="1679"/>
                  </a:lnTo>
                  <a:lnTo>
                    <a:pt x="1915" y="1679"/>
                  </a:lnTo>
                  <a:lnTo>
                    <a:pt x="1915" y="1685"/>
                  </a:lnTo>
                  <a:lnTo>
                    <a:pt x="1916" y="1686"/>
                  </a:lnTo>
                  <a:lnTo>
                    <a:pt x="1916" y="1688"/>
                  </a:lnTo>
                  <a:lnTo>
                    <a:pt x="1918" y="1688"/>
                  </a:lnTo>
                  <a:lnTo>
                    <a:pt x="1920" y="1690"/>
                  </a:lnTo>
                  <a:lnTo>
                    <a:pt x="1920" y="1693"/>
                  </a:lnTo>
                  <a:lnTo>
                    <a:pt x="1918" y="1693"/>
                  </a:lnTo>
                  <a:lnTo>
                    <a:pt x="1918" y="1699"/>
                  </a:lnTo>
                  <a:lnTo>
                    <a:pt x="1916" y="1699"/>
                  </a:lnTo>
                  <a:lnTo>
                    <a:pt x="1916" y="1706"/>
                  </a:lnTo>
                  <a:lnTo>
                    <a:pt x="1915" y="1707"/>
                  </a:lnTo>
                  <a:lnTo>
                    <a:pt x="1915" y="1707"/>
                  </a:lnTo>
                  <a:lnTo>
                    <a:pt x="1916" y="1711"/>
                  </a:lnTo>
                  <a:lnTo>
                    <a:pt x="1916" y="1713"/>
                  </a:lnTo>
                  <a:lnTo>
                    <a:pt x="1916" y="1716"/>
                  </a:lnTo>
                  <a:lnTo>
                    <a:pt x="1915" y="1716"/>
                  </a:lnTo>
                  <a:lnTo>
                    <a:pt x="1911" y="1728"/>
                  </a:lnTo>
                  <a:lnTo>
                    <a:pt x="1913" y="1730"/>
                  </a:lnTo>
                  <a:lnTo>
                    <a:pt x="1915" y="1740"/>
                  </a:lnTo>
                  <a:lnTo>
                    <a:pt x="1908" y="1740"/>
                  </a:lnTo>
                  <a:lnTo>
                    <a:pt x="1908" y="1742"/>
                  </a:lnTo>
                  <a:lnTo>
                    <a:pt x="1909" y="1742"/>
                  </a:lnTo>
                  <a:lnTo>
                    <a:pt x="1911" y="1742"/>
                  </a:lnTo>
                  <a:lnTo>
                    <a:pt x="1911" y="1744"/>
                  </a:lnTo>
                  <a:lnTo>
                    <a:pt x="1913" y="1744"/>
                  </a:lnTo>
                  <a:lnTo>
                    <a:pt x="1913" y="1746"/>
                  </a:lnTo>
                  <a:lnTo>
                    <a:pt x="1908" y="1746"/>
                  </a:lnTo>
                  <a:lnTo>
                    <a:pt x="1909" y="1751"/>
                  </a:lnTo>
                  <a:lnTo>
                    <a:pt x="1909" y="1754"/>
                  </a:lnTo>
                  <a:lnTo>
                    <a:pt x="1908" y="1758"/>
                  </a:lnTo>
                  <a:lnTo>
                    <a:pt x="1906" y="1763"/>
                  </a:lnTo>
                  <a:lnTo>
                    <a:pt x="1902" y="1763"/>
                  </a:lnTo>
                  <a:lnTo>
                    <a:pt x="1902" y="1768"/>
                  </a:lnTo>
                  <a:lnTo>
                    <a:pt x="1902" y="1768"/>
                  </a:lnTo>
                  <a:lnTo>
                    <a:pt x="1902" y="1770"/>
                  </a:lnTo>
                  <a:lnTo>
                    <a:pt x="1906" y="1770"/>
                  </a:lnTo>
                  <a:lnTo>
                    <a:pt x="1906" y="1772"/>
                  </a:lnTo>
                  <a:lnTo>
                    <a:pt x="1906" y="1772"/>
                  </a:lnTo>
                  <a:lnTo>
                    <a:pt x="1904" y="1774"/>
                  </a:lnTo>
                  <a:lnTo>
                    <a:pt x="1908" y="1775"/>
                  </a:lnTo>
                  <a:lnTo>
                    <a:pt x="1911" y="1775"/>
                  </a:lnTo>
                  <a:lnTo>
                    <a:pt x="1911" y="1779"/>
                  </a:lnTo>
                  <a:lnTo>
                    <a:pt x="1915" y="1779"/>
                  </a:lnTo>
                  <a:lnTo>
                    <a:pt x="1915" y="1781"/>
                  </a:lnTo>
                  <a:lnTo>
                    <a:pt x="1908" y="1781"/>
                  </a:lnTo>
                  <a:lnTo>
                    <a:pt x="1909" y="1784"/>
                  </a:lnTo>
                  <a:lnTo>
                    <a:pt x="1909" y="1786"/>
                  </a:lnTo>
                  <a:lnTo>
                    <a:pt x="1911" y="1786"/>
                  </a:lnTo>
                  <a:lnTo>
                    <a:pt x="1913" y="1786"/>
                  </a:lnTo>
                  <a:lnTo>
                    <a:pt x="1915" y="1788"/>
                  </a:lnTo>
                  <a:lnTo>
                    <a:pt x="1915" y="1789"/>
                  </a:lnTo>
                  <a:lnTo>
                    <a:pt x="1916" y="1789"/>
                  </a:lnTo>
                  <a:lnTo>
                    <a:pt x="1916" y="1791"/>
                  </a:lnTo>
                  <a:lnTo>
                    <a:pt x="1918" y="1793"/>
                  </a:lnTo>
                  <a:lnTo>
                    <a:pt x="1920" y="1795"/>
                  </a:lnTo>
                  <a:lnTo>
                    <a:pt x="1923" y="1796"/>
                  </a:lnTo>
                  <a:lnTo>
                    <a:pt x="1925" y="1800"/>
                  </a:lnTo>
                  <a:lnTo>
                    <a:pt x="1927" y="1800"/>
                  </a:lnTo>
                  <a:lnTo>
                    <a:pt x="1929" y="1803"/>
                  </a:lnTo>
                  <a:lnTo>
                    <a:pt x="1932" y="1803"/>
                  </a:lnTo>
                  <a:lnTo>
                    <a:pt x="1930" y="1809"/>
                  </a:lnTo>
                  <a:lnTo>
                    <a:pt x="1932" y="1809"/>
                  </a:lnTo>
                  <a:lnTo>
                    <a:pt x="1932" y="1812"/>
                  </a:lnTo>
                  <a:lnTo>
                    <a:pt x="1941" y="1817"/>
                  </a:lnTo>
                  <a:lnTo>
                    <a:pt x="1941" y="1821"/>
                  </a:lnTo>
                  <a:lnTo>
                    <a:pt x="1944" y="1821"/>
                  </a:lnTo>
                  <a:lnTo>
                    <a:pt x="1944" y="1824"/>
                  </a:lnTo>
                  <a:lnTo>
                    <a:pt x="1946" y="1824"/>
                  </a:lnTo>
                  <a:lnTo>
                    <a:pt x="1946" y="1828"/>
                  </a:lnTo>
                  <a:lnTo>
                    <a:pt x="1946" y="1829"/>
                  </a:lnTo>
                  <a:lnTo>
                    <a:pt x="1948" y="1831"/>
                  </a:lnTo>
                  <a:lnTo>
                    <a:pt x="1948" y="1833"/>
                  </a:lnTo>
                  <a:lnTo>
                    <a:pt x="1950" y="1833"/>
                  </a:lnTo>
                  <a:lnTo>
                    <a:pt x="1950" y="1836"/>
                  </a:lnTo>
                  <a:lnTo>
                    <a:pt x="1953" y="1836"/>
                  </a:lnTo>
                  <a:lnTo>
                    <a:pt x="1953" y="1838"/>
                  </a:lnTo>
                  <a:lnTo>
                    <a:pt x="1951" y="1840"/>
                  </a:lnTo>
                  <a:lnTo>
                    <a:pt x="1951" y="1840"/>
                  </a:lnTo>
                  <a:lnTo>
                    <a:pt x="1950" y="1842"/>
                  </a:lnTo>
                  <a:lnTo>
                    <a:pt x="1950" y="1843"/>
                  </a:lnTo>
                  <a:lnTo>
                    <a:pt x="1951" y="1843"/>
                  </a:lnTo>
                  <a:lnTo>
                    <a:pt x="1951" y="1845"/>
                  </a:lnTo>
                  <a:lnTo>
                    <a:pt x="1956" y="1849"/>
                  </a:lnTo>
                  <a:lnTo>
                    <a:pt x="1955" y="1852"/>
                  </a:lnTo>
                  <a:lnTo>
                    <a:pt x="1956" y="1852"/>
                  </a:lnTo>
                  <a:lnTo>
                    <a:pt x="1956" y="1859"/>
                  </a:lnTo>
                  <a:lnTo>
                    <a:pt x="1958" y="1859"/>
                  </a:lnTo>
                  <a:lnTo>
                    <a:pt x="1958" y="1863"/>
                  </a:lnTo>
                  <a:lnTo>
                    <a:pt x="1958" y="1863"/>
                  </a:lnTo>
                  <a:lnTo>
                    <a:pt x="1958" y="1866"/>
                  </a:lnTo>
                  <a:lnTo>
                    <a:pt x="1960" y="1866"/>
                  </a:lnTo>
                  <a:lnTo>
                    <a:pt x="1962" y="1871"/>
                  </a:lnTo>
                  <a:lnTo>
                    <a:pt x="1963" y="1871"/>
                  </a:lnTo>
                  <a:lnTo>
                    <a:pt x="1963" y="1875"/>
                  </a:lnTo>
                  <a:lnTo>
                    <a:pt x="1965" y="1875"/>
                  </a:lnTo>
                  <a:lnTo>
                    <a:pt x="1965" y="1884"/>
                  </a:lnTo>
                  <a:lnTo>
                    <a:pt x="1969" y="1885"/>
                  </a:lnTo>
                  <a:lnTo>
                    <a:pt x="1969" y="1887"/>
                  </a:lnTo>
                  <a:lnTo>
                    <a:pt x="1969" y="1887"/>
                  </a:lnTo>
                  <a:lnTo>
                    <a:pt x="1969" y="1894"/>
                  </a:lnTo>
                  <a:lnTo>
                    <a:pt x="1969" y="1894"/>
                  </a:lnTo>
                  <a:lnTo>
                    <a:pt x="1970" y="1898"/>
                  </a:lnTo>
                  <a:lnTo>
                    <a:pt x="1970" y="1898"/>
                  </a:lnTo>
                  <a:lnTo>
                    <a:pt x="1970" y="1899"/>
                  </a:lnTo>
                  <a:lnTo>
                    <a:pt x="1970" y="1899"/>
                  </a:lnTo>
                  <a:lnTo>
                    <a:pt x="1969" y="1901"/>
                  </a:lnTo>
                  <a:lnTo>
                    <a:pt x="1969" y="1901"/>
                  </a:lnTo>
                  <a:lnTo>
                    <a:pt x="1970" y="1905"/>
                  </a:lnTo>
                  <a:lnTo>
                    <a:pt x="1967" y="1906"/>
                  </a:lnTo>
                  <a:lnTo>
                    <a:pt x="1969" y="1913"/>
                  </a:lnTo>
                  <a:lnTo>
                    <a:pt x="1967" y="1913"/>
                  </a:lnTo>
                  <a:lnTo>
                    <a:pt x="1967" y="1919"/>
                  </a:lnTo>
                  <a:lnTo>
                    <a:pt x="1969" y="1919"/>
                  </a:lnTo>
                  <a:lnTo>
                    <a:pt x="1969" y="1922"/>
                  </a:lnTo>
                  <a:lnTo>
                    <a:pt x="1969" y="1922"/>
                  </a:lnTo>
                  <a:lnTo>
                    <a:pt x="1969" y="1929"/>
                  </a:lnTo>
                  <a:lnTo>
                    <a:pt x="1970" y="1932"/>
                  </a:lnTo>
                  <a:lnTo>
                    <a:pt x="1970" y="1934"/>
                  </a:lnTo>
                  <a:lnTo>
                    <a:pt x="1974" y="1936"/>
                  </a:lnTo>
                  <a:lnTo>
                    <a:pt x="1974" y="1941"/>
                  </a:lnTo>
                  <a:lnTo>
                    <a:pt x="1974" y="1941"/>
                  </a:lnTo>
                  <a:lnTo>
                    <a:pt x="1974" y="1948"/>
                  </a:lnTo>
                  <a:lnTo>
                    <a:pt x="1976" y="1948"/>
                  </a:lnTo>
                  <a:lnTo>
                    <a:pt x="1974" y="1962"/>
                  </a:lnTo>
                  <a:lnTo>
                    <a:pt x="1974" y="1962"/>
                  </a:lnTo>
                  <a:lnTo>
                    <a:pt x="1974" y="1967"/>
                  </a:lnTo>
                  <a:lnTo>
                    <a:pt x="1972" y="1967"/>
                  </a:lnTo>
                  <a:lnTo>
                    <a:pt x="1972" y="1971"/>
                  </a:lnTo>
                  <a:lnTo>
                    <a:pt x="1970" y="1973"/>
                  </a:lnTo>
                  <a:lnTo>
                    <a:pt x="1970" y="1974"/>
                  </a:lnTo>
                  <a:lnTo>
                    <a:pt x="1969" y="1974"/>
                  </a:lnTo>
                  <a:lnTo>
                    <a:pt x="1969" y="1974"/>
                  </a:lnTo>
                  <a:lnTo>
                    <a:pt x="1965" y="1976"/>
                  </a:lnTo>
                  <a:lnTo>
                    <a:pt x="1965" y="1983"/>
                  </a:lnTo>
                  <a:lnTo>
                    <a:pt x="1965" y="1983"/>
                  </a:lnTo>
                  <a:lnTo>
                    <a:pt x="1962" y="1987"/>
                  </a:lnTo>
                  <a:lnTo>
                    <a:pt x="1958" y="1987"/>
                  </a:lnTo>
                  <a:lnTo>
                    <a:pt x="1958" y="1997"/>
                  </a:lnTo>
                  <a:lnTo>
                    <a:pt x="1956" y="1997"/>
                  </a:lnTo>
                  <a:lnTo>
                    <a:pt x="1956" y="2009"/>
                  </a:lnTo>
                  <a:lnTo>
                    <a:pt x="1953" y="2011"/>
                  </a:lnTo>
                  <a:lnTo>
                    <a:pt x="1953" y="2013"/>
                  </a:lnTo>
                  <a:lnTo>
                    <a:pt x="1953" y="2016"/>
                  </a:lnTo>
                  <a:lnTo>
                    <a:pt x="1953" y="2020"/>
                  </a:lnTo>
                  <a:lnTo>
                    <a:pt x="1951" y="2020"/>
                  </a:lnTo>
                  <a:lnTo>
                    <a:pt x="1951" y="2020"/>
                  </a:lnTo>
                  <a:lnTo>
                    <a:pt x="1951" y="2022"/>
                  </a:lnTo>
                  <a:lnTo>
                    <a:pt x="1950" y="2023"/>
                  </a:lnTo>
                  <a:lnTo>
                    <a:pt x="1948" y="2023"/>
                  </a:lnTo>
                  <a:lnTo>
                    <a:pt x="1946" y="2030"/>
                  </a:lnTo>
                  <a:lnTo>
                    <a:pt x="1944" y="2030"/>
                  </a:lnTo>
                  <a:lnTo>
                    <a:pt x="1944" y="2035"/>
                  </a:lnTo>
                  <a:lnTo>
                    <a:pt x="1946" y="2041"/>
                  </a:lnTo>
                  <a:lnTo>
                    <a:pt x="1946" y="2044"/>
                  </a:lnTo>
                  <a:lnTo>
                    <a:pt x="1948" y="2048"/>
                  </a:lnTo>
                  <a:lnTo>
                    <a:pt x="1944" y="2049"/>
                  </a:lnTo>
                  <a:lnTo>
                    <a:pt x="1946" y="2049"/>
                  </a:lnTo>
                  <a:lnTo>
                    <a:pt x="1946" y="2058"/>
                  </a:lnTo>
                  <a:lnTo>
                    <a:pt x="1948" y="2058"/>
                  </a:lnTo>
                  <a:lnTo>
                    <a:pt x="1946" y="2062"/>
                  </a:lnTo>
                  <a:lnTo>
                    <a:pt x="1944" y="2062"/>
                  </a:lnTo>
                  <a:lnTo>
                    <a:pt x="1946" y="2076"/>
                  </a:lnTo>
                  <a:lnTo>
                    <a:pt x="1948" y="2077"/>
                  </a:lnTo>
                  <a:lnTo>
                    <a:pt x="1950" y="2077"/>
                  </a:lnTo>
                  <a:lnTo>
                    <a:pt x="1951" y="2079"/>
                  </a:lnTo>
                  <a:lnTo>
                    <a:pt x="1953" y="2083"/>
                  </a:lnTo>
                  <a:lnTo>
                    <a:pt x="1956" y="2086"/>
                  </a:lnTo>
                  <a:lnTo>
                    <a:pt x="1958" y="2088"/>
                  </a:lnTo>
                  <a:lnTo>
                    <a:pt x="1958" y="2091"/>
                  </a:lnTo>
                  <a:lnTo>
                    <a:pt x="1962" y="2091"/>
                  </a:lnTo>
                  <a:lnTo>
                    <a:pt x="1963" y="2095"/>
                  </a:lnTo>
                  <a:lnTo>
                    <a:pt x="1962" y="2097"/>
                  </a:lnTo>
                  <a:lnTo>
                    <a:pt x="1962" y="2100"/>
                  </a:lnTo>
                  <a:lnTo>
                    <a:pt x="1962" y="2102"/>
                  </a:lnTo>
                  <a:lnTo>
                    <a:pt x="1962" y="2102"/>
                  </a:lnTo>
                  <a:lnTo>
                    <a:pt x="1962" y="2105"/>
                  </a:lnTo>
                  <a:lnTo>
                    <a:pt x="1963" y="2105"/>
                  </a:lnTo>
                  <a:lnTo>
                    <a:pt x="1965" y="2116"/>
                  </a:lnTo>
                  <a:lnTo>
                    <a:pt x="1967" y="2116"/>
                  </a:lnTo>
                  <a:lnTo>
                    <a:pt x="1967" y="2118"/>
                  </a:lnTo>
                  <a:lnTo>
                    <a:pt x="1969" y="2118"/>
                  </a:lnTo>
                  <a:lnTo>
                    <a:pt x="1970" y="2124"/>
                  </a:lnTo>
                  <a:lnTo>
                    <a:pt x="1974" y="2126"/>
                  </a:lnTo>
                  <a:lnTo>
                    <a:pt x="1974" y="2128"/>
                  </a:lnTo>
                  <a:lnTo>
                    <a:pt x="1976" y="2130"/>
                  </a:lnTo>
                  <a:lnTo>
                    <a:pt x="1976" y="2130"/>
                  </a:lnTo>
                  <a:lnTo>
                    <a:pt x="1977" y="2130"/>
                  </a:lnTo>
                  <a:lnTo>
                    <a:pt x="1977" y="2133"/>
                  </a:lnTo>
                  <a:lnTo>
                    <a:pt x="1976" y="2137"/>
                  </a:lnTo>
                  <a:lnTo>
                    <a:pt x="1976" y="2138"/>
                  </a:lnTo>
                  <a:lnTo>
                    <a:pt x="1977" y="2138"/>
                  </a:lnTo>
                  <a:lnTo>
                    <a:pt x="1979" y="2144"/>
                  </a:lnTo>
                  <a:lnTo>
                    <a:pt x="1981" y="2145"/>
                  </a:lnTo>
                  <a:lnTo>
                    <a:pt x="1983" y="2147"/>
                  </a:lnTo>
                  <a:lnTo>
                    <a:pt x="1984" y="2154"/>
                  </a:lnTo>
                  <a:lnTo>
                    <a:pt x="1986" y="2154"/>
                  </a:lnTo>
                  <a:lnTo>
                    <a:pt x="1986" y="2154"/>
                  </a:lnTo>
                  <a:lnTo>
                    <a:pt x="1983" y="2154"/>
                  </a:lnTo>
                  <a:lnTo>
                    <a:pt x="1983" y="2159"/>
                  </a:lnTo>
                  <a:lnTo>
                    <a:pt x="1984" y="2159"/>
                  </a:lnTo>
                  <a:lnTo>
                    <a:pt x="1984" y="2159"/>
                  </a:lnTo>
                  <a:lnTo>
                    <a:pt x="1983" y="2161"/>
                  </a:lnTo>
                  <a:lnTo>
                    <a:pt x="1983" y="2163"/>
                  </a:lnTo>
                  <a:lnTo>
                    <a:pt x="1983" y="2166"/>
                  </a:lnTo>
                  <a:lnTo>
                    <a:pt x="1983" y="2168"/>
                  </a:lnTo>
                  <a:lnTo>
                    <a:pt x="1984" y="2168"/>
                  </a:lnTo>
                  <a:lnTo>
                    <a:pt x="1984" y="2170"/>
                  </a:lnTo>
                  <a:lnTo>
                    <a:pt x="1986" y="2172"/>
                  </a:lnTo>
                  <a:lnTo>
                    <a:pt x="1983" y="2172"/>
                  </a:lnTo>
                  <a:lnTo>
                    <a:pt x="1984" y="2180"/>
                  </a:lnTo>
                  <a:lnTo>
                    <a:pt x="1986" y="2180"/>
                  </a:lnTo>
                  <a:lnTo>
                    <a:pt x="1984" y="2182"/>
                  </a:lnTo>
                  <a:lnTo>
                    <a:pt x="1984" y="2184"/>
                  </a:lnTo>
                  <a:lnTo>
                    <a:pt x="1984" y="2187"/>
                  </a:lnTo>
                  <a:lnTo>
                    <a:pt x="1986" y="2187"/>
                  </a:lnTo>
                  <a:lnTo>
                    <a:pt x="1988" y="2193"/>
                  </a:lnTo>
                  <a:lnTo>
                    <a:pt x="1990" y="2193"/>
                  </a:lnTo>
                  <a:lnTo>
                    <a:pt x="1990" y="2198"/>
                  </a:lnTo>
                  <a:lnTo>
                    <a:pt x="1990" y="2198"/>
                  </a:lnTo>
                  <a:lnTo>
                    <a:pt x="1990" y="2200"/>
                  </a:lnTo>
                  <a:lnTo>
                    <a:pt x="1990" y="2200"/>
                  </a:lnTo>
                  <a:lnTo>
                    <a:pt x="1990" y="2210"/>
                  </a:lnTo>
                  <a:lnTo>
                    <a:pt x="1990" y="2210"/>
                  </a:lnTo>
                  <a:lnTo>
                    <a:pt x="1988" y="2210"/>
                  </a:lnTo>
                  <a:lnTo>
                    <a:pt x="1988" y="2212"/>
                  </a:lnTo>
                  <a:lnTo>
                    <a:pt x="1988" y="2214"/>
                  </a:lnTo>
                  <a:lnTo>
                    <a:pt x="1990" y="2214"/>
                  </a:lnTo>
                  <a:lnTo>
                    <a:pt x="1990" y="2217"/>
                  </a:lnTo>
                  <a:lnTo>
                    <a:pt x="1991" y="2217"/>
                  </a:lnTo>
                  <a:lnTo>
                    <a:pt x="1991" y="2219"/>
                  </a:lnTo>
                  <a:lnTo>
                    <a:pt x="1990" y="2221"/>
                  </a:lnTo>
                  <a:lnTo>
                    <a:pt x="1990" y="2221"/>
                  </a:lnTo>
                  <a:lnTo>
                    <a:pt x="1990" y="2222"/>
                  </a:lnTo>
                  <a:lnTo>
                    <a:pt x="1991" y="2224"/>
                  </a:lnTo>
                  <a:lnTo>
                    <a:pt x="1991" y="2233"/>
                  </a:lnTo>
                  <a:lnTo>
                    <a:pt x="1993" y="2233"/>
                  </a:lnTo>
                  <a:lnTo>
                    <a:pt x="1993" y="2236"/>
                  </a:lnTo>
                  <a:lnTo>
                    <a:pt x="1995" y="2236"/>
                  </a:lnTo>
                  <a:lnTo>
                    <a:pt x="1995" y="2247"/>
                  </a:lnTo>
                  <a:lnTo>
                    <a:pt x="1997" y="2247"/>
                  </a:lnTo>
                  <a:lnTo>
                    <a:pt x="1997" y="2248"/>
                  </a:lnTo>
                  <a:lnTo>
                    <a:pt x="1998" y="2250"/>
                  </a:lnTo>
                  <a:lnTo>
                    <a:pt x="2000" y="2254"/>
                  </a:lnTo>
                  <a:lnTo>
                    <a:pt x="2000" y="2254"/>
                  </a:lnTo>
                  <a:lnTo>
                    <a:pt x="2004" y="2257"/>
                  </a:lnTo>
                  <a:lnTo>
                    <a:pt x="2009" y="2257"/>
                  </a:lnTo>
                  <a:lnTo>
                    <a:pt x="2012" y="2271"/>
                  </a:lnTo>
                  <a:lnTo>
                    <a:pt x="2016" y="2271"/>
                  </a:lnTo>
                  <a:lnTo>
                    <a:pt x="2016" y="2276"/>
                  </a:lnTo>
                  <a:lnTo>
                    <a:pt x="2019" y="2276"/>
                  </a:lnTo>
                  <a:lnTo>
                    <a:pt x="2019" y="2280"/>
                  </a:lnTo>
                  <a:lnTo>
                    <a:pt x="2019" y="2280"/>
                  </a:lnTo>
                  <a:lnTo>
                    <a:pt x="2019" y="2282"/>
                  </a:lnTo>
                  <a:lnTo>
                    <a:pt x="2019" y="2283"/>
                  </a:lnTo>
                  <a:lnTo>
                    <a:pt x="2021" y="2283"/>
                  </a:lnTo>
                  <a:lnTo>
                    <a:pt x="2021" y="2297"/>
                  </a:lnTo>
                  <a:lnTo>
                    <a:pt x="2023" y="2297"/>
                  </a:lnTo>
                  <a:lnTo>
                    <a:pt x="2025" y="2303"/>
                  </a:lnTo>
                  <a:lnTo>
                    <a:pt x="2025" y="2303"/>
                  </a:lnTo>
                  <a:lnTo>
                    <a:pt x="2026" y="2303"/>
                  </a:lnTo>
                  <a:lnTo>
                    <a:pt x="2026" y="2304"/>
                  </a:lnTo>
                  <a:lnTo>
                    <a:pt x="2028" y="2304"/>
                  </a:lnTo>
                  <a:lnTo>
                    <a:pt x="2028" y="2306"/>
                  </a:lnTo>
                  <a:lnTo>
                    <a:pt x="2028" y="2308"/>
                  </a:lnTo>
                  <a:lnTo>
                    <a:pt x="2030" y="2310"/>
                  </a:lnTo>
                  <a:lnTo>
                    <a:pt x="2030" y="2311"/>
                  </a:lnTo>
                  <a:lnTo>
                    <a:pt x="2032" y="2311"/>
                  </a:lnTo>
                  <a:lnTo>
                    <a:pt x="2032" y="2313"/>
                  </a:lnTo>
                  <a:lnTo>
                    <a:pt x="2033" y="2315"/>
                  </a:lnTo>
                  <a:lnTo>
                    <a:pt x="2037" y="2332"/>
                  </a:lnTo>
                  <a:lnTo>
                    <a:pt x="2033" y="2334"/>
                  </a:lnTo>
                  <a:lnTo>
                    <a:pt x="2033" y="2336"/>
                  </a:lnTo>
                  <a:lnTo>
                    <a:pt x="2033" y="2337"/>
                  </a:lnTo>
                  <a:lnTo>
                    <a:pt x="2033" y="2339"/>
                  </a:lnTo>
                  <a:lnTo>
                    <a:pt x="2033" y="2339"/>
                  </a:lnTo>
                  <a:lnTo>
                    <a:pt x="2033" y="2341"/>
                  </a:lnTo>
                  <a:lnTo>
                    <a:pt x="2030" y="2339"/>
                  </a:lnTo>
                  <a:lnTo>
                    <a:pt x="2030" y="2341"/>
                  </a:lnTo>
                  <a:lnTo>
                    <a:pt x="2028" y="2341"/>
                  </a:lnTo>
                  <a:lnTo>
                    <a:pt x="2028" y="2343"/>
                  </a:lnTo>
                  <a:lnTo>
                    <a:pt x="2028" y="2346"/>
                  </a:lnTo>
                  <a:lnTo>
                    <a:pt x="2028" y="2348"/>
                  </a:lnTo>
                  <a:lnTo>
                    <a:pt x="2030" y="2348"/>
                  </a:lnTo>
                  <a:lnTo>
                    <a:pt x="2032" y="2350"/>
                  </a:lnTo>
                  <a:lnTo>
                    <a:pt x="2030" y="2351"/>
                  </a:lnTo>
                  <a:lnTo>
                    <a:pt x="2028" y="2353"/>
                  </a:lnTo>
                  <a:lnTo>
                    <a:pt x="2030" y="2357"/>
                  </a:lnTo>
                  <a:lnTo>
                    <a:pt x="2032" y="2358"/>
                  </a:lnTo>
                  <a:lnTo>
                    <a:pt x="2033" y="2360"/>
                  </a:lnTo>
                  <a:lnTo>
                    <a:pt x="2033" y="2364"/>
                  </a:lnTo>
                  <a:lnTo>
                    <a:pt x="2033" y="2365"/>
                  </a:lnTo>
                  <a:lnTo>
                    <a:pt x="2033" y="2365"/>
                  </a:lnTo>
                  <a:lnTo>
                    <a:pt x="2032" y="2367"/>
                  </a:lnTo>
                  <a:lnTo>
                    <a:pt x="2033" y="2369"/>
                  </a:lnTo>
                  <a:lnTo>
                    <a:pt x="2033" y="2371"/>
                  </a:lnTo>
                  <a:lnTo>
                    <a:pt x="2033" y="2372"/>
                  </a:lnTo>
                  <a:lnTo>
                    <a:pt x="2033" y="2372"/>
                  </a:lnTo>
                  <a:lnTo>
                    <a:pt x="2035" y="2372"/>
                  </a:lnTo>
                  <a:lnTo>
                    <a:pt x="2035" y="2374"/>
                  </a:lnTo>
                  <a:lnTo>
                    <a:pt x="2039" y="2374"/>
                  </a:lnTo>
                  <a:lnTo>
                    <a:pt x="2039" y="2371"/>
                  </a:lnTo>
                  <a:lnTo>
                    <a:pt x="2042" y="2371"/>
                  </a:lnTo>
                  <a:lnTo>
                    <a:pt x="2042" y="2372"/>
                  </a:lnTo>
                  <a:lnTo>
                    <a:pt x="2042" y="2372"/>
                  </a:lnTo>
                  <a:lnTo>
                    <a:pt x="2044" y="2372"/>
                  </a:lnTo>
                  <a:lnTo>
                    <a:pt x="2044" y="2374"/>
                  </a:lnTo>
                  <a:lnTo>
                    <a:pt x="2046" y="2372"/>
                  </a:lnTo>
                  <a:lnTo>
                    <a:pt x="2046" y="2374"/>
                  </a:lnTo>
                  <a:lnTo>
                    <a:pt x="2047" y="2374"/>
                  </a:lnTo>
                  <a:lnTo>
                    <a:pt x="2049" y="2376"/>
                  </a:lnTo>
                  <a:lnTo>
                    <a:pt x="2051" y="2378"/>
                  </a:lnTo>
                  <a:lnTo>
                    <a:pt x="2051" y="2378"/>
                  </a:lnTo>
                  <a:lnTo>
                    <a:pt x="2052" y="2378"/>
                  </a:lnTo>
                  <a:lnTo>
                    <a:pt x="2052" y="2378"/>
                  </a:lnTo>
                  <a:lnTo>
                    <a:pt x="2054" y="2379"/>
                  </a:lnTo>
                  <a:lnTo>
                    <a:pt x="2058" y="2379"/>
                  </a:lnTo>
                  <a:lnTo>
                    <a:pt x="2063" y="2378"/>
                  </a:lnTo>
                  <a:lnTo>
                    <a:pt x="2065" y="2376"/>
                  </a:lnTo>
                  <a:lnTo>
                    <a:pt x="2068" y="2374"/>
                  </a:lnTo>
                  <a:lnTo>
                    <a:pt x="2073" y="2372"/>
                  </a:lnTo>
                  <a:lnTo>
                    <a:pt x="2073" y="2371"/>
                  </a:lnTo>
                  <a:lnTo>
                    <a:pt x="2086" y="2371"/>
                  </a:lnTo>
                  <a:lnTo>
                    <a:pt x="2086" y="2372"/>
                  </a:lnTo>
                  <a:lnTo>
                    <a:pt x="2091" y="2372"/>
                  </a:lnTo>
                  <a:lnTo>
                    <a:pt x="2093" y="2367"/>
                  </a:lnTo>
                  <a:lnTo>
                    <a:pt x="2094" y="2367"/>
                  </a:lnTo>
                  <a:lnTo>
                    <a:pt x="2094" y="2369"/>
                  </a:lnTo>
                  <a:lnTo>
                    <a:pt x="2096" y="2369"/>
                  </a:lnTo>
                  <a:lnTo>
                    <a:pt x="2098" y="2369"/>
                  </a:lnTo>
                  <a:lnTo>
                    <a:pt x="2098" y="2367"/>
                  </a:lnTo>
                  <a:lnTo>
                    <a:pt x="2098" y="2367"/>
                  </a:lnTo>
                  <a:lnTo>
                    <a:pt x="2100" y="2367"/>
                  </a:lnTo>
                  <a:lnTo>
                    <a:pt x="2100" y="2365"/>
                  </a:lnTo>
                  <a:lnTo>
                    <a:pt x="2108" y="2367"/>
                  </a:lnTo>
                  <a:lnTo>
                    <a:pt x="2108" y="2367"/>
                  </a:lnTo>
                  <a:lnTo>
                    <a:pt x="2110" y="2367"/>
                  </a:lnTo>
                  <a:lnTo>
                    <a:pt x="2112" y="2364"/>
                  </a:lnTo>
                  <a:lnTo>
                    <a:pt x="2114" y="2364"/>
                  </a:lnTo>
                  <a:lnTo>
                    <a:pt x="2117" y="2365"/>
                  </a:lnTo>
                  <a:lnTo>
                    <a:pt x="2119" y="2367"/>
                  </a:lnTo>
                  <a:lnTo>
                    <a:pt x="2122" y="2367"/>
                  </a:lnTo>
                  <a:lnTo>
                    <a:pt x="2124" y="2369"/>
                  </a:lnTo>
                  <a:lnTo>
                    <a:pt x="2128" y="2369"/>
                  </a:lnTo>
                  <a:lnTo>
                    <a:pt x="2131" y="2367"/>
                  </a:lnTo>
                  <a:lnTo>
                    <a:pt x="2133" y="2367"/>
                  </a:lnTo>
                  <a:lnTo>
                    <a:pt x="2133" y="2365"/>
                  </a:lnTo>
                  <a:lnTo>
                    <a:pt x="2136" y="2365"/>
                  </a:lnTo>
                  <a:lnTo>
                    <a:pt x="2140" y="2365"/>
                  </a:lnTo>
                  <a:lnTo>
                    <a:pt x="2143" y="2365"/>
                  </a:lnTo>
                  <a:lnTo>
                    <a:pt x="2145" y="2365"/>
                  </a:lnTo>
                  <a:lnTo>
                    <a:pt x="2145" y="2362"/>
                  </a:lnTo>
                  <a:lnTo>
                    <a:pt x="2147" y="2362"/>
                  </a:lnTo>
                  <a:lnTo>
                    <a:pt x="2148" y="2360"/>
                  </a:lnTo>
                  <a:lnTo>
                    <a:pt x="2150" y="2360"/>
                  </a:lnTo>
                  <a:lnTo>
                    <a:pt x="2152" y="2360"/>
                  </a:lnTo>
                  <a:lnTo>
                    <a:pt x="2154" y="2362"/>
                  </a:lnTo>
                  <a:lnTo>
                    <a:pt x="2157" y="2362"/>
                  </a:lnTo>
                  <a:lnTo>
                    <a:pt x="2157" y="2360"/>
                  </a:lnTo>
                  <a:lnTo>
                    <a:pt x="2159" y="2360"/>
                  </a:lnTo>
                  <a:lnTo>
                    <a:pt x="2161" y="2358"/>
                  </a:lnTo>
                  <a:lnTo>
                    <a:pt x="2166" y="2357"/>
                  </a:lnTo>
                  <a:lnTo>
                    <a:pt x="2169" y="2351"/>
                  </a:lnTo>
                  <a:lnTo>
                    <a:pt x="2171" y="2351"/>
                  </a:lnTo>
                  <a:lnTo>
                    <a:pt x="2173" y="2350"/>
                  </a:lnTo>
                  <a:lnTo>
                    <a:pt x="2175" y="2346"/>
                  </a:lnTo>
                  <a:lnTo>
                    <a:pt x="2176" y="2343"/>
                  </a:lnTo>
                  <a:lnTo>
                    <a:pt x="2180" y="2343"/>
                  </a:lnTo>
                  <a:lnTo>
                    <a:pt x="2180" y="2341"/>
                  </a:lnTo>
                  <a:lnTo>
                    <a:pt x="2182" y="2339"/>
                  </a:lnTo>
                  <a:lnTo>
                    <a:pt x="2183" y="2337"/>
                  </a:lnTo>
                  <a:lnTo>
                    <a:pt x="2185" y="2336"/>
                  </a:lnTo>
                  <a:lnTo>
                    <a:pt x="2187" y="2336"/>
                  </a:lnTo>
                  <a:lnTo>
                    <a:pt x="2187" y="2336"/>
                  </a:lnTo>
                  <a:lnTo>
                    <a:pt x="2189" y="2334"/>
                  </a:lnTo>
                  <a:lnTo>
                    <a:pt x="2190" y="2330"/>
                  </a:lnTo>
                  <a:lnTo>
                    <a:pt x="2192" y="2329"/>
                  </a:lnTo>
                  <a:lnTo>
                    <a:pt x="2194" y="2329"/>
                  </a:lnTo>
                  <a:lnTo>
                    <a:pt x="2194" y="2325"/>
                  </a:lnTo>
                  <a:lnTo>
                    <a:pt x="2197" y="2324"/>
                  </a:lnTo>
                  <a:lnTo>
                    <a:pt x="2199" y="2322"/>
                  </a:lnTo>
                  <a:lnTo>
                    <a:pt x="2201" y="2317"/>
                  </a:lnTo>
                  <a:lnTo>
                    <a:pt x="2203" y="2317"/>
                  </a:lnTo>
                  <a:lnTo>
                    <a:pt x="2203" y="2315"/>
                  </a:lnTo>
                  <a:lnTo>
                    <a:pt x="2206" y="2313"/>
                  </a:lnTo>
                  <a:lnTo>
                    <a:pt x="2210" y="2310"/>
                  </a:lnTo>
                  <a:lnTo>
                    <a:pt x="2211" y="2306"/>
                  </a:lnTo>
                  <a:lnTo>
                    <a:pt x="2211" y="2301"/>
                  </a:lnTo>
                  <a:lnTo>
                    <a:pt x="2215" y="2301"/>
                  </a:lnTo>
                  <a:lnTo>
                    <a:pt x="2215" y="2299"/>
                  </a:lnTo>
                  <a:lnTo>
                    <a:pt x="2217" y="2297"/>
                  </a:lnTo>
                  <a:lnTo>
                    <a:pt x="2217" y="2296"/>
                  </a:lnTo>
                  <a:lnTo>
                    <a:pt x="2220" y="2294"/>
                  </a:lnTo>
                  <a:lnTo>
                    <a:pt x="2220" y="2289"/>
                  </a:lnTo>
                  <a:lnTo>
                    <a:pt x="2220" y="2289"/>
                  </a:lnTo>
                  <a:lnTo>
                    <a:pt x="2222" y="2283"/>
                  </a:lnTo>
                  <a:lnTo>
                    <a:pt x="2224" y="2283"/>
                  </a:lnTo>
                  <a:lnTo>
                    <a:pt x="2224" y="2282"/>
                  </a:lnTo>
                  <a:lnTo>
                    <a:pt x="2225" y="2278"/>
                  </a:lnTo>
                  <a:lnTo>
                    <a:pt x="2229" y="2278"/>
                  </a:lnTo>
                  <a:lnTo>
                    <a:pt x="2231" y="2276"/>
                  </a:lnTo>
                  <a:lnTo>
                    <a:pt x="2232" y="2275"/>
                  </a:lnTo>
                  <a:lnTo>
                    <a:pt x="2234" y="2273"/>
                  </a:lnTo>
                  <a:lnTo>
                    <a:pt x="2236" y="2271"/>
                  </a:lnTo>
                  <a:lnTo>
                    <a:pt x="2239" y="2271"/>
                  </a:lnTo>
                  <a:lnTo>
                    <a:pt x="2238" y="2261"/>
                  </a:lnTo>
                  <a:lnTo>
                    <a:pt x="2238" y="2261"/>
                  </a:lnTo>
                  <a:lnTo>
                    <a:pt x="2236" y="2259"/>
                  </a:lnTo>
                  <a:lnTo>
                    <a:pt x="2236" y="2255"/>
                  </a:lnTo>
                  <a:lnTo>
                    <a:pt x="2241" y="2255"/>
                  </a:lnTo>
                  <a:lnTo>
                    <a:pt x="2241" y="2254"/>
                  </a:lnTo>
                  <a:lnTo>
                    <a:pt x="2241" y="2252"/>
                  </a:lnTo>
                  <a:lnTo>
                    <a:pt x="2243" y="2248"/>
                  </a:lnTo>
                  <a:lnTo>
                    <a:pt x="2244" y="2243"/>
                  </a:lnTo>
                  <a:lnTo>
                    <a:pt x="2244" y="2238"/>
                  </a:lnTo>
                  <a:lnTo>
                    <a:pt x="2244" y="2234"/>
                  </a:lnTo>
                  <a:lnTo>
                    <a:pt x="2243" y="2234"/>
                  </a:lnTo>
                  <a:lnTo>
                    <a:pt x="2243" y="2226"/>
                  </a:lnTo>
                  <a:lnTo>
                    <a:pt x="2244" y="2226"/>
                  </a:lnTo>
                  <a:lnTo>
                    <a:pt x="2244" y="2221"/>
                  </a:lnTo>
                  <a:lnTo>
                    <a:pt x="2243" y="2221"/>
                  </a:lnTo>
                  <a:lnTo>
                    <a:pt x="2241" y="2219"/>
                  </a:lnTo>
                  <a:lnTo>
                    <a:pt x="2239" y="2217"/>
                  </a:lnTo>
                  <a:lnTo>
                    <a:pt x="2239" y="2214"/>
                  </a:lnTo>
                  <a:lnTo>
                    <a:pt x="2244" y="2212"/>
                  </a:lnTo>
                  <a:lnTo>
                    <a:pt x="2244" y="2208"/>
                  </a:lnTo>
                  <a:lnTo>
                    <a:pt x="2251" y="2207"/>
                  </a:lnTo>
                  <a:lnTo>
                    <a:pt x="2251" y="2205"/>
                  </a:lnTo>
                  <a:lnTo>
                    <a:pt x="2258" y="2203"/>
                  </a:lnTo>
                  <a:lnTo>
                    <a:pt x="2258" y="2201"/>
                  </a:lnTo>
                  <a:lnTo>
                    <a:pt x="2264" y="2201"/>
                  </a:lnTo>
                  <a:lnTo>
                    <a:pt x="2264" y="2200"/>
                  </a:lnTo>
                  <a:lnTo>
                    <a:pt x="2267" y="2200"/>
                  </a:lnTo>
                  <a:lnTo>
                    <a:pt x="2269" y="2198"/>
                  </a:lnTo>
                  <a:lnTo>
                    <a:pt x="2274" y="2198"/>
                  </a:lnTo>
                  <a:lnTo>
                    <a:pt x="2276" y="2194"/>
                  </a:lnTo>
                  <a:lnTo>
                    <a:pt x="2278" y="2194"/>
                  </a:lnTo>
                  <a:lnTo>
                    <a:pt x="2278" y="2193"/>
                  </a:lnTo>
                  <a:lnTo>
                    <a:pt x="2283" y="2191"/>
                  </a:lnTo>
                  <a:lnTo>
                    <a:pt x="2283" y="2184"/>
                  </a:lnTo>
                  <a:lnTo>
                    <a:pt x="2283" y="2184"/>
                  </a:lnTo>
                  <a:lnTo>
                    <a:pt x="2283" y="2180"/>
                  </a:lnTo>
                  <a:lnTo>
                    <a:pt x="2281" y="2180"/>
                  </a:lnTo>
                  <a:lnTo>
                    <a:pt x="2283" y="2177"/>
                  </a:lnTo>
                  <a:lnTo>
                    <a:pt x="2281" y="2177"/>
                  </a:lnTo>
                  <a:lnTo>
                    <a:pt x="2283" y="2163"/>
                  </a:lnTo>
                  <a:lnTo>
                    <a:pt x="2281" y="2163"/>
                  </a:lnTo>
                  <a:lnTo>
                    <a:pt x="2281" y="2159"/>
                  </a:lnTo>
                  <a:lnTo>
                    <a:pt x="2279" y="2159"/>
                  </a:lnTo>
                  <a:lnTo>
                    <a:pt x="2279" y="2156"/>
                  </a:lnTo>
                  <a:lnTo>
                    <a:pt x="2281" y="2154"/>
                  </a:lnTo>
                  <a:lnTo>
                    <a:pt x="2281" y="2152"/>
                  </a:lnTo>
                  <a:lnTo>
                    <a:pt x="2279" y="2152"/>
                  </a:lnTo>
                  <a:lnTo>
                    <a:pt x="2279" y="2149"/>
                  </a:lnTo>
                  <a:lnTo>
                    <a:pt x="2279" y="2149"/>
                  </a:lnTo>
                  <a:lnTo>
                    <a:pt x="2279" y="2147"/>
                  </a:lnTo>
                  <a:lnTo>
                    <a:pt x="2278" y="2147"/>
                  </a:lnTo>
                  <a:lnTo>
                    <a:pt x="2278" y="2142"/>
                  </a:lnTo>
                  <a:lnTo>
                    <a:pt x="2278" y="2142"/>
                  </a:lnTo>
                  <a:lnTo>
                    <a:pt x="2278" y="2138"/>
                  </a:lnTo>
                  <a:lnTo>
                    <a:pt x="2276" y="2138"/>
                  </a:lnTo>
                  <a:lnTo>
                    <a:pt x="2274" y="2126"/>
                  </a:lnTo>
                  <a:lnTo>
                    <a:pt x="2276" y="2126"/>
                  </a:lnTo>
                  <a:lnTo>
                    <a:pt x="2276" y="2124"/>
                  </a:lnTo>
                  <a:lnTo>
                    <a:pt x="2276" y="2124"/>
                  </a:lnTo>
                  <a:lnTo>
                    <a:pt x="2271" y="2121"/>
                  </a:lnTo>
                  <a:lnTo>
                    <a:pt x="2271" y="2118"/>
                  </a:lnTo>
                  <a:lnTo>
                    <a:pt x="2269" y="2112"/>
                  </a:lnTo>
                  <a:lnTo>
                    <a:pt x="2271" y="2107"/>
                  </a:lnTo>
                  <a:lnTo>
                    <a:pt x="2271" y="2104"/>
                  </a:lnTo>
                  <a:lnTo>
                    <a:pt x="2279" y="2098"/>
                  </a:lnTo>
                  <a:lnTo>
                    <a:pt x="2279" y="2097"/>
                  </a:lnTo>
                  <a:lnTo>
                    <a:pt x="2281" y="2095"/>
                  </a:lnTo>
                  <a:lnTo>
                    <a:pt x="2283" y="2091"/>
                  </a:lnTo>
                  <a:lnTo>
                    <a:pt x="2285" y="2090"/>
                  </a:lnTo>
                  <a:lnTo>
                    <a:pt x="2286" y="2090"/>
                  </a:lnTo>
                  <a:lnTo>
                    <a:pt x="2288" y="2088"/>
                  </a:lnTo>
                  <a:lnTo>
                    <a:pt x="2288" y="2084"/>
                  </a:lnTo>
                  <a:lnTo>
                    <a:pt x="2292" y="2084"/>
                  </a:lnTo>
                  <a:lnTo>
                    <a:pt x="2292" y="2076"/>
                  </a:lnTo>
                  <a:lnTo>
                    <a:pt x="2292" y="2076"/>
                  </a:lnTo>
                  <a:lnTo>
                    <a:pt x="2292" y="2074"/>
                  </a:lnTo>
                  <a:lnTo>
                    <a:pt x="2292" y="2074"/>
                  </a:lnTo>
                  <a:lnTo>
                    <a:pt x="2292" y="2072"/>
                  </a:lnTo>
                  <a:lnTo>
                    <a:pt x="2300" y="2072"/>
                  </a:lnTo>
                  <a:lnTo>
                    <a:pt x="2300" y="2072"/>
                  </a:lnTo>
                  <a:lnTo>
                    <a:pt x="2300" y="2072"/>
                  </a:lnTo>
                  <a:lnTo>
                    <a:pt x="2302" y="2072"/>
                  </a:lnTo>
                  <a:lnTo>
                    <a:pt x="2302" y="2072"/>
                  </a:lnTo>
                  <a:lnTo>
                    <a:pt x="2304" y="2072"/>
                  </a:lnTo>
                  <a:lnTo>
                    <a:pt x="2304" y="2070"/>
                  </a:lnTo>
                  <a:lnTo>
                    <a:pt x="2311" y="2070"/>
                  </a:lnTo>
                  <a:lnTo>
                    <a:pt x="2311" y="2069"/>
                  </a:lnTo>
                  <a:lnTo>
                    <a:pt x="2316" y="2067"/>
                  </a:lnTo>
                  <a:lnTo>
                    <a:pt x="2320" y="2063"/>
                  </a:lnTo>
                  <a:lnTo>
                    <a:pt x="2321" y="2062"/>
                  </a:lnTo>
                  <a:lnTo>
                    <a:pt x="2328" y="2062"/>
                  </a:lnTo>
                  <a:lnTo>
                    <a:pt x="2328" y="2060"/>
                  </a:lnTo>
                  <a:lnTo>
                    <a:pt x="2332" y="2060"/>
                  </a:lnTo>
                  <a:lnTo>
                    <a:pt x="2332" y="2058"/>
                  </a:lnTo>
                  <a:lnTo>
                    <a:pt x="2334" y="2058"/>
                  </a:lnTo>
                  <a:lnTo>
                    <a:pt x="2334" y="2058"/>
                  </a:lnTo>
                  <a:lnTo>
                    <a:pt x="2340" y="2053"/>
                  </a:lnTo>
                  <a:lnTo>
                    <a:pt x="2340" y="2049"/>
                  </a:lnTo>
                  <a:lnTo>
                    <a:pt x="2344" y="2049"/>
                  </a:lnTo>
                  <a:lnTo>
                    <a:pt x="2346" y="2046"/>
                  </a:lnTo>
                  <a:lnTo>
                    <a:pt x="2347" y="2046"/>
                  </a:lnTo>
                  <a:lnTo>
                    <a:pt x="2349" y="2041"/>
                  </a:lnTo>
                  <a:lnTo>
                    <a:pt x="2353" y="2039"/>
                  </a:lnTo>
                  <a:lnTo>
                    <a:pt x="2353" y="2037"/>
                  </a:lnTo>
                  <a:lnTo>
                    <a:pt x="2354" y="2035"/>
                  </a:lnTo>
                  <a:lnTo>
                    <a:pt x="2356" y="2034"/>
                  </a:lnTo>
                  <a:lnTo>
                    <a:pt x="2356" y="2032"/>
                  </a:lnTo>
                  <a:lnTo>
                    <a:pt x="2354" y="2027"/>
                  </a:lnTo>
                  <a:lnTo>
                    <a:pt x="2356" y="2027"/>
                  </a:lnTo>
                  <a:lnTo>
                    <a:pt x="2358" y="2025"/>
                  </a:lnTo>
                  <a:lnTo>
                    <a:pt x="2358" y="2025"/>
                  </a:lnTo>
                  <a:lnTo>
                    <a:pt x="2360" y="2023"/>
                  </a:lnTo>
                  <a:lnTo>
                    <a:pt x="2360" y="2022"/>
                  </a:lnTo>
                  <a:lnTo>
                    <a:pt x="2356" y="2020"/>
                  </a:lnTo>
                  <a:lnTo>
                    <a:pt x="2356" y="2018"/>
                  </a:lnTo>
                  <a:lnTo>
                    <a:pt x="2356" y="2013"/>
                  </a:lnTo>
                  <a:lnTo>
                    <a:pt x="2356" y="2009"/>
                  </a:lnTo>
                  <a:lnTo>
                    <a:pt x="2356" y="2006"/>
                  </a:lnTo>
                  <a:lnTo>
                    <a:pt x="2358" y="2006"/>
                  </a:lnTo>
                  <a:lnTo>
                    <a:pt x="2358" y="2004"/>
                  </a:lnTo>
                  <a:lnTo>
                    <a:pt x="2358" y="2004"/>
                  </a:lnTo>
                  <a:lnTo>
                    <a:pt x="2358" y="1994"/>
                  </a:lnTo>
                  <a:lnTo>
                    <a:pt x="2360" y="1994"/>
                  </a:lnTo>
                  <a:lnTo>
                    <a:pt x="2360" y="1992"/>
                  </a:lnTo>
                  <a:lnTo>
                    <a:pt x="2361" y="1992"/>
                  </a:lnTo>
                  <a:lnTo>
                    <a:pt x="2360" y="1992"/>
                  </a:lnTo>
                  <a:lnTo>
                    <a:pt x="2360" y="1988"/>
                  </a:lnTo>
                  <a:lnTo>
                    <a:pt x="2358" y="1988"/>
                  </a:lnTo>
                  <a:lnTo>
                    <a:pt x="2358" y="1978"/>
                  </a:lnTo>
                  <a:lnTo>
                    <a:pt x="2358" y="1978"/>
                  </a:lnTo>
                  <a:lnTo>
                    <a:pt x="2358" y="1974"/>
                  </a:lnTo>
                  <a:lnTo>
                    <a:pt x="2358" y="1974"/>
                  </a:lnTo>
                  <a:lnTo>
                    <a:pt x="2358" y="1962"/>
                  </a:lnTo>
                  <a:lnTo>
                    <a:pt x="2356" y="1962"/>
                  </a:lnTo>
                  <a:lnTo>
                    <a:pt x="2358" y="1959"/>
                  </a:lnTo>
                  <a:lnTo>
                    <a:pt x="2356" y="1959"/>
                  </a:lnTo>
                  <a:lnTo>
                    <a:pt x="2354" y="1950"/>
                  </a:lnTo>
                  <a:lnTo>
                    <a:pt x="2354" y="1950"/>
                  </a:lnTo>
                  <a:lnTo>
                    <a:pt x="2354" y="1945"/>
                  </a:lnTo>
                  <a:lnTo>
                    <a:pt x="2356" y="1945"/>
                  </a:lnTo>
                  <a:lnTo>
                    <a:pt x="2356" y="1936"/>
                  </a:lnTo>
                  <a:lnTo>
                    <a:pt x="2354" y="1936"/>
                  </a:lnTo>
                  <a:lnTo>
                    <a:pt x="2353" y="1932"/>
                  </a:lnTo>
                  <a:lnTo>
                    <a:pt x="2349" y="1929"/>
                  </a:lnTo>
                  <a:lnTo>
                    <a:pt x="2346" y="1925"/>
                  </a:lnTo>
                  <a:lnTo>
                    <a:pt x="2344" y="1920"/>
                  </a:lnTo>
                  <a:lnTo>
                    <a:pt x="2342" y="1920"/>
                  </a:lnTo>
                  <a:lnTo>
                    <a:pt x="2342" y="1912"/>
                  </a:lnTo>
                  <a:lnTo>
                    <a:pt x="2342" y="1912"/>
                  </a:lnTo>
                  <a:lnTo>
                    <a:pt x="2342" y="1901"/>
                  </a:lnTo>
                  <a:lnTo>
                    <a:pt x="2340" y="1901"/>
                  </a:lnTo>
                  <a:lnTo>
                    <a:pt x="2340" y="1898"/>
                  </a:lnTo>
                  <a:lnTo>
                    <a:pt x="2340" y="1894"/>
                  </a:lnTo>
                  <a:lnTo>
                    <a:pt x="2342" y="1889"/>
                  </a:lnTo>
                  <a:lnTo>
                    <a:pt x="2344" y="1884"/>
                  </a:lnTo>
                  <a:lnTo>
                    <a:pt x="2346" y="1882"/>
                  </a:lnTo>
                  <a:lnTo>
                    <a:pt x="2346" y="1878"/>
                  </a:lnTo>
                  <a:lnTo>
                    <a:pt x="2344" y="1877"/>
                  </a:lnTo>
                  <a:lnTo>
                    <a:pt x="2342" y="1875"/>
                  </a:lnTo>
                  <a:lnTo>
                    <a:pt x="2342" y="1875"/>
                  </a:lnTo>
                  <a:lnTo>
                    <a:pt x="2340" y="1875"/>
                  </a:lnTo>
                  <a:lnTo>
                    <a:pt x="2340" y="1873"/>
                  </a:lnTo>
                  <a:lnTo>
                    <a:pt x="2340" y="1873"/>
                  </a:lnTo>
                  <a:lnTo>
                    <a:pt x="2340" y="1873"/>
                  </a:lnTo>
                  <a:lnTo>
                    <a:pt x="2339" y="1871"/>
                  </a:lnTo>
                  <a:lnTo>
                    <a:pt x="2337" y="1870"/>
                  </a:lnTo>
                  <a:lnTo>
                    <a:pt x="2337" y="1868"/>
                  </a:lnTo>
                  <a:lnTo>
                    <a:pt x="2335" y="1866"/>
                  </a:lnTo>
                  <a:lnTo>
                    <a:pt x="2334" y="1866"/>
                  </a:lnTo>
                  <a:lnTo>
                    <a:pt x="2334" y="1857"/>
                  </a:lnTo>
                  <a:lnTo>
                    <a:pt x="2332" y="1857"/>
                  </a:lnTo>
                  <a:lnTo>
                    <a:pt x="2332" y="1857"/>
                  </a:lnTo>
                  <a:lnTo>
                    <a:pt x="2334" y="1856"/>
                  </a:lnTo>
                  <a:lnTo>
                    <a:pt x="2334" y="1856"/>
                  </a:lnTo>
                  <a:lnTo>
                    <a:pt x="2334" y="1854"/>
                  </a:lnTo>
                  <a:lnTo>
                    <a:pt x="2335" y="1854"/>
                  </a:lnTo>
                  <a:lnTo>
                    <a:pt x="2335" y="1849"/>
                  </a:lnTo>
                  <a:lnTo>
                    <a:pt x="2337" y="1849"/>
                  </a:lnTo>
                  <a:lnTo>
                    <a:pt x="2337" y="1842"/>
                  </a:lnTo>
                  <a:lnTo>
                    <a:pt x="2339" y="1842"/>
                  </a:lnTo>
                  <a:lnTo>
                    <a:pt x="2337" y="1838"/>
                  </a:lnTo>
                  <a:lnTo>
                    <a:pt x="2340" y="1838"/>
                  </a:lnTo>
                  <a:lnTo>
                    <a:pt x="2342" y="1829"/>
                  </a:lnTo>
                  <a:lnTo>
                    <a:pt x="2344" y="1829"/>
                  </a:lnTo>
                  <a:lnTo>
                    <a:pt x="2344" y="1826"/>
                  </a:lnTo>
                  <a:lnTo>
                    <a:pt x="2346" y="1826"/>
                  </a:lnTo>
                  <a:lnTo>
                    <a:pt x="2342" y="1819"/>
                  </a:lnTo>
                  <a:lnTo>
                    <a:pt x="2346" y="1817"/>
                  </a:lnTo>
                  <a:lnTo>
                    <a:pt x="2346" y="1812"/>
                  </a:lnTo>
                  <a:lnTo>
                    <a:pt x="2347" y="1812"/>
                  </a:lnTo>
                  <a:lnTo>
                    <a:pt x="2349" y="1809"/>
                  </a:lnTo>
                  <a:lnTo>
                    <a:pt x="2351" y="1805"/>
                  </a:lnTo>
                  <a:lnTo>
                    <a:pt x="2353" y="1802"/>
                  </a:lnTo>
                  <a:lnTo>
                    <a:pt x="2356" y="1800"/>
                  </a:lnTo>
                  <a:lnTo>
                    <a:pt x="2361" y="1800"/>
                  </a:lnTo>
                  <a:lnTo>
                    <a:pt x="2361" y="1798"/>
                  </a:lnTo>
                  <a:lnTo>
                    <a:pt x="2361" y="1796"/>
                  </a:lnTo>
                  <a:lnTo>
                    <a:pt x="2363" y="1795"/>
                  </a:lnTo>
                  <a:lnTo>
                    <a:pt x="2367" y="1791"/>
                  </a:lnTo>
                  <a:lnTo>
                    <a:pt x="2367" y="1788"/>
                  </a:lnTo>
                  <a:lnTo>
                    <a:pt x="2367" y="1788"/>
                  </a:lnTo>
                  <a:lnTo>
                    <a:pt x="2367" y="1788"/>
                  </a:lnTo>
                  <a:lnTo>
                    <a:pt x="2368" y="1788"/>
                  </a:lnTo>
                  <a:lnTo>
                    <a:pt x="2370" y="1788"/>
                  </a:lnTo>
                  <a:lnTo>
                    <a:pt x="2372" y="1786"/>
                  </a:lnTo>
                  <a:lnTo>
                    <a:pt x="2374" y="1786"/>
                  </a:lnTo>
                  <a:lnTo>
                    <a:pt x="2375" y="1779"/>
                  </a:lnTo>
                  <a:lnTo>
                    <a:pt x="2375" y="1779"/>
                  </a:lnTo>
                  <a:lnTo>
                    <a:pt x="2375" y="1774"/>
                  </a:lnTo>
                  <a:lnTo>
                    <a:pt x="2382" y="1770"/>
                  </a:lnTo>
                  <a:lnTo>
                    <a:pt x="2381" y="1765"/>
                  </a:lnTo>
                  <a:lnTo>
                    <a:pt x="2384" y="1763"/>
                  </a:lnTo>
                  <a:lnTo>
                    <a:pt x="2384" y="1761"/>
                  </a:lnTo>
                  <a:lnTo>
                    <a:pt x="2386" y="1760"/>
                  </a:lnTo>
                  <a:lnTo>
                    <a:pt x="2386" y="1758"/>
                  </a:lnTo>
                  <a:lnTo>
                    <a:pt x="2386" y="1756"/>
                  </a:lnTo>
                  <a:lnTo>
                    <a:pt x="2386" y="1754"/>
                  </a:lnTo>
                  <a:lnTo>
                    <a:pt x="2391" y="1751"/>
                  </a:lnTo>
                  <a:lnTo>
                    <a:pt x="2391" y="1747"/>
                  </a:lnTo>
                  <a:lnTo>
                    <a:pt x="2393" y="1747"/>
                  </a:lnTo>
                  <a:lnTo>
                    <a:pt x="2395" y="1746"/>
                  </a:lnTo>
                  <a:lnTo>
                    <a:pt x="2396" y="1746"/>
                  </a:lnTo>
                  <a:lnTo>
                    <a:pt x="2398" y="1744"/>
                  </a:lnTo>
                  <a:lnTo>
                    <a:pt x="2400" y="1740"/>
                  </a:lnTo>
                  <a:lnTo>
                    <a:pt x="2400" y="1737"/>
                  </a:lnTo>
                  <a:lnTo>
                    <a:pt x="2403" y="1737"/>
                  </a:lnTo>
                  <a:lnTo>
                    <a:pt x="2403" y="1735"/>
                  </a:lnTo>
                  <a:lnTo>
                    <a:pt x="2405" y="1733"/>
                  </a:lnTo>
                  <a:lnTo>
                    <a:pt x="2407" y="1733"/>
                  </a:lnTo>
                  <a:lnTo>
                    <a:pt x="2407" y="1730"/>
                  </a:lnTo>
                  <a:lnTo>
                    <a:pt x="2410" y="1730"/>
                  </a:lnTo>
                  <a:lnTo>
                    <a:pt x="2410" y="1728"/>
                  </a:lnTo>
                  <a:lnTo>
                    <a:pt x="2412" y="1728"/>
                  </a:lnTo>
                  <a:lnTo>
                    <a:pt x="2414" y="1725"/>
                  </a:lnTo>
                  <a:lnTo>
                    <a:pt x="2416" y="1725"/>
                  </a:lnTo>
                  <a:lnTo>
                    <a:pt x="2417" y="1721"/>
                  </a:lnTo>
                  <a:lnTo>
                    <a:pt x="2419" y="1721"/>
                  </a:lnTo>
                  <a:lnTo>
                    <a:pt x="2421" y="1720"/>
                  </a:lnTo>
                  <a:lnTo>
                    <a:pt x="2428" y="1718"/>
                  </a:lnTo>
                  <a:lnTo>
                    <a:pt x="2428" y="1716"/>
                  </a:lnTo>
                  <a:lnTo>
                    <a:pt x="2430" y="1716"/>
                  </a:lnTo>
                  <a:lnTo>
                    <a:pt x="2430" y="1713"/>
                  </a:lnTo>
                  <a:lnTo>
                    <a:pt x="2445" y="1699"/>
                  </a:lnTo>
                  <a:lnTo>
                    <a:pt x="2445" y="1695"/>
                  </a:lnTo>
                  <a:lnTo>
                    <a:pt x="2445" y="1695"/>
                  </a:lnTo>
                  <a:lnTo>
                    <a:pt x="2447" y="1695"/>
                  </a:lnTo>
                  <a:lnTo>
                    <a:pt x="2449" y="1695"/>
                  </a:lnTo>
                  <a:lnTo>
                    <a:pt x="2449" y="1693"/>
                  </a:lnTo>
                  <a:lnTo>
                    <a:pt x="2454" y="1688"/>
                  </a:lnTo>
                  <a:lnTo>
                    <a:pt x="2454" y="1683"/>
                  </a:lnTo>
                  <a:lnTo>
                    <a:pt x="2456" y="1681"/>
                  </a:lnTo>
                  <a:lnTo>
                    <a:pt x="2456" y="1681"/>
                  </a:lnTo>
                  <a:lnTo>
                    <a:pt x="2457" y="1679"/>
                  </a:lnTo>
                  <a:lnTo>
                    <a:pt x="2463" y="1678"/>
                  </a:lnTo>
                  <a:lnTo>
                    <a:pt x="2463" y="1678"/>
                  </a:lnTo>
                  <a:lnTo>
                    <a:pt x="2464" y="1676"/>
                  </a:lnTo>
                  <a:lnTo>
                    <a:pt x="2466" y="1674"/>
                  </a:lnTo>
                  <a:lnTo>
                    <a:pt x="2466" y="1674"/>
                  </a:lnTo>
                  <a:lnTo>
                    <a:pt x="2464" y="1672"/>
                  </a:lnTo>
                  <a:lnTo>
                    <a:pt x="2466" y="1671"/>
                  </a:lnTo>
                  <a:lnTo>
                    <a:pt x="2468" y="1669"/>
                  </a:lnTo>
                  <a:lnTo>
                    <a:pt x="2468" y="1667"/>
                  </a:lnTo>
                  <a:lnTo>
                    <a:pt x="2470" y="1667"/>
                  </a:lnTo>
                  <a:lnTo>
                    <a:pt x="2470" y="1665"/>
                  </a:lnTo>
                  <a:lnTo>
                    <a:pt x="2471" y="1662"/>
                  </a:lnTo>
                  <a:lnTo>
                    <a:pt x="2471" y="1660"/>
                  </a:lnTo>
                  <a:lnTo>
                    <a:pt x="2475" y="1658"/>
                  </a:lnTo>
                  <a:lnTo>
                    <a:pt x="2475" y="1655"/>
                  </a:lnTo>
                  <a:lnTo>
                    <a:pt x="2475" y="1653"/>
                  </a:lnTo>
                  <a:lnTo>
                    <a:pt x="2475" y="1650"/>
                  </a:lnTo>
                  <a:lnTo>
                    <a:pt x="2475" y="1648"/>
                  </a:lnTo>
                  <a:lnTo>
                    <a:pt x="2480" y="1644"/>
                  </a:lnTo>
                  <a:lnTo>
                    <a:pt x="2482" y="1636"/>
                  </a:lnTo>
                  <a:lnTo>
                    <a:pt x="2482" y="1636"/>
                  </a:lnTo>
                  <a:lnTo>
                    <a:pt x="2484" y="1629"/>
                  </a:lnTo>
                  <a:lnTo>
                    <a:pt x="2484" y="1629"/>
                  </a:lnTo>
                  <a:lnTo>
                    <a:pt x="2484" y="1625"/>
                  </a:lnTo>
                  <a:lnTo>
                    <a:pt x="2485" y="1625"/>
                  </a:lnTo>
                  <a:lnTo>
                    <a:pt x="2487" y="1613"/>
                  </a:lnTo>
                  <a:lnTo>
                    <a:pt x="2491" y="1613"/>
                  </a:lnTo>
                  <a:lnTo>
                    <a:pt x="2491" y="1608"/>
                  </a:lnTo>
                  <a:lnTo>
                    <a:pt x="2496" y="1604"/>
                  </a:lnTo>
                  <a:lnTo>
                    <a:pt x="2496" y="1601"/>
                  </a:lnTo>
                  <a:lnTo>
                    <a:pt x="2499" y="1597"/>
                  </a:lnTo>
                  <a:lnTo>
                    <a:pt x="2501" y="1587"/>
                  </a:lnTo>
                  <a:lnTo>
                    <a:pt x="2503" y="1587"/>
                  </a:lnTo>
                  <a:lnTo>
                    <a:pt x="2505" y="1576"/>
                  </a:lnTo>
                  <a:lnTo>
                    <a:pt x="2505" y="1576"/>
                  </a:lnTo>
                  <a:lnTo>
                    <a:pt x="2505" y="1571"/>
                  </a:lnTo>
                  <a:lnTo>
                    <a:pt x="2506" y="1571"/>
                  </a:lnTo>
                  <a:lnTo>
                    <a:pt x="2506" y="1569"/>
                  </a:lnTo>
                  <a:lnTo>
                    <a:pt x="2508" y="1569"/>
                  </a:lnTo>
                  <a:lnTo>
                    <a:pt x="2508" y="1562"/>
                  </a:lnTo>
                  <a:lnTo>
                    <a:pt x="2508" y="1562"/>
                  </a:lnTo>
                  <a:lnTo>
                    <a:pt x="2508" y="1547"/>
                  </a:lnTo>
                  <a:lnTo>
                    <a:pt x="2510" y="1547"/>
                  </a:lnTo>
                  <a:lnTo>
                    <a:pt x="2512" y="1541"/>
                  </a:lnTo>
                  <a:lnTo>
                    <a:pt x="2510" y="1541"/>
                  </a:lnTo>
                  <a:lnTo>
                    <a:pt x="2508" y="1540"/>
                  </a:lnTo>
                  <a:lnTo>
                    <a:pt x="2505" y="1540"/>
                  </a:lnTo>
                  <a:lnTo>
                    <a:pt x="2503" y="1541"/>
                  </a:lnTo>
                  <a:lnTo>
                    <a:pt x="2503" y="1541"/>
                  </a:lnTo>
                  <a:lnTo>
                    <a:pt x="2503" y="1543"/>
                  </a:lnTo>
                  <a:lnTo>
                    <a:pt x="2499" y="1543"/>
                  </a:lnTo>
                  <a:lnTo>
                    <a:pt x="2499" y="1545"/>
                  </a:lnTo>
                  <a:lnTo>
                    <a:pt x="2496" y="1545"/>
                  </a:lnTo>
                  <a:lnTo>
                    <a:pt x="2496" y="1545"/>
                  </a:lnTo>
                  <a:lnTo>
                    <a:pt x="2491" y="1547"/>
                  </a:lnTo>
                  <a:lnTo>
                    <a:pt x="2491" y="1548"/>
                  </a:lnTo>
                  <a:lnTo>
                    <a:pt x="2487" y="1548"/>
                  </a:lnTo>
                  <a:lnTo>
                    <a:pt x="2487" y="1548"/>
                  </a:lnTo>
                  <a:lnTo>
                    <a:pt x="2484" y="1548"/>
                  </a:lnTo>
                  <a:lnTo>
                    <a:pt x="2480" y="1548"/>
                  </a:lnTo>
                  <a:lnTo>
                    <a:pt x="2477" y="1548"/>
                  </a:lnTo>
                  <a:lnTo>
                    <a:pt x="2471" y="1548"/>
                  </a:lnTo>
                  <a:lnTo>
                    <a:pt x="2471" y="1550"/>
                  </a:lnTo>
                  <a:lnTo>
                    <a:pt x="2470" y="1550"/>
                  </a:lnTo>
                  <a:lnTo>
                    <a:pt x="2470" y="1552"/>
                  </a:lnTo>
                  <a:lnTo>
                    <a:pt x="2463" y="1552"/>
                  </a:lnTo>
                  <a:lnTo>
                    <a:pt x="2463" y="1554"/>
                  </a:lnTo>
                  <a:lnTo>
                    <a:pt x="2457" y="1554"/>
                  </a:lnTo>
                  <a:lnTo>
                    <a:pt x="2454" y="1557"/>
                  </a:lnTo>
                  <a:lnTo>
                    <a:pt x="2452" y="1557"/>
                  </a:lnTo>
                  <a:lnTo>
                    <a:pt x="2452" y="1559"/>
                  </a:lnTo>
                  <a:lnTo>
                    <a:pt x="2450" y="1559"/>
                  </a:lnTo>
                  <a:lnTo>
                    <a:pt x="2450" y="1559"/>
                  </a:lnTo>
                  <a:lnTo>
                    <a:pt x="2447" y="1559"/>
                  </a:lnTo>
                  <a:lnTo>
                    <a:pt x="2445" y="1562"/>
                  </a:lnTo>
                  <a:lnTo>
                    <a:pt x="2443" y="1562"/>
                  </a:lnTo>
                  <a:lnTo>
                    <a:pt x="2442" y="1562"/>
                  </a:lnTo>
                  <a:lnTo>
                    <a:pt x="2440" y="1561"/>
                  </a:lnTo>
                  <a:lnTo>
                    <a:pt x="2438" y="1559"/>
                  </a:lnTo>
                  <a:lnTo>
                    <a:pt x="2438" y="1559"/>
                  </a:lnTo>
                  <a:lnTo>
                    <a:pt x="2435" y="1559"/>
                  </a:lnTo>
                  <a:lnTo>
                    <a:pt x="2431" y="1559"/>
                  </a:lnTo>
                  <a:lnTo>
                    <a:pt x="2426" y="1559"/>
                  </a:lnTo>
                  <a:lnTo>
                    <a:pt x="2423" y="1561"/>
                  </a:lnTo>
                  <a:lnTo>
                    <a:pt x="2419" y="1562"/>
                  </a:lnTo>
                  <a:lnTo>
                    <a:pt x="2417" y="1562"/>
                  </a:lnTo>
                  <a:lnTo>
                    <a:pt x="2414" y="1562"/>
                  </a:lnTo>
                  <a:lnTo>
                    <a:pt x="2412" y="1561"/>
                  </a:lnTo>
                  <a:lnTo>
                    <a:pt x="2410" y="1561"/>
                  </a:lnTo>
                  <a:lnTo>
                    <a:pt x="2410" y="1559"/>
                  </a:lnTo>
                  <a:lnTo>
                    <a:pt x="2407" y="1559"/>
                  </a:lnTo>
                  <a:lnTo>
                    <a:pt x="2407" y="1559"/>
                  </a:lnTo>
                  <a:lnTo>
                    <a:pt x="2403" y="1557"/>
                  </a:lnTo>
                  <a:lnTo>
                    <a:pt x="2403" y="1552"/>
                  </a:lnTo>
                  <a:lnTo>
                    <a:pt x="2400" y="1550"/>
                  </a:lnTo>
                  <a:lnTo>
                    <a:pt x="2400" y="1547"/>
                  </a:lnTo>
                  <a:lnTo>
                    <a:pt x="2398" y="1545"/>
                  </a:lnTo>
                  <a:lnTo>
                    <a:pt x="2396" y="1543"/>
                  </a:lnTo>
                  <a:lnTo>
                    <a:pt x="2393" y="1541"/>
                  </a:lnTo>
                  <a:lnTo>
                    <a:pt x="2393" y="1540"/>
                  </a:lnTo>
                  <a:lnTo>
                    <a:pt x="2395" y="1540"/>
                  </a:lnTo>
                  <a:lnTo>
                    <a:pt x="2395" y="1538"/>
                  </a:lnTo>
                  <a:lnTo>
                    <a:pt x="2395" y="1538"/>
                  </a:lnTo>
                  <a:lnTo>
                    <a:pt x="2396" y="1538"/>
                  </a:lnTo>
                  <a:lnTo>
                    <a:pt x="2400" y="1533"/>
                  </a:lnTo>
                  <a:lnTo>
                    <a:pt x="2400" y="1533"/>
                  </a:lnTo>
                  <a:lnTo>
                    <a:pt x="2400" y="1531"/>
                  </a:lnTo>
                  <a:lnTo>
                    <a:pt x="2400" y="1529"/>
                  </a:lnTo>
                  <a:lnTo>
                    <a:pt x="2400" y="1529"/>
                  </a:lnTo>
                  <a:lnTo>
                    <a:pt x="2400" y="1527"/>
                  </a:lnTo>
                  <a:lnTo>
                    <a:pt x="2400" y="1527"/>
                  </a:lnTo>
                  <a:lnTo>
                    <a:pt x="2400" y="1524"/>
                  </a:lnTo>
                  <a:lnTo>
                    <a:pt x="2396" y="1522"/>
                  </a:lnTo>
                  <a:lnTo>
                    <a:pt x="2396" y="1520"/>
                  </a:lnTo>
                  <a:lnTo>
                    <a:pt x="2393" y="1519"/>
                  </a:lnTo>
                  <a:lnTo>
                    <a:pt x="2389" y="1515"/>
                  </a:lnTo>
                  <a:lnTo>
                    <a:pt x="2386" y="1512"/>
                  </a:lnTo>
                  <a:lnTo>
                    <a:pt x="2384" y="1505"/>
                  </a:lnTo>
                  <a:lnTo>
                    <a:pt x="2382" y="1505"/>
                  </a:lnTo>
                  <a:lnTo>
                    <a:pt x="2382" y="1503"/>
                  </a:lnTo>
                  <a:lnTo>
                    <a:pt x="2382" y="1501"/>
                  </a:lnTo>
                  <a:lnTo>
                    <a:pt x="2381" y="1501"/>
                  </a:lnTo>
                  <a:lnTo>
                    <a:pt x="2381" y="1501"/>
                  </a:lnTo>
                  <a:lnTo>
                    <a:pt x="2379" y="1501"/>
                  </a:lnTo>
                  <a:lnTo>
                    <a:pt x="2375" y="1498"/>
                  </a:lnTo>
                  <a:lnTo>
                    <a:pt x="2374" y="1496"/>
                  </a:lnTo>
                  <a:lnTo>
                    <a:pt x="2367" y="1484"/>
                  </a:lnTo>
                  <a:lnTo>
                    <a:pt x="2365" y="1484"/>
                  </a:lnTo>
                  <a:lnTo>
                    <a:pt x="2363" y="1482"/>
                  </a:lnTo>
                  <a:lnTo>
                    <a:pt x="2360" y="1482"/>
                  </a:lnTo>
                  <a:lnTo>
                    <a:pt x="2360" y="1482"/>
                  </a:lnTo>
                  <a:lnTo>
                    <a:pt x="2358" y="1482"/>
                  </a:lnTo>
                  <a:lnTo>
                    <a:pt x="2358" y="1477"/>
                  </a:lnTo>
                  <a:lnTo>
                    <a:pt x="2356" y="1477"/>
                  </a:lnTo>
                  <a:lnTo>
                    <a:pt x="2354" y="1475"/>
                  </a:lnTo>
                  <a:lnTo>
                    <a:pt x="2353" y="1475"/>
                  </a:lnTo>
                  <a:lnTo>
                    <a:pt x="2353" y="1473"/>
                  </a:lnTo>
                  <a:lnTo>
                    <a:pt x="2353" y="1472"/>
                  </a:lnTo>
                  <a:lnTo>
                    <a:pt x="2351" y="1470"/>
                  </a:lnTo>
                  <a:lnTo>
                    <a:pt x="2351" y="1470"/>
                  </a:lnTo>
                  <a:lnTo>
                    <a:pt x="2351" y="1470"/>
                  </a:lnTo>
                  <a:lnTo>
                    <a:pt x="2349" y="1470"/>
                  </a:lnTo>
                  <a:lnTo>
                    <a:pt x="2349" y="1470"/>
                  </a:lnTo>
                  <a:lnTo>
                    <a:pt x="2347" y="1472"/>
                  </a:lnTo>
                  <a:lnTo>
                    <a:pt x="2346" y="1468"/>
                  </a:lnTo>
                  <a:lnTo>
                    <a:pt x="2342" y="1466"/>
                  </a:lnTo>
                  <a:lnTo>
                    <a:pt x="2342" y="1463"/>
                  </a:lnTo>
                  <a:lnTo>
                    <a:pt x="2342" y="1458"/>
                  </a:lnTo>
                  <a:lnTo>
                    <a:pt x="2340" y="1454"/>
                  </a:lnTo>
                  <a:lnTo>
                    <a:pt x="2340" y="1444"/>
                  </a:lnTo>
                  <a:lnTo>
                    <a:pt x="2340" y="1444"/>
                  </a:lnTo>
                  <a:lnTo>
                    <a:pt x="2340" y="1438"/>
                  </a:lnTo>
                  <a:lnTo>
                    <a:pt x="2340" y="1438"/>
                  </a:lnTo>
                  <a:lnTo>
                    <a:pt x="2340" y="1437"/>
                  </a:lnTo>
                  <a:lnTo>
                    <a:pt x="2339" y="1437"/>
                  </a:lnTo>
                  <a:lnTo>
                    <a:pt x="2339" y="1433"/>
                  </a:lnTo>
                  <a:lnTo>
                    <a:pt x="2337" y="1433"/>
                  </a:lnTo>
                  <a:lnTo>
                    <a:pt x="2337" y="1431"/>
                  </a:lnTo>
                  <a:lnTo>
                    <a:pt x="2337" y="1431"/>
                  </a:lnTo>
                  <a:lnTo>
                    <a:pt x="2337" y="1424"/>
                  </a:lnTo>
                  <a:lnTo>
                    <a:pt x="2335" y="1424"/>
                  </a:lnTo>
                  <a:lnTo>
                    <a:pt x="2335" y="1423"/>
                  </a:lnTo>
                  <a:lnTo>
                    <a:pt x="2334" y="1423"/>
                  </a:lnTo>
                  <a:lnTo>
                    <a:pt x="2334" y="1421"/>
                  </a:lnTo>
                  <a:lnTo>
                    <a:pt x="2332" y="1421"/>
                  </a:lnTo>
                  <a:lnTo>
                    <a:pt x="2330" y="1421"/>
                  </a:lnTo>
                  <a:lnTo>
                    <a:pt x="2328" y="1418"/>
                  </a:lnTo>
                  <a:lnTo>
                    <a:pt x="2327" y="1416"/>
                  </a:lnTo>
                  <a:lnTo>
                    <a:pt x="2325" y="1414"/>
                  </a:lnTo>
                  <a:lnTo>
                    <a:pt x="2323" y="1412"/>
                  </a:lnTo>
                  <a:lnTo>
                    <a:pt x="2321" y="1411"/>
                  </a:lnTo>
                  <a:lnTo>
                    <a:pt x="2316" y="1409"/>
                  </a:lnTo>
                  <a:lnTo>
                    <a:pt x="2316" y="1407"/>
                  </a:lnTo>
                  <a:lnTo>
                    <a:pt x="2316" y="1404"/>
                  </a:lnTo>
                  <a:lnTo>
                    <a:pt x="2314" y="1400"/>
                  </a:lnTo>
                  <a:lnTo>
                    <a:pt x="2313" y="1400"/>
                  </a:lnTo>
                  <a:lnTo>
                    <a:pt x="2313" y="1390"/>
                  </a:lnTo>
                  <a:lnTo>
                    <a:pt x="2313" y="1390"/>
                  </a:lnTo>
                  <a:lnTo>
                    <a:pt x="2313" y="1384"/>
                  </a:lnTo>
                  <a:lnTo>
                    <a:pt x="2314" y="1383"/>
                  </a:lnTo>
                  <a:lnTo>
                    <a:pt x="2313" y="1374"/>
                  </a:lnTo>
                  <a:lnTo>
                    <a:pt x="2314" y="1374"/>
                  </a:lnTo>
                  <a:lnTo>
                    <a:pt x="2314" y="1374"/>
                  </a:lnTo>
                  <a:lnTo>
                    <a:pt x="2314" y="1372"/>
                  </a:lnTo>
                  <a:lnTo>
                    <a:pt x="2313" y="1372"/>
                  </a:lnTo>
                  <a:lnTo>
                    <a:pt x="2313" y="1370"/>
                  </a:lnTo>
                  <a:lnTo>
                    <a:pt x="2313" y="1370"/>
                  </a:lnTo>
                  <a:lnTo>
                    <a:pt x="2313" y="1363"/>
                  </a:lnTo>
                  <a:lnTo>
                    <a:pt x="2313" y="1363"/>
                  </a:lnTo>
                  <a:lnTo>
                    <a:pt x="2313" y="1362"/>
                  </a:lnTo>
                  <a:lnTo>
                    <a:pt x="2309" y="1358"/>
                  </a:lnTo>
                  <a:lnTo>
                    <a:pt x="2309" y="1355"/>
                  </a:lnTo>
                  <a:lnTo>
                    <a:pt x="2307" y="1355"/>
                  </a:lnTo>
                  <a:lnTo>
                    <a:pt x="2307" y="1351"/>
                  </a:lnTo>
                  <a:lnTo>
                    <a:pt x="2307" y="1351"/>
                  </a:lnTo>
                  <a:lnTo>
                    <a:pt x="2307" y="1346"/>
                  </a:lnTo>
                  <a:lnTo>
                    <a:pt x="2306" y="1346"/>
                  </a:lnTo>
                  <a:lnTo>
                    <a:pt x="2304" y="1344"/>
                  </a:lnTo>
                  <a:lnTo>
                    <a:pt x="2300" y="1344"/>
                  </a:lnTo>
                  <a:lnTo>
                    <a:pt x="2300" y="1341"/>
                  </a:lnTo>
                  <a:lnTo>
                    <a:pt x="2293" y="1335"/>
                  </a:lnTo>
                  <a:lnTo>
                    <a:pt x="2292" y="1332"/>
                  </a:lnTo>
                  <a:lnTo>
                    <a:pt x="2292" y="1332"/>
                  </a:lnTo>
                  <a:lnTo>
                    <a:pt x="2292" y="1327"/>
                  </a:lnTo>
                  <a:lnTo>
                    <a:pt x="2288" y="1327"/>
                  </a:lnTo>
                  <a:lnTo>
                    <a:pt x="2286" y="1313"/>
                  </a:lnTo>
                  <a:lnTo>
                    <a:pt x="2292" y="1313"/>
                  </a:lnTo>
                  <a:lnTo>
                    <a:pt x="2288" y="1308"/>
                  </a:lnTo>
                  <a:lnTo>
                    <a:pt x="2286" y="1308"/>
                  </a:lnTo>
                  <a:lnTo>
                    <a:pt x="2286" y="1304"/>
                  </a:lnTo>
                  <a:lnTo>
                    <a:pt x="2286" y="1304"/>
                  </a:lnTo>
                  <a:lnTo>
                    <a:pt x="2283" y="1297"/>
                  </a:lnTo>
                  <a:lnTo>
                    <a:pt x="2283" y="1297"/>
                  </a:lnTo>
                  <a:lnTo>
                    <a:pt x="2283" y="1295"/>
                  </a:lnTo>
                  <a:lnTo>
                    <a:pt x="2281" y="1295"/>
                  </a:lnTo>
                  <a:lnTo>
                    <a:pt x="2281" y="1292"/>
                  </a:lnTo>
                  <a:lnTo>
                    <a:pt x="2279" y="1292"/>
                  </a:lnTo>
                  <a:lnTo>
                    <a:pt x="2278" y="1287"/>
                  </a:lnTo>
                  <a:lnTo>
                    <a:pt x="2278" y="1287"/>
                  </a:lnTo>
                  <a:lnTo>
                    <a:pt x="2276" y="1285"/>
                  </a:lnTo>
                  <a:lnTo>
                    <a:pt x="2276" y="1285"/>
                  </a:lnTo>
                  <a:lnTo>
                    <a:pt x="2274" y="1283"/>
                  </a:lnTo>
                  <a:lnTo>
                    <a:pt x="2272" y="1281"/>
                  </a:lnTo>
                  <a:lnTo>
                    <a:pt x="2271" y="1278"/>
                  </a:lnTo>
                  <a:lnTo>
                    <a:pt x="2269" y="1276"/>
                  </a:lnTo>
                  <a:lnTo>
                    <a:pt x="2262" y="1253"/>
                  </a:lnTo>
                  <a:lnTo>
                    <a:pt x="2258" y="1252"/>
                  </a:lnTo>
                  <a:lnTo>
                    <a:pt x="2258" y="1245"/>
                  </a:lnTo>
                  <a:lnTo>
                    <a:pt x="2257" y="1245"/>
                  </a:lnTo>
                  <a:lnTo>
                    <a:pt x="2258" y="1239"/>
                  </a:lnTo>
                  <a:lnTo>
                    <a:pt x="2255" y="1238"/>
                  </a:lnTo>
                  <a:lnTo>
                    <a:pt x="2255" y="1236"/>
                  </a:lnTo>
                  <a:lnTo>
                    <a:pt x="2251" y="1232"/>
                  </a:lnTo>
                  <a:lnTo>
                    <a:pt x="2250" y="1231"/>
                  </a:lnTo>
                  <a:lnTo>
                    <a:pt x="2250" y="1229"/>
                  </a:lnTo>
                  <a:lnTo>
                    <a:pt x="2246" y="1227"/>
                  </a:lnTo>
                  <a:lnTo>
                    <a:pt x="2246" y="1218"/>
                  </a:lnTo>
                  <a:lnTo>
                    <a:pt x="2246" y="1218"/>
                  </a:lnTo>
                  <a:lnTo>
                    <a:pt x="2246" y="1217"/>
                  </a:lnTo>
                  <a:lnTo>
                    <a:pt x="2248" y="1217"/>
                  </a:lnTo>
                  <a:lnTo>
                    <a:pt x="2251" y="1220"/>
                  </a:lnTo>
                  <a:lnTo>
                    <a:pt x="2253" y="1220"/>
                  </a:lnTo>
                  <a:lnTo>
                    <a:pt x="2253" y="1224"/>
                  </a:lnTo>
                  <a:lnTo>
                    <a:pt x="2255" y="1224"/>
                  </a:lnTo>
                  <a:lnTo>
                    <a:pt x="2257" y="1229"/>
                  </a:lnTo>
                  <a:lnTo>
                    <a:pt x="2257" y="1229"/>
                  </a:lnTo>
                  <a:lnTo>
                    <a:pt x="2257" y="1234"/>
                  </a:lnTo>
                  <a:lnTo>
                    <a:pt x="2258" y="1236"/>
                  </a:lnTo>
                  <a:lnTo>
                    <a:pt x="2265" y="1243"/>
                  </a:lnTo>
                  <a:lnTo>
                    <a:pt x="2271" y="1243"/>
                  </a:lnTo>
                  <a:lnTo>
                    <a:pt x="2274" y="1232"/>
                  </a:lnTo>
                  <a:lnTo>
                    <a:pt x="2276" y="1232"/>
                  </a:lnTo>
                  <a:lnTo>
                    <a:pt x="2276" y="1231"/>
                  </a:lnTo>
                  <a:lnTo>
                    <a:pt x="2278" y="1231"/>
                  </a:lnTo>
                  <a:lnTo>
                    <a:pt x="2276" y="1238"/>
                  </a:lnTo>
                  <a:lnTo>
                    <a:pt x="2286" y="1239"/>
                  </a:lnTo>
                  <a:lnTo>
                    <a:pt x="2286" y="1245"/>
                  </a:lnTo>
                  <a:lnTo>
                    <a:pt x="2288" y="1245"/>
                  </a:lnTo>
                  <a:lnTo>
                    <a:pt x="2290" y="1246"/>
                  </a:lnTo>
                  <a:lnTo>
                    <a:pt x="2290" y="1246"/>
                  </a:lnTo>
                  <a:lnTo>
                    <a:pt x="2290" y="1246"/>
                  </a:lnTo>
                  <a:lnTo>
                    <a:pt x="2290" y="1252"/>
                  </a:lnTo>
                  <a:lnTo>
                    <a:pt x="2292" y="1252"/>
                  </a:lnTo>
                  <a:lnTo>
                    <a:pt x="2292" y="1257"/>
                  </a:lnTo>
                  <a:lnTo>
                    <a:pt x="2293" y="1257"/>
                  </a:lnTo>
                  <a:lnTo>
                    <a:pt x="2293" y="1260"/>
                  </a:lnTo>
                  <a:lnTo>
                    <a:pt x="2299" y="1262"/>
                  </a:lnTo>
                  <a:lnTo>
                    <a:pt x="2299" y="1269"/>
                  </a:lnTo>
                  <a:lnTo>
                    <a:pt x="2304" y="1271"/>
                  </a:lnTo>
                  <a:lnTo>
                    <a:pt x="2304" y="1274"/>
                  </a:lnTo>
                  <a:lnTo>
                    <a:pt x="2311" y="1280"/>
                  </a:lnTo>
                  <a:lnTo>
                    <a:pt x="2311" y="1281"/>
                  </a:lnTo>
                  <a:lnTo>
                    <a:pt x="2313" y="1281"/>
                  </a:lnTo>
                  <a:lnTo>
                    <a:pt x="2313" y="1287"/>
                  </a:lnTo>
                  <a:lnTo>
                    <a:pt x="2314" y="1287"/>
                  </a:lnTo>
                  <a:lnTo>
                    <a:pt x="2314" y="1295"/>
                  </a:lnTo>
                  <a:lnTo>
                    <a:pt x="2316" y="1299"/>
                  </a:lnTo>
                  <a:lnTo>
                    <a:pt x="2318" y="1304"/>
                  </a:lnTo>
                  <a:lnTo>
                    <a:pt x="2320" y="1304"/>
                  </a:lnTo>
                  <a:lnTo>
                    <a:pt x="2320" y="1304"/>
                  </a:lnTo>
                  <a:lnTo>
                    <a:pt x="2330" y="1313"/>
                  </a:lnTo>
                  <a:lnTo>
                    <a:pt x="2330" y="1316"/>
                  </a:lnTo>
                  <a:lnTo>
                    <a:pt x="2332" y="1316"/>
                  </a:lnTo>
                  <a:lnTo>
                    <a:pt x="2332" y="1320"/>
                  </a:lnTo>
                  <a:lnTo>
                    <a:pt x="2334" y="1320"/>
                  </a:lnTo>
                  <a:lnTo>
                    <a:pt x="2334" y="1323"/>
                  </a:lnTo>
                  <a:lnTo>
                    <a:pt x="2334" y="1323"/>
                  </a:lnTo>
                  <a:lnTo>
                    <a:pt x="2334" y="1325"/>
                  </a:lnTo>
                  <a:lnTo>
                    <a:pt x="2335" y="1325"/>
                  </a:lnTo>
                  <a:lnTo>
                    <a:pt x="2335" y="1337"/>
                  </a:lnTo>
                  <a:lnTo>
                    <a:pt x="2335" y="1339"/>
                  </a:lnTo>
                  <a:lnTo>
                    <a:pt x="2337" y="1341"/>
                  </a:lnTo>
                  <a:lnTo>
                    <a:pt x="2337" y="1344"/>
                  </a:lnTo>
                  <a:lnTo>
                    <a:pt x="2337" y="1346"/>
                  </a:lnTo>
                  <a:lnTo>
                    <a:pt x="2335" y="1346"/>
                  </a:lnTo>
                  <a:lnTo>
                    <a:pt x="2334" y="1349"/>
                  </a:lnTo>
                  <a:lnTo>
                    <a:pt x="2334" y="1351"/>
                  </a:lnTo>
                  <a:lnTo>
                    <a:pt x="2334" y="1356"/>
                  </a:lnTo>
                  <a:lnTo>
                    <a:pt x="2337" y="1356"/>
                  </a:lnTo>
                  <a:lnTo>
                    <a:pt x="2337" y="1358"/>
                  </a:lnTo>
                  <a:lnTo>
                    <a:pt x="2339" y="1358"/>
                  </a:lnTo>
                  <a:lnTo>
                    <a:pt x="2339" y="1370"/>
                  </a:lnTo>
                  <a:lnTo>
                    <a:pt x="2340" y="1370"/>
                  </a:lnTo>
                  <a:lnTo>
                    <a:pt x="2340" y="1376"/>
                  </a:lnTo>
                  <a:lnTo>
                    <a:pt x="2340" y="1377"/>
                  </a:lnTo>
                  <a:lnTo>
                    <a:pt x="2342" y="1381"/>
                  </a:lnTo>
                  <a:lnTo>
                    <a:pt x="2342" y="1384"/>
                  </a:lnTo>
                  <a:lnTo>
                    <a:pt x="2344" y="1384"/>
                  </a:lnTo>
                  <a:lnTo>
                    <a:pt x="2346" y="1386"/>
                  </a:lnTo>
                  <a:lnTo>
                    <a:pt x="2346" y="1386"/>
                  </a:lnTo>
                  <a:lnTo>
                    <a:pt x="2347" y="1386"/>
                  </a:lnTo>
                  <a:lnTo>
                    <a:pt x="2347" y="1388"/>
                  </a:lnTo>
                  <a:lnTo>
                    <a:pt x="2351" y="1391"/>
                  </a:lnTo>
                  <a:lnTo>
                    <a:pt x="2351" y="1391"/>
                  </a:lnTo>
                  <a:lnTo>
                    <a:pt x="2354" y="1391"/>
                  </a:lnTo>
                  <a:lnTo>
                    <a:pt x="2354" y="1391"/>
                  </a:lnTo>
                  <a:lnTo>
                    <a:pt x="2356" y="1391"/>
                  </a:lnTo>
                  <a:lnTo>
                    <a:pt x="2358" y="1393"/>
                  </a:lnTo>
                  <a:lnTo>
                    <a:pt x="2358" y="1395"/>
                  </a:lnTo>
                  <a:lnTo>
                    <a:pt x="2358" y="1397"/>
                  </a:lnTo>
                  <a:lnTo>
                    <a:pt x="2360" y="1397"/>
                  </a:lnTo>
                  <a:lnTo>
                    <a:pt x="2361" y="1398"/>
                  </a:lnTo>
                  <a:lnTo>
                    <a:pt x="2361" y="1398"/>
                  </a:lnTo>
                  <a:lnTo>
                    <a:pt x="2363" y="1398"/>
                  </a:lnTo>
                  <a:lnTo>
                    <a:pt x="2363" y="1400"/>
                  </a:lnTo>
                  <a:lnTo>
                    <a:pt x="2363" y="1400"/>
                  </a:lnTo>
                  <a:lnTo>
                    <a:pt x="2365" y="1404"/>
                  </a:lnTo>
                  <a:lnTo>
                    <a:pt x="2367" y="1405"/>
                  </a:lnTo>
                  <a:lnTo>
                    <a:pt x="2367" y="1405"/>
                  </a:lnTo>
                  <a:lnTo>
                    <a:pt x="2367" y="1411"/>
                  </a:lnTo>
                  <a:lnTo>
                    <a:pt x="2368" y="1411"/>
                  </a:lnTo>
                  <a:lnTo>
                    <a:pt x="2368" y="1412"/>
                  </a:lnTo>
                  <a:lnTo>
                    <a:pt x="2368" y="1412"/>
                  </a:lnTo>
                  <a:lnTo>
                    <a:pt x="2370" y="1414"/>
                  </a:lnTo>
                  <a:lnTo>
                    <a:pt x="2370" y="1414"/>
                  </a:lnTo>
                  <a:lnTo>
                    <a:pt x="2370" y="1414"/>
                  </a:lnTo>
                  <a:lnTo>
                    <a:pt x="2372" y="1418"/>
                  </a:lnTo>
                  <a:lnTo>
                    <a:pt x="2372" y="1419"/>
                  </a:lnTo>
                  <a:lnTo>
                    <a:pt x="2372" y="1423"/>
                  </a:lnTo>
                  <a:lnTo>
                    <a:pt x="2372" y="1424"/>
                  </a:lnTo>
                  <a:lnTo>
                    <a:pt x="2374" y="1428"/>
                  </a:lnTo>
                  <a:lnTo>
                    <a:pt x="2375" y="1428"/>
                  </a:lnTo>
                  <a:lnTo>
                    <a:pt x="2379" y="1431"/>
                  </a:lnTo>
                  <a:lnTo>
                    <a:pt x="2379" y="1431"/>
                  </a:lnTo>
                  <a:lnTo>
                    <a:pt x="2379" y="1435"/>
                  </a:lnTo>
                  <a:lnTo>
                    <a:pt x="2382" y="1437"/>
                  </a:lnTo>
                  <a:lnTo>
                    <a:pt x="2382" y="1440"/>
                  </a:lnTo>
                  <a:lnTo>
                    <a:pt x="2388" y="1444"/>
                  </a:lnTo>
                  <a:lnTo>
                    <a:pt x="2388" y="1447"/>
                  </a:lnTo>
                  <a:lnTo>
                    <a:pt x="2391" y="1449"/>
                  </a:lnTo>
                  <a:lnTo>
                    <a:pt x="2391" y="1466"/>
                  </a:lnTo>
                  <a:lnTo>
                    <a:pt x="2389" y="1466"/>
                  </a:lnTo>
                  <a:lnTo>
                    <a:pt x="2389" y="1466"/>
                  </a:lnTo>
                  <a:lnTo>
                    <a:pt x="2391" y="1468"/>
                  </a:lnTo>
                  <a:lnTo>
                    <a:pt x="2391" y="1477"/>
                  </a:lnTo>
                  <a:lnTo>
                    <a:pt x="2391" y="1477"/>
                  </a:lnTo>
                  <a:lnTo>
                    <a:pt x="2389" y="1479"/>
                  </a:lnTo>
                  <a:lnTo>
                    <a:pt x="2389" y="1479"/>
                  </a:lnTo>
                  <a:lnTo>
                    <a:pt x="2389" y="1480"/>
                  </a:lnTo>
                  <a:lnTo>
                    <a:pt x="2391" y="1480"/>
                  </a:lnTo>
                  <a:lnTo>
                    <a:pt x="2391" y="1487"/>
                  </a:lnTo>
                  <a:lnTo>
                    <a:pt x="2393" y="1487"/>
                  </a:lnTo>
                  <a:lnTo>
                    <a:pt x="2393" y="1491"/>
                  </a:lnTo>
                  <a:lnTo>
                    <a:pt x="2395" y="1491"/>
                  </a:lnTo>
                  <a:lnTo>
                    <a:pt x="2393" y="1496"/>
                  </a:lnTo>
                  <a:lnTo>
                    <a:pt x="2395" y="1498"/>
                  </a:lnTo>
                  <a:lnTo>
                    <a:pt x="2395" y="1500"/>
                  </a:lnTo>
                  <a:lnTo>
                    <a:pt x="2398" y="1503"/>
                  </a:lnTo>
                  <a:lnTo>
                    <a:pt x="2396" y="1514"/>
                  </a:lnTo>
                  <a:lnTo>
                    <a:pt x="2398" y="1514"/>
                  </a:lnTo>
                  <a:lnTo>
                    <a:pt x="2400" y="1520"/>
                  </a:lnTo>
                  <a:lnTo>
                    <a:pt x="2416" y="1524"/>
                  </a:lnTo>
                  <a:lnTo>
                    <a:pt x="2417" y="1520"/>
                  </a:lnTo>
                  <a:lnTo>
                    <a:pt x="2423" y="1520"/>
                  </a:lnTo>
                  <a:lnTo>
                    <a:pt x="2423" y="1520"/>
                  </a:lnTo>
                  <a:lnTo>
                    <a:pt x="2426" y="1520"/>
                  </a:lnTo>
                  <a:lnTo>
                    <a:pt x="2430" y="1512"/>
                  </a:lnTo>
                  <a:lnTo>
                    <a:pt x="2435" y="1512"/>
                  </a:lnTo>
                  <a:lnTo>
                    <a:pt x="2435" y="1512"/>
                  </a:lnTo>
                  <a:lnTo>
                    <a:pt x="2445" y="1510"/>
                  </a:lnTo>
                  <a:lnTo>
                    <a:pt x="2445" y="1512"/>
                  </a:lnTo>
                  <a:lnTo>
                    <a:pt x="2449" y="1512"/>
                  </a:lnTo>
                  <a:lnTo>
                    <a:pt x="2449" y="1510"/>
                  </a:lnTo>
                  <a:lnTo>
                    <a:pt x="2454" y="1508"/>
                  </a:lnTo>
                  <a:lnTo>
                    <a:pt x="2454" y="1507"/>
                  </a:lnTo>
                  <a:lnTo>
                    <a:pt x="2457" y="1507"/>
                  </a:lnTo>
                  <a:lnTo>
                    <a:pt x="2457" y="1505"/>
                  </a:lnTo>
                  <a:lnTo>
                    <a:pt x="2461" y="1503"/>
                  </a:lnTo>
                  <a:lnTo>
                    <a:pt x="2461" y="1501"/>
                  </a:lnTo>
                  <a:lnTo>
                    <a:pt x="2468" y="1500"/>
                  </a:lnTo>
                  <a:lnTo>
                    <a:pt x="2468" y="1501"/>
                  </a:lnTo>
                  <a:lnTo>
                    <a:pt x="2468" y="1501"/>
                  </a:lnTo>
                  <a:lnTo>
                    <a:pt x="2470" y="1501"/>
                  </a:lnTo>
                  <a:lnTo>
                    <a:pt x="2470" y="1500"/>
                  </a:lnTo>
                  <a:lnTo>
                    <a:pt x="2475" y="1500"/>
                  </a:lnTo>
                  <a:lnTo>
                    <a:pt x="2477" y="1498"/>
                  </a:lnTo>
                  <a:lnTo>
                    <a:pt x="2478" y="1496"/>
                  </a:lnTo>
                  <a:lnTo>
                    <a:pt x="2480" y="1494"/>
                  </a:lnTo>
                  <a:lnTo>
                    <a:pt x="2484" y="1493"/>
                  </a:lnTo>
                  <a:lnTo>
                    <a:pt x="2484" y="1491"/>
                  </a:lnTo>
                  <a:lnTo>
                    <a:pt x="2485" y="1491"/>
                  </a:lnTo>
                  <a:lnTo>
                    <a:pt x="2487" y="1489"/>
                  </a:lnTo>
                  <a:lnTo>
                    <a:pt x="2491" y="1489"/>
                  </a:lnTo>
                  <a:lnTo>
                    <a:pt x="2491" y="1487"/>
                  </a:lnTo>
                  <a:lnTo>
                    <a:pt x="2498" y="1486"/>
                  </a:lnTo>
                  <a:lnTo>
                    <a:pt x="2498" y="1484"/>
                  </a:lnTo>
                  <a:lnTo>
                    <a:pt x="2501" y="1484"/>
                  </a:lnTo>
                  <a:lnTo>
                    <a:pt x="2501" y="1484"/>
                  </a:lnTo>
                  <a:lnTo>
                    <a:pt x="2503" y="1484"/>
                  </a:lnTo>
                  <a:lnTo>
                    <a:pt x="2503" y="1482"/>
                  </a:lnTo>
                  <a:lnTo>
                    <a:pt x="2506" y="1482"/>
                  </a:lnTo>
                  <a:lnTo>
                    <a:pt x="2508" y="1480"/>
                  </a:lnTo>
                  <a:lnTo>
                    <a:pt x="2512" y="1479"/>
                  </a:lnTo>
                  <a:lnTo>
                    <a:pt x="2512" y="1479"/>
                  </a:lnTo>
                  <a:lnTo>
                    <a:pt x="2513" y="1479"/>
                  </a:lnTo>
                  <a:lnTo>
                    <a:pt x="2517" y="1477"/>
                  </a:lnTo>
                  <a:lnTo>
                    <a:pt x="2520" y="1473"/>
                  </a:lnTo>
                  <a:lnTo>
                    <a:pt x="2522" y="1470"/>
                  </a:lnTo>
                  <a:lnTo>
                    <a:pt x="2524" y="1466"/>
                  </a:lnTo>
                  <a:lnTo>
                    <a:pt x="2527" y="1466"/>
                  </a:lnTo>
                  <a:lnTo>
                    <a:pt x="2527" y="1466"/>
                  </a:lnTo>
                  <a:lnTo>
                    <a:pt x="2529" y="1466"/>
                  </a:lnTo>
                  <a:lnTo>
                    <a:pt x="2527" y="1463"/>
                  </a:lnTo>
                  <a:lnTo>
                    <a:pt x="2526" y="1463"/>
                  </a:lnTo>
                  <a:lnTo>
                    <a:pt x="2526" y="1461"/>
                  </a:lnTo>
                  <a:lnTo>
                    <a:pt x="2527" y="1461"/>
                  </a:lnTo>
                  <a:lnTo>
                    <a:pt x="2527" y="1458"/>
                  </a:lnTo>
                  <a:lnTo>
                    <a:pt x="2531" y="1456"/>
                  </a:lnTo>
                  <a:lnTo>
                    <a:pt x="2532" y="1454"/>
                  </a:lnTo>
                  <a:lnTo>
                    <a:pt x="2534" y="1454"/>
                  </a:lnTo>
                  <a:lnTo>
                    <a:pt x="2534" y="1452"/>
                  </a:lnTo>
                  <a:lnTo>
                    <a:pt x="2538" y="1452"/>
                  </a:lnTo>
                  <a:lnTo>
                    <a:pt x="2541" y="1449"/>
                  </a:lnTo>
                  <a:lnTo>
                    <a:pt x="2550" y="1449"/>
                  </a:lnTo>
                  <a:lnTo>
                    <a:pt x="2550" y="1445"/>
                  </a:lnTo>
                  <a:lnTo>
                    <a:pt x="2557" y="1445"/>
                  </a:lnTo>
                  <a:lnTo>
                    <a:pt x="2557" y="1444"/>
                  </a:lnTo>
                  <a:lnTo>
                    <a:pt x="2562" y="1444"/>
                  </a:lnTo>
                  <a:lnTo>
                    <a:pt x="2564" y="1442"/>
                  </a:lnTo>
                  <a:lnTo>
                    <a:pt x="2566" y="1442"/>
                  </a:lnTo>
                  <a:lnTo>
                    <a:pt x="2566" y="1440"/>
                  </a:lnTo>
                  <a:lnTo>
                    <a:pt x="2567" y="1440"/>
                  </a:lnTo>
                  <a:lnTo>
                    <a:pt x="2567" y="1435"/>
                  </a:lnTo>
                  <a:lnTo>
                    <a:pt x="2571" y="1433"/>
                  </a:lnTo>
                  <a:lnTo>
                    <a:pt x="2571" y="1430"/>
                  </a:lnTo>
                  <a:lnTo>
                    <a:pt x="2576" y="1430"/>
                  </a:lnTo>
                  <a:lnTo>
                    <a:pt x="2580" y="1430"/>
                  </a:lnTo>
                  <a:lnTo>
                    <a:pt x="2583" y="1428"/>
                  </a:lnTo>
                  <a:lnTo>
                    <a:pt x="2587" y="1428"/>
                  </a:lnTo>
                  <a:lnTo>
                    <a:pt x="2587" y="1426"/>
                  </a:lnTo>
                  <a:lnTo>
                    <a:pt x="2588" y="1424"/>
                  </a:lnTo>
                  <a:lnTo>
                    <a:pt x="2588" y="1424"/>
                  </a:lnTo>
                  <a:lnTo>
                    <a:pt x="2588" y="1423"/>
                  </a:lnTo>
                  <a:lnTo>
                    <a:pt x="2588" y="1421"/>
                  </a:lnTo>
                  <a:lnTo>
                    <a:pt x="2590" y="1421"/>
                  </a:lnTo>
                  <a:lnTo>
                    <a:pt x="2590" y="1419"/>
                  </a:lnTo>
                  <a:lnTo>
                    <a:pt x="2592" y="1418"/>
                  </a:lnTo>
                  <a:lnTo>
                    <a:pt x="2594" y="1414"/>
                  </a:lnTo>
                  <a:lnTo>
                    <a:pt x="2608" y="1412"/>
                  </a:lnTo>
                  <a:lnTo>
                    <a:pt x="2608" y="1411"/>
                  </a:lnTo>
                  <a:lnTo>
                    <a:pt x="2608" y="1409"/>
                  </a:lnTo>
                  <a:lnTo>
                    <a:pt x="2608" y="1407"/>
                  </a:lnTo>
                  <a:lnTo>
                    <a:pt x="2608" y="1407"/>
                  </a:lnTo>
                  <a:lnTo>
                    <a:pt x="2608" y="1395"/>
                  </a:lnTo>
                  <a:lnTo>
                    <a:pt x="2608" y="1395"/>
                  </a:lnTo>
                  <a:lnTo>
                    <a:pt x="2608" y="1393"/>
                  </a:lnTo>
                  <a:lnTo>
                    <a:pt x="2609" y="1391"/>
                  </a:lnTo>
                  <a:lnTo>
                    <a:pt x="2609" y="1388"/>
                  </a:lnTo>
                  <a:lnTo>
                    <a:pt x="2611" y="1388"/>
                  </a:lnTo>
                  <a:lnTo>
                    <a:pt x="2611" y="1386"/>
                  </a:lnTo>
                  <a:lnTo>
                    <a:pt x="2616" y="1388"/>
                  </a:lnTo>
                  <a:lnTo>
                    <a:pt x="2616" y="1384"/>
                  </a:lnTo>
                  <a:lnTo>
                    <a:pt x="2616" y="1381"/>
                  </a:lnTo>
                  <a:lnTo>
                    <a:pt x="2618" y="1379"/>
                  </a:lnTo>
                  <a:lnTo>
                    <a:pt x="2620" y="1377"/>
                  </a:lnTo>
                  <a:lnTo>
                    <a:pt x="2622" y="1376"/>
                  </a:lnTo>
                  <a:lnTo>
                    <a:pt x="2622" y="1372"/>
                  </a:lnTo>
                  <a:lnTo>
                    <a:pt x="2622" y="1369"/>
                  </a:lnTo>
                  <a:lnTo>
                    <a:pt x="2627" y="1365"/>
                  </a:lnTo>
                  <a:lnTo>
                    <a:pt x="2627" y="1362"/>
                  </a:lnTo>
                  <a:lnTo>
                    <a:pt x="2628" y="1362"/>
                  </a:lnTo>
                  <a:lnTo>
                    <a:pt x="2628" y="1360"/>
                  </a:lnTo>
                  <a:lnTo>
                    <a:pt x="2630" y="1358"/>
                  </a:lnTo>
                  <a:lnTo>
                    <a:pt x="2630" y="1355"/>
                  </a:lnTo>
                  <a:lnTo>
                    <a:pt x="2630" y="1355"/>
                  </a:lnTo>
                  <a:lnTo>
                    <a:pt x="2630" y="1353"/>
                  </a:lnTo>
                  <a:lnTo>
                    <a:pt x="2632" y="1351"/>
                  </a:lnTo>
                  <a:lnTo>
                    <a:pt x="2634" y="1349"/>
                  </a:lnTo>
                  <a:lnTo>
                    <a:pt x="2634" y="1346"/>
                  </a:lnTo>
                  <a:lnTo>
                    <a:pt x="2634" y="1344"/>
                  </a:lnTo>
                  <a:lnTo>
                    <a:pt x="2632" y="1344"/>
                  </a:lnTo>
                  <a:lnTo>
                    <a:pt x="2630" y="1341"/>
                  </a:lnTo>
                  <a:lnTo>
                    <a:pt x="2628" y="1341"/>
                  </a:lnTo>
                  <a:lnTo>
                    <a:pt x="2628" y="1335"/>
                  </a:lnTo>
                  <a:lnTo>
                    <a:pt x="2625" y="1332"/>
                  </a:lnTo>
                  <a:lnTo>
                    <a:pt x="2623" y="1330"/>
                  </a:lnTo>
                  <a:lnTo>
                    <a:pt x="2623" y="1328"/>
                  </a:lnTo>
                  <a:lnTo>
                    <a:pt x="2623" y="1328"/>
                  </a:lnTo>
                  <a:lnTo>
                    <a:pt x="2620" y="1328"/>
                  </a:lnTo>
                  <a:lnTo>
                    <a:pt x="2615" y="1321"/>
                  </a:lnTo>
                  <a:lnTo>
                    <a:pt x="2611" y="1321"/>
                  </a:lnTo>
                  <a:lnTo>
                    <a:pt x="2611" y="1320"/>
                  </a:lnTo>
                  <a:lnTo>
                    <a:pt x="2604" y="1318"/>
                  </a:lnTo>
                  <a:lnTo>
                    <a:pt x="2604" y="1316"/>
                  </a:lnTo>
                  <a:lnTo>
                    <a:pt x="2601" y="1316"/>
                  </a:lnTo>
                  <a:lnTo>
                    <a:pt x="2601" y="1316"/>
                  </a:lnTo>
                  <a:lnTo>
                    <a:pt x="2594" y="1311"/>
                  </a:lnTo>
                  <a:lnTo>
                    <a:pt x="2594" y="1308"/>
                  </a:lnTo>
                  <a:lnTo>
                    <a:pt x="2590" y="1306"/>
                  </a:lnTo>
                  <a:lnTo>
                    <a:pt x="2590" y="1304"/>
                  </a:lnTo>
                  <a:lnTo>
                    <a:pt x="2588" y="1304"/>
                  </a:lnTo>
                  <a:lnTo>
                    <a:pt x="2587" y="1302"/>
                  </a:lnTo>
                  <a:lnTo>
                    <a:pt x="2585" y="1301"/>
                  </a:lnTo>
                  <a:lnTo>
                    <a:pt x="2583" y="1295"/>
                  </a:lnTo>
                  <a:lnTo>
                    <a:pt x="2583" y="1295"/>
                  </a:lnTo>
                  <a:lnTo>
                    <a:pt x="2583" y="1276"/>
                  </a:lnTo>
                  <a:lnTo>
                    <a:pt x="2580" y="1278"/>
                  </a:lnTo>
                  <a:lnTo>
                    <a:pt x="2580" y="1278"/>
                  </a:lnTo>
                  <a:lnTo>
                    <a:pt x="2578" y="1280"/>
                  </a:lnTo>
                  <a:lnTo>
                    <a:pt x="2578" y="1281"/>
                  </a:lnTo>
                  <a:lnTo>
                    <a:pt x="2578" y="1283"/>
                  </a:lnTo>
                  <a:lnTo>
                    <a:pt x="2567" y="1292"/>
                  </a:lnTo>
                  <a:lnTo>
                    <a:pt x="2567" y="1295"/>
                  </a:lnTo>
                  <a:lnTo>
                    <a:pt x="2564" y="1297"/>
                  </a:lnTo>
                  <a:lnTo>
                    <a:pt x="2564" y="1299"/>
                  </a:lnTo>
                  <a:lnTo>
                    <a:pt x="2562" y="1302"/>
                  </a:lnTo>
                  <a:lnTo>
                    <a:pt x="2559" y="1302"/>
                  </a:lnTo>
                  <a:lnTo>
                    <a:pt x="2557" y="1304"/>
                  </a:lnTo>
                  <a:lnTo>
                    <a:pt x="2555" y="1306"/>
                  </a:lnTo>
                  <a:lnTo>
                    <a:pt x="2552" y="1308"/>
                  </a:lnTo>
                  <a:lnTo>
                    <a:pt x="2550" y="1309"/>
                  </a:lnTo>
                  <a:lnTo>
                    <a:pt x="2546" y="1309"/>
                  </a:lnTo>
                  <a:lnTo>
                    <a:pt x="2546" y="1313"/>
                  </a:lnTo>
                  <a:lnTo>
                    <a:pt x="2539" y="1311"/>
                  </a:lnTo>
                  <a:lnTo>
                    <a:pt x="2538" y="1309"/>
                  </a:lnTo>
                  <a:lnTo>
                    <a:pt x="2536" y="1309"/>
                  </a:lnTo>
                  <a:lnTo>
                    <a:pt x="2534" y="1309"/>
                  </a:lnTo>
                  <a:lnTo>
                    <a:pt x="2534" y="1308"/>
                  </a:lnTo>
                  <a:lnTo>
                    <a:pt x="2532" y="1308"/>
                  </a:lnTo>
                  <a:lnTo>
                    <a:pt x="2529" y="1308"/>
                  </a:lnTo>
                  <a:lnTo>
                    <a:pt x="2527" y="1309"/>
                  </a:lnTo>
                  <a:lnTo>
                    <a:pt x="2526" y="1311"/>
                  </a:lnTo>
                  <a:lnTo>
                    <a:pt x="2517" y="1311"/>
                  </a:lnTo>
                  <a:lnTo>
                    <a:pt x="2517" y="1308"/>
                  </a:lnTo>
                  <a:lnTo>
                    <a:pt x="2515" y="1308"/>
                  </a:lnTo>
                  <a:lnTo>
                    <a:pt x="2513" y="1306"/>
                  </a:lnTo>
                  <a:lnTo>
                    <a:pt x="2512" y="1306"/>
                  </a:lnTo>
                  <a:lnTo>
                    <a:pt x="2512" y="1302"/>
                  </a:lnTo>
                  <a:lnTo>
                    <a:pt x="2512" y="1301"/>
                  </a:lnTo>
                  <a:lnTo>
                    <a:pt x="2513" y="1297"/>
                  </a:lnTo>
                  <a:lnTo>
                    <a:pt x="2513" y="1297"/>
                  </a:lnTo>
                  <a:lnTo>
                    <a:pt x="2513" y="1295"/>
                  </a:lnTo>
                  <a:lnTo>
                    <a:pt x="2513" y="1292"/>
                  </a:lnTo>
                  <a:lnTo>
                    <a:pt x="2513" y="1290"/>
                  </a:lnTo>
                  <a:lnTo>
                    <a:pt x="2513" y="1287"/>
                  </a:lnTo>
                  <a:lnTo>
                    <a:pt x="2512" y="1287"/>
                  </a:lnTo>
                  <a:lnTo>
                    <a:pt x="2512" y="1287"/>
                  </a:lnTo>
                  <a:lnTo>
                    <a:pt x="2513" y="1285"/>
                  </a:lnTo>
                  <a:lnTo>
                    <a:pt x="2513" y="1285"/>
                  </a:lnTo>
                  <a:lnTo>
                    <a:pt x="2512" y="1278"/>
                  </a:lnTo>
                  <a:lnTo>
                    <a:pt x="2508" y="1278"/>
                  </a:lnTo>
                  <a:lnTo>
                    <a:pt x="2508" y="1280"/>
                  </a:lnTo>
                  <a:lnTo>
                    <a:pt x="2508" y="1283"/>
                  </a:lnTo>
                  <a:lnTo>
                    <a:pt x="2508" y="1285"/>
                  </a:lnTo>
                  <a:lnTo>
                    <a:pt x="2506" y="1287"/>
                  </a:lnTo>
                  <a:lnTo>
                    <a:pt x="2503" y="1287"/>
                  </a:lnTo>
                  <a:lnTo>
                    <a:pt x="2503" y="1288"/>
                  </a:lnTo>
                  <a:lnTo>
                    <a:pt x="2501" y="1290"/>
                  </a:lnTo>
                  <a:lnTo>
                    <a:pt x="2501" y="1292"/>
                  </a:lnTo>
                  <a:lnTo>
                    <a:pt x="2499" y="1292"/>
                  </a:lnTo>
                  <a:lnTo>
                    <a:pt x="2498" y="1292"/>
                  </a:lnTo>
                  <a:lnTo>
                    <a:pt x="2498" y="1290"/>
                  </a:lnTo>
                  <a:lnTo>
                    <a:pt x="2496" y="1290"/>
                  </a:lnTo>
                  <a:lnTo>
                    <a:pt x="2496" y="1283"/>
                  </a:lnTo>
                  <a:lnTo>
                    <a:pt x="2496" y="1274"/>
                  </a:lnTo>
                  <a:lnTo>
                    <a:pt x="2496" y="1267"/>
                  </a:lnTo>
                  <a:lnTo>
                    <a:pt x="2492" y="1266"/>
                  </a:lnTo>
                  <a:lnTo>
                    <a:pt x="2491" y="1264"/>
                  </a:lnTo>
                  <a:lnTo>
                    <a:pt x="2491" y="1262"/>
                  </a:lnTo>
                  <a:lnTo>
                    <a:pt x="2489" y="1260"/>
                  </a:lnTo>
                  <a:lnTo>
                    <a:pt x="2487" y="1259"/>
                  </a:lnTo>
                  <a:lnTo>
                    <a:pt x="2485" y="1259"/>
                  </a:lnTo>
                  <a:lnTo>
                    <a:pt x="2484" y="1257"/>
                  </a:lnTo>
                  <a:lnTo>
                    <a:pt x="2484" y="1255"/>
                  </a:lnTo>
                  <a:lnTo>
                    <a:pt x="2482" y="1255"/>
                  </a:lnTo>
                  <a:lnTo>
                    <a:pt x="2484" y="1250"/>
                  </a:lnTo>
                  <a:lnTo>
                    <a:pt x="2482" y="1250"/>
                  </a:lnTo>
                  <a:lnTo>
                    <a:pt x="2480" y="1248"/>
                  </a:lnTo>
                  <a:lnTo>
                    <a:pt x="2480" y="1246"/>
                  </a:lnTo>
                  <a:lnTo>
                    <a:pt x="2480" y="1246"/>
                  </a:lnTo>
                  <a:lnTo>
                    <a:pt x="2478" y="1245"/>
                  </a:lnTo>
                  <a:lnTo>
                    <a:pt x="2475" y="1245"/>
                  </a:lnTo>
                  <a:lnTo>
                    <a:pt x="2475" y="1241"/>
                  </a:lnTo>
                  <a:lnTo>
                    <a:pt x="2475" y="1239"/>
                  </a:lnTo>
                  <a:lnTo>
                    <a:pt x="2473" y="1238"/>
                  </a:lnTo>
                  <a:lnTo>
                    <a:pt x="2471" y="1236"/>
                  </a:lnTo>
                  <a:lnTo>
                    <a:pt x="2471" y="1232"/>
                  </a:lnTo>
                  <a:lnTo>
                    <a:pt x="2471" y="1232"/>
                  </a:lnTo>
                  <a:lnTo>
                    <a:pt x="2471" y="1231"/>
                  </a:lnTo>
                  <a:lnTo>
                    <a:pt x="2470" y="1231"/>
                  </a:lnTo>
                  <a:lnTo>
                    <a:pt x="2470" y="1227"/>
                  </a:lnTo>
                  <a:lnTo>
                    <a:pt x="2468" y="1225"/>
                  </a:lnTo>
                  <a:lnTo>
                    <a:pt x="2468" y="1222"/>
                  </a:lnTo>
                  <a:lnTo>
                    <a:pt x="2466" y="1220"/>
                  </a:lnTo>
                  <a:lnTo>
                    <a:pt x="2464" y="1217"/>
                  </a:lnTo>
                  <a:lnTo>
                    <a:pt x="2463" y="1217"/>
                  </a:lnTo>
                  <a:lnTo>
                    <a:pt x="2463" y="1213"/>
                  </a:lnTo>
                  <a:lnTo>
                    <a:pt x="2463" y="1210"/>
                  </a:lnTo>
                  <a:lnTo>
                    <a:pt x="2464" y="1206"/>
                  </a:lnTo>
                  <a:lnTo>
                    <a:pt x="2464" y="1205"/>
                  </a:lnTo>
                  <a:lnTo>
                    <a:pt x="2466" y="1205"/>
                  </a:lnTo>
                  <a:lnTo>
                    <a:pt x="2468" y="1205"/>
                  </a:lnTo>
                  <a:lnTo>
                    <a:pt x="2471" y="1206"/>
                  </a:lnTo>
                  <a:lnTo>
                    <a:pt x="2471" y="1206"/>
                  </a:lnTo>
                  <a:lnTo>
                    <a:pt x="2471" y="1205"/>
                  </a:lnTo>
                  <a:lnTo>
                    <a:pt x="2470" y="1205"/>
                  </a:lnTo>
                  <a:lnTo>
                    <a:pt x="2470" y="1203"/>
                  </a:lnTo>
                  <a:lnTo>
                    <a:pt x="2468" y="1203"/>
                  </a:lnTo>
                  <a:lnTo>
                    <a:pt x="2466" y="1196"/>
                  </a:lnTo>
                  <a:lnTo>
                    <a:pt x="2466" y="1196"/>
                  </a:lnTo>
                  <a:lnTo>
                    <a:pt x="2466" y="1196"/>
                  </a:lnTo>
                  <a:lnTo>
                    <a:pt x="2470" y="1196"/>
                  </a:lnTo>
                  <a:lnTo>
                    <a:pt x="2470" y="1198"/>
                  </a:lnTo>
                  <a:lnTo>
                    <a:pt x="2470" y="1199"/>
                  </a:lnTo>
                  <a:lnTo>
                    <a:pt x="2471" y="1199"/>
                  </a:lnTo>
                  <a:lnTo>
                    <a:pt x="2473" y="1201"/>
                  </a:lnTo>
                  <a:lnTo>
                    <a:pt x="2473" y="1201"/>
                  </a:lnTo>
                  <a:lnTo>
                    <a:pt x="2473" y="1201"/>
                  </a:lnTo>
                  <a:lnTo>
                    <a:pt x="2477" y="1201"/>
                  </a:lnTo>
                  <a:lnTo>
                    <a:pt x="2477" y="1199"/>
                  </a:lnTo>
                  <a:lnTo>
                    <a:pt x="2478" y="1198"/>
                  </a:lnTo>
                  <a:lnTo>
                    <a:pt x="2480" y="1199"/>
                  </a:lnTo>
                  <a:lnTo>
                    <a:pt x="2484" y="1201"/>
                  </a:lnTo>
                  <a:lnTo>
                    <a:pt x="2487" y="1203"/>
                  </a:lnTo>
                  <a:lnTo>
                    <a:pt x="2491" y="1203"/>
                  </a:lnTo>
                  <a:lnTo>
                    <a:pt x="2491" y="1203"/>
                  </a:lnTo>
                  <a:lnTo>
                    <a:pt x="2496" y="1201"/>
                  </a:lnTo>
                  <a:lnTo>
                    <a:pt x="2498" y="1205"/>
                  </a:lnTo>
                  <a:lnTo>
                    <a:pt x="2499" y="1208"/>
                  </a:lnTo>
                  <a:lnTo>
                    <a:pt x="2501" y="1210"/>
                  </a:lnTo>
                  <a:lnTo>
                    <a:pt x="2501" y="1212"/>
                  </a:lnTo>
                  <a:lnTo>
                    <a:pt x="2503" y="1212"/>
                  </a:lnTo>
                  <a:lnTo>
                    <a:pt x="2503" y="1215"/>
                  </a:lnTo>
                  <a:lnTo>
                    <a:pt x="2503" y="1217"/>
                  </a:lnTo>
                  <a:lnTo>
                    <a:pt x="2503" y="1220"/>
                  </a:lnTo>
                  <a:lnTo>
                    <a:pt x="2508" y="1222"/>
                  </a:lnTo>
                  <a:lnTo>
                    <a:pt x="2508" y="1224"/>
                  </a:lnTo>
                  <a:lnTo>
                    <a:pt x="2506" y="1225"/>
                  </a:lnTo>
                  <a:lnTo>
                    <a:pt x="2506" y="1227"/>
                  </a:lnTo>
                  <a:lnTo>
                    <a:pt x="2510" y="1229"/>
                  </a:lnTo>
                  <a:lnTo>
                    <a:pt x="2510" y="1231"/>
                  </a:lnTo>
                  <a:lnTo>
                    <a:pt x="2512" y="1232"/>
                  </a:lnTo>
                  <a:lnTo>
                    <a:pt x="2512" y="1238"/>
                  </a:lnTo>
                  <a:lnTo>
                    <a:pt x="2517" y="1239"/>
                  </a:lnTo>
                  <a:lnTo>
                    <a:pt x="2517" y="1243"/>
                  </a:lnTo>
                  <a:lnTo>
                    <a:pt x="2519" y="1243"/>
                  </a:lnTo>
                  <a:lnTo>
                    <a:pt x="2519" y="1246"/>
                  </a:lnTo>
                  <a:lnTo>
                    <a:pt x="2522" y="1248"/>
                  </a:lnTo>
                  <a:lnTo>
                    <a:pt x="2524" y="1252"/>
                  </a:lnTo>
                  <a:lnTo>
                    <a:pt x="2524" y="1253"/>
                  </a:lnTo>
                  <a:lnTo>
                    <a:pt x="2527" y="1253"/>
                  </a:lnTo>
                  <a:lnTo>
                    <a:pt x="2527" y="1257"/>
                  </a:lnTo>
                  <a:lnTo>
                    <a:pt x="2529" y="1259"/>
                  </a:lnTo>
                  <a:lnTo>
                    <a:pt x="2531" y="1260"/>
                  </a:lnTo>
                  <a:lnTo>
                    <a:pt x="2532" y="1262"/>
                  </a:lnTo>
                  <a:lnTo>
                    <a:pt x="2534" y="1262"/>
                  </a:lnTo>
                  <a:lnTo>
                    <a:pt x="2538" y="1267"/>
                  </a:lnTo>
                  <a:lnTo>
                    <a:pt x="2545" y="1269"/>
                  </a:lnTo>
                  <a:lnTo>
                    <a:pt x="2545" y="1271"/>
                  </a:lnTo>
                  <a:lnTo>
                    <a:pt x="2550" y="1271"/>
                  </a:lnTo>
                  <a:lnTo>
                    <a:pt x="2550" y="1271"/>
                  </a:lnTo>
                  <a:lnTo>
                    <a:pt x="2555" y="1273"/>
                  </a:lnTo>
                  <a:lnTo>
                    <a:pt x="2555" y="1274"/>
                  </a:lnTo>
                  <a:lnTo>
                    <a:pt x="2559" y="1274"/>
                  </a:lnTo>
                  <a:lnTo>
                    <a:pt x="2562" y="1273"/>
                  </a:lnTo>
                  <a:lnTo>
                    <a:pt x="2566" y="1271"/>
                  </a:lnTo>
                  <a:lnTo>
                    <a:pt x="2566" y="1271"/>
                  </a:lnTo>
                  <a:lnTo>
                    <a:pt x="2569" y="1269"/>
                  </a:lnTo>
                  <a:lnTo>
                    <a:pt x="2569" y="1269"/>
                  </a:lnTo>
                  <a:lnTo>
                    <a:pt x="2574" y="1267"/>
                  </a:lnTo>
                  <a:lnTo>
                    <a:pt x="2574" y="1266"/>
                  </a:lnTo>
                  <a:lnTo>
                    <a:pt x="2578" y="1266"/>
                  </a:lnTo>
                  <a:lnTo>
                    <a:pt x="2578" y="1262"/>
                  </a:lnTo>
                  <a:lnTo>
                    <a:pt x="2580" y="1262"/>
                  </a:lnTo>
                  <a:lnTo>
                    <a:pt x="2581" y="1262"/>
                  </a:lnTo>
                  <a:lnTo>
                    <a:pt x="2581" y="1262"/>
                  </a:lnTo>
                  <a:lnTo>
                    <a:pt x="2583" y="1262"/>
                  </a:lnTo>
                  <a:lnTo>
                    <a:pt x="2585" y="1260"/>
                  </a:lnTo>
                  <a:lnTo>
                    <a:pt x="2587" y="1260"/>
                  </a:lnTo>
                  <a:lnTo>
                    <a:pt x="2587" y="1260"/>
                  </a:lnTo>
                  <a:lnTo>
                    <a:pt x="2590" y="1262"/>
                  </a:lnTo>
                  <a:lnTo>
                    <a:pt x="2594" y="1266"/>
                  </a:lnTo>
                  <a:lnTo>
                    <a:pt x="2595" y="1266"/>
                  </a:lnTo>
                  <a:lnTo>
                    <a:pt x="2595" y="1271"/>
                  </a:lnTo>
                  <a:lnTo>
                    <a:pt x="2597" y="1271"/>
                  </a:lnTo>
                  <a:lnTo>
                    <a:pt x="2597" y="1274"/>
                  </a:lnTo>
                  <a:lnTo>
                    <a:pt x="2599" y="1274"/>
                  </a:lnTo>
                  <a:lnTo>
                    <a:pt x="2599" y="1283"/>
                  </a:lnTo>
                  <a:lnTo>
                    <a:pt x="2601" y="1283"/>
                  </a:lnTo>
                  <a:lnTo>
                    <a:pt x="2602" y="1287"/>
                  </a:lnTo>
                  <a:lnTo>
                    <a:pt x="2606" y="1288"/>
                  </a:lnTo>
                  <a:lnTo>
                    <a:pt x="2609" y="1290"/>
                  </a:lnTo>
                  <a:lnTo>
                    <a:pt x="2613" y="1292"/>
                  </a:lnTo>
                  <a:lnTo>
                    <a:pt x="2625" y="1292"/>
                  </a:lnTo>
                  <a:lnTo>
                    <a:pt x="2625" y="1292"/>
                  </a:lnTo>
                  <a:lnTo>
                    <a:pt x="2625" y="1292"/>
                  </a:lnTo>
                  <a:lnTo>
                    <a:pt x="2627" y="1294"/>
                  </a:lnTo>
                  <a:lnTo>
                    <a:pt x="2628" y="1294"/>
                  </a:lnTo>
                  <a:lnTo>
                    <a:pt x="2641" y="1294"/>
                  </a:lnTo>
                  <a:lnTo>
                    <a:pt x="2641" y="1294"/>
                  </a:lnTo>
                  <a:lnTo>
                    <a:pt x="2641" y="1292"/>
                  </a:lnTo>
                  <a:lnTo>
                    <a:pt x="2642" y="1292"/>
                  </a:lnTo>
                  <a:lnTo>
                    <a:pt x="2642" y="1294"/>
                  </a:lnTo>
                  <a:lnTo>
                    <a:pt x="2649" y="1295"/>
                  </a:lnTo>
                  <a:lnTo>
                    <a:pt x="2649" y="1299"/>
                  </a:lnTo>
                  <a:lnTo>
                    <a:pt x="2656" y="1297"/>
                  </a:lnTo>
                  <a:lnTo>
                    <a:pt x="2656" y="1299"/>
                  </a:lnTo>
                  <a:lnTo>
                    <a:pt x="2662" y="1299"/>
                  </a:lnTo>
                  <a:lnTo>
                    <a:pt x="2662" y="1295"/>
                  </a:lnTo>
                  <a:lnTo>
                    <a:pt x="2667" y="1297"/>
                  </a:lnTo>
                  <a:lnTo>
                    <a:pt x="2670" y="1294"/>
                  </a:lnTo>
                  <a:lnTo>
                    <a:pt x="2674" y="1295"/>
                  </a:lnTo>
                  <a:lnTo>
                    <a:pt x="2674" y="1295"/>
                  </a:lnTo>
                  <a:lnTo>
                    <a:pt x="2683" y="1297"/>
                  </a:lnTo>
                  <a:lnTo>
                    <a:pt x="2683" y="1295"/>
                  </a:lnTo>
                  <a:lnTo>
                    <a:pt x="2683" y="1295"/>
                  </a:lnTo>
                  <a:lnTo>
                    <a:pt x="2684" y="1295"/>
                  </a:lnTo>
                  <a:lnTo>
                    <a:pt x="2686" y="1294"/>
                  </a:lnTo>
                  <a:lnTo>
                    <a:pt x="2690" y="1295"/>
                  </a:lnTo>
                  <a:lnTo>
                    <a:pt x="2693" y="1295"/>
                  </a:lnTo>
                  <a:lnTo>
                    <a:pt x="2697" y="1295"/>
                  </a:lnTo>
                  <a:lnTo>
                    <a:pt x="2697" y="1294"/>
                  </a:lnTo>
                  <a:lnTo>
                    <a:pt x="2704" y="1294"/>
                  </a:lnTo>
                  <a:lnTo>
                    <a:pt x="2704" y="1292"/>
                  </a:lnTo>
                  <a:lnTo>
                    <a:pt x="2707" y="1292"/>
                  </a:lnTo>
                  <a:lnTo>
                    <a:pt x="2707" y="1290"/>
                  </a:lnTo>
                  <a:lnTo>
                    <a:pt x="2711" y="1290"/>
                  </a:lnTo>
                  <a:lnTo>
                    <a:pt x="2711" y="1290"/>
                  </a:lnTo>
                  <a:lnTo>
                    <a:pt x="2718" y="1290"/>
                  </a:lnTo>
                  <a:lnTo>
                    <a:pt x="2719" y="1290"/>
                  </a:lnTo>
                  <a:lnTo>
                    <a:pt x="2723" y="1288"/>
                  </a:lnTo>
                  <a:lnTo>
                    <a:pt x="2728" y="1288"/>
                  </a:lnTo>
                  <a:lnTo>
                    <a:pt x="2728" y="1294"/>
                  </a:lnTo>
                  <a:lnTo>
                    <a:pt x="2730" y="1294"/>
                  </a:lnTo>
                  <a:lnTo>
                    <a:pt x="2730" y="1295"/>
                  </a:lnTo>
                  <a:lnTo>
                    <a:pt x="2730" y="1297"/>
                  </a:lnTo>
                  <a:lnTo>
                    <a:pt x="2731" y="1299"/>
                  </a:lnTo>
                  <a:lnTo>
                    <a:pt x="2730" y="1302"/>
                  </a:lnTo>
                  <a:lnTo>
                    <a:pt x="2730" y="1302"/>
                  </a:lnTo>
                  <a:lnTo>
                    <a:pt x="2730" y="1304"/>
                  </a:lnTo>
                  <a:lnTo>
                    <a:pt x="2737" y="1304"/>
                  </a:lnTo>
                  <a:lnTo>
                    <a:pt x="2737" y="1306"/>
                  </a:lnTo>
                  <a:lnTo>
                    <a:pt x="2738" y="1306"/>
                  </a:lnTo>
                  <a:lnTo>
                    <a:pt x="2738" y="1308"/>
                  </a:lnTo>
                  <a:lnTo>
                    <a:pt x="2742" y="1308"/>
                  </a:lnTo>
                  <a:lnTo>
                    <a:pt x="2745" y="1318"/>
                  </a:lnTo>
                  <a:lnTo>
                    <a:pt x="2747" y="1318"/>
                  </a:lnTo>
                  <a:lnTo>
                    <a:pt x="2747" y="1320"/>
                  </a:lnTo>
                  <a:lnTo>
                    <a:pt x="2749" y="1318"/>
                  </a:lnTo>
                  <a:lnTo>
                    <a:pt x="2751" y="1318"/>
                  </a:lnTo>
                  <a:lnTo>
                    <a:pt x="2751" y="1321"/>
                  </a:lnTo>
                  <a:lnTo>
                    <a:pt x="2752" y="1321"/>
                  </a:lnTo>
                  <a:lnTo>
                    <a:pt x="2752" y="1323"/>
                  </a:lnTo>
                  <a:lnTo>
                    <a:pt x="2758" y="1321"/>
                  </a:lnTo>
                  <a:lnTo>
                    <a:pt x="2759" y="1320"/>
                  </a:lnTo>
                  <a:lnTo>
                    <a:pt x="2761" y="1320"/>
                  </a:lnTo>
                  <a:lnTo>
                    <a:pt x="2759" y="1321"/>
                  </a:lnTo>
                  <a:lnTo>
                    <a:pt x="2758" y="1323"/>
                  </a:lnTo>
                  <a:lnTo>
                    <a:pt x="2759" y="1327"/>
                  </a:lnTo>
                  <a:lnTo>
                    <a:pt x="2759" y="1330"/>
                  </a:lnTo>
                  <a:lnTo>
                    <a:pt x="2759" y="1332"/>
                  </a:lnTo>
                  <a:lnTo>
                    <a:pt x="2759" y="1335"/>
                  </a:lnTo>
                  <a:lnTo>
                    <a:pt x="2763" y="1337"/>
                  </a:lnTo>
                  <a:lnTo>
                    <a:pt x="2766" y="1339"/>
                  </a:lnTo>
                  <a:lnTo>
                    <a:pt x="2770" y="1341"/>
                  </a:lnTo>
                  <a:lnTo>
                    <a:pt x="2784" y="1341"/>
                  </a:lnTo>
                  <a:lnTo>
                    <a:pt x="2784" y="1339"/>
                  </a:lnTo>
                  <a:lnTo>
                    <a:pt x="2787" y="1337"/>
                  </a:lnTo>
                  <a:lnTo>
                    <a:pt x="2787" y="1335"/>
                  </a:lnTo>
                  <a:lnTo>
                    <a:pt x="2787" y="1335"/>
                  </a:lnTo>
                  <a:lnTo>
                    <a:pt x="2791" y="1332"/>
                  </a:lnTo>
                  <a:lnTo>
                    <a:pt x="2793" y="1332"/>
                  </a:lnTo>
                  <a:lnTo>
                    <a:pt x="2791" y="1335"/>
                  </a:lnTo>
                  <a:lnTo>
                    <a:pt x="2791" y="1337"/>
                  </a:lnTo>
                  <a:lnTo>
                    <a:pt x="2789" y="1341"/>
                  </a:lnTo>
                  <a:lnTo>
                    <a:pt x="2786" y="1342"/>
                  </a:lnTo>
                  <a:lnTo>
                    <a:pt x="2786" y="1344"/>
                  </a:lnTo>
                  <a:lnTo>
                    <a:pt x="2784" y="1346"/>
                  </a:lnTo>
                  <a:lnTo>
                    <a:pt x="2782" y="1348"/>
                  </a:lnTo>
                  <a:lnTo>
                    <a:pt x="2782" y="1349"/>
                  </a:lnTo>
                  <a:lnTo>
                    <a:pt x="2777" y="1349"/>
                  </a:lnTo>
                  <a:lnTo>
                    <a:pt x="2777" y="1349"/>
                  </a:lnTo>
                  <a:lnTo>
                    <a:pt x="2775" y="1349"/>
                  </a:lnTo>
                  <a:lnTo>
                    <a:pt x="2773" y="1353"/>
                  </a:lnTo>
                  <a:lnTo>
                    <a:pt x="2770" y="1351"/>
                  </a:lnTo>
                  <a:lnTo>
                    <a:pt x="2770" y="1353"/>
                  </a:lnTo>
                  <a:lnTo>
                    <a:pt x="2766" y="1353"/>
                  </a:lnTo>
                  <a:lnTo>
                    <a:pt x="2772" y="1363"/>
                  </a:lnTo>
                  <a:lnTo>
                    <a:pt x="2780" y="1372"/>
                  </a:lnTo>
                  <a:lnTo>
                    <a:pt x="2787" y="1383"/>
                  </a:lnTo>
                  <a:lnTo>
                    <a:pt x="2793" y="1383"/>
                  </a:lnTo>
                  <a:lnTo>
                    <a:pt x="2796" y="1381"/>
                  </a:lnTo>
                  <a:lnTo>
                    <a:pt x="2796" y="1379"/>
                  </a:lnTo>
                  <a:lnTo>
                    <a:pt x="2801" y="1377"/>
                  </a:lnTo>
                  <a:lnTo>
                    <a:pt x="2801" y="1376"/>
                  </a:lnTo>
                  <a:lnTo>
                    <a:pt x="2805" y="1376"/>
                  </a:lnTo>
                  <a:lnTo>
                    <a:pt x="2807" y="1374"/>
                  </a:lnTo>
                  <a:lnTo>
                    <a:pt x="2808" y="1374"/>
                  </a:lnTo>
                  <a:lnTo>
                    <a:pt x="2810" y="1369"/>
                  </a:lnTo>
                  <a:lnTo>
                    <a:pt x="2812" y="1365"/>
                  </a:lnTo>
                  <a:lnTo>
                    <a:pt x="2810" y="1356"/>
                  </a:lnTo>
                  <a:lnTo>
                    <a:pt x="2812" y="1356"/>
                  </a:lnTo>
                  <a:lnTo>
                    <a:pt x="2812" y="1349"/>
                  </a:lnTo>
                  <a:lnTo>
                    <a:pt x="2817" y="1349"/>
                  </a:lnTo>
                  <a:lnTo>
                    <a:pt x="2815" y="1353"/>
                  </a:lnTo>
                  <a:lnTo>
                    <a:pt x="2817" y="1355"/>
                  </a:lnTo>
                  <a:lnTo>
                    <a:pt x="2817" y="1356"/>
                  </a:lnTo>
                  <a:lnTo>
                    <a:pt x="2817" y="1356"/>
                  </a:lnTo>
                  <a:lnTo>
                    <a:pt x="2815" y="1356"/>
                  </a:lnTo>
                  <a:lnTo>
                    <a:pt x="2815" y="1360"/>
                  </a:lnTo>
                  <a:lnTo>
                    <a:pt x="2817" y="1360"/>
                  </a:lnTo>
                  <a:lnTo>
                    <a:pt x="2819" y="1362"/>
                  </a:lnTo>
                  <a:lnTo>
                    <a:pt x="2819" y="1363"/>
                  </a:lnTo>
                  <a:lnTo>
                    <a:pt x="2817" y="1363"/>
                  </a:lnTo>
                  <a:lnTo>
                    <a:pt x="2817" y="1365"/>
                  </a:lnTo>
                  <a:lnTo>
                    <a:pt x="2817" y="1370"/>
                  </a:lnTo>
                  <a:lnTo>
                    <a:pt x="2820" y="1374"/>
                  </a:lnTo>
                  <a:lnTo>
                    <a:pt x="2820" y="1376"/>
                  </a:lnTo>
                  <a:lnTo>
                    <a:pt x="2822" y="1376"/>
                  </a:lnTo>
                  <a:lnTo>
                    <a:pt x="2822" y="1377"/>
                  </a:lnTo>
                  <a:lnTo>
                    <a:pt x="2822" y="1379"/>
                  </a:lnTo>
                  <a:lnTo>
                    <a:pt x="2820" y="1379"/>
                  </a:lnTo>
                  <a:lnTo>
                    <a:pt x="2820" y="1379"/>
                  </a:lnTo>
                  <a:lnTo>
                    <a:pt x="2820" y="1384"/>
                  </a:lnTo>
                  <a:lnTo>
                    <a:pt x="2817" y="1386"/>
                  </a:lnTo>
                  <a:lnTo>
                    <a:pt x="2817" y="1388"/>
                  </a:lnTo>
                  <a:lnTo>
                    <a:pt x="2817" y="1390"/>
                  </a:lnTo>
                  <a:lnTo>
                    <a:pt x="2817" y="1391"/>
                  </a:lnTo>
                  <a:lnTo>
                    <a:pt x="2817" y="1393"/>
                  </a:lnTo>
                  <a:lnTo>
                    <a:pt x="2814" y="1395"/>
                  </a:lnTo>
                  <a:lnTo>
                    <a:pt x="2815" y="1397"/>
                  </a:lnTo>
                  <a:lnTo>
                    <a:pt x="2815" y="1398"/>
                  </a:lnTo>
                  <a:lnTo>
                    <a:pt x="2815" y="1400"/>
                  </a:lnTo>
                  <a:lnTo>
                    <a:pt x="2817" y="1400"/>
                  </a:lnTo>
                  <a:lnTo>
                    <a:pt x="2817" y="1404"/>
                  </a:lnTo>
                  <a:lnTo>
                    <a:pt x="2820" y="1405"/>
                  </a:lnTo>
                  <a:lnTo>
                    <a:pt x="2819" y="1409"/>
                  </a:lnTo>
                  <a:lnTo>
                    <a:pt x="2820" y="1409"/>
                  </a:lnTo>
                  <a:lnTo>
                    <a:pt x="2820" y="1416"/>
                  </a:lnTo>
                  <a:lnTo>
                    <a:pt x="2819" y="1416"/>
                  </a:lnTo>
                  <a:lnTo>
                    <a:pt x="2819" y="1419"/>
                  </a:lnTo>
                  <a:lnTo>
                    <a:pt x="2820" y="1419"/>
                  </a:lnTo>
                  <a:lnTo>
                    <a:pt x="2820" y="1430"/>
                  </a:lnTo>
                  <a:lnTo>
                    <a:pt x="2820" y="1430"/>
                  </a:lnTo>
                  <a:lnTo>
                    <a:pt x="2820" y="1433"/>
                  </a:lnTo>
                  <a:lnTo>
                    <a:pt x="2822" y="1433"/>
                  </a:lnTo>
                  <a:lnTo>
                    <a:pt x="2822" y="1437"/>
                  </a:lnTo>
                  <a:lnTo>
                    <a:pt x="2824" y="1437"/>
                  </a:lnTo>
                  <a:lnTo>
                    <a:pt x="2824" y="1437"/>
                  </a:lnTo>
                  <a:lnTo>
                    <a:pt x="2822" y="1437"/>
                  </a:lnTo>
                  <a:lnTo>
                    <a:pt x="2822" y="1438"/>
                  </a:lnTo>
                  <a:lnTo>
                    <a:pt x="2822" y="1440"/>
                  </a:lnTo>
                  <a:lnTo>
                    <a:pt x="2824" y="1440"/>
                  </a:lnTo>
                  <a:lnTo>
                    <a:pt x="2824" y="1442"/>
                  </a:lnTo>
                  <a:lnTo>
                    <a:pt x="2824" y="1442"/>
                  </a:lnTo>
                  <a:lnTo>
                    <a:pt x="2824" y="1445"/>
                  </a:lnTo>
                  <a:lnTo>
                    <a:pt x="2826" y="1445"/>
                  </a:lnTo>
                  <a:lnTo>
                    <a:pt x="2826" y="1452"/>
                  </a:lnTo>
                  <a:lnTo>
                    <a:pt x="2826" y="1452"/>
                  </a:lnTo>
                  <a:lnTo>
                    <a:pt x="2826" y="1459"/>
                  </a:lnTo>
                  <a:lnTo>
                    <a:pt x="2827" y="1459"/>
                  </a:lnTo>
                  <a:lnTo>
                    <a:pt x="2827" y="1463"/>
                  </a:lnTo>
                  <a:lnTo>
                    <a:pt x="2829" y="1463"/>
                  </a:lnTo>
                  <a:lnTo>
                    <a:pt x="2829" y="1468"/>
                  </a:lnTo>
                  <a:lnTo>
                    <a:pt x="2829" y="1468"/>
                  </a:lnTo>
                  <a:lnTo>
                    <a:pt x="2829" y="1470"/>
                  </a:lnTo>
                  <a:lnTo>
                    <a:pt x="2831" y="1470"/>
                  </a:lnTo>
                  <a:lnTo>
                    <a:pt x="2833" y="1477"/>
                  </a:lnTo>
                  <a:lnTo>
                    <a:pt x="2833" y="1477"/>
                  </a:lnTo>
                  <a:lnTo>
                    <a:pt x="2833" y="1479"/>
                  </a:lnTo>
                  <a:lnTo>
                    <a:pt x="2834" y="1479"/>
                  </a:lnTo>
                  <a:lnTo>
                    <a:pt x="2834" y="1482"/>
                  </a:lnTo>
                  <a:lnTo>
                    <a:pt x="2834" y="1482"/>
                  </a:lnTo>
                  <a:lnTo>
                    <a:pt x="2834" y="1484"/>
                  </a:lnTo>
                  <a:lnTo>
                    <a:pt x="2836" y="1484"/>
                  </a:lnTo>
                  <a:lnTo>
                    <a:pt x="2836" y="1487"/>
                  </a:lnTo>
                  <a:lnTo>
                    <a:pt x="2838" y="1487"/>
                  </a:lnTo>
                  <a:lnTo>
                    <a:pt x="2838" y="1491"/>
                  </a:lnTo>
                  <a:lnTo>
                    <a:pt x="2838" y="1491"/>
                  </a:lnTo>
                  <a:lnTo>
                    <a:pt x="2838" y="1494"/>
                  </a:lnTo>
                  <a:lnTo>
                    <a:pt x="2840" y="1494"/>
                  </a:lnTo>
                  <a:lnTo>
                    <a:pt x="2840" y="1500"/>
                  </a:lnTo>
                  <a:lnTo>
                    <a:pt x="2841" y="1500"/>
                  </a:lnTo>
                  <a:lnTo>
                    <a:pt x="2841" y="1508"/>
                  </a:lnTo>
                  <a:lnTo>
                    <a:pt x="2843" y="1508"/>
                  </a:lnTo>
                  <a:lnTo>
                    <a:pt x="2843" y="1519"/>
                  </a:lnTo>
                  <a:lnTo>
                    <a:pt x="2845" y="1519"/>
                  </a:lnTo>
                  <a:lnTo>
                    <a:pt x="2845" y="1522"/>
                  </a:lnTo>
                  <a:lnTo>
                    <a:pt x="2845" y="1522"/>
                  </a:lnTo>
                  <a:lnTo>
                    <a:pt x="2845" y="1524"/>
                  </a:lnTo>
                  <a:lnTo>
                    <a:pt x="2847" y="1524"/>
                  </a:lnTo>
                  <a:lnTo>
                    <a:pt x="2847" y="1533"/>
                  </a:lnTo>
                  <a:lnTo>
                    <a:pt x="2848" y="1533"/>
                  </a:lnTo>
                  <a:lnTo>
                    <a:pt x="2848" y="1534"/>
                  </a:lnTo>
                  <a:lnTo>
                    <a:pt x="2854" y="1536"/>
                  </a:lnTo>
                  <a:lnTo>
                    <a:pt x="2854" y="1543"/>
                  </a:lnTo>
                  <a:lnTo>
                    <a:pt x="2855" y="1543"/>
                  </a:lnTo>
                  <a:lnTo>
                    <a:pt x="2855" y="1545"/>
                  </a:lnTo>
                  <a:lnTo>
                    <a:pt x="2857" y="1547"/>
                  </a:lnTo>
                  <a:lnTo>
                    <a:pt x="2859" y="1550"/>
                  </a:lnTo>
                  <a:lnTo>
                    <a:pt x="2859" y="1550"/>
                  </a:lnTo>
                  <a:lnTo>
                    <a:pt x="2862" y="1561"/>
                  </a:lnTo>
                  <a:lnTo>
                    <a:pt x="2864" y="1562"/>
                  </a:lnTo>
                  <a:lnTo>
                    <a:pt x="2866" y="1566"/>
                  </a:lnTo>
                  <a:lnTo>
                    <a:pt x="2868" y="1568"/>
                  </a:lnTo>
                  <a:lnTo>
                    <a:pt x="2868" y="1569"/>
                  </a:lnTo>
                  <a:lnTo>
                    <a:pt x="2868" y="1569"/>
                  </a:lnTo>
                  <a:lnTo>
                    <a:pt x="2869" y="1575"/>
                  </a:lnTo>
                  <a:lnTo>
                    <a:pt x="2868" y="1576"/>
                  </a:lnTo>
                  <a:lnTo>
                    <a:pt x="2868" y="1576"/>
                  </a:lnTo>
                  <a:lnTo>
                    <a:pt x="2868" y="1576"/>
                  </a:lnTo>
                  <a:lnTo>
                    <a:pt x="2866" y="1576"/>
                  </a:lnTo>
                  <a:lnTo>
                    <a:pt x="2866" y="1578"/>
                  </a:lnTo>
                  <a:lnTo>
                    <a:pt x="2868" y="1578"/>
                  </a:lnTo>
                  <a:lnTo>
                    <a:pt x="2868" y="1580"/>
                  </a:lnTo>
                  <a:lnTo>
                    <a:pt x="2868" y="1582"/>
                  </a:lnTo>
                  <a:lnTo>
                    <a:pt x="2871" y="1583"/>
                  </a:lnTo>
                  <a:lnTo>
                    <a:pt x="2871" y="1587"/>
                  </a:lnTo>
                  <a:lnTo>
                    <a:pt x="2873" y="1587"/>
                  </a:lnTo>
                  <a:lnTo>
                    <a:pt x="2873" y="1589"/>
                  </a:lnTo>
                  <a:lnTo>
                    <a:pt x="2875" y="1590"/>
                  </a:lnTo>
                  <a:lnTo>
                    <a:pt x="2875" y="1592"/>
                  </a:lnTo>
                  <a:lnTo>
                    <a:pt x="2876" y="1592"/>
                  </a:lnTo>
                  <a:lnTo>
                    <a:pt x="2876" y="1596"/>
                  </a:lnTo>
                  <a:lnTo>
                    <a:pt x="2876" y="1596"/>
                  </a:lnTo>
                  <a:lnTo>
                    <a:pt x="2876" y="1597"/>
                  </a:lnTo>
                  <a:lnTo>
                    <a:pt x="2880" y="1599"/>
                  </a:lnTo>
                  <a:lnTo>
                    <a:pt x="2880" y="1601"/>
                  </a:lnTo>
                  <a:lnTo>
                    <a:pt x="2880" y="1601"/>
                  </a:lnTo>
                  <a:lnTo>
                    <a:pt x="2880" y="1603"/>
                  </a:lnTo>
                  <a:lnTo>
                    <a:pt x="2882" y="1604"/>
                  </a:lnTo>
                  <a:lnTo>
                    <a:pt x="2883" y="1604"/>
                  </a:lnTo>
                  <a:lnTo>
                    <a:pt x="2887" y="1604"/>
                  </a:lnTo>
                  <a:lnTo>
                    <a:pt x="2887" y="1604"/>
                  </a:lnTo>
                  <a:lnTo>
                    <a:pt x="2890" y="1603"/>
                  </a:lnTo>
                  <a:lnTo>
                    <a:pt x="2892" y="1601"/>
                  </a:lnTo>
                  <a:lnTo>
                    <a:pt x="2894" y="1597"/>
                  </a:lnTo>
                  <a:lnTo>
                    <a:pt x="2894" y="1594"/>
                  </a:lnTo>
                  <a:lnTo>
                    <a:pt x="2901" y="1590"/>
                  </a:lnTo>
                  <a:lnTo>
                    <a:pt x="2901" y="1587"/>
                  </a:lnTo>
                  <a:lnTo>
                    <a:pt x="2903" y="1587"/>
                  </a:lnTo>
                  <a:lnTo>
                    <a:pt x="2903" y="1583"/>
                  </a:lnTo>
                  <a:lnTo>
                    <a:pt x="2904" y="1582"/>
                  </a:lnTo>
                  <a:lnTo>
                    <a:pt x="2904" y="1580"/>
                  </a:lnTo>
                  <a:lnTo>
                    <a:pt x="2908" y="1578"/>
                  </a:lnTo>
                  <a:lnTo>
                    <a:pt x="2910" y="1576"/>
                  </a:lnTo>
                  <a:lnTo>
                    <a:pt x="2910" y="1575"/>
                  </a:lnTo>
                  <a:lnTo>
                    <a:pt x="2910" y="1573"/>
                  </a:lnTo>
                  <a:lnTo>
                    <a:pt x="2910" y="1571"/>
                  </a:lnTo>
                  <a:lnTo>
                    <a:pt x="2916" y="1571"/>
                  </a:lnTo>
                  <a:lnTo>
                    <a:pt x="2916" y="1571"/>
                  </a:lnTo>
                  <a:lnTo>
                    <a:pt x="2916" y="1571"/>
                  </a:lnTo>
                  <a:lnTo>
                    <a:pt x="2916" y="1571"/>
                  </a:lnTo>
                  <a:lnTo>
                    <a:pt x="2916" y="1564"/>
                  </a:lnTo>
                  <a:lnTo>
                    <a:pt x="2916" y="1564"/>
                  </a:lnTo>
                  <a:lnTo>
                    <a:pt x="2916" y="1562"/>
                  </a:lnTo>
                  <a:lnTo>
                    <a:pt x="2915" y="1562"/>
                  </a:lnTo>
                  <a:lnTo>
                    <a:pt x="2915" y="1550"/>
                  </a:lnTo>
                  <a:lnTo>
                    <a:pt x="2913" y="1550"/>
                  </a:lnTo>
                  <a:lnTo>
                    <a:pt x="2913" y="1550"/>
                  </a:lnTo>
                  <a:lnTo>
                    <a:pt x="2915" y="1550"/>
                  </a:lnTo>
                  <a:lnTo>
                    <a:pt x="2915" y="1547"/>
                  </a:lnTo>
                  <a:lnTo>
                    <a:pt x="2916" y="1543"/>
                  </a:lnTo>
                  <a:lnTo>
                    <a:pt x="2916" y="1541"/>
                  </a:lnTo>
                  <a:lnTo>
                    <a:pt x="2920" y="1538"/>
                  </a:lnTo>
                  <a:lnTo>
                    <a:pt x="2922" y="1529"/>
                  </a:lnTo>
                  <a:lnTo>
                    <a:pt x="2923" y="1529"/>
                  </a:lnTo>
                  <a:lnTo>
                    <a:pt x="2920" y="1508"/>
                  </a:lnTo>
                  <a:lnTo>
                    <a:pt x="2922" y="1487"/>
                  </a:lnTo>
                  <a:lnTo>
                    <a:pt x="2922" y="1487"/>
                  </a:lnTo>
                  <a:lnTo>
                    <a:pt x="2922" y="1486"/>
                  </a:lnTo>
                  <a:lnTo>
                    <a:pt x="2923" y="1486"/>
                  </a:lnTo>
                  <a:lnTo>
                    <a:pt x="2923" y="1484"/>
                  </a:lnTo>
                  <a:lnTo>
                    <a:pt x="2923" y="1482"/>
                  </a:lnTo>
                  <a:lnTo>
                    <a:pt x="2922" y="1482"/>
                  </a:lnTo>
                  <a:lnTo>
                    <a:pt x="2922" y="1482"/>
                  </a:lnTo>
                  <a:lnTo>
                    <a:pt x="2922" y="1473"/>
                  </a:lnTo>
                  <a:lnTo>
                    <a:pt x="2923" y="1470"/>
                  </a:lnTo>
                  <a:lnTo>
                    <a:pt x="2925" y="1468"/>
                  </a:lnTo>
                  <a:lnTo>
                    <a:pt x="2925" y="1466"/>
                  </a:lnTo>
                  <a:lnTo>
                    <a:pt x="2929" y="1466"/>
                  </a:lnTo>
                  <a:lnTo>
                    <a:pt x="2930" y="1466"/>
                  </a:lnTo>
                  <a:lnTo>
                    <a:pt x="2934" y="1466"/>
                  </a:lnTo>
                  <a:lnTo>
                    <a:pt x="2936" y="1466"/>
                  </a:lnTo>
                  <a:lnTo>
                    <a:pt x="2939" y="1461"/>
                  </a:lnTo>
                  <a:lnTo>
                    <a:pt x="2950" y="1458"/>
                  </a:lnTo>
                  <a:lnTo>
                    <a:pt x="2950" y="1454"/>
                  </a:lnTo>
                  <a:lnTo>
                    <a:pt x="2951" y="1454"/>
                  </a:lnTo>
                  <a:lnTo>
                    <a:pt x="2951" y="1454"/>
                  </a:lnTo>
                  <a:lnTo>
                    <a:pt x="2951" y="1449"/>
                  </a:lnTo>
                  <a:lnTo>
                    <a:pt x="2951" y="1449"/>
                  </a:lnTo>
                  <a:lnTo>
                    <a:pt x="2951" y="1445"/>
                  </a:lnTo>
                  <a:lnTo>
                    <a:pt x="2953" y="1445"/>
                  </a:lnTo>
                  <a:lnTo>
                    <a:pt x="2953" y="1444"/>
                  </a:lnTo>
                  <a:lnTo>
                    <a:pt x="2955" y="1444"/>
                  </a:lnTo>
                  <a:lnTo>
                    <a:pt x="2955" y="1444"/>
                  </a:lnTo>
                  <a:lnTo>
                    <a:pt x="2955" y="1444"/>
                  </a:lnTo>
                  <a:lnTo>
                    <a:pt x="2955" y="1442"/>
                  </a:lnTo>
                  <a:lnTo>
                    <a:pt x="2955" y="1442"/>
                  </a:lnTo>
                  <a:lnTo>
                    <a:pt x="2958" y="1442"/>
                  </a:lnTo>
                  <a:lnTo>
                    <a:pt x="2958" y="1440"/>
                  </a:lnTo>
                  <a:lnTo>
                    <a:pt x="2967" y="1440"/>
                  </a:lnTo>
                  <a:lnTo>
                    <a:pt x="2969" y="1437"/>
                  </a:lnTo>
                  <a:lnTo>
                    <a:pt x="2972" y="1433"/>
                  </a:lnTo>
                  <a:lnTo>
                    <a:pt x="2976" y="1433"/>
                  </a:lnTo>
                  <a:lnTo>
                    <a:pt x="2979" y="1431"/>
                  </a:lnTo>
                  <a:lnTo>
                    <a:pt x="2981" y="1428"/>
                  </a:lnTo>
                  <a:lnTo>
                    <a:pt x="2983" y="1424"/>
                  </a:lnTo>
                  <a:lnTo>
                    <a:pt x="2986" y="1421"/>
                  </a:lnTo>
                  <a:lnTo>
                    <a:pt x="2988" y="1418"/>
                  </a:lnTo>
                  <a:lnTo>
                    <a:pt x="2990" y="1414"/>
                  </a:lnTo>
                  <a:lnTo>
                    <a:pt x="2992" y="1414"/>
                  </a:lnTo>
                  <a:lnTo>
                    <a:pt x="2993" y="1411"/>
                  </a:lnTo>
                  <a:lnTo>
                    <a:pt x="2995" y="1411"/>
                  </a:lnTo>
                  <a:lnTo>
                    <a:pt x="2997" y="1409"/>
                  </a:lnTo>
                  <a:lnTo>
                    <a:pt x="2997" y="1409"/>
                  </a:lnTo>
                  <a:lnTo>
                    <a:pt x="2997" y="1404"/>
                  </a:lnTo>
                  <a:lnTo>
                    <a:pt x="2999" y="1404"/>
                  </a:lnTo>
                  <a:lnTo>
                    <a:pt x="2999" y="1404"/>
                  </a:lnTo>
                  <a:lnTo>
                    <a:pt x="3000" y="1402"/>
                  </a:lnTo>
                  <a:lnTo>
                    <a:pt x="3007" y="1402"/>
                  </a:lnTo>
                  <a:lnTo>
                    <a:pt x="3009" y="1400"/>
                  </a:lnTo>
                  <a:lnTo>
                    <a:pt x="3012" y="1398"/>
                  </a:lnTo>
                  <a:lnTo>
                    <a:pt x="3014" y="1397"/>
                  </a:lnTo>
                  <a:lnTo>
                    <a:pt x="3018" y="1397"/>
                  </a:lnTo>
                  <a:lnTo>
                    <a:pt x="3018" y="1395"/>
                  </a:lnTo>
                  <a:lnTo>
                    <a:pt x="3021" y="1391"/>
                  </a:lnTo>
                  <a:lnTo>
                    <a:pt x="3025" y="1388"/>
                  </a:lnTo>
                  <a:lnTo>
                    <a:pt x="3025" y="1386"/>
                  </a:lnTo>
                  <a:lnTo>
                    <a:pt x="3025" y="1386"/>
                  </a:lnTo>
                  <a:lnTo>
                    <a:pt x="3025" y="1377"/>
                  </a:lnTo>
                  <a:lnTo>
                    <a:pt x="3025" y="1377"/>
                  </a:lnTo>
                  <a:lnTo>
                    <a:pt x="3025" y="1376"/>
                  </a:lnTo>
                  <a:lnTo>
                    <a:pt x="3026" y="1376"/>
                  </a:lnTo>
                  <a:lnTo>
                    <a:pt x="3026" y="1374"/>
                  </a:lnTo>
                  <a:lnTo>
                    <a:pt x="3026" y="1374"/>
                  </a:lnTo>
                  <a:lnTo>
                    <a:pt x="3028" y="1372"/>
                  </a:lnTo>
                  <a:lnTo>
                    <a:pt x="3028" y="1370"/>
                  </a:lnTo>
                  <a:lnTo>
                    <a:pt x="3028" y="1369"/>
                  </a:lnTo>
                  <a:lnTo>
                    <a:pt x="3032" y="1369"/>
                  </a:lnTo>
                  <a:lnTo>
                    <a:pt x="3033" y="1367"/>
                  </a:lnTo>
                  <a:lnTo>
                    <a:pt x="3037" y="1367"/>
                  </a:lnTo>
                  <a:lnTo>
                    <a:pt x="3037" y="1365"/>
                  </a:lnTo>
                  <a:lnTo>
                    <a:pt x="3037" y="1365"/>
                  </a:lnTo>
                  <a:lnTo>
                    <a:pt x="3039" y="1365"/>
                  </a:lnTo>
                  <a:lnTo>
                    <a:pt x="3039" y="1363"/>
                  </a:lnTo>
                  <a:lnTo>
                    <a:pt x="3039" y="1363"/>
                  </a:lnTo>
                  <a:lnTo>
                    <a:pt x="3039" y="1365"/>
                  </a:lnTo>
                  <a:lnTo>
                    <a:pt x="3047" y="1365"/>
                  </a:lnTo>
                  <a:lnTo>
                    <a:pt x="3047" y="1369"/>
                  </a:lnTo>
                  <a:lnTo>
                    <a:pt x="3051" y="1369"/>
                  </a:lnTo>
                  <a:lnTo>
                    <a:pt x="3053" y="1369"/>
                  </a:lnTo>
                  <a:lnTo>
                    <a:pt x="3054" y="1367"/>
                  </a:lnTo>
                  <a:lnTo>
                    <a:pt x="3056" y="1365"/>
                  </a:lnTo>
                  <a:lnTo>
                    <a:pt x="3060" y="1365"/>
                  </a:lnTo>
                  <a:lnTo>
                    <a:pt x="3060" y="1362"/>
                  </a:lnTo>
                  <a:lnTo>
                    <a:pt x="3061" y="1362"/>
                  </a:lnTo>
                  <a:lnTo>
                    <a:pt x="3061" y="1363"/>
                  </a:lnTo>
                  <a:lnTo>
                    <a:pt x="3061" y="1363"/>
                  </a:lnTo>
                  <a:lnTo>
                    <a:pt x="3065" y="1362"/>
                  </a:lnTo>
                  <a:lnTo>
                    <a:pt x="3065" y="1360"/>
                  </a:lnTo>
                  <a:lnTo>
                    <a:pt x="3067" y="1360"/>
                  </a:lnTo>
                  <a:lnTo>
                    <a:pt x="3068" y="1362"/>
                  </a:lnTo>
                  <a:lnTo>
                    <a:pt x="3068" y="1363"/>
                  </a:lnTo>
                  <a:lnTo>
                    <a:pt x="3070" y="1363"/>
                  </a:lnTo>
                  <a:lnTo>
                    <a:pt x="3072" y="1362"/>
                  </a:lnTo>
                  <a:lnTo>
                    <a:pt x="3074" y="1360"/>
                  </a:lnTo>
                  <a:lnTo>
                    <a:pt x="3075" y="1358"/>
                  </a:lnTo>
                  <a:lnTo>
                    <a:pt x="3074" y="1355"/>
                  </a:lnTo>
                  <a:lnTo>
                    <a:pt x="3072" y="1351"/>
                  </a:lnTo>
                  <a:lnTo>
                    <a:pt x="3072" y="1348"/>
                  </a:lnTo>
                  <a:lnTo>
                    <a:pt x="3077" y="1346"/>
                  </a:lnTo>
                  <a:lnTo>
                    <a:pt x="3077" y="1342"/>
                  </a:lnTo>
                  <a:lnTo>
                    <a:pt x="3075" y="1342"/>
                  </a:lnTo>
                  <a:lnTo>
                    <a:pt x="3075" y="1341"/>
                  </a:lnTo>
                  <a:lnTo>
                    <a:pt x="3074" y="1341"/>
                  </a:lnTo>
                  <a:lnTo>
                    <a:pt x="3074" y="1337"/>
                  </a:lnTo>
                  <a:lnTo>
                    <a:pt x="3072" y="1337"/>
                  </a:lnTo>
                  <a:lnTo>
                    <a:pt x="3072" y="1335"/>
                  </a:lnTo>
                  <a:lnTo>
                    <a:pt x="3081" y="1341"/>
                  </a:lnTo>
                  <a:lnTo>
                    <a:pt x="3081" y="1344"/>
                  </a:lnTo>
                  <a:lnTo>
                    <a:pt x="3088" y="1344"/>
                  </a:lnTo>
                  <a:lnTo>
                    <a:pt x="3088" y="1348"/>
                  </a:lnTo>
                  <a:lnTo>
                    <a:pt x="3091" y="1348"/>
                  </a:lnTo>
                  <a:lnTo>
                    <a:pt x="3091" y="1349"/>
                  </a:lnTo>
                  <a:lnTo>
                    <a:pt x="3091" y="1351"/>
                  </a:lnTo>
                  <a:lnTo>
                    <a:pt x="3091" y="1353"/>
                  </a:lnTo>
                  <a:lnTo>
                    <a:pt x="3095" y="1355"/>
                  </a:lnTo>
                  <a:lnTo>
                    <a:pt x="3095" y="1358"/>
                  </a:lnTo>
                  <a:lnTo>
                    <a:pt x="3096" y="1360"/>
                  </a:lnTo>
                  <a:lnTo>
                    <a:pt x="3098" y="1363"/>
                  </a:lnTo>
                  <a:lnTo>
                    <a:pt x="3098" y="1367"/>
                  </a:lnTo>
                  <a:lnTo>
                    <a:pt x="3098" y="1370"/>
                  </a:lnTo>
                  <a:lnTo>
                    <a:pt x="3098" y="1374"/>
                  </a:lnTo>
                  <a:lnTo>
                    <a:pt x="3098" y="1377"/>
                  </a:lnTo>
                  <a:lnTo>
                    <a:pt x="3100" y="1377"/>
                  </a:lnTo>
                  <a:lnTo>
                    <a:pt x="3100" y="1379"/>
                  </a:lnTo>
                  <a:lnTo>
                    <a:pt x="3102" y="1381"/>
                  </a:lnTo>
                  <a:lnTo>
                    <a:pt x="3102" y="1386"/>
                  </a:lnTo>
                  <a:lnTo>
                    <a:pt x="3103" y="1386"/>
                  </a:lnTo>
                  <a:lnTo>
                    <a:pt x="3103" y="1388"/>
                  </a:lnTo>
                  <a:lnTo>
                    <a:pt x="3105" y="1390"/>
                  </a:lnTo>
                  <a:lnTo>
                    <a:pt x="3105" y="1393"/>
                  </a:lnTo>
                  <a:lnTo>
                    <a:pt x="3107" y="1393"/>
                  </a:lnTo>
                  <a:lnTo>
                    <a:pt x="3108" y="1397"/>
                  </a:lnTo>
                  <a:lnTo>
                    <a:pt x="3110" y="1397"/>
                  </a:lnTo>
                  <a:lnTo>
                    <a:pt x="3110" y="1395"/>
                  </a:lnTo>
                  <a:lnTo>
                    <a:pt x="3110" y="1395"/>
                  </a:lnTo>
                  <a:lnTo>
                    <a:pt x="3112" y="1395"/>
                  </a:lnTo>
                  <a:lnTo>
                    <a:pt x="3112" y="1393"/>
                  </a:lnTo>
                  <a:lnTo>
                    <a:pt x="3114" y="1393"/>
                  </a:lnTo>
                  <a:lnTo>
                    <a:pt x="3114" y="1391"/>
                  </a:lnTo>
                  <a:lnTo>
                    <a:pt x="3119" y="1391"/>
                  </a:lnTo>
                  <a:lnTo>
                    <a:pt x="3119" y="1395"/>
                  </a:lnTo>
                  <a:lnTo>
                    <a:pt x="3119" y="1398"/>
                  </a:lnTo>
                  <a:lnTo>
                    <a:pt x="3119" y="1400"/>
                  </a:lnTo>
                  <a:lnTo>
                    <a:pt x="3122" y="1400"/>
                  </a:lnTo>
                  <a:lnTo>
                    <a:pt x="3122" y="1405"/>
                  </a:lnTo>
                  <a:lnTo>
                    <a:pt x="3122" y="1409"/>
                  </a:lnTo>
                  <a:lnTo>
                    <a:pt x="3126" y="1409"/>
                  </a:lnTo>
                  <a:lnTo>
                    <a:pt x="3124" y="1411"/>
                  </a:lnTo>
                  <a:lnTo>
                    <a:pt x="3126" y="1423"/>
                  </a:lnTo>
                  <a:lnTo>
                    <a:pt x="3129" y="1424"/>
                  </a:lnTo>
                  <a:lnTo>
                    <a:pt x="3131" y="1428"/>
                  </a:lnTo>
                  <a:lnTo>
                    <a:pt x="3131" y="1428"/>
                  </a:lnTo>
                  <a:lnTo>
                    <a:pt x="3129" y="1428"/>
                  </a:lnTo>
                  <a:lnTo>
                    <a:pt x="3129" y="1430"/>
                  </a:lnTo>
                  <a:lnTo>
                    <a:pt x="3131" y="1430"/>
                  </a:lnTo>
                  <a:lnTo>
                    <a:pt x="3131" y="1433"/>
                  </a:lnTo>
                  <a:lnTo>
                    <a:pt x="3133" y="1433"/>
                  </a:lnTo>
                  <a:lnTo>
                    <a:pt x="3131" y="1444"/>
                  </a:lnTo>
                  <a:lnTo>
                    <a:pt x="3129" y="1444"/>
                  </a:lnTo>
                  <a:lnTo>
                    <a:pt x="3129" y="1449"/>
                  </a:lnTo>
                  <a:lnTo>
                    <a:pt x="3128" y="1449"/>
                  </a:lnTo>
                  <a:lnTo>
                    <a:pt x="3128" y="1452"/>
                  </a:lnTo>
                  <a:lnTo>
                    <a:pt x="3126" y="1452"/>
                  </a:lnTo>
                  <a:lnTo>
                    <a:pt x="3126" y="1461"/>
                  </a:lnTo>
                  <a:lnTo>
                    <a:pt x="3126" y="1461"/>
                  </a:lnTo>
                  <a:lnTo>
                    <a:pt x="3126" y="1463"/>
                  </a:lnTo>
                  <a:lnTo>
                    <a:pt x="3128" y="1465"/>
                  </a:lnTo>
                  <a:lnTo>
                    <a:pt x="3129" y="1466"/>
                  </a:lnTo>
                  <a:lnTo>
                    <a:pt x="3131" y="1466"/>
                  </a:lnTo>
                  <a:lnTo>
                    <a:pt x="3133" y="1465"/>
                  </a:lnTo>
                  <a:lnTo>
                    <a:pt x="3133" y="1465"/>
                  </a:lnTo>
                  <a:lnTo>
                    <a:pt x="3135" y="1466"/>
                  </a:lnTo>
                  <a:lnTo>
                    <a:pt x="3136" y="1466"/>
                  </a:lnTo>
                  <a:lnTo>
                    <a:pt x="3136" y="1466"/>
                  </a:lnTo>
                  <a:lnTo>
                    <a:pt x="3136" y="1466"/>
                  </a:lnTo>
                  <a:lnTo>
                    <a:pt x="3145" y="1466"/>
                  </a:lnTo>
                  <a:lnTo>
                    <a:pt x="3145" y="1465"/>
                  </a:lnTo>
                  <a:lnTo>
                    <a:pt x="3147" y="1463"/>
                  </a:lnTo>
                  <a:lnTo>
                    <a:pt x="3147" y="1461"/>
                  </a:lnTo>
                  <a:lnTo>
                    <a:pt x="3150" y="1461"/>
                  </a:lnTo>
                  <a:lnTo>
                    <a:pt x="3150" y="1461"/>
                  </a:lnTo>
                  <a:lnTo>
                    <a:pt x="3152" y="1459"/>
                  </a:lnTo>
                  <a:lnTo>
                    <a:pt x="3154" y="1459"/>
                  </a:lnTo>
                  <a:lnTo>
                    <a:pt x="3156" y="1458"/>
                  </a:lnTo>
                  <a:lnTo>
                    <a:pt x="3159" y="1445"/>
                  </a:lnTo>
                  <a:lnTo>
                    <a:pt x="3161" y="1445"/>
                  </a:lnTo>
                  <a:lnTo>
                    <a:pt x="3163" y="1449"/>
                  </a:lnTo>
                  <a:lnTo>
                    <a:pt x="3166" y="1449"/>
                  </a:lnTo>
                  <a:lnTo>
                    <a:pt x="3166" y="1451"/>
                  </a:lnTo>
                  <a:lnTo>
                    <a:pt x="3168" y="1452"/>
                  </a:lnTo>
                  <a:lnTo>
                    <a:pt x="3170" y="1454"/>
                  </a:lnTo>
                  <a:lnTo>
                    <a:pt x="3170" y="1456"/>
                  </a:lnTo>
                  <a:lnTo>
                    <a:pt x="3170" y="1458"/>
                  </a:lnTo>
                  <a:lnTo>
                    <a:pt x="3175" y="1458"/>
                  </a:lnTo>
                  <a:lnTo>
                    <a:pt x="3175" y="1458"/>
                  </a:lnTo>
                  <a:lnTo>
                    <a:pt x="3175" y="1458"/>
                  </a:lnTo>
                  <a:lnTo>
                    <a:pt x="3175" y="1461"/>
                  </a:lnTo>
                  <a:lnTo>
                    <a:pt x="3175" y="1461"/>
                  </a:lnTo>
                  <a:lnTo>
                    <a:pt x="3175" y="1463"/>
                  </a:lnTo>
                  <a:lnTo>
                    <a:pt x="3175" y="1463"/>
                  </a:lnTo>
                  <a:lnTo>
                    <a:pt x="3175" y="1463"/>
                  </a:lnTo>
                  <a:lnTo>
                    <a:pt x="3175" y="1465"/>
                  </a:lnTo>
                  <a:lnTo>
                    <a:pt x="3173" y="1466"/>
                  </a:lnTo>
                  <a:lnTo>
                    <a:pt x="3173" y="1470"/>
                  </a:lnTo>
                  <a:lnTo>
                    <a:pt x="3175" y="1472"/>
                  </a:lnTo>
                  <a:lnTo>
                    <a:pt x="3175" y="1472"/>
                  </a:lnTo>
                  <a:lnTo>
                    <a:pt x="3177" y="1473"/>
                  </a:lnTo>
                  <a:lnTo>
                    <a:pt x="3178" y="1473"/>
                  </a:lnTo>
                  <a:lnTo>
                    <a:pt x="3178" y="1477"/>
                  </a:lnTo>
                  <a:lnTo>
                    <a:pt x="3180" y="1477"/>
                  </a:lnTo>
                  <a:lnTo>
                    <a:pt x="3180" y="1479"/>
                  </a:lnTo>
                  <a:lnTo>
                    <a:pt x="3180" y="1479"/>
                  </a:lnTo>
                  <a:lnTo>
                    <a:pt x="3180" y="1487"/>
                  </a:lnTo>
                  <a:lnTo>
                    <a:pt x="3182" y="1487"/>
                  </a:lnTo>
                  <a:lnTo>
                    <a:pt x="3182" y="1494"/>
                  </a:lnTo>
                  <a:lnTo>
                    <a:pt x="3184" y="1494"/>
                  </a:lnTo>
                  <a:lnTo>
                    <a:pt x="3184" y="1500"/>
                  </a:lnTo>
                  <a:lnTo>
                    <a:pt x="3184" y="1500"/>
                  </a:lnTo>
                  <a:lnTo>
                    <a:pt x="3184" y="1505"/>
                  </a:lnTo>
                  <a:lnTo>
                    <a:pt x="3189" y="1507"/>
                  </a:lnTo>
                  <a:lnTo>
                    <a:pt x="3189" y="1517"/>
                  </a:lnTo>
                  <a:lnTo>
                    <a:pt x="3191" y="1517"/>
                  </a:lnTo>
                  <a:lnTo>
                    <a:pt x="3191" y="1524"/>
                  </a:lnTo>
                  <a:lnTo>
                    <a:pt x="3192" y="1524"/>
                  </a:lnTo>
                  <a:lnTo>
                    <a:pt x="3192" y="1526"/>
                  </a:lnTo>
                  <a:lnTo>
                    <a:pt x="3192" y="1526"/>
                  </a:lnTo>
                  <a:lnTo>
                    <a:pt x="3194" y="1531"/>
                  </a:lnTo>
                  <a:lnTo>
                    <a:pt x="3192" y="1534"/>
                  </a:lnTo>
                  <a:lnTo>
                    <a:pt x="3189" y="1538"/>
                  </a:lnTo>
                  <a:lnTo>
                    <a:pt x="3191" y="1540"/>
                  </a:lnTo>
                  <a:lnTo>
                    <a:pt x="3192" y="1540"/>
                  </a:lnTo>
                  <a:lnTo>
                    <a:pt x="3192" y="1541"/>
                  </a:lnTo>
                  <a:lnTo>
                    <a:pt x="3196" y="1543"/>
                  </a:lnTo>
                  <a:lnTo>
                    <a:pt x="3196" y="1548"/>
                  </a:lnTo>
                  <a:lnTo>
                    <a:pt x="3196" y="1548"/>
                  </a:lnTo>
                  <a:lnTo>
                    <a:pt x="3196" y="1550"/>
                  </a:lnTo>
                  <a:lnTo>
                    <a:pt x="3198" y="1550"/>
                  </a:lnTo>
                  <a:lnTo>
                    <a:pt x="3198" y="1554"/>
                  </a:lnTo>
                  <a:lnTo>
                    <a:pt x="3198" y="1557"/>
                  </a:lnTo>
                  <a:lnTo>
                    <a:pt x="3196" y="1559"/>
                  </a:lnTo>
                  <a:lnTo>
                    <a:pt x="3196" y="1562"/>
                  </a:lnTo>
                  <a:lnTo>
                    <a:pt x="3196" y="1564"/>
                  </a:lnTo>
                  <a:lnTo>
                    <a:pt x="3192" y="1566"/>
                  </a:lnTo>
                  <a:lnTo>
                    <a:pt x="3194" y="1573"/>
                  </a:lnTo>
                  <a:lnTo>
                    <a:pt x="3196" y="1573"/>
                  </a:lnTo>
                  <a:lnTo>
                    <a:pt x="3196" y="1578"/>
                  </a:lnTo>
                  <a:lnTo>
                    <a:pt x="3192" y="1580"/>
                  </a:lnTo>
                  <a:lnTo>
                    <a:pt x="3192" y="1582"/>
                  </a:lnTo>
                  <a:lnTo>
                    <a:pt x="3191" y="1585"/>
                  </a:lnTo>
                  <a:lnTo>
                    <a:pt x="3191" y="1589"/>
                  </a:lnTo>
                  <a:lnTo>
                    <a:pt x="3189" y="1592"/>
                  </a:lnTo>
                  <a:lnTo>
                    <a:pt x="3189" y="1594"/>
                  </a:lnTo>
                  <a:lnTo>
                    <a:pt x="3191" y="1594"/>
                  </a:lnTo>
                  <a:lnTo>
                    <a:pt x="3191" y="1599"/>
                  </a:lnTo>
                  <a:lnTo>
                    <a:pt x="3192" y="1601"/>
                  </a:lnTo>
                  <a:lnTo>
                    <a:pt x="3192" y="1604"/>
                  </a:lnTo>
                  <a:lnTo>
                    <a:pt x="3204" y="1615"/>
                  </a:lnTo>
                  <a:lnTo>
                    <a:pt x="3204" y="1617"/>
                  </a:lnTo>
                  <a:lnTo>
                    <a:pt x="3208" y="1620"/>
                  </a:lnTo>
                  <a:lnTo>
                    <a:pt x="3210" y="1627"/>
                  </a:lnTo>
                  <a:lnTo>
                    <a:pt x="3213" y="1629"/>
                  </a:lnTo>
                  <a:lnTo>
                    <a:pt x="3213" y="1646"/>
                  </a:lnTo>
                  <a:lnTo>
                    <a:pt x="3215" y="1646"/>
                  </a:lnTo>
                  <a:lnTo>
                    <a:pt x="3215" y="1650"/>
                  </a:lnTo>
                  <a:lnTo>
                    <a:pt x="3217" y="1650"/>
                  </a:lnTo>
                  <a:lnTo>
                    <a:pt x="3217" y="1653"/>
                  </a:lnTo>
                  <a:lnTo>
                    <a:pt x="3217" y="1653"/>
                  </a:lnTo>
                  <a:lnTo>
                    <a:pt x="3217" y="1657"/>
                  </a:lnTo>
                  <a:lnTo>
                    <a:pt x="3218" y="1657"/>
                  </a:lnTo>
                  <a:lnTo>
                    <a:pt x="3218" y="1658"/>
                  </a:lnTo>
                  <a:lnTo>
                    <a:pt x="3217" y="1660"/>
                  </a:lnTo>
                  <a:lnTo>
                    <a:pt x="3217" y="1662"/>
                  </a:lnTo>
                  <a:lnTo>
                    <a:pt x="3217" y="1665"/>
                  </a:lnTo>
                  <a:lnTo>
                    <a:pt x="3218" y="1665"/>
                  </a:lnTo>
                  <a:lnTo>
                    <a:pt x="3218" y="1667"/>
                  </a:lnTo>
                  <a:lnTo>
                    <a:pt x="3218" y="1667"/>
                  </a:lnTo>
                  <a:lnTo>
                    <a:pt x="3218" y="1671"/>
                  </a:lnTo>
                  <a:lnTo>
                    <a:pt x="3220" y="1671"/>
                  </a:lnTo>
                  <a:lnTo>
                    <a:pt x="3222" y="1686"/>
                  </a:lnTo>
                  <a:lnTo>
                    <a:pt x="3225" y="1688"/>
                  </a:lnTo>
                  <a:lnTo>
                    <a:pt x="3227" y="1690"/>
                  </a:lnTo>
                  <a:lnTo>
                    <a:pt x="3227" y="1692"/>
                  </a:lnTo>
                  <a:lnTo>
                    <a:pt x="3229" y="1693"/>
                  </a:lnTo>
                  <a:lnTo>
                    <a:pt x="3229" y="1693"/>
                  </a:lnTo>
                  <a:lnTo>
                    <a:pt x="3231" y="1697"/>
                  </a:lnTo>
                  <a:lnTo>
                    <a:pt x="3231" y="1699"/>
                  </a:lnTo>
                  <a:lnTo>
                    <a:pt x="3231" y="1702"/>
                  </a:lnTo>
                  <a:lnTo>
                    <a:pt x="3231" y="1704"/>
                  </a:lnTo>
                  <a:lnTo>
                    <a:pt x="3234" y="1707"/>
                  </a:lnTo>
                  <a:lnTo>
                    <a:pt x="3236" y="1709"/>
                  </a:lnTo>
                  <a:lnTo>
                    <a:pt x="3239" y="1711"/>
                  </a:lnTo>
                  <a:lnTo>
                    <a:pt x="3243" y="1713"/>
                  </a:lnTo>
                  <a:lnTo>
                    <a:pt x="3243" y="1714"/>
                  </a:lnTo>
                  <a:lnTo>
                    <a:pt x="3243" y="1714"/>
                  </a:lnTo>
                  <a:lnTo>
                    <a:pt x="3245" y="1716"/>
                  </a:lnTo>
                  <a:lnTo>
                    <a:pt x="3245" y="1716"/>
                  </a:lnTo>
                  <a:lnTo>
                    <a:pt x="3246" y="1716"/>
                  </a:lnTo>
                  <a:lnTo>
                    <a:pt x="3250" y="1720"/>
                  </a:lnTo>
                  <a:lnTo>
                    <a:pt x="3252" y="1720"/>
                  </a:lnTo>
                  <a:lnTo>
                    <a:pt x="3252" y="1721"/>
                  </a:lnTo>
                  <a:lnTo>
                    <a:pt x="3253" y="1721"/>
                  </a:lnTo>
                  <a:lnTo>
                    <a:pt x="3253" y="1721"/>
                  </a:lnTo>
                  <a:lnTo>
                    <a:pt x="3255" y="1723"/>
                  </a:lnTo>
                  <a:lnTo>
                    <a:pt x="3257" y="1725"/>
                  </a:lnTo>
                  <a:lnTo>
                    <a:pt x="3259" y="1725"/>
                  </a:lnTo>
                  <a:lnTo>
                    <a:pt x="3260" y="1723"/>
                  </a:lnTo>
                  <a:lnTo>
                    <a:pt x="3260" y="1721"/>
                  </a:lnTo>
                  <a:lnTo>
                    <a:pt x="3262" y="1720"/>
                  </a:lnTo>
                  <a:lnTo>
                    <a:pt x="3271" y="1720"/>
                  </a:lnTo>
                  <a:lnTo>
                    <a:pt x="3269" y="1716"/>
                  </a:lnTo>
                  <a:lnTo>
                    <a:pt x="3269" y="1714"/>
                  </a:lnTo>
                  <a:lnTo>
                    <a:pt x="3267" y="1711"/>
                  </a:lnTo>
                  <a:lnTo>
                    <a:pt x="3267" y="1711"/>
                  </a:lnTo>
                  <a:lnTo>
                    <a:pt x="3266" y="1707"/>
                  </a:lnTo>
                  <a:lnTo>
                    <a:pt x="3264" y="1707"/>
                  </a:lnTo>
                  <a:lnTo>
                    <a:pt x="3264" y="1702"/>
                  </a:lnTo>
                  <a:lnTo>
                    <a:pt x="3262" y="1700"/>
                  </a:lnTo>
                  <a:lnTo>
                    <a:pt x="3260" y="1700"/>
                  </a:lnTo>
                  <a:lnTo>
                    <a:pt x="3260" y="1699"/>
                  </a:lnTo>
                  <a:lnTo>
                    <a:pt x="3260" y="1697"/>
                  </a:lnTo>
                  <a:lnTo>
                    <a:pt x="3259" y="1697"/>
                  </a:lnTo>
                  <a:lnTo>
                    <a:pt x="3260" y="1674"/>
                  </a:lnTo>
                  <a:lnTo>
                    <a:pt x="3260" y="1674"/>
                  </a:lnTo>
                  <a:lnTo>
                    <a:pt x="3259" y="1674"/>
                  </a:lnTo>
                  <a:lnTo>
                    <a:pt x="3259" y="1672"/>
                  </a:lnTo>
                  <a:lnTo>
                    <a:pt x="3260" y="1672"/>
                  </a:lnTo>
                  <a:lnTo>
                    <a:pt x="3260" y="1667"/>
                  </a:lnTo>
                  <a:lnTo>
                    <a:pt x="3259" y="1667"/>
                  </a:lnTo>
                  <a:lnTo>
                    <a:pt x="3259" y="1665"/>
                  </a:lnTo>
                  <a:lnTo>
                    <a:pt x="3259" y="1665"/>
                  </a:lnTo>
                  <a:lnTo>
                    <a:pt x="3259" y="1662"/>
                  </a:lnTo>
                  <a:lnTo>
                    <a:pt x="3255" y="1660"/>
                  </a:lnTo>
                  <a:lnTo>
                    <a:pt x="3252" y="1650"/>
                  </a:lnTo>
                  <a:lnTo>
                    <a:pt x="3248" y="1648"/>
                  </a:lnTo>
                  <a:lnTo>
                    <a:pt x="3248" y="1646"/>
                  </a:lnTo>
                  <a:lnTo>
                    <a:pt x="3246" y="1646"/>
                  </a:lnTo>
                  <a:lnTo>
                    <a:pt x="3245" y="1644"/>
                  </a:lnTo>
                  <a:lnTo>
                    <a:pt x="3241" y="1641"/>
                  </a:lnTo>
                  <a:lnTo>
                    <a:pt x="3239" y="1637"/>
                  </a:lnTo>
                  <a:lnTo>
                    <a:pt x="3238" y="1637"/>
                  </a:lnTo>
                  <a:lnTo>
                    <a:pt x="3238" y="1634"/>
                  </a:lnTo>
                  <a:lnTo>
                    <a:pt x="3236" y="1634"/>
                  </a:lnTo>
                  <a:lnTo>
                    <a:pt x="3234" y="1630"/>
                  </a:lnTo>
                  <a:lnTo>
                    <a:pt x="3232" y="1627"/>
                  </a:lnTo>
                  <a:lnTo>
                    <a:pt x="3231" y="1623"/>
                  </a:lnTo>
                  <a:lnTo>
                    <a:pt x="3225" y="1623"/>
                  </a:lnTo>
                  <a:lnTo>
                    <a:pt x="3225" y="1623"/>
                  </a:lnTo>
                  <a:lnTo>
                    <a:pt x="3222" y="1620"/>
                  </a:lnTo>
                  <a:lnTo>
                    <a:pt x="3218" y="1617"/>
                  </a:lnTo>
                  <a:lnTo>
                    <a:pt x="3217" y="1613"/>
                  </a:lnTo>
                  <a:lnTo>
                    <a:pt x="3215" y="1608"/>
                  </a:lnTo>
                  <a:lnTo>
                    <a:pt x="3215" y="1603"/>
                  </a:lnTo>
                  <a:lnTo>
                    <a:pt x="3213" y="1603"/>
                  </a:lnTo>
                  <a:lnTo>
                    <a:pt x="3211" y="1603"/>
                  </a:lnTo>
                  <a:lnTo>
                    <a:pt x="3210" y="1603"/>
                  </a:lnTo>
                  <a:lnTo>
                    <a:pt x="3210" y="1599"/>
                  </a:lnTo>
                  <a:lnTo>
                    <a:pt x="3210" y="1597"/>
                  </a:lnTo>
                  <a:lnTo>
                    <a:pt x="3208" y="1594"/>
                  </a:lnTo>
                  <a:lnTo>
                    <a:pt x="3208" y="1592"/>
                  </a:lnTo>
                  <a:lnTo>
                    <a:pt x="3208" y="1590"/>
                  </a:lnTo>
                  <a:lnTo>
                    <a:pt x="3204" y="1590"/>
                  </a:lnTo>
                  <a:lnTo>
                    <a:pt x="3203" y="1589"/>
                  </a:lnTo>
                  <a:lnTo>
                    <a:pt x="3203" y="1583"/>
                  </a:lnTo>
                  <a:lnTo>
                    <a:pt x="3203" y="1580"/>
                  </a:lnTo>
                  <a:lnTo>
                    <a:pt x="3203" y="1576"/>
                  </a:lnTo>
                  <a:lnTo>
                    <a:pt x="3204" y="1576"/>
                  </a:lnTo>
                  <a:lnTo>
                    <a:pt x="3204" y="1573"/>
                  </a:lnTo>
                  <a:lnTo>
                    <a:pt x="3204" y="1573"/>
                  </a:lnTo>
                  <a:lnTo>
                    <a:pt x="3206" y="1564"/>
                  </a:lnTo>
                  <a:lnTo>
                    <a:pt x="3208" y="1564"/>
                  </a:lnTo>
                  <a:lnTo>
                    <a:pt x="3208" y="1562"/>
                  </a:lnTo>
                  <a:lnTo>
                    <a:pt x="3208" y="1562"/>
                  </a:lnTo>
                  <a:lnTo>
                    <a:pt x="3208" y="1550"/>
                  </a:lnTo>
                  <a:lnTo>
                    <a:pt x="3210" y="1550"/>
                  </a:lnTo>
                  <a:lnTo>
                    <a:pt x="3210" y="1545"/>
                  </a:lnTo>
                  <a:lnTo>
                    <a:pt x="3210" y="1545"/>
                  </a:lnTo>
                  <a:lnTo>
                    <a:pt x="3211" y="1540"/>
                  </a:lnTo>
                  <a:lnTo>
                    <a:pt x="3213" y="1540"/>
                  </a:lnTo>
                  <a:lnTo>
                    <a:pt x="3211" y="1529"/>
                  </a:lnTo>
                  <a:lnTo>
                    <a:pt x="3211" y="1527"/>
                  </a:lnTo>
                  <a:lnTo>
                    <a:pt x="3213" y="1526"/>
                  </a:lnTo>
                  <a:lnTo>
                    <a:pt x="3213" y="1522"/>
                  </a:lnTo>
                  <a:lnTo>
                    <a:pt x="3213" y="1520"/>
                  </a:lnTo>
                  <a:lnTo>
                    <a:pt x="3213" y="1520"/>
                  </a:lnTo>
                  <a:lnTo>
                    <a:pt x="3211" y="1515"/>
                  </a:lnTo>
                  <a:lnTo>
                    <a:pt x="3213" y="1515"/>
                  </a:lnTo>
                  <a:lnTo>
                    <a:pt x="3213" y="1514"/>
                  </a:lnTo>
                  <a:lnTo>
                    <a:pt x="3218" y="1514"/>
                  </a:lnTo>
                  <a:lnTo>
                    <a:pt x="3218" y="1515"/>
                  </a:lnTo>
                  <a:lnTo>
                    <a:pt x="3225" y="1515"/>
                  </a:lnTo>
                  <a:lnTo>
                    <a:pt x="3225" y="1515"/>
                  </a:lnTo>
                  <a:lnTo>
                    <a:pt x="3225" y="1517"/>
                  </a:lnTo>
                  <a:lnTo>
                    <a:pt x="3227" y="1520"/>
                  </a:lnTo>
                  <a:lnTo>
                    <a:pt x="3227" y="1524"/>
                  </a:lnTo>
                  <a:lnTo>
                    <a:pt x="3229" y="1527"/>
                  </a:lnTo>
                  <a:lnTo>
                    <a:pt x="3234" y="1527"/>
                  </a:lnTo>
                  <a:lnTo>
                    <a:pt x="3234" y="1526"/>
                  </a:lnTo>
                  <a:lnTo>
                    <a:pt x="3238" y="1529"/>
                  </a:lnTo>
                  <a:lnTo>
                    <a:pt x="3239" y="1533"/>
                  </a:lnTo>
                  <a:lnTo>
                    <a:pt x="3241" y="1536"/>
                  </a:lnTo>
                  <a:lnTo>
                    <a:pt x="3243" y="1538"/>
                  </a:lnTo>
                  <a:lnTo>
                    <a:pt x="3243" y="1540"/>
                  </a:lnTo>
                  <a:lnTo>
                    <a:pt x="3246" y="1540"/>
                  </a:lnTo>
                  <a:lnTo>
                    <a:pt x="3248" y="1545"/>
                  </a:lnTo>
                  <a:lnTo>
                    <a:pt x="3250" y="1547"/>
                  </a:lnTo>
                  <a:lnTo>
                    <a:pt x="3252" y="1550"/>
                  </a:lnTo>
                  <a:lnTo>
                    <a:pt x="3253" y="1554"/>
                  </a:lnTo>
                  <a:lnTo>
                    <a:pt x="3255" y="1554"/>
                  </a:lnTo>
                  <a:lnTo>
                    <a:pt x="3259" y="1562"/>
                  </a:lnTo>
                  <a:lnTo>
                    <a:pt x="3260" y="1562"/>
                  </a:lnTo>
                  <a:lnTo>
                    <a:pt x="3262" y="1562"/>
                  </a:lnTo>
                  <a:lnTo>
                    <a:pt x="3264" y="1561"/>
                  </a:lnTo>
                  <a:lnTo>
                    <a:pt x="3264" y="1566"/>
                  </a:lnTo>
                  <a:lnTo>
                    <a:pt x="3267" y="1568"/>
                  </a:lnTo>
                  <a:lnTo>
                    <a:pt x="3269" y="1568"/>
                  </a:lnTo>
                  <a:lnTo>
                    <a:pt x="3269" y="1566"/>
                  </a:lnTo>
                  <a:lnTo>
                    <a:pt x="3271" y="1566"/>
                  </a:lnTo>
                  <a:lnTo>
                    <a:pt x="3271" y="1568"/>
                  </a:lnTo>
                  <a:lnTo>
                    <a:pt x="3274" y="1569"/>
                  </a:lnTo>
                  <a:lnTo>
                    <a:pt x="3276" y="1573"/>
                  </a:lnTo>
                  <a:lnTo>
                    <a:pt x="3278" y="1576"/>
                  </a:lnTo>
                  <a:lnTo>
                    <a:pt x="3278" y="1580"/>
                  </a:lnTo>
                  <a:lnTo>
                    <a:pt x="3276" y="1580"/>
                  </a:lnTo>
                  <a:lnTo>
                    <a:pt x="3276" y="1583"/>
                  </a:lnTo>
                  <a:lnTo>
                    <a:pt x="3276" y="1583"/>
                  </a:lnTo>
                  <a:lnTo>
                    <a:pt x="3276" y="1596"/>
                  </a:lnTo>
                  <a:lnTo>
                    <a:pt x="3280" y="1596"/>
                  </a:lnTo>
                  <a:lnTo>
                    <a:pt x="3280" y="1599"/>
                  </a:lnTo>
                  <a:lnTo>
                    <a:pt x="3278" y="1599"/>
                  </a:lnTo>
                  <a:lnTo>
                    <a:pt x="3278" y="1603"/>
                  </a:lnTo>
                  <a:lnTo>
                    <a:pt x="3281" y="1601"/>
                  </a:lnTo>
                  <a:lnTo>
                    <a:pt x="3285" y="1599"/>
                  </a:lnTo>
                  <a:lnTo>
                    <a:pt x="3287" y="1596"/>
                  </a:lnTo>
                  <a:lnTo>
                    <a:pt x="3288" y="1592"/>
                  </a:lnTo>
                  <a:lnTo>
                    <a:pt x="3292" y="1592"/>
                  </a:lnTo>
                  <a:lnTo>
                    <a:pt x="3292" y="1592"/>
                  </a:lnTo>
                  <a:lnTo>
                    <a:pt x="3294" y="1592"/>
                  </a:lnTo>
                  <a:lnTo>
                    <a:pt x="3294" y="1590"/>
                  </a:lnTo>
                  <a:lnTo>
                    <a:pt x="3292" y="1590"/>
                  </a:lnTo>
                  <a:lnTo>
                    <a:pt x="3290" y="1578"/>
                  </a:lnTo>
                  <a:lnTo>
                    <a:pt x="3288" y="1578"/>
                  </a:lnTo>
                  <a:lnTo>
                    <a:pt x="3288" y="1575"/>
                  </a:lnTo>
                  <a:lnTo>
                    <a:pt x="3288" y="1575"/>
                  </a:lnTo>
                  <a:lnTo>
                    <a:pt x="3288" y="1573"/>
                  </a:lnTo>
                  <a:lnTo>
                    <a:pt x="3290" y="1575"/>
                  </a:lnTo>
                  <a:lnTo>
                    <a:pt x="3290" y="1576"/>
                  </a:lnTo>
                  <a:lnTo>
                    <a:pt x="3292" y="1578"/>
                  </a:lnTo>
                  <a:lnTo>
                    <a:pt x="3292" y="1580"/>
                  </a:lnTo>
                  <a:lnTo>
                    <a:pt x="3294" y="1580"/>
                  </a:lnTo>
                  <a:lnTo>
                    <a:pt x="3297" y="1583"/>
                  </a:lnTo>
                  <a:lnTo>
                    <a:pt x="3300" y="1583"/>
                  </a:lnTo>
                  <a:lnTo>
                    <a:pt x="3300" y="1580"/>
                  </a:lnTo>
                  <a:lnTo>
                    <a:pt x="3297" y="1576"/>
                  </a:lnTo>
                  <a:lnTo>
                    <a:pt x="3295" y="1575"/>
                  </a:lnTo>
                  <a:lnTo>
                    <a:pt x="3292" y="1571"/>
                  </a:lnTo>
                  <a:lnTo>
                    <a:pt x="3288" y="1569"/>
                  </a:lnTo>
                  <a:lnTo>
                    <a:pt x="3288" y="1568"/>
                  </a:lnTo>
                  <a:lnTo>
                    <a:pt x="3292" y="1568"/>
                  </a:lnTo>
                  <a:lnTo>
                    <a:pt x="3295" y="1569"/>
                  </a:lnTo>
                  <a:lnTo>
                    <a:pt x="3297" y="1571"/>
                  </a:lnTo>
                  <a:lnTo>
                    <a:pt x="3300" y="1571"/>
                  </a:lnTo>
                  <a:lnTo>
                    <a:pt x="3300" y="1571"/>
                  </a:lnTo>
                  <a:lnTo>
                    <a:pt x="3302" y="1571"/>
                  </a:lnTo>
                  <a:lnTo>
                    <a:pt x="3302" y="1571"/>
                  </a:lnTo>
                  <a:lnTo>
                    <a:pt x="3304" y="1571"/>
                  </a:lnTo>
                  <a:lnTo>
                    <a:pt x="3306" y="1571"/>
                  </a:lnTo>
                  <a:lnTo>
                    <a:pt x="3306" y="1569"/>
                  </a:lnTo>
                  <a:lnTo>
                    <a:pt x="3307" y="1569"/>
                  </a:lnTo>
                  <a:lnTo>
                    <a:pt x="3307" y="1569"/>
                  </a:lnTo>
                  <a:lnTo>
                    <a:pt x="3307" y="1571"/>
                  </a:lnTo>
                  <a:lnTo>
                    <a:pt x="3311" y="1571"/>
                  </a:lnTo>
                  <a:lnTo>
                    <a:pt x="3309" y="1568"/>
                  </a:lnTo>
                  <a:lnTo>
                    <a:pt x="3313" y="1568"/>
                  </a:lnTo>
                  <a:lnTo>
                    <a:pt x="3314" y="1569"/>
                  </a:lnTo>
                  <a:lnTo>
                    <a:pt x="3314" y="1569"/>
                  </a:lnTo>
                  <a:lnTo>
                    <a:pt x="3314" y="1569"/>
                  </a:lnTo>
                  <a:lnTo>
                    <a:pt x="3318" y="1568"/>
                  </a:lnTo>
                  <a:lnTo>
                    <a:pt x="3320" y="1566"/>
                  </a:lnTo>
                  <a:lnTo>
                    <a:pt x="3320" y="1566"/>
                  </a:lnTo>
                  <a:lnTo>
                    <a:pt x="3321" y="1564"/>
                  </a:lnTo>
                  <a:lnTo>
                    <a:pt x="3321" y="1562"/>
                  </a:lnTo>
                  <a:lnTo>
                    <a:pt x="3323" y="1562"/>
                  </a:lnTo>
                  <a:lnTo>
                    <a:pt x="3323" y="1562"/>
                  </a:lnTo>
                  <a:lnTo>
                    <a:pt x="3327" y="1562"/>
                  </a:lnTo>
                  <a:lnTo>
                    <a:pt x="3327" y="1559"/>
                  </a:lnTo>
                  <a:lnTo>
                    <a:pt x="3330" y="1559"/>
                  </a:lnTo>
                  <a:lnTo>
                    <a:pt x="3330" y="1557"/>
                  </a:lnTo>
                  <a:lnTo>
                    <a:pt x="3334" y="1557"/>
                  </a:lnTo>
                  <a:lnTo>
                    <a:pt x="3335" y="1554"/>
                  </a:lnTo>
                  <a:lnTo>
                    <a:pt x="3337" y="1552"/>
                  </a:lnTo>
                  <a:lnTo>
                    <a:pt x="3339" y="1550"/>
                  </a:lnTo>
                  <a:lnTo>
                    <a:pt x="3339" y="1550"/>
                  </a:lnTo>
                  <a:lnTo>
                    <a:pt x="3342" y="1541"/>
                  </a:lnTo>
                  <a:lnTo>
                    <a:pt x="3344" y="1541"/>
                  </a:lnTo>
                  <a:lnTo>
                    <a:pt x="3344" y="1538"/>
                  </a:lnTo>
                  <a:lnTo>
                    <a:pt x="3344" y="1536"/>
                  </a:lnTo>
                  <a:lnTo>
                    <a:pt x="3342" y="1533"/>
                  </a:lnTo>
                  <a:lnTo>
                    <a:pt x="3342" y="1531"/>
                  </a:lnTo>
                  <a:lnTo>
                    <a:pt x="3344" y="1529"/>
                  </a:lnTo>
                  <a:lnTo>
                    <a:pt x="3346" y="1527"/>
                  </a:lnTo>
                  <a:lnTo>
                    <a:pt x="3346" y="1524"/>
                  </a:lnTo>
                  <a:lnTo>
                    <a:pt x="3346" y="1522"/>
                  </a:lnTo>
                  <a:lnTo>
                    <a:pt x="3344" y="1522"/>
                  </a:lnTo>
                  <a:lnTo>
                    <a:pt x="3342" y="1517"/>
                  </a:lnTo>
                  <a:lnTo>
                    <a:pt x="3342" y="1517"/>
                  </a:lnTo>
                  <a:lnTo>
                    <a:pt x="3342" y="1512"/>
                  </a:lnTo>
                  <a:lnTo>
                    <a:pt x="3341" y="1512"/>
                  </a:lnTo>
                  <a:lnTo>
                    <a:pt x="3341" y="1503"/>
                  </a:lnTo>
                  <a:lnTo>
                    <a:pt x="3339" y="1501"/>
                  </a:lnTo>
                  <a:lnTo>
                    <a:pt x="3337" y="1500"/>
                  </a:lnTo>
                  <a:lnTo>
                    <a:pt x="3337" y="1496"/>
                  </a:lnTo>
                  <a:lnTo>
                    <a:pt x="3337" y="1494"/>
                  </a:lnTo>
                  <a:lnTo>
                    <a:pt x="3335" y="1493"/>
                  </a:lnTo>
                  <a:lnTo>
                    <a:pt x="3335" y="1484"/>
                  </a:lnTo>
                  <a:lnTo>
                    <a:pt x="3334" y="1484"/>
                  </a:lnTo>
                  <a:lnTo>
                    <a:pt x="3334" y="1482"/>
                  </a:lnTo>
                  <a:lnTo>
                    <a:pt x="3330" y="1480"/>
                  </a:lnTo>
                  <a:lnTo>
                    <a:pt x="3328" y="1479"/>
                  </a:lnTo>
                  <a:lnTo>
                    <a:pt x="3328" y="1477"/>
                  </a:lnTo>
                  <a:lnTo>
                    <a:pt x="3327" y="1475"/>
                  </a:lnTo>
                  <a:lnTo>
                    <a:pt x="3327" y="1472"/>
                  </a:lnTo>
                  <a:lnTo>
                    <a:pt x="3325" y="1468"/>
                  </a:lnTo>
                  <a:lnTo>
                    <a:pt x="3325" y="1466"/>
                  </a:lnTo>
                  <a:lnTo>
                    <a:pt x="3323" y="1465"/>
                  </a:lnTo>
                  <a:lnTo>
                    <a:pt x="3323" y="1465"/>
                  </a:lnTo>
                  <a:lnTo>
                    <a:pt x="3321" y="1463"/>
                  </a:lnTo>
                  <a:lnTo>
                    <a:pt x="3318" y="1463"/>
                  </a:lnTo>
                  <a:lnTo>
                    <a:pt x="3318" y="1459"/>
                  </a:lnTo>
                  <a:lnTo>
                    <a:pt x="3316" y="1459"/>
                  </a:lnTo>
                  <a:lnTo>
                    <a:pt x="3316" y="1458"/>
                  </a:lnTo>
                  <a:lnTo>
                    <a:pt x="3314" y="1458"/>
                  </a:lnTo>
                  <a:lnTo>
                    <a:pt x="3314" y="1454"/>
                  </a:lnTo>
                  <a:lnTo>
                    <a:pt x="3313" y="1454"/>
                  </a:lnTo>
                  <a:lnTo>
                    <a:pt x="3313" y="1452"/>
                  </a:lnTo>
                  <a:lnTo>
                    <a:pt x="3313" y="1452"/>
                  </a:lnTo>
                  <a:lnTo>
                    <a:pt x="3313" y="1449"/>
                  </a:lnTo>
                  <a:lnTo>
                    <a:pt x="3311" y="1449"/>
                  </a:lnTo>
                  <a:lnTo>
                    <a:pt x="3309" y="1445"/>
                  </a:lnTo>
                  <a:lnTo>
                    <a:pt x="3307" y="1445"/>
                  </a:lnTo>
                  <a:lnTo>
                    <a:pt x="3304" y="1442"/>
                  </a:lnTo>
                  <a:lnTo>
                    <a:pt x="3302" y="1442"/>
                  </a:lnTo>
                  <a:lnTo>
                    <a:pt x="3302" y="1440"/>
                  </a:lnTo>
                  <a:lnTo>
                    <a:pt x="3299" y="1438"/>
                  </a:lnTo>
                  <a:lnTo>
                    <a:pt x="3299" y="1437"/>
                  </a:lnTo>
                  <a:lnTo>
                    <a:pt x="3297" y="1437"/>
                  </a:lnTo>
                  <a:lnTo>
                    <a:pt x="3297" y="1433"/>
                  </a:lnTo>
                  <a:lnTo>
                    <a:pt x="3294" y="1430"/>
                  </a:lnTo>
                  <a:lnTo>
                    <a:pt x="3294" y="1428"/>
                  </a:lnTo>
                  <a:lnTo>
                    <a:pt x="3292" y="1428"/>
                  </a:lnTo>
                  <a:lnTo>
                    <a:pt x="3292" y="1424"/>
                  </a:lnTo>
                  <a:lnTo>
                    <a:pt x="3290" y="1424"/>
                  </a:lnTo>
                  <a:lnTo>
                    <a:pt x="3290" y="1421"/>
                  </a:lnTo>
                  <a:lnTo>
                    <a:pt x="3288" y="1421"/>
                  </a:lnTo>
                  <a:lnTo>
                    <a:pt x="3288" y="1419"/>
                  </a:lnTo>
                  <a:lnTo>
                    <a:pt x="3288" y="1419"/>
                  </a:lnTo>
                  <a:lnTo>
                    <a:pt x="3288" y="1416"/>
                  </a:lnTo>
                  <a:lnTo>
                    <a:pt x="3288" y="1412"/>
                  </a:lnTo>
                  <a:lnTo>
                    <a:pt x="3290" y="1409"/>
                  </a:lnTo>
                  <a:lnTo>
                    <a:pt x="3290" y="1400"/>
                  </a:lnTo>
                  <a:lnTo>
                    <a:pt x="3292" y="1400"/>
                  </a:lnTo>
                  <a:lnTo>
                    <a:pt x="3294" y="1397"/>
                  </a:lnTo>
                  <a:lnTo>
                    <a:pt x="3295" y="1397"/>
                  </a:lnTo>
                  <a:lnTo>
                    <a:pt x="3295" y="1395"/>
                  </a:lnTo>
                  <a:lnTo>
                    <a:pt x="3297" y="1395"/>
                  </a:lnTo>
                  <a:lnTo>
                    <a:pt x="3299" y="1393"/>
                  </a:lnTo>
                  <a:lnTo>
                    <a:pt x="3299" y="1393"/>
                  </a:lnTo>
                  <a:lnTo>
                    <a:pt x="3300" y="1391"/>
                  </a:lnTo>
                  <a:lnTo>
                    <a:pt x="3300" y="1391"/>
                  </a:lnTo>
                  <a:lnTo>
                    <a:pt x="3302" y="1388"/>
                  </a:lnTo>
                  <a:lnTo>
                    <a:pt x="3304" y="1386"/>
                  </a:lnTo>
                  <a:lnTo>
                    <a:pt x="3304" y="1384"/>
                  </a:lnTo>
                  <a:lnTo>
                    <a:pt x="3307" y="1383"/>
                  </a:lnTo>
                  <a:lnTo>
                    <a:pt x="3307" y="1381"/>
                  </a:lnTo>
                  <a:lnTo>
                    <a:pt x="3307" y="1379"/>
                  </a:lnTo>
                  <a:lnTo>
                    <a:pt x="3309" y="1377"/>
                  </a:lnTo>
                  <a:lnTo>
                    <a:pt x="3314" y="1377"/>
                  </a:lnTo>
                  <a:lnTo>
                    <a:pt x="3318" y="1370"/>
                  </a:lnTo>
                  <a:lnTo>
                    <a:pt x="3321" y="1370"/>
                  </a:lnTo>
                  <a:lnTo>
                    <a:pt x="3323" y="1369"/>
                  </a:lnTo>
                  <a:lnTo>
                    <a:pt x="3325" y="1369"/>
                  </a:lnTo>
                  <a:lnTo>
                    <a:pt x="3327" y="1367"/>
                  </a:lnTo>
                  <a:lnTo>
                    <a:pt x="3327" y="1363"/>
                  </a:lnTo>
                  <a:lnTo>
                    <a:pt x="3334" y="1365"/>
                  </a:lnTo>
                  <a:lnTo>
                    <a:pt x="3334" y="1362"/>
                  </a:lnTo>
                  <a:lnTo>
                    <a:pt x="3337" y="1363"/>
                  </a:lnTo>
                  <a:lnTo>
                    <a:pt x="3339" y="1363"/>
                  </a:lnTo>
                  <a:lnTo>
                    <a:pt x="3339" y="1365"/>
                  </a:lnTo>
                  <a:lnTo>
                    <a:pt x="3346" y="1365"/>
                  </a:lnTo>
                  <a:lnTo>
                    <a:pt x="3346" y="1365"/>
                  </a:lnTo>
                  <a:lnTo>
                    <a:pt x="3346" y="1365"/>
                  </a:lnTo>
                  <a:lnTo>
                    <a:pt x="3346" y="1369"/>
                  </a:lnTo>
                  <a:lnTo>
                    <a:pt x="3344" y="1372"/>
                  </a:lnTo>
                  <a:lnTo>
                    <a:pt x="3344" y="1376"/>
                  </a:lnTo>
                  <a:lnTo>
                    <a:pt x="3344" y="1379"/>
                  </a:lnTo>
                  <a:lnTo>
                    <a:pt x="3346" y="1381"/>
                  </a:lnTo>
                  <a:lnTo>
                    <a:pt x="3346" y="1381"/>
                  </a:lnTo>
                  <a:lnTo>
                    <a:pt x="3346" y="1381"/>
                  </a:lnTo>
                  <a:lnTo>
                    <a:pt x="3348" y="1383"/>
                  </a:lnTo>
                  <a:lnTo>
                    <a:pt x="3349" y="1386"/>
                  </a:lnTo>
                  <a:lnTo>
                    <a:pt x="3349" y="1390"/>
                  </a:lnTo>
                  <a:lnTo>
                    <a:pt x="3358" y="1388"/>
                  </a:lnTo>
                  <a:lnTo>
                    <a:pt x="3358" y="1388"/>
                  </a:lnTo>
                  <a:lnTo>
                    <a:pt x="3358" y="1388"/>
                  </a:lnTo>
                  <a:lnTo>
                    <a:pt x="3358" y="1386"/>
                  </a:lnTo>
                  <a:lnTo>
                    <a:pt x="3358" y="1384"/>
                  </a:lnTo>
                  <a:lnTo>
                    <a:pt x="3356" y="1383"/>
                  </a:lnTo>
                  <a:lnTo>
                    <a:pt x="3356" y="1381"/>
                  </a:lnTo>
                  <a:lnTo>
                    <a:pt x="3355" y="1379"/>
                  </a:lnTo>
                  <a:lnTo>
                    <a:pt x="3353" y="1379"/>
                  </a:lnTo>
                  <a:lnTo>
                    <a:pt x="3353" y="1379"/>
                  </a:lnTo>
                  <a:lnTo>
                    <a:pt x="3356" y="1379"/>
                  </a:lnTo>
                  <a:lnTo>
                    <a:pt x="3356" y="1377"/>
                  </a:lnTo>
                  <a:lnTo>
                    <a:pt x="3358" y="1377"/>
                  </a:lnTo>
                  <a:lnTo>
                    <a:pt x="3358" y="1374"/>
                  </a:lnTo>
                  <a:lnTo>
                    <a:pt x="3362" y="1374"/>
                  </a:lnTo>
                  <a:lnTo>
                    <a:pt x="3365" y="1370"/>
                  </a:lnTo>
                  <a:lnTo>
                    <a:pt x="3369" y="1369"/>
                  </a:lnTo>
                  <a:lnTo>
                    <a:pt x="3370" y="1365"/>
                  </a:lnTo>
                  <a:lnTo>
                    <a:pt x="3374" y="1365"/>
                  </a:lnTo>
                  <a:lnTo>
                    <a:pt x="3374" y="1362"/>
                  </a:lnTo>
                  <a:lnTo>
                    <a:pt x="3377" y="1363"/>
                  </a:lnTo>
                  <a:lnTo>
                    <a:pt x="3377" y="1362"/>
                  </a:lnTo>
                  <a:lnTo>
                    <a:pt x="3379" y="1360"/>
                  </a:lnTo>
                  <a:lnTo>
                    <a:pt x="3379" y="1358"/>
                  </a:lnTo>
                  <a:lnTo>
                    <a:pt x="3383" y="1360"/>
                  </a:lnTo>
                  <a:lnTo>
                    <a:pt x="3383" y="1358"/>
                  </a:lnTo>
                  <a:lnTo>
                    <a:pt x="3384" y="1358"/>
                  </a:lnTo>
                  <a:lnTo>
                    <a:pt x="3384" y="1358"/>
                  </a:lnTo>
                  <a:lnTo>
                    <a:pt x="3393" y="1358"/>
                  </a:lnTo>
                  <a:lnTo>
                    <a:pt x="3393" y="1356"/>
                  </a:lnTo>
                  <a:lnTo>
                    <a:pt x="3395" y="1356"/>
                  </a:lnTo>
                  <a:lnTo>
                    <a:pt x="3395" y="1358"/>
                  </a:lnTo>
                  <a:lnTo>
                    <a:pt x="3398" y="1356"/>
                  </a:lnTo>
                  <a:lnTo>
                    <a:pt x="3400" y="1355"/>
                  </a:lnTo>
                  <a:lnTo>
                    <a:pt x="3402" y="1351"/>
                  </a:lnTo>
                  <a:lnTo>
                    <a:pt x="3403" y="1349"/>
                  </a:lnTo>
                  <a:lnTo>
                    <a:pt x="3405" y="1348"/>
                  </a:lnTo>
                  <a:lnTo>
                    <a:pt x="3407" y="1344"/>
                  </a:lnTo>
                  <a:lnTo>
                    <a:pt x="3409" y="1344"/>
                  </a:lnTo>
                  <a:lnTo>
                    <a:pt x="3409" y="1341"/>
                  </a:lnTo>
                  <a:lnTo>
                    <a:pt x="3407" y="1341"/>
                  </a:lnTo>
                  <a:lnTo>
                    <a:pt x="3407" y="1339"/>
                  </a:lnTo>
                  <a:lnTo>
                    <a:pt x="3409" y="1339"/>
                  </a:lnTo>
                  <a:lnTo>
                    <a:pt x="3410" y="1342"/>
                  </a:lnTo>
                  <a:lnTo>
                    <a:pt x="3412" y="1344"/>
                  </a:lnTo>
                  <a:lnTo>
                    <a:pt x="3414" y="1344"/>
                  </a:lnTo>
                  <a:lnTo>
                    <a:pt x="3414" y="1346"/>
                  </a:lnTo>
                  <a:lnTo>
                    <a:pt x="3414" y="1346"/>
                  </a:lnTo>
                  <a:lnTo>
                    <a:pt x="3414" y="1349"/>
                  </a:lnTo>
                  <a:lnTo>
                    <a:pt x="3417" y="1349"/>
                  </a:lnTo>
                  <a:lnTo>
                    <a:pt x="3417" y="1346"/>
                  </a:lnTo>
                  <a:lnTo>
                    <a:pt x="3423" y="1346"/>
                  </a:lnTo>
                  <a:lnTo>
                    <a:pt x="3423" y="1344"/>
                  </a:lnTo>
                  <a:lnTo>
                    <a:pt x="3428" y="1344"/>
                  </a:lnTo>
                  <a:lnTo>
                    <a:pt x="3433" y="1342"/>
                  </a:lnTo>
                  <a:lnTo>
                    <a:pt x="3440" y="1344"/>
                  </a:lnTo>
                  <a:lnTo>
                    <a:pt x="3440" y="1341"/>
                  </a:lnTo>
                  <a:lnTo>
                    <a:pt x="3442" y="1341"/>
                  </a:lnTo>
                  <a:lnTo>
                    <a:pt x="3442" y="1341"/>
                  </a:lnTo>
                  <a:lnTo>
                    <a:pt x="3444" y="1339"/>
                  </a:lnTo>
                  <a:lnTo>
                    <a:pt x="3444" y="1339"/>
                  </a:lnTo>
                  <a:lnTo>
                    <a:pt x="3445" y="1335"/>
                  </a:lnTo>
                  <a:lnTo>
                    <a:pt x="3445" y="1334"/>
                  </a:lnTo>
                  <a:lnTo>
                    <a:pt x="3444" y="1330"/>
                  </a:lnTo>
                  <a:lnTo>
                    <a:pt x="3451" y="1327"/>
                  </a:lnTo>
                  <a:lnTo>
                    <a:pt x="3452" y="1323"/>
                  </a:lnTo>
                  <a:lnTo>
                    <a:pt x="3456" y="1325"/>
                  </a:lnTo>
                  <a:lnTo>
                    <a:pt x="3456" y="1323"/>
                  </a:lnTo>
                  <a:lnTo>
                    <a:pt x="3458" y="1323"/>
                  </a:lnTo>
                  <a:lnTo>
                    <a:pt x="3459" y="1321"/>
                  </a:lnTo>
                  <a:lnTo>
                    <a:pt x="3459" y="1318"/>
                  </a:lnTo>
                  <a:lnTo>
                    <a:pt x="3463" y="1318"/>
                  </a:lnTo>
                  <a:lnTo>
                    <a:pt x="3463" y="1316"/>
                  </a:lnTo>
                  <a:lnTo>
                    <a:pt x="3465" y="1316"/>
                  </a:lnTo>
                  <a:lnTo>
                    <a:pt x="3466" y="1316"/>
                  </a:lnTo>
                  <a:lnTo>
                    <a:pt x="3466" y="1313"/>
                  </a:lnTo>
                  <a:lnTo>
                    <a:pt x="3468" y="1313"/>
                  </a:lnTo>
                  <a:lnTo>
                    <a:pt x="3468" y="1311"/>
                  </a:lnTo>
                  <a:lnTo>
                    <a:pt x="3466" y="1311"/>
                  </a:lnTo>
                  <a:lnTo>
                    <a:pt x="3465" y="1309"/>
                  </a:lnTo>
                  <a:lnTo>
                    <a:pt x="3468" y="1308"/>
                  </a:lnTo>
                  <a:lnTo>
                    <a:pt x="3472" y="1308"/>
                  </a:lnTo>
                  <a:lnTo>
                    <a:pt x="3477" y="1308"/>
                  </a:lnTo>
                  <a:lnTo>
                    <a:pt x="3477" y="1304"/>
                  </a:lnTo>
                  <a:lnTo>
                    <a:pt x="3482" y="1304"/>
                  </a:lnTo>
                  <a:lnTo>
                    <a:pt x="3480" y="1299"/>
                  </a:lnTo>
                  <a:lnTo>
                    <a:pt x="3484" y="1299"/>
                  </a:lnTo>
                  <a:lnTo>
                    <a:pt x="3484" y="1295"/>
                  </a:lnTo>
                  <a:lnTo>
                    <a:pt x="3482" y="1295"/>
                  </a:lnTo>
                  <a:lnTo>
                    <a:pt x="3482" y="1292"/>
                  </a:lnTo>
                  <a:lnTo>
                    <a:pt x="3486" y="1292"/>
                  </a:lnTo>
                  <a:lnTo>
                    <a:pt x="3491" y="1292"/>
                  </a:lnTo>
                  <a:lnTo>
                    <a:pt x="3491" y="1290"/>
                  </a:lnTo>
                  <a:lnTo>
                    <a:pt x="3492" y="1290"/>
                  </a:lnTo>
                  <a:lnTo>
                    <a:pt x="3492" y="1288"/>
                  </a:lnTo>
                  <a:lnTo>
                    <a:pt x="3491" y="1285"/>
                  </a:lnTo>
                  <a:lnTo>
                    <a:pt x="3491" y="1281"/>
                  </a:lnTo>
                  <a:lnTo>
                    <a:pt x="3491" y="1280"/>
                  </a:lnTo>
                  <a:lnTo>
                    <a:pt x="3486" y="1278"/>
                  </a:lnTo>
                  <a:lnTo>
                    <a:pt x="3486" y="1278"/>
                  </a:lnTo>
                  <a:lnTo>
                    <a:pt x="3486" y="1276"/>
                  </a:lnTo>
                  <a:lnTo>
                    <a:pt x="3486" y="1276"/>
                  </a:lnTo>
                  <a:lnTo>
                    <a:pt x="3486" y="1274"/>
                  </a:lnTo>
                  <a:lnTo>
                    <a:pt x="3489" y="1274"/>
                  </a:lnTo>
                  <a:lnTo>
                    <a:pt x="3489" y="1273"/>
                  </a:lnTo>
                  <a:lnTo>
                    <a:pt x="3489" y="1269"/>
                  </a:lnTo>
                  <a:lnTo>
                    <a:pt x="3491" y="1267"/>
                  </a:lnTo>
                  <a:lnTo>
                    <a:pt x="3492" y="1266"/>
                  </a:lnTo>
                  <a:lnTo>
                    <a:pt x="3496" y="1266"/>
                  </a:lnTo>
                  <a:lnTo>
                    <a:pt x="3496" y="1264"/>
                  </a:lnTo>
                  <a:lnTo>
                    <a:pt x="3498" y="1264"/>
                  </a:lnTo>
                  <a:lnTo>
                    <a:pt x="3499" y="1262"/>
                  </a:lnTo>
                  <a:lnTo>
                    <a:pt x="3499" y="1260"/>
                  </a:lnTo>
                  <a:lnTo>
                    <a:pt x="3501" y="1259"/>
                  </a:lnTo>
                  <a:lnTo>
                    <a:pt x="3503" y="1259"/>
                  </a:lnTo>
                  <a:lnTo>
                    <a:pt x="3505" y="1257"/>
                  </a:lnTo>
                  <a:lnTo>
                    <a:pt x="3505" y="1257"/>
                  </a:lnTo>
                  <a:lnTo>
                    <a:pt x="3505" y="1257"/>
                  </a:lnTo>
                  <a:lnTo>
                    <a:pt x="3505" y="1248"/>
                  </a:lnTo>
                  <a:lnTo>
                    <a:pt x="3508" y="1248"/>
                  </a:lnTo>
                  <a:lnTo>
                    <a:pt x="3508" y="1246"/>
                  </a:lnTo>
                  <a:lnTo>
                    <a:pt x="3506" y="1246"/>
                  </a:lnTo>
                  <a:lnTo>
                    <a:pt x="3506" y="1245"/>
                  </a:lnTo>
                  <a:lnTo>
                    <a:pt x="3506" y="1245"/>
                  </a:lnTo>
                  <a:lnTo>
                    <a:pt x="3512" y="1245"/>
                  </a:lnTo>
                  <a:lnTo>
                    <a:pt x="3512" y="1243"/>
                  </a:lnTo>
                  <a:lnTo>
                    <a:pt x="3512" y="1241"/>
                  </a:lnTo>
                  <a:lnTo>
                    <a:pt x="3513" y="1239"/>
                  </a:lnTo>
                  <a:lnTo>
                    <a:pt x="3513" y="1239"/>
                  </a:lnTo>
                  <a:lnTo>
                    <a:pt x="3513" y="1238"/>
                  </a:lnTo>
                  <a:lnTo>
                    <a:pt x="3515" y="1239"/>
                  </a:lnTo>
                  <a:lnTo>
                    <a:pt x="3517" y="1239"/>
                  </a:lnTo>
                  <a:lnTo>
                    <a:pt x="3519" y="1238"/>
                  </a:lnTo>
                  <a:lnTo>
                    <a:pt x="3519" y="1236"/>
                  </a:lnTo>
                  <a:lnTo>
                    <a:pt x="3519" y="1234"/>
                  </a:lnTo>
                  <a:lnTo>
                    <a:pt x="3517" y="1234"/>
                  </a:lnTo>
                  <a:lnTo>
                    <a:pt x="3517" y="1232"/>
                  </a:lnTo>
                  <a:lnTo>
                    <a:pt x="3515" y="1232"/>
                  </a:lnTo>
                  <a:lnTo>
                    <a:pt x="3515" y="1231"/>
                  </a:lnTo>
                  <a:lnTo>
                    <a:pt x="3515" y="1229"/>
                  </a:lnTo>
                  <a:lnTo>
                    <a:pt x="3517" y="1229"/>
                  </a:lnTo>
                  <a:lnTo>
                    <a:pt x="3517" y="1229"/>
                  </a:lnTo>
                  <a:lnTo>
                    <a:pt x="3517" y="1227"/>
                  </a:lnTo>
                  <a:lnTo>
                    <a:pt x="3517" y="1225"/>
                  </a:lnTo>
                  <a:lnTo>
                    <a:pt x="3517" y="1224"/>
                  </a:lnTo>
                  <a:lnTo>
                    <a:pt x="3517" y="1220"/>
                  </a:lnTo>
                  <a:lnTo>
                    <a:pt x="3519" y="1222"/>
                  </a:lnTo>
                  <a:lnTo>
                    <a:pt x="3520" y="1222"/>
                  </a:lnTo>
                  <a:lnTo>
                    <a:pt x="3522" y="1222"/>
                  </a:lnTo>
                  <a:lnTo>
                    <a:pt x="3524" y="1222"/>
                  </a:lnTo>
                  <a:lnTo>
                    <a:pt x="3524" y="1220"/>
                  </a:lnTo>
                  <a:lnTo>
                    <a:pt x="3526" y="1220"/>
                  </a:lnTo>
                  <a:lnTo>
                    <a:pt x="3524" y="1220"/>
                  </a:lnTo>
                  <a:lnTo>
                    <a:pt x="3524" y="1218"/>
                  </a:lnTo>
                  <a:lnTo>
                    <a:pt x="3522" y="1217"/>
                  </a:lnTo>
                  <a:lnTo>
                    <a:pt x="3522" y="1215"/>
                  </a:lnTo>
                  <a:lnTo>
                    <a:pt x="3524" y="1215"/>
                  </a:lnTo>
                  <a:lnTo>
                    <a:pt x="3524" y="1215"/>
                  </a:lnTo>
                  <a:lnTo>
                    <a:pt x="3526" y="1213"/>
                  </a:lnTo>
                  <a:lnTo>
                    <a:pt x="3522" y="1212"/>
                  </a:lnTo>
                  <a:lnTo>
                    <a:pt x="3522" y="1210"/>
                  </a:lnTo>
                  <a:lnTo>
                    <a:pt x="3526" y="1208"/>
                  </a:lnTo>
                  <a:lnTo>
                    <a:pt x="3529" y="1208"/>
                  </a:lnTo>
                  <a:lnTo>
                    <a:pt x="3527" y="1206"/>
                  </a:lnTo>
                  <a:lnTo>
                    <a:pt x="3527" y="1206"/>
                  </a:lnTo>
                  <a:lnTo>
                    <a:pt x="3527" y="1206"/>
                  </a:lnTo>
                  <a:lnTo>
                    <a:pt x="3527" y="1205"/>
                  </a:lnTo>
                  <a:lnTo>
                    <a:pt x="3522" y="1203"/>
                  </a:lnTo>
                  <a:lnTo>
                    <a:pt x="3520" y="1201"/>
                  </a:lnTo>
                  <a:lnTo>
                    <a:pt x="3519" y="1201"/>
                  </a:lnTo>
                  <a:lnTo>
                    <a:pt x="3515" y="1201"/>
                  </a:lnTo>
                  <a:lnTo>
                    <a:pt x="3513" y="1203"/>
                  </a:lnTo>
                  <a:lnTo>
                    <a:pt x="3512" y="1203"/>
                  </a:lnTo>
                  <a:lnTo>
                    <a:pt x="3508" y="1201"/>
                  </a:lnTo>
                  <a:lnTo>
                    <a:pt x="3508" y="1201"/>
                  </a:lnTo>
                  <a:lnTo>
                    <a:pt x="3508" y="1199"/>
                  </a:lnTo>
                  <a:lnTo>
                    <a:pt x="3508" y="1199"/>
                  </a:lnTo>
                  <a:lnTo>
                    <a:pt x="3510" y="1198"/>
                  </a:lnTo>
                  <a:lnTo>
                    <a:pt x="3512" y="1196"/>
                  </a:lnTo>
                  <a:lnTo>
                    <a:pt x="3513" y="1194"/>
                  </a:lnTo>
                  <a:lnTo>
                    <a:pt x="3517" y="1192"/>
                  </a:lnTo>
                  <a:lnTo>
                    <a:pt x="3519" y="1191"/>
                  </a:lnTo>
                  <a:lnTo>
                    <a:pt x="3520" y="1191"/>
                  </a:lnTo>
                  <a:lnTo>
                    <a:pt x="3520" y="1185"/>
                  </a:lnTo>
                  <a:lnTo>
                    <a:pt x="3519" y="1182"/>
                  </a:lnTo>
                  <a:lnTo>
                    <a:pt x="3517" y="1178"/>
                  </a:lnTo>
                  <a:lnTo>
                    <a:pt x="3513" y="1178"/>
                  </a:lnTo>
                  <a:lnTo>
                    <a:pt x="3513" y="1175"/>
                  </a:lnTo>
                  <a:lnTo>
                    <a:pt x="3506" y="1173"/>
                  </a:lnTo>
                  <a:lnTo>
                    <a:pt x="3506" y="1175"/>
                  </a:lnTo>
                  <a:lnTo>
                    <a:pt x="3505" y="1175"/>
                  </a:lnTo>
                  <a:lnTo>
                    <a:pt x="3505" y="1175"/>
                  </a:lnTo>
                  <a:lnTo>
                    <a:pt x="3501" y="1177"/>
                  </a:lnTo>
                  <a:lnTo>
                    <a:pt x="3499" y="1175"/>
                  </a:lnTo>
                  <a:lnTo>
                    <a:pt x="3499" y="1173"/>
                  </a:lnTo>
                  <a:lnTo>
                    <a:pt x="3498" y="1173"/>
                  </a:lnTo>
                  <a:lnTo>
                    <a:pt x="3499" y="1171"/>
                  </a:lnTo>
                  <a:lnTo>
                    <a:pt x="3503" y="1170"/>
                  </a:lnTo>
                  <a:lnTo>
                    <a:pt x="3508" y="1170"/>
                  </a:lnTo>
                  <a:lnTo>
                    <a:pt x="3508" y="1171"/>
                  </a:lnTo>
                  <a:lnTo>
                    <a:pt x="3510" y="1171"/>
                  </a:lnTo>
                  <a:lnTo>
                    <a:pt x="3510" y="1173"/>
                  </a:lnTo>
                  <a:lnTo>
                    <a:pt x="3513" y="1173"/>
                  </a:lnTo>
                  <a:lnTo>
                    <a:pt x="3513" y="1166"/>
                  </a:lnTo>
                  <a:lnTo>
                    <a:pt x="3510" y="1164"/>
                  </a:lnTo>
                  <a:lnTo>
                    <a:pt x="3508" y="1161"/>
                  </a:lnTo>
                  <a:lnTo>
                    <a:pt x="3506" y="1157"/>
                  </a:lnTo>
                  <a:lnTo>
                    <a:pt x="3503" y="1154"/>
                  </a:lnTo>
                  <a:lnTo>
                    <a:pt x="3499" y="1150"/>
                  </a:lnTo>
                  <a:lnTo>
                    <a:pt x="3498" y="1143"/>
                  </a:lnTo>
                  <a:lnTo>
                    <a:pt x="3496" y="1138"/>
                  </a:lnTo>
                  <a:lnTo>
                    <a:pt x="3492" y="1138"/>
                  </a:lnTo>
                  <a:lnTo>
                    <a:pt x="3492" y="1140"/>
                  </a:lnTo>
                  <a:lnTo>
                    <a:pt x="3489" y="1140"/>
                  </a:lnTo>
                  <a:lnTo>
                    <a:pt x="3491" y="1138"/>
                  </a:lnTo>
                  <a:lnTo>
                    <a:pt x="3492" y="1136"/>
                  </a:lnTo>
                  <a:lnTo>
                    <a:pt x="3492" y="1133"/>
                  </a:lnTo>
                  <a:lnTo>
                    <a:pt x="3487" y="1126"/>
                  </a:lnTo>
                  <a:lnTo>
                    <a:pt x="3486" y="1114"/>
                  </a:lnTo>
                  <a:lnTo>
                    <a:pt x="3487" y="1103"/>
                  </a:lnTo>
                  <a:lnTo>
                    <a:pt x="3496" y="1098"/>
                  </a:lnTo>
                  <a:lnTo>
                    <a:pt x="3494" y="1093"/>
                  </a:lnTo>
                  <a:lnTo>
                    <a:pt x="3494" y="1093"/>
                  </a:lnTo>
                  <a:lnTo>
                    <a:pt x="3498" y="1091"/>
                  </a:lnTo>
                  <a:lnTo>
                    <a:pt x="3499" y="1091"/>
                  </a:lnTo>
                  <a:lnTo>
                    <a:pt x="3501" y="1089"/>
                  </a:lnTo>
                  <a:lnTo>
                    <a:pt x="3501" y="1088"/>
                  </a:lnTo>
                  <a:lnTo>
                    <a:pt x="3505" y="1086"/>
                  </a:lnTo>
                  <a:lnTo>
                    <a:pt x="3505" y="1082"/>
                  </a:lnTo>
                  <a:lnTo>
                    <a:pt x="3512" y="1079"/>
                  </a:lnTo>
                  <a:lnTo>
                    <a:pt x="3513" y="1077"/>
                  </a:lnTo>
                  <a:lnTo>
                    <a:pt x="3519" y="1077"/>
                  </a:lnTo>
                  <a:lnTo>
                    <a:pt x="3520" y="1075"/>
                  </a:lnTo>
                  <a:lnTo>
                    <a:pt x="3520" y="1074"/>
                  </a:lnTo>
                  <a:lnTo>
                    <a:pt x="3522" y="1072"/>
                  </a:lnTo>
                  <a:lnTo>
                    <a:pt x="3524" y="1072"/>
                  </a:lnTo>
                  <a:lnTo>
                    <a:pt x="3524" y="1072"/>
                  </a:lnTo>
                  <a:lnTo>
                    <a:pt x="3526" y="1072"/>
                  </a:lnTo>
                  <a:lnTo>
                    <a:pt x="3526" y="1074"/>
                  </a:lnTo>
                  <a:lnTo>
                    <a:pt x="3531" y="1072"/>
                  </a:lnTo>
                  <a:lnTo>
                    <a:pt x="3533" y="1068"/>
                  </a:lnTo>
                  <a:lnTo>
                    <a:pt x="3534" y="1065"/>
                  </a:lnTo>
                  <a:lnTo>
                    <a:pt x="3534" y="1061"/>
                  </a:lnTo>
                  <a:lnTo>
                    <a:pt x="3531" y="1060"/>
                  </a:lnTo>
                  <a:lnTo>
                    <a:pt x="3527" y="1060"/>
                  </a:lnTo>
                  <a:lnTo>
                    <a:pt x="3524" y="1060"/>
                  </a:lnTo>
                  <a:lnTo>
                    <a:pt x="3522" y="1061"/>
                  </a:lnTo>
                  <a:lnTo>
                    <a:pt x="3515" y="1061"/>
                  </a:lnTo>
                  <a:lnTo>
                    <a:pt x="3512" y="1056"/>
                  </a:lnTo>
                  <a:lnTo>
                    <a:pt x="3498" y="1056"/>
                  </a:lnTo>
                  <a:lnTo>
                    <a:pt x="3496" y="1060"/>
                  </a:lnTo>
                  <a:lnTo>
                    <a:pt x="3489" y="1061"/>
                  </a:lnTo>
                  <a:lnTo>
                    <a:pt x="3489" y="1065"/>
                  </a:lnTo>
                  <a:lnTo>
                    <a:pt x="3487" y="1067"/>
                  </a:lnTo>
                  <a:lnTo>
                    <a:pt x="3487" y="1068"/>
                  </a:lnTo>
                  <a:lnTo>
                    <a:pt x="3482" y="1068"/>
                  </a:lnTo>
                  <a:lnTo>
                    <a:pt x="3482" y="1068"/>
                  </a:lnTo>
                  <a:lnTo>
                    <a:pt x="3480" y="1068"/>
                  </a:lnTo>
                  <a:lnTo>
                    <a:pt x="3480" y="1070"/>
                  </a:lnTo>
                  <a:lnTo>
                    <a:pt x="3479" y="1070"/>
                  </a:lnTo>
                  <a:lnTo>
                    <a:pt x="3479" y="1068"/>
                  </a:lnTo>
                  <a:lnTo>
                    <a:pt x="3479" y="1068"/>
                  </a:lnTo>
                  <a:lnTo>
                    <a:pt x="3477" y="1067"/>
                  </a:lnTo>
                  <a:lnTo>
                    <a:pt x="3475" y="1065"/>
                  </a:lnTo>
                  <a:lnTo>
                    <a:pt x="3473" y="1063"/>
                  </a:lnTo>
                  <a:lnTo>
                    <a:pt x="3473" y="1060"/>
                  </a:lnTo>
                  <a:lnTo>
                    <a:pt x="3472" y="1056"/>
                  </a:lnTo>
                  <a:lnTo>
                    <a:pt x="3470" y="1054"/>
                  </a:lnTo>
                  <a:lnTo>
                    <a:pt x="3466" y="1053"/>
                  </a:lnTo>
                  <a:lnTo>
                    <a:pt x="3465" y="1049"/>
                  </a:lnTo>
                  <a:lnTo>
                    <a:pt x="3465" y="1049"/>
                  </a:lnTo>
                  <a:lnTo>
                    <a:pt x="3465" y="1046"/>
                  </a:lnTo>
                  <a:lnTo>
                    <a:pt x="3463" y="1046"/>
                  </a:lnTo>
                  <a:lnTo>
                    <a:pt x="3463" y="1042"/>
                  </a:lnTo>
                  <a:lnTo>
                    <a:pt x="3463" y="1042"/>
                  </a:lnTo>
                  <a:lnTo>
                    <a:pt x="3461" y="1039"/>
                  </a:lnTo>
                  <a:lnTo>
                    <a:pt x="3459" y="1039"/>
                  </a:lnTo>
                  <a:lnTo>
                    <a:pt x="3459" y="1037"/>
                  </a:lnTo>
                  <a:lnTo>
                    <a:pt x="3461" y="1037"/>
                  </a:lnTo>
                  <a:lnTo>
                    <a:pt x="3461" y="1037"/>
                  </a:lnTo>
                  <a:lnTo>
                    <a:pt x="3461" y="1033"/>
                  </a:lnTo>
                  <a:lnTo>
                    <a:pt x="3461" y="1032"/>
                  </a:lnTo>
                  <a:lnTo>
                    <a:pt x="3463" y="1032"/>
                  </a:lnTo>
                  <a:lnTo>
                    <a:pt x="3463" y="1030"/>
                  </a:lnTo>
                  <a:lnTo>
                    <a:pt x="3477" y="1030"/>
                  </a:lnTo>
                  <a:lnTo>
                    <a:pt x="3486" y="1018"/>
                  </a:lnTo>
                  <a:lnTo>
                    <a:pt x="3487" y="1018"/>
                  </a:lnTo>
                  <a:lnTo>
                    <a:pt x="3489" y="1014"/>
                  </a:lnTo>
                  <a:lnTo>
                    <a:pt x="3496" y="1014"/>
                  </a:lnTo>
                  <a:lnTo>
                    <a:pt x="3499" y="1007"/>
                  </a:lnTo>
                  <a:lnTo>
                    <a:pt x="3501" y="1007"/>
                  </a:lnTo>
                  <a:lnTo>
                    <a:pt x="3505" y="999"/>
                  </a:lnTo>
                  <a:lnTo>
                    <a:pt x="3508" y="997"/>
                  </a:lnTo>
                  <a:lnTo>
                    <a:pt x="3513" y="990"/>
                  </a:lnTo>
                  <a:lnTo>
                    <a:pt x="3531" y="995"/>
                  </a:lnTo>
                  <a:lnTo>
                    <a:pt x="3529" y="999"/>
                  </a:lnTo>
                  <a:lnTo>
                    <a:pt x="3529" y="1000"/>
                  </a:lnTo>
                  <a:lnTo>
                    <a:pt x="3527" y="1002"/>
                  </a:lnTo>
                  <a:lnTo>
                    <a:pt x="3526" y="1002"/>
                  </a:lnTo>
                  <a:lnTo>
                    <a:pt x="3526" y="1007"/>
                  </a:lnTo>
                  <a:lnTo>
                    <a:pt x="3522" y="1007"/>
                  </a:lnTo>
                  <a:lnTo>
                    <a:pt x="3522" y="1011"/>
                  </a:lnTo>
                  <a:lnTo>
                    <a:pt x="3517" y="1016"/>
                  </a:lnTo>
                  <a:lnTo>
                    <a:pt x="3517" y="1019"/>
                  </a:lnTo>
                  <a:lnTo>
                    <a:pt x="3517" y="1019"/>
                  </a:lnTo>
                  <a:lnTo>
                    <a:pt x="3517" y="1025"/>
                  </a:lnTo>
                  <a:lnTo>
                    <a:pt x="3517" y="1025"/>
                  </a:lnTo>
                  <a:lnTo>
                    <a:pt x="3519" y="1025"/>
                  </a:lnTo>
                  <a:lnTo>
                    <a:pt x="3519" y="1025"/>
                  </a:lnTo>
                  <a:lnTo>
                    <a:pt x="3519" y="1025"/>
                  </a:lnTo>
                  <a:lnTo>
                    <a:pt x="3519" y="1023"/>
                  </a:lnTo>
                  <a:lnTo>
                    <a:pt x="3522" y="1023"/>
                  </a:lnTo>
                  <a:lnTo>
                    <a:pt x="3520" y="1025"/>
                  </a:lnTo>
                  <a:lnTo>
                    <a:pt x="3519" y="1026"/>
                  </a:lnTo>
                  <a:lnTo>
                    <a:pt x="3519" y="1028"/>
                  </a:lnTo>
                  <a:lnTo>
                    <a:pt x="3519" y="1030"/>
                  </a:lnTo>
                  <a:lnTo>
                    <a:pt x="3517" y="1030"/>
                  </a:lnTo>
                  <a:lnTo>
                    <a:pt x="3515" y="1032"/>
                  </a:lnTo>
                  <a:lnTo>
                    <a:pt x="3515" y="1032"/>
                  </a:lnTo>
                  <a:lnTo>
                    <a:pt x="3515" y="1032"/>
                  </a:lnTo>
                  <a:lnTo>
                    <a:pt x="3515" y="1033"/>
                  </a:lnTo>
                  <a:lnTo>
                    <a:pt x="3515" y="1033"/>
                  </a:lnTo>
                  <a:lnTo>
                    <a:pt x="3517" y="1035"/>
                  </a:lnTo>
                  <a:lnTo>
                    <a:pt x="3517" y="1035"/>
                  </a:lnTo>
                  <a:lnTo>
                    <a:pt x="3522" y="1035"/>
                  </a:lnTo>
                  <a:lnTo>
                    <a:pt x="3522" y="1033"/>
                  </a:lnTo>
                  <a:lnTo>
                    <a:pt x="3522" y="1033"/>
                  </a:lnTo>
                  <a:lnTo>
                    <a:pt x="3522" y="1030"/>
                  </a:lnTo>
                  <a:lnTo>
                    <a:pt x="3526" y="1028"/>
                  </a:lnTo>
                  <a:lnTo>
                    <a:pt x="3526" y="1028"/>
                  </a:lnTo>
                  <a:lnTo>
                    <a:pt x="3527" y="1028"/>
                  </a:lnTo>
                  <a:lnTo>
                    <a:pt x="3533" y="1021"/>
                  </a:lnTo>
                  <a:lnTo>
                    <a:pt x="3534" y="1021"/>
                  </a:lnTo>
                  <a:lnTo>
                    <a:pt x="3536" y="1019"/>
                  </a:lnTo>
                  <a:lnTo>
                    <a:pt x="3538" y="1019"/>
                  </a:lnTo>
                  <a:lnTo>
                    <a:pt x="3540" y="1016"/>
                  </a:lnTo>
                  <a:lnTo>
                    <a:pt x="3543" y="1016"/>
                  </a:lnTo>
                  <a:lnTo>
                    <a:pt x="3543" y="1016"/>
                  </a:lnTo>
                  <a:lnTo>
                    <a:pt x="3545" y="1016"/>
                  </a:lnTo>
                  <a:lnTo>
                    <a:pt x="3545" y="1014"/>
                  </a:lnTo>
                  <a:lnTo>
                    <a:pt x="3547" y="1014"/>
                  </a:lnTo>
                  <a:lnTo>
                    <a:pt x="3547" y="1014"/>
                  </a:lnTo>
                  <a:lnTo>
                    <a:pt x="3550" y="1013"/>
                  </a:lnTo>
                  <a:lnTo>
                    <a:pt x="3554" y="1014"/>
                  </a:lnTo>
                  <a:lnTo>
                    <a:pt x="3557" y="1014"/>
                  </a:lnTo>
                  <a:lnTo>
                    <a:pt x="3559" y="1016"/>
                  </a:lnTo>
                  <a:lnTo>
                    <a:pt x="3561" y="1016"/>
                  </a:lnTo>
                  <a:lnTo>
                    <a:pt x="3561" y="1016"/>
                  </a:lnTo>
                  <a:lnTo>
                    <a:pt x="3561" y="1016"/>
                  </a:lnTo>
                  <a:lnTo>
                    <a:pt x="3561" y="1014"/>
                  </a:lnTo>
                  <a:lnTo>
                    <a:pt x="3564" y="1014"/>
                  </a:lnTo>
                  <a:lnTo>
                    <a:pt x="3564" y="1018"/>
                  </a:lnTo>
                  <a:lnTo>
                    <a:pt x="3568" y="1019"/>
                  </a:lnTo>
                  <a:lnTo>
                    <a:pt x="3569" y="1019"/>
                  </a:lnTo>
                  <a:lnTo>
                    <a:pt x="3571" y="1021"/>
                  </a:lnTo>
                  <a:lnTo>
                    <a:pt x="3571" y="1025"/>
                  </a:lnTo>
                  <a:lnTo>
                    <a:pt x="3571" y="1028"/>
                  </a:lnTo>
                  <a:lnTo>
                    <a:pt x="3571" y="1033"/>
                  </a:lnTo>
                  <a:lnTo>
                    <a:pt x="3575" y="1035"/>
                  </a:lnTo>
                  <a:lnTo>
                    <a:pt x="3573" y="1035"/>
                  </a:lnTo>
                  <a:lnTo>
                    <a:pt x="3571" y="1035"/>
                  </a:lnTo>
                  <a:lnTo>
                    <a:pt x="3569" y="1035"/>
                  </a:lnTo>
                  <a:lnTo>
                    <a:pt x="3568" y="1037"/>
                  </a:lnTo>
                  <a:lnTo>
                    <a:pt x="3568" y="1037"/>
                  </a:lnTo>
                  <a:lnTo>
                    <a:pt x="3566" y="1039"/>
                  </a:lnTo>
                  <a:lnTo>
                    <a:pt x="3564" y="1042"/>
                  </a:lnTo>
                  <a:lnTo>
                    <a:pt x="3562" y="1044"/>
                  </a:lnTo>
                  <a:lnTo>
                    <a:pt x="3562" y="1046"/>
                  </a:lnTo>
                  <a:lnTo>
                    <a:pt x="3564" y="1047"/>
                  </a:lnTo>
                  <a:lnTo>
                    <a:pt x="3564" y="1049"/>
                  </a:lnTo>
                  <a:lnTo>
                    <a:pt x="3568" y="1049"/>
                  </a:lnTo>
                  <a:lnTo>
                    <a:pt x="3568" y="1049"/>
                  </a:lnTo>
                  <a:lnTo>
                    <a:pt x="3568" y="1049"/>
                  </a:lnTo>
                  <a:lnTo>
                    <a:pt x="3569" y="1049"/>
                  </a:lnTo>
                  <a:lnTo>
                    <a:pt x="3569" y="1049"/>
                  </a:lnTo>
                  <a:lnTo>
                    <a:pt x="3571" y="1051"/>
                  </a:lnTo>
                  <a:lnTo>
                    <a:pt x="3571" y="1051"/>
                  </a:lnTo>
                  <a:lnTo>
                    <a:pt x="3569" y="1053"/>
                  </a:lnTo>
                  <a:lnTo>
                    <a:pt x="3568" y="1054"/>
                  </a:lnTo>
                  <a:lnTo>
                    <a:pt x="3571" y="1058"/>
                  </a:lnTo>
                  <a:lnTo>
                    <a:pt x="3575" y="1058"/>
                  </a:lnTo>
                  <a:lnTo>
                    <a:pt x="3575" y="1060"/>
                  </a:lnTo>
                  <a:lnTo>
                    <a:pt x="3575" y="1060"/>
                  </a:lnTo>
                  <a:lnTo>
                    <a:pt x="3576" y="1060"/>
                  </a:lnTo>
                  <a:lnTo>
                    <a:pt x="3576" y="1058"/>
                  </a:lnTo>
                  <a:lnTo>
                    <a:pt x="3580" y="1058"/>
                  </a:lnTo>
                  <a:lnTo>
                    <a:pt x="3580" y="1056"/>
                  </a:lnTo>
                  <a:lnTo>
                    <a:pt x="3587" y="1058"/>
                  </a:lnTo>
                  <a:lnTo>
                    <a:pt x="3587" y="1056"/>
                  </a:lnTo>
                  <a:lnTo>
                    <a:pt x="3590" y="1056"/>
                  </a:lnTo>
                  <a:lnTo>
                    <a:pt x="3592" y="1058"/>
                  </a:lnTo>
                  <a:lnTo>
                    <a:pt x="3594" y="1068"/>
                  </a:lnTo>
                  <a:lnTo>
                    <a:pt x="3595" y="1068"/>
                  </a:lnTo>
                  <a:lnTo>
                    <a:pt x="3595" y="1070"/>
                  </a:lnTo>
                  <a:lnTo>
                    <a:pt x="3595" y="1072"/>
                  </a:lnTo>
                  <a:lnTo>
                    <a:pt x="3595" y="1072"/>
                  </a:lnTo>
                  <a:lnTo>
                    <a:pt x="3594" y="1072"/>
                  </a:lnTo>
                  <a:lnTo>
                    <a:pt x="3590" y="1072"/>
                  </a:lnTo>
                  <a:lnTo>
                    <a:pt x="3590" y="1075"/>
                  </a:lnTo>
                  <a:lnTo>
                    <a:pt x="3592" y="1079"/>
                  </a:lnTo>
                  <a:lnTo>
                    <a:pt x="3594" y="1081"/>
                  </a:lnTo>
                  <a:lnTo>
                    <a:pt x="3594" y="1082"/>
                  </a:lnTo>
                  <a:lnTo>
                    <a:pt x="3592" y="1082"/>
                  </a:lnTo>
                  <a:lnTo>
                    <a:pt x="3592" y="1086"/>
                  </a:lnTo>
                  <a:lnTo>
                    <a:pt x="3592" y="1089"/>
                  </a:lnTo>
                  <a:lnTo>
                    <a:pt x="3594" y="1091"/>
                  </a:lnTo>
                  <a:lnTo>
                    <a:pt x="3595" y="1091"/>
                  </a:lnTo>
                  <a:lnTo>
                    <a:pt x="3594" y="1093"/>
                  </a:lnTo>
                  <a:lnTo>
                    <a:pt x="3594" y="1095"/>
                  </a:lnTo>
                  <a:lnTo>
                    <a:pt x="3594" y="1096"/>
                  </a:lnTo>
                  <a:lnTo>
                    <a:pt x="3588" y="1100"/>
                  </a:lnTo>
                  <a:lnTo>
                    <a:pt x="3590" y="1110"/>
                  </a:lnTo>
                  <a:lnTo>
                    <a:pt x="3588" y="1110"/>
                  </a:lnTo>
                  <a:lnTo>
                    <a:pt x="3588" y="1112"/>
                  </a:lnTo>
                  <a:lnTo>
                    <a:pt x="3588" y="1112"/>
                  </a:lnTo>
                  <a:lnTo>
                    <a:pt x="3588" y="1116"/>
                  </a:lnTo>
                  <a:lnTo>
                    <a:pt x="3587" y="1116"/>
                  </a:lnTo>
                  <a:lnTo>
                    <a:pt x="3587" y="1117"/>
                  </a:lnTo>
                  <a:lnTo>
                    <a:pt x="3587" y="1119"/>
                  </a:lnTo>
                  <a:lnTo>
                    <a:pt x="3588" y="1121"/>
                  </a:lnTo>
                  <a:lnTo>
                    <a:pt x="3587" y="1121"/>
                  </a:lnTo>
                  <a:lnTo>
                    <a:pt x="3587" y="1122"/>
                  </a:lnTo>
                  <a:lnTo>
                    <a:pt x="3585" y="1124"/>
                  </a:lnTo>
                  <a:lnTo>
                    <a:pt x="3587" y="1124"/>
                  </a:lnTo>
                  <a:lnTo>
                    <a:pt x="3588" y="1124"/>
                  </a:lnTo>
                  <a:lnTo>
                    <a:pt x="3588" y="1126"/>
                  </a:lnTo>
                  <a:lnTo>
                    <a:pt x="3592" y="1126"/>
                  </a:lnTo>
                  <a:lnTo>
                    <a:pt x="3594" y="1124"/>
                  </a:lnTo>
                  <a:lnTo>
                    <a:pt x="3595" y="1122"/>
                  </a:lnTo>
                  <a:lnTo>
                    <a:pt x="3599" y="1121"/>
                  </a:lnTo>
                  <a:lnTo>
                    <a:pt x="3601" y="1117"/>
                  </a:lnTo>
                  <a:lnTo>
                    <a:pt x="3604" y="1116"/>
                  </a:lnTo>
                  <a:lnTo>
                    <a:pt x="3604" y="1116"/>
                  </a:lnTo>
                  <a:lnTo>
                    <a:pt x="3616" y="1114"/>
                  </a:lnTo>
                  <a:lnTo>
                    <a:pt x="3618" y="1109"/>
                  </a:lnTo>
                  <a:lnTo>
                    <a:pt x="3620" y="1109"/>
                  </a:lnTo>
                  <a:lnTo>
                    <a:pt x="3623" y="1107"/>
                  </a:lnTo>
                  <a:lnTo>
                    <a:pt x="3625" y="1107"/>
                  </a:lnTo>
                  <a:lnTo>
                    <a:pt x="3627" y="1107"/>
                  </a:lnTo>
                  <a:lnTo>
                    <a:pt x="3627" y="1102"/>
                  </a:lnTo>
                  <a:lnTo>
                    <a:pt x="3629" y="1098"/>
                  </a:lnTo>
                  <a:lnTo>
                    <a:pt x="3629" y="1095"/>
                  </a:lnTo>
                  <a:lnTo>
                    <a:pt x="3630" y="1089"/>
                  </a:lnTo>
                  <a:lnTo>
                    <a:pt x="3627" y="1089"/>
                  </a:lnTo>
                  <a:lnTo>
                    <a:pt x="3627" y="1082"/>
                  </a:lnTo>
                  <a:lnTo>
                    <a:pt x="3629" y="1082"/>
                  </a:lnTo>
                  <a:lnTo>
                    <a:pt x="3629" y="1082"/>
                  </a:lnTo>
                  <a:lnTo>
                    <a:pt x="3629" y="1081"/>
                  </a:lnTo>
                  <a:lnTo>
                    <a:pt x="3627" y="1081"/>
                  </a:lnTo>
                  <a:lnTo>
                    <a:pt x="3627" y="1075"/>
                  </a:lnTo>
                  <a:lnTo>
                    <a:pt x="3629" y="1075"/>
                  </a:lnTo>
                  <a:lnTo>
                    <a:pt x="3629" y="1074"/>
                  </a:lnTo>
                  <a:lnTo>
                    <a:pt x="3629" y="1072"/>
                  </a:lnTo>
                  <a:lnTo>
                    <a:pt x="3627" y="1072"/>
                  </a:lnTo>
                  <a:lnTo>
                    <a:pt x="3627" y="1068"/>
                  </a:lnTo>
                  <a:lnTo>
                    <a:pt x="3623" y="1065"/>
                  </a:lnTo>
                  <a:lnTo>
                    <a:pt x="3622" y="1058"/>
                  </a:lnTo>
                  <a:lnTo>
                    <a:pt x="3622" y="1058"/>
                  </a:lnTo>
                  <a:lnTo>
                    <a:pt x="3622" y="1058"/>
                  </a:lnTo>
                  <a:lnTo>
                    <a:pt x="3618" y="1058"/>
                  </a:lnTo>
                  <a:lnTo>
                    <a:pt x="3616" y="1053"/>
                  </a:lnTo>
                  <a:lnTo>
                    <a:pt x="3616" y="1053"/>
                  </a:lnTo>
                  <a:lnTo>
                    <a:pt x="3618" y="1051"/>
                  </a:lnTo>
                  <a:lnTo>
                    <a:pt x="3618" y="1049"/>
                  </a:lnTo>
                  <a:lnTo>
                    <a:pt x="3615" y="1047"/>
                  </a:lnTo>
                  <a:lnTo>
                    <a:pt x="3615" y="1046"/>
                  </a:lnTo>
                  <a:lnTo>
                    <a:pt x="3613" y="1046"/>
                  </a:lnTo>
                  <a:lnTo>
                    <a:pt x="3613" y="1044"/>
                  </a:lnTo>
                  <a:lnTo>
                    <a:pt x="3613" y="1044"/>
                  </a:lnTo>
                  <a:lnTo>
                    <a:pt x="3613" y="1040"/>
                  </a:lnTo>
                  <a:lnTo>
                    <a:pt x="3611" y="1040"/>
                  </a:lnTo>
                  <a:lnTo>
                    <a:pt x="3611" y="1039"/>
                  </a:lnTo>
                  <a:lnTo>
                    <a:pt x="3611" y="1039"/>
                  </a:lnTo>
                  <a:lnTo>
                    <a:pt x="3613" y="1037"/>
                  </a:lnTo>
                  <a:lnTo>
                    <a:pt x="3613" y="1035"/>
                  </a:lnTo>
                  <a:lnTo>
                    <a:pt x="3611" y="1035"/>
                  </a:lnTo>
                  <a:lnTo>
                    <a:pt x="3609" y="1033"/>
                  </a:lnTo>
                  <a:lnTo>
                    <a:pt x="3608" y="1033"/>
                  </a:lnTo>
                  <a:lnTo>
                    <a:pt x="3606" y="1032"/>
                  </a:lnTo>
                  <a:lnTo>
                    <a:pt x="3606" y="1030"/>
                  </a:lnTo>
                  <a:lnTo>
                    <a:pt x="3601" y="1030"/>
                  </a:lnTo>
                  <a:lnTo>
                    <a:pt x="3601" y="1028"/>
                  </a:lnTo>
                  <a:lnTo>
                    <a:pt x="3599" y="1028"/>
                  </a:lnTo>
                  <a:lnTo>
                    <a:pt x="3599" y="1028"/>
                  </a:lnTo>
                  <a:lnTo>
                    <a:pt x="3597" y="1025"/>
                  </a:lnTo>
                  <a:lnTo>
                    <a:pt x="3601" y="1025"/>
                  </a:lnTo>
                  <a:lnTo>
                    <a:pt x="3602" y="1014"/>
                  </a:lnTo>
                  <a:lnTo>
                    <a:pt x="3604" y="1014"/>
                  </a:lnTo>
                  <a:lnTo>
                    <a:pt x="3606" y="1013"/>
                  </a:lnTo>
                  <a:lnTo>
                    <a:pt x="3608" y="1013"/>
                  </a:lnTo>
                  <a:lnTo>
                    <a:pt x="3609" y="1011"/>
                  </a:lnTo>
                  <a:lnTo>
                    <a:pt x="3613" y="1011"/>
                  </a:lnTo>
                  <a:lnTo>
                    <a:pt x="3613" y="1007"/>
                  </a:lnTo>
                  <a:lnTo>
                    <a:pt x="3618" y="1002"/>
                  </a:lnTo>
                  <a:lnTo>
                    <a:pt x="3618" y="1000"/>
                  </a:lnTo>
                  <a:lnTo>
                    <a:pt x="3620" y="1000"/>
                  </a:lnTo>
                  <a:lnTo>
                    <a:pt x="3620" y="999"/>
                  </a:lnTo>
                  <a:lnTo>
                    <a:pt x="3627" y="999"/>
                  </a:lnTo>
                  <a:lnTo>
                    <a:pt x="3627" y="997"/>
                  </a:lnTo>
                  <a:lnTo>
                    <a:pt x="3629" y="995"/>
                  </a:lnTo>
                  <a:lnTo>
                    <a:pt x="3629" y="993"/>
                  </a:lnTo>
                  <a:lnTo>
                    <a:pt x="3634" y="992"/>
                  </a:lnTo>
                  <a:lnTo>
                    <a:pt x="3632" y="988"/>
                  </a:lnTo>
                  <a:lnTo>
                    <a:pt x="3632" y="985"/>
                  </a:lnTo>
                  <a:lnTo>
                    <a:pt x="3632" y="983"/>
                  </a:lnTo>
                  <a:lnTo>
                    <a:pt x="3630" y="981"/>
                  </a:lnTo>
                  <a:lnTo>
                    <a:pt x="3630" y="978"/>
                  </a:lnTo>
                  <a:lnTo>
                    <a:pt x="3630" y="974"/>
                  </a:lnTo>
                  <a:lnTo>
                    <a:pt x="3632" y="972"/>
                  </a:lnTo>
                  <a:lnTo>
                    <a:pt x="3634" y="971"/>
                  </a:lnTo>
                  <a:lnTo>
                    <a:pt x="3636" y="967"/>
                  </a:lnTo>
                  <a:lnTo>
                    <a:pt x="3641" y="965"/>
                  </a:lnTo>
                  <a:lnTo>
                    <a:pt x="3641" y="964"/>
                  </a:lnTo>
                  <a:lnTo>
                    <a:pt x="3643" y="962"/>
                  </a:lnTo>
                  <a:lnTo>
                    <a:pt x="3646" y="960"/>
                  </a:lnTo>
                  <a:lnTo>
                    <a:pt x="3648" y="958"/>
                  </a:lnTo>
                  <a:lnTo>
                    <a:pt x="3648" y="955"/>
                  </a:lnTo>
                  <a:lnTo>
                    <a:pt x="3651" y="957"/>
                  </a:lnTo>
                  <a:lnTo>
                    <a:pt x="3651" y="955"/>
                  </a:lnTo>
                  <a:lnTo>
                    <a:pt x="3655" y="953"/>
                  </a:lnTo>
                  <a:lnTo>
                    <a:pt x="3655" y="950"/>
                  </a:lnTo>
                  <a:lnTo>
                    <a:pt x="3657" y="950"/>
                  </a:lnTo>
                  <a:lnTo>
                    <a:pt x="3658" y="950"/>
                  </a:lnTo>
                  <a:lnTo>
                    <a:pt x="3660" y="948"/>
                  </a:lnTo>
                  <a:lnTo>
                    <a:pt x="3660" y="948"/>
                  </a:lnTo>
                  <a:lnTo>
                    <a:pt x="3662" y="948"/>
                  </a:lnTo>
                  <a:lnTo>
                    <a:pt x="3665" y="939"/>
                  </a:lnTo>
                  <a:lnTo>
                    <a:pt x="3669" y="939"/>
                  </a:lnTo>
                  <a:lnTo>
                    <a:pt x="3669" y="941"/>
                  </a:lnTo>
                  <a:lnTo>
                    <a:pt x="3669" y="941"/>
                  </a:lnTo>
                  <a:lnTo>
                    <a:pt x="3669" y="944"/>
                  </a:lnTo>
                  <a:lnTo>
                    <a:pt x="3671" y="943"/>
                  </a:lnTo>
                  <a:lnTo>
                    <a:pt x="3672" y="943"/>
                  </a:lnTo>
                  <a:lnTo>
                    <a:pt x="3674" y="941"/>
                  </a:lnTo>
                  <a:lnTo>
                    <a:pt x="3676" y="941"/>
                  </a:lnTo>
                  <a:lnTo>
                    <a:pt x="3676" y="943"/>
                  </a:lnTo>
                  <a:lnTo>
                    <a:pt x="3676" y="944"/>
                  </a:lnTo>
                  <a:lnTo>
                    <a:pt x="3674" y="944"/>
                  </a:lnTo>
                  <a:lnTo>
                    <a:pt x="3674" y="948"/>
                  </a:lnTo>
                  <a:lnTo>
                    <a:pt x="3676" y="950"/>
                  </a:lnTo>
                  <a:lnTo>
                    <a:pt x="3678" y="950"/>
                  </a:lnTo>
                  <a:lnTo>
                    <a:pt x="3679" y="951"/>
                  </a:lnTo>
                  <a:lnTo>
                    <a:pt x="3681" y="957"/>
                  </a:lnTo>
                  <a:lnTo>
                    <a:pt x="3683" y="957"/>
                  </a:lnTo>
                  <a:lnTo>
                    <a:pt x="3684" y="955"/>
                  </a:lnTo>
                  <a:lnTo>
                    <a:pt x="3684" y="955"/>
                  </a:lnTo>
                  <a:lnTo>
                    <a:pt x="3686" y="957"/>
                  </a:lnTo>
                  <a:lnTo>
                    <a:pt x="3688" y="958"/>
                  </a:lnTo>
                  <a:lnTo>
                    <a:pt x="3688" y="958"/>
                  </a:lnTo>
                  <a:lnTo>
                    <a:pt x="3690" y="960"/>
                  </a:lnTo>
                  <a:lnTo>
                    <a:pt x="3690" y="958"/>
                  </a:lnTo>
                  <a:lnTo>
                    <a:pt x="3693" y="958"/>
                  </a:lnTo>
                  <a:lnTo>
                    <a:pt x="3695" y="958"/>
                  </a:lnTo>
                  <a:lnTo>
                    <a:pt x="3695" y="957"/>
                  </a:lnTo>
                  <a:lnTo>
                    <a:pt x="3697" y="955"/>
                  </a:lnTo>
                  <a:lnTo>
                    <a:pt x="3700" y="953"/>
                  </a:lnTo>
                  <a:lnTo>
                    <a:pt x="3700" y="950"/>
                  </a:lnTo>
                  <a:lnTo>
                    <a:pt x="3700" y="950"/>
                  </a:lnTo>
                  <a:lnTo>
                    <a:pt x="3702" y="948"/>
                  </a:lnTo>
                  <a:lnTo>
                    <a:pt x="3704" y="948"/>
                  </a:lnTo>
                  <a:lnTo>
                    <a:pt x="3705" y="944"/>
                  </a:lnTo>
                  <a:lnTo>
                    <a:pt x="3705" y="944"/>
                  </a:lnTo>
                  <a:lnTo>
                    <a:pt x="3707" y="943"/>
                  </a:lnTo>
                  <a:lnTo>
                    <a:pt x="3709" y="941"/>
                  </a:lnTo>
                  <a:lnTo>
                    <a:pt x="3709" y="939"/>
                  </a:lnTo>
                  <a:lnTo>
                    <a:pt x="3711" y="939"/>
                  </a:lnTo>
                  <a:lnTo>
                    <a:pt x="3711" y="936"/>
                  </a:lnTo>
                  <a:lnTo>
                    <a:pt x="3714" y="937"/>
                  </a:lnTo>
                  <a:lnTo>
                    <a:pt x="3714" y="936"/>
                  </a:lnTo>
                  <a:lnTo>
                    <a:pt x="3716" y="936"/>
                  </a:lnTo>
                  <a:lnTo>
                    <a:pt x="3716" y="932"/>
                  </a:lnTo>
                  <a:lnTo>
                    <a:pt x="3718" y="929"/>
                  </a:lnTo>
                  <a:lnTo>
                    <a:pt x="3719" y="927"/>
                  </a:lnTo>
                  <a:lnTo>
                    <a:pt x="3719" y="923"/>
                  </a:lnTo>
                  <a:lnTo>
                    <a:pt x="3721" y="922"/>
                  </a:lnTo>
                  <a:lnTo>
                    <a:pt x="3723" y="918"/>
                  </a:lnTo>
                  <a:lnTo>
                    <a:pt x="3725" y="918"/>
                  </a:lnTo>
                  <a:lnTo>
                    <a:pt x="3726" y="916"/>
                  </a:lnTo>
                  <a:lnTo>
                    <a:pt x="3728" y="915"/>
                  </a:lnTo>
                  <a:lnTo>
                    <a:pt x="3730" y="915"/>
                  </a:lnTo>
                  <a:lnTo>
                    <a:pt x="3730" y="911"/>
                  </a:lnTo>
                  <a:lnTo>
                    <a:pt x="3735" y="906"/>
                  </a:lnTo>
                  <a:lnTo>
                    <a:pt x="3735" y="903"/>
                  </a:lnTo>
                  <a:lnTo>
                    <a:pt x="3737" y="903"/>
                  </a:lnTo>
                  <a:lnTo>
                    <a:pt x="3739" y="901"/>
                  </a:lnTo>
                  <a:lnTo>
                    <a:pt x="3740" y="901"/>
                  </a:lnTo>
                  <a:lnTo>
                    <a:pt x="3740" y="899"/>
                  </a:lnTo>
                  <a:lnTo>
                    <a:pt x="3742" y="899"/>
                  </a:lnTo>
                  <a:lnTo>
                    <a:pt x="3744" y="897"/>
                  </a:lnTo>
                  <a:lnTo>
                    <a:pt x="3744" y="896"/>
                  </a:lnTo>
                  <a:lnTo>
                    <a:pt x="3744" y="894"/>
                  </a:lnTo>
                  <a:lnTo>
                    <a:pt x="3751" y="889"/>
                  </a:lnTo>
                  <a:lnTo>
                    <a:pt x="3751" y="887"/>
                  </a:lnTo>
                  <a:lnTo>
                    <a:pt x="3753" y="885"/>
                  </a:lnTo>
                  <a:lnTo>
                    <a:pt x="3753" y="882"/>
                  </a:lnTo>
                  <a:lnTo>
                    <a:pt x="3754" y="882"/>
                  </a:lnTo>
                  <a:lnTo>
                    <a:pt x="3754" y="880"/>
                  </a:lnTo>
                  <a:lnTo>
                    <a:pt x="3756" y="878"/>
                  </a:lnTo>
                  <a:lnTo>
                    <a:pt x="3758" y="876"/>
                  </a:lnTo>
                  <a:lnTo>
                    <a:pt x="3758" y="876"/>
                  </a:lnTo>
                  <a:lnTo>
                    <a:pt x="3756" y="875"/>
                  </a:lnTo>
                  <a:lnTo>
                    <a:pt x="3756" y="875"/>
                  </a:lnTo>
                  <a:lnTo>
                    <a:pt x="3756" y="873"/>
                  </a:lnTo>
                  <a:lnTo>
                    <a:pt x="3758" y="873"/>
                  </a:lnTo>
                  <a:lnTo>
                    <a:pt x="3758" y="869"/>
                  </a:lnTo>
                  <a:lnTo>
                    <a:pt x="3760" y="869"/>
                  </a:lnTo>
                  <a:lnTo>
                    <a:pt x="3760" y="868"/>
                  </a:lnTo>
                  <a:lnTo>
                    <a:pt x="3760" y="868"/>
                  </a:lnTo>
                  <a:lnTo>
                    <a:pt x="3760" y="864"/>
                  </a:lnTo>
                  <a:lnTo>
                    <a:pt x="3761" y="864"/>
                  </a:lnTo>
                  <a:lnTo>
                    <a:pt x="3761" y="862"/>
                  </a:lnTo>
                  <a:lnTo>
                    <a:pt x="3765" y="861"/>
                  </a:lnTo>
                  <a:lnTo>
                    <a:pt x="3765" y="859"/>
                  </a:lnTo>
                  <a:lnTo>
                    <a:pt x="3768" y="857"/>
                  </a:lnTo>
                  <a:lnTo>
                    <a:pt x="3768" y="852"/>
                  </a:lnTo>
                  <a:lnTo>
                    <a:pt x="3770" y="852"/>
                  </a:lnTo>
                  <a:lnTo>
                    <a:pt x="3770" y="848"/>
                  </a:lnTo>
                  <a:lnTo>
                    <a:pt x="3774" y="847"/>
                  </a:lnTo>
                  <a:lnTo>
                    <a:pt x="3774" y="845"/>
                  </a:lnTo>
                  <a:lnTo>
                    <a:pt x="3782" y="838"/>
                  </a:lnTo>
                  <a:lnTo>
                    <a:pt x="3784" y="829"/>
                  </a:lnTo>
                  <a:lnTo>
                    <a:pt x="3784" y="829"/>
                  </a:lnTo>
                  <a:lnTo>
                    <a:pt x="3784" y="829"/>
                  </a:lnTo>
                  <a:lnTo>
                    <a:pt x="3786" y="827"/>
                  </a:lnTo>
                  <a:lnTo>
                    <a:pt x="3786" y="827"/>
                  </a:lnTo>
                  <a:lnTo>
                    <a:pt x="3786" y="827"/>
                  </a:lnTo>
                  <a:lnTo>
                    <a:pt x="3786" y="826"/>
                  </a:lnTo>
                  <a:lnTo>
                    <a:pt x="3784" y="824"/>
                  </a:lnTo>
                  <a:lnTo>
                    <a:pt x="3784" y="822"/>
                  </a:lnTo>
                  <a:lnTo>
                    <a:pt x="3786" y="822"/>
                  </a:lnTo>
                  <a:lnTo>
                    <a:pt x="3786" y="819"/>
                  </a:lnTo>
                  <a:lnTo>
                    <a:pt x="3786" y="819"/>
                  </a:lnTo>
                  <a:lnTo>
                    <a:pt x="3786" y="815"/>
                  </a:lnTo>
                  <a:lnTo>
                    <a:pt x="3787" y="815"/>
                  </a:lnTo>
                  <a:lnTo>
                    <a:pt x="3787" y="814"/>
                  </a:lnTo>
                  <a:lnTo>
                    <a:pt x="3789" y="814"/>
                  </a:lnTo>
                  <a:lnTo>
                    <a:pt x="3789" y="810"/>
                  </a:lnTo>
                  <a:lnTo>
                    <a:pt x="3789" y="807"/>
                  </a:lnTo>
                  <a:lnTo>
                    <a:pt x="3787" y="805"/>
                  </a:lnTo>
                  <a:lnTo>
                    <a:pt x="3786" y="805"/>
                  </a:lnTo>
                  <a:lnTo>
                    <a:pt x="3789" y="798"/>
                  </a:lnTo>
                  <a:lnTo>
                    <a:pt x="3786" y="798"/>
                  </a:lnTo>
                  <a:lnTo>
                    <a:pt x="3786" y="793"/>
                  </a:lnTo>
                  <a:lnTo>
                    <a:pt x="3787" y="789"/>
                  </a:lnTo>
                  <a:lnTo>
                    <a:pt x="3789" y="789"/>
                  </a:lnTo>
                  <a:lnTo>
                    <a:pt x="3789" y="787"/>
                  </a:lnTo>
                  <a:lnTo>
                    <a:pt x="3789" y="786"/>
                  </a:lnTo>
                  <a:lnTo>
                    <a:pt x="3787" y="784"/>
                  </a:lnTo>
                  <a:lnTo>
                    <a:pt x="3787" y="784"/>
                  </a:lnTo>
                  <a:lnTo>
                    <a:pt x="3787" y="782"/>
                  </a:lnTo>
                  <a:lnTo>
                    <a:pt x="3787" y="779"/>
                  </a:lnTo>
                  <a:lnTo>
                    <a:pt x="3789" y="779"/>
                  </a:lnTo>
                  <a:lnTo>
                    <a:pt x="3789" y="779"/>
                  </a:lnTo>
                  <a:lnTo>
                    <a:pt x="3791" y="777"/>
                  </a:lnTo>
                  <a:lnTo>
                    <a:pt x="3793" y="773"/>
                  </a:lnTo>
                  <a:lnTo>
                    <a:pt x="3794" y="773"/>
                  </a:lnTo>
                  <a:lnTo>
                    <a:pt x="3794" y="770"/>
                  </a:lnTo>
                  <a:lnTo>
                    <a:pt x="3796" y="770"/>
                  </a:lnTo>
                  <a:lnTo>
                    <a:pt x="3796" y="768"/>
                  </a:lnTo>
                  <a:lnTo>
                    <a:pt x="3796" y="766"/>
                  </a:lnTo>
                  <a:lnTo>
                    <a:pt x="3798" y="765"/>
                  </a:lnTo>
                  <a:lnTo>
                    <a:pt x="3796" y="765"/>
                  </a:lnTo>
                  <a:lnTo>
                    <a:pt x="3796" y="765"/>
                  </a:lnTo>
                  <a:lnTo>
                    <a:pt x="3796" y="765"/>
                  </a:lnTo>
                  <a:lnTo>
                    <a:pt x="3794" y="765"/>
                  </a:lnTo>
                  <a:lnTo>
                    <a:pt x="3796" y="759"/>
                  </a:lnTo>
                  <a:lnTo>
                    <a:pt x="3796" y="759"/>
                  </a:lnTo>
                  <a:lnTo>
                    <a:pt x="3796" y="756"/>
                  </a:lnTo>
                  <a:lnTo>
                    <a:pt x="3793" y="756"/>
                  </a:lnTo>
                  <a:lnTo>
                    <a:pt x="3794" y="749"/>
                  </a:lnTo>
                  <a:lnTo>
                    <a:pt x="3796" y="749"/>
                  </a:lnTo>
                  <a:lnTo>
                    <a:pt x="3796" y="747"/>
                  </a:lnTo>
                  <a:lnTo>
                    <a:pt x="3800" y="749"/>
                  </a:lnTo>
                  <a:lnTo>
                    <a:pt x="3801" y="749"/>
                  </a:lnTo>
                  <a:lnTo>
                    <a:pt x="3805" y="751"/>
                  </a:lnTo>
                  <a:lnTo>
                    <a:pt x="3805" y="749"/>
                  </a:lnTo>
                  <a:lnTo>
                    <a:pt x="3807" y="749"/>
                  </a:lnTo>
                  <a:lnTo>
                    <a:pt x="3807" y="747"/>
                  </a:lnTo>
                  <a:lnTo>
                    <a:pt x="3805" y="747"/>
                  </a:lnTo>
                  <a:lnTo>
                    <a:pt x="3805" y="745"/>
                  </a:lnTo>
                  <a:lnTo>
                    <a:pt x="3805" y="745"/>
                  </a:lnTo>
                  <a:lnTo>
                    <a:pt x="3805" y="744"/>
                  </a:lnTo>
                  <a:lnTo>
                    <a:pt x="3805" y="744"/>
                  </a:lnTo>
                  <a:lnTo>
                    <a:pt x="3805" y="745"/>
                  </a:lnTo>
                  <a:lnTo>
                    <a:pt x="3805" y="745"/>
                  </a:lnTo>
                  <a:lnTo>
                    <a:pt x="3803" y="747"/>
                  </a:lnTo>
                  <a:lnTo>
                    <a:pt x="3803" y="745"/>
                  </a:lnTo>
                  <a:lnTo>
                    <a:pt x="3798" y="745"/>
                  </a:lnTo>
                  <a:lnTo>
                    <a:pt x="3798" y="744"/>
                  </a:lnTo>
                  <a:lnTo>
                    <a:pt x="3796" y="744"/>
                  </a:lnTo>
                  <a:lnTo>
                    <a:pt x="3796" y="740"/>
                  </a:lnTo>
                  <a:lnTo>
                    <a:pt x="3793" y="740"/>
                  </a:lnTo>
                  <a:lnTo>
                    <a:pt x="3793" y="740"/>
                  </a:lnTo>
                  <a:lnTo>
                    <a:pt x="3786" y="735"/>
                  </a:lnTo>
                  <a:lnTo>
                    <a:pt x="3784" y="735"/>
                  </a:lnTo>
                  <a:lnTo>
                    <a:pt x="3784" y="728"/>
                  </a:lnTo>
                  <a:lnTo>
                    <a:pt x="3779" y="726"/>
                  </a:lnTo>
                  <a:lnTo>
                    <a:pt x="3775" y="724"/>
                  </a:lnTo>
                  <a:lnTo>
                    <a:pt x="3775" y="723"/>
                  </a:lnTo>
                  <a:lnTo>
                    <a:pt x="3760" y="721"/>
                  </a:lnTo>
                  <a:lnTo>
                    <a:pt x="3760" y="731"/>
                  </a:lnTo>
                  <a:lnTo>
                    <a:pt x="3758" y="731"/>
                  </a:lnTo>
                  <a:lnTo>
                    <a:pt x="3758" y="728"/>
                  </a:lnTo>
                  <a:lnTo>
                    <a:pt x="3754" y="728"/>
                  </a:lnTo>
                  <a:lnTo>
                    <a:pt x="3753" y="733"/>
                  </a:lnTo>
                  <a:lnTo>
                    <a:pt x="3751" y="733"/>
                  </a:lnTo>
                  <a:lnTo>
                    <a:pt x="3749" y="735"/>
                  </a:lnTo>
                  <a:lnTo>
                    <a:pt x="3747" y="737"/>
                  </a:lnTo>
                  <a:lnTo>
                    <a:pt x="3744" y="737"/>
                  </a:lnTo>
                  <a:lnTo>
                    <a:pt x="3746" y="735"/>
                  </a:lnTo>
                  <a:lnTo>
                    <a:pt x="3746" y="731"/>
                  </a:lnTo>
                  <a:lnTo>
                    <a:pt x="3747" y="730"/>
                  </a:lnTo>
                  <a:lnTo>
                    <a:pt x="3747" y="726"/>
                  </a:lnTo>
                  <a:lnTo>
                    <a:pt x="3746" y="724"/>
                  </a:lnTo>
                  <a:lnTo>
                    <a:pt x="3742" y="723"/>
                  </a:lnTo>
                  <a:lnTo>
                    <a:pt x="3740" y="724"/>
                  </a:lnTo>
                  <a:lnTo>
                    <a:pt x="3740" y="728"/>
                  </a:lnTo>
                  <a:lnTo>
                    <a:pt x="3739" y="731"/>
                  </a:lnTo>
                  <a:lnTo>
                    <a:pt x="3735" y="731"/>
                  </a:lnTo>
                  <a:lnTo>
                    <a:pt x="3735" y="721"/>
                  </a:lnTo>
                  <a:lnTo>
                    <a:pt x="3735" y="721"/>
                  </a:lnTo>
                  <a:lnTo>
                    <a:pt x="3735" y="709"/>
                  </a:lnTo>
                  <a:lnTo>
                    <a:pt x="3721" y="711"/>
                  </a:lnTo>
                  <a:lnTo>
                    <a:pt x="3719" y="709"/>
                  </a:lnTo>
                  <a:lnTo>
                    <a:pt x="3712" y="709"/>
                  </a:lnTo>
                  <a:lnTo>
                    <a:pt x="3712" y="707"/>
                  </a:lnTo>
                  <a:lnTo>
                    <a:pt x="3714" y="705"/>
                  </a:lnTo>
                  <a:lnTo>
                    <a:pt x="3714" y="704"/>
                  </a:lnTo>
                  <a:lnTo>
                    <a:pt x="3716" y="704"/>
                  </a:lnTo>
                  <a:lnTo>
                    <a:pt x="3716" y="702"/>
                  </a:lnTo>
                  <a:lnTo>
                    <a:pt x="3718" y="702"/>
                  </a:lnTo>
                  <a:lnTo>
                    <a:pt x="3718" y="698"/>
                  </a:lnTo>
                  <a:lnTo>
                    <a:pt x="3721" y="697"/>
                  </a:lnTo>
                  <a:lnTo>
                    <a:pt x="3721" y="695"/>
                  </a:lnTo>
                  <a:lnTo>
                    <a:pt x="3723" y="695"/>
                  </a:lnTo>
                  <a:lnTo>
                    <a:pt x="3723" y="693"/>
                  </a:lnTo>
                  <a:lnTo>
                    <a:pt x="3726" y="691"/>
                  </a:lnTo>
                  <a:lnTo>
                    <a:pt x="3730" y="686"/>
                  </a:lnTo>
                  <a:lnTo>
                    <a:pt x="3735" y="684"/>
                  </a:lnTo>
                  <a:lnTo>
                    <a:pt x="3744" y="674"/>
                  </a:lnTo>
                  <a:lnTo>
                    <a:pt x="3746" y="674"/>
                  </a:lnTo>
                  <a:lnTo>
                    <a:pt x="3747" y="674"/>
                  </a:lnTo>
                  <a:lnTo>
                    <a:pt x="3747" y="674"/>
                  </a:lnTo>
                  <a:lnTo>
                    <a:pt x="3747" y="669"/>
                  </a:lnTo>
                  <a:lnTo>
                    <a:pt x="3756" y="663"/>
                  </a:lnTo>
                  <a:lnTo>
                    <a:pt x="3756" y="658"/>
                  </a:lnTo>
                  <a:lnTo>
                    <a:pt x="3756" y="658"/>
                  </a:lnTo>
                  <a:lnTo>
                    <a:pt x="3758" y="653"/>
                  </a:lnTo>
                  <a:lnTo>
                    <a:pt x="3760" y="653"/>
                  </a:lnTo>
                  <a:lnTo>
                    <a:pt x="3760" y="653"/>
                  </a:lnTo>
                  <a:lnTo>
                    <a:pt x="3758" y="651"/>
                  </a:lnTo>
                  <a:lnTo>
                    <a:pt x="3758" y="649"/>
                  </a:lnTo>
                  <a:lnTo>
                    <a:pt x="3761" y="648"/>
                  </a:lnTo>
                  <a:lnTo>
                    <a:pt x="3761" y="649"/>
                  </a:lnTo>
                  <a:lnTo>
                    <a:pt x="3761" y="649"/>
                  </a:lnTo>
                  <a:lnTo>
                    <a:pt x="3763" y="651"/>
                  </a:lnTo>
                  <a:lnTo>
                    <a:pt x="3765" y="648"/>
                  </a:lnTo>
                  <a:lnTo>
                    <a:pt x="3767" y="644"/>
                  </a:lnTo>
                  <a:lnTo>
                    <a:pt x="3768" y="644"/>
                  </a:lnTo>
                  <a:lnTo>
                    <a:pt x="3770" y="642"/>
                  </a:lnTo>
                  <a:lnTo>
                    <a:pt x="3770" y="641"/>
                  </a:lnTo>
                  <a:lnTo>
                    <a:pt x="3770" y="641"/>
                  </a:lnTo>
                  <a:lnTo>
                    <a:pt x="3770" y="641"/>
                  </a:lnTo>
                  <a:lnTo>
                    <a:pt x="3772" y="641"/>
                  </a:lnTo>
                  <a:lnTo>
                    <a:pt x="3772" y="639"/>
                  </a:lnTo>
                  <a:lnTo>
                    <a:pt x="3775" y="639"/>
                  </a:lnTo>
                  <a:lnTo>
                    <a:pt x="3779" y="634"/>
                  </a:lnTo>
                  <a:lnTo>
                    <a:pt x="3782" y="634"/>
                  </a:lnTo>
                  <a:lnTo>
                    <a:pt x="3784" y="628"/>
                  </a:lnTo>
                  <a:lnTo>
                    <a:pt x="3787" y="627"/>
                  </a:lnTo>
                  <a:lnTo>
                    <a:pt x="3787" y="627"/>
                  </a:lnTo>
                  <a:lnTo>
                    <a:pt x="3791" y="627"/>
                  </a:lnTo>
                  <a:lnTo>
                    <a:pt x="3796" y="611"/>
                  </a:lnTo>
                  <a:lnTo>
                    <a:pt x="3800" y="608"/>
                  </a:lnTo>
                  <a:lnTo>
                    <a:pt x="3800" y="606"/>
                  </a:lnTo>
                  <a:lnTo>
                    <a:pt x="3801" y="606"/>
                  </a:lnTo>
                  <a:lnTo>
                    <a:pt x="3803" y="604"/>
                  </a:lnTo>
                  <a:lnTo>
                    <a:pt x="3803" y="602"/>
                  </a:lnTo>
                  <a:lnTo>
                    <a:pt x="3803" y="602"/>
                  </a:lnTo>
                  <a:lnTo>
                    <a:pt x="3803" y="602"/>
                  </a:lnTo>
                  <a:lnTo>
                    <a:pt x="3805" y="602"/>
                  </a:lnTo>
                  <a:lnTo>
                    <a:pt x="3807" y="601"/>
                  </a:lnTo>
                  <a:lnTo>
                    <a:pt x="3807" y="599"/>
                  </a:lnTo>
                  <a:lnTo>
                    <a:pt x="3807" y="597"/>
                  </a:lnTo>
                  <a:lnTo>
                    <a:pt x="3808" y="597"/>
                  </a:lnTo>
                  <a:lnTo>
                    <a:pt x="3807" y="592"/>
                  </a:lnTo>
                  <a:lnTo>
                    <a:pt x="3810" y="592"/>
                  </a:lnTo>
                  <a:lnTo>
                    <a:pt x="3812" y="592"/>
                  </a:lnTo>
                  <a:lnTo>
                    <a:pt x="3814" y="592"/>
                  </a:lnTo>
                  <a:lnTo>
                    <a:pt x="3815" y="592"/>
                  </a:lnTo>
                  <a:lnTo>
                    <a:pt x="3817" y="588"/>
                  </a:lnTo>
                  <a:lnTo>
                    <a:pt x="3819" y="587"/>
                  </a:lnTo>
                  <a:lnTo>
                    <a:pt x="3822" y="585"/>
                  </a:lnTo>
                  <a:lnTo>
                    <a:pt x="3828" y="585"/>
                  </a:lnTo>
                  <a:lnTo>
                    <a:pt x="3826" y="578"/>
                  </a:lnTo>
                  <a:lnTo>
                    <a:pt x="3828" y="580"/>
                  </a:lnTo>
                  <a:lnTo>
                    <a:pt x="3829" y="580"/>
                  </a:lnTo>
                  <a:lnTo>
                    <a:pt x="3829" y="581"/>
                  </a:lnTo>
                  <a:lnTo>
                    <a:pt x="3831" y="581"/>
                  </a:lnTo>
                  <a:lnTo>
                    <a:pt x="3833" y="580"/>
                  </a:lnTo>
                  <a:lnTo>
                    <a:pt x="3835" y="578"/>
                  </a:lnTo>
                  <a:lnTo>
                    <a:pt x="3835" y="578"/>
                  </a:lnTo>
                  <a:lnTo>
                    <a:pt x="3835" y="585"/>
                  </a:lnTo>
                  <a:lnTo>
                    <a:pt x="3836" y="583"/>
                  </a:lnTo>
                  <a:lnTo>
                    <a:pt x="3836" y="583"/>
                  </a:lnTo>
                  <a:lnTo>
                    <a:pt x="3836" y="583"/>
                  </a:lnTo>
                  <a:lnTo>
                    <a:pt x="3842" y="583"/>
                  </a:lnTo>
                  <a:lnTo>
                    <a:pt x="3842" y="581"/>
                  </a:lnTo>
                  <a:lnTo>
                    <a:pt x="3859" y="581"/>
                  </a:lnTo>
                  <a:lnTo>
                    <a:pt x="3859" y="581"/>
                  </a:lnTo>
                  <a:lnTo>
                    <a:pt x="3859" y="581"/>
                  </a:lnTo>
                  <a:lnTo>
                    <a:pt x="3861" y="581"/>
                  </a:lnTo>
                  <a:lnTo>
                    <a:pt x="3861" y="583"/>
                  </a:lnTo>
                  <a:lnTo>
                    <a:pt x="3863" y="583"/>
                  </a:lnTo>
                  <a:lnTo>
                    <a:pt x="3864" y="581"/>
                  </a:lnTo>
                  <a:lnTo>
                    <a:pt x="3866" y="581"/>
                  </a:lnTo>
                  <a:lnTo>
                    <a:pt x="3866" y="583"/>
                  </a:lnTo>
                  <a:lnTo>
                    <a:pt x="3871" y="585"/>
                  </a:lnTo>
                  <a:lnTo>
                    <a:pt x="3873" y="585"/>
                  </a:lnTo>
                  <a:lnTo>
                    <a:pt x="3873" y="587"/>
                  </a:lnTo>
                  <a:lnTo>
                    <a:pt x="3873" y="588"/>
                  </a:lnTo>
                  <a:lnTo>
                    <a:pt x="3871" y="588"/>
                  </a:lnTo>
                  <a:lnTo>
                    <a:pt x="3871" y="590"/>
                  </a:lnTo>
                  <a:lnTo>
                    <a:pt x="3871" y="592"/>
                  </a:lnTo>
                  <a:lnTo>
                    <a:pt x="3873" y="594"/>
                  </a:lnTo>
                  <a:lnTo>
                    <a:pt x="3878" y="592"/>
                  </a:lnTo>
                  <a:lnTo>
                    <a:pt x="3878" y="588"/>
                  </a:lnTo>
                  <a:lnTo>
                    <a:pt x="3880" y="588"/>
                  </a:lnTo>
                  <a:lnTo>
                    <a:pt x="3880" y="587"/>
                  </a:lnTo>
                  <a:lnTo>
                    <a:pt x="3882" y="585"/>
                  </a:lnTo>
                  <a:lnTo>
                    <a:pt x="3883" y="585"/>
                  </a:lnTo>
                  <a:lnTo>
                    <a:pt x="3883" y="585"/>
                  </a:lnTo>
                  <a:lnTo>
                    <a:pt x="3885" y="585"/>
                  </a:lnTo>
                  <a:lnTo>
                    <a:pt x="3885" y="585"/>
                  </a:lnTo>
                  <a:lnTo>
                    <a:pt x="3887" y="587"/>
                  </a:lnTo>
                  <a:lnTo>
                    <a:pt x="3887" y="588"/>
                  </a:lnTo>
                  <a:lnTo>
                    <a:pt x="3887" y="588"/>
                  </a:lnTo>
                  <a:lnTo>
                    <a:pt x="3889" y="588"/>
                  </a:lnTo>
                  <a:lnTo>
                    <a:pt x="3889" y="588"/>
                  </a:lnTo>
                  <a:lnTo>
                    <a:pt x="3889" y="590"/>
                  </a:lnTo>
                  <a:lnTo>
                    <a:pt x="3892" y="590"/>
                  </a:lnTo>
                  <a:lnTo>
                    <a:pt x="3892" y="592"/>
                  </a:lnTo>
                  <a:lnTo>
                    <a:pt x="3910" y="590"/>
                  </a:lnTo>
                  <a:lnTo>
                    <a:pt x="3910" y="592"/>
                  </a:lnTo>
                  <a:lnTo>
                    <a:pt x="3910" y="592"/>
                  </a:lnTo>
                  <a:lnTo>
                    <a:pt x="3911" y="594"/>
                  </a:lnTo>
                  <a:lnTo>
                    <a:pt x="3911" y="594"/>
                  </a:lnTo>
                  <a:lnTo>
                    <a:pt x="3917" y="594"/>
                  </a:lnTo>
                  <a:lnTo>
                    <a:pt x="3917" y="590"/>
                  </a:lnTo>
                  <a:lnTo>
                    <a:pt x="3915" y="588"/>
                  </a:lnTo>
                  <a:lnTo>
                    <a:pt x="3913" y="587"/>
                  </a:lnTo>
                  <a:lnTo>
                    <a:pt x="3917" y="587"/>
                  </a:lnTo>
                  <a:lnTo>
                    <a:pt x="3917" y="585"/>
                  </a:lnTo>
                  <a:lnTo>
                    <a:pt x="3917" y="585"/>
                  </a:lnTo>
                  <a:lnTo>
                    <a:pt x="3915" y="585"/>
                  </a:lnTo>
                  <a:lnTo>
                    <a:pt x="3917" y="581"/>
                  </a:lnTo>
                  <a:lnTo>
                    <a:pt x="3917" y="580"/>
                  </a:lnTo>
                  <a:lnTo>
                    <a:pt x="3918" y="578"/>
                  </a:lnTo>
                  <a:lnTo>
                    <a:pt x="3922" y="580"/>
                  </a:lnTo>
                  <a:lnTo>
                    <a:pt x="3925" y="580"/>
                  </a:lnTo>
                  <a:lnTo>
                    <a:pt x="3931" y="581"/>
                  </a:lnTo>
                  <a:lnTo>
                    <a:pt x="3931" y="581"/>
                  </a:lnTo>
                  <a:lnTo>
                    <a:pt x="3941" y="581"/>
                  </a:lnTo>
                  <a:lnTo>
                    <a:pt x="3943" y="585"/>
                  </a:lnTo>
                  <a:lnTo>
                    <a:pt x="3945" y="583"/>
                  </a:lnTo>
                  <a:lnTo>
                    <a:pt x="3946" y="583"/>
                  </a:lnTo>
                  <a:lnTo>
                    <a:pt x="3946" y="581"/>
                  </a:lnTo>
                  <a:lnTo>
                    <a:pt x="3948" y="581"/>
                  </a:lnTo>
                  <a:lnTo>
                    <a:pt x="3948" y="580"/>
                  </a:lnTo>
                  <a:lnTo>
                    <a:pt x="3955" y="578"/>
                  </a:lnTo>
                  <a:lnTo>
                    <a:pt x="3955" y="581"/>
                  </a:lnTo>
                  <a:lnTo>
                    <a:pt x="3957" y="583"/>
                  </a:lnTo>
                  <a:lnTo>
                    <a:pt x="3959" y="587"/>
                  </a:lnTo>
                  <a:lnTo>
                    <a:pt x="3960" y="588"/>
                  </a:lnTo>
                  <a:lnTo>
                    <a:pt x="3964" y="590"/>
                  </a:lnTo>
                  <a:lnTo>
                    <a:pt x="3962" y="590"/>
                  </a:lnTo>
                  <a:lnTo>
                    <a:pt x="3962" y="592"/>
                  </a:lnTo>
                  <a:lnTo>
                    <a:pt x="3962" y="592"/>
                  </a:lnTo>
                  <a:lnTo>
                    <a:pt x="3959" y="594"/>
                  </a:lnTo>
                  <a:lnTo>
                    <a:pt x="3955" y="594"/>
                  </a:lnTo>
                  <a:lnTo>
                    <a:pt x="3952" y="594"/>
                  </a:lnTo>
                  <a:lnTo>
                    <a:pt x="3948" y="594"/>
                  </a:lnTo>
                  <a:lnTo>
                    <a:pt x="3948" y="595"/>
                  </a:lnTo>
                  <a:lnTo>
                    <a:pt x="3948" y="599"/>
                  </a:lnTo>
                  <a:lnTo>
                    <a:pt x="3950" y="602"/>
                  </a:lnTo>
                  <a:lnTo>
                    <a:pt x="3952" y="604"/>
                  </a:lnTo>
                  <a:lnTo>
                    <a:pt x="3953" y="606"/>
                  </a:lnTo>
                  <a:lnTo>
                    <a:pt x="3953" y="604"/>
                  </a:lnTo>
                  <a:lnTo>
                    <a:pt x="3959" y="604"/>
                  </a:lnTo>
                  <a:lnTo>
                    <a:pt x="3962" y="604"/>
                  </a:lnTo>
                  <a:lnTo>
                    <a:pt x="3966" y="602"/>
                  </a:lnTo>
                  <a:lnTo>
                    <a:pt x="3966" y="599"/>
                  </a:lnTo>
                  <a:lnTo>
                    <a:pt x="3969" y="599"/>
                  </a:lnTo>
                  <a:lnTo>
                    <a:pt x="3971" y="601"/>
                  </a:lnTo>
                  <a:lnTo>
                    <a:pt x="3972" y="601"/>
                  </a:lnTo>
                  <a:lnTo>
                    <a:pt x="3976" y="602"/>
                  </a:lnTo>
                  <a:lnTo>
                    <a:pt x="3976" y="597"/>
                  </a:lnTo>
                  <a:lnTo>
                    <a:pt x="3981" y="595"/>
                  </a:lnTo>
                  <a:lnTo>
                    <a:pt x="3983" y="594"/>
                  </a:lnTo>
                  <a:lnTo>
                    <a:pt x="3986" y="594"/>
                  </a:lnTo>
                  <a:lnTo>
                    <a:pt x="3986" y="594"/>
                  </a:lnTo>
                  <a:lnTo>
                    <a:pt x="3988" y="594"/>
                  </a:lnTo>
                  <a:lnTo>
                    <a:pt x="3988" y="597"/>
                  </a:lnTo>
                  <a:lnTo>
                    <a:pt x="3993" y="597"/>
                  </a:lnTo>
                  <a:lnTo>
                    <a:pt x="3993" y="594"/>
                  </a:lnTo>
                  <a:lnTo>
                    <a:pt x="3997" y="595"/>
                  </a:lnTo>
                  <a:lnTo>
                    <a:pt x="3997" y="594"/>
                  </a:lnTo>
                  <a:lnTo>
                    <a:pt x="4000" y="594"/>
                  </a:lnTo>
                  <a:lnTo>
                    <a:pt x="4002" y="594"/>
                  </a:lnTo>
                  <a:lnTo>
                    <a:pt x="4002" y="587"/>
                  </a:lnTo>
                  <a:lnTo>
                    <a:pt x="4000" y="587"/>
                  </a:lnTo>
                  <a:lnTo>
                    <a:pt x="4000" y="587"/>
                  </a:lnTo>
                  <a:lnTo>
                    <a:pt x="3999" y="585"/>
                  </a:lnTo>
                  <a:lnTo>
                    <a:pt x="3995" y="585"/>
                  </a:lnTo>
                  <a:lnTo>
                    <a:pt x="3993" y="587"/>
                  </a:lnTo>
                  <a:lnTo>
                    <a:pt x="3990" y="588"/>
                  </a:lnTo>
                  <a:lnTo>
                    <a:pt x="3988" y="588"/>
                  </a:lnTo>
                  <a:lnTo>
                    <a:pt x="3988" y="587"/>
                  </a:lnTo>
                  <a:lnTo>
                    <a:pt x="3986" y="587"/>
                  </a:lnTo>
                  <a:lnTo>
                    <a:pt x="3988" y="581"/>
                  </a:lnTo>
                  <a:lnTo>
                    <a:pt x="3988" y="581"/>
                  </a:lnTo>
                  <a:lnTo>
                    <a:pt x="3988" y="574"/>
                  </a:lnTo>
                  <a:lnTo>
                    <a:pt x="3992" y="576"/>
                  </a:lnTo>
                  <a:lnTo>
                    <a:pt x="3992" y="574"/>
                  </a:lnTo>
                  <a:lnTo>
                    <a:pt x="3993" y="574"/>
                  </a:lnTo>
                  <a:lnTo>
                    <a:pt x="3992" y="571"/>
                  </a:lnTo>
                  <a:lnTo>
                    <a:pt x="3993" y="571"/>
                  </a:lnTo>
                  <a:lnTo>
                    <a:pt x="3993" y="567"/>
                  </a:lnTo>
                  <a:lnTo>
                    <a:pt x="3993" y="567"/>
                  </a:lnTo>
                  <a:lnTo>
                    <a:pt x="3995" y="566"/>
                  </a:lnTo>
                  <a:lnTo>
                    <a:pt x="3995" y="564"/>
                  </a:lnTo>
                  <a:lnTo>
                    <a:pt x="4002" y="562"/>
                  </a:lnTo>
                  <a:lnTo>
                    <a:pt x="4006" y="557"/>
                  </a:lnTo>
                  <a:lnTo>
                    <a:pt x="4007" y="559"/>
                  </a:lnTo>
                  <a:lnTo>
                    <a:pt x="4013" y="557"/>
                  </a:lnTo>
                  <a:lnTo>
                    <a:pt x="4013" y="555"/>
                  </a:lnTo>
                  <a:lnTo>
                    <a:pt x="4014" y="553"/>
                  </a:lnTo>
                  <a:lnTo>
                    <a:pt x="4018" y="552"/>
                  </a:lnTo>
                  <a:lnTo>
                    <a:pt x="4016" y="545"/>
                  </a:lnTo>
                  <a:lnTo>
                    <a:pt x="4020" y="545"/>
                  </a:lnTo>
                  <a:lnTo>
                    <a:pt x="4023" y="543"/>
                  </a:lnTo>
                  <a:lnTo>
                    <a:pt x="4025" y="536"/>
                  </a:lnTo>
                  <a:lnTo>
                    <a:pt x="4028" y="538"/>
                  </a:lnTo>
                  <a:lnTo>
                    <a:pt x="4028" y="536"/>
                  </a:lnTo>
                  <a:lnTo>
                    <a:pt x="4030" y="536"/>
                  </a:lnTo>
                  <a:lnTo>
                    <a:pt x="4032" y="534"/>
                  </a:lnTo>
                  <a:lnTo>
                    <a:pt x="4037" y="532"/>
                  </a:lnTo>
                  <a:lnTo>
                    <a:pt x="4037" y="532"/>
                  </a:lnTo>
                  <a:lnTo>
                    <a:pt x="4048" y="532"/>
                  </a:lnTo>
                  <a:lnTo>
                    <a:pt x="4048" y="531"/>
                  </a:lnTo>
                  <a:lnTo>
                    <a:pt x="4049" y="531"/>
                  </a:lnTo>
                  <a:lnTo>
                    <a:pt x="4049" y="531"/>
                  </a:lnTo>
                  <a:lnTo>
                    <a:pt x="4051" y="531"/>
                  </a:lnTo>
                  <a:lnTo>
                    <a:pt x="4051" y="531"/>
                  </a:lnTo>
                  <a:lnTo>
                    <a:pt x="4053" y="531"/>
                  </a:lnTo>
                  <a:lnTo>
                    <a:pt x="4053" y="531"/>
                  </a:lnTo>
                  <a:lnTo>
                    <a:pt x="4055" y="531"/>
                  </a:lnTo>
                  <a:lnTo>
                    <a:pt x="4056" y="529"/>
                  </a:lnTo>
                  <a:lnTo>
                    <a:pt x="4058" y="529"/>
                  </a:lnTo>
                  <a:lnTo>
                    <a:pt x="4060" y="531"/>
                  </a:lnTo>
                  <a:lnTo>
                    <a:pt x="4062" y="531"/>
                  </a:lnTo>
                  <a:lnTo>
                    <a:pt x="4062" y="532"/>
                  </a:lnTo>
                  <a:lnTo>
                    <a:pt x="4063" y="534"/>
                  </a:lnTo>
                  <a:lnTo>
                    <a:pt x="4065" y="534"/>
                  </a:lnTo>
                  <a:lnTo>
                    <a:pt x="4065" y="536"/>
                  </a:lnTo>
                  <a:lnTo>
                    <a:pt x="4072" y="536"/>
                  </a:lnTo>
                  <a:lnTo>
                    <a:pt x="4072" y="532"/>
                  </a:lnTo>
                  <a:lnTo>
                    <a:pt x="4075" y="532"/>
                  </a:lnTo>
                  <a:lnTo>
                    <a:pt x="4075" y="532"/>
                  </a:lnTo>
                  <a:lnTo>
                    <a:pt x="4075" y="531"/>
                  </a:lnTo>
                  <a:lnTo>
                    <a:pt x="4077" y="531"/>
                  </a:lnTo>
                  <a:lnTo>
                    <a:pt x="4077" y="532"/>
                  </a:lnTo>
                  <a:lnTo>
                    <a:pt x="4077" y="534"/>
                  </a:lnTo>
                  <a:lnTo>
                    <a:pt x="4077" y="536"/>
                  </a:lnTo>
                  <a:lnTo>
                    <a:pt x="4077" y="539"/>
                  </a:lnTo>
                  <a:lnTo>
                    <a:pt x="4074" y="541"/>
                  </a:lnTo>
                  <a:lnTo>
                    <a:pt x="4072" y="545"/>
                  </a:lnTo>
                  <a:lnTo>
                    <a:pt x="4072" y="546"/>
                  </a:lnTo>
                  <a:lnTo>
                    <a:pt x="4070" y="550"/>
                  </a:lnTo>
                  <a:lnTo>
                    <a:pt x="4070" y="553"/>
                  </a:lnTo>
                  <a:lnTo>
                    <a:pt x="4074" y="552"/>
                  </a:lnTo>
                  <a:lnTo>
                    <a:pt x="4075" y="550"/>
                  </a:lnTo>
                  <a:lnTo>
                    <a:pt x="4077" y="548"/>
                  </a:lnTo>
                  <a:lnTo>
                    <a:pt x="4079" y="548"/>
                  </a:lnTo>
                  <a:lnTo>
                    <a:pt x="4077" y="555"/>
                  </a:lnTo>
                  <a:lnTo>
                    <a:pt x="4074" y="555"/>
                  </a:lnTo>
                  <a:lnTo>
                    <a:pt x="4075" y="560"/>
                  </a:lnTo>
                  <a:lnTo>
                    <a:pt x="4079" y="560"/>
                  </a:lnTo>
                  <a:lnTo>
                    <a:pt x="4079" y="559"/>
                  </a:lnTo>
                  <a:lnTo>
                    <a:pt x="4082" y="557"/>
                  </a:lnTo>
                  <a:lnTo>
                    <a:pt x="4084" y="555"/>
                  </a:lnTo>
                  <a:lnTo>
                    <a:pt x="4084" y="553"/>
                  </a:lnTo>
                  <a:lnTo>
                    <a:pt x="4086" y="553"/>
                  </a:lnTo>
                  <a:lnTo>
                    <a:pt x="4088" y="552"/>
                  </a:lnTo>
                  <a:lnTo>
                    <a:pt x="4088" y="552"/>
                  </a:lnTo>
                  <a:lnTo>
                    <a:pt x="4089" y="550"/>
                  </a:lnTo>
                  <a:lnTo>
                    <a:pt x="4089" y="546"/>
                  </a:lnTo>
                  <a:lnTo>
                    <a:pt x="4093" y="545"/>
                  </a:lnTo>
                  <a:lnTo>
                    <a:pt x="4096" y="543"/>
                  </a:lnTo>
                  <a:lnTo>
                    <a:pt x="4096" y="541"/>
                  </a:lnTo>
                  <a:lnTo>
                    <a:pt x="4098" y="539"/>
                  </a:lnTo>
                  <a:lnTo>
                    <a:pt x="4098" y="536"/>
                  </a:lnTo>
                  <a:lnTo>
                    <a:pt x="4102" y="536"/>
                  </a:lnTo>
                  <a:lnTo>
                    <a:pt x="4103" y="536"/>
                  </a:lnTo>
                  <a:lnTo>
                    <a:pt x="4103" y="534"/>
                  </a:lnTo>
                  <a:lnTo>
                    <a:pt x="4105" y="532"/>
                  </a:lnTo>
                  <a:lnTo>
                    <a:pt x="4105" y="532"/>
                  </a:lnTo>
                  <a:lnTo>
                    <a:pt x="4114" y="532"/>
                  </a:lnTo>
                  <a:lnTo>
                    <a:pt x="4114" y="532"/>
                  </a:lnTo>
                  <a:lnTo>
                    <a:pt x="4114" y="532"/>
                  </a:lnTo>
                  <a:lnTo>
                    <a:pt x="4114" y="536"/>
                  </a:lnTo>
                  <a:lnTo>
                    <a:pt x="4117" y="538"/>
                  </a:lnTo>
                  <a:lnTo>
                    <a:pt x="4117" y="536"/>
                  </a:lnTo>
                  <a:lnTo>
                    <a:pt x="4123" y="534"/>
                  </a:lnTo>
                  <a:lnTo>
                    <a:pt x="4123" y="531"/>
                  </a:lnTo>
                  <a:lnTo>
                    <a:pt x="4121" y="531"/>
                  </a:lnTo>
                  <a:lnTo>
                    <a:pt x="4121" y="531"/>
                  </a:lnTo>
                  <a:lnTo>
                    <a:pt x="4119" y="531"/>
                  </a:lnTo>
                  <a:lnTo>
                    <a:pt x="4119" y="529"/>
                  </a:lnTo>
                  <a:lnTo>
                    <a:pt x="4119" y="525"/>
                  </a:lnTo>
                  <a:lnTo>
                    <a:pt x="4117" y="522"/>
                  </a:lnTo>
                  <a:lnTo>
                    <a:pt x="4117" y="520"/>
                  </a:lnTo>
                  <a:lnTo>
                    <a:pt x="4121" y="520"/>
                  </a:lnTo>
                  <a:lnTo>
                    <a:pt x="4121" y="518"/>
                  </a:lnTo>
                  <a:lnTo>
                    <a:pt x="4123" y="517"/>
                  </a:lnTo>
                  <a:lnTo>
                    <a:pt x="4123" y="513"/>
                  </a:lnTo>
                  <a:lnTo>
                    <a:pt x="4121" y="513"/>
                  </a:lnTo>
                  <a:lnTo>
                    <a:pt x="4121" y="512"/>
                  </a:lnTo>
                  <a:lnTo>
                    <a:pt x="4128" y="512"/>
                  </a:lnTo>
                  <a:lnTo>
                    <a:pt x="4128" y="512"/>
                  </a:lnTo>
                  <a:lnTo>
                    <a:pt x="4130" y="512"/>
                  </a:lnTo>
                  <a:lnTo>
                    <a:pt x="4130" y="510"/>
                  </a:lnTo>
                  <a:lnTo>
                    <a:pt x="4135" y="510"/>
                  </a:lnTo>
                  <a:lnTo>
                    <a:pt x="4135" y="510"/>
                  </a:lnTo>
                  <a:lnTo>
                    <a:pt x="4135" y="510"/>
                  </a:lnTo>
                  <a:lnTo>
                    <a:pt x="4138" y="512"/>
                  </a:lnTo>
                  <a:lnTo>
                    <a:pt x="4144" y="515"/>
                  </a:lnTo>
                  <a:lnTo>
                    <a:pt x="4149" y="517"/>
                  </a:lnTo>
                  <a:lnTo>
                    <a:pt x="4149" y="518"/>
                  </a:lnTo>
                  <a:lnTo>
                    <a:pt x="4145" y="517"/>
                  </a:lnTo>
                  <a:lnTo>
                    <a:pt x="4142" y="517"/>
                  </a:lnTo>
                  <a:lnTo>
                    <a:pt x="4140" y="515"/>
                  </a:lnTo>
                  <a:lnTo>
                    <a:pt x="4137" y="517"/>
                  </a:lnTo>
                  <a:lnTo>
                    <a:pt x="4135" y="518"/>
                  </a:lnTo>
                  <a:lnTo>
                    <a:pt x="4131" y="520"/>
                  </a:lnTo>
                  <a:lnTo>
                    <a:pt x="4130" y="522"/>
                  </a:lnTo>
                  <a:lnTo>
                    <a:pt x="4131" y="534"/>
                  </a:lnTo>
                  <a:lnTo>
                    <a:pt x="4131" y="534"/>
                  </a:lnTo>
                  <a:lnTo>
                    <a:pt x="4131" y="536"/>
                  </a:lnTo>
                  <a:lnTo>
                    <a:pt x="4128" y="538"/>
                  </a:lnTo>
                  <a:lnTo>
                    <a:pt x="4128" y="541"/>
                  </a:lnTo>
                  <a:lnTo>
                    <a:pt x="4126" y="546"/>
                  </a:lnTo>
                  <a:lnTo>
                    <a:pt x="4128" y="546"/>
                  </a:lnTo>
                  <a:lnTo>
                    <a:pt x="4128" y="550"/>
                  </a:lnTo>
                  <a:lnTo>
                    <a:pt x="4126" y="552"/>
                  </a:lnTo>
                  <a:lnTo>
                    <a:pt x="4126" y="555"/>
                  </a:lnTo>
                  <a:lnTo>
                    <a:pt x="4114" y="557"/>
                  </a:lnTo>
                  <a:lnTo>
                    <a:pt x="4112" y="557"/>
                  </a:lnTo>
                  <a:lnTo>
                    <a:pt x="4112" y="555"/>
                  </a:lnTo>
                  <a:lnTo>
                    <a:pt x="4110" y="555"/>
                  </a:lnTo>
                  <a:lnTo>
                    <a:pt x="4110" y="557"/>
                  </a:lnTo>
                  <a:lnTo>
                    <a:pt x="4107" y="557"/>
                  </a:lnTo>
                  <a:lnTo>
                    <a:pt x="4107" y="559"/>
                  </a:lnTo>
                  <a:lnTo>
                    <a:pt x="4098" y="559"/>
                  </a:lnTo>
                  <a:lnTo>
                    <a:pt x="4098" y="559"/>
                  </a:lnTo>
                  <a:lnTo>
                    <a:pt x="4098" y="560"/>
                  </a:lnTo>
                  <a:lnTo>
                    <a:pt x="4096" y="560"/>
                  </a:lnTo>
                  <a:lnTo>
                    <a:pt x="4096" y="564"/>
                  </a:lnTo>
                  <a:lnTo>
                    <a:pt x="4096" y="564"/>
                  </a:lnTo>
                  <a:lnTo>
                    <a:pt x="4096" y="564"/>
                  </a:lnTo>
                  <a:lnTo>
                    <a:pt x="4096" y="566"/>
                  </a:lnTo>
                  <a:lnTo>
                    <a:pt x="4098" y="566"/>
                  </a:lnTo>
                  <a:lnTo>
                    <a:pt x="4096" y="571"/>
                  </a:lnTo>
                  <a:lnTo>
                    <a:pt x="4093" y="573"/>
                  </a:lnTo>
                  <a:lnTo>
                    <a:pt x="4091" y="573"/>
                  </a:lnTo>
                  <a:lnTo>
                    <a:pt x="4091" y="574"/>
                  </a:lnTo>
                  <a:lnTo>
                    <a:pt x="4091" y="576"/>
                  </a:lnTo>
                  <a:lnTo>
                    <a:pt x="4091" y="578"/>
                  </a:lnTo>
                  <a:lnTo>
                    <a:pt x="4089" y="578"/>
                  </a:lnTo>
                  <a:lnTo>
                    <a:pt x="4089" y="581"/>
                  </a:lnTo>
                  <a:lnTo>
                    <a:pt x="4086" y="581"/>
                  </a:lnTo>
                  <a:lnTo>
                    <a:pt x="4086" y="585"/>
                  </a:lnTo>
                  <a:lnTo>
                    <a:pt x="4077" y="588"/>
                  </a:lnTo>
                  <a:lnTo>
                    <a:pt x="4077" y="594"/>
                  </a:lnTo>
                  <a:lnTo>
                    <a:pt x="4074" y="594"/>
                  </a:lnTo>
                  <a:lnTo>
                    <a:pt x="4072" y="595"/>
                  </a:lnTo>
                  <a:lnTo>
                    <a:pt x="4070" y="597"/>
                  </a:lnTo>
                  <a:lnTo>
                    <a:pt x="4068" y="601"/>
                  </a:lnTo>
                  <a:lnTo>
                    <a:pt x="4067" y="602"/>
                  </a:lnTo>
                  <a:lnTo>
                    <a:pt x="4067" y="606"/>
                  </a:lnTo>
                  <a:lnTo>
                    <a:pt x="4063" y="608"/>
                  </a:lnTo>
                  <a:lnTo>
                    <a:pt x="4056" y="616"/>
                  </a:lnTo>
                  <a:lnTo>
                    <a:pt x="4053" y="616"/>
                  </a:lnTo>
                  <a:lnTo>
                    <a:pt x="4049" y="623"/>
                  </a:lnTo>
                  <a:lnTo>
                    <a:pt x="4046" y="623"/>
                  </a:lnTo>
                  <a:lnTo>
                    <a:pt x="4044" y="623"/>
                  </a:lnTo>
                  <a:lnTo>
                    <a:pt x="4042" y="623"/>
                  </a:lnTo>
                  <a:lnTo>
                    <a:pt x="4041" y="623"/>
                  </a:lnTo>
                  <a:lnTo>
                    <a:pt x="4039" y="625"/>
                  </a:lnTo>
                  <a:lnTo>
                    <a:pt x="4039" y="627"/>
                  </a:lnTo>
                  <a:lnTo>
                    <a:pt x="4037" y="628"/>
                  </a:lnTo>
                  <a:lnTo>
                    <a:pt x="4032" y="628"/>
                  </a:lnTo>
                  <a:lnTo>
                    <a:pt x="4032" y="627"/>
                  </a:lnTo>
                  <a:lnTo>
                    <a:pt x="4028" y="627"/>
                  </a:lnTo>
                  <a:lnTo>
                    <a:pt x="4025" y="628"/>
                  </a:lnTo>
                  <a:lnTo>
                    <a:pt x="4027" y="630"/>
                  </a:lnTo>
                  <a:lnTo>
                    <a:pt x="4027" y="632"/>
                  </a:lnTo>
                  <a:lnTo>
                    <a:pt x="4030" y="632"/>
                  </a:lnTo>
                  <a:lnTo>
                    <a:pt x="4028" y="639"/>
                  </a:lnTo>
                  <a:lnTo>
                    <a:pt x="4027" y="639"/>
                  </a:lnTo>
                  <a:lnTo>
                    <a:pt x="4027" y="642"/>
                  </a:lnTo>
                  <a:lnTo>
                    <a:pt x="4027" y="646"/>
                  </a:lnTo>
                  <a:lnTo>
                    <a:pt x="4027" y="649"/>
                  </a:lnTo>
                  <a:lnTo>
                    <a:pt x="4025" y="651"/>
                  </a:lnTo>
                  <a:lnTo>
                    <a:pt x="4025" y="653"/>
                  </a:lnTo>
                  <a:lnTo>
                    <a:pt x="4023" y="651"/>
                  </a:lnTo>
                  <a:lnTo>
                    <a:pt x="4021" y="651"/>
                  </a:lnTo>
                  <a:lnTo>
                    <a:pt x="4020" y="651"/>
                  </a:lnTo>
                  <a:lnTo>
                    <a:pt x="4020" y="653"/>
                  </a:lnTo>
                  <a:lnTo>
                    <a:pt x="4016" y="655"/>
                  </a:lnTo>
                  <a:lnTo>
                    <a:pt x="4014" y="656"/>
                  </a:lnTo>
                  <a:lnTo>
                    <a:pt x="4013" y="660"/>
                  </a:lnTo>
                  <a:lnTo>
                    <a:pt x="4013" y="662"/>
                  </a:lnTo>
                  <a:lnTo>
                    <a:pt x="4013" y="665"/>
                  </a:lnTo>
                  <a:lnTo>
                    <a:pt x="4011" y="669"/>
                  </a:lnTo>
                  <a:lnTo>
                    <a:pt x="4011" y="669"/>
                  </a:lnTo>
                  <a:lnTo>
                    <a:pt x="4011" y="674"/>
                  </a:lnTo>
                  <a:lnTo>
                    <a:pt x="4009" y="674"/>
                  </a:lnTo>
                  <a:lnTo>
                    <a:pt x="4009" y="677"/>
                  </a:lnTo>
                  <a:lnTo>
                    <a:pt x="4007" y="677"/>
                  </a:lnTo>
                  <a:lnTo>
                    <a:pt x="4009" y="702"/>
                  </a:lnTo>
                  <a:lnTo>
                    <a:pt x="4009" y="702"/>
                  </a:lnTo>
                  <a:lnTo>
                    <a:pt x="4009" y="707"/>
                  </a:lnTo>
                  <a:lnTo>
                    <a:pt x="4011" y="707"/>
                  </a:lnTo>
                  <a:lnTo>
                    <a:pt x="4011" y="709"/>
                  </a:lnTo>
                  <a:lnTo>
                    <a:pt x="4011" y="709"/>
                  </a:lnTo>
                  <a:lnTo>
                    <a:pt x="4013" y="716"/>
                  </a:lnTo>
                  <a:lnTo>
                    <a:pt x="4014" y="716"/>
                  </a:lnTo>
                  <a:lnTo>
                    <a:pt x="4013" y="724"/>
                  </a:lnTo>
                  <a:lnTo>
                    <a:pt x="4014" y="724"/>
                  </a:lnTo>
                  <a:lnTo>
                    <a:pt x="4014" y="731"/>
                  </a:lnTo>
                  <a:lnTo>
                    <a:pt x="4014" y="731"/>
                  </a:lnTo>
                  <a:lnTo>
                    <a:pt x="4014" y="744"/>
                  </a:lnTo>
                  <a:lnTo>
                    <a:pt x="4014" y="744"/>
                  </a:lnTo>
                  <a:lnTo>
                    <a:pt x="4014" y="747"/>
                  </a:lnTo>
                  <a:lnTo>
                    <a:pt x="4016" y="747"/>
                  </a:lnTo>
                  <a:lnTo>
                    <a:pt x="4016" y="756"/>
                  </a:lnTo>
                  <a:lnTo>
                    <a:pt x="4018" y="756"/>
                  </a:lnTo>
                  <a:lnTo>
                    <a:pt x="4018" y="758"/>
                  </a:lnTo>
                  <a:lnTo>
                    <a:pt x="4020" y="758"/>
                  </a:lnTo>
                  <a:lnTo>
                    <a:pt x="4020" y="761"/>
                  </a:lnTo>
                  <a:lnTo>
                    <a:pt x="4021" y="761"/>
                  </a:lnTo>
                  <a:lnTo>
                    <a:pt x="4021" y="775"/>
                  </a:lnTo>
                  <a:lnTo>
                    <a:pt x="4021" y="775"/>
                  </a:lnTo>
                  <a:lnTo>
                    <a:pt x="4020" y="777"/>
                  </a:lnTo>
                  <a:lnTo>
                    <a:pt x="4021" y="779"/>
                  </a:lnTo>
                  <a:lnTo>
                    <a:pt x="4023" y="779"/>
                  </a:lnTo>
                  <a:lnTo>
                    <a:pt x="4023" y="782"/>
                  </a:lnTo>
                  <a:lnTo>
                    <a:pt x="4023" y="787"/>
                  </a:lnTo>
                  <a:lnTo>
                    <a:pt x="4027" y="787"/>
                  </a:lnTo>
                  <a:lnTo>
                    <a:pt x="4028" y="786"/>
                  </a:lnTo>
                  <a:lnTo>
                    <a:pt x="4028" y="786"/>
                  </a:lnTo>
                  <a:lnTo>
                    <a:pt x="4028" y="784"/>
                  </a:lnTo>
                  <a:lnTo>
                    <a:pt x="4030" y="782"/>
                  </a:lnTo>
                  <a:lnTo>
                    <a:pt x="4035" y="782"/>
                  </a:lnTo>
                  <a:lnTo>
                    <a:pt x="4037" y="779"/>
                  </a:lnTo>
                  <a:lnTo>
                    <a:pt x="4039" y="779"/>
                  </a:lnTo>
                  <a:lnTo>
                    <a:pt x="4039" y="777"/>
                  </a:lnTo>
                  <a:lnTo>
                    <a:pt x="4048" y="770"/>
                  </a:lnTo>
                  <a:lnTo>
                    <a:pt x="4048" y="749"/>
                  </a:lnTo>
                  <a:lnTo>
                    <a:pt x="4051" y="749"/>
                  </a:lnTo>
                  <a:lnTo>
                    <a:pt x="4053" y="749"/>
                  </a:lnTo>
                  <a:lnTo>
                    <a:pt x="4053" y="747"/>
                  </a:lnTo>
                  <a:lnTo>
                    <a:pt x="4053" y="747"/>
                  </a:lnTo>
                  <a:lnTo>
                    <a:pt x="4065" y="745"/>
                  </a:lnTo>
                  <a:lnTo>
                    <a:pt x="4065" y="740"/>
                  </a:lnTo>
                  <a:lnTo>
                    <a:pt x="4065" y="735"/>
                  </a:lnTo>
                  <a:lnTo>
                    <a:pt x="4065" y="728"/>
                  </a:lnTo>
                  <a:lnTo>
                    <a:pt x="4067" y="726"/>
                  </a:lnTo>
                  <a:lnTo>
                    <a:pt x="4068" y="723"/>
                  </a:lnTo>
                  <a:lnTo>
                    <a:pt x="4070" y="723"/>
                  </a:lnTo>
                  <a:lnTo>
                    <a:pt x="4070" y="719"/>
                  </a:lnTo>
                  <a:lnTo>
                    <a:pt x="4074" y="717"/>
                  </a:lnTo>
                  <a:lnTo>
                    <a:pt x="4074" y="716"/>
                  </a:lnTo>
                  <a:lnTo>
                    <a:pt x="4077" y="714"/>
                  </a:lnTo>
                  <a:lnTo>
                    <a:pt x="4077" y="712"/>
                  </a:lnTo>
                  <a:lnTo>
                    <a:pt x="4079" y="712"/>
                  </a:lnTo>
                  <a:lnTo>
                    <a:pt x="4079" y="712"/>
                  </a:lnTo>
                  <a:lnTo>
                    <a:pt x="4081" y="711"/>
                  </a:lnTo>
                  <a:lnTo>
                    <a:pt x="4081" y="711"/>
                  </a:lnTo>
                  <a:lnTo>
                    <a:pt x="4084" y="711"/>
                  </a:lnTo>
                  <a:lnTo>
                    <a:pt x="4088" y="711"/>
                  </a:lnTo>
                  <a:lnTo>
                    <a:pt x="4089" y="712"/>
                  </a:lnTo>
                  <a:lnTo>
                    <a:pt x="4091" y="712"/>
                  </a:lnTo>
                  <a:lnTo>
                    <a:pt x="4093" y="712"/>
                  </a:lnTo>
                  <a:lnTo>
                    <a:pt x="4095" y="711"/>
                  </a:lnTo>
                  <a:lnTo>
                    <a:pt x="4095" y="709"/>
                  </a:lnTo>
                  <a:lnTo>
                    <a:pt x="4096" y="709"/>
                  </a:lnTo>
                  <a:lnTo>
                    <a:pt x="4098" y="705"/>
                  </a:lnTo>
                  <a:lnTo>
                    <a:pt x="4100" y="705"/>
                  </a:lnTo>
                  <a:lnTo>
                    <a:pt x="4098" y="702"/>
                  </a:lnTo>
                  <a:lnTo>
                    <a:pt x="4096" y="698"/>
                  </a:lnTo>
                  <a:lnTo>
                    <a:pt x="4095" y="695"/>
                  </a:lnTo>
                  <a:lnTo>
                    <a:pt x="4091" y="693"/>
                  </a:lnTo>
                  <a:lnTo>
                    <a:pt x="4093" y="688"/>
                  </a:lnTo>
                  <a:lnTo>
                    <a:pt x="4093" y="688"/>
                  </a:lnTo>
                  <a:lnTo>
                    <a:pt x="4093" y="676"/>
                  </a:lnTo>
                  <a:lnTo>
                    <a:pt x="4105" y="670"/>
                  </a:lnTo>
                  <a:lnTo>
                    <a:pt x="4105" y="669"/>
                  </a:lnTo>
                  <a:lnTo>
                    <a:pt x="4107" y="669"/>
                  </a:lnTo>
                  <a:lnTo>
                    <a:pt x="4110" y="670"/>
                  </a:lnTo>
                  <a:lnTo>
                    <a:pt x="4110" y="672"/>
                  </a:lnTo>
                  <a:lnTo>
                    <a:pt x="4114" y="672"/>
                  </a:lnTo>
                  <a:lnTo>
                    <a:pt x="4114" y="670"/>
                  </a:lnTo>
                  <a:lnTo>
                    <a:pt x="4117" y="669"/>
                  </a:lnTo>
                  <a:lnTo>
                    <a:pt x="4117" y="662"/>
                  </a:lnTo>
                  <a:lnTo>
                    <a:pt x="4107" y="662"/>
                  </a:lnTo>
                  <a:lnTo>
                    <a:pt x="4107" y="658"/>
                  </a:lnTo>
                  <a:lnTo>
                    <a:pt x="4107" y="656"/>
                  </a:lnTo>
                  <a:lnTo>
                    <a:pt x="4105" y="655"/>
                  </a:lnTo>
                  <a:lnTo>
                    <a:pt x="4103" y="651"/>
                  </a:lnTo>
                  <a:lnTo>
                    <a:pt x="4103" y="649"/>
                  </a:lnTo>
                  <a:lnTo>
                    <a:pt x="4105" y="649"/>
                  </a:lnTo>
                  <a:lnTo>
                    <a:pt x="4107" y="639"/>
                  </a:lnTo>
                  <a:lnTo>
                    <a:pt x="4112" y="635"/>
                  </a:lnTo>
                  <a:lnTo>
                    <a:pt x="4114" y="627"/>
                  </a:lnTo>
                  <a:lnTo>
                    <a:pt x="4112" y="625"/>
                  </a:lnTo>
                  <a:lnTo>
                    <a:pt x="4110" y="623"/>
                  </a:lnTo>
                  <a:lnTo>
                    <a:pt x="4107" y="623"/>
                  </a:lnTo>
                  <a:lnTo>
                    <a:pt x="4105" y="623"/>
                  </a:lnTo>
                  <a:lnTo>
                    <a:pt x="4105" y="625"/>
                  </a:lnTo>
                  <a:lnTo>
                    <a:pt x="4102" y="623"/>
                  </a:lnTo>
                  <a:lnTo>
                    <a:pt x="4100" y="620"/>
                  </a:lnTo>
                  <a:lnTo>
                    <a:pt x="4098" y="620"/>
                  </a:lnTo>
                  <a:lnTo>
                    <a:pt x="4098" y="614"/>
                  </a:lnTo>
                  <a:lnTo>
                    <a:pt x="4100" y="611"/>
                  </a:lnTo>
                  <a:lnTo>
                    <a:pt x="4102" y="608"/>
                  </a:lnTo>
                  <a:lnTo>
                    <a:pt x="4103" y="604"/>
                  </a:lnTo>
                  <a:lnTo>
                    <a:pt x="4107" y="602"/>
                  </a:lnTo>
                  <a:lnTo>
                    <a:pt x="4109" y="599"/>
                  </a:lnTo>
                  <a:lnTo>
                    <a:pt x="4109" y="599"/>
                  </a:lnTo>
                  <a:lnTo>
                    <a:pt x="4110" y="597"/>
                  </a:lnTo>
                  <a:lnTo>
                    <a:pt x="4110" y="594"/>
                  </a:lnTo>
                  <a:lnTo>
                    <a:pt x="4112" y="594"/>
                  </a:lnTo>
                  <a:lnTo>
                    <a:pt x="4112" y="594"/>
                  </a:lnTo>
                  <a:lnTo>
                    <a:pt x="4114" y="594"/>
                  </a:lnTo>
                  <a:lnTo>
                    <a:pt x="4116" y="592"/>
                  </a:lnTo>
                  <a:lnTo>
                    <a:pt x="4116" y="588"/>
                  </a:lnTo>
                  <a:lnTo>
                    <a:pt x="4119" y="588"/>
                  </a:lnTo>
                  <a:lnTo>
                    <a:pt x="4117" y="581"/>
                  </a:lnTo>
                  <a:lnTo>
                    <a:pt x="4121" y="581"/>
                  </a:lnTo>
                  <a:lnTo>
                    <a:pt x="4123" y="578"/>
                  </a:lnTo>
                  <a:lnTo>
                    <a:pt x="4123" y="576"/>
                  </a:lnTo>
                  <a:lnTo>
                    <a:pt x="4124" y="574"/>
                  </a:lnTo>
                  <a:lnTo>
                    <a:pt x="4124" y="573"/>
                  </a:lnTo>
                  <a:lnTo>
                    <a:pt x="4130" y="573"/>
                  </a:lnTo>
                  <a:lnTo>
                    <a:pt x="4130" y="576"/>
                  </a:lnTo>
                  <a:lnTo>
                    <a:pt x="4133" y="574"/>
                  </a:lnTo>
                  <a:lnTo>
                    <a:pt x="4135" y="574"/>
                  </a:lnTo>
                  <a:lnTo>
                    <a:pt x="4138" y="576"/>
                  </a:lnTo>
                  <a:lnTo>
                    <a:pt x="4138" y="578"/>
                  </a:lnTo>
                  <a:lnTo>
                    <a:pt x="4142" y="578"/>
                  </a:lnTo>
                  <a:lnTo>
                    <a:pt x="4142" y="576"/>
                  </a:lnTo>
                  <a:lnTo>
                    <a:pt x="4144" y="576"/>
                  </a:lnTo>
                  <a:lnTo>
                    <a:pt x="4144" y="573"/>
                  </a:lnTo>
                  <a:lnTo>
                    <a:pt x="4147" y="571"/>
                  </a:lnTo>
                  <a:lnTo>
                    <a:pt x="4151" y="569"/>
                  </a:lnTo>
                  <a:lnTo>
                    <a:pt x="4154" y="566"/>
                  </a:lnTo>
                  <a:lnTo>
                    <a:pt x="4158" y="562"/>
                  </a:lnTo>
                  <a:lnTo>
                    <a:pt x="4159" y="560"/>
                  </a:lnTo>
                  <a:lnTo>
                    <a:pt x="4161" y="560"/>
                  </a:lnTo>
                  <a:lnTo>
                    <a:pt x="4161" y="560"/>
                  </a:lnTo>
                  <a:lnTo>
                    <a:pt x="4159" y="562"/>
                  </a:lnTo>
                  <a:lnTo>
                    <a:pt x="4159" y="566"/>
                  </a:lnTo>
                  <a:lnTo>
                    <a:pt x="4158" y="569"/>
                  </a:lnTo>
                  <a:lnTo>
                    <a:pt x="4158" y="573"/>
                  </a:lnTo>
                  <a:lnTo>
                    <a:pt x="4158" y="576"/>
                  </a:lnTo>
                  <a:lnTo>
                    <a:pt x="4159" y="580"/>
                  </a:lnTo>
                  <a:lnTo>
                    <a:pt x="4161" y="580"/>
                  </a:lnTo>
                  <a:lnTo>
                    <a:pt x="4163" y="578"/>
                  </a:lnTo>
                  <a:lnTo>
                    <a:pt x="4164" y="578"/>
                  </a:lnTo>
                  <a:lnTo>
                    <a:pt x="4164" y="576"/>
                  </a:lnTo>
                  <a:lnTo>
                    <a:pt x="4166" y="574"/>
                  </a:lnTo>
                  <a:lnTo>
                    <a:pt x="4168" y="573"/>
                  </a:lnTo>
                  <a:lnTo>
                    <a:pt x="4170" y="573"/>
                  </a:lnTo>
                  <a:lnTo>
                    <a:pt x="4170" y="569"/>
                  </a:lnTo>
                  <a:lnTo>
                    <a:pt x="4173" y="569"/>
                  </a:lnTo>
                  <a:lnTo>
                    <a:pt x="4173" y="566"/>
                  </a:lnTo>
                  <a:lnTo>
                    <a:pt x="4173" y="564"/>
                  </a:lnTo>
                  <a:lnTo>
                    <a:pt x="4173" y="560"/>
                  </a:lnTo>
                  <a:lnTo>
                    <a:pt x="4177" y="562"/>
                  </a:lnTo>
                  <a:lnTo>
                    <a:pt x="4177" y="560"/>
                  </a:lnTo>
                  <a:lnTo>
                    <a:pt x="4178" y="560"/>
                  </a:lnTo>
                  <a:lnTo>
                    <a:pt x="4180" y="560"/>
                  </a:lnTo>
                  <a:lnTo>
                    <a:pt x="4182" y="560"/>
                  </a:lnTo>
                  <a:lnTo>
                    <a:pt x="4182" y="557"/>
                  </a:lnTo>
                  <a:lnTo>
                    <a:pt x="4185" y="557"/>
                  </a:lnTo>
                  <a:lnTo>
                    <a:pt x="4189" y="555"/>
                  </a:lnTo>
                  <a:lnTo>
                    <a:pt x="4191" y="557"/>
                  </a:lnTo>
                  <a:lnTo>
                    <a:pt x="4194" y="557"/>
                  </a:lnTo>
                  <a:lnTo>
                    <a:pt x="4194" y="559"/>
                  </a:lnTo>
                  <a:lnTo>
                    <a:pt x="4196" y="559"/>
                  </a:lnTo>
                  <a:lnTo>
                    <a:pt x="4196" y="560"/>
                  </a:lnTo>
                  <a:lnTo>
                    <a:pt x="4198" y="560"/>
                  </a:lnTo>
                  <a:lnTo>
                    <a:pt x="4201" y="564"/>
                  </a:lnTo>
                  <a:lnTo>
                    <a:pt x="4206" y="564"/>
                  </a:lnTo>
                  <a:lnTo>
                    <a:pt x="4206" y="564"/>
                  </a:lnTo>
                  <a:lnTo>
                    <a:pt x="4206" y="564"/>
                  </a:lnTo>
                  <a:lnTo>
                    <a:pt x="4206" y="571"/>
                  </a:lnTo>
                  <a:lnTo>
                    <a:pt x="4210" y="571"/>
                  </a:lnTo>
                  <a:lnTo>
                    <a:pt x="4212" y="573"/>
                  </a:lnTo>
                  <a:lnTo>
                    <a:pt x="4213" y="574"/>
                  </a:lnTo>
                  <a:lnTo>
                    <a:pt x="4213" y="576"/>
                  </a:lnTo>
                  <a:lnTo>
                    <a:pt x="4219" y="578"/>
                  </a:lnTo>
                  <a:lnTo>
                    <a:pt x="4222" y="566"/>
                  </a:lnTo>
                  <a:lnTo>
                    <a:pt x="4224" y="566"/>
                  </a:lnTo>
                  <a:lnTo>
                    <a:pt x="4226" y="564"/>
                  </a:lnTo>
                  <a:lnTo>
                    <a:pt x="4227" y="562"/>
                  </a:lnTo>
                  <a:lnTo>
                    <a:pt x="4227" y="559"/>
                  </a:lnTo>
                  <a:lnTo>
                    <a:pt x="4233" y="559"/>
                  </a:lnTo>
                  <a:lnTo>
                    <a:pt x="4234" y="557"/>
                  </a:lnTo>
                  <a:lnTo>
                    <a:pt x="4236" y="555"/>
                  </a:lnTo>
                  <a:lnTo>
                    <a:pt x="4238" y="555"/>
                  </a:lnTo>
                  <a:lnTo>
                    <a:pt x="4238" y="553"/>
                  </a:lnTo>
                  <a:lnTo>
                    <a:pt x="4236" y="552"/>
                  </a:lnTo>
                  <a:lnTo>
                    <a:pt x="4236" y="550"/>
                  </a:lnTo>
                  <a:lnTo>
                    <a:pt x="4240" y="550"/>
                  </a:lnTo>
                  <a:lnTo>
                    <a:pt x="4240" y="548"/>
                  </a:lnTo>
                  <a:lnTo>
                    <a:pt x="4241" y="548"/>
                  </a:lnTo>
                  <a:lnTo>
                    <a:pt x="4241" y="548"/>
                  </a:lnTo>
                  <a:lnTo>
                    <a:pt x="4243" y="548"/>
                  </a:lnTo>
                  <a:lnTo>
                    <a:pt x="4247" y="548"/>
                  </a:lnTo>
                  <a:lnTo>
                    <a:pt x="4248" y="546"/>
                  </a:lnTo>
                  <a:lnTo>
                    <a:pt x="4250" y="545"/>
                  </a:lnTo>
                  <a:lnTo>
                    <a:pt x="4252" y="545"/>
                  </a:lnTo>
                  <a:lnTo>
                    <a:pt x="4250" y="543"/>
                  </a:lnTo>
                  <a:lnTo>
                    <a:pt x="4248" y="541"/>
                  </a:lnTo>
                  <a:lnTo>
                    <a:pt x="4248" y="541"/>
                  </a:lnTo>
                  <a:lnTo>
                    <a:pt x="4248" y="539"/>
                  </a:lnTo>
                  <a:lnTo>
                    <a:pt x="4252" y="539"/>
                  </a:lnTo>
                  <a:lnTo>
                    <a:pt x="4254" y="541"/>
                  </a:lnTo>
                  <a:lnTo>
                    <a:pt x="4257" y="543"/>
                  </a:lnTo>
                  <a:lnTo>
                    <a:pt x="4259" y="539"/>
                  </a:lnTo>
                  <a:lnTo>
                    <a:pt x="4260" y="539"/>
                  </a:lnTo>
                  <a:lnTo>
                    <a:pt x="4260" y="536"/>
                  </a:lnTo>
                  <a:lnTo>
                    <a:pt x="4259" y="534"/>
                  </a:lnTo>
                  <a:lnTo>
                    <a:pt x="4259" y="532"/>
                  </a:lnTo>
                  <a:lnTo>
                    <a:pt x="4260" y="532"/>
                  </a:lnTo>
                  <a:lnTo>
                    <a:pt x="4262" y="534"/>
                  </a:lnTo>
                  <a:lnTo>
                    <a:pt x="4264" y="536"/>
                  </a:lnTo>
                  <a:lnTo>
                    <a:pt x="4266" y="534"/>
                  </a:lnTo>
                  <a:lnTo>
                    <a:pt x="4267" y="534"/>
                  </a:lnTo>
                  <a:lnTo>
                    <a:pt x="4269" y="532"/>
                  </a:lnTo>
                  <a:lnTo>
                    <a:pt x="4269" y="532"/>
                  </a:lnTo>
                  <a:lnTo>
                    <a:pt x="4271" y="532"/>
                  </a:lnTo>
                  <a:lnTo>
                    <a:pt x="4273" y="531"/>
                  </a:lnTo>
                  <a:lnTo>
                    <a:pt x="4276" y="531"/>
                  </a:lnTo>
                  <a:lnTo>
                    <a:pt x="4276" y="529"/>
                  </a:lnTo>
                  <a:lnTo>
                    <a:pt x="4278" y="529"/>
                  </a:lnTo>
                  <a:lnTo>
                    <a:pt x="4278" y="527"/>
                  </a:lnTo>
                  <a:lnTo>
                    <a:pt x="4285" y="527"/>
                  </a:lnTo>
                  <a:lnTo>
                    <a:pt x="4285" y="525"/>
                  </a:lnTo>
                  <a:lnTo>
                    <a:pt x="4288" y="525"/>
                  </a:lnTo>
                  <a:lnTo>
                    <a:pt x="4288" y="524"/>
                  </a:lnTo>
                  <a:lnTo>
                    <a:pt x="4290" y="524"/>
                  </a:lnTo>
                  <a:lnTo>
                    <a:pt x="4290" y="522"/>
                  </a:lnTo>
                  <a:lnTo>
                    <a:pt x="4294" y="522"/>
                  </a:lnTo>
                  <a:lnTo>
                    <a:pt x="4294" y="522"/>
                  </a:lnTo>
                  <a:lnTo>
                    <a:pt x="4297" y="522"/>
                  </a:lnTo>
                  <a:lnTo>
                    <a:pt x="4297" y="518"/>
                  </a:lnTo>
                  <a:lnTo>
                    <a:pt x="4299" y="518"/>
                  </a:lnTo>
                  <a:lnTo>
                    <a:pt x="4299" y="518"/>
                  </a:lnTo>
                  <a:lnTo>
                    <a:pt x="4308" y="517"/>
                  </a:lnTo>
                  <a:lnTo>
                    <a:pt x="4308" y="515"/>
                  </a:lnTo>
                  <a:lnTo>
                    <a:pt x="4309" y="515"/>
                  </a:lnTo>
                  <a:lnTo>
                    <a:pt x="4309" y="515"/>
                  </a:lnTo>
                  <a:lnTo>
                    <a:pt x="4311" y="515"/>
                  </a:lnTo>
                  <a:lnTo>
                    <a:pt x="4311" y="517"/>
                  </a:lnTo>
                  <a:lnTo>
                    <a:pt x="4311" y="517"/>
                  </a:lnTo>
                  <a:lnTo>
                    <a:pt x="4323" y="515"/>
                  </a:lnTo>
                  <a:lnTo>
                    <a:pt x="4323" y="515"/>
                  </a:lnTo>
                  <a:lnTo>
                    <a:pt x="4327" y="515"/>
                  </a:lnTo>
                  <a:lnTo>
                    <a:pt x="4327" y="518"/>
                  </a:lnTo>
                  <a:lnTo>
                    <a:pt x="4330" y="518"/>
                  </a:lnTo>
                  <a:lnTo>
                    <a:pt x="4330" y="518"/>
                  </a:lnTo>
                  <a:lnTo>
                    <a:pt x="4337" y="518"/>
                  </a:lnTo>
                  <a:lnTo>
                    <a:pt x="4339" y="520"/>
                  </a:lnTo>
                  <a:lnTo>
                    <a:pt x="4341" y="518"/>
                  </a:lnTo>
                  <a:lnTo>
                    <a:pt x="4343" y="517"/>
                  </a:lnTo>
                  <a:lnTo>
                    <a:pt x="4344" y="513"/>
                  </a:lnTo>
                  <a:lnTo>
                    <a:pt x="4346" y="513"/>
                  </a:lnTo>
                  <a:lnTo>
                    <a:pt x="4346" y="512"/>
                  </a:lnTo>
                  <a:lnTo>
                    <a:pt x="4344" y="512"/>
                  </a:lnTo>
                  <a:lnTo>
                    <a:pt x="4344" y="505"/>
                  </a:lnTo>
                  <a:lnTo>
                    <a:pt x="4339" y="503"/>
                  </a:lnTo>
                  <a:lnTo>
                    <a:pt x="4339" y="503"/>
                  </a:lnTo>
                  <a:lnTo>
                    <a:pt x="4337" y="503"/>
                  </a:lnTo>
                  <a:lnTo>
                    <a:pt x="4337" y="501"/>
                  </a:lnTo>
                  <a:lnTo>
                    <a:pt x="4337" y="499"/>
                  </a:lnTo>
                  <a:lnTo>
                    <a:pt x="4339" y="498"/>
                  </a:lnTo>
                  <a:lnTo>
                    <a:pt x="4337" y="498"/>
                  </a:lnTo>
                  <a:lnTo>
                    <a:pt x="4337" y="496"/>
                  </a:lnTo>
                  <a:lnTo>
                    <a:pt x="4336" y="496"/>
                  </a:lnTo>
                  <a:lnTo>
                    <a:pt x="4336" y="489"/>
                  </a:lnTo>
                  <a:lnTo>
                    <a:pt x="4332" y="489"/>
                  </a:lnTo>
                  <a:lnTo>
                    <a:pt x="4332" y="485"/>
                  </a:lnTo>
                  <a:lnTo>
                    <a:pt x="4330" y="482"/>
                  </a:lnTo>
                  <a:lnTo>
                    <a:pt x="4327" y="475"/>
                  </a:lnTo>
                  <a:lnTo>
                    <a:pt x="4323" y="477"/>
                  </a:lnTo>
                  <a:lnTo>
                    <a:pt x="4322" y="478"/>
                  </a:lnTo>
                  <a:lnTo>
                    <a:pt x="4318" y="478"/>
                  </a:lnTo>
                  <a:lnTo>
                    <a:pt x="4318" y="477"/>
                  </a:lnTo>
                  <a:lnTo>
                    <a:pt x="4316" y="477"/>
                  </a:lnTo>
                  <a:lnTo>
                    <a:pt x="4316" y="475"/>
                  </a:lnTo>
                  <a:lnTo>
                    <a:pt x="4316" y="475"/>
                  </a:lnTo>
                  <a:lnTo>
                    <a:pt x="4318" y="475"/>
                  </a:lnTo>
                  <a:lnTo>
                    <a:pt x="4318" y="473"/>
                  </a:lnTo>
                  <a:lnTo>
                    <a:pt x="4318" y="471"/>
                  </a:lnTo>
                  <a:lnTo>
                    <a:pt x="4322" y="470"/>
                  </a:lnTo>
                  <a:lnTo>
                    <a:pt x="4322" y="468"/>
                  </a:lnTo>
                  <a:lnTo>
                    <a:pt x="4320" y="468"/>
                  </a:lnTo>
                  <a:lnTo>
                    <a:pt x="4320" y="466"/>
                  </a:lnTo>
                  <a:lnTo>
                    <a:pt x="4318" y="468"/>
                  </a:lnTo>
                  <a:lnTo>
                    <a:pt x="4318" y="470"/>
                  </a:lnTo>
                  <a:lnTo>
                    <a:pt x="4313" y="470"/>
                  </a:lnTo>
                  <a:lnTo>
                    <a:pt x="4313" y="468"/>
                  </a:lnTo>
                  <a:lnTo>
                    <a:pt x="4311" y="466"/>
                  </a:lnTo>
                  <a:lnTo>
                    <a:pt x="4308" y="466"/>
                  </a:lnTo>
                  <a:lnTo>
                    <a:pt x="4306" y="464"/>
                  </a:lnTo>
                  <a:lnTo>
                    <a:pt x="4302" y="466"/>
                  </a:lnTo>
                  <a:lnTo>
                    <a:pt x="4299" y="466"/>
                  </a:lnTo>
                  <a:lnTo>
                    <a:pt x="4299" y="464"/>
                  </a:lnTo>
                  <a:lnTo>
                    <a:pt x="4302" y="464"/>
                  </a:lnTo>
                  <a:lnTo>
                    <a:pt x="4302" y="463"/>
                  </a:lnTo>
                  <a:lnTo>
                    <a:pt x="4316" y="464"/>
                  </a:lnTo>
                  <a:lnTo>
                    <a:pt x="4316" y="461"/>
                  </a:lnTo>
                  <a:lnTo>
                    <a:pt x="4318" y="461"/>
                  </a:lnTo>
                  <a:lnTo>
                    <a:pt x="4318" y="463"/>
                  </a:lnTo>
                  <a:lnTo>
                    <a:pt x="4320" y="463"/>
                  </a:lnTo>
                  <a:lnTo>
                    <a:pt x="4322" y="463"/>
                  </a:lnTo>
                  <a:lnTo>
                    <a:pt x="4323" y="464"/>
                  </a:lnTo>
                  <a:lnTo>
                    <a:pt x="4323" y="464"/>
                  </a:lnTo>
                  <a:lnTo>
                    <a:pt x="4325" y="464"/>
                  </a:lnTo>
                  <a:lnTo>
                    <a:pt x="4325" y="466"/>
                  </a:lnTo>
                  <a:lnTo>
                    <a:pt x="4341" y="468"/>
                  </a:lnTo>
                  <a:lnTo>
                    <a:pt x="4341" y="468"/>
                  </a:lnTo>
                  <a:lnTo>
                    <a:pt x="4344" y="468"/>
                  </a:lnTo>
                  <a:lnTo>
                    <a:pt x="4344" y="466"/>
                  </a:lnTo>
                  <a:lnTo>
                    <a:pt x="4346" y="466"/>
                  </a:lnTo>
                  <a:lnTo>
                    <a:pt x="4348" y="466"/>
                  </a:lnTo>
                  <a:lnTo>
                    <a:pt x="4348" y="468"/>
                  </a:lnTo>
                  <a:lnTo>
                    <a:pt x="4348" y="466"/>
                  </a:lnTo>
                  <a:lnTo>
                    <a:pt x="4351" y="466"/>
                  </a:lnTo>
                  <a:lnTo>
                    <a:pt x="4351" y="464"/>
                  </a:lnTo>
                  <a:lnTo>
                    <a:pt x="4353" y="464"/>
                  </a:lnTo>
                  <a:lnTo>
                    <a:pt x="4353" y="463"/>
                  </a:lnTo>
                  <a:lnTo>
                    <a:pt x="4356" y="463"/>
                  </a:lnTo>
                  <a:lnTo>
                    <a:pt x="4356" y="461"/>
                  </a:lnTo>
                  <a:lnTo>
                    <a:pt x="4360" y="461"/>
                  </a:lnTo>
                  <a:lnTo>
                    <a:pt x="4360" y="457"/>
                  </a:lnTo>
                  <a:lnTo>
                    <a:pt x="4360" y="454"/>
                  </a:lnTo>
                  <a:lnTo>
                    <a:pt x="4362" y="450"/>
                  </a:lnTo>
                  <a:lnTo>
                    <a:pt x="4365" y="449"/>
                  </a:lnTo>
                  <a:lnTo>
                    <a:pt x="4365" y="447"/>
                  </a:lnTo>
                  <a:lnTo>
                    <a:pt x="4363" y="445"/>
                  </a:lnTo>
                  <a:lnTo>
                    <a:pt x="4363" y="443"/>
                  </a:lnTo>
                  <a:lnTo>
                    <a:pt x="4360" y="443"/>
                  </a:lnTo>
                  <a:lnTo>
                    <a:pt x="4358" y="440"/>
                  </a:lnTo>
                  <a:lnTo>
                    <a:pt x="4358" y="440"/>
                  </a:lnTo>
                  <a:lnTo>
                    <a:pt x="4358" y="440"/>
                  </a:lnTo>
                  <a:lnTo>
                    <a:pt x="4356" y="438"/>
                  </a:lnTo>
                  <a:lnTo>
                    <a:pt x="4358" y="438"/>
                  </a:lnTo>
                  <a:lnTo>
                    <a:pt x="4358" y="438"/>
                  </a:lnTo>
                  <a:lnTo>
                    <a:pt x="4358" y="436"/>
                  </a:lnTo>
                  <a:lnTo>
                    <a:pt x="4360" y="436"/>
                  </a:lnTo>
                  <a:lnTo>
                    <a:pt x="4360" y="433"/>
                  </a:lnTo>
                  <a:lnTo>
                    <a:pt x="4360" y="431"/>
                  </a:lnTo>
                  <a:lnTo>
                    <a:pt x="4360" y="428"/>
                  </a:lnTo>
                  <a:lnTo>
                    <a:pt x="4363" y="426"/>
                  </a:lnTo>
                  <a:lnTo>
                    <a:pt x="4363" y="426"/>
                  </a:lnTo>
                  <a:lnTo>
                    <a:pt x="4365" y="426"/>
                  </a:lnTo>
                  <a:lnTo>
                    <a:pt x="4369" y="426"/>
                  </a:lnTo>
                  <a:lnTo>
                    <a:pt x="4369" y="424"/>
                  </a:lnTo>
                  <a:lnTo>
                    <a:pt x="4370" y="424"/>
                  </a:lnTo>
                  <a:lnTo>
                    <a:pt x="4369" y="426"/>
                  </a:lnTo>
                  <a:lnTo>
                    <a:pt x="4369" y="428"/>
                  </a:lnTo>
                  <a:lnTo>
                    <a:pt x="4367" y="429"/>
                  </a:lnTo>
                  <a:lnTo>
                    <a:pt x="4367" y="433"/>
                  </a:lnTo>
                  <a:lnTo>
                    <a:pt x="4370" y="433"/>
                  </a:lnTo>
                  <a:lnTo>
                    <a:pt x="4369" y="440"/>
                  </a:lnTo>
                  <a:lnTo>
                    <a:pt x="4367" y="440"/>
                  </a:lnTo>
                  <a:lnTo>
                    <a:pt x="4367" y="447"/>
                  </a:lnTo>
                  <a:lnTo>
                    <a:pt x="4372" y="447"/>
                  </a:lnTo>
                  <a:lnTo>
                    <a:pt x="4374" y="449"/>
                  </a:lnTo>
                  <a:lnTo>
                    <a:pt x="4377" y="452"/>
                  </a:lnTo>
                  <a:lnTo>
                    <a:pt x="4381" y="450"/>
                  </a:lnTo>
                  <a:lnTo>
                    <a:pt x="4384" y="450"/>
                  </a:lnTo>
                  <a:lnTo>
                    <a:pt x="4386" y="449"/>
                  </a:lnTo>
                  <a:lnTo>
                    <a:pt x="4390" y="447"/>
                  </a:lnTo>
                  <a:lnTo>
                    <a:pt x="4391" y="445"/>
                  </a:lnTo>
                  <a:lnTo>
                    <a:pt x="4391" y="443"/>
                  </a:lnTo>
                  <a:lnTo>
                    <a:pt x="4393" y="443"/>
                  </a:lnTo>
                  <a:lnTo>
                    <a:pt x="4395" y="443"/>
                  </a:lnTo>
                  <a:lnTo>
                    <a:pt x="4395" y="445"/>
                  </a:lnTo>
                  <a:lnTo>
                    <a:pt x="4405" y="445"/>
                  </a:lnTo>
                  <a:lnTo>
                    <a:pt x="4409" y="449"/>
                  </a:lnTo>
                  <a:lnTo>
                    <a:pt x="4411" y="452"/>
                  </a:lnTo>
                  <a:lnTo>
                    <a:pt x="4412" y="456"/>
                  </a:lnTo>
                  <a:lnTo>
                    <a:pt x="4414" y="456"/>
                  </a:lnTo>
                  <a:lnTo>
                    <a:pt x="4414" y="457"/>
                  </a:lnTo>
                  <a:lnTo>
                    <a:pt x="4412" y="459"/>
                  </a:lnTo>
                  <a:lnTo>
                    <a:pt x="4412" y="461"/>
                  </a:lnTo>
                  <a:lnTo>
                    <a:pt x="4411" y="463"/>
                  </a:lnTo>
                  <a:lnTo>
                    <a:pt x="4416" y="466"/>
                  </a:lnTo>
                  <a:lnTo>
                    <a:pt x="4419" y="470"/>
                  </a:lnTo>
                  <a:lnTo>
                    <a:pt x="4423" y="470"/>
                  </a:lnTo>
                  <a:lnTo>
                    <a:pt x="4425" y="468"/>
                  </a:lnTo>
                  <a:lnTo>
                    <a:pt x="4426" y="468"/>
                  </a:lnTo>
                  <a:lnTo>
                    <a:pt x="4428" y="468"/>
                  </a:lnTo>
                  <a:lnTo>
                    <a:pt x="4430" y="468"/>
                  </a:lnTo>
                  <a:lnTo>
                    <a:pt x="4432" y="470"/>
                  </a:lnTo>
                  <a:lnTo>
                    <a:pt x="4432" y="470"/>
                  </a:lnTo>
                  <a:lnTo>
                    <a:pt x="4435" y="470"/>
                  </a:lnTo>
                  <a:lnTo>
                    <a:pt x="4437" y="473"/>
                  </a:lnTo>
                  <a:lnTo>
                    <a:pt x="4439" y="473"/>
                  </a:lnTo>
                  <a:lnTo>
                    <a:pt x="4440" y="475"/>
                  </a:lnTo>
                  <a:lnTo>
                    <a:pt x="4440" y="475"/>
                  </a:lnTo>
                  <a:lnTo>
                    <a:pt x="4440" y="477"/>
                  </a:lnTo>
                  <a:lnTo>
                    <a:pt x="4442" y="480"/>
                  </a:lnTo>
                  <a:lnTo>
                    <a:pt x="4446" y="478"/>
                  </a:lnTo>
                  <a:lnTo>
                    <a:pt x="4447" y="477"/>
                  </a:lnTo>
                  <a:lnTo>
                    <a:pt x="4449" y="477"/>
                  </a:lnTo>
                  <a:lnTo>
                    <a:pt x="4451" y="475"/>
                  </a:lnTo>
                  <a:lnTo>
                    <a:pt x="4452" y="473"/>
                  </a:lnTo>
                  <a:lnTo>
                    <a:pt x="4454" y="477"/>
                  </a:lnTo>
                  <a:lnTo>
                    <a:pt x="4454" y="478"/>
                  </a:lnTo>
                  <a:lnTo>
                    <a:pt x="4456" y="480"/>
                  </a:lnTo>
                  <a:lnTo>
                    <a:pt x="4459" y="48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1">
                <a:solidFill>
                  <a:prstClr val="black"/>
                </a:solidFill>
                <a:latin typeface="Arial" panose="020B0604020202020204" pitchFamily="34" charset="0"/>
                <a:cs typeface="Arial" panose="020B0604020202020204" pitchFamily="34" charset="0"/>
              </a:endParaRPr>
            </a:p>
          </p:txBody>
        </p:sp>
        <p:sp>
          <p:nvSpPr>
            <p:cNvPr id="323" name="Freeform 9"/>
            <p:cNvSpPr>
              <a:spLocks noEditPoints="1"/>
            </p:cNvSpPr>
            <p:nvPr/>
          </p:nvSpPr>
          <p:spPr bwMode="auto">
            <a:xfrm>
              <a:off x="1936750" y="1506538"/>
              <a:ext cx="5672138" cy="3171825"/>
            </a:xfrm>
            <a:custGeom>
              <a:avLst/>
              <a:gdLst>
                <a:gd name="T0" fmla="*/ 1869 w 3573"/>
                <a:gd name="T1" fmla="*/ 485 h 1998"/>
                <a:gd name="T2" fmla="*/ 1911 w 3573"/>
                <a:gd name="T3" fmla="*/ 291 h 1998"/>
                <a:gd name="T4" fmla="*/ 2070 w 3573"/>
                <a:gd name="T5" fmla="*/ 495 h 1998"/>
                <a:gd name="T6" fmla="*/ 2126 w 3573"/>
                <a:gd name="T7" fmla="*/ 453 h 1998"/>
                <a:gd name="T8" fmla="*/ 2138 w 3573"/>
                <a:gd name="T9" fmla="*/ 431 h 1998"/>
                <a:gd name="T10" fmla="*/ 2199 w 3573"/>
                <a:gd name="T11" fmla="*/ 441 h 1998"/>
                <a:gd name="T12" fmla="*/ 2180 w 3573"/>
                <a:gd name="T13" fmla="*/ 406 h 1998"/>
                <a:gd name="T14" fmla="*/ 2236 w 3573"/>
                <a:gd name="T15" fmla="*/ 497 h 1998"/>
                <a:gd name="T16" fmla="*/ 2219 w 3573"/>
                <a:gd name="T17" fmla="*/ 480 h 1998"/>
                <a:gd name="T18" fmla="*/ 1880 w 3573"/>
                <a:gd name="T19" fmla="*/ 1396 h 1998"/>
                <a:gd name="T20" fmla="*/ 2192 w 3573"/>
                <a:gd name="T21" fmla="*/ 1571 h 1998"/>
                <a:gd name="T22" fmla="*/ 2121 w 3573"/>
                <a:gd name="T23" fmla="*/ 1614 h 1998"/>
                <a:gd name="T24" fmla="*/ 2086 w 3573"/>
                <a:gd name="T25" fmla="*/ 1805 h 1998"/>
                <a:gd name="T26" fmla="*/ 2096 w 3573"/>
                <a:gd name="T27" fmla="*/ 1681 h 1998"/>
                <a:gd name="T28" fmla="*/ 2098 w 3573"/>
                <a:gd name="T29" fmla="*/ 1756 h 1998"/>
                <a:gd name="T30" fmla="*/ 2103 w 3573"/>
                <a:gd name="T31" fmla="*/ 1738 h 1998"/>
                <a:gd name="T32" fmla="*/ 2147 w 3573"/>
                <a:gd name="T33" fmla="*/ 1780 h 1998"/>
                <a:gd name="T34" fmla="*/ 2163 w 3573"/>
                <a:gd name="T35" fmla="*/ 1813 h 1998"/>
                <a:gd name="T36" fmla="*/ 2175 w 3573"/>
                <a:gd name="T37" fmla="*/ 1719 h 1998"/>
                <a:gd name="T38" fmla="*/ 2170 w 3573"/>
                <a:gd name="T39" fmla="*/ 1665 h 1998"/>
                <a:gd name="T40" fmla="*/ 2142 w 3573"/>
                <a:gd name="T41" fmla="*/ 1698 h 1998"/>
                <a:gd name="T42" fmla="*/ 2131 w 3573"/>
                <a:gd name="T43" fmla="*/ 1661 h 1998"/>
                <a:gd name="T44" fmla="*/ 2143 w 3573"/>
                <a:gd name="T45" fmla="*/ 1106 h 1998"/>
                <a:gd name="T46" fmla="*/ 2294 w 3573"/>
                <a:gd name="T47" fmla="*/ 928 h 1998"/>
                <a:gd name="T48" fmla="*/ 2323 w 3573"/>
                <a:gd name="T49" fmla="*/ 954 h 1998"/>
                <a:gd name="T50" fmla="*/ 2437 w 3573"/>
                <a:gd name="T51" fmla="*/ 881 h 1998"/>
                <a:gd name="T52" fmla="*/ 2449 w 3573"/>
                <a:gd name="T53" fmla="*/ 930 h 1998"/>
                <a:gd name="T54" fmla="*/ 2381 w 3573"/>
                <a:gd name="T55" fmla="*/ 951 h 1998"/>
                <a:gd name="T56" fmla="*/ 2391 w 3573"/>
                <a:gd name="T57" fmla="*/ 888 h 1998"/>
                <a:gd name="T58" fmla="*/ 2356 w 3573"/>
                <a:gd name="T59" fmla="*/ 820 h 1998"/>
                <a:gd name="T60" fmla="*/ 2362 w 3573"/>
                <a:gd name="T61" fmla="*/ 778 h 1998"/>
                <a:gd name="T62" fmla="*/ 2395 w 3573"/>
                <a:gd name="T63" fmla="*/ 762 h 1998"/>
                <a:gd name="T64" fmla="*/ 2440 w 3573"/>
                <a:gd name="T65" fmla="*/ 773 h 1998"/>
                <a:gd name="T66" fmla="*/ 2425 w 3573"/>
                <a:gd name="T67" fmla="*/ 816 h 1998"/>
                <a:gd name="T68" fmla="*/ 2411 w 3573"/>
                <a:gd name="T69" fmla="*/ 804 h 1998"/>
                <a:gd name="T70" fmla="*/ 2411 w 3573"/>
                <a:gd name="T71" fmla="*/ 832 h 1998"/>
                <a:gd name="T72" fmla="*/ 2431 w 3573"/>
                <a:gd name="T73" fmla="*/ 865 h 1998"/>
                <a:gd name="T74" fmla="*/ 2541 w 3573"/>
                <a:gd name="T75" fmla="*/ 834 h 1998"/>
                <a:gd name="T76" fmla="*/ 2510 w 3573"/>
                <a:gd name="T77" fmla="*/ 825 h 1998"/>
                <a:gd name="T78" fmla="*/ 2538 w 3573"/>
                <a:gd name="T79" fmla="*/ 778 h 1998"/>
                <a:gd name="T80" fmla="*/ 2561 w 3573"/>
                <a:gd name="T81" fmla="*/ 806 h 1998"/>
                <a:gd name="T82" fmla="*/ 2815 w 3573"/>
                <a:gd name="T83" fmla="*/ 759 h 1998"/>
                <a:gd name="T84" fmla="*/ 2751 w 3573"/>
                <a:gd name="T85" fmla="*/ 775 h 1998"/>
                <a:gd name="T86" fmla="*/ 2721 w 3573"/>
                <a:gd name="T87" fmla="*/ 785 h 1998"/>
                <a:gd name="T88" fmla="*/ 2798 w 3573"/>
                <a:gd name="T89" fmla="*/ 759 h 1998"/>
                <a:gd name="T90" fmla="*/ 3009 w 3573"/>
                <a:gd name="T91" fmla="*/ 691 h 1998"/>
                <a:gd name="T92" fmla="*/ 3116 w 3573"/>
                <a:gd name="T93" fmla="*/ 963 h 1998"/>
                <a:gd name="T94" fmla="*/ 3140 w 3573"/>
                <a:gd name="T95" fmla="*/ 76 h 1998"/>
                <a:gd name="T96" fmla="*/ 3166 w 3573"/>
                <a:gd name="T97" fmla="*/ 47 h 1998"/>
                <a:gd name="T98" fmla="*/ 3245 w 3573"/>
                <a:gd name="T99" fmla="*/ 591 h 1998"/>
                <a:gd name="T100" fmla="*/ 3199 w 3573"/>
                <a:gd name="T101" fmla="*/ 649 h 1998"/>
                <a:gd name="T102" fmla="*/ 3193 w 3573"/>
                <a:gd name="T103" fmla="*/ 637 h 1998"/>
                <a:gd name="T104" fmla="*/ 3259 w 3573"/>
                <a:gd name="T105" fmla="*/ 120 h 1998"/>
                <a:gd name="T106" fmla="*/ 3395 w 3573"/>
                <a:gd name="T107" fmla="*/ 1078 h 1998"/>
                <a:gd name="T108" fmla="*/ 3566 w 3573"/>
                <a:gd name="T109" fmla="*/ 794 h 1998"/>
                <a:gd name="T110" fmla="*/ 14 w 3573"/>
                <a:gd name="T111" fmla="*/ 47 h 1998"/>
                <a:gd name="T112" fmla="*/ 21 w 3573"/>
                <a:gd name="T113" fmla="*/ 68 h 1998"/>
                <a:gd name="T114" fmla="*/ 79 w 3573"/>
                <a:gd name="T115" fmla="*/ 59 h 1998"/>
                <a:gd name="T116" fmla="*/ 49 w 3573"/>
                <a:gd name="T117" fmla="*/ 75 h 1998"/>
                <a:gd name="T118" fmla="*/ 115 w 3573"/>
                <a:gd name="T119" fmla="*/ 64 h 1998"/>
                <a:gd name="T120" fmla="*/ 147 w 3573"/>
                <a:gd name="T121" fmla="*/ 41 h 1998"/>
                <a:gd name="T122" fmla="*/ 121 w 3573"/>
                <a:gd name="T123" fmla="*/ 27 h 1998"/>
                <a:gd name="T124" fmla="*/ 112 w 3573"/>
                <a:gd name="T125" fmla="*/ 47 h 1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73" h="1998">
                  <a:moveTo>
                    <a:pt x="1794" y="401"/>
                  </a:moveTo>
                  <a:lnTo>
                    <a:pt x="1796" y="401"/>
                  </a:lnTo>
                  <a:lnTo>
                    <a:pt x="1796" y="401"/>
                  </a:lnTo>
                  <a:lnTo>
                    <a:pt x="1798" y="403"/>
                  </a:lnTo>
                  <a:lnTo>
                    <a:pt x="1796" y="401"/>
                  </a:lnTo>
                  <a:lnTo>
                    <a:pt x="1796" y="401"/>
                  </a:lnTo>
                  <a:lnTo>
                    <a:pt x="1794" y="401"/>
                  </a:lnTo>
                  <a:close/>
                  <a:moveTo>
                    <a:pt x="1880" y="488"/>
                  </a:moveTo>
                  <a:lnTo>
                    <a:pt x="1880" y="492"/>
                  </a:lnTo>
                  <a:lnTo>
                    <a:pt x="1878" y="492"/>
                  </a:lnTo>
                  <a:lnTo>
                    <a:pt x="1876" y="494"/>
                  </a:lnTo>
                  <a:lnTo>
                    <a:pt x="1875" y="495"/>
                  </a:lnTo>
                  <a:lnTo>
                    <a:pt x="1875" y="495"/>
                  </a:lnTo>
                  <a:lnTo>
                    <a:pt x="1871" y="499"/>
                  </a:lnTo>
                  <a:lnTo>
                    <a:pt x="1871" y="499"/>
                  </a:lnTo>
                  <a:lnTo>
                    <a:pt x="1868" y="499"/>
                  </a:lnTo>
                  <a:lnTo>
                    <a:pt x="1868" y="499"/>
                  </a:lnTo>
                  <a:lnTo>
                    <a:pt x="1866" y="501"/>
                  </a:lnTo>
                  <a:lnTo>
                    <a:pt x="1864" y="501"/>
                  </a:lnTo>
                  <a:lnTo>
                    <a:pt x="1861" y="501"/>
                  </a:lnTo>
                  <a:lnTo>
                    <a:pt x="1857" y="501"/>
                  </a:lnTo>
                  <a:lnTo>
                    <a:pt x="1857" y="499"/>
                  </a:lnTo>
                  <a:lnTo>
                    <a:pt x="1859" y="499"/>
                  </a:lnTo>
                  <a:lnTo>
                    <a:pt x="1859" y="494"/>
                  </a:lnTo>
                  <a:lnTo>
                    <a:pt x="1859" y="492"/>
                  </a:lnTo>
                  <a:lnTo>
                    <a:pt x="1861" y="490"/>
                  </a:lnTo>
                  <a:lnTo>
                    <a:pt x="1864" y="488"/>
                  </a:lnTo>
                  <a:lnTo>
                    <a:pt x="1864" y="488"/>
                  </a:lnTo>
                  <a:lnTo>
                    <a:pt x="1866" y="488"/>
                  </a:lnTo>
                  <a:lnTo>
                    <a:pt x="1868" y="488"/>
                  </a:lnTo>
                  <a:lnTo>
                    <a:pt x="1868" y="488"/>
                  </a:lnTo>
                  <a:lnTo>
                    <a:pt x="1869" y="485"/>
                  </a:lnTo>
                  <a:lnTo>
                    <a:pt x="1869" y="485"/>
                  </a:lnTo>
                  <a:lnTo>
                    <a:pt x="1869" y="480"/>
                  </a:lnTo>
                  <a:lnTo>
                    <a:pt x="1869" y="480"/>
                  </a:lnTo>
                  <a:lnTo>
                    <a:pt x="1869" y="476"/>
                  </a:lnTo>
                  <a:lnTo>
                    <a:pt x="1873" y="476"/>
                  </a:lnTo>
                  <a:lnTo>
                    <a:pt x="1873" y="480"/>
                  </a:lnTo>
                  <a:lnTo>
                    <a:pt x="1878" y="480"/>
                  </a:lnTo>
                  <a:lnTo>
                    <a:pt x="1880" y="483"/>
                  </a:lnTo>
                  <a:lnTo>
                    <a:pt x="1880" y="487"/>
                  </a:lnTo>
                  <a:lnTo>
                    <a:pt x="1880" y="488"/>
                  </a:lnTo>
                  <a:close/>
                  <a:moveTo>
                    <a:pt x="1889" y="321"/>
                  </a:moveTo>
                  <a:lnTo>
                    <a:pt x="1890" y="321"/>
                  </a:lnTo>
                  <a:lnTo>
                    <a:pt x="1890" y="322"/>
                  </a:lnTo>
                  <a:lnTo>
                    <a:pt x="1889" y="322"/>
                  </a:lnTo>
                  <a:lnTo>
                    <a:pt x="1889" y="321"/>
                  </a:lnTo>
                  <a:close/>
                  <a:moveTo>
                    <a:pt x="1890" y="501"/>
                  </a:moveTo>
                  <a:lnTo>
                    <a:pt x="1889" y="501"/>
                  </a:lnTo>
                  <a:lnTo>
                    <a:pt x="1889" y="507"/>
                  </a:lnTo>
                  <a:lnTo>
                    <a:pt x="1887" y="507"/>
                  </a:lnTo>
                  <a:lnTo>
                    <a:pt x="1887" y="511"/>
                  </a:lnTo>
                  <a:lnTo>
                    <a:pt x="1885" y="511"/>
                  </a:lnTo>
                  <a:lnTo>
                    <a:pt x="1887" y="502"/>
                  </a:lnTo>
                  <a:lnTo>
                    <a:pt x="1890" y="494"/>
                  </a:lnTo>
                  <a:lnTo>
                    <a:pt x="1892" y="492"/>
                  </a:lnTo>
                  <a:lnTo>
                    <a:pt x="1892" y="494"/>
                  </a:lnTo>
                  <a:lnTo>
                    <a:pt x="1894" y="494"/>
                  </a:lnTo>
                  <a:lnTo>
                    <a:pt x="1890" y="501"/>
                  </a:lnTo>
                  <a:close/>
                  <a:moveTo>
                    <a:pt x="1911" y="291"/>
                  </a:moveTo>
                  <a:lnTo>
                    <a:pt x="1913" y="293"/>
                  </a:lnTo>
                  <a:lnTo>
                    <a:pt x="1913" y="293"/>
                  </a:lnTo>
                  <a:lnTo>
                    <a:pt x="1913" y="293"/>
                  </a:lnTo>
                  <a:lnTo>
                    <a:pt x="1911" y="293"/>
                  </a:lnTo>
                  <a:lnTo>
                    <a:pt x="1911" y="293"/>
                  </a:lnTo>
                  <a:lnTo>
                    <a:pt x="1911" y="291"/>
                  </a:lnTo>
                  <a:close/>
                  <a:moveTo>
                    <a:pt x="1924" y="476"/>
                  </a:moveTo>
                  <a:lnTo>
                    <a:pt x="1920" y="478"/>
                  </a:lnTo>
                  <a:lnTo>
                    <a:pt x="1920" y="474"/>
                  </a:lnTo>
                  <a:lnTo>
                    <a:pt x="1924" y="474"/>
                  </a:lnTo>
                  <a:lnTo>
                    <a:pt x="1924" y="476"/>
                  </a:lnTo>
                  <a:close/>
                  <a:moveTo>
                    <a:pt x="1931" y="476"/>
                  </a:moveTo>
                  <a:lnTo>
                    <a:pt x="1931" y="478"/>
                  </a:lnTo>
                  <a:lnTo>
                    <a:pt x="1932" y="476"/>
                  </a:lnTo>
                  <a:lnTo>
                    <a:pt x="1934" y="476"/>
                  </a:lnTo>
                  <a:lnTo>
                    <a:pt x="1936" y="476"/>
                  </a:lnTo>
                  <a:lnTo>
                    <a:pt x="1936" y="476"/>
                  </a:lnTo>
                  <a:lnTo>
                    <a:pt x="1938" y="478"/>
                  </a:lnTo>
                  <a:lnTo>
                    <a:pt x="1939" y="480"/>
                  </a:lnTo>
                  <a:lnTo>
                    <a:pt x="1939" y="480"/>
                  </a:lnTo>
                  <a:lnTo>
                    <a:pt x="1927" y="480"/>
                  </a:lnTo>
                  <a:lnTo>
                    <a:pt x="1927" y="474"/>
                  </a:lnTo>
                  <a:lnTo>
                    <a:pt x="1931" y="476"/>
                  </a:lnTo>
                  <a:close/>
                  <a:moveTo>
                    <a:pt x="1812" y="616"/>
                  </a:moveTo>
                  <a:lnTo>
                    <a:pt x="1814" y="616"/>
                  </a:lnTo>
                  <a:lnTo>
                    <a:pt x="1814" y="616"/>
                  </a:lnTo>
                  <a:lnTo>
                    <a:pt x="1814" y="617"/>
                  </a:lnTo>
                  <a:lnTo>
                    <a:pt x="1812" y="617"/>
                  </a:lnTo>
                  <a:lnTo>
                    <a:pt x="1812" y="617"/>
                  </a:lnTo>
                  <a:lnTo>
                    <a:pt x="1812" y="616"/>
                  </a:lnTo>
                  <a:close/>
                  <a:moveTo>
                    <a:pt x="2075" y="509"/>
                  </a:moveTo>
                  <a:lnTo>
                    <a:pt x="2075" y="506"/>
                  </a:lnTo>
                  <a:lnTo>
                    <a:pt x="2074" y="506"/>
                  </a:lnTo>
                  <a:lnTo>
                    <a:pt x="2074" y="504"/>
                  </a:lnTo>
                  <a:lnTo>
                    <a:pt x="2072" y="504"/>
                  </a:lnTo>
                  <a:lnTo>
                    <a:pt x="2072" y="501"/>
                  </a:lnTo>
                  <a:lnTo>
                    <a:pt x="2072" y="499"/>
                  </a:lnTo>
                  <a:lnTo>
                    <a:pt x="2072" y="497"/>
                  </a:lnTo>
                  <a:lnTo>
                    <a:pt x="2070" y="495"/>
                  </a:lnTo>
                  <a:lnTo>
                    <a:pt x="2070" y="494"/>
                  </a:lnTo>
                  <a:lnTo>
                    <a:pt x="2070" y="492"/>
                  </a:lnTo>
                  <a:lnTo>
                    <a:pt x="2072" y="490"/>
                  </a:lnTo>
                  <a:lnTo>
                    <a:pt x="2072" y="490"/>
                  </a:lnTo>
                  <a:lnTo>
                    <a:pt x="2077" y="490"/>
                  </a:lnTo>
                  <a:lnTo>
                    <a:pt x="2079" y="499"/>
                  </a:lnTo>
                  <a:lnTo>
                    <a:pt x="2081" y="499"/>
                  </a:lnTo>
                  <a:lnTo>
                    <a:pt x="2081" y="501"/>
                  </a:lnTo>
                  <a:lnTo>
                    <a:pt x="2081" y="501"/>
                  </a:lnTo>
                  <a:lnTo>
                    <a:pt x="2081" y="501"/>
                  </a:lnTo>
                  <a:lnTo>
                    <a:pt x="2081" y="504"/>
                  </a:lnTo>
                  <a:lnTo>
                    <a:pt x="2079" y="506"/>
                  </a:lnTo>
                  <a:lnTo>
                    <a:pt x="2079" y="509"/>
                  </a:lnTo>
                  <a:lnTo>
                    <a:pt x="2075" y="509"/>
                  </a:lnTo>
                  <a:close/>
                  <a:moveTo>
                    <a:pt x="2082" y="516"/>
                  </a:moveTo>
                  <a:lnTo>
                    <a:pt x="2082" y="516"/>
                  </a:lnTo>
                  <a:lnTo>
                    <a:pt x="2082" y="514"/>
                  </a:lnTo>
                  <a:lnTo>
                    <a:pt x="2081" y="514"/>
                  </a:lnTo>
                  <a:lnTo>
                    <a:pt x="2081" y="513"/>
                  </a:lnTo>
                  <a:lnTo>
                    <a:pt x="2082" y="513"/>
                  </a:lnTo>
                  <a:lnTo>
                    <a:pt x="2082" y="516"/>
                  </a:lnTo>
                  <a:close/>
                  <a:moveTo>
                    <a:pt x="2145" y="450"/>
                  </a:moveTo>
                  <a:lnTo>
                    <a:pt x="2147" y="453"/>
                  </a:lnTo>
                  <a:lnTo>
                    <a:pt x="2147" y="455"/>
                  </a:lnTo>
                  <a:lnTo>
                    <a:pt x="2143" y="455"/>
                  </a:lnTo>
                  <a:lnTo>
                    <a:pt x="2142" y="455"/>
                  </a:lnTo>
                  <a:lnTo>
                    <a:pt x="2138" y="455"/>
                  </a:lnTo>
                  <a:lnTo>
                    <a:pt x="2137" y="457"/>
                  </a:lnTo>
                  <a:lnTo>
                    <a:pt x="2135" y="457"/>
                  </a:lnTo>
                  <a:lnTo>
                    <a:pt x="2133" y="460"/>
                  </a:lnTo>
                  <a:lnTo>
                    <a:pt x="2126" y="459"/>
                  </a:lnTo>
                  <a:lnTo>
                    <a:pt x="2126" y="455"/>
                  </a:lnTo>
                  <a:lnTo>
                    <a:pt x="2126" y="453"/>
                  </a:lnTo>
                  <a:lnTo>
                    <a:pt x="2124" y="450"/>
                  </a:lnTo>
                  <a:lnTo>
                    <a:pt x="2123" y="450"/>
                  </a:lnTo>
                  <a:lnTo>
                    <a:pt x="2123" y="448"/>
                  </a:lnTo>
                  <a:lnTo>
                    <a:pt x="2119" y="445"/>
                  </a:lnTo>
                  <a:lnTo>
                    <a:pt x="2117" y="443"/>
                  </a:lnTo>
                  <a:lnTo>
                    <a:pt x="2117" y="439"/>
                  </a:lnTo>
                  <a:lnTo>
                    <a:pt x="2116" y="436"/>
                  </a:lnTo>
                  <a:lnTo>
                    <a:pt x="2116" y="434"/>
                  </a:lnTo>
                  <a:lnTo>
                    <a:pt x="2114" y="434"/>
                  </a:lnTo>
                  <a:lnTo>
                    <a:pt x="2112" y="432"/>
                  </a:lnTo>
                  <a:lnTo>
                    <a:pt x="2110" y="431"/>
                  </a:lnTo>
                  <a:lnTo>
                    <a:pt x="2110" y="429"/>
                  </a:lnTo>
                  <a:lnTo>
                    <a:pt x="2110" y="427"/>
                  </a:lnTo>
                  <a:lnTo>
                    <a:pt x="2112" y="427"/>
                  </a:lnTo>
                  <a:lnTo>
                    <a:pt x="2112" y="425"/>
                  </a:lnTo>
                  <a:lnTo>
                    <a:pt x="2112" y="425"/>
                  </a:lnTo>
                  <a:lnTo>
                    <a:pt x="2114" y="424"/>
                  </a:lnTo>
                  <a:lnTo>
                    <a:pt x="2114" y="424"/>
                  </a:lnTo>
                  <a:lnTo>
                    <a:pt x="2116" y="424"/>
                  </a:lnTo>
                  <a:lnTo>
                    <a:pt x="2119" y="424"/>
                  </a:lnTo>
                  <a:lnTo>
                    <a:pt x="2119" y="420"/>
                  </a:lnTo>
                  <a:lnTo>
                    <a:pt x="2121" y="420"/>
                  </a:lnTo>
                  <a:lnTo>
                    <a:pt x="2121" y="420"/>
                  </a:lnTo>
                  <a:lnTo>
                    <a:pt x="2124" y="420"/>
                  </a:lnTo>
                  <a:lnTo>
                    <a:pt x="2124" y="422"/>
                  </a:lnTo>
                  <a:lnTo>
                    <a:pt x="2128" y="422"/>
                  </a:lnTo>
                  <a:lnTo>
                    <a:pt x="2130" y="422"/>
                  </a:lnTo>
                  <a:lnTo>
                    <a:pt x="2131" y="424"/>
                  </a:lnTo>
                  <a:lnTo>
                    <a:pt x="2133" y="424"/>
                  </a:lnTo>
                  <a:lnTo>
                    <a:pt x="2131" y="425"/>
                  </a:lnTo>
                  <a:lnTo>
                    <a:pt x="2133" y="427"/>
                  </a:lnTo>
                  <a:lnTo>
                    <a:pt x="2137" y="427"/>
                  </a:lnTo>
                  <a:lnTo>
                    <a:pt x="2138" y="431"/>
                  </a:lnTo>
                  <a:lnTo>
                    <a:pt x="2142" y="432"/>
                  </a:lnTo>
                  <a:lnTo>
                    <a:pt x="2143" y="434"/>
                  </a:lnTo>
                  <a:lnTo>
                    <a:pt x="2143" y="436"/>
                  </a:lnTo>
                  <a:lnTo>
                    <a:pt x="2147" y="439"/>
                  </a:lnTo>
                  <a:lnTo>
                    <a:pt x="2149" y="443"/>
                  </a:lnTo>
                  <a:lnTo>
                    <a:pt x="2150" y="446"/>
                  </a:lnTo>
                  <a:lnTo>
                    <a:pt x="2152" y="452"/>
                  </a:lnTo>
                  <a:lnTo>
                    <a:pt x="2149" y="452"/>
                  </a:lnTo>
                  <a:lnTo>
                    <a:pt x="2149" y="450"/>
                  </a:lnTo>
                  <a:lnTo>
                    <a:pt x="2145" y="450"/>
                  </a:lnTo>
                  <a:close/>
                  <a:moveTo>
                    <a:pt x="2170" y="373"/>
                  </a:moveTo>
                  <a:lnTo>
                    <a:pt x="2178" y="375"/>
                  </a:lnTo>
                  <a:lnTo>
                    <a:pt x="2178" y="377"/>
                  </a:lnTo>
                  <a:lnTo>
                    <a:pt x="2182" y="378"/>
                  </a:lnTo>
                  <a:lnTo>
                    <a:pt x="2182" y="382"/>
                  </a:lnTo>
                  <a:lnTo>
                    <a:pt x="2184" y="382"/>
                  </a:lnTo>
                  <a:lnTo>
                    <a:pt x="2187" y="382"/>
                  </a:lnTo>
                  <a:lnTo>
                    <a:pt x="2187" y="384"/>
                  </a:lnTo>
                  <a:lnTo>
                    <a:pt x="2185" y="385"/>
                  </a:lnTo>
                  <a:lnTo>
                    <a:pt x="2182" y="385"/>
                  </a:lnTo>
                  <a:lnTo>
                    <a:pt x="2178" y="385"/>
                  </a:lnTo>
                  <a:lnTo>
                    <a:pt x="2175" y="385"/>
                  </a:lnTo>
                  <a:lnTo>
                    <a:pt x="2173" y="382"/>
                  </a:lnTo>
                  <a:lnTo>
                    <a:pt x="2173" y="380"/>
                  </a:lnTo>
                  <a:lnTo>
                    <a:pt x="2171" y="378"/>
                  </a:lnTo>
                  <a:lnTo>
                    <a:pt x="2170" y="377"/>
                  </a:lnTo>
                  <a:lnTo>
                    <a:pt x="2170" y="373"/>
                  </a:lnTo>
                  <a:close/>
                  <a:moveTo>
                    <a:pt x="2203" y="434"/>
                  </a:moveTo>
                  <a:lnTo>
                    <a:pt x="2201" y="434"/>
                  </a:lnTo>
                  <a:lnTo>
                    <a:pt x="2201" y="436"/>
                  </a:lnTo>
                  <a:lnTo>
                    <a:pt x="2201" y="438"/>
                  </a:lnTo>
                  <a:lnTo>
                    <a:pt x="2199" y="439"/>
                  </a:lnTo>
                  <a:lnTo>
                    <a:pt x="2199" y="441"/>
                  </a:lnTo>
                  <a:lnTo>
                    <a:pt x="2198" y="441"/>
                  </a:lnTo>
                  <a:lnTo>
                    <a:pt x="2198" y="443"/>
                  </a:lnTo>
                  <a:lnTo>
                    <a:pt x="2196" y="443"/>
                  </a:lnTo>
                  <a:lnTo>
                    <a:pt x="2196" y="441"/>
                  </a:lnTo>
                  <a:lnTo>
                    <a:pt x="2194" y="441"/>
                  </a:lnTo>
                  <a:lnTo>
                    <a:pt x="2194" y="438"/>
                  </a:lnTo>
                  <a:lnTo>
                    <a:pt x="2194" y="438"/>
                  </a:lnTo>
                  <a:lnTo>
                    <a:pt x="2187" y="429"/>
                  </a:lnTo>
                  <a:lnTo>
                    <a:pt x="2184" y="429"/>
                  </a:lnTo>
                  <a:lnTo>
                    <a:pt x="2184" y="429"/>
                  </a:lnTo>
                  <a:lnTo>
                    <a:pt x="2184" y="427"/>
                  </a:lnTo>
                  <a:lnTo>
                    <a:pt x="2182" y="425"/>
                  </a:lnTo>
                  <a:lnTo>
                    <a:pt x="2180" y="424"/>
                  </a:lnTo>
                  <a:lnTo>
                    <a:pt x="2180" y="424"/>
                  </a:lnTo>
                  <a:lnTo>
                    <a:pt x="2177" y="424"/>
                  </a:lnTo>
                  <a:lnTo>
                    <a:pt x="2177" y="422"/>
                  </a:lnTo>
                  <a:lnTo>
                    <a:pt x="2177" y="422"/>
                  </a:lnTo>
                  <a:lnTo>
                    <a:pt x="2177" y="418"/>
                  </a:lnTo>
                  <a:lnTo>
                    <a:pt x="2178" y="418"/>
                  </a:lnTo>
                  <a:lnTo>
                    <a:pt x="2182" y="417"/>
                  </a:lnTo>
                  <a:lnTo>
                    <a:pt x="2182" y="415"/>
                  </a:lnTo>
                  <a:lnTo>
                    <a:pt x="2182" y="415"/>
                  </a:lnTo>
                  <a:lnTo>
                    <a:pt x="2184" y="417"/>
                  </a:lnTo>
                  <a:lnTo>
                    <a:pt x="2185" y="417"/>
                  </a:lnTo>
                  <a:lnTo>
                    <a:pt x="2187" y="417"/>
                  </a:lnTo>
                  <a:lnTo>
                    <a:pt x="2187" y="417"/>
                  </a:lnTo>
                  <a:lnTo>
                    <a:pt x="2189" y="415"/>
                  </a:lnTo>
                  <a:lnTo>
                    <a:pt x="2189" y="415"/>
                  </a:lnTo>
                  <a:lnTo>
                    <a:pt x="2189" y="406"/>
                  </a:lnTo>
                  <a:lnTo>
                    <a:pt x="2187" y="406"/>
                  </a:lnTo>
                  <a:lnTo>
                    <a:pt x="2187" y="405"/>
                  </a:lnTo>
                  <a:lnTo>
                    <a:pt x="2182" y="408"/>
                  </a:lnTo>
                  <a:lnTo>
                    <a:pt x="2180" y="406"/>
                  </a:lnTo>
                  <a:lnTo>
                    <a:pt x="2180" y="406"/>
                  </a:lnTo>
                  <a:lnTo>
                    <a:pt x="2178" y="405"/>
                  </a:lnTo>
                  <a:lnTo>
                    <a:pt x="2178" y="401"/>
                  </a:lnTo>
                  <a:lnTo>
                    <a:pt x="2178" y="401"/>
                  </a:lnTo>
                  <a:lnTo>
                    <a:pt x="2178" y="399"/>
                  </a:lnTo>
                  <a:lnTo>
                    <a:pt x="2194" y="403"/>
                  </a:lnTo>
                  <a:lnTo>
                    <a:pt x="2194" y="410"/>
                  </a:lnTo>
                  <a:lnTo>
                    <a:pt x="2194" y="410"/>
                  </a:lnTo>
                  <a:lnTo>
                    <a:pt x="2194" y="415"/>
                  </a:lnTo>
                  <a:lnTo>
                    <a:pt x="2194" y="415"/>
                  </a:lnTo>
                  <a:lnTo>
                    <a:pt x="2194" y="420"/>
                  </a:lnTo>
                  <a:lnTo>
                    <a:pt x="2198" y="420"/>
                  </a:lnTo>
                  <a:lnTo>
                    <a:pt x="2199" y="424"/>
                  </a:lnTo>
                  <a:lnTo>
                    <a:pt x="2201" y="425"/>
                  </a:lnTo>
                  <a:lnTo>
                    <a:pt x="2203" y="429"/>
                  </a:lnTo>
                  <a:lnTo>
                    <a:pt x="2203" y="429"/>
                  </a:lnTo>
                  <a:lnTo>
                    <a:pt x="2203" y="434"/>
                  </a:lnTo>
                  <a:close/>
                  <a:moveTo>
                    <a:pt x="2210" y="452"/>
                  </a:moveTo>
                  <a:lnTo>
                    <a:pt x="2213" y="452"/>
                  </a:lnTo>
                  <a:lnTo>
                    <a:pt x="2213" y="450"/>
                  </a:lnTo>
                  <a:lnTo>
                    <a:pt x="2217" y="452"/>
                  </a:lnTo>
                  <a:lnTo>
                    <a:pt x="2219" y="452"/>
                  </a:lnTo>
                  <a:lnTo>
                    <a:pt x="2219" y="453"/>
                  </a:lnTo>
                  <a:lnTo>
                    <a:pt x="2220" y="453"/>
                  </a:lnTo>
                  <a:lnTo>
                    <a:pt x="2220" y="457"/>
                  </a:lnTo>
                  <a:lnTo>
                    <a:pt x="2213" y="457"/>
                  </a:lnTo>
                  <a:lnTo>
                    <a:pt x="2213" y="457"/>
                  </a:lnTo>
                  <a:lnTo>
                    <a:pt x="2212" y="455"/>
                  </a:lnTo>
                  <a:lnTo>
                    <a:pt x="2210" y="455"/>
                  </a:lnTo>
                  <a:lnTo>
                    <a:pt x="2210" y="453"/>
                  </a:lnTo>
                  <a:lnTo>
                    <a:pt x="2210" y="452"/>
                  </a:lnTo>
                  <a:close/>
                  <a:moveTo>
                    <a:pt x="2239" y="495"/>
                  </a:moveTo>
                  <a:lnTo>
                    <a:pt x="2236" y="497"/>
                  </a:lnTo>
                  <a:lnTo>
                    <a:pt x="2236" y="504"/>
                  </a:lnTo>
                  <a:lnTo>
                    <a:pt x="2233" y="502"/>
                  </a:lnTo>
                  <a:lnTo>
                    <a:pt x="2233" y="507"/>
                  </a:lnTo>
                  <a:lnTo>
                    <a:pt x="2229" y="507"/>
                  </a:lnTo>
                  <a:lnTo>
                    <a:pt x="2227" y="507"/>
                  </a:lnTo>
                  <a:lnTo>
                    <a:pt x="2226" y="507"/>
                  </a:lnTo>
                  <a:lnTo>
                    <a:pt x="2224" y="506"/>
                  </a:lnTo>
                  <a:lnTo>
                    <a:pt x="2224" y="504"/>
                  </a:lnTo>
                  <a:lnTo>
                    <a:pt x="2220" y="504"/>
                  </a:lnTo>
                  <a:lnTo>
                    <a:pt x="2219" y="501"/>
                  </a:lnTo>
                  <a:lnTo>
                    <a:pt x="2217" y="501"/>
                  </a:lnTo>
                  <a:lnTo>
                    <a:pt x="2217" y="499"/>
                  </a:lnTo>
                  <a:lnTo>
                    <a:pt x="2210" y="494"/>
                  </a:lnTo>
                  <a:lnTo>
                    <a:pt x="2210" y="492"/>
                  </a:lnTo>
                  <a:lnTo>
                    <a:pt x="2212" y="492"/>
                  </a:lnTo>
                  <a:lnTo>
                    <a:pt x="2213" y="492"/>
                  </a:lnTo>
                  <a:lnTo>
                    <a:pt x="2215" y="492"/>
                  </a:lnTo>
                  <a:lnTo>
                    <a:pt x="2215" y="494"/>
                  </a:lnTo>
                  <a:lnTo>
                    <a:pt x="2219" y="494"/>
                  </a:lnTo>
                  <a:lnTo>
                    <a:pt x="2219" y="495"/>
                  </a:lnTo>
                  <a:lnTo>
                    <a:pt x="2219" y="495"/>
                  </a:lnTo>
                  <a:lnTo>
                    <a:pt x="2219" y="494"/>
                  </a:lnTo>
                  <a:lnTo>
                    <a:pt x="2219" y="494"/>
                  </a:lnTo>
                  <a:lnTo>
                    <a:pt x="2224" y="494"/>
                  </a:lnTo>
                  <a:lnTo>
                    <a:pt x="2224" y="487"/>
                  </a:lnTo>
                  <a:lnTo>
                    <a:pt x="2222" y="485"/>
                  </a:lnTo>
                  <a:lnTo>
                    <a:pt x="2220" y="485"/>
                  </a:lnTo>
                  <a:lnTo>
                    <a:pt x="2219" y="483"/>
                  </a:lnTo>
                  <a:lnTo>
                    <a:pt x="2219" y="483"/>
                  </a:lnTo>
                  <a:lnTo>
                    <a:pt x="2213" y="483"/>
                  </a:lnTo>
                  <a:lnTo>
                    <a:pt x="2213" y="481"/>
                  </a:lnTo>
                  <a:lnTo>
                    <a:pt x="2219" y="481"/>
                  </a:lnTo>
                  <a:lnTo>
                    <a:pt x="2219" y="480"/>
                  </a:lnTo>
                  <a:lnTo>
                    <a:pt x="2219" y="480"/>
                  </a:lnTo>
                  <a:lnTo>
                    <a:pt x="2219" y="480"/>
                  </a:lnTo>
                  <a:lnTo>
                    <a:pt x="2219" y="478"/>
                  </a:lnTo>
                  <a:lnTo>
                    <a:pt x="2220" y="478"/>
                  </a:lnTo>
                  <a:lnTo>
                    <a:pt x="2222" y="480"/>
                  </a:lnTo>
                  <a:lnTo>
                    <a:pt x="2222" y="483"/>
                  </a:lnTo>
                  <a:lnTo>
                    <a:pt x="2222" y="485"/>
                  </a:lnTo>
                  <a:lnTo>
                    <a:pt x="2224" y="487"/>
                  </a:lnTo>
                  <a:lnTo>
                    <a:pt x="2226" y="487"/>
                  </a:lnTo>
                  <a:lnTo>
                    <a:pt x="2229" y="492"/>
                  </a:lnTo>
                  <a:lnTo>
                    <a:pt x="2239" y="494"/>
                  </a:lnTo>
                  <a:lnTo>
                    <a:pt x="2239" y="495"/>
                  </a:lnTo>
                  <a:close/>
                  <a:moveTo>
                    <a:pt x="1885" y="1998"/>
                  </a:moveTo>
                  <a:lnTo>
                    <a:pt x="1883" y="1998"/>
                  </a:lnTo>
                  <a:lnTo>
                    <a:pt x="1883" y="1997"/>
                  </a:lnTo>
                  <a:lnTo>
                    <a:pt x="1883" y="1997"/>
                  </a:lnTo>
                  <a:lnTo>
                    <a:pt x="1885" y="1997"/>
                  </a:lnTo>
                  <a:lnTo>
                    <a:pt x="1883" y="1995"/>
                  </a:lnTo>
                  <a:lnTo>
                    <a:pt x="1885" y="1995"/>
                  </a:lnTo>
                  <a:lnTo>
                    <a:pt x="1885" y="1998"/>
                  </a:lnTo>
                  <a:close/>
                  <a:moveTo>
                    <a:pt x="1899" y="1400"/>
                  </a:moveTo>
                  <a:lnTo>
                    <a:pt x="1897" y="1400"/>
                  </a:lnTo>
                  <a:lnTo>
                    <a:pt x="1897" y="1400"/>
                  </a:lnTo>
                  <a:lnTo>
                    <a:pt x="1894" y="1400"/>
                  </a:lnTo>
                  <a:lnTo>
                    <a:pt x="1894" y="1396"/>
                  </a:lnTo>
                  <a:lnTo>
                    <a:pt x="1890" y="1396"/>
                  </a:lnTo>
                  <a:lnTo>
                    <a:pt x="1889" y="1396"/>
                  </a:lnTo>
                  <a:lnTo>
                    <a:pt x="1885" y="1398"/>
                  </a:lnTo>
                  <a:lnTo>
                    <a:pt x="1883" y="1398"/>
                  </a:lnTo>
                  <a:lnTo>
                    <a:pt x="1882" y="1398"/>
                  </a:lnTo>
                  <a:lnTo>
                    <a:pt x="1882" y="1396"/>
                  </a:lnTo>
                  <a:lnTo>
                    <a:pt x="1880" y="1396"/>
                  </a:lnTo>
                  <a:lnTo>
                    <a:pt x="1880" y="1396"/>
                  </a:lnTo>
                  <a:lnTo>
                    <a:pt x="1880" y="1394"/>
                  </a:lnTo>
                  <a:lnTo>
                    <a:pt x="1878" y="1394"/>
                  </a:lnTo>
                  <a:lnTo>
                    <a:pt x="1878" y="1391"/>
                  </a:lnTo>
                  <a:lnTo>
                    <a:pt x="1876" y="1387"/>
                  </a:lnTo>
                  <a:lnTo>
                    <a:pt x="1873" y="1386"/>
                  </a:lnTo>
                  <a:lnTo>
                    <a:pt x="1873" y="1384"/>
                  </a:lnTo>
                  <a:lnTo>
                    <a:pt x="1878" y="1384"/>
                  </a:lnTo>
                  <a:lnTo>
                    <a:pt x="1878" y="1389"/>
                  </a:lnTo>
                  <a:lnTo>
                    <a:pt x="1883" y="1389"/>
                  </a:lnTo>
                  <a:lnTo>
                    <a:pt x="1883" y="1391"/>
                  </a:lnTo>
                  <a:lnTo>
                    <a:pt x="1887" y="1391"/>
                  </a:lnTo>
                  <a:lnTo>
                    <a:pt x="1889" y="1393"/>
                  </a:lnTo>
                  <a:lnTo>
                    <a:pt x="1889" y="1393"/>
                  </a:lnTo>
                  <a:lnTo>
                    <a:pt x="1892" y="1393"/>
                  </a:lnTo>
                  <a:lnTo>
                    <a:pt x="1894" y="1391"/>
                  </a:lnTo>
                  <a:lnTo>
                    <a:pt x="1896" y="1393"/>
                  </a:lnTo>
                  <a:lnTo>
                    <a:pt x="1896" y="1393"/>
                  </a:lnTo>
                  <a:lnTo>
                    <a:pt x="1899" y="1394"/>
                  </a:lnTo>
                  <a:lnTo>
                    <a:pt x="1899" y="1400"/>
                  </a:lnTo>
                  <a:close/>
                  <a:moveTo>
                    <a:pt x="2206" y="1438"/>
                  </a:moveTo>
                  <a:lnTo>
                    <a:pt x="2215" y="1436"/>
                  </a:lnTo>
                  <a:lnTo>
                    <a:pt x="2215" y="1440"/>
                  </a:lnTo>
                  <a:lnTo>
                    <a:pt x="2213" y="1443"/>
                  </a:lnTo>
                  <a:lnTo>
                    <a:pt x="2212" y="1445"/>
                  </a:lnTo>
                  <a:lnTo>
                    <a:pt x="2212" y="1447"/>
                  </a:lnTo>
                  <a:lnTo>
                    <a:pt x="2210" y="1445"/>
                  </a:lnTo>
                  <a:lnTo>
                    <a:pt x="2208" y="1443"/>
                  </a:lnTo>
                  <a:lnTo>
                    <a:pt x="2206" y="1443"/>
                  </a:lnTo>
                  <a:lnTo>
                    <a:pt x="2206" y="1438"/>
                  </a:lnTo>
                  <a:close/>
                  <a:moveTo>
                    <a:pt x="2192" y="1576"/>
                  </a:moveTo>
                  <a:lnTo>
                    <a:pt x="2194" y="1576"/>
                  </a:lnTo>
                  <a:lnTo>
                    <a:pt x="2194" y="1571"/>
                  </a:lnTo>
                  <a:lnTo>
                    <a:pt x="2192" y="1571"/>
                  </a:lnTo>
                  <a:lnTo>
                    <a:pt x="2192" y="1571"/>
                  </a:lnTo>
                  <a:lnTo>
                    <a:pt x="2194" y="1571"/>
                  </a:lnTo>
                  <a:lnTo>
                    <a:pt x="2194" y="1565"/>
                  </a:lnTo>
                  <a:lnTo>
                    <a:pt x="2198" y="1567"/>
                  </a:lnTo>
                  <a:lnTo>
                    <a:pt x="2198" y="1567"/>
                  </a:lnTo>
                  <a:lnTo>
                    <a:pt x="2198" y="1572"/>
                  </a:lnTo>
                  <a:lnTo>
                    <a:pt x="2199" y="1572"/>
                  </a:lnTo>
                  <a:lnTo>
                    <a:pt x="2199" y="1576"/>
                  </a:lnTo>
                  <a:lnTo>
                    <a:pt x="2199" y="1576"/>
                  </a:lnTo>
                  <a:lnTo>
                    <a:pt x="2199" y="1585"/>
                  </a:lnTo>
                  <a:lnTo>
                    <a:pt x="2199" y="1585"/>
                  </a:lnTo>
                  <a:lnTo>
                    <a:pt x="2203" y="1592"/>
                  </a:lnTo>
                  <a:lnTo>
                    <a:pt x="2206" y="1593"/>
                  </a:lnTo>
                  <a:lnTo>
                    <a:pt x="2206" y="1600"/>
                  </a:lnTo>
                  <a:lnTo>
                    <a:pt x="2203" y="1600"/>
                  </a:lnTo>
                  <a:lnTo>
                    <a:pt x="2201" y="1599"/>
                  </a:lnTo>
                  <a:lnTo>
                    <a:pt x="2201" y="1597"/>
                  </a:lnTo>
                  <a:lnTo>
                    <a:pt x="2201" y="1595"/>
                  </a:lnTo>
                  <a:lnTo>
                    <a:pt x="2199" y="1592"/>
                  </a:lnTo>
                  <a:lnTo>
                    <a:pt x="2194" y="1586"/>
                  </a:lnTo>
                  <a:lnTo>
                    <a:pt x="2194" y="1583"/>
                  </a:lnTo>
                  <a:lnTo>
                    <a:pt x="2191" y="1583"/>
                  </a:lnTo>
                  <a:lnTo>
                    <a:pt x="2192" y="1576"/>
                  </a:lnTo>
                  <a:close/>
                  <a:moveTo>
                    <a:pt x="2142" y="1436"/>
                  </a:moveTo>
                  <a:lnTo>
                    <a:pt x="2143" y="1436"/>
                  </a:lnTo>
                  <a:lnTo>
                    <a:pt x="2143" y="1438"/>
                  </a:lnTo>
                  <a:lnTo>
                    <a:pt x="2143" y="1438"/>
                  </a:lnTo>
                  <a:lnTo>
                    <a:pt x="2143" y="1440"/>
                  </a:lnTo>
                  <a:lnTo>
                    <a:pt x="2142" y="1440"/>
                  </a:lnTo>
                  <a:lnTo>
                    <a:pt x="2142" y="1436"/>
                  </a:lnTo>
                  <a:close/>
                  <a:moveTo>
                    <a:pt x="2117" y="1618"/>
                  </a:moveTo>
                  <a:lnTo>
                    <a:pt x="2119" y="1618"/>
                  </a:lnTo>
                  <a:lnTo>
                    <a:pt x="2121" y="1614"/>
                  </a:lnTo>
                  <a:lnTo>
                    <a:pt x="2123" y="1614"/>
                  </a:lnTo>
                  <a:lnTo>
                    <a:pt x="2123" y="1613"/>
                  </a:lnTo>
                  <a:lnTo>
                    <a:pt x="2124" y="1611"/>
                  </a:lnTo>
                  <a:lnTo>
                    <a:pt x="2124" y="1609"/>
                  </a:lnTo>
                  <a:lnTo>
                    <a:pt x="2126" y="1609"/>
                  </a:lnTo>
                  <a:lnTo>
                    <a:pt x="2126" y="1614"/>
                  </a:lnTo>
                  <a:lnTo>
                    <a:pt x="2123" y="1618"/>
                  </a:lnTo>
                  <a:lnTo>
                    <a:pt x="2119" y="1621"/>
                  </a:lnTo>
                  <a:lnTo>
                    <a:pt x="2117" y="1625"/>
                  </a:lnTo>
                  <a:lnTo>
                    <a:pt x="2116" y="1625"/>
                  </a:lnTo>
                  <a:lnTo>
                    <a:pt x="2116" y="1623"/>
                  </a:lnTo>
                  <a:lnTo>
                    <a:pt x="2114" y="1623"/>
                  </a:lnTo>
                  <a:lnTo>
                    <a:pt x="2114" y="1623"/>
                  </a:lnTo>
                  <a:lnTo>
                    <a:pt x="2114" y="1621"/>
                  </a:lnTo>
                  <a:lnTo>
                    <a:pt x="2116" y="1619"/>
                  </a:lnTo>
                  <a:lnTo>
                    <a:pt x="2117" y="1618"/>
                  </a:lnTo>
                  <a:close/>
                  <a:moveTo>
                    <a:pt x="2091" y="1656"/>
                  </a:moveTo>
                  <a:lnTo>
                    <a:pt x="2095" y="1656"/>
                  </a:lnTo>
                  <a:lnTo>
                    <a:pt x="2095" y="1653"/>
                  </a:lnTo>
                  <a:lnTo>
                    <a:pt x="2095" y="1653"/>
                  </a:lnTo>
                  <a:lnTo>
                    <a:pt x="2096" y="1649"/>
                  </a:lnTo>
                  <a:lnTo>
                    <a:pt x="2102" y="1649"/>
                  </a:lnTo>
                  <a:lnTo>
                    <a:pt x="2102" y="1653"/>
                  </a:lnTo>
                  <a:lnTo>
                    <a:pt x="2100" y="1654"/>
                  </a:lnTo>
                  <a:lnTo>
                    <a:pt x="2096" y="1658"/>
                  </a:lnTo>
                  <a:lnTo>
                    <a:pt x="2095" y="1661"/>
                  </a:lnTo>
                  <a:lnTo>
                    <a:pt x="2093" y="1661"/>
                  </a:lnTo>
                  <a:lnTo>
                    <a:pt x="2093" y="1660"/>
                  </a:lnTo>
                  <a:lnTo>
                    <a:pt x="2091" y="1660"/>
                  </a:lnTo>
                  <a:lnTo>
                    <a:pt x="2091" y="1660"/>
                  </a:lnTo>
                  <a:lnTo>
                    <a:pt x="2091" y="1656"/>
                  </a:lnTo>
                  <a:close/>
                  <a:moveTo>
                    <a:pt x="2086" y="1803"/>
                  </a:moveTo>
                  <a:lnTo>
                    <a:pt x="2086" y="1805"/>
                  </a:lnTo>
                  <a:lnTo>
                    <a:pt x="2084" y="1805"/>
                  </a:lnTo>
                  <a:lnTo>
                    <a:pt x="2082" y="1806"/>
                  </a:lnTo>
                  <a:lnTo>
                    <a:pt x="2082" y="1806"/>
                  </a:lnTo>
                  <a:lnTo>
                    <a:pt x="2082" y="1808"/>
                  </a:lnTo>
                  <a:lnTo>
                    <a:pt x="2081" y="1810"/>
                  </a:lnTo>
                  <a:lnTo>
                    <a:pt x="2077" y="1810"/>
                  </a:lnTo>
                  <a:lnTo>
                    <a:pt x="2077" y="1808"/>
                  </a:lnTo>
                  <a:lnTo>
                    <a:pt x="2077" y="1808"/>
                  </a:lnTo>
                  <a:lnTo>
                    <a:pt x="2077" y="1806"/>
                  </a:lnTo>
                  <a:lnTo>
                    <a:pt x="2077" y="1803"/>
                  </a:lnTo>
                  <a:lnTo>
                    <a:pt x="2077" y="1801"/>
                  </a:lnTo>
                  <a:lnTo>
                    <a:pt x="2079" y="1801"/>
                  </a:lnTo>
                  <a:lnTo>
                    <a:pt x="2081" y="1801"/>
                  </a:lnTo>
                  <a:lnTo>
                    <a:pt x="2082" y="1799"/>
                  </a:lnTo>
                  <a:lnTo>
                    <a:pt x="2084" y="1798"/>
                  </a:lnTo>
                  <a:lnTo>
                    <a:pt x="2086" y="1798"/>
                  </a:lnTo>
                  <a:lnTo>
                    <a:pt x="2088" y="1799"/>
                  </a:lnTo>
                  <a:lnTo>
                    <a:pt x="2088" y="1801"/>
                  </a:lnTo>
                  <a:lnTo>
                    <a:pt x="2088" y="1803"/>
                  </a:lnTo>
                  <a:lnTo>
                    <a:pt x="2086" y="1803"/>
                  </a:lnTo>
                  <a:close/>
                  <a:moveTo>
                    <a:pt x="2088" y="1688"/>
                  </a:moveTo>
                  <a:lnTo>
                    <a:pt x="2088" y="1684"/>
                  </a:lnTo>
                  <a:lnTo>
                    <a:pt x="2088" y="1679"/>
                  </a:lnTo>
                  <a:lnTo>
                    <a:pt x="2088" y="1675"/>
                  </a:lnTo>
                  <a:lnTo>
                    <a:pt x="2089" y="1674"/>
                  </a:lnTo>
                  <a:lnTo>
                    <a:pt x="2089" y="1672"/>
                  </a:lnTo>
                  <a:lnTo>
                    <a:pt x="2091" y="1674"/>
                  </a:lnTo>
                  <a:lnTo>
                    <a:pt x="2093" y="1674"/>
                  </a:lnTo>
                  <a:lnTo>
                    <a:pt x="2095" y="1675"/>
                  </a:lnTo>
                  <a:lnTo>
                    <a:pt x="2095" y="1675"/>
                  </a:lnTo>
                  <a:lnTo>
                    <a:pt x="2095" y="1679"/>
                  </a:lnTo>
                  <a:lnTo>
                    <a:pt x="2096" y="1679"/>
                  </a:lnTo>
                  <a:lnTo>
                    <a:pt x="2096" y="1681"/>
                  </a:lnTo>
                  <a:lnTo>
                    <a:pt x="2095" y="1682"/>
                  </a:lnTo>
                  <a:lnTo>
                    <a:pt x="2095" y="1684"/>
                  </a:lnTo>
                  <a:lnTo>
                    <a:pt x="2095" y="1686"/>
                  </a:lnTo>
                  <a:lnTo>
                    <a:pt x="2088" y="1688"/>
                  </a:lnTo>
                  <a:close/>
                  <a:moveTo>
                    <a:pt x="2131" y="1798"/>
                  </a:moveTo>
                  <a:lnTo>
                    <a:pt x="2131" y="1798"/>
                  </a:lnTo>
                  <a:lnTo>
                    <a:pt x="2126" y="1798"/>
                  </a:lnTo>
                  <a:lnTo>
                    <a:pt x="2126" y="1796"/>
                  </a:lnTo>
                  <a:lnTo>
                    <a:pt x="2124" y="1796"/>
                  </a:lnTo>
                  <a:lnTo>
                    <a:pt x="2123" y="1796"/>
                  </a:lnTo>
                  <a:lnTo>
                    <a:pt x="2121" y="1798"/>
                  </a:lnTo>
                  <a:lnTo>
                    <a:pt x="2117" y="1798"/>
                  </a:lnTo>
                  <a:lnTo>
                    <a:pt x="2117" y="1798"/>
                  </a:lnTo>
                  <a:lnTo>
                    <a:pt x="2119" y="1796"/>
                  </a:lnTo>
                  <a:lnTo>
                    <a:pt x="2119" y="1792"/>
                  </a:lnTo>
                  <a:lnTo>
                    <a:pt x="2119" y="1791"/>
                  </a:lnTo>
                  <a:lnTo>
                    <a:pt x="2117" y="1791"/>
                  </a:lnTo>
                  <a:lnTo>
                    <a:pt x="2117" y="1789"/>
                  </a:lnTo>
                  <a:lnTo>
                    <a:pt x="2116" y="1789"/>
                  </a:lnTo>
                  <a:lnTo>
                    <a:pt x="2116" y="1784"/>
                  </a:lnTo>
                  <a:lnTo>
                    <a:pt x="2116" y="1784"/>
                  </a:lnTo>
                  <a:lnTo>
                    <a:pt x="2114" y="1778"/>
                  </a:lnTo>
                  <a:lnTo>
                    <a:pt x="2114" y="1778"/>
                  </a:lnTo>
                  <a:lnTo>
                    <a:pt x="2114" y="1775"/>
                  </a:lnTo>
                  <a:lnTo>
                    <a:pt x="2107" y="1770"/>
                  </a:lnTo>
                  <a:lnTo>
                    <a:pt x="2105" y="1768"/>
                  </a:lnTo>
                  <a:lnTo>
                    <a:pt x="2103" y="1768"/>
                  </a:lnTo>
                  <a:lnTo>
                    <a:pt x="2102" y="1764"/>
                  </a:lnTo>
                  <a:lnTo>
                    <a:pt x="2102" y="1764"/>
                  </a:lnTo>
                  <a:lnTo>
                    <a:pt x="2100" y="1763"/>
                  </a:lnTo>
                  <a:lnTo>
                    <a:pt x="2100" y="1759"/>
                  </a:lnTo>
                  <a:lnTo>
                    <a:pt x="2098" y="1756"/>
                  </a:lnTo>
                  <a:lnTo>
                    <a:pt x="2098" y="1756"/>
                  </a:lnTo>
                  <a:lnTo>
                    <a:pt x="2098" y="1752"/>
                  </a:lnTo>
                  <a:lnTo>
                    <a:pt x="2095" y="1750"/>
                  </a:lnTo>
                  <a:lnTo>
                    <a:pt x="2095" y="1749"/>
                  </a:lnTo>
                  <a:lnTo>
                    <a:pt x="2095" y="1749"/>
                  </a:lnTo>
                  <a:lnTo>
                    <a:pt x="2095" y="1745"/>
                  </a:lnTo>
                  <a:lnTo>
                    <a:pt x="2095" y="1743"/>
                  </a:lnTo>
                  <a:lnTo>
                    <a:pt x="2096" y="1740"/>
                  </a:lnTo>
                  <a:lnTo>
                    <a:pt x="2096" y="1738"/>
                  </a:lnTo>
                  <a:lnTo>
                    <a:pt x="2096" y="1735"/>
                  </a:lnTo>
                  <a:lnTo>
                    <a:pt x="2095" y="1735"/>
                  </a:lnTo>
                  <a:lnTo>
                    <a:pt x="2095" y="1731"/>
                  </a:lnTo>
                  <a:lnTo>
                    <a:pt x="2095" y="1731"/>
                  </a:lnTo>
                  <a:lnTo>
                    <a:pt x="2095" y="1729"/>
                  </a:lnTo>
                  <a:lnTo>
                    <a:pt x="2093" y="1729"/>
                  </a:lnTo>
                  <a:lnTo>
                    <a:pt x="2095" y="1719"/>
                  </a:lnTo>
                  <a:lnTo>
                    <a:pt x="2091" y="1719"/>
                  </a:lnTo>
                  <a:lnTo>
                    <a:pt x="2091" y="1714"/>
                  </a:lnTo>
                  <a:lnTo>
                    <a:pt x="2093" y="1714"/>
                  </a:lnTo>
                  <a:lnTo>
                    <a:pt x="2093" y="1710"/>
                  </a:lnTo>
                  <a:lnTo>
                    <a:pt x="2093" y="1709"/>
                  </a:lnTo>
                  <a:lnTo>
                    <a:pt x="2093" y="1705"/>
                  </a:lnTo>
                  <a:lnTo>
                    <a:pt x="2095" y="1703"/>
                  </a:lnTo>
                  <a:lnTo>
                    <a:pt x="2095" y="1702"/>
                  </a:lnTo>
                  <a:lnTo>
                    <a:pt x="2096" y="1703"/>
                  </a:lnTo>
                  <a:lnTo>
                    <a:pt x="2102" y="1703"/>
                  </a:lnTo>
                  <a:lnTo>
                    <a:pt x="2102" y="1710"/>
                  </a:lnTo>
                  <a:lnTo>
                    <a:pt x="2102" y="1715"/>
                  </a:lnTo>
                  <a:lnTo>
                    <a:pt x="2103" y="1722"/>
                  </a:lnTo>
                  <a:lnTo>
                    <a:pt x="2103" y="1729"/>
                  </a:lnTo>
                  <a:lnTo>
                    <a:pt x="2103" y="1735"/>
                  </a:lnTo>
                  <a:lnTo>
                    <a:pt x="2102" y="1735"/>
                  </a:lnTo>
                  <a:lnTo>
                    <a:pt x="2102" y="1736"/>
                  </a:lnTo>
                  <a:lnTo>
                    <a:pt x="2103" y="1738"/>
                  </a:lnTo>
                  <a:lnTo>
                    <a:pt x="2103" y="1740"/>
                  </a:lnTo>
                  <a:lnTo>
                    <a:pt x="2103" y="1740"/>
                  </a:lnTo>
                  <a:lnTo>
                    <a:pt x="2103" y="1742"/>
                  </a:lnTo>
                  <a:lnTo>
                    <a:pt x="2102" y="1743"/>
                  </a:lnTo>
                  <a:lnTo>
                    <a:pt x="2102" y="1752"/>
                  </a:lnTo>
                  <a:lnTo>
                    <a:pt x="2109" y="1754"/>
                  </a:lnTo>
                  <a:lnTo>
                    <a:pt x="2109" y="1756"/>
                  </a:lnTo>
                  <a:lnTo>
                    <a:pt x="2110" y="1756"/>
                  </a:lnTo>
                  <a:lnTo>
                    <a:pt x="2110" y="1759"/>
                  </a:lnTo>
                  <a:lnTo>
                    <a:pt x="2112" y="1759"/>
                  </a:lnTo>
                  <a:lnTo>
                    <a:pt x="2114" y="1763"/>
                  </a:lnTo>
                  <a:lnTo>
                    <a:pt x="2117" y="1763"/>
                  </a:lnTo>
                  <a:lnTo>
                    <a:pt x="2117" y="1763"/>
                  </a:lnTo>
                  <a:lnTo>
                    <a:pt x="2119" y="1763"/>
                  </a:lnTo>
                  <a:lnTo>
                    <a:pt x="2117" y="1770"/>
                  </a:lnTo>
                  <a:lnTo>
                    <a:pt x="2116" y="1777"/>
                  </a:lnTo>
                  <a:lnTo>
                    <a:pt x="2119" y="1777"/>
                  </a:lnTo>
                  <a:lnTo>
                    <a:pt x="2121" y="1778"/>
                  </a:lnTo>
                  <a:lnTo>
                    <a:pt x="2121" y="1780"/>
                  </a:lnTo>
                  <a:lnTo>
                    <a:pt x="2123" y="1784"/>
                  </a:lnTo>
                  <a:lnTo>
                    <a:pt x="2123" y="1784"/>
                  </a:lnTo>
                  <a:lnTo>
                    <a:pt x="2124" y="1785"/>
                  </a:lnTo>
                  <a:lnTo>
                    <a:pt x="2126" y="1785"/>
                  </a:lnTo>
                  <a:lnTo>
                    <a:pt x="2126" y="1791"/>
                  </a:lnTo>
                  <a:lnTo>
                    <a:pt x="2131" y="1792"/>
                  </a:lnTo>
                  <a:lnTo>
                    <a:pt x="2131" y="1794"/>
                  </a:lnTo>
                  <a:lnTo>
                    <a:pt x="2133" y="1798"/>
                  </a:lnTo>
                  <a:lnTo>
                    <a:pt x="2131" y="1798"/>
                  </a:lnTo>
                  <a:close/>
                  <a:moveTo>
                    <a:pt x="2156" y="1785"/>
                  </a:moveTo>
                  <a:lnTo>
                    <a:pt x="2150" y="1785"/>
                  </a:lnTo>
                  <a:lnTo>
                    <a:pt x="2149" y="1784"/>
                  </a:lnTo>
                  <a:lnTo>
                    <a:pt x="2147" y="1784"/>
                  </a:lnTo>
                  <a:lnTo>
                    <a:pt x="2147" y="1780"/>
                  </a:lnTo>
                  <a:lnTo>
                    <a:pt x="2149" y="1780"/>
                  </a:lnTo>
                  <a:lnTo>
                    <a:pt x="2149" y="1778"/>
                  </a:lnTo>
                  <a:lnTo>
                    <a:pt x="2150" y="1780"/>
                  </a:lnTo>
                  <a:lnTo>
                    <a:pt x="2152" y="1782"/>
                  </a:lnTo>
                  <a:lnTo>
                    <a:pt x="2156" y="1784"/>
                  </a:lnTo>
                  <a:lnTo>
                    <a:pt x="2156" y="1785"/>
                  </a:lnTo>
                  <a:close/>
                  <a:moveTo>
                    <a:pt x="2177" y="1894"/>
                  </a:moveTo>
                  <a:lnTo>
                    <a:pt x="2171" y="1890"/>
                  </a:lnTo>
                  <a:lnTo>
                    <a:pt x="2171" y="1890"/>
                  </a:lnTo>
                  <a:lnTo>
                    <a:pt x="2170" y="1890"/>
                  </a:lnTo>
                  <a:lnTo>
                    <a:pt x="2170" y="1881"/>
                  </a:lnTo>
                  <a:lnTo>
                    <a:pt x="2166" y="1880"/>
                  </a:lnTo>
                  <a:lnTo>
                    <a:pt x="2166" y="1869"/>
                  </a:lnTo>
                  <a:lnTo>
                    <a:pt x="2166" y="1867"/>
                  </a:lnTo>
                  <a:lnTo>
                    <a:pt x="2166" y="1867"/>
                  </a:lnTo>
                  <a:lnTo>
                    <a:pt x="2164" y="1867"/>
                  </a:lnTo>
                  <a:lnTo>
                    <a:pt x="2164" y="1864"/>
                  </a:lnTo>
                  <a:lnTo>
                    <a:pt x="2164" y="1860"/>
                  </a:lnTo>
                  <a:lnTo>
                    <a:pt x="2166" y="1857"/>
                  </a:lnTo>
                  <a:lnTo>
                    <a:pt x="2164" y="1857"/>
                  </a:lnTo>
                  <a:lnTo>
                    <a:pt x="2163" y="1855"/>
                  </a:lnTo>
                  <a:lnTo>
                    <a:pt x="2161" y="1855"/>
                  </a:lnTo>
                  <a:lnTo>
                    <a:pt x="2161" y="1853"/>
                  </a:lnTo>
                  <a:lnTo>
                    <a:pt x="2163" y="1852"/>
                  </a:lnTo>
                  <a:lnTo>
                    <a:pt x="2163" y="1852"/>
                  </a:lnTo>
                  <a:lnTo>
                    <a:pt x="2164" y="1852"/>
                  </a:lnTo>
                  <a:lnTo>
                    <a:pt x="2164" y="1846"/>
                  </a:lnTo>
                  <a:lnTo>
                    <a:pt x="2166" y="1845"/>
                  </a:lnTo>
                  <a:lnTo>
                    <a:pt x="2166" y="1838"/>
                  </a:lnTo>
                  <a:lnTo>
                    <a:pt x="2164" y="1838"/>
                  </a:lnTo>
                  <a:lnTo>
                    <a:pt x="2164" y="1822"/>
                  </a:lnTo>
                  <a:lnTo>
                    <a:pt x="2164" y="1822"/>
                  </a:lnTo>
                  <a:lnTo>
                    <a:pt x="2163" y="1813"/>
                  </a:lnTo>
                  <a:lnTo>
                    <a:pt x="2164" y="1813"/>
                  </a:lnTo>
                  <a:lnTo>
                    <a:pt x="2166" y="1815"/>
                  </a:lnTo>
                  <a:lnTo>
                    <a:pt x="2166" y="1817"/>
                  </a:lnTo>
                  <a:lnTo>
                    <a:pt x="2170" y="1818"/>
                  </a:lnTo>
                  <a:lnTo>
                    <a:pt x="2171" y="1818"/>
                  </a:lnTo>
                  <a:lnTo>
                    <a:pt x="2173" y="1820"/>
                  </a:lnTo>
                  <a:lnTo>
                    <a:pt x="2171" y="1829"/>
                  </a:lnTo>
                  <a:lnTo>
                    <a:pt x="2173" y="1829"/>
                  </a:lnTo>
                  <a:lnTo>
                    <a:pt x="2173" y="1834"/>
                  </a:lnTo>
                  <a:lnTo>
                    <a:pt x="2173" y="1834"/>
                  </a:lnTo>
                  <a:lnTo>
                    <a:pt x="2173" y="1836"/>
                  </a:lnTo>
                  <a:lnTo>
                    <a:pt x="2171" y="1836"/>
                  </a:lnTo>
                  <a:lnTo>
                    <a:pt x="2173" y="1852"/>
                  </a:lnTo>
                  <a:lnTo>
                    <a:pt x="2171" y="1852"/>
                  </a:lnTo>
                  <a:lnTo>
                    <a:pt x="2170" y="1864"/>
                  </a:lnTo>
                  <a:lnTo>
                    <a:pt x="2173" y="1866"/>
                  </a:lnTo>
                  <a:lnTo>
                    <a:pt x="2173" y="1867"/>
                  </a:lnTo>
                  <a:lnTo>
                    <a:pt x="2173" y="1867"/>
                  </a:lnTo>
                  <a:lnTo>
                    <a:pt x="2173" y="1874"/>
                  </a:lnTo>
                  <a:lnTo>
                    <a:pt x="2173" y="1874"/>
                  </a:lnTo>
                  <a:lnTo>
                    <a:pt x="2173" y="1876"/>
                  </a:lnTo>
                  <a:lnTo>
                    <a:pt x="2173" y="1876"/>
                  </a:lnTo>
                  <a:lnTo>
                    <a:pt x="2173" y="1876"/>
                  </a:lnTo>
                  <a:lnTo>
                    <a:pt x="2175" y="1880"/>
                  </a:lnTo>
                  <a:lnTo>
                    <a:pt x="2175" y="1883"/>
                  </a:lnTo>
                  <a:lnTo>
                    <a:pt x="2175" y="1885"/>
                  </a:lnTo>
                  <a:lnTo>
                    <a:pt x="2177" y="1888"/>
                  </a:lnTo>
                  <a:lnTo>
                    <a:pt x="2177" y="1894"/>
                  </a:lnTo>
                  <a:close/>
                  <a:moveTo>
                    <a:pt x="2182" y="1714"/>
                  </a:moveTo>
                  <a:lnTo>
                    <a:pt x="2180" y="1715"/>
                  </a:lnTo>
                  <a:lnTo>
                    <a:pt x="2180" y="1717"/>
                  </a:lnTo>
                  <a:lnTo>
                    <a:pt x="2178" y="1719"/>
                  </a:lnTo>
                  <a:lnTo>
                    <a:pt x="2175" y="1719"/>
                  </a:lnTo>
                  <a:lnTo>
                    <a:pt x="2178" y="1714"/>
                  </a:lnTo>
                  <a:lnTo>
                    <a:pt x="2182" y="1714"/>
                  </a:lnTo>
                  <a:close/>
                  <a:moveTo>
                    <a:pt x="2149" y="1642"/>
                  </a:moveTo>
                  <a:lnTo>
                    <a:pt x="2149" y="1642"/>
                  </a:lnTo>
                  <a:lnTo>
                    <a:pt x="2150" y="1644"/>
                  </a:lnTo>
                  <a:lnTo>
                    <a:pt x="2156" y="1644"/>
                  </a:lnTo>
                  <a:lnTo>
                    <a:pt x="2156" y="1639"/>
                  </a:lnTo>
                  <a:lnTo>
                    <a:pt x="2159" y="1639"/>
                  </a:lnTo>
                  <a:lnTo>
                    <a:pt x="2159" y="1639"/>
                  </a:lnTo>
                  <a:lnTo>
                    <a:pt x="2159" y="1640"/>
                  </a:lnTo>
                  <a:lnTo>
                    <a:pt x="2161" y="1640"/>
                  </a:lnTo>
                  <a:lnTo>
                    <a:pt x="2161" y="1642"/>
                  </a:lnTo>
                  <a:lnTo>
                    <a:pt x="2164" y="1642"/>
                  </a:lnTo>
                  <a:lnTo>
                    <a:pt x="2164" y="1646"/>
                  </a:lnTo>
                  <a:lnTo>
                    <a:pt x="2163" y="1646"/>
                  </a:lnTo>
                  <a:lnTo>
                    <a:pt x="2163" y="1647"/>
                  </a:lnTo>
                  <a:lnTo>
                    <a:pt x="2163" y="1647"/>
                  </a:lnTo>
                  <a:lnTo>
                    <a:pt x="2164" y="1647"/>
                  </a:lnTo>
                  <a:lnTo>
                    <a:pt x="2164" y="1649"/>
                  </a:lnTo>
                  <a:lnTo>
                    <a:pt x="2166" y="1649"/>
                  </a:lnTo>
                  <a:lnTo>
                    <a:pt x="2168" y="1653"/>
                  </a:lnTo>
                  <a:lnTo>
                    <a:pt x="2170" y="1654"/>
                  </a:lnTo>
                  <a:lnTo>
                    <a:pt x="2170" y="1654"/>
                  </a:lnTo>
                  <a:lnTo>
                    <a:pt x="2171" y="1654"/>
                  </a:lnTo>
                  <a:lnTo>
                    <a:pt x="2173" y="1653"/>
                  </a:lnTo>
                  <a:lnTo>
                    <a:pt x="2173" y="1651"/>
                  </a:lnTo>
                  <a:lnTo>
                    <a:pt x="2175" y="1651"/>
                  </a:lnTo>
                  <a:lnTo>
                    <a:pt x="2177" y="1653"/>
                  </a:lnTo>
                  <a:lnTo>
                    <a:pt x="2178" y="1653"/>
                  </a:lnTo>
                  <a:lnTo>
                    <a:pt x="2178" y="1654"/>
                  </a:lnTo>
                  <a:lnTo>
                    <a:pt x="2175" y="1654"/>
                  </a:lnTo>
                  <a:lnTo>
                    <a:pt x="2173" y="1663"/>
                  </a:lnTo>
                  <a:lnTo>
                    <a:pt x="2170" y="1665"/>
                  </a:lnTo>
                  <a:lnTo>
                    <a:pt x="2170" y="1677"/>
                  </a:lnTo>
                  <a:lnTo>
                    <a:pt x="2164" y="1681"/>
                  </a:lnTo>
                  <a:lnTo>
                    <a:pt x="2164" y="1681"/>
                  </a:lnTo>
                  <a:lnTo>
                    <a:pt x="2166" y="1682"/>
                  </a:lnTo>
                  <a:lnTo>
                    <a:pt x="2170" y="1682"/>
                  </a:lnTo>
                  <a:lnTo>
                    <a:pt x="2168" y="1684"/>
                  </a:lnTo>
                  <a:lnTo>
                    <a:pt x="2168" y="1684"/>
                  </a:lnTo>
                  <a:lnTo>
                    <a:pt x="2166" y="1684"/>
                  </a:lnTo>
                  <a:lnTo>
                    <a:pt x="2168" y="1688"/>
                  </a:lnTo>
                  <a:lnTo>
                    <a:pt x="2173" y="1688"/>
                  </a:lnTo>
                  <a:lnTo>
                    <a:pt x="2173" y="1691"/>
                  </a:lnTo>
                  <a:lnTo>
                    <a:pt x="2170" y="1691"/>
                  </a:lnTo>
                  <a:lnTo>
                    <a:pt x="2168" y="1691"/>
                  </a:lnTo>
                  <a:lnTo>
                    <a:pt x="2166" y="1691"/>
                  </a:lnTo>
                  <a:lnTo>
                    <a:pt x="2164" y="1691"/>
                  </a:lnTo>
                  <a:lnTo>
                    <a:pt x="2163" y="1693"/>
                  </a:lnTo>
                  <a:lnTo>
                    <a:pt x="2163" y="1695"/>
                  </a:lnTo>
                  <a:lnTo>
                    <a:pt x="2163" y="1696"/>
                  </a:lnTo>
                  <a:lnTo>
                    <a:pt x="2164" y="1696"/>
                  </a:lnTo>
                  <a:lnTo>
                    <a:pt x="2164" y="1702"/>
                  </a:lnTo>
                  <a:lnTo>
                    <a:pt x="2164" y="1702"/>
                  </a:lnTo>
                  <a:lnTo>
                    <a:pt x="2164" y="1702"/>
                  </a:lnTo>
                  <a:lnTo>
                    <a:pt x="2164" y="1702"/>
                  </a:lnTo>
                  <a:lnTo>
                    <a:pt x="2164" y="1703"/>
                  </a:lnTo>
                  <a:lnTo>
                    <a:pt x="2163" y="1703"/>
                  </a:lnTo>
                  <a:lnTo>
                    <a:pt x="2163" y="1702"/>
                  </a:lnTo>
                  <a:lnTo>
                    <a:pt x="2161" y="1700"/>
                  </a:lnTo>
                  <a:lnTo>
                    <a:pt x="2161" y="1698"/>
                  </a:lnTo>
                  <a:lnTo>
                    <a:pt x="2161" y="1695"/>
                  </a:lnTo>
                  <a:lnTo>
                    <a:pt x="2147" y="1689"/>
                  </a:lnTo>
                  <a:lnTo>
                    <a:pt x="2149" y="1693"/>
                  </a:lnTo>
                  <a:lnTo>
                    <a:pt x="2142" y="1696"/>
                  </a:lnTo>
                  <a:lnTo>
                    <a:pt x="2142" y="1698"/>
                  </a:lnTo>
                  <a:lnTo>
                    <a:pt x="2142" y="1698"/>
                  </a:lnTo>
                  <a:lnTo>
                    <a:pt x="2143" y="1698"/>
                  </a:lnTo>
                  <a:lnTo>
                    <a:pt x="2143" y="1700"/>
                  </a:lnTo>
                  <a:lnTo>
                    <a:pt x="2140" y="1700"/>
                  </a:lnTo>
                  <a:lnTo>
                    <a:pt x="2140" y="1702"/>
                  </a:lnTo>
                  <a:lnTo>
                    <a:pt x="2140" y="1702"/>
                  </a:lnTo>
                  <a:lnTo>
                    <a:pt x="2138" y="1698"/>
                  </a:lnTo>
                  <a:lnTo>
                    <a:pt x="2135" y="1696"/>
                  </a:lnTo>
                  <a:lnTo>
                    <a:pt x="2137" y="1693"/>
                  </a:lnTo>
                  <a:lnTo>
                    <a:pt x="2133" y="1693"/>
                  </a:lnTo>
                  <a:lnTo>
                    <a:pt x="2135" y="1689"/>
                  </a:lnTo>
                  <a:lnTo>
                    <a:pt x="2133" y="1688"/>
                  </a:lnTo>
                  <a:lnTo>
                    <a:pt x="2133" y="1688"/>
                  </a:lnTo>
                  <a:lnTo>
                    <a:pt x="2131" y="1686"/>
                  </a:lnTo>
                  <a:lnTo>
                    <a:pt x="2131" y="1684"/>
                  </a:lnTo>
                  <a:lnTo>
                    <a:pt x="2133" y="1684"/>
                  </a:lnTo>
                  <a:lnTo>
                    <a:pt x="2133" y="1681"/>
                  </a:lnTo>
                  <a:lnTo>
                    <a:pt x="2135" y="1681"/>
                  </a:lnTo>
                  <a:lnTo>
                    <a:pt x="2135" y="1679"/>
                  </a:lnTo>
                  <a:lnTo>
                    <a:pt x="2135" y="1677"/>
                  </a:lnTo>
                  <a:lnTo>
                    <a:pt x="2135" y="1675"/>
                  </a:lnTo>
                  <a:lnTo>
                    <a:pt x="2135" y="1675"/>
                  </a:lnTo>
                  <a:lnTo>
                    <a:pt x="2137" y="1674"/>
                  </a:lnTo>
                  <a:lnTo>
                    <a:pt x="2135" y="1672"/>
                  </a:lnTo>
                  <a:lnTo>
                    <a:pt x="2135" y="1670"/>
                  </a:lnTo>
                  <a:lnTo>
                    <a:pt x="2133" y="1670"/>
                  </a:lnTo>
                  <a:lnTo>
                    <a:pt x="2131" y="1668"/>
                  </a:lnTo>
                  <a:lnTo>
                    <a:pt x="2131" y="1667"/>
                  </a:lnTo>
                  <a:lnTo>
                    <a:pt x="2130" y="1667"/>
                  </a:lnTo>
                  <a:lnTo>
                    <a:pt x="2130" y="1665"/>
                  </a:lnTo>
                  <a:lnTo>
                    <a:pt x="2130" y="1665"/>
                  </a:lnTo>
                  <a:lnTo>
                    <a:pt x="2131" y="1665"/>
                  </a:lnTo>
                  <a:lnTo>
                    <a:pt x="2131" y="1661"/>
                  </a:lnTo>
                  <a:lnTo>
                    <a:pt x="2133" y="1658"/>
                  </a:lnTo>
                  <a:lnTo>
                    <a:pt x="2133" y="1656"/>
                  </a:lnTo>
                  <a:lnTo>
                    <a:pt x="2131" y="1654"/>
                  </a:lnTo>
                  <a:lnTo>
                    <a:pt x="2131" y="1651"/>
                  </a:lnTo>
                  <a:lnTo>
                    <a:pt x="2133" y="1651"/>
                  </a:lnTo>
                  <a:lnTo>
                    <a:pt x="2133" y="1649"/>
                  </a:lnTo>
                  <a:lnTo>
                    <a:pt x="2135" y="1649"/>
                  </a:lnTo>
                  <a:lnTo>
                    <a:pt x="2135" y="1646"/>
                  </a:lnTo>
                  <a:lnTo>
                    <a:pt x="2140" y="1642"/>
                  </a:lnTo>
                  <a:lnTo>
                    <a:pt x="2140" y="1642"/>
                  </a:lnTo>
                  <a:lnTo>
                    <a:pt x="2145" y="1642"/>
                  </a:lnTo>
                  <a:lnTo>
                    <a:pt x="2147" y="1642"/>
                  </a:lnTo>
                  <a:lnTo>
                    <a:pt x="2147" y="1642"/>
                  </a:lnTo>
                  <a:lnTo>
                    <a:pt x="2149" y="1642"/>
                  </a:lnTo>
                  <a:close/>
                  <a:moveTo>
                    <a:pt x="2145" y="1621"/>
                  </a:moveTo>
                  <a:lnTo>
                    <a:pt x="2145" y="1621"/>
                  </a:lnTo>
                  <a:lnTo>
                    <a:pt x="2145" y="1621"/>
                  </a:lnTo>
                  <a:lnTo>
                    <a:pt x="2142" y="1621"/>
                  </a:lnTo>
                  <a:lnTo>
                    <a:pt x="2142" y="1621"/>
                  </a:lnTo>
                  <a:lnTo>
                    <a:pt x="2140" y="1619"/>
                  </a:lnTo>
                  <a:lnTo>
                    <a:pt x="2137" y="1619"/>
                  </a:lnTo>
                  <a:lnTo>
                    <a:pt x="2138" y="1618"/>
                  </a:lnTo>
                  <a:lnTo>
                    <a:pt x="2138" y="1616"/>
                  </a:lnTo>
                  <a:lnTo>
                    <a:pt x="2140" y="1614"/>
                  </a:lnTo>
                  <a:lnTo>
                    <a:pt x="2143" y="1614"/>
                  </a:lnTo>
                  <a:lnTo>
                    <a:pt x="2143" y="1616"/>
                  </a:lnTo>
                  <a:lnTo>
                    <a:pt x="2145" y="1616"/>
                  </a:lnTo>
                  <a:lnTo>
                    <a:pt x="2145" y="1619"/>
                  </a:lnTo>
                  <a:lnTo>
                    <a:pt x="2145" y="1619"/>
                  </a:lnTo>
                  <a:lnTo>
                    <a:pt x="2145" y="1619"/>
                  </a:lnTo>
                  <a:lnTo>
                    <a:pt x="2145" y="1621"/>
                  </a:lnTo>
                  <a:close/>
                  <a:moveTo>
                    <a:pt x="2145" y="1106"/>
                  </a:moveTo>
                  <a:lnTo>
                    <a:pt x="2143" y="1106"/>
                  </a:lnTo>
                  <a:lnTo>
                    <a:pt x="2143" y="1101"/>
                  </a:lnTo>
                  <a:lnTo>
                    <a:pt x="2145" y="1101"/>
                  </a:lnTo>
                  <a:lnTo>
                    <a:pt x="2145" y="1106"/>
                  </a:lnTo>
                  <a:close/>
                  <a:moveTo>
                    <a:pt x="2191" y="1071"/>
                  </a:moveTo>
                  <a:lnTo>
                    <a:pt x="2187" y="1071"/>
                  </a:lnTo>
                  <a:lnTo>
                    <a:pt x="2187" y="1064"/>
                  </a:lnTo>
                  <a:lnTo>
                    <a:pt x="2189" y="1064"/>
                  </a:lnTo>
                  <a:lnTo>
                    <a:pt x="2189" y="1063"/>
                  </a:lnTo>
                  <a:lnTo>
                    <a:pt x="2191" y="1063"/>
                  </a:lnTo>
                  <a:lnTo>
                    <a:pt x="2191" y="1064"/>
                  </a:lnTo>
                  <a:lnTo>
                    <a:pt x="2191" y="1064"/>
                  </a:lnTo>
                  <a:lnTo>
                    <a:pt x="2191" y="1068"/>
                  </a:lnTo>
                  <a:lnTo>
                    <a:pt x="2191" y="1071"/>
                  </a:lnTo>
                  <a:close/>
                  <a:moveTo>
                    <a:pt x="2295" y="930"/>
                  </a:moveTo>
                  <a:lnTo>
                    <a:pt x="2294" y="930"/>
                  </a:lnTo>
                  <a:lnTo>
                    <a:pt x="2294" y="932"/>
                  </a:lnTo>
                  <a:lnTo>
                    <a:pt x="2295" y="933"/>
                  </a:lnTo>
                  <a:lnTo>
                    <a:pt x="2295" y="933"/>
                  </a:lnTo>
                  <a:lnTo>
                    <a:pt x="2295" y="937"/>
                  </a:lnTo>
                  <a:lnTo>
                    <a:pt x="2292" y="937"/>
                  </a:lnTo>
                  <a:lnTo>
                    <a:pt x="2290" y="935"/>
                  </a:lnTo>
                  <a:lnTo>
                    <a:pt x="2287" y="935"/>
                  </a:lnTo>
                  <a:lnTo>
                    <a:pt x="2285" y="937"/>
                  </a:lnTo>
                  <a:lnTo>
                    <a:pt x="2276" y="937"/>
                  </a:lnTo>
                  <a:lnTo>
                    <a:pt x="2278" y="935"/>
                  </a:lnTo>
                  <a:lnTo>
                    <a:pt x="2278" y="935"/>
                  </a:lnTo>
                  <a:lnTo>
                    <a:pt x="2278" y="932"/>
                  </a:lnTo>
                  <a:lnTo>
                    <a:pt x="2280" y="932"/>
                  </a:lnTo>
                  <a:lnTo>
                    <a:pt x="2283" y="930"/>
                  </a:lnTo>
                  <a:lnTo>
                    <a:pt x="2287" y="930"/>
                  </a:lnTo>
                  <a:lnTo>
                    <a:pt x="2290" y="930"/>
                  </a:lnTo>
                  <a:lnTo>
                    <a:pt x="2294" y="930"/>
                  </a:lnTo>
                  <a:lnTo>
                    <a:pt x="2294" y="928"/>
                  </a:lnTo>
                  <a:lnTo>
                    <a:pt x="2294" y="928"/>
                  </a:lnTo>
                  <a:lnTo>
                    <a:pt x="2294" y="925"/>
                  </a:lnTo>
                  <a:lnTo>
                    <a:pt x="2297" y="925"/>
                  </a:lnTo>
                  <a:lnTo>
                    <a:pt x="2297" y="926"/>
                  </a:lnTo>
                  <a:lnTo>
                    <a:pt x="2295" y="928"/>
                  </a:lnTo>
                  <a:lnTo>
                    <a:pt x="2295" y="930"/>
                  </a:lnTo>
                  <a:close/>
                  <a:moveTo>
                    <a:pt x="2323" y="895"/>
                  </a:moveTo>
                  <a:lnTo>
                    <a:pt x="2325" y="897"/>
                  </a:lnTo>
                  <a:lnTo>
                    <a:pt x="2327" y="897"/>
                  </a:lnTo>
                  <a:lnTo>
                    <a:pt x="2327" y="899"/>
                  </a:lnTo>
                  <a:lnTo>
                    <a:pt x="2325" y="899"/>
                  </a:lnTo>
                  <a:lnTo>
                    <a:pt x="2325" y="899"/>
                  </a:lnTo>
                  <a:lnTo>
                    <a:pt x="2325" y="900"/>
                  </a:lnTo>
                  <a:lnTo>
                    <a:pt x="2322" y="899"/>
                  </a:lnTo>
                  <a:lnTo>
                    <a:pt x="2318" y="897"/>
                  </a:lnTo>
                  <a:lnTo>
                    <a:pt x="2316" y="895"/>
                  </a:lnTo>
                  <a:lnTo>
                    <a:pt x="2320" y="895"/>
                  </a:lnTo>
                  <a:lnTo>
                    <a:pt x="2322" y="895"/>
                  </a:lnTo>
                  <a:lnTo>
                    <a:pt x="2322" y="895"/>
                  </a:lnTo>
                  <a:lnTo>
                    <a:pt x="2323" y="895"/>
                  </a:lnTo>
                  <a:close/>
                  <a:moveTo>
                    <a:pt x="2339" y="963"/>
                  </a:moveTo>
                  <a:lnTo>
                    <a:pt x="2337" y="963"/>
                  </a:lnTo>
                  <a:lnTo>
                    <a:pt x="2337" y="965"/>
                  </a:lnTo>
                  <a:lnTo>
                    <a:pt x="2335" y="967"/>
                  </a:lnTo>
                  <a:lnTo>
                    <a:pt x="2335" y="968"/>
                  </a:lnTo>
                  <a:lnTo>
                    <a:pt x="2330" y="968"/>
                  </a:lnTo>
                  <a:lnTo>
                    <a:pt x="2329" y="968"/>
                  </a:lnTo>
                  <a:lnTo>
                    <a:pt x="2327" y="967"/>
                  </a:lnTo>
                  <a:lnTo>
                    <a:pt x="2327" y="965"/>
                  </a:lnTo>
                  <a:lnTo>
                    <a:pt x="2325" y="963"/>
                  </a:lnTo>
                  <a:lnTo>
                    <a:pt x="2325" y="960"/>
                  </a:lnTo>
                  <a:lnTo>
                    <a:pt x="2323" y="960"/>
                  </a:lnTo>
                  <a:lnTo>
                    <a:pt x="2323" y="954"/>
                  </a:lnTo>
                  <a:lnTo>
                    <a:pt x="2320" y="951"/>
                  </a:lnTo>
                  <a:lnTo>
                    <a:pt x="2320" y="949"/>
                  </a:lnTo>
                  <a:lnTo>
                    <a:pt x="2320" y="947"/>
                  </a:lnTo>
                  <a:lnTo>
                    <a:pt x="2320" y="946"/>
                  </a:lnTo>
                  <a:lnTo>
                    <a:pt x="2320" y="944"/>
                  </a:lnTo>
                  <a:lnTo>
                    <a:pt x="2318" y="942"/>
                  </a:lnTo>
                  <a:lnTo>
                    <a:pt x="2316" y="940"/>
                  </a:lnTo>
                  <a:lnTo>
                    <a:pt x="2316" y="939"/>
                  </a:lnTo>
                  <a:lnTo>
                    <a:pt x="2315" y="937"/>
                  </a:lnTo>
                  <a:lnTo>
                    <a:pt x="2318" y="937"/>
                  </a:lnTo>
                  <a:lnTo>
                    <a:pt x="2322" y="939"/>
                  </a:lnTo>
                  <a:lnTo>
                    <a:pt x="2323" y="939"/>
                  </a:lnTo>
                  <a:lnTo>
                    <a:pt x="2327" y="942"/>
                  </a:lnTo>
                  <a:lnTo>
                    <a:pt x="2327" y="944"/>
                  </a:lnTo>
                  <a:lnTo>
                    <a:pt x="2329" y="947"/>
                  </a:lnTo>
                  <a:lnTo>
                    <a:pt x="2332" y="949"/>
                  </a:lnTo>
                  <a:lnTo>
                    <a:pt x="2334" y="951"/>
                  </a:lnTo>
                  <a:lnTo>
                    <a:pt x="2334" y="954"/>
                  </a:lnTo>
                  <a:lnTo>
                    <a:pt x="2332" y="958"/>
                  </a:lnTo>
                  <a:lnTo>
                    <a:pt x="2339" y="960"/>
                  </a:lnTo>
                  <a:lnTo>
                    <a:pt x="2339" y="963"/>
                  </a:lnTo>
                  <a:close/>
                  <a:moveTo>
                    <a:pt x="2454" y="886"/>
                  </a:moveTo>
                  <a:lnTo>
                    <a:pt x="2452" y="886"/>
                  </a:lnTo>
                  <a:lnTo>
                    <a:pt x="2454" y="886"/>
                  </a:lnTo>
                  <a:lnTo>
                    <a:pt x="2454" y="888"/>
                  </a:lnTo>
                  <a:lnTo>
                    <a:pt x="2454" y="890"/>
                  </a:lnTo>
                  <a:lnTo>
                    <a:pt x="2451" y="890"/>
                  </a:lnTo>
                  <a:lnTo>
                    <a:pt x="2447" y="890"/>
                  </a:lnTo>
                  <a:lnTo>
                    <a:pt x="2445" y="888"/>
                  </a:lnTo>
                  <a:lnTo>
                    <a:pt x="2437" y="888"/>
                  </a:lnTo>
                  <a:lnTo>
                    <a:pt x="2438" y="886"/>
                  </a:lnTo>
                  <a:lnTo>
                    <a:pt x="2437" y="886"/>
                  </a:lnTo>
                  <a:lnTo>
                    <a:pt x="2437" y="881"/>
                  </a:lnTo>
                  <a:lnTo>
                    <a:pt x="2433" y="881"/>
                  </a:lnTo>
                  <a:lnTo>
                    <a:pt x="2433" y="885"/>
                  </a:lnTo>
                  <a:lnTo>
                    <a:pt x="2433" y="888"/>
                  </a:lnTo>
                  <a:lnTo>
                    <a:pt x="2431" y="892"/>
                  </a:lnTo>
                  <a:lnTo>
                    <a:pt x="2431" y="895"/>
                  </a:lnTo>
                  <a:lnTo>
                    <a:pt x="2431" y="900"/>
                  </a:lnTo>
                  <a:lnTo>
                    <a:pt x="2428" y="902"/>
                  </a:lnTo>
                  <a:lnTo>
                    <a:pt x="2430" y="904"/>
                  </a:lnTo>
                  <a:lnTo>
                    <a:pt x="2430" y="904"/>
                  </a:lnTo>
                  <a:lnTo>
                    <a:pt x="2431" y="904"/>
                  </a:lnTo>
                  <a:lnTo>
                    <a:pt x="2431" y="906"/>
                  </a:lnTo>
                  <a:lnTo>
                    <a:pt x="2433" y="906"/>
                  </a:lnTo>
                  <a:lnTo>
                    <a:pt x="2435" y="902"/>
                  </a:lnTo>
                  <a:lnTo>
                    <a:pt x="2438" y="902"/>
                  </a:lnTo>
                  <a:lnTo>
                    <a:pt x="2438" y="900"/>
                  </a:lnTo>
                  <a:lnTo>
                    <a:pt x="2449" y="900"/>
                  </a:lnTo>
                  <a:lnTo>
                    <a:pt x="2449" y="902"/>
                  </a:lnTo>
                  <a:lnTo>
                    <a:pt x="2440" y="904"/>
                  </a:lnTo>
                  <a:lnTo>
                    <a:pt x="2440" y="907"/>
                  </a:lnTo>
                  <a:lnTo>
                    <a:pt x="2442" y="909"/>
                  </a:lnTo>
                  <a:lnTo>
                    <a:pt x="2444" y="911"/>
                  </a:lnTo>
                  <a:lnTo>
                    <a:pt x="2445" y="912"/>
                  </a:lnTo>
                  <a:lnTo>
                    <a:pt x="2444" y="916"/>
                  </a:lnTo>
                  <a:lnTo>
                    <a:pt x="2444" y="916"/>
                  </a:lnTo>
                  <a:lnTo>
                    <a:pt x="2445" y="918"/>
                  </a:lnTo>
                  <a:lnTo>
                    <a:pt x="2449" y="918"/>
                  </a:lnTo>
                  <a:lnTo>
                    <a:pt x="2449" y="919"/>
                  </a:lnTo>
                  <a:lnTo>
                    <a:pt x="2449" y="919"/>
                  </a:lnTo>
                  <a:lnTo>
                    <a:pt x="2451" y="921"/>
                  </a:lnTo>
                  <a:lnTo>
                    <a:pt x="2451" y="921"/>
                  </a:lnTo>
                  <a:lnTo>
                    <a:pt x="2451" y="921"/>
                  </a:lnTo>
                  <a:lnTo>
                    <a:pt x="2451" y="930"/>
                  </a:lnTo>
                  <a:lnTo>
                    <a:pt x="2449" y="930"/>
                  </a:lnTo>
                  <a:lnTo>
                    <a:pt x="2449" y="932"/>
                  </a:lnTo>
                  <a:lnTo>
                    <a:pt x="2445" y="932"/>
                  </a:lnTo>
                  <a:lnTo>
                    <a:pt x="2445" y="935"/>
                  </a:lnTo>
                  <a:lnTo>
                    <a:pt x="2445" y="940"/>
                  </a:lnTo>
                  <a:lnTo>
                    <a:pt x="2445" y="944"/>
                  </a:lnTo>
                  <a:lnTo>
                    <a:pt x="2447" y="947"/>
                  </a:lnTo>
                  <a:lnTo>
                    <a:pt x="2449" y="951"/>
                  </a:lnTo>
                  <a:lnTo>
                    <a:pt x="2449" y="956"/>
                  </a:lnTo>
                  <a:lnTo>
                    <a:pt x="2447" y="961"/>
                  </a:lnTo>
                  <a:lnTo>
                    <a:pt x="2445" y="967"/>
                  </a:lnTo>
                  <a:lnTo>
                    <a:pt x="2440" y="967"/>
                  </a:lnTo>
                  <a:lnTo>
                    <a:pt x="2442" y="963"/>
                  </a:lnTo>
                  <a:lnTo>
                    <a:pt x="2437" y="963"/>
                  </a:lnTo>
                  <a:lnTo>
                    <a:pt x="2433" y="965"/>
                  </a:lnTo>
                  <a:lnTo>
                    <a:pt x="2428" y="967"/>
                  </a:lnTo>
                  <a:lnTo>
                    <a:pt x="2423" y="968"/>
                  </a:lnTo>
                  <a:lnTo>
                    <a:pt x="2421" y="970"/>
                  </a:lnTo>
                  <a:lnTo>
                    <a:pt x="2418" y="970"/>
                  </a:lnTo>
                  <a:lnTo>
                    <a:pt x="2418" y="970"/>
                  </a:lnTo>
                  <a:lnTo>
                    <a:pt x="2416" y="968"/>
                  </a:lnTo>
                  <a:lnTo>
                    <a:pt x="2416" y="967"/>
                  </a:lnTo>
                  <a:lnTo>
                    <a:pt x="2405" y="963"/>
                  </a:lnTo>
                  <a:lnTo>
                    <a:pt x="2404" y="961"/>
                  </a:lnTo>
                  <a:lnTo>
                    <a:pt x="2402" y="961"/>
                  </a:lnTo>
                  <a:lnTo>
                    <a:pt x="2395" y="954"/>
                  </a:lnTo>
                  <a:lnTo>
                    <a:pt x="2391" y="954"/>
                  </a:lnTo>
                  <a:lnTo>
                    <a:pt x="2391" y="953"/>
                  </a:lnTo>
                  <a:lnTo>
                    <a:pt x="2390" y="953"/>
                  </a:lnTo>
                  <a:lnTo>
                    <a:pt x="2388" y="951"/>
                  </a:lnTo>
                  <a:lnTo>
                    <a:pt x="2386" y="954"/>
                  </a:lnTo>
                  <a:lnTo>
                    <a:pt x="2383" y="954"/>
                  </a:lnTo>
                  <a:lnTo>
                    <a:pt x="2381" y="953"/>
                  </a:lnTo>
                  <a:lnTo>
                    <a:pt x="2381" y="951"/>
                  </a:lnTo>
                  <a:lnTo>
                    <a:pt x="2379" y="947"/>
                  </a:lnTo>
                  <a:lnTo>
                    <a:pt x="2377" y="947"/>
                  </a:lnTo>
                  <a:lnTo>
                    <a:pt x="2377" y="942"/>
                  </a:lnTo>
                  <a:lnTo>
                    <a:pt x="2377" y="942"/>
                  </a:lnTo>
                  <a:lnTo>
                    <a:pt x="2377" y="940"/>
                  </a:lnTo>
                  <a:lnTo>
                    <a:pt x="2376" y="940"/>
                  </a:lnTo>
                  <a:lnTo>
                    <a:pt x="2376" y="933"/>
                  </a:lnTo>
                  <a:lnTo>
                    <a:pt x="2374" y="933"/>
                  </a:lnTo>
                  <a:lnTo>
                    <a:pt x="2374" y="930"/>
                  </a:lnTo>
                  <a:lnTo>
                    <a:pt x="2374" y="930"/>
                  </a:lnTo>
                  <a:lnTo>
                    <a:pt x="2374" y="921"/>
                  </a:lnTo>
                  <a:lnTo>
                    <a:pt x="2377" y="919"/>
                  </a:lnTo>
                  <a:lnTo>
                    <a:pt x="2379" y="919"/>
                  </a:lnTo>
                  <a:lnTo>
                    <a:pt x="2381" y="918"/>
                  </a:lnTo>
                  <a:lnTo>
                    <a:pt x="2381" y="916"/>
                  </a:lnTo>
                  <a:lnTo>
                    <a:pt x="2379" y="914"/>
                  </a:lnTo>
                  <a:lnTo>
                    <a:pt x="2377" y="914"/>
                  </a:lnTo>
                  <a:lnTo>
                    <a:pt x="2377" y="912"/>
                  </a:lnTo>
                  <a:lnTo>
                    <a:pt x="2379" y="912"/>
                  </a:lnTo>
                  <a:lnTo>
                    <a:pt x="2381" y="911"/>
                  </a:lnTo>
                  <a:lnTo>
                    <a:pt x="2381" y="911"/>
                  </a:lnTo>
                  <a:lnTo>
                    <a:pt x="2381" y="907"/>
                  </a:lnTo>
                  <a:lnTo>
                    <a:pt x="2383" y="907"/>
                  </a:lnTo>
                  <a:lnTo>
                    <a:pt x="2383" y="899"/>
                  </a:lnTo>
                  <a:lnTo>
                    <a:pt x="2383" y="899"/>
                  </a:lnTo>
                  <a:lnTo>
                    <a:pt x="2390" y="892"/>
                  </a:lnTo>
                  <a:lnTo>
                    <a:pt x="2395" y="892"/>
                  </a:lnTo>
                  <a:lnTo>
                    <a:pt x="2395" y="892"/>
                  </a:lnTo>
                  <a:lnTo>
                    <a:pt x="2395" y="892"/>
                  </a:lnTo>
                  <a:lnTo>
                    <a:pt x="2393" y="888"/>
                  </a:lnTo>
                  <a:lnTo>
                    <a:pt x="2393" y="888"/>
                  </a:lnTo>
                  <a:lnTo>
                    <a:pt x="2393" y="888"/>
                  </a:lnTo>
                  <a:lnTo>
                    <a:pt x="2391" y="888"/>
                  </a:lnTo>
                  <a:lnTo>
                    <a:pt x="2390" y="888"/>
                  </a:lnTo>
                  <a:lnTo>
                    <a:pt x="2390" y="886"/>
                  </a:lnTo>
                  <a:lnTo>
                    <a:pt x="2388" y="886"/>
                  </a:lnTo>
                  <a:lnTo>
                    <a:pt x="2388" y="886"/>
                  </a:lnTo>
                  <a:lnTo>
                    <a:pt x="2386" y="886"/>
                  </a:lnTo>
                  <a:lnTo>
                    <a:pt x="2386" y="885"/>
                  </a:lnTo>
                  <a:lnTo>
                    <a:pt x="2383" y="883"/>
                  </a:lnTo>
                  <a:lnTo>
                    <a:pt x="2383" y="881"/>
                  </a:lnTo>
                  <a:lnTo>
                    <a:pt x="2381" y="879"/>
                  </a:lnTo>
                  <a:lnTo>
                    <a:pt x="2381" y="874"/>
                  </a:lnTo>
                  <a:lnTo>
                    <a:pt x="2379" y="874"/>
                  </a:lnTo>
                  <a:lnTo>
                    <a:pt x="2379" y="872"/>
                  </a:lnTo>
                  <a:lnTo>
                    <a:pt x="2376" y="871"/>
                  </a:lnTo>
                  <a:lnTo>
                    <a:pt x="2374" y="867"/>
                  </a:lnTo>
                  <a:lnTo>
                    <a:pt x="2372" y="867"/>
                  </a:lnTo>
                  <a:lnTo>
                    <a:pt x="2370" y="864"/>
                  </a:lnTo>
                  <a:lnTo>
                    <a:pt x="2370" y="862"/>
                  </a:lnTo>
                  <a:lnTo>
                    <a:pt x="2367" y="862"/>
                  </a:lnTo>
                  <a:lnTo>
                    <a:pt x="2365" y="857"/>
                  </a:lnTo>
                  <a:lnTo>
                    <a:pt x="2365" y="857"/>
                  </a:lnTo>
                  <a:lnTo>
                    <a:pt x="2365" y="853"/>
                  </a:lnTo>
                  <a:lnTo>
                    <a:pt x="2362" y="853"/>
                  </a:lnTo>
                  <a:lnTo>
                    <a:pt x="2362" y="850"/>
                  </a:lnTo>
                  <a:lnTo>
                    <a:pt x="2358" y="848"/>
                  </a:lnTo>
                  <a:lnTo>
                    <a:pt x="2358" y="843"/>
                  </a:lnTo>
                  <a:lnTo>
                    <a:pt x="2356" y="843"/>
                  </a:lnTo>
                  <a:lnTo>
                    <a:pt x="2356" y="839"/>
                  </a:lnTo>
                  <a:lnTo>
                    <a:pt x="2356" y="834"/>
                  </a:lnTo>
                  <a:lnTo>
                    <a:pt x="2356" y="830"/>
                  </a:lnTo>
                  <a:lnTo>
                    <a:pt x="2355" y="830"/>
                  </a:lnTo>
                  <a:lnTo>
                    <a:pt x="2355" y="829"/>
                  </a:lnTo>
                  <a:lnTo>
                    <a:pt x="2353" y="829"/>
                  </a:lnTo>
                  <a:lnTo>
                    <a:pt x="2356" y="820"/>
                  </a:lnTo>
                  <a:lnTo>
                    <a:pt x="2355" y="818"/>
                  </a:lnTo>
                  <a:lnTo>
                    <a:pt x="2353" y="816"/>
                  </a:lnTo>
                  <a:lnTo>
                    <a:pt x="2351" y="816"/>
                  </a:lnTo>
                  <a:lnTo>
                    <a:pt x="2348" y="816"/>
                  </a:lnTo>
                  <a:lnTo>
                    <a:pt x="2346" y="816"/>
                  </a:lnTo>
                  <a:lnTo>
                    <a:pt x="2344" y="816"/>
                  </a:lnTo>
                  <a:lnTo>
                    <a:pt x="2342" y="816"/>
                  </a:lnTo>
                  <a:lnTo>
                    <a:pt x="2342" y="815"/>
                  </a:lnTo>
                  <a:lnTo>
                    <a:pt x="2344" y="813"/>
                  </a:lnTo>
                  <a:lnTo>
                    <a:pt x="2344" y="813"/>
                  </a:lnTo>
                  <a:lnTo>
                    <a:pt x="2344" y="811"/>
                  </a:lnTo>
                  <a:lnTo>
                    <a:pt x="2344" y="811"/>
                  </a:lnTo>
                  <a:lnTo>
                    <a:pt x="2344" y="806"/>
                  </a:lnTo>
                  <a:lnTo>
                    <a:pt x="2348" y="806"/>
                  </a:lnTo>
                  <a:lnTo>
                    <a:pt x="2348" y="796"/>
                  </a:lnTo>
                  <a:lnTo>
                    <a:pt x="2349" y="794"/>
                  </a:lnTo>
                  <a:lnTo>
                    <a:pt x="2349" y="792"/>
                  </a:lnTo>
                  <a:lnTo>
                    <a:pt x="2351" y="792"/>
                  </a:lnTo>
                  <a:lnTo>
                    <a:pt x="2351" y="789"/>
                  </a:lnTo>
                  <a:lnTo>
                    <a:pt x="2355" y="787"/>
                  </a:lnTo>
                  <a:lnTo>
                    <a:pt x="2355" y="785"/>
                  </a:lnTo>
                  <a:lnTo>
                    <a:pt x="2355" y="783"/>
                  </a:lnTo>
                  <a:lnTo>
                    <a:pt x="2353" y="783"/>
                  </a:lnTo>
                  <a:lnTo>
                    <a:pt x="2353" y="783"/>
                  </a:lnTo>
                  <a:lnTo>
                    <a:pt x="2353" y="780"/>
                  </a:lnTo>
                  <a:lnTo>
                    <a:pt x="2353" y="778"/>
                  </a:lnTo>
                  <a:lnTo>
                    <a:pt x="2356" y="778"/>
                  </a:lnTo>
                  <a:lnTo>
                    <a:pt x="2356" y="778"/>
                  </a:lnTo>
                  <a:lnTo>
                    <a:pt x="2356" y="778"/>
                  </a:lnTo>
                  <a:lnTo>
                    <a:pt x="2360" y="776"/>
                  </a:lnTo>
                  <a:lnTo>
                    <a:pt x="2360" y="773"/>
                  </a:lnTo>
                  <a:lnTo>
                    <a:pt x="2362" y="773"/>
                  </a:lnTo>
                  <a:lnTo>
                    <a:pt x="2362" y="778"/>
                  </a:lnTo>
                  <a:lnTo>
                    <a:pt x="2365" y="778"/>
                  </a:lnTo>
                  <a:lnTo>
                    <a:pt x="2365" y="778"/>
                  </a:lnTo>
                  <a:lnTo>
                    <a:pt x="2367" y="778"/>
                  </a:lnTo>
                  <a:lnTo>
                    <a:pt x="2365" y="782"/>
                  </a:lnTo>
                  <a:lnTo>
                    <a:pt x="2367" y="780"/>
                  </a:lnTo>
                  <a:lnTo>
                    <a:pt x="2369" y="780"/>
                  </a:lnTo>
                  <a:lnTo>
                    <a:pt x="2370" y="780"/>
                  </a:lnTo>
                  <a:lnTo>
                    <a:pt x="2370" y="778"/>
                  </a:lnTo>
                  <a:lnTo>
                    <a:pt x="2372" y="778"/>
                  </a:lnTo>
                  <a:lnTo>
                    <a:pt x="2372" y="776"/>
                  </a:lnTo>
                  <a:lnTo>
                    <a:pt x="2372" y="775"/>
                  </a:lnTo>
                  <a:lnTo>
                    <a:pt x="2369" y="775"/>
                  </a:lnTo>
                  <a:lnTo>
                    <a:pt x="2369" y="773"/>
                  </a:lnTo>
                  <a:lnTo>
                    <a:pt x="2367" y="773"/>
                  </a:lnTo>
                  <a:lnTo>
                    <a:pt x="2367" y="771"/>
                  </a:lnTo>
                  <a:lnTo>
                    <a:pt x="2369" y="771"/>
                  </a:lnTo>
                  <a:lnTo>
                    <a:pt x="2369" y="771"/>
                  </a:lnTo>
                  <a:lnTo>
                    <a:pt x="2369" y="769"/>
                  </a:lnTo>
                  <a:lnTo>
                    <a:pt x="2369" y="769"/>
                  </a:lnTo>
                  <a:lnTo>
                    <a:pt x="2370" y="773"/>
                  </a:lnTo>
                  <a:lnTo>
                    <a:pt x="2374" y="773"/>
                  </a:lnTo>
                  <a:lnTo>
                    <a:pt x="2374" y="771"/>
                  </a:lnTo>
                  <a:lnTo>
                    <a:pt x="2374" y="771"/>
                  </a:lnTo>
                  <a:lnTo>
                    <a:pt x="2374" y="771"/>
                  </a:lnTo>
                  <a:lnTo>
                    <a:pt x="2374" y="769"/>
                  </a:lnTo>
                  <a:lnTo>
                    <a:pt x="2376" y="771"/>
                  </a:lnTo>
                  <a:lnTo>
                    <a:pt x="2377" y="771"/>
                  </a:lnTo>
                  <a:lnTo>
                    <a:pt x="2379" y="771"/>
                  </a:lnTo>
                  <a:lnTo>
                    <a:pt x="2379" y="769"/>
                  </a:lnTo>
                  <a:lnTo>
                    <a:pt x="2381" y="769"/>
                  </a:lnTo>
                  <a:lnTo>
                    <a:pt x="2384" y="766"/>
                  </a:lnTo>
                  <a:lnTo>
                    <a:pt x="2393" y="766"/>
                  </a:lnTo>
                  <a:lnTo>
                    <a:pt x="2395" y="762"/>
                  </a:lnTo>
                  <a:lnTo>
                    <a:pt x="2398" y="762"/>
                  </a:lnTo>
                  <a:lnTo>
                    <a:pt x="2398" y="759"/>
                  </a:lnTo>
                  <a:lnTo>
                    <a:pt x="2402" y="759"/>
                  </a:lnTo>
                  <a:lnTo>
                    <a:pt x="2402" y="759"/>
                  </a:lnTo>
                  <a:lnTo>
                    <a:pt x="2404" y="757"/>
                  </a:lnTo>
                  <a:lnTo>
                    <a:pt x="2404" y="754"/>
                  </a:lnTo>
                  <a:lnTo>
                    <a:pt x="2404" y="754"/>
                  </a:lnTo>
                  <a:lnTo>
                    <a:pt x="2404" y="754"/>
                  </a:lnTo>
                  <a:lnTo>
                    <a:pt x="2404" y="752"/>
                  </a:lnTo>
                  <a:lnTo>
                    <a:pt x="2407" y="752"/>
                  </a:lnTo>
                  <a:lnTo>
                    <a:pt x="2411" y="754"/>
                  </a:lnTo>
                  <a:lnTo>
                    <a:pt x="2412" y="754"/>
                  </a:lnTo>
                  <a:lnTo>
                    <a:pt x="2414" y="755"/>
                  </a:lnTo>
                  <a:lnTo>
                    <a:pt x="2414" y="759"/>
                  </a:lnTo>
                  <a:lnTo>
                    <a:pt x="2416" y="759"/>
                  </a:lnTo>
                  <a:lnTo>
                    <a:pt x="2419" y="759"/>
                  </a:lnTo>
                  <a:lnTo>
                    <a:pt x="2421" y="759"/>
                  </a:lnTo>
                  <a:lnTo>
                    <a:pt x="2423" y="759"/>
                  </a:lnTo>
                  <a:lnTo>
                    <a:pt x="2423" y="759"/>
                  </a:lnTo>
                  <a:lnTo>
                    <a:pt x="2425" y="761"/>
                  </a:lnTo>
                  <a:lnTo>
                    <a:pt x="2425" y="761"/>
                  </a:lnTo>
                  <a:lnTo>
                    <a:pt x="2426" y="761"/>
                  </a:lnTo>
                  <a:lnTo>
                    <a:pt x="2428" y="761"/>
                  </a:lnTo>
                  <a:lnTo>
                    <a:pt x="2430" y="761"/>
                  </a:lnTo>
                  <a:lnTo>
                    <a:pt x="2430" y="762"/>
                  </a:lnTo>
                  <a:lnTo>
                    <a:pt x="2431" y="764"/>
                  </a:lnTo>
                  <a:lnTo>
                    <a:pt x="2433" y="764"/>
                  </a:lnTo>
                  <a:lnTo>
                    <a:pt x="2433" y="766"/>
                  </a:lnTo>
                  <a:lnTo>
                    <a:pt x="2433" y="766"/>
                  </a:lnTo>
                  <a:lnTo>
                    <a:pt x="2437" y="768"/>
                  </a:lnTo>
                  <a:lnTo>
                    <a:pt x="2438" y="771"/>
                  </a:lnTo>
                  <a:lnTo>
                    <a:pt x="2440" y="771"/>
                  </a:lnTo>
                  <a:lnTo>
                    <a:pt x="2440" y="773"/>
                  </a:lnTo>
                  <a:lnTo>
                    <a:pt x="2445" y="773"/>
                  </a:lnTo>
                  <a:lnTo>
                    <a:pt x="2445" y="775"/>
                  </a:lnTo>
                  <a:lnTo>
                    <a:pt x="2445" y="775"/>
                  </a:lnTo>
                  <a:lnTo>
                    <a:pt x="2445" y="780"/>
                  </a:lnTo>
                  <a:lnTo>
                    <a:pt x="2449" y="782"/>
                  </a:lnTo>
                  <a:lnTo>
                    <a:pt x="2449" y="787"/>
                  </a:lnTo>
                  <a:lnTo>
                    <a:pt x="2449" y="787"/>
                  </a:lnTo>
                  <a:lnTo>
                    <a:pt x="2451" y="787"/>
                  </a:lnTo>
                  <a:lnTo>
                    <a:pt x="2451" y="789"/>
                  </a:lnTo>
                  <a:lnTo>
                    <a:pt x="2452" y="789"/>
                  </a:lnTo>
                  <a:lnTo>
                    <a:pt x="2452" y="790"/>
                  </a:lnTo>
                  <a:lnTo>
                    <a:pt x="2456" y="792"/>
                  </a:lnTo>
                  <a:lnTo>
                    <a:pt x="2456" y="796"/>
                  </a:lnTo>
                  <a:lnTo>
                    <a:pt x="2456" y="797"/>
                  </a:lnTo>
                  <a:lnTo>
                    <a:pt x="2454" y="797"/>
                  </a:lnTo>
                  <a:lnTo>
                    <a:pt x="2454" y="803"/>
                  </a:lnTo>
                  <a:lnTo>
                    <a:pt x="2452" y="803"/>
                  </a:lnTo>
                  <a:lnTo>
                    <a:pt x="2452" y="804"/>
                  </a:lnTo>
                  <a:lnTo>
                    <a:pt x="2445" y="804"/>
                  </a:lnTo>
                  <a:lnTo>
                    <a:pt x="2444" y="806"/>
                  </a:lnTo>
                  <a:lnTo>
                    <a:pt x="2440" y="808"/>
                  </a:lnTo>
                  <a:lnTo>
                    <a:pt x="2437" y="811"/>
                  </a:lnTo>
                  <a:lnTo>
                    <a:pt x="2437" y="811"/>
                  </a:lnTo>
                  <a:lnTo>
                    <a:pt x="2437" y="815"/>
                  </a:lnTo>
                  <a:lnTo>
                    <a:pt x="2435" y="815"/>
                  </a:lnTo>
                  <a:lnTo>
                    <a:pt x="2435" y="816"/>
                  </a:lnTo>
                  <a:lnTo>
                    <a:pt x="2435" y="818"/>
                  </a:lnTo>
                  <a:lnTo>
                    <a:pt x="2433" y="820"/>
                  </a:lnTo>
                  <a:lnTo>
                    <a:pt x="2431" y="818"/>
                  </a:lnTo>
                  <a:lnTo>
                    <a:pt x="2430" y="818"/>
                  </a:lnTo>
                  <a:lnTo>
                    <a:pt x="2428" y="818"/>
                  </a:lnTo>
                  <a:lnTo>
                    <a:pt x="2428" y="816"/>
                  </a:lnTo>
                  <a:lnTo>
                    <a:pt x="2425" y="816"/>
                  </a:lnTo>
                  <a:lnTo>
                    <a:pt x="2425" y="816"/>
                  </a:lnTo>
                  <a:lnTo>
                    <a:pt x="2425" y="816"/>
                  </a:lnTo>
                  <a:lnTo>
                    <a:pt x="2425" y="815"/>
                  </a:lnTo>
                  <a:lnTo>
                    <a:pt x="2426" y="815"/>
                  </a:lnTo>
                  <a:lnTo>
                    <a:pt x="2426" y="813"/>
                  </a:lnTo>
                  <a:lnTo>
                    <a:pt x="2428" y="813"/>
                  </a:lnTo>
                  <a:lnTo>
                    <a:pt x="2430" y="815"/>
                  </a:lnTo>
                  <a:lnTo>
                    <a:pt x="2430" y="815"/>
                  </a:lnTo>
                  <a:lnTo>
                    <a:pt x="2431" y="815"/>
                  </a:lnTo>
                  <a:lnTo>
                    <a:pt x="2431" y="813"/>
                  </a:lnTo>
                  <a:lnTo>
                    <a:pt x="2433" y="813"/>
                  </a:lnTo>
                  <a:lnTo>
                    <a:pt x="2433" y="811"/>
                  </a:lnTo>
                  <a:lnTo>
                    <a:pt x="2437" y="809"/>
                  </a:lnTo>
                  <a:lnTo>
                    <a:pt x="2438" y="808"/>
                  </a:lnTo>
                  <a:lnTo>
                    <a:pt x="2440" y="808"/>
                  </a:lnTo>
                  <a:lnTo>
                    <a:pt x="2440" y="806"/>
                  </a:lnTo>
                  <a:lnTo>
                    <a:pt x="2444" y="804"/>
                  </a:lnTo>
                  <a:lnTo>
                    <a:pt x="2444" y="801"/>
                  </a:lnTo>
                  <a:lnTo>
                    <a:pt x="2440" y="801"/>
                  </a:lnTo>
                  <a:lnTo>
                    <a:pt x="2435" y="799"/>
                  </a:lnTo>
                  <a:lnTo>
                    <a:pt x="2431" y="797"/>
                  </a:lnTo>
                  <a:lnTo>
                    <a:pt x="2428" y="796"/>
                  </a:lnTo>
                  <a:lnTo>
                    <a:pt x="2425" y="796"/>
                  </a:lnTo>
                  <a:lnTo>
                    <a:pt x="2421" y="796"/>
                  </a:lnTo>
                  <a:lnTo>
                    <a:pt x="2423" y="804"/>
                  </a:lnTo>
                  <a:lnTo>
                    <a:pt x="2419" y="804"/>
                  </a:lnTo>
                  <a:lnTo>
                    <a:pt x="2419" y="803"/>
                  </a:lnTo>
                  <a:lnTo>
                    <a:pt x="2418" y="803"/>
                  </a:lnTo>
                  <a:lnTo>
                    <a:pt x="2418" y="804"/>
                  </a:lnTo>
                  <a:lnTo>
                    <a:pt x="2416" y="804"/>
                  </a:lnTo>
                  <a:lnTo>
                    <a:pt x="2416" y="804"/>
                  </a:lnTo>
                  <a:lnTo>
                    <a:pt x="2412" y="804"/>
                  </a:lnTo>
                  <a:lnTo>
                    <a:pt x="2411" y="804"/>
                  </a:lnTo>
                  <a:lnTo>
                    <a:pt x="2407" y="803"/>
                  </a:lnTo>
                  <a:lnTo>
                    <a:pt x="2407" y="804"/>
                  </a:lnTo>
                  <a:lnTo>
                    <a:pt x="2407" y="804"/>
                  </a:lnTo>
                  <a:lnTo>
                    <a:pt x="2407" y="806"/>
                  </a:lnTo>
                  <a:lnTo>
                    <a:pt x="2409" y="808"/>
                  </a:lnTo>
                  <a:lnTo>
                    <a:pt x="2409" y="811"/>
                  </a:lnTo>
                  <a:lnTo>
                    <a:pt x="2411" y="811"/>
                  </a:lnTo>
                  <a:lnTo>
                    <a:pt x="2411" y="813"/>
                  </a:lnTo>
                  <a:lnTo>
                    <a:pt x="2416" y="813"/>
                  </a:lnTo>
                  <a:lnTo>
                    <a:pt x="2416" y="816"/>
                  </a:lnTo>
                  <a:lnTo>
                    <a:pt x="2412" y="816"/>
                  </a:lnTo>
                  <a:lnTo>
                    <a:pt x="2409" y="816"/>
                  </a:lnTo>
                  <a:lnTo>
                    <a:pt x="2407" y="816"/>
                  </a:lnTo>
                  <a:lnTo>
                    <a:pt x="2404" y="815"/>
                  </a:lnTo>
                  <a:lnTo>
                    <a:pt x="2402" y="815"/>
                  </a:lnTo>
                  <a:lnTo>
                    <a:pt x="2400" y="815"/>
                  </a:lnTo>
                  <a:lnTo>
                    <a:pt x="2398" y="816"/>
                  </a:lnTo>
                  <a:lnTo>
                    <a:pt x="2397" y="816"/>
                  </a:lnTo>
                  <a:lnTo>
                    <a:pt x="2398" y="820"/>
                  </a:lnTo>
                  <a:lnTo>
                    <a:pt x="2398" y="820"/>
                  </a:lnTo>
                  <a:lnTo>
                    <a:pt x="2400" y="820"/>
                  </a:lnTo>
                  <a:lnTo>
                    <a:pt x="2402" y="820"/>
                  </a:lnTo>
                  <a:lnTo>
                    <a:pt x="2404" y="822"/>
                  </a:lnTo>
                  <a:lnTo>
                    <a:pt x="2404" y="822"/>
                  </a:lnTo>
                  <a:lnTo>
                    <a:pt x="2407" y="825"/>
                  </a:lnTo>
                  <a:lnTo>
                    <a:pt x="2407" y="827"/>
                  </a:lnTo>
                  <a:lnTo>
                    <a:pt x="2407" y="827"/>
                  </a:lnTo>
                  <a:lnTo>
                    <a:pt x="2409" y="829"/>
                  </a:lnTo>
                  <a:lnTo>
                    <a:pt x="2409" y="829"/>
                  </a:lnTo>
                  <a:lnTo>
                    <a:pt x="2409" y="829"/>
                  </a:lnTo>
                  <a:lnTo>
                    <a:pt x="2409" y="830"/>
                  </a:lnTo>
                  <a:lnTo>
                    <a:pt x="2411" y="830"/>
                  </a:lnTo>
                  <a:lnTo>
                    <a:pt x="2411" y="832"/>
                  </a:lnTo>
                  <a:lnTo>
                    <a:pt x="2412" y="834"/>
                  </a:lnTo>
                  <a:lnTo>
                    <a:pt x="2412" y="834"/>
                  </a:lnTo>
                  <a:lnTo>
                    <a:pt x="2412" y="834"/>
                  </a:lnTo>
                  <a:lnTo>
                    <a:pt x="2412" y="836"/>
                  </a:lnTo>
                  <a:lnTo>
                    <a:pt x="2412" y="837"/>
                  </a:lnTo>
                  <a:lnTo>
                    <a:pt x="2412" y="839"/>
                  </a:lnTo>
                  <a:lnTo>
                    <a:pt x="2412" y="839"/>
                  </a:lnTo>
                  <a:lnTo>
                    <a:pt x="2412" y="841"/>
                  </a:lnTo>
                  <a:lnTo>
                    <a:pt x="2414" y="839"/>
                  </a:lnTo>
                  <a:lnTo>
                    <a:pt x="2416" y="837"/>
                  </a:lnTo>
                  <a:lnTo>
                    <a:pt x="2419" y="839"/>
                  </a:lnTo>
                  <a:lnTo>
                    <a:pt x="2419" y="841"/>
                  </a:lnTo>
                  <a:lnTo>
                    <a:pt x="2421" y="843"/>
                  </a:lnTo>
                  <a:lnTo>
                    <a:pt x="2423" y="844"/>
                  </a:lnTo>
                  <a:lnTo>
                    <a:pt x="2428" y="846"/>
                  </a:lnTo>
                  <a:lnTo>
                    <a:pt x="2431" y="846"/>
                  </a:lnTo>
                  <a:lnTo>
                    <a:pt x="2431" y="846"/>
                  </a:lnTo>
                  <a:lnTo>
                    <a:pt x="2431" y="846"/>
                  </a:lnTo>
                  <a:lnTo>
                    <a:pt x="2431" y="853"/>
                  </a:lnTo>
                  <a:lnTo>
                    <a:pt x="2428" y="853"/>
                  </a:lnTo>
                  <a:lnTo>
                    <a:pt x="2428" y="857"/>
                  </a:lnTo>
                  <a:lnTo>
                    <a:pt x="2428" y="858"/>
                  </a:lnTo>
                  <a:lnTo>
                    <a:pt x="2428" y="860"/>
                  </a:lnTo>
                  <a:lnTo>
                    <a:pt x="2426" y="862"/>
                  </a:lnTo>
                  <a:lnTo>
                    <a:pt x="2426" y="865"/>
                  </a:lnTo>
                  <a:lnTo>
                    <a:pt x="2428" y="869"/>
                  </a:lnTo>
                  <a:lnTo>
                    <a:pt x="2431" y="871"/>
                  </a:lnTo>
                  <a:lnTo>
                    <a:pt x="2431" y="871"/>
                  </a:lnTo>
                  <a:lnTo>
                    <a:pt x="2431" y="871"/>
                  </a:lnTo>
                  <a:lnTo>
                    <a:pt x="2433" y="867"/>
                  </a:lnTo>
                  <a:lnTo>
                    <a:pt x="2433" y="867"/>
                  </a:lnTo>
                  <a:lnTo>
                    <a:pt x="2431" y="867"/>
                  </a:lnTo>
                  <a:lnTo>
                    <a:pt x="2431" y="865"/>
                  </a:lnTo>
                  <a:lnTo>
                    <a:pt x="2435" y="864"/>
                  </a:lnTo>
                  <a:lnTo>
                    <a:pt x="2438" y="858"/>
                  </a:lnTo>
                  <a:lnTo>
                    <a:pt x="2449" y="862"/>
                  </a:lnTo>
                  <a:lnTo>
                    <a:pt x="2449" y="862"/>
                  </a:lnTo>
                  <a:lnTo>
                    <a:pt x="2449" y="869"/>
                  </a:lnTo>
                  <a:lnTo>
                    <a:pt x="2461" y="878"/>
                  </a:lnTo>
                  <a:lnTo>
                    <a:pt x="2459" y="881"/>
                  </a:lnTo>
                  <a:lnTo>
                    <a:pt x="2459" y="883"/>
                  </a:lnTo>
                  <a:lnTo>
                    <a:pt x="2459" y="883"/>
                  </a:lnTo>
                  <a:lnTo>
                    <a:pt x="2458" y="885"/>
                  </a:lnTo>
                  <a:lnTo>
                    <a:pt x="2456" y="885"/>
                  </a:lnTo>
                  <a:lnTo>
                    <a:pt x="2454" y="886"/>
                  </a:lnTo>
                  <a:close/>
                  <a:moveTo>
                    <a:pt x="2564" y="809"/>
                  </a:moveTo>
                  <a:lnTo>
                    <a:pt x="2562" y="809"/>
                  </a:lnTo>
                  <a:lnTo>
                    <a:pt x="2561" y="811"/>
                  </a:lnTo>
                  <a:lnTo>
                    <a:pt x="2559" y="811"/>
                  </a:lnTo>
                  <a:lnTo>
                    <a:pt x="2561" y="815"/>
                  </a:lnTo>
                  <a:lnTo>
                    <a:pt x="2561" y="816"/>
                  </a:lnTo>
                  <a:lnTo>
                    <a:pt x="2557" y="816"/>
                  </a:lnTo>
                  <a:lnTo>
                    <a:pt x="2557" y="818"/>
                  </a:lnTo>
                  <a:lnTo>
                    <a:pt x="2555" y="820"/>
                  </a:lnTo>
                  <a:lnTo>
                    <a:pt x="2555" y="822"/>
                  </a:lnTo>
                  <a:lnTo>
                    <a:pt x="2554" y="822"/>
                  </a:lnTo>
                  <a:lnTo>
                    <a:pt x="2552" y="823"/>
                  </a:lnTo>
                  <a:lnTo>
                    <a:pt x="2550" y="825"/>
                  </a:lnTo>
                  <a:lnTo>
                    <a:pt x="2550" y="829"/>
                  </a:lnTo>
                  <a:lnTo>
                    <a:pt x="2548" y="830"/>
                  </a:lnTo>
                  <a:lnTo>
                    <a:pt x="2547" y="830"/>
                  </a:lnTo>
                  <a:lnTo>
                    <a:pt x="2547" y="830"/>
                  </a:lnTo>
                  <a:lnTo>
                    <a:pt x="2545" y="832"/>
                  </a:lnTo>
                  <a:lnTo>
                    <a:pt x="2545" y="834"/>
                  </a:lnTo>
                  <a:lnTo>
                    <a:pt x="2543" y="834"/>
                  </a:lnTo>
                  <a:lnTo>
                    <a:pt x="2541" y="834"/>
                  </a:lnTo>
                  <a:lnTo>
                    <a:pt x="2538" y="834"/>
                  </a:lnTo>
                  <a:lnTo>
                    <a:pt x="2536" y="836"/>
                  </a:lnTo>
                  <a:lnTo>
                    <a:pt x="2533" y="836"/>
                  </a:lnTo>
                  <a:lnTo>
                    <a:pt x="2533" y="834"/>
                  </a:lnTo>
                  <a:lnTo>
                    <a:pt x="2534" y="834"/>
                  </a:lnTo>
                  <a:lnTo>
                    <a:pt x="2534" y="832"/>
                  </a:lnTo>
                  <a:lnTo>
                    <a:pt x="2534" y="830"/>
                  </a:lnTo>
                  <a:lnTo>
                    <a:pt x="2533" y="830"/>
                  </a:lnTo>
                  <a:lnTo>
                    <a:pt x="2533" y="829"/>
                  </a:lnTo>
                  <a:lnTo>
                    <a:pt x="2533" y="829"/>
                  </a:lnTo>
                  <a:lnTo>
                    <a:pt x="2533" y="827"/>
                  </a:lnTo>
                  <a:lnTo>
                    <a:pt x="2531" y="827"/>
                  </a:lnTo>
                  <a:lnTo>
                    <a:pt x="2529" y="830"/>
                  </a:lnTo>
                  <a:lnTo>
                    <a:pt x="2529" y="834"/>
                  </a:lnTo>
                  <a:lnTo>
                    <a:pt x="2527" y="837"/>
                  </a:lnTo>
                  <a:lnTo>
                    <a:pt x="2526" y="841"/>
                  </a:lnTo>
                  <a:lnTo>
                    <a:pt x="2526" y="841"/>
                  </a:lnTo>
                  <a:lnTo>
                    <a:pt x="2524" y="841"/>
                  </a:lnTo>
                  <a:lnTo>
                    <a:pt x="2524" y="839"/>
                  </a:lnTo>
                  <a:lnTo>
                    <a:pt x="2522" y="837"/>
                  </a:lnTo>
                  <a:lnTo>
                    <a:pt x="2522" y="837"/>
                  </a:lnTo>
                  <a:lnTo>
                    <a:pt x="2526" y="837"/>
                  </a:lnTo>
                  <a:lnTo>
                    <a:pt x="2526" y="834"/>
                  </a:lnTo>
                  <a:lnTo>
                    <a:pt x="2526" y="832"/>
                  </a:lnTo>
                  <a:lnTo>
                    <a:pt x="2526" y="830"/>
                  </a:lnTo>
                  <a:lnTo>
                    <a:pt x="2527" y="829"/>
                  </a:lnTo>
                  <a:lnTo>
                    <a:pt x="2524" y="825"/>
                  </a:lnTo>
                  <a:lnTo>
                    <a:pt x="2524" y="825"/>
                  </a:lnTo>
                  <a:lnTo>
                    <a:pt x="2521" y="827"/>
                  </a:lnTo>
                  <a:lnTo>
                    <a:pt x="2517" y="829"/>
                  </a:lnTo>
                  <a:lnTo>
                    <a:pt x="2514" y="829"/>
                  </a:lnTo>
                  <a:lnTo>
                    <a:pt x="2510" y="830"/>
                  </a:lnTo>
                  <a:lnTo>
                    <a:pt x="2510" y="825"/>
                  </a:lnTo>
                  <a:lnTo>
                    <a:pt x="2510" y="823"/>
                  </a:lnTo>
                  <a:lnTo>
                    <a:pt x="2512" y="823"/>
                  </a:lnTo>
                  <a:lnTo>
                    <a:pt x="2512" y="823"/>
                  </a:lnTo>
                  <a:lnTo>
                    <a:pt x="2510" y="823"/>
                  </a:lnTo>
                  <a:lnTo>
                    <a:pt x="2510" y="822"/>
                  </a:lnTo>
                  <a:lnTo>
                    <a:pt x="2508" y="822"/>
                  </a:lnTo>
                  <a:lnTo>
                    <a:pt x="2510" y="818"/>
                  </a:lnTo>
                  <a:lnTo>
                    <a:pt x="2508" y="818"/>
                  </a:lnTo>
                  <a:lnTo>
                    <a:pt x="2508" y="813"/>
                  </a:lnTo>
                  <a:lnTo>
                    <a:pt x="2508" y="809"/>
                  </a:lnTo>
                  <a:lnTo>
                    <a:pt x="2512" y="808"/>
                  </a:lnTo>
                  <a:lnTo>
                    <a:pt x="2510" y="806"/>
                  </a:lnTo>
                  <a:lnTo>
                    <a:pt x="2510" y="803"/>
                  </a:lnTo>
                  <a:lnTo>
                    <a:pt x="2510" y="801"/>
                  </a:lnTo>
                  <a:lnTo>
                    <a:pt x="2510" y="797"/>
                  </a:lnTo>
                  <a:lnTo>
                    <a:pt x="2515" y="794"/>
                  </a:lnTo>
                  <a:lnTo>
                    <a:pt x="2517" y="787"/>
                  </a:lnTo>
                  <a:lnTo>
                    <a:pt x="2519" y="785"/>
                  </a:lnTo>
                  <a:lnTo>
                    <a:pt x="2522" y="785"/>
                  </a:lnTo>
                  <a:lnTo>
                    <a:pt x="2524" y="783"/>
                  </a:lnTo>
                  <a:lnTo>
                    <a:pt x="2522" y="790"/>
                  </a:lnTo>
                  <a:lnTo>
                    <a:pt x="2526" y="790"/>
                  </a:lnTo>
                  <a:lnTo>
                    <a:pt x="2526" y="790"/>
                  </a:lnTo>
                  <a:lnTo>
                    <a:pt x="2527" y="790"/>
                  </a:lnTo>
                  <a:lnTo>
                    <a:pt x="2529" y="780"/>
                  </a:lnTo>
                  <a:lnTo>
                    <a:pt x="2533" y="780"/>
                  </a:lnTo>
                  <a:lnTo>
                    <a:pt x="2534" y="778"/>
                  </a:lnTo>
                  <a:lnTo>
                    <a:pt x="2534" y="778"/>
                  </a:lnTo>
                  <a:lnTo>
                    <a:pt x="2534" y="778"/>
                  </a:lnTo>
                  <a:lnTo>
                    <a:pt x="2534" y="776"/>
                  </a:lnTo>
                  <a:lnTo>
                    <a:pt x="2536" y="776"/>
                  </a:lnTo>
                  <a:lnTo>
                    <a:pt x="2538" y="776"/>
                  </a:lnTo>
                  <a:lnTo>
                    <a:pt x="2538" y="778"/>
                  </a:lnTo>
                  <a:lnTo>
                    <a:pt x="2540" y="778"/>
                  </a:lnTo>
                  <a:lnTo>
                    <a:pt x="2541" y="776"/>
                  </a:lnTo>
                  <a:lnTo>
                    <a:pt x="2541" y="776"/>
                  </a:lnTo>
                  <a:lnTo>
                    <a:pt x="2541" y="773"/>
                  </a:lnTo>
                  <a:lnTo>
                    <a:pt x="2541" y="771"/>
                  </a:lnTo>
                  <a:lnTo>
                    <a:pt x="2540" y="769"/>
                  </a:lnTo>
                  <a:lnTo>
                    <a:pt x="2543" y="769"/>
                  </a:lnTo>
                  <a:lnTo>
                    <a:pt x="2548" y="769"/>
                  </a:lnTo>
                  <a:lnTo>
                    <a:pt x="2552" y="769"/>
                  </a:lnTo>
                  <a:lnTo>
                    <a:pt x="2552" y="768"/>
                  </a:lnTo>
                  <a:lnTo>
                    <a:pt x="2552" y="768"/>
                  </a:lnTo>
                  <a:lnTo>
                    <a:pt x="2552" y="768"/>
                  </a:lnTo>
                  <a:lnTo>
                    <a:pt x="2552" y="766"/>
                  </a:lnTo>
                  <a:lnTo>
                    <a:pt x="2555" y="768"/>
                  </a:lnTo>
                  <a:lnTo>
                    <a:pt x="2555" y="768"/>
                  </a:lnTo>
                  <a:lnTo>
                    <a:pt x="2557" y="768"/>
                  </a:lnTo>
                  <a:lnTo>
                    <a:pt x="2557" y="768"/>
                  </a:lnTo>
                  <a:lnTo>
                    <a:pt x="2561" y="768"/>
                  </a:lnTo>
                  <a:lnTo>
                    <a:pt x="2559" y="771"/>
                  </a:lnTo>
                  <a:lnTo>
                    <a:pt x="2557" y="775"/>
                  </a:lnTo>
                  <a:lnTo>
                    <a:pt x="2554" y="778"/>
                  </a:lnTo>
                  <a:lnTo>
                    <a:pt x="2552" y="782"/>
                  </a:lnTo>
                  <a:lnTo>
                    <a:pt x="2552" y="782"/>
                  </a:lnTo>
                  <a:lnTo>
                    <a:pt x="2552" y="789"/>
                  </a:lnTo>
                  <a:lnTo>
                    <a:pt x="2552" y="789"/>
                  </a:lnTo>
                  <a:lnTo>
                    <a:pt x="2552" y="794"/>
                  </a:lnTo>
                  <a:lnTo>
                    <a:pt x="2552" y="796"/>
                  </a:lnTo>
                  <a:lnTo>
                    <a:pt x="2552" y="799"/>
                  </a:lnTo>
                  <a:lnTo>
                    <a:pt x="2554" y="801"/>
                  </a:lnTo>
                  <a:lnTo>
                    <a:pt x="2555" y="803"/>
                  </a:lnTo>
                  <a:lnTo>
                    <a:pt x="2557" y="804"/>
                  </a:lnTo>
                  <a:lnTo>
                    <a:pt x="2559" y="806"/>
                  </a:lnTo>
                  <a:lnTo>
                    <a:pt x="2561" y="806"/>
                  </a:lnTo>
                  <a:lnTo>
                    <a:pt x="2564" y="808"/>
                  </a:lnTo>
                  <a:lnTo>
                    <a:pt x="2564" y="809"/>
                  </a:lnTo>
                  <a:close/>
                  <a:moveTo>
                    <a:pt x="2798" y="846"/>
                  </a:moveTo>
                  <a:lnTo>
                    <a:pt x="2798" y="846"/>
                  </a:lnTo>
                  <a:lnTo>
                    <a:pt x="2795" y="846"/>
                  </a:lnTo>
                  <a:lnTo>
                    <a:pt x="2791" y="851"/>
                  </a:lnTo>
                  <a:lnTo>
                    <a:pt x="2789" y="851"/>
                  </a:lnTo>
                  <a:lnTo>
                    <a:pt x="2786" y="851"/>
                  </a:lnTo>
                  <a:lnTo>
                    <a:pt x="2784" y="853"/>
                  </a:lnTo>
                  <a:lnTo>
                    <a:pt x="2784" y="853"/>
                  </a:lnTo>
                  <a:lnTo>
                    <a:pt x="2781" y="853"/>
                  </a:lnTo>
                  <a:lnTo>
                    <a:pt x="2779" y="851"/>
                  </a:lnTo>
                  <a:lnTo>
                    <a:pt x="2775" y="850"/>
                  </a:lnTo>
                  <a:lnTo>
                    <a:pt x="2774" y="850"/>
                  </a:lnTo>
                  <a:lnTo>
                    <a:pt x="2774" y="848"/>
                  </a:lnTo>
                  <a:lnTo>
                    <a:pt x="2774" y="848"/>
                  </a:lnTo>
                  <a:lnTo>
                    <a:pt x="2774" y="846"/>
                  </a:lnTo>
                  <a:lnTo>
                    <a:pt x="2777" y="844"/>
                  </a:lnTo>
                  <a:lnTo>
                    <a:pt x="2781" y="844"/>
                  </a:lnTo>
                  <a:lnTo>
                    <a:pt x="2784" y="844"/>
                  </a:lnTo>
                  <a:lnTo>
                    <a:pt x="2789" y="843"/>
                  </a:lnTo>
                  <a:lnTo>
                    <a:pt x="2791" y="841"/>
                  </a:lnTo>
                  <a:lnTo>
                    <a:pt x="2796" y="841"/>
                  </a:lnTo>
                  <a:lnTo>
                    <a:pt x="2800" y="843"/>
                  </a:lnTo>
                  <a:lnTo>
                    <a:pt x="2800" y="844"/>
                  </a:lnTo>
                  <a:lnTo>
                    <a:pt x="2800" y="844"/>
                  </a:lnTo>
                  <a:lnTo>
                    <a:pt x="2800" y="844"/>
                  </a:lnTo>
                  <a:lnTo>
                    <a:pt x="2798" y="846"/>
                  </a:lnTo>
                  <a:close/>
                  <a:moveTo>
                    <a:pt x="2819" y="754"/>
                  </a:moveTo>
                  <a:lnTo>
                    <a:pt x="2817" y="754"/>
                  </a:lnTo>
                  <a:lnTo>
                    <a:pt x="2817" y="759"/>
                  </a:lnTo>
                  <a:lnTo>
                    <a:pt x="2815" y="759"/>
                  </a:lnTo>
                  <a:lnTo>
                    <a:pt x="2815" y="759"/>
                  </a:lnTo>
                  <a:lnTo>
                    <a:pt x="2814" y="759"/>
                  </a:lnTo>
                  <a:lnTo>
                    <a:pt x="2814" y="761"/>
                  </a:lnTo>
                  <a:lnTo>
                    <a:pt x="2809" y="759"/>
                  </a:lnTo>
                  <a:lnTo>
                    <a:pt x="2809" y="761"/>
                  </a:lnTo>
                  <a:lnTo>
                    <a:pt x="2807" y="761"/>
                  </a:lnTo>
                  <a:lnTo>
                    <a:pt x="2807" y="764"/>
                  </a:lnTo>
                  <a:lnTo>
                    <a:pt x="2803" y="762"/>
                  </a:lnTo>
                  <a:lnTo>
                    <a:pt x="2802" y="764"/>
                  </a:lnTo>
                  <a:lnTo>
                    <a:pt x="2802" y="764"/>
                  </a:lnTo>
                  <a:lnTo>
                    <a:pt x="2802" y="764"/>
                  </a:lnTo>
                  <a:lnTo>
                    <a:pt x="2800" y="762"/>
                  </a:lnTo>
                  <a:lnTo>
                    <a:pt x="2786" y="762"/>
                  </a:lnTo>
                  <a:lnTo>
                    <a:pt x="2786" y="764"/>
                  </a:lnTo>
                  <a:lnTo>
                    <a:pt x="2784" y="764"/>
                  </a:lnTo>
                  <a:lnTo>
                    <a:pt x="2782" y="762"/>
                  </a:lnTo>
                  <a:lnTo>
                    <a:pt x="2775" y="762"/>
                  </a:lnTo>
                  <a:lnTo>
                    <a:pt x="2775" y="761"/>
                  </a:lnTo>
                  <a:lnTo>
                    <a:pt x="2774" y="761"/>
                  </a:lnTo>
                  <a:lnTo>
                    <a:pt x="2774" y="762"/>
                  </a:lnTo>
                  <a:lnTo>
                    <a:pt x="2772" y="762"/>
                  </a:lnTo>
                  <a:lnTo>
                    <a:pt x="2772" y="759"/>
                  </a:lnTo>
                  <a:lnTo>
                    <a:pt x="2767" y="759"/>
                  </a:lnTo>
                  <a:lnTo>
                    <a:pt x="2767" y="766"/>
                  </a:lnTo>
                  <a:lnTo>
                    <a:pt x="2763" y="768"/>
                  </a:lnTo>
                  <a:lnTo>
                    <a:pt x="2763" y="768"/>
                  </a:lnTo>
                  <a:lnTo>
                    <a:pt x="2761" y="768"/>
                  </a:lnTo>
                  <a:lnTo>
                    <a:pt x="2760" y="768"/>
                  </a:lnTo>
                  <a:lnTo>
                    <a:pt x="2758" y="768"/>
                  </a:lnTo>
                  <a:lnTo>
                    <a:pt x="2754" y="768"/>
                  </a:lnTo>
                  <a:lnTo>
                    <a:pt x="2754" y="771"/>
                  </a:lnTo>
                  <a:lnTo>
                    <a:pt x="2753" y="773"/>
                  </a:lnTo>
                  <a:lnTo>
                    <a:pt x="2751" y="773"/>
                  </a:lnTo>
                  <a:lnTo>
                    <a:pt x="2751" y="775"/>
                  </a:lnTo>
                  <a:lnTo>
                    <a:pt x="2749" y="775"/>
                  </a:lnTo>
                  <a:lnTo>
                    <a:pt x="2749" y="776"/>
                  </a:lnTo>
                  <a:lnTo>
                    <a:pt x="2749" y="778"/>
                  </a:lnTo>
                  <a:lnTo>
                    <a:pt x="2746" y="778"/>
                  </a:lnTo>
                  <a:lnTo>
                    <a:pt x="2746" y="778"/>
                  </a:lnTo>
                  <a:lnTo>
                    <a:pt x="2742" y="778"/>
                  </a:lnTo>
                  <a:lnTo>
                    <a:pt x="2742" y="780"/>
                  </a:lnTo>
                  <a:lnTo>
                    <a:pt x="2740" y="780"/>
                  </a:lnTo>
                  <a:lnTo>
                    <a:pt x="2740" y="783"/>
                  </a:lnTo>
                  <a:lnTo>
                    <a:pt x="2739" y="783"/>
                  </a:lnTo>
                  <a:lnTo>
                    <a:pt x="2737" y="785"/>
                  </a:lnTo>
                  <a:lnTo>
                    <a:pt x="2735" y="787"/>
                  </a:lnTo>
                  <a:lnTo>
                    <a:pt x="2733" y="787"/>
                  </a:lnTo>
                  <a:lnTo>
                    <a:pt x="2733" y="789"/>
                  </a:lnTo>
                  <a:lnTo>
                    <a:pt x="2732" y="792"/>
                  </a:lnTo>
                  <a:lnTo>
                    <a:pt x="2730" y="794"/>
                  </a:lnTo>
                  <a:lnTo>
                    <a:pt x="2730" y="799"/>
                  </a:lnTo>
                  <a:lnTo>
                    <a:pt x="2732" y="799"/>
                  </a:lnTo>
                  <a:lnTo>
                    <a:pt x="2732" y="799"/>
                  </a:lnTo>
                  <a:lnTo>
                    <a:pt x="2733" y="799"/>
                  </a:lnTo>
                  <a:lnTo>
                    <a:pt x="2733" y="803"/>
                  </a:lnTo>
                  <a:lnTo>
                    <a:pt x="2730" y="801"/>
                  </a:lnTo>
                  <a:lnTo>
                    <a:pt x="2726" y="799"/>
                  </a:lnTo>
                  <a:lnTo>
                    <a:pt x="2725" y="799"/>
                  </a:lnTo>
                  <a:lnTo>
                    <a:pt x="2725" y="797"/>
                  </a:lnTo>
                  <a:lnTo>
                    <a:pt x="2726" y="797"/>
                  </a:lnTo>
                  <a:lnTo>
                    <a:pt x="2726" y="797"/>
                  </a:lnTo>
                  <a:lnTo>
                    <a:pt x="2726" y="794"/>
                  </a:lnTo>
                  <a:lnTo>
                    <a:pt x="2726" y="790"/>
                  </a:lnTo>
                  <a:lnTo>
                    <a:pt x="2725" y="789"/>
                  </a:lnTo>
                  <a:lnTo>
                    <a:pt x="2723" y="789"/>
                  </a:lnTo>
                  <a:lnTo>
                    <a:pt x="2719" y="787"/>
                  </a:lnTo>
                  <a:lnTo>
                    <a:pt x="2721" y="785"/>
                  </a:lnTo>
                  <a:lnTo>
                    <a:pt x="2721" y="782"/>
                  </a:lnTo>
                  <a:lnTo>
                    <a:pt x="2723" y="780"/>
                  </a:lnTo>
                  <a:lnTo>
                    <a:pt x="2728" y="778"/>
                  </a:lnTo>
                  <a:lnTo>
                    <a:pt x="2728" y="775"/>
                  </a:lnTo>
                  <a:lnTo>
                    <a:pt x="2730" y="771"/>
                  </a:lnTo>
                  <a:lnTo>
                    <a:pt x="2733" y="769"/>
                  </a:lnTo>
                  <a:lnTo>
                    <a:pt x="2733" y="768"/>
                  </a:lnTo>
                  <a:lnTo>
                    <a:pt x="2735" y="769"/>
                  </a:lnTo>
                  <a:lnTo>
                    <a:pt x="2735" y="769"/>
                  </a:lnTo>
                  <a:lnTo>
                    <a:pt x="2737" y="769"/>
                  </a:lnTo>
                  <a:lnTo>
                    <a:pt x="2739" y="768"/>
                  </a:lnTo>
                  <a:lnTo>
                    <a:pt x="2740" y="766"/>
                  </a:lnTo>
                  <a:lnTo>
                    <a:pt x="2740" y="762"/>
                  </a:lnTo>
                  <a:lnTo>
                    <a:pt x="2746" y="762"/>
                  </a:lnTo>
                  <a:lnTo>
                    <a:pt x="2747" y="761"/>
                  </a:lnTo>
                  <a:lnTo>
                    <a:pt x="2747" y="759"/>
                  </a:lnTo>
                  <a:lnTo>
                    <a:pt x="2749" y="757"/>
                  </a:lnTo>
                  <a:lnTo>
                    <a:pt x="2761" y="757"/>
                  </a:lnTo>
                  <a:lnTo>
                    <a:pt x="2761" y="757"/>
                  </a:lnTo>
                  <a:lnTo>
                    <a:pt x="2765" y="757"/>
                  </a:lnTo>
                  <a:lnTo>
                    <a:pt x="2765" y="757"/>
                  </a:lnTo>
                  <a:lnTo>
                    <a:pt x="2767" y="757"/>
                  </a:lnTo>
                  <a:lnTo>
                    <a:pt x="2767" y="755"/>
                  </a:lnTo>
                  <a:lnTo>
                    <a:pt x="2775" y="757"/>
                  </a:lnTo>
                  <a:lnTo>
                    <a:pt x="2777" y="755"/>
                  </a:lnTo>
                  <a:lnTo>
                    <a:pt x="2779" y="757"/>
                  </a:lnTo>
                  <a:lnTo>
                    <a:pt x="2786" y="757"/>
                  </a:lnTo>
                  <a:lnTo>
                    <a:pt x="2786" y="759"/>
                  </a:lnTo>
                  <a:lnTo>
                    <a:pt x="2788" y="759"/>
                  </a:lnTo>
                  <a:lnTo>
                    <a:pt x="2788" y="759"/>
                  </a:lnTo>
                  <a:lnTo>
                    <a:pt x="2791" y="761"/>
                  </a:lnTo>
                  <a:lnTo>
                    <a:pt x="2795" y="759"/>
                  </a:lnTo>
                  <a:lnTo>
                    <a:pt x="2798" y="759"/>
                  </a:lnTo>
                  <a:lnTo>
                    <a:pt x="2798" y="757"/>
                  </a:lnTo>
                  <a:lnTo>
                    <a:pt x="2798" y="757"/>
                  </a:lnTo>
                  <a:lnTo>
                    <a:pt x="2800" y="759"/>
                  </a:lnTo>
                  <a:lnTo>
                    <a:pt x="2803" y="759"/>
                  </a:lnTo>
                  <a:lnTo>
                    <a:pt x="2807" y="759"/>
                  </a:lnTo>
                  <a:lnTo>
                    <a:pt x="2807" y="757"/>
                  </a:lnTo>
                  <a:lnTo>
                    <a:pt x="2809" y="754"/>
                  </a:lnTo>
                  <a:lnTo>
                    <a:pt x="2810" y="752"/>
                  </a:lnTo>
                  <a:lnTo>
                    <a:pt x="2810" y="750"/>
                  </a:lnTo>
                  <a:lnTo>
                    <a:pt x="2814" y="752"/>
                  </a:lnTo>
                  <a:lnTo>
                    <a:pt x="2814" y="750"/>
                  </a:lnTo>
                  <a:lnTo>
                    <a:pt x="2819" y="747"/>
                  </a:lnTo>
                  <a:lnTo>
                    <a:pt x="2821" y="748"/>
                  </a:lnTo>
                  <a:lnTo>
                    <a:pt x="2821" y="748"/>
                  </a:lnTo>
                  <a:lnTo>
                    <a:pt x="2821" y="750"/>
                  </a:lnTo>
                  <a:lnTo>
                    <a:pt x="2821" y="752"/>
                  </a:lnTo>
                  <a:lnTo>
                    <a:pt x="2821" y="752"/>
                  </a:lnTo>
                  <a:lnTo>
                    <a:pt x="2819" y="754"/>
                  </a:lnTo>
                  <a:lnTo>
                    <a:pt x="2819" y="754"/>
                  </a:lnTo>
                  <a:close/>
                  <a:moveTo>
                    <a:pt x="2917" y="118"/>
                  </a:moveTo>
                  <a:lnTo>
                    <a:pt x="2915" y="118"/>
                  </a:lnTo>
                  <a:lnTo>
                    <a:pt x="2915" y="120"/>
                  </a:lnTo>
                  <a:lnTo>
                    <a:pt x="2911" y="120"/>
                  </a:lnTo>
                  <a:lnTo>
                    <a:pt x="2911" y="123"/>
                  </a:lnTo>
                  <a:lnTo>
                    <a:pt x="2910" y="123"/>
                  </a:lnTo>
                  <a:lnTo>
                    <a:pt x="2910" y="123"/>
                  </a:lnTo>
                  <a:lnTo>
                    <a:pt x="2908" y="123"/>
                  </a:lnTo>
                  <a:lnTo>
                    <a:pt x="2908" y="122"/>
                  </a:lnTo>
                  <a:lnTo>
                    <a:pt x="2910" y="120"/>
                  </a:lnTo>
                  <a:lnTo>
                    <a:pt x="2911" y="116"/>
                  </a:lnTo>
                  <a:lnTo>
                    <a:pt x="2917" y="116"/>
                  </a:lnTo>
                  <a:lnTo>
                    <a:pt x="2917" y="118"/>
                  </a:lnTo>
                  <a:close/>
                  <a:moveTo>
                    <a:pt x="3009" y="691"/>
                  </a:moveTo>
                  <a:lnTo>
                    <a:pt x="3004" y="691"/>
                  </a:lnTo>
                  <a:lnTo>
                    <a:pt x="3004" y="691"/>
                  </a:lnTo>
                  <a:lnTo>
                    <a:pt x="3004" y="689"/>
                  </a:lnTo>
                  <a:lnTo>
                    <a:pt x="3002" y="689"/>
                  </a:lnTo>
                  <a:lnTo>
                    <a:pt x="3004" y="687"/>
                  </a:lnTo>
                  <a:lnTo>
                    <a:pt x="3004" y="686"/>
                  </a:lnTo>
                  <a:lnTo>
                    <a:pt x="3006" y="684"/>
                  </a:lnTo>
                  <a:lnTo>
                    <a:pt x="3006" y="684"/>
                  </a:lnTo>
                  <a:lnTo>
                    <a:pt x="3007" y="684"/>
                  </a:lnTo>
                  <a:lnTo>
                    <a:pt x="3009" y="686"/>
                  </a:lnTo>
                  <a:lnTo>
                    <a:pt x="3011" y="686"/>
                  </a:lnTo>
                  <a:lnTo>
                    <a:pt x="3009" y="691"/>
                  </a:lnTo>
                  <a:close/>
                  <a:moveTo>
                    <a:pt x="3105" y="1312"/>
                  </a:moveTo>
                  <a:lnTo>
                    <a:pt x="3102" y="1312"/>
                  </a:lnTo>
                  <a:lnTo>
                    <a:pt x="3100" y="1309"/>
                  </a:lnTo>
                  <a:lnTo>
                    <a:pt x="3102" y="1309"/>
                  </a:lnTo>
                  <a:lnTo>
                    <a:pt x="3103" y="1309"/>
                  </a:lnTo>
                  <a:lnTo>
                    <a:pt x="3105" y="1309"/>
                  </a:lnTo>
                  <a:lnTo>
                    <a:pt x="3105" y="1312"/>
                  </a:lnTo>
                  <a:close/>
                  <a:moveTo>
                    <a:pt x="3116" y="670"/>
                  </a:moveTo>
                  <a:lnTo>
                    <a:pt x="3117" y="670"/>
                  </a:lnTo>
                  <a:lnTo>
                    <a:pt x="3117" y="672"/>
                  </a:lnTo>
                  <a:lnTo>
                    <a:pt x="3117" y="675"/>
                  </a:lnTo>
                  <a:lnTo>
                    <a:pt x="3117" y="677"/>
                  </a:lnTo>
                  <a:lnTo>
                    <a:pt x="3117" y="680"/>
                  </a:lnTo>
                  <a:lnTo>
                    <a:pt x="3116" y="680"/>
                  </a:lnTo>
                  <a:lnTo>
                    <a:pt x="3116" y="675"/>
                  </a:lnTo>
                  <a:lnTo>
                    <a:pt x="3114" y="675"/>
                  </a:lnTo>
                  <a:lnTo>
                    <a:pt x="3116" y="670"/>
                  </a:lnTo>
                  <a:close/>
                  <a:moveTo>
                    <a:pt x="3119" y="970"/>
                  </a:moveTo>
                  <a:lnTo>
                    <a:pt x="3112" y="968"/>
                  </a:lnTo>
                  <a:lnTo>
                    <a:pt x="3112" y="963"/>
                  </a:lnTo>
                  <a:lnTo>
                    <a:pt x="3116" y="963"/>
                  </a:lnTo>
                  <a:lnTo>
                    <a:pt x="3117" y="967"/>
                  </a:lnTo>
                  <a:lnTo>
                    <a:pt x="3119" y="967"/>
                  </a:lnTo>
                  <a:lnTo>
                    <a:pt x="3119" y="970"/>
                  </a:lnTo>
                  <a:close/>
                  <a:moveTo>
                    <a:pt x="3138" y="165"/>
                  </a:moveTo>
                  <a:lnTo>
                    <a:pt x="3138" y="165"/>
                  </a:lnTo>
                  <a:lnTo>
                    <a:pt x="3138" y="164"/>
                  </a:lnTo>
                  <a:lnTo>
                    <a:pt x="3140" y="164"/>
                  </a:lnTo>
                  <a:lnTo>
                    <a:pt x="3140" y="162"/>
                  </a:lnTo>
                  <a:lnTo>
                    <a:pt x="3140" y="162"/>
                  </a:lnTo>
                  <a:lnTo>
                    <a:pt x="3142" y="165"/>
                  </a:lnTo>
                  <a:lnTo>
                    <a:pt x="3138" y="165"/>
                  </a:lnTo>
                  <a:close/>
                  <a:moveTo>
                    <a:pt x="3151" y="153"/>
                  </a:moveTo>
                  <a:lnTo>
                    <a:pt x="3152" y="153"/>
                  </a:lnTo>
                  <a:lnTo>
                    <a:pt x="3152" y="155"/>
                  </a:lnTo>
                  <a:lnTo>
                    <a:pt x="3152" y="155"/>
                  </a:lnTo>
                  <a:lnTo>
                    <a:pt x="3151" y="155"/>
                  </a:lnTo>
                  <a:lnTo>
                    <a:pt x="3151" y="155"/>
                  </a:lnTo>
                  <a:lnTo>
                    <a:pt x="3151" y="153"/>
                  </a:lnTo>
                  <a:close/>
                  <a:moveTo>
                    <a:pt x="3156" y="62"/>
                  </a:moveTo>
                  <a:lnTo>
                    <a:pt x="3156" y="62"/>
                  </a:lnTo>
                  <a:lnTo>
                    <a:pt x="3154" y="64"/>
                  </a:lnTo>
                  <a:lnTo>
                    <a:pt x="3152" y="64"/>
                  </a:lnTo>
                  <a:lnTo>
                    <a:pt x="3152" y="64"/>
                  </a:lnTo>
                  <a:lnTo>
                    <a:pt x="3151" y="66"/>
                  </a:lnTo>
                  <a:lnTo>
                    <a:pt x="3149" y="66"/>
                  </a:lnTo>
                  <a:lnTo>
                    <a:pt x="3149" y="69"/>
                  </a:lnTo>
                  <a:lnTo>
                    <a:pt x="3147" y="69"/>
                  </a:lnTo>
                  <a:lnTo>
                    <a:pt x="3145" y="71"/>
                  </a:lnTo>
                  <a:lnTo>
                    <a:pt x="3144" y="73"/>
                  </a:lnTo>
                  <a:lnTo>
                    <a:pt x="3142" y="73"/>
                  </a:lnTo>
                  <a:lnTo>
                    <a:pt x="3142" y="75"/>
                  </a:lnTo>
                  <a:lnTo>
                    <a:pt x="3142" y="75"/>
                  </a:lnTo>
                  <a:lnTo>
                    <a:pt x="3140" y="76"/>
                  </a:lnTo>
                  <a:lnTo>
                    <a:pt x="3140" y="76"/>
                  </a:lnTo>
                  <a:lnTo>
                    <a:pt x="3140" y="76"/>
                  </a:lnTo>
                  <a:lnTo>
                    <a:pt x="3140" y="75"/>
                  </a:lnTo>
                  <a:lnTo>
                    <a:pt x="3138" y="75"/>
                  </a:lnTo>
                  <a:lnTo>
                    <a:pt x="3140" y="73"/>
                  </a:lnTo>
                  <a:lnTo>
                    <a:pt x="3138" y="71"/>
                  </a:lnTo>
                  <a:lnTo>
                    <a:pt x="3131" y="71"/>
                  </a:lnTo>
                  <a:lnTo>
                    <a:pt x="3131" y="69"/>
                  </a:lnTo>
                  <a:lnTo>
                    <a:pt x="3131" y="69"/>
                  </a:lnTo>
                  <a:lnTo>
                    <a:pt x="3130" y="69"/>
                  </a:lnTo>
                  <a:lnTo>
                    <a:pt x="3130" y="68"/>
                  </a:lnTo>
                  <a:lnTo>
                    <a:pt x="3133" y="66"/>
                  </a:lnTo>
                  <a:lnTo>
                    <a:pt x="3133" y="59"/>
                  </a:lnTo>
                  <a:lnTo>
                    <a:pt x="3133" y="59"/>
                  </a:lnTo>
                  <a:lnTo>
                    <a:pt x="3133" y="59"/>
                  </a:lnTo>
                  <a:lnTo>
                    <a:pt x="3133" y="57"/>
                  </a:lnTo>
                  <a:lnTo>
                    <a:pt x="3133" y="57"/>
                  </a:lnTo>
                  <a:lnTo>
                    <a:pt x="3135" y="57"/>
                  </a:lnTo>
                  <a:lnTo>
                    <a:pt x="3135" y="55"/>
                  </a:lnTo>
                  <a:lnTo>
                    <a:pt x="3137" y="55"/>
                  </a:lnTo>
                  <a:lnTo>
                    <a:pt x="3140" y="61"/>
                  </a:lnTo>
                  <a:lnTo>
                    <a:pt x="3145" y="61"/>
                  </a:lnTo>
                  <a:lnTo>
                    <a:pt x="3152" y="59"/>
                  </a:lnTo>
                  <a:lnTo>
                    <a:pt x="3158" y="57"/>
                  </a:lnTo>
                  <a:lnTo>
                    <a:pt x="3161" y="57"/>
                  </a:lnTo>
                  <a:lnTo>
                    <a:pt x="3161" y="55"/>
                  </a:lnTo>
                  <a:lnTo>
                    <a:pt x="3163" y="54"/>
                  </a:lnTo>
                  <a:lnTo>
                    <a:pt x="3165" y="54"/>
                  </a:lnTo>
                  <a:lnTo>
                    <a:pt x="3166" y="54"/>
                  </a:lnTo>
                  <a:lnTo>
                    <a:pt x="3166" y="52"/>
                  </a:lnTo>
                  <a:lnTo>
                    <a:pt x="3163" y="52"/>
                  </a:lnTo>
                  <a:lnTo>
                    <a:pt x="3163" y="47"/>
                  </a:lnTo>
                  <a:lnTo>
                    <a:pt x="3166" y="47"/>
                  </a:lnTo>
                  <a:lnTo>
                    <a:pt x="3168" y="47"/>
                  </a:lnTo>
                  <a:lnTo>
                    <a:pt x="3168" y="48"/>
                  </a:lnTo>
                  <a:lnTo>
                    <a:pt x="3168" y="50"/>
                  </a:lnTo>
                  <a:lnTo>
                    <a:pt x="3170" y="52"/>
                  </a:lnTo>
                  <a:lnTo>
                    <a:pt x="3170" y="52"/>
                  </a:lnTo>
                  <a:lnTo>
                    <a:pt x="3173" y="52"/>
                  </a:lnTo>
                  <a:lnTo>
                    <a:pt x="3172" y="55"/>
                  </a:lnTo>
                  <a:lnTo>
                    <a:pt x="3163" y="57"/>
                  </a:lnTo>
                  <a:lnTo>
                    <a:pt x="3159" y="62"/>
                  </a:lnTo>
                  <a:lnTo>
                    <a:pt x="3156" y="62"/>
                  </a:lnTo>
                  <a:close/>
                  <a:moveTo>
                    <a:pt x="3158" y="150"/>
                  </a:moveTo>
                  <a:lnTo>
                    <a:pt x="3159" y="150"/>
                  </a:lnTo>
                  <a:lnTo>
                    <a:pt x="3163" y="150"/>
                  </a:lnTo>
                  <a:lnTo>
                    <a:pt x="3165" y="150"/>
                  </a:lnTo>
                  <a:lnTo>
                    <a:pt x="3170" y="150"/>
                  </a:lnTo>
                  <a:lnTo>
                    <a:pt x="3170" y="151"/>
                  </a:lnTo>
                  <a:lnTo>
                    <a:pt x="3163" y="153"/>
                  </a:lnTo>
                  <a:lnTo>
                    <a:pt x="3163" y="153"/>
                  </a:lnTo>
                  <a:lnTo>
                    <a:pt x="3158" y="153"/>
                  </a:lnTo>
                  <a:lnTo>
                    <a:pt x="3158" y="150"/>
                  </a:lnTo>
                  <a:close/>
                  <a:moveTo>
                    <a:pt x="3187" y="1459"/>
                  </a:moveTo>
                  <a:lnTo>
                    <a:pt x="3187" y="1461"/>
                  </a:lnTo>
                  <a:lnTo>
                    <a:pt x="3184" y="1462"/>
                  </a:lnTo>
                  <a:lnTo>
                    <a:pt x="3182" y="1459"/>
                  </a:lnTo>
                  <a:lnTo>
                    <a:pt x="3180" y="1455"/>
                  </a:lnTo>
                  <a:lnTo>
                    <a:pt x="3180" y="1455"/>
                  </a:lnTo>
                  <a:lnTo>
                    <a:pt x="3182" y="1455"/>
                  </a:lnTo>
                  <a:lnTo>
                    <a:pt x="3184" y="1455"/>
                  </a:lnTo>
                  <a:lnTo>
                    <a:pt x="3186" y="1457"/>
                  </a:lnTo>
                  <a:lnTo>
                    <a:pt x="3187" y="1459"/>
                  </a:lnTo>
                  <a:close/>
                  <a:moveTo>
                    <a:pt x="3245" y="588"/>
                  </a:moveTo>
                  <a:lnTo>
                    <a:pt x="3245" y="591"/>
                  </a:lnTo>
                  <a:lnTo>
                    <a:pt x="3245" y="591"/>
                  </a:lnTo>
                  <a:lnTo>
                    <a:pt x="3245" y="591"/>
                  </a:lnTo>
                  <a:lnTo>
                    <a:pt x="3245" y="597"/>
                  </a:lnTo>
                  <a:lnTo>
                    <a:pt x="3247" y="597"/>
                  </a:lnTo>
                  <a:lnTo>
                    <a:pt x="3245" y="602"/>
                  </a:lnTo>
                  <a:lnTo>
                    <a:pt x="3245" y="605"/>
                  </a:lnTo>
                  <a:lnTo>
                    <a:pt x="3243" y="609"/>
                  </a:lnTo>
                  <a:lnTo>
                    <a:pt x="3241" y="610"/>
                  </a:lnTo>
                  <a:lnTo>
                    <a:pt x="3240" y="616"/>
                  </a:lnTo>
                  <a:lnTo>
                    <a:pt x="3236" y="612"/>
                  </a:lnTo>
                  <a:lnTo>
                    <a:pt x="3234" y="614"/>
                  </a:lnTo>
                  <a:lnTo>
                    <a:pt x="3233" y="617"/>
                  </a:lnTo>
                  <a:lnTo>
                    <a:pt x="3229" y="621"/>
                  </a:lnTo>
                  <a:lnTo>
                    <a:pt x="3229" y="621"/>
                  </a:lnTo>
                  <a:lnTo>
                    <a:pt x="3236" y="621"/>
                  </a:lnTo>
                  <a:lnTo>
                    <a:pt x="3236" y="624"/>
                  </a:lnTo>
                  <a:lnTo>
                    <a:pt x="3233" y="624"/>
                  </a:lnTo>
                  <a:lnTo>
                    <a:pt x="3229" y="626"/>
                  </a:lnTo>
                  <a:lnTo>
                    <a:pt x="3227" y="630"/>
                  </a:lnTo>
                  <a:lnTo>
                    <a:pt x="3227" y="631"/>
                  </a:lnTo>
                  <a:lnTo>
                    <a:pt x="3226" y="631"/>
                  </a:lnTo>
                  <a:lnTo>
                    <a:pt x="3226" y="635"/>
                  </a:lnTo>
                  <a:lnTo>
                    <a:pt x="3222" y="635"/>
                  </a:lnTo>
                  <a:lnTo>
                    <a:pt x="3219" y="635"/>
                  </a:lnTo>
                  <a:lnTo>
                    <a:pt x="3217" y="637"/>
                  </a:lnTo>
                  <a:lnTo>
                    <a:pt x="3217" y="640"/>
                  </a:lnTo>
                  <a:lnTo>
                    <a:pt x="3215" y="640"/>
                  </a:lnTo>
                  <a:lnTo>
                    <a:pt x="3212" y="644"/>
                  </a:lnTo>
                  <a:lnTo>
                    <a:pt x="3210" y="645"/>
                  </a:lnTo>
                  <a:lnTo>
                    <a:pt x="3208" y="647"/>
                  </a:lnTo>
                  <a:lnTo>
                    <a:pt x="3205" y="645"/>
                  </a:lnTo>
                  <a:lnTo>
                    <a:pt x="3203" y="645"/>
                  </a:lnTo>
                  <a:lnTo>
                    <a:pt x="3201" y="645"/>
                  </a:lnTo>
                  <a:lnTo>
                    <a:pt x="3199" y="649"/>
                  </a:lnTo>
                  <a:lnTo>
                    <a:pt x="3196" y="652"/>
                  </a:lnTo>
                  <a:lnTo>
                    <a:pt x="3193" y="658"/>
                  </a:lnTo>
                  <a:lnTo>
                    <a:pt x="3191" y="663"/>
                  </a:lnTo>
                  <a:lnTo>
                    <a:pt x="3187" y="665"/>
                  </a:lnTo>
                  <a:lnTo>
                    <a:pt x="3186" y="666"/>
                  </a:lnTo>
                  <a:lnTo>
                    <a:pt x="3184" y="668"/>
                  </a:lnTo>
                  <a:lnTo>
                    <a:pt x="3182" y="670"/>
                  </a:lnTo>
                  <a:lnTo>
                    <a:pt x="3179" y="670"/>
                  </a:lnTo>
                  <a:lnTo>
                    <a:pt x="3179" y="672"/>
                  </a:lnTo>
                  <a:lnTo>
                    <a:pt x="3177" y="672"/>
                  </a:lnTo>
                  <a:lnTo>
                    <a:pt x="3175" y="673"/>
                  </a:lnTo>
                  <a:lnTo>
                    <a:pt x="3166" y="673"/>
                  </a:lnTo>
                  <a:lnTo>
                    <a:pt x="3166" y="672"/>
                  </a:lnTo>
                  <a:lnTo>
                    <a:pt x="3165" y="672"/>
                  </a:lnTo>
                  <a:lnTo>
                    <a:pt x="3165" y="672"/>
                  </a:lnTo>
                  <a:lnTo>
                    <a:pt x="3159" y="670"/>
                  </a:lnTo>
                  <a:lnTo>
                    <a:pt x="3158" y="666"/>
                  </a:lnTo>
                  <a:lnTo>
                    <a:pt x="3163" y="666"/>
                  </a:lnTo>
                  <a:lnTo>
                    <a:pt x="3165" y="666"/>
                  </a:lnTo>
                  <a:lnTo>
                    <a:pt x="3168" y="665"/>
                  </a:lnTo>
                  <a:lnTo>
                    <a:pt x="3170" y="663"/>
                  </a:lnTo>
                  <a:lnTo>
                    <a:pt x="3172" y="663"/>
                  </a:lnTo>
                  <a:lnTo>
                    <a:pt x="3175" y="659"/>
                  </a:lnTo>
                  <a:lnTo>
                    <a:pt x="3179" y="659"/>
                  </a:lnTo>
                  <a:lnTo>
                    <a:pt x="3179" y="658"/>
                  </a:lnTo>
                  <a:lnTo>
                    <a:pt x="3182" y="656"/>
                  </a:lnTo>
                  <a:lnTo>
                    <a:pt x="3182" y="654"/>
                  </a:lnTo>
                  <a:lnTo>
                    <a:pt x="3184" y="652"/>
                  </a:lnTo>
                  <a:lnTo>
                    <a:pt x="3184" y="651"/>
                  </a:lnTo>
                  <a:lnTo>
                    <a:pt x="3187" y="649"/>
                  </a:lnTo>
                  <a:lnTo>
                    <a:pt x="3189" y="642"/>
                  </a:lnTo>
                  <a:lnTo>
                    <a:pt x="3191" y="642"/>
                  </a:lnTo>
                  <a:lnTo>
                    <a:pt x="3193" y="637"/>
                  </a:lnTo>
                  <a:lnTo>
                    <a:pt x="3199" y="637"/>
                  </a:lnTo>
                  <a:lnTo>
                    <a:pt x="3199" y="635"/>
                  </a:lnTo>
                  <a:lnTo>
                    <a:pt x="3203" y="633"/>
                  </a:lnTo>
                  <a:lnTo>
                    <a:pt x="3203" y="631"/>
                  </a:lnTo>
                  <a:lnTo>
                    <a:pt x="3203" y="628"/>
                  </a:lnTo>
                  <a:lnTo>
                    <a:pt x="3205" y="628"/>
                  </a:lnTo>
                  <a:lnTo>
                    <a:pt x="3206" y="628"/>
                  </a:lnTo>
                  <a:lnTo>
                    <a:pt x="3208" y="624"/>
                  </a:lnTo>
                  <a:lnTo>
                    <a:pt x="3212" y="624"/>
                  </a:lnTo>
                  <a:lnTo>
                    <a:pt x="3212" y="621"/>
                  </a:lnTo>
                  <a:lnTo>
                    <a:pt x="3217" y="617"/>
                  </a:lnTo>
                  <a:lnTo>
                    <a:pt x="3217" y="616"/>
                  </a:lnTo>
                  <a:lnTo>
                    <a:pt x="3226" y="609"/>
                  </a:lnTo>
                  <a:lnTo>
                    <a:pt x="3227" y="600"/>
                  </a:lnTo>
                  <a:lnTo>
                    <a:pt x="3233" y="597"/>
                  </a:lnTo>
                  <a:lnTo>
                    <a:pt x="3234" y="588"/>
                  </a:lnTo>
                  <a:lnTo>
                    <a:pt x="3236" y="588"/>
                  </a:lnTo>
                  <a:lnTo>
                    <a:pt x="3238" y="583"/>
                  </a:lnTo>
                  <a:lnTo>
                    <a:pt x="3240" y="583"/>
                  </a:lnTo>
                  <a:lnTo>
                    <a:pt x="3240" y="576"/>
                  </a:lnTo>
                  <a:lnTo>
                    <a:pt x="3241" y="576"/>
                  </a:lnTo>
                  <a:lnTo>
                    <a:pt x="3241" y="576"/>
                  </a:lnTo>
                  <a:lnTo>
                    <a:pt x="3243" y="574"/>
                  </a:lnTo>
                  <a:lnTo>
                    <a:pt x="3243" y="572"/>
                  </a:lnTo>
                  <a:lnTo>
                    <a:pt x="3247" y="572"/>
                  </a:lnTo>
                  <a:lnTo>
                    <a:pt x="3247" y="579"/>
                  </a:lnTo>
                  <a:lnTo>
                    <a:pt x="3245" y="581"/>
                  </a:lnTo>
                  <a:lnTo>
                    <a:pt x="3245" y="588"/>
                  </a:lnTo>
                  <a:lnTo>
                    <a:pt x="3245" y="588"/>
                  </a:lnTo>
                  <a:close/>
                  <a:moveTo>
                    <a:pt x="3259" y="122"/>
                  </a:moveTo>
                  <a:lnTo>
                    <a:pt x="3259" y="123"/>
                  </a:lnTo>
                  <a:lnTo>
                    <a:pt x="3259" y="123"/>
                  </a:lnTo>
                  <a:lnTo>
                    <a:pt x="3259" y="120"/>
                  </a:lnTo>
                  <a:lnTo>
                    <a:pt x="3261" y="120"/>
                  </a:lnTo>
                  <a:lnTo>
                    <a:pt x="3261" y="120"/>
                  </a:lnTo>
                  <a:lnTo>
                    <a:pt x="3261" y="122"/>
                  </a:lnTo>
                  <a:lnTo>
                    <a:pt x="3259" y="122"/>
                  </a:lnTo>
                  <a:close/>
                  <a:moveTo>
                    <a:pt x="3292" y="1125"/>
                  </a:moveTo>
                  <a:lnTo>
                    <a:pt x="3289" y="1125"/>
                  </a:lnTo>
                  <a:lnTo>
                    <a:pt x="3287" y="1127"/>
                  </a:lnTo>
                  <a:lnTo>
                    <a:pt x="3285" y="1125"/>
                  </a:lnTo>
                  <a:lnTo>
                    <a:pt x="3283" y="1125"/>
                  </a:lnTo>
                  <a:lnTo>
                    <a:pt x="3280" y="1124"/>
                  </a:lnTo>
                  <a:lnTo>
                    <a:pt x="3282" y="1120"/>
                  </a:lnTo>
                  <a:lnTo>
                    <a:pt x="3283" y="1120"/>
                  </a:lnTo>
                  <a:lnTo>
                    <a:pt x="3283" y="1122"/>
                  </a:lnTo>
                  <a:lnTo>
                    <a:pt x="3287" y="1122"/>
                  </a:lnTo>
                  <a:lnTo>
                    <a:pt x="3289" y="1120"/>
                  </a:lnTo>
                  <a:lnTo>
                    <a:pt x="3292" y="1118"/>
                  </a:lnTo>
                  <a:lnTo>
                    <a:pt x="3292" y="1120"/>
                  </a:lnTo>
                  <a:lnTo>
                    <a:pt x="3294" y="1120"/>
                  </a:lnTo>
                  <a:lnTo>
                    <a:pt x="3292" y="1125"/>
                  </a:lnTo>
                  <a:close/>
                  <a:moveTo>
                    <a:pt x="3395" y="1071"/>
                  </a:moveTo>
                  <a:lnTo>
                    <a:pt x="3395" y="1071"/>
                  </a:lnTo>
                  <a:lnTo>
                    <a:pt x="3395" y="1071"/>
                  </a:lnTo>
                  <a:lnTo>
                    <a:pt x="3397" y="1071"/>
                  </a:lnTo>
                  <a:lnTo>
                    <a:pt x="3398" y="1071"/>
                  </a:lnTo>
                  <a:lnTo>
                    <a:pt x="3400" y="1071"/>
                  </a:lnTo>
                  <a:lnTo>
                    <a:pt x="3400" y="1071"/>
                  </a:lnTo>
                  <a:lnTo>
                    <a:pt x="3400" y="1075"/>
                  </a:lnTo>
                  <a:lnTo>
                    <a:pt x="3400" y="1075"/>
                  </a:lnTo>
                  <a:lnTo>
                    <a:pt x="3400" y="1075"/>
                  </a:lnTo>
                  <a:lnTo>
                    <a:pt x="3400" y="1075"/>
                  </a:lnTo>
                  <a:lnTo>
                    <a:pt x="3400" y="1080"/>
                  </a:lnTo>
                  <a:lnTo>
                    <a:pt x="3397" y="1080"/>
                  </a:lnTo>
                  <a:lnTo>
                    <a:pt x="3395" y="1078"/>
                  </a:lnTo>
                  <a:lnTo>
                    <a:pt x="3393" y="1078"/>
                  </a:lnTo>
                  <a:lnTo>
                    <a:pt x="3393" y="1075"/>
                  </a:lnTo>
                  <a:lnTo>
                    <a:pt x="3395" y="1071"/>
                  </a:lnTo>
                  <a:close/>
                  <a:moveTo>
                    <a:pt x="3351" y="1117"/>
                  </a:moveTo>
                  <a:lnTo>
                    <a:pt x="3348" y="1117"/>
                  </a:lnTo>
                  <a:lnTo>
                    <a:pt x="3346" y="1115"/>
                  </a:lnTo>
                  <a:lnTo>
                    <a:pt x="3344" y="1113"/>
                  </a:lnTo>
                  <a:lnTo>
                    <a:pt x="3344" y="1111"/>
                  </a:lnTo>
                  <a:lnTo>
                    <a:pt x="3355" y="1110"/>
                  </a:lnTo>
                  <a:lnTo>
                    <a:pt x="3353" y="1113"/>
                  </a:lnTo>
                  <a:lnTo>
                    <a:pt x="3353" y="1115"/>
                  </a:lnTo>
                  <a:lnTo>
                    <a:pt x="3351" y="1117"/>
                  </a:lnTo>
                  <a:close/>
                  <a:moveTo>
                    <a:pt x="3358" y="1009"/>
                  </a:moveTo>
                  <a:lnTo>
                    <a:pt x="3357" y="1009"/>
                  </a:lnTo>
                  <a:lnTo>
                    <a:pt x="3355" y="1005"/>
                  </a:lnTo>
                  <a:lnTo>
                    <a:pt x="3358" y="1007"/>
                  </a:lnTo>
                  <a:lnTo>
                    <a:pt x="3358" y="1009"/>
                  </a:lnTo>
                  <a:close/>
                  <a:moveTo>
                    <a:pt x="3571" y="803"/>
                  </a:moveTo>
                  <a:lnTo>
                    <a:pt x="3571" y="804"/>
                  </a:lnTo>
                  <a:lnTo>
                    <a:pt x="3571" y="804"/>
                  </a:lnTo>
                  <a:lnTo>
                    <a:pt x="3571" y="808"/>
                  </a:lnTo>
                  <a:lnTo>
                    <a:pt x="3571" y="808"/>
                  </a:lnTo>
                  <a:lnTo>
                    <a:pt x="3571" y="809"/>
                  </a:lnTo>
                  <a:lnTo>
                    <a:pt x="3571" y="811"/>
                  </a:lnTo>
                  <a:lnTo>
                    <a:pt x="3571" y="813"/>
                  </a:lnTo>
                  <a:lnTo>
                    <a:pt x="3568" y="813"/>
                  </a:lnTo>
                  <a:lnTo>
                    <a:pt x="3566" y="811"/>
                  </a:lnTo>
                  <a:lnTo>
                    <a:pt x="3566" y="811"/>
                  </a:lnTo>
                  <a:lnTo>
                    <a:pt x="3564" y="811"/>
                  </a:lnTo>
                  <a:lnTo>
                    <a:pt x="3566" y="801"/>
                  </a:lnTo>
                  <a:lnTo>
                    <a:pt x="3566" y="801"/>
                  </a:lnTo>
                  <a:lnTo>
                    <a:pt x="3563" y="794"/>
                  </a:lnTo>
                  <a:lnTo>
                    <a:pt x="3566" y="794"/>
                  </a:lnTo>
                  <a:lnTo>
                    <a:pt x="3568" y="796"/>
                  </a:lnTo>
                  <a:lnTo>
                    <a:pt x="3571" y="796"/>
                  </a:lnTo>
                  <a:lnTo>
                    <a:pt x="3573" y="803"/>
                  </a:lnTo>
                  <a:lnTo>
                    <a:pt x="3571" y="803"/>
                  </a:lnTo>
                  <a:close/>
                  <a:moveTo>
                    <a:pt x="660" y="0"/>
                  </a:moveTo>
                  <a:lnTo>
                    <a:pt x="656" y="0"/>
                  </a:lnTo>
                  <a:lnTo>
                    <a:pt x="658" y="1"/>
                  </a:lnTo>
                  <a:lnTo>
                    <a:pt x="658" y="1"/>
                  </a:lnTo>
                  <a:lnTo>
                    <a:pt x="660" y="1"/>
                  </a:lnTo>
                  <a:lnTo>
                    <a:pt x="660" y="0"/>
                  </a:lnTo>
                  <a:close/>
                  <a:moveTo>
                    <a:pt x="1885" y="3"/>
                  </a:moveTo>
                  <a:lnTo>
                    <a:pt x="1882" y="3"/>
                  </a:lnTo>
                  <a:lnTo>
                    <a:pt x="1883" y="5"/>
                  </a:lnTo>
                  <a:lnTo>
                    <a:pt x="1883" y="5"/>
                  </a:lnTo>
                  <a:lnTo>
                    <a:pt x="1885" y="5"/>
                  </a:lnTo>
                  <a:lnTo>
                    <a:pt x="1885" y="3"/>
                  </a:lnTo>
                  <a:close/>
                  <a:moveTo>
                    <a:pt x="37" y="33"/>
                  </a:moveTo>
                  <a:lnTo>
                    <a:pt x="37" y="33"/>
                  </a:lnTo>
                  <a:lnTo>
                    <a:pt x="35" y="33"/>
                  </a:lnTo>
                  <a:lnTo>
                    <a:pt x="33" y="31"/>
                  </a:lnTo>
                  <a:lnTo>
                    <a:pt x="30" y="29"/>
                  </a:lnTo>
                  <a:lnTo>
                    <a:pt x="26" y="29"/>
                  </a:lnTo>
                  <a:lnTo>
                    <a:pt x="25" y="31"/>
                  </a:lnTo>
                  <a:lnTo>
                    <a:pt x="23" y="33"/>
                  </a:lnTo>
                  <a:lnTo>
                    <a:pt x="19" y="33"/>
                  </a:lnTo>
                  <a:lnTo>
                    <a:pt x="19" y="33"/>
                  </a:lnTo>
                  <a:lnTo>
                    <a:pt x="16" y="33"/>
                  </a:lnTo>
                  <a:lnTo>
                    <a:pt x="12" y="33"/>
                  </a:lnTo>
                  <a:lnTo>
                    <a:pt x="12" y="43"/>
                  </a:lnTo>
                  <a:lnTo>
                    <a:pt x="19" y="43"/>
                  </a:lnTo>
                  <a:lnTo>
                    <a:pt x="19" y="45"/>
                  </a:lnTo>
                  <a:lnTo>
                    <a:pt x="18" y="45"/>
                  </a:lnTo>
                  <a:lnTo>
                    <a:pt x="14" y="47"/>
                  </a:lnTo>
                  <a:lnTo>
                    <a:pt x="12" y="48"/>
                  </a:lnTo>
                  <a:lnTo>
                    <a:pt x="9" y="48"/>
                  </a:lnTo>
                  <a:lnTo>
                    <a:pt x="7" y="47"/>
                  </a:lnTo>
                  <a:lnTo>
                    <a:pt x="7" y="47"/>
                  </a:lnTo>
                  <a:lnTo>
                    <a:pt x="7" y="48"/>
                  </a:lnTo>
                  <a:lnTo>
                    <a:pt x="4" y="48"/>
                  </a:lnTo>
                  <a:lnTo>
                    <a:pt x="4" y="50"/>
                  </a:lnTo>
                  <a:lnTo>
                    <a:pt x="5" y="52"/>
                  </a:lnTo>
                  <a:lnTo>
                    <a:pt x="5" y="54"/>
                  </a:lnTo>
                  <a:lnTo>
                    <a:pt x="11" y="54"/>
                  </a:lnTo>
                  <a:lnTo>
                    <a:pt x="14" y="52"/>
                  </a:lnTo>
                  <a:lnTo>
                    <a:pt x="18" y="52"/>
                  </a:lnTo>
                  <a:lnTo>
                    <a:pt x="18" y="52"/>
                  </a:lnTo>
                  <a:lnTo>
                    <a:pt x="16" y="54"/>
                  </a:lnTo>
                  <a:lnTo>
                    <a:pt x="12" y="55"/>
                  </a:lnTo>
                  <a:lnTo>
                    <a:pt x="7" y="57"/>
                  </a:lnTo>
                  <a:lnTo>
                    <a:pt x="2" y="57"/>
                  </a:lnTo>
                  <a:lnTo>
                    <a:pt x="2" y="59"/>
                  </a:lnTo>
                  <a:lnTo>
                    <a:pt x="2" y="59"/>
                  </a:lnTo>
                  <a:lnTo>
                    <a:pt x="0" y="61"/>
                  </a:lnTo>
                  <a:lnTo>
                    <a:pt x="2" y="62"/>
                  </a:lnTo>
                  <a:lnTo>
                    <a:pt x="4" y="64"/>
                  </a:lnTo>
                  <a:lnTo>
                    <a:pt x="7" y="64"/>
                  </a:lnTo>
                  <a:lnTo>
                    <a:pt x="7" y="66"/>
                  </a:lnTo>
                  <a:lnTo>
                    <a:pt x="7" y="66"/>
                  </a:lnTo>
                  <a:lnTo>
                    <a:pt x="9" y="64"/>
                  </a:lnTo>
                  <a:lnTo>
                    <a:pt x="9" y="64"/>
                  </a:lnTo>
                  <a:lnTo>
                    <a:pt x="14" y="64"/>
                  </a:lnTo>
                  <a:lnTo>
                    <a:pt x="14" y="62"/>
                  </a:lnTo>
                  <a:lnTo>
                    <a:pt x="16" y="62"/>
                  </a:lnTo>
                  <a:lnTo>
                    <a:pt x="16" y="62"/>
                  </a:lnTo>
                  <a:lnTo>
                    <a:pt x="21" y="62"/>
                  </a:lnTo>
                  <a:lnTo>
                    <a:pt x="21" y="68"/>
                  </a:lnTo>
                  <a:lnTo>
                    <a:pt x="25" y="68"/>
                  </a:lnTo>
                  <a:lnTo>
                    <a:pt x="25" y="61"/>
                  </a:lnTo>
                  <a:lnTo>
                    <a:pt x="28" y="61"/>
                  </a:lnTo>
                  <a:lnTo>
                    <a:pt x="28" y="62"/>
                  </a:lnTo>
                  <a:lnTo>
                    <a:pt x="28" y="62"/>
                  </a:lnTo>
                  <a:lnTo>
                    <a:pt x="28" y="62"/>
                  </a:lnTo>
                  <a:lnTo>
                    <a:pt x="28" y="68"/>
                  </a:lnTo>
                  <a:lnTo>
                    <a:pt x="28" y="68"/>
                  </a:lnTo>
                  <a:lnTo>
                    <a:pt x="28" y="69"/>
                  </a:lnTo>
                  <a:lnTo>
                    <a:pt x="31" y="69"/>
                  </a:lnTo>
                  <a:lnTo>
                    <a:pt x="33" y="66"/>
                  </a:lnTo>
                  <a:lnTo>
                    <a:pt x="33" y="66"/>
                  </a:lnTo>
                  <a:lnTo>
                    <a:pt x="37" y="64"/>
                  </a:lnTo>
                  <a:lnTo>
                    <a:pt x="35" y="57"/>
                  </a:lnTo>
                  <a:lnTo>
                    <a:pt x="37" y="55"/>
                  </a:lnTo>
                  <a:lnTo>
                    <a:pt x="37" y="48"/>
                  </a:lnTo>
                  <a:lnTo>
                    <a:pt x="38" y="48"/>
                  </a:lnTo>
                  <a:lnTo>
                    <a:pt x="42" y="48"/>
                  </a:lnTo>
                  <a:lnTo>
                    <a:pt x="40" y="55"/>
                  </a:lnTo>
                  <a:lnTo>
                    <a:pt x="40" y="62"/>
                  </a:lnTo>
                  <a:lnTo>
                    <a:pt x="44" y="62"/>
                  </a:lnTo>
                  <a:lnTo>
                    <a:pt x="45" y="62"/>
                  </a:lnTo>
                  <a:lnTo>
                    <a:pt x="47" y="61"/>
                  </a:lnTo>
                  <a:lnTo>
                    <a:pt x="49" y="61"/>
                  </a:lnTo>
                  <a:lnTo>
                    <a:pt x="51" y="62"/>
                  </a:lnTo>
                  <a:lnTo>
                    <a:pt x="61" y="61"/>
                  </a:lnTo>
                  <a:lnTo>
                    <a:pt x="63" y="57"/>
                  </a:lnTo>
                  <a:lnTo>
                    <a:pt x="66" y="57"/>
                  </a:lnTo>
                  <a:lnTo>
                    <a:pt x="66" y="57"/>
                  </a:lnTo>
                  <a:lnTo>
                    <a:pt x="68" y="57"/>
                  </a:lnTo>
                  <a:lnTo>
                    <a:pt x="70" y="57"/>
                  </a:lnTo>
                  <a:lnTo>
                    <a:pt x="72" y="61"/>
                  </a:lnTo>
                  <a:lnTo>
                    <a:pt x="79" y="59"/>
                  </a:lnTo>
                  <a:lnTo>
                    <a:pt x="79" y="61"/>
                  </a:lnTo>
                  <a:lnTo>
                    <a:pt x="80" y="61"/>
                  </a:lnTo>
                  <a:lnTo>
                    <a:pt x="80" y="61"/>
                  </a:lnTo>
                  <a:lnTo>
                    <a:pt x="82" y="61"/>
                  </a:lnTo>
                  <a:lnTo>
                    <a:pt x="82" y="61"/>
                  </a:lnTo>
                  <a:lnTo>
                    <a:pt x="84" y="61"/>
                  </a:lnTo>
                  <a:lnTo>
                    <a:pt x="86" y="57"/>
                  </a:lnTo>
                  <a:lnTo>
                    <a:pt x="87" y="57"/>
                  </a:lnTo>
                  <a:lnTo>
                    <a:pt x="87" y="54"/>
                  </a:lnTo>
                  <a:lnTo>
                    <a:pt x="87" y="54"/>
                  </a:lnTo>
                  <a:lnTo>
                    <a:pt x="87" y="54"/>
                  </a:lnTo>
                  <a:lnTo>
                    <a:pt x="91" y="54"/>
                  </a:lnTo>
                  <a:lnTo>
                    <a:pt x="91" y="57"/>
                  </a:lnTo>
                  <a:lnTo>
                    <a:pt x="89" y="57"/>
                  </a:lnTo>
                  <a:lnTo>
                    <a:pt x="87" y="61"/>
                  </a:lnTo>
                  <a:lnTo>
                    <a:pt x="84" y="64"/>
                  </a:lnTo>
                  <a:lnTo>
                    <a:pt x="80" y="66"/>
                  </a:lnTo>
                  <a:lnTo>
                    <a:pt x="77" y="68"/>
                  </a:lnTo>
                  <a:lnTo>
                    <a:pt x="77" y="69"/>
                  </a:lnTo>
                  <a:lnTo>
                    <a:pt x="72" y="69"/>
                  </a:lnTo>
                  <a:lnTo>
                    <a:pt x="72" y="68"/>
                  </a:lnTo>
                  <a:lnTo>
                    <a:pt x="72" y="68"/>
                  </a:lnTo>
                  <a:lnTo>
                    <a:pt x="70" y="68"/>
                  </a:lnTo>
                  <a:lnTo>
                    <a:pt x="66" y="68"/>
                  </a:lnTo>
                  <a:lnTo>
                    <a:pt x="65" y="69"/>
                  </a:lnTo>
                  <a:lnTo>
                    <a:pt x="63" y="69"/>
                  </a:lnTo>
                  <a:lnTo>
                    <a:pt x="63" y="69"/>
                  </a:lnTo>
                  <a:lnTo>
                    <a:pt x="59" y="69"/>
                  </a:lnTo>
                  <a:lnTo>
                    <a:pt x="59" y="71"/>
                  </a:lnTo>
                  <a:lnTo>
                    <a:pt x="56" y="71"/>
                  </a:lnTo>
                  <a:lnTo>
                    <a:pt x="54" y="75"/>
                  </a:lnTo>
                  <a:lnTo>
                    <a:pt x="51" y="75"/>
                  </a:lnTo>
                  <a:lnTo>
                    <a:pt x="49" y="75"/>
                  </a:lnTo>
                  <a:lnTo>
                    <a:pt x="45" y="75"/>
                  </a:lnTo>
                  <a:lnTo>
                    <a:pt x="45" y="76"/>
                  </a:lnTo>
                  <a:lnTo>
                    <a:pt x="45" y="78"/>
                  </a:lnTo>
                  <a:lnTo>
                    <a:pt x="44" y="78"/>
                  </a:lnTo>
                  <a:lnTo>
                    <a:pt x="42" y="78"/>
                  </a:lnTo>
                  <a:lnTo>
                    <a:pt x="44" y="83"/>
                  </a:lnTo>
                  <a:lnTo>
                    <a:pt x="45" y="87"/>
                  </a:lnTo>
                  <a:lnTo>
                    <a:pt x="49" y="87"/>
                  </a:lnTo>
                  <a:lnTo>
                    <a:pt x="49" y="89"/>
                  </a:lnTo>
                  <a:lnTo>
                    <a:pt x="56" y="89"/>
                  </a:lnTo>
                  <a:lnTo>
                    <a:pt x="56" y="87"/>
                  </a:lnTo>
                  <a:lnTo>
                    <a:pt x="59" y="87"/>
                  </a:lnTo>
                  <a:lnTo>
                    <a:pt x="59" y="89"/>
                  </a:lnTo>
                  <a:lnTo>
                    <a:pt x="66" y="87"/>
                  </a:lnTo>
                  <a:lnTo>
                    <a:pt x="70" y="82"/>
                  </a:lnTo>
                  <a:lnTo>
                    <a:pt x="75" y="82"/>
                  </a:lnTo>
                  <a:lnTo>
                    <a:pt x="75" y="82"/>
                  </a:lnTo>
                  <a:lnTo>
                    <a:pt x="79" y="78"/>
                  </a:lnTo>
                  <a:lnTo>
                    <a:pt x="79" y="76"/>
                  </a:lnTo>
                  <a:lnTo>
                    <a:pt x="79" y="76"/>
                  </a:lnTo>
                  <a:lnTo>
                    <a:pt x="82" y="73"/>
                  </a:lnTo>
                  <a:lnTo>
                    <a:pt x="84" y="73"/>
                  </a:lnTo>
                  <a:lnTo>
                    <a:pt x="84" y="71"/>
                  </a:lnTo>
                  <a:lnTo>
                    <a:pt x="93" y="73"/>
                  </a:lnTo>
                  <a:lnTo>
                    <a:pt x="93" y="71"/>
                  </a:lnTo>
                  <a:lnTo>
                    <a:pt x="98" y="69"/>
                  </a:lnTo>
                  <a:lnTo>
                    <a:pt x="98" y="69"/>
                  </a:lnTo>
                  <a:lnTo>
                    <a:pt x="101" y="68"/>
                  </a:lnTo>
                  <a:lnTo>
                    <a:pt x="105" y="68"/>
                  </a:lnTo>
                  <a:lnTo>
                    <a:pt x="107" y="68"/>
                  </a:lnTo>
                  <a:lnTo>
                    <a:pt x="110" y="68"/>
                  </a:lnTo>
                  <a:lnTo>
                    <a:pt x="112" y="64"/>
                  </a:lnTo>
                  <a:lnTo>
                    <a:pt x="115" y="64"/>
                  </a:lnTo>
                  <a:lnTo>
                    <a:pt x="117" y="66"/>
                  </a:lnTo>
                  <a:lnTo>
                    <a:pt x="117" y="69"/>
                  </a:lnTo>
                  <a:lnTo>
                    <a:pt x="129" y="69"/>
                  </a:lnTo>
                  <a:lnTo>
                    <a:pt x="131" y="66"/>
                  </a:lnTo>
                  <a:lnTo>
                    <a:pt x="131" y="66"/>
                  </a:lnTo>
                  <a:lnTo>
                    <a:pt x="133" y="62"/>
                  </a:lnTo>
                  <a:lnTo>
                    <a:pt x="138" y="64"/>
                  </a:lnTo>
                  <a:lnTo>
                    <a:pt x="138" y="66"/>
                  </a:lnTo>
                  <a:lnTo>
                    <a:pt x="145" y="66"/>
                  </a:lnTo>
                  <a:lnTo>
                    <a:pt x="145" y="64"/>
                  </a:lnTo>
                  <a:lnTo>
                    <a:pt x="148" y="64"/>
                  </a:lnTo>
                  <a:lnTo>
                    <a:pt x="148" y="66"/>
                  </a:lnTo>
                  <a:lnTo>
                    <a:pt x="154" y="64"/>
                  </a:lnTo>
                  <a:lnTo>
                    <a:pt x="154" y="66"/>
                  </a:lnTo>
                  <a:lnTo>
                    <a:pt x="157" y="62"/>
                  </a:lnTo>
                  <a:lnTo>
                    <a:pt x="161" y="61"/>
                  </a:lnTo>
                  <a:lnTo>
                    <a:pt x="159" y="40"/>
                  </a:lnTo>
                  <a:lnTo>
                    <a:pt x="157" y="40"/>
                  </a:lnTo>
                  <a:lnTo>
                    <a:pt x="157" y="36"/>
                  </a:lnTo>
                  <a:lnTo>
                    <a:pt x="157" y="36"/>
                  </a:lnTo>
                  <a:lnTo>
                    <a:pt x="155" y="33"/>
                  </a:lnTo>
                  <a:lnTo>
                    <a:pt x="154" y="33"/>
                  </a:lnTo>
                  <a:lnTo>
                    <a:pt x="152" y="33"/>
                  </a:lnTo>
                  <a:lnTo>
                    <a:pt x="152" y="31"/>
                  </a:lnTo>
                  <a:lnTo>
                    <a:pt x="147" y="29"/>
                  </a:lnTo>
                  <a:lnTo>
                    <a:pt x="147" y="31"/>
                  </a:lnTo>
                  <a:lnTo>
                    <a:pt x="147" y="31"/>
                  </a:lnTo>
                  <a:lnTo>
                    <a:pt x="147" y="34"/>
                  </a:lnTo>
                  <a:lnTo>
                    <a:pt x="147" y="36"/>
                  </a:lnTo>
                  <a:lnTo>
                    <a:pt x="148" y="38"/>
                  </a:lnTo>
                  <a:lnTo>
                    <a:pt x="148" y="40"/>
                  </a:lnTo>
                  <a:lnTo>
                    <a:pt x="147" y="41"/>
                  </a:lnTo>
                  <a:lnTo>
                    <a:pt x="147" y="41"/>
                  </a:lnTo>
                  <a:lnTo>
                    <a:pt x="145" y="41"/>
                  </a:lnTo>
                  <a:lnTo>
                    <a:pt x="145" y="47"/>
                  </a:lnTo>
                  <a:lnTo>
                    <a:pt x="145" y="47"/>
                  </a:lnTo>
                  <a:lnTo>
                    <a:pt x="143" y="48"/>
                  </a:lnTo>
                  <a:lnTo>
                    <a:pt x="143" y="48"/>
                  </a:lnTo>
                  <a:lnTo>
                    <a:pt x="143" y="48"/>
                  </a:lnTo>
                  <a:lnTo>
                    <a:pt x="143" y="47"/>
                  </a:lnTo>
                  <a:lnTo>
                    <a:pt x="141" y="45"/>
                  </a:lnTo>
                  <a:lnTo>
                    <a:pt x="141" y="41"/>
                  </a:lnTo>
                  <a:lnTo>
                    <a:pt x="141" y="40"/>
                  </a:lnTo>
                  <a:lnTo>
                    <a:pt x="138" y="40"/>
                  </a:lnTo>
                  <a:lnTo>
                    <a:pt x="138" y="40"/>
                  </a:lnTo>
                  <a:lnTo>
                    <a:pt x="136" y="40"/>
                  </a:lnTo>
                  <a:lnTo>
                    <a:pt x="136" y="40"/>
                  </a:lnTo>
                  <a:lnTo>
                    <a:pt x="136" y="41"/>
                  </a:lnTo>
                  <a:lnTo>
                    <a:pt x="134" y="41"/>
                  </a:lnTo>
                  <a:lnTo>
                    <a:pt x="134" y="45"/>
                  </a:lnTo>
                  <a:lnTo>
                    <a:pt x="133" y="45"/>
                  </a:lnTo>
                  <a:lnTo>
                    <a:pt x="133" y="41"/>
                  </a:lnTo>
                  <a:lnTo>
                    <a:pt x="134" y="41"/>
                  </a:lnTo>
                  <a:lnTo>
                    <a:pt x="134" y="36"/>
                  </a:lnTo>
                  <a:lnTo>
                    <a:pt x="136" y="36"/>
                  </a:lnTo>
                  <a:lnTo>
                    <a:pt x="136" y="33"/>
                  </a:lnTo>
                  <a:lnTo>
                    <a:pt x="134" y="31"/>
                  </a:lnTo>
                  <a:lnTo>
                    <a:pt x="134" y="27"/>
                  </a:lnTo>
                  <a:lnTo>
                    <a:pt x="129" y="27"/>
                  </a:lnTo>
                  <a:lnTo>
                    <a:pt x="129" y="29"/>
                  </a:lnTo>
                  <a:lnTo>
                    <a:pt x="129" y="31"/>
                  </a:lnTo>
                  <a:lnTo>
                    <a:pt x="126" y="31"/>
                  </a:lnTo>
                  <a:lnTo>
                    <a:pt x="126" y="31"/>
                  </a:lnTo>
                  <a:lnTo>
                    <a:pt x="126" y="33"/>
                  </a:lnTo>
                  <a:lnTo>
                    <a:pt x="124" y="33"/>
                  </a:lnTo>
                  <a:lnTo>
                    <a:pt x="121" y="27"/>
                  </a:lnTo>
                  <a:lnTo>
                    <a:pt x="119" y="27"/>
                  </a:lnTo>
                  <a:lnTo>
                    <a:pt x="117" y="24"/>
                  </a:lnTo>
                  <a:lnTo>
                    <a:pt x="114" y="24"/>
                  </a:lnTo>
                  <a:lnTo>
                    <a:pt x="112" y="22"/>
                  </a:lnTo>
                  <a:lnTo>
                    <a:pt x="110" y="20"/>
                  </a:lnTo>
                  <a:lnTo>
                    <a:pt x="108" y="19"/>
                  </a:lnTo>
                  <a:lnTo>
                    <a:pt x="110" y="15"/>
                  </a:lnTo>
                  <a:lnTo>
                    <a:pt x="110" y="15"/>
                  </a:lnTo>
                  <a:lnTo>
                    <a:pt x="112" y="13"/>
                  </a:lnTo>
                  <a:lnTo>
                    <a:pt x="108" y="10"/>
                  </a:lnTo>
                  <a:lnTo>
                    <a:pt x="105" y="6"/>
                  </a:lnTo>
                  <a:lnTo>
                    <a:pt x="105" y="6"/>
                  </a:lnTo>
                  <a:lnTo>
                    <a:pt x="105" y="10"/>
                  </a:lnTo>
                  <a:lnTo>
                    <a:pt x="100" y="10"/>
                  </a:lnTo>
                  <a:lnTo>
                    <a:pt x="100" y="12"/>
                  </a:lnTo>
                  <a:lnTo>
                    <a:pt x="101" y="13"/>
                  </a:lnTo>
                  <a:lnTo>
                    <a:pt x="101" y="15"/>
                  </a:lnTo>
                  <a:lnTo>
                    <a:pt x="103" y="19"/>
                  </a:lnTo>
                  <a:lnTo>
                    <a:pt x="100" y="19"/>
                  </a:lnTo>
                  <a:lnTo>
                    <a:pt x="100" y="22"/>
                  </a:lnTo>
                  <a:lnTo>
                    <a:pt x="101" y="24"/>
                  </a:lnTo>
                  <a:lnTo>
                    <a:pt x="101" y="26"/>
                  </a:lnTo>
                  <a:lnTo>
                    <a:pt x="100" y="27"/>
                  </a:lnTo>
                  <a:lnTo>
                    <a:pt x="100" y="33"/>
                  </a:lnTo>
                  <a:lnTo>
                    <a:pt x="108" y="36"/>
                  </a:lnTo>
                  <a:lnTo>
                    <a:pt x="108" y="40"/>
                  </a:lnTo>
                  <a:lnTo>
                    <a:pt x="107" y="41"/>
                  </a:lnTo>
                  <a:lnTo>
                    <a:pt x="105" y="41"/>
                  </a:lnTo>
                  <a:lnTo>
                    <a:pt x="105" y="45"/>
                  </a:lnTo>
                  <a:lnTo>
                    <a:pt x="108" y="45"/>
                  </a:lnTo>
                  <a:lnTo>
                    <a:pt x="110" y="45"/>
                  </a:lnTo>
                  <a:lnTo>
                    <a:pt x="110" y="45"/>
                  </a:lnTo>
                  <a:lnTo>
                    <a:pt x="112" y="47"/>
                  </a:lnTo>
                  <a:lnTo>
                    <a:pt x="112" y="52"/>
                  </a:lnTo>
                  <a:lnTo>
                    <a:pt x="79" y="48"/>
                  </a:lnTo>
                  <a:lnTo>
                    <a:pt x="79" y="45"/>
                  </a:lnTo>
                  <a:lnTo>
                    <a:pt x="73" y="45"/>
                  </a:lnTo>
                  <a:lnTo>
                    <a:pt x="72" y="43"/>
                  </a:lnTo>
                  <a:lnTo>
                    <a:pt x="72" y="41"/>
                  </a:lnTo>
                  <a:lnTo>
                    <a:pt x="66" y="40"/>
                  </a:lnTo>
                  <a:lnTo>
                    <a:pt x="66" y="40"/>
                  </a:lnTo>
                  <a:lnTo>
                    <a:pt x="58" y="40"/>
                  </a:lnTo>
                  <a:lnTo>
                    <a:pt x="58" y="38"/>
                  </a:lnTo>
                  <a:lnTo>
                    <a:pt x="52" y="36"/>
                  </a:lnTo>
                  <a:lnTo>
                    <a:pt x="51" y="33"/>
                  </a:lnTo>
                  <a:lnTo>
                    <a:pt x="44" y="33"/>
                  </a:lnTo>
                  <a:lnTo>
                    <a:pt x="44" y="33"/>
                  </a:lnTo>
                  <a:lnTo>
                    <a:pt x="37" y="3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1">
                <a:solidFill>
                  <a:prstClr val="black"/>
                </a:solidFill>
                <a:latin typeface="Arial" panose="020B0604020202020204" pitchFamily="34" charset="0"/>
                <a:cs typeface="Arial" panose="020B0604020202020204" pitchFamily="34" charset="0"/>
              </a:endParaRPr>
            </a:p>
          </p:txBody>
        </p:sp>
        <p:sp>
          <p:nvSpPr>
            <p:cNvPr id="324" name="Freeform 10"/>
            <p:cNvSpPr>
              <a:spLocks noEditPoints="1"/>
            </p:cNvSpPr>
            <p:nvPr/>
          </p:nvSpPr>
          <p:spPr bwMode="auto">
            <a:xfrm>
              <a:off x="773113" y="1519238"/>
              <a:ext cx="7251700" cy="4229100"/>
            </a:xfrm>
            <a:custGeom>
              <a:avLst/>
              <a:gdLst>
                <a:gd name="T0" fmla="*/ 1157 w 4568"/>
                <a:gd name="T1" fmla="*/ 40 h 2664"/>
                <a:gd name="T2" fmla="*/ 1093 w 4568"/>
                <a:gd name="T3" fmla="*/ 63 h 2664"/>
                <a:gd name="T4" fmla="*/ 995 w 4568"/>
                <a:gd name="T5" fmla="*/ 65 h 2664"/>
                <a:gd name="T6" fmla="*/ 3203 w 4568"/>
                <a:gd name="T7" fmla="*/ 189 h 2664"/>
                <a:gd name="T8" fmla="*/ 3264 w 4568"/>
                <a:gd name="T9" fmla="*/ 67 h 2664"/>
                <a:gd name="T10" fmla="*/ 3231 w 4568"/>
                <a:gd name="T11" fmla="*/ 53 h 2664"/>
                <a:gd name="T12" fmla="*/ 948 w 4568"/>
                <a:gd name="T13" fmla="*/ 35 h 2664"/>
                <a:gd name="T14" fmla="*/ 3751 w 4568"/>
                <a:gd name="T15" fmla="*/ 33 h 2664"/>
                <a:gd name="T16" fmla="*/ 1033 w 4568"/>
                <a:gd name="T17" fmla="*/ 63 h 2664"/>
                <a:gd name="T18" fmla="*/ 841 w 4568"/>
                <a:gd name="T19" fmla="*/ 65 h 2664"/>
                <a:gd name="T20" fmla="*/ 632 w 4568"/>
                <a:gd name="T21" fmla="*/ 96 h 2664"/>
                <a:gd name="T22" fmla="*/ 986 w 4568"/>
                <a:gd name="T23" fmla="*/ 89 h 2664"/>
                <a:gd name="T24" fmla="*/ 1871 w 4568"/>
                <a:gd name="T25" fmla="*/ 1711 h 2664"/>
                <a:gd name="T26" fmla="*/ 1667 w 4568"/>
                <a:gd name="T27" fmla="*/ 1673 h 2664"/>
                <a:gd name="T28" fmla="*/ 1658 w 4568"/>
                <a:gd name="T29" fmla="*/ 1538 h 2664"/>
                <a:gd name="T30" fmla="*/ 1517 w 4568"/>
                <a:gd name="T31" fmla="*/ 1458 h 2664"/>
                <a:gd name="T32" fmla="*/ 1382 w 4568"/>
                <a:gd name="T33" fmla="*/ 1423 h 2664"/>
                <a:gd name="T34" fmla="*/ 1210 w 4568"/>
                <a:gd name="T35" fmla="*/ 1360 h 2664"/>
                <a:gd name="T36" fmla="*/ 1046 w 4568"/>
                <a:gd name="T37" fmla="*/ 1297 h 2664"/>
                <a:gd name="T38" fmla="*/ 1101 w 4568"/>
                <a:gd name="T39" fmla="*/ 1091 h 2664"/>
                <a:gd name="T40" fmla="*/ 1234 w 4568"/>
                <a:gd name="T41" fmla="*/ 1145 h 2664"/>
                <a:gd name="T42" fmla="*/ 1318 w 4568"/>
                <a:gd name="T43" fmla="*/ 967 h 2664"/>
                <a:gd name="T44" fmla="*/ 1403 w 4568"/>
                <a:gd name="T45" fmla="*/ 850 h 2664"/>
                <a:gd name="T46" fmla="*/ 1471 w 4568"/>
                <a:gd name="T47" fmla="*/ 796 h 2664"/>
                <a:gd name="T48" fmla="*/ 1475 w 4568"/>
                <a:gd name="T49" fmla="*/ 723 h 2664"/>
                <a:gd name="T50" fmla="*/ 1475 w 4568"/>
                <a:gd name="T51" fmla="*/ 674 h 2664"/>
                <a:gd name="T52" fmla="*/ 1543 w 4568"/>
                <a:gd name="T53" fmla="*/ 606 h 2664"/>
                <a:gd name="T54" fmla="*/ 1501 w 4568"/>
                <a:gd name="T55" fmla="*/ 475 h 2664"/>
                <a:gd name="T56" fmla="*/ 1353 w 4568"/>
                <a:gd name="T57" fmla="*/ 393 h 2664"/>
                <a:gd name="T58" fmla="*/ 1279 w 4568"/>
                <a:gd name="T59" fmla="*/ 639 h 2664"/>
                <a:gd name="T60" fmla="*/ 1051 w 4568"/>
                <a:gd name="T61" fmla="*/ 468 h 2664"/>
                <a:gd name="T62" fmla="*/ 1128 w 4568"/>
                <a:gd name="T63" fmla="*/ 323 h 2664"/>
                <a:gd name="T64" fmla="*/ 1244 w 4568"/>
                <a:gd name="T65" fmla="*/ 241 h 2664"/>
                <a:gd name="T66" fmla="*/ 1126 w 4568"/>
                <a:gd name="T67" fmla="*/ 252 h 2664"/>
                <a:gd name="T68" fmla="*/ 1075 w 4568"/>
                <a:gd name="T69" fmla="*/ 82 h 2664"/>
                <a:gd name="T70" fmla="*/ 1070 w 4568"/>
                <a:gd name="T71" fmla="*/ 222 h 2664"/>
                <a:gd name="T72" fmla="*/ 974 w 4568"/>
                <a:gd name="T73" fmla="*/ 262 h 2664"/>
                <a:gd name="T74" fmla="*/ 854 w 4568"/>
                <a:gd name="T75" fmla="*/ 271 h 2664"/>
                <a:gd name="T76" fmla="*/ 634 w 4568"/>
                <a:gd name="T77" fmla="*/ 199 h 2664"/>
                <a:gd name="T78" fmla="*/ 520 w 4568"/>
                <a:gd name="T79" fmla="*/ 196 h 2664"/>
                <a:gd name="T80" fmla="*/ 250 w 4568"/>
                <a:gd name="T81" fmla="*/ 184 h 2664"/>
                <a:gd name="T82" fmla="*/ 66 w 4568"/>
                <a:gd name="T83" fmla="*/ 276 h 2664"/>
                <a:gd name="T84" fmla="*/ 59 w 4568"/>
                <a:gd name="T85" fmla="*/ 335 h 2664"/>
                <a:gd name="T86" fmla="*/ 87 w 4568"/>
                <a:gd name="T87" fmla="*/ 475 h 2664"/>
                <a:gd name="T88" fmla="*/ 119 w 4568"/>
                <a:gd name="T89" fmla="*/ 547 h 2664"/>
                <a:gd name="T90" fmla="*/ 236 w 4568"/>
                <a:gd name="T91" fmla="*/ 454 h 2664"/>
                <a:gd name="T92" fmla="*/ 407 w 4568"/>
                <a:gd name="T93" fmla="*/ 461 h 2664"/>
                <a:gd name="T94" fmla="*/ 529 w 4568"/>
                <a:gd name="T95" fmla="*/ 562 h 2664"/>
                <a:gd name="T96" fmla="*/ 609 w 4568"/>
                <a:gd name="T97" fmla="*/ 667 h 2664"/>
                <a:gd name="T98" fmla="*/ 630 w 4568"/>
                <a:gd name="T99" fmla="*/ 852 h 2664"/>
                <a:gd name="T100" fmla="*/ 761 w 4568"/>
                <a:gd name="T101" fmla="*/ 1084 h 2664"/>
                <a:gd name="T102" fmla="*/ 766 w 4568"/>
                <a:gd name="T103" fmla="*/ 1070 h 2664"/>
                <a:gd name="T104" fmla="*/ 920 w 4568"/>
                <a:gd name="T105" fmla="*/ 1296 h 2664"/>
                <a:gd name="T106" fmla="*/ 1180 w 4568"/>
                <a:gd name="T107" fmla="*/ 1453 h 2664"/>
                <a:gd name="T108" fmla="*/ 1285 w 4568"/>
                <a:gd name="T109" fmla="*/ 1584 h 2664"/>
                <a:gd name="T110" fmla="*/ 1304 w 4568"/>
                <a:gd name="T111" fmla="*/ 1837 h 2664"/>
                <a:gd name="T112" fmla="*/ 1382 w 4568"/>
                <a:gd name="T113" fmla="*/ 2243 h 2664"/>
                <a:gd name="T114" fmla="*/ 1346 w 4568"/>
                <a:gd name="T115" fmla="*/ 2507 h 2664"/>
                <a:gd name="T116" fmla="*/ 1367 w 4568"/>
                <a:gd name="T117" fmla="*/ 2624 h 2664"/>
                <a:gd name="T118" fmla="*/ 1461 w 4568"/>
                <a:gd name="T119" fmla="*/ 2530 h 2664"/>
                <a:gd name="T120" fmla="*/ 1522 w 4568"/>
                <a:gd name="T121" fmla="*/ 2352 h 2664"/>
                <a:gd name="T122" fmla="*/ 1677 w 4568"/>
                <a:gd name="T123" fmla="*/ 2193 h 2664"/>
                <a:gd name="T124" fmla="*/ 1814 w 4568"/>
                <a:gd name="T125" fmla="*/ 2034 h 2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68" h="2664">
                  <a:moveTo>
                    <a:pt x="1129" y="74"/>
                  </a:moveTo>
                  <a:lnTo>
                    <a:pt x="1129" y="68"/>
                  </a:lnTo>
                  <a:lnTo>
                    <a:pt x="1133" y="68"/>
                  </a:lnTo>
                  <a:lnTo>
                    <a:pt x="1133" y="67"/>
                  </a:lnTo>
                  <a:lnTo>
                    <a:pt x="1133" y="65"/>
                  </a:lnTo>
                  <a:lnTo>
                    <a:pt x="1135" y="65"/>
                  </a:lnTo>
                  <a:lnTo>
                    <a:pt x="1135" y="65"/>
                  </a:lnTo>
                  <a:lnTo>
                    <a:pt x="1136" y="67"/>
                  </a:lnTo>
                  <a:lnTo>
                    <a:pt x="1136" y="67"/>
                  </a:lnTo>
                  <a:lnTo>
                    <a:pt x="1138" y="68"/>
                  </a:lnTo>
                  <a:lnTo>
                    <a:pt x="1136" y="70"/>
                  </a:lnTo>
                  <a:lnTo>
                    <a:pt x="1138" y="74"/>
                  </a:lnTo>
                  <a:lnTo>
                    <a:pt x="1138" y="75"/>
                  </a:lnTo>
                  <a:lnTo>
                    <a:pt x="1138" y="75"/>
                  </a:lnTo>
                  <a:lnTo>
                    <a:pt x="1147" y="77"/>
                  </a:lnTo>
                  <a:lnTo>
                    <a:pt x="1147" y="75"/>
                  </a:lnTo>
                  <a:lnTo>
                    <a:pt x="1152" y="75"/>
                  </a:lnTo>
                  <a:lnTo>
                    <a:pt x="1152" y="74"/>
                  </a:lnTo>
                  <a:lnTo>
                    <a:pt x="1154" y="75"/>
                  </a:lnTo>
                  <a:lnTo>
                    <a:pt x="1154" y="75"/>
                  </a:lnTo>
                  <a:lnTo>
                    <a:pt x="1154" y="75"/>
                  </a:lnTo>
                  <a:lnTo>
                    <a:pt x="1161" y="75"/>
                  </a:lnTo>
                  <a:lnTo>
                    <a:pt x="1161" y="74"/>
                  </a:lnTo>
                  <a:lnTo>
                    <a:pt x="1168" y="70"/>
                  </a:lnTo>
                  <a:lnTo>
                    <a:pt x="1168" y="74"/>
                  </a:lnTo>
                  <a:lnTo>
                    <a:pt x="1168" y="75"/>
                  </a:lnTo>
                  <a:lnTo>
                    <a:pt x="1178" y="75"/>
                  </a:lnTo>
                  <a:lnTo>
                    <a:pt x="1180" y="74"/>
                  </a:lnTo>
                  <a:lnTo>
                    <a:pt x="1180" y="74"/>
                  </a:lnTo>
                  <a:lnTo>
                    <a:pt x="1180" y="72"/>
                  </a:lnTo>
                  <a:lnTo>
                    <a:pt x="1182" y="72"/>
                  </a:lnTo>
                  <a:lnTo>
                    <a:pt x="1183" y="75"/>
                  </a:lnTo>
                  <a:lnTo>
                    <a:pt x="1185" y="75"/>
                  </a:lnTo>
                  <a:lnTo>
                    <a:pt x="1187" y="74"/>
                  </a:lnTo>
                  <a:lnTo>
                    <a:pt x="1187" y="74"/>
                  </a:lnTo>
                  <a:lnTo>
                    <a:pt x="1190" y="75"/>
                  </a:lnTo>
                  <a:lnTo>
                    <a:pt x="1192" y="75"/>
                  </a:lnTo>
                  <a:lnTo>
                    <a:pt x="1196" y="75"/>
                  </a:lnTo>
                  <a:lnTo>
                    <a:pt x="1196" y="74"/>
                  </a:lnTo>
                  <a:lnTo>
                    <a:pt x="1206" y="74"/>
                  </a:lnTo>
                  <a:lnTo>
                    <a:pt x="1206" y="74"/>
                  </a:lnTo>
                  <a:lnTo>
                    <a:pt x="1206" y="75"/>
                  </a:lnTo>
                  <a:lnTo>
                    <a:pt x="1208" y="75"/>
                  </a:lnTo>
                  <a:lnTo>
                    <a:pt x="1208" y="74"/>
                  </a:lnTo>
                  <a:lnTo>
                    <a:pt x="1213" y="74"/>
                  </a:lnTo>
                  <a:lnTo>
                    <a:pt x="1213" y="74"/>
                  </a:lnTo>
                  <a:lnTo>
                    <a:pt x="1213" y="74"/>
                  </a:lnTo>
                  <a:lnTo>
                    <a:pt x="1215" y="74"/>
                  </a:lnTo>
                  <a:lnTo>
                    <a:pt x="1215" y="70"/>
                  </a:lnTo>
                  <a:lnTo>
                    <a:pt x="1215" y="70"/>
                  </a:lnTo>
                  <a:lnTo>
                    <a:pt x="1215" y="68"/>
                  </a:lnTo>
                  <a:lnTo>
                    <a:pt x="1215" y="67"/>
                  </a:lnTo>
                  <a:lnTo>
                    <a:pt x="1215" y="67"/>
                  </a:lnTo>
                  <a:lnTo>
                    <a:pt x="1215" y="67"/>
                  </a:lnTo>
                  <a:lnTo>
                    <a:pt x="1213" y="67"/>
                  </a:lnTo>
                  <a:lnTo>
                    <a:pt x="1217" y="67"/>
                  </a:lnTo>
                  <a:lnTo>
                    <a:pt x="1217" y="70"/>
                  </a:lnTo>
                  <a:lnTo>
                    <a:pt x="1218" y="72"/>
                  </a:lnTo>
                  <a:lnTo>
                    <a:pt x="1220" y="72"/>
                  </a:lnTo>
                  <a:lnTo>
                    <a:pt x="1222" y="74"/>
                  </a:lnTo>
                  <a:lnTo>
                    <a:pt x="1222" y="74"/>
                  </a:lnTo>
                  <a:lnTo>
                    <a:pt x="1227" y="74"/>
                  </a:lnTo>
                  <a:lnTo>
                    <a:pt x="1227" y="70"/>
                  </a:lnTo>
                  <a:lnTo>
                    <a:pt x="1229" y="70"/>
                  </a:lnTo>
                  <a:lnTo>
                    <a:pt x="1231" y="74"/>
                  </a:lnTo>
                  <a:lnTo>
                    <a:pt x="1232" y="74"/>
                  </a:lnTo>
                  <a:lnTo>
                    <a:pt x="1232" y="74"/>
                  </a:lnTo>
                  <a:lnTo>
                    <a:pt x="1234" y="74"/>
                  </a:lnTo>
                  <a:lnTo>
                    <a:pt x="1234" y="74"/>
                  </a:lnTo>
                  <a:lnTo>
                    <a:pt x="1241" y="74"/>
                  </a:lnTo>
                  <a:lnTo>
                    <a:pt x="1241" y="74"/>
                  </a:lnTo>
                  <a:lnTo>
                    <a:pt x="1258" y="72"/>
                  </a:lnTo>
                  <a:lnTo>
                    <a:pt x="1258" y="70"/>
                  </a:lnTo>
                  <a:lnTo>
                    <a:pt x="1260" y="68"/>
                  </a:lnTo>
                  <a:lnTo>
                    <a:pt x="1260" y="67"/>
                  </a:lnTo>
                  <a:lnTo>
                    <a:pt x="1258" y="67"/>
                  </a:lnTo>
                  <a:lnTo>
                    <a:pt x="1258" y="61"/>
                  </a:lnTo>
                  <a:lnTo>
                    <a:pt x="1262" y="63"/>
                  </a:lnTo>
                  <a:lnTo>
                    <a:pt x="1265" y="58"/>
                  </a:lnTo>
                  <a:lnTo>
                    <a:pt x="1267" y="58"/>
                  </a:lnTo>
                  <a:lnTo>
                    <a:pt x="1269" y="54"/>
                  </a:lnTo>
                  <a:lnTo>
                    <a:pt x="1271" y="54"/>
                  </a:lnTo>
                  <a:lnTo>
                    <a:pt x="1271" y="53"/>
                  </a:lnTo>
                  <a:lnTo>
                    <a:pt x="1271" y="53"/>
                  </a:lnTo>
                  <a:lnTo>
                    <a:pt x="1271" y="51"/>
                  </a:lnTo>
                  <a:lnTo>
                    <a:pt x="1269" y="49"/>
                  </a:lnTo>
                  <a:lnTo>
                    <a:pt x="1269" y="47"/>
                  </a:lnTo>
                  <a:lnTo>
                    <a:pt x="1267" y="47"/>
                  </a:lnTo>
                  <a:lnTo>
                    <a:pt x="1267" y="47"/>
                  </a:lnTo>
                  <a:lnTo>
                    <a:pt x="1267" y="47"/>
                  </a:lnTo>
                  <a:lnTo>
                    <a:pt x="1264" y="46"/>
                  </a:lnTo>
                  <a:lnTo>
                    <a:pt x="1264" y="46"/>
                  </a:lnTo>
                  <a:lnTo>
                    <a:pt x="1262" y="46"/>
                  </a:lnTo>
                  <a:lnTo>
                    <a:pt x="1260" y="44"/>
                  </a:lnTo>
                  <a:lnTo>
                    <a:pt x="1257" y="44"/>
                  </a:lnTo>
                  <a:lnTo>
                    <a:pt x="1255" y="40"/>
                  </a:lnTo>
                  <a:lnTo>
                    <a:pt x="1253" y="40"/>
                  </a:lnTo>
                  <a:lnTo>
                    <a:pt x="1253" y="40"/>
                  </a:lnTo>
                  <a:lnTo>
                    <a:pt x="1250" y="40"/>
                  </a:lnTo>
                  <a:lnTo>
                    <a:pt x="1250" y="40"/>
                  </a:lnTo>
                  <a:lnTo>
                    <a:pt x="1250" y="40"/>
                  </a:lnTo>
                  <a:lnTo>
                    <a:pt x="1244" y="42"/>
                  </a:lnTo>
                  <a:lnTo>
                    <a:pt x="1241" y="40"/>
                  </a:lnTo>
                  <a:lnTo>
                    <a:pt x="1239" y="39"/>
                  </a:lnTo>
                  <a:lnTo>
                    <a:pt x="1238" y="39"/>
                  </a:lnTo>
                  <a:lnTo>
                    <a:pt x="1238" y="35"/>
                  </a:lnTo>
                  <a:lnTo>
                    <a:pt x="1220" y="33"/>
                  </a:lnTo>
                  <a:lnTo>
                    <a:pt x="1220" y="35"/>
                  </a:lnTo>
                  <a:lnTo>
                    <a:pt x="1218" y="35"/>
                  </a:lnTo>
                  <a:lnTo>
                    <a:pt x="1218" y="37"/>
                  </a:lnTo>
                  <a:lnTo>
                    <a:pt x="1215" y="37"/>
                  </a:lnTo>
                  <a:lnTo>
                    <a:pt x="1215" y="35"/>
                  </a:lnTo>
                  <a:lnTo>
                    <a:pt x="1213" y="35"/>
                  </a:lnTo>
                  <a:lnTo>
                    <a:pt x="1211" y="33"/>
                  </a:lnTo>
                  <a:lnTo>
                    <a:pt x="1210" y="33"/>
                  </a:lnTo>
                  <a:lnTo>
                    <a:pt x="1206" y="33"/>
                  </a:lnTo>
                  <a:lnTo>
                    <a:pt x="1204" y="33"/>
                  </a:lnTo>
                  <a:lnTo>
                    <a:pt x="1203" y="33"/>
                  </a:lnTo>
                  <a:lnTo>
                    <a:pt x="1203" y="35"/>
                  </a:lnTo>
                  <a:lnTo>
                    <a:pt x="1196" y="35"/>
                  </a:lnTo>
                  <a:lnTo>
                    <a:pt x="1196" y="39"/>
                  </a:lnTo>
                  <a:lnTo>
                    <a:pt x="1190" y="39"/>
                  </a:lnTo>
                  <a:lnTo>
                    <a:pt x="1187" y="39"/>
                  </a:lnTo>
                  <a:lnTo>
                    <a:pt x="1183" y="39"/>
                  </a:lnTo>
                  <a:lnTo>
                    <a:pt x="1180" y="40"/>
                  </a:lnTo>
                  <a:lnTo>
                    <a:pt x="1175" y="40"/>
                  </a:lnTo>
                  <a:lnTo>
                    <a:pt x="1175" y="44"/>
                  </a:lnTo>
                  <a:lnTo>
                    <a:pt x="1168" y="44"/>
                  </a:lnTo>
                  <a:lnTo>
                    <a:pt x="1168" y="42"/>
                  </a:lnTo>
                  <a:lnTo>
                    <a:pt x="1166" y="42"/>
                  </a:lnTo>
                  <a:lnTo>
                    <a:pt x="1166" y="44"/>
                  </a:lnTo>
                  <a:lnTo>
                    <a:pt x="1162" y="42"/>
                  </a:lnTo>
                  <a:lnTo>
                    <a:pt x="1161" y="40"/>
                  </a:lnTo>
                  <a:lnTo>
                    <a:pt x="1159" y="40"/>
                  </a:lnTo>
                  <a:lnTo>
                    <a:pt x="1157" y="40"/>
                  </a:lnTo>
                  <a:lnTo>
                    <a:pt x="1157" y="40"/>
                  </a:lnTo>
                  <a:lnTo>
                    <a:pt x="1155" y="40"/>
                  </a:lnTo>
                  <a:lnTo>
                    <a:pt x="1157" y="46"/>
                  </a:lnTo>
                  <a:lnTo>
                    <a:pt x="1154" y="44"/>
                  </a:lnTo>
                  <a:lnTo>
                    <a:pt x="1152" y="42"/>
                  </a:lnTo>
                  <a:lnTo>
                    <a:pt x="1150" y="42"/>
                  </a:lnTo>
                  <a:lnTo>
                    <a:pt x="1148" y="42"/>
                  </a:lnTo>
                  <a:lnTo>
                    <a:pt x="1147" y="44"/>
                  </a:lnTo>
                  <a:lnTo>
                    <a:pt x="1145" y="44"/>
                  </a:lnTo>
                  <a:lnTo>
                    <a:pt x="1145" y="42"/>
                  </a:lnTo>
                  <a:lnTo>
                    <a:pt x="1131" y="37"/>
                  </a:lnTo>
                  <a:lnTo>
                    <a:pt x="1129" y="40"/>
                  </a:lnTo>
                  <a:lnTo>
                    <a:pt x="1129" y="40"/>
                  </a:lnTo>
                  <a:lnTo>
                    <a:pt x="1129" y="33"/>
                  </a:lnTo>
                  <a:lnTo>
                    <a:pt x="1128" y="33"/>
                  </a:lnTo>
                  <a:lnTo>
                    <a:pt x="1128" y="33"/>
                  </a:lnTo>
                  <a:lnTo>
                    <a:pt x="1128" y="33"/>
                  </a:lnTo>
                  <a:lnTo>
                    <a:pt x="1126" y="33"/>
                  </a:lnTo>
                  <a:lnTo>
                    <a:pt x="1124" y="33"/>
                  </a:lnTo>
                  <a:lnTo>
                    <a:pt x="1124" y="35"/>
                  </a:lnTo>
                  <a:lnTo>
                    <a:pt x="1122" y="37"/>
                  </a:lnTo>
                  <a:lnTo>
                    <a:pt x="1122" y="37"/>
                  </a:lnTo>
                  <a:lnTo>
                    <a:pt x="1121" y="37"/>
                  </a:lnTo>
                  <a:lnTo>
                    <a:pt x="1124" y="33"/>
                  </a:lnTo>
                  <a:lnTo>
                    <a:pt x="1122" y="33"/>
                  </a:lnTo>
                  <a:lnTo>
                    <a:pt x="1122" y="33"/>
                  </a:lnTo>
                  <a:lnTo>
                    <a:pt x="1122" y="32"/>
                  </a:lnTo>
                  <a:lnTo>
                    <a:pt x="1119" y="33"/>
                  </a:lnTo>
                  <a:lnTo>
                    <a:pt x="1117" y="33"/>
                  </a:lnTo>
                  <a:lnTo>
                    <a:pt x="1115" y="35"/>
                  </a:lnTo>
                  <a:lnTo>
                    <a:pt x="1114" y="37"/>
                  </a:lnTo>
                  <a:lnTo>
                    <a:pt x="1112" y="37"/>
                  </a:lnTo>
                  <a:lnTo>
                    <a:pt x="1112" y="35"/>
                  </a:lnTo>
                  <a:lnTo>
                    <a:pt x="1114" y="33"/>
                  </a:lnTo>
                  <a:lnTo>
                    <a:pt x="1115" y="32"/>
                  </a:lnTo>
                  <a:lnTo>
                    <a:pt x="1112" y="32"/>
                  </a:lnTo>
                  <a:lnTo>
                    <a:pt x="1108" y="32"/>
                  </a:lnTo>
                  <a:lnTo>
                    <a:pt x="1110" y="30"/>
                  </a:lnTo>
                  <a:lnTo>
                    <a:pt x="1110" y="30"/>
                  </a:lnTo>
                  <a:lnTo>
                    <a:pt x="1110" y="28"/>
                  </a:lnTo>
                  <a:lnTo>
                    <a:pt x="1112" y="28"/>
                  </a:lnTo>
                  <a:lnTo>
                    <a:pt x="1114" y="30"/>
                  </a:lnTo>
                  <a:lnTo>
                    <a:pt x="1115" y="30"/>
                  </a:lnTo>
                  <a:lnTo>
                    <a:pt x="1119" y="30"/>
                  </a:lnTo>
                  <a:lnTo>
                    <a:pt x="1121" y="28"/>
                  </a:lnTo>
                  <a:lnTo>
                    <a:pt x="1126" y="26"/>
                  </a:lnTo>
                  <a:lnTo>
                    <a:pt x="1126" y="23"/>
                  </a:lnTo>
                  <a:lnTo>
                    <a:pt x="1122" y="21"/>
                  </a:lnTo>
                  <a:lnTo>
                    <a:pt x="1117" y="19"/>
                  </a:lnTo>
                  <a:lnTo>
                    <a:pt x="1115" y="19"/>
                  </a:lnTo>
                  <a:lnTo>
                    <a:pt x="1115" y="19"/>
                  </a:lnTo>
                  <a:lnTo>
                    <a:pt x="1112" y="19"/>
                  </a:lnTo>
                  <a:lnTo>
                    <a:pt x="1112" y="16"/>
                  </a:lnTo>
                  <a:lnTo>
                    <a:pt x="1108" y="16"/>
                  </a:lnTo>
                  <a:lnTo>
                    <a:pt x="1107" y="16"/>
                  </a:lnTo>
                  <a:lnTo>
                    <a:pt x="1103" y="16"/>
                  </a:lnTo>
                  <a:lnTo>
                    <a:pt x="1101" y="11"/>
                  </a:lnTo>
                  <a:lnTo>
                    <a:pt x="1094" y="11"/>
                  </a:lnTo>
                  <a:lnTo>
                    <a:pt x="1094" y="11"/>
                  </a:lnTo>
                  <a:lnTo>
                    <a:pt x="1093" y="11"/>
                  </a:lnTo>
                  <a:lnTo>
                    <a:pt x="1093" y="12"/>
                  </a:lnTo>
                  <a:lnTo>
                    <a:pt x="1087" y="12"/>
                  </a:lnTo>
                  <a:lnTo>
                    <a:pt x="1087" y="12"/>
                  </a:lnTo>
                  <a:lnTo>
                    <a:pt x="1079" y="12"/>
                  </a:lnTo>
                  <a:lnTo>
                    <a:pt x="1079" y="12"/>
                  </a:lnTo>
                  <a:lnTo>
                    <a:pt x="1075" y="12"/>
                  </a:lnTo>
                  <a:lnTo>
                    <a:pt x="1073" y="11"/>
                  </a:lnTo>
                  <a:lnTo>
                    <a:pt x="1072" y="9"/>
                  </a:lnTo>
                  <a:lnTo>
                    <a:pt x="1072" y="7"/>
                  </a:lnTo>
                  <a:lnTo>
                    <a:pt x="1070" y="4"/>
                  </a:lnTo>
                  <a:lnTo>
                    <a:pt x="1065" y="5"/>
                  </a:lnTo>
                  <a:lnTo>
                    <a:pt x="1058" y="5"/>
                  </a:lnTo>
                  <a:lnTo>
                    <a:pt x="1052" y="5"/>
                  </a:lnTo>
                  <a:lnTo>
                    <a:pt x="1049" y="4"/>
                  </a:lnTo>
                  <a:lnTo>
                    <a:pt x="1047" y="2"/>
                  </a:lnTo>
                  <a:lnTo>
                    <a:pt x="1046" y="0"/>
                  </a:lnTo>
                  <a:lnTo>
                    <a:pt x="1044" y="0"/>
                  </a:lnTo>
                  <a:lnTo>
                    <a:pt x="1044" y="2"/>
                  </a:lnTo>
                  <a:lnTo>
                    <a:pt x="1042" y="2"/>
                  </a:lnTo>
                  <a:lnTo>
                    <a:pt x="1042" y="2"/>
                  </a:lnTo>
                  <a:lnTo>
                    <a:pt x="1040" y="0"/>
                  </a:lnTo>
                  <a:lnTo>
                    <a:pt x="1037" y="0"/>
                  </a:lnTo>
                  <a:lnTo>
                    <a:pt x="1035" y="2"/>
                  </a:lnTo>
                  <a:lnTo>
                    <a:pt x="1033" y="4"/>
                  </a:lnTo>
                  <a:lnTo>
                    <a:pt x="1032" y="5"/>
                  </a:lnTo>
                  <a:lnTo>
                    <a:pt x="1030" y="7"/>
                  </a:lnTo>
                  <a:lnTo>
                    <a:pt x="1030" y="9"/>
                  </a:lnTo>
                  <a:lnTo>
                    <a:pt x="1030" y="11"/>
                  </a:lnTo>
                  <a:lnTo>
                    <a:pt x="1032" y="11"/>
                  </a:lnTo>
                  <a:lnTo>
                    <a:pt x="1032" y="11"/>
                  </a:lnTo>
                  <a:lnTo>
                    <a:pt x="1033" y="11"/>
                  </a:lnTo>
                  <a:lnTo>
                    <a:pt x="1033" y="12"/>
                  </a:lnTo>
                  <a:lnTo>
                    <a:pt x="1035" y="12"/>
                  </a:lnTo>
                  <a:lnTo>
                    <a:pt x="1035" y="12"/>
                  </a:lnTo>
                  <a:lnTo>
                    <a:pt x="1037" y="12"/>
                  </a:lnTo>
                  <a:lnTo>
                    <a:pt x="1037" y="16"/>
                  </a:lnTo>
                  <a:lnTo>
                    <a:pt x="1037" y="16"/>
                  </a:lnTo>
                  <a:lnTo>
                    <a:pt x="1037" y="18"/>
                  </a:lnTo>
                  <a:lnTo>
                    <a:pt x="1040" y="19"/>
                  </a:lnTo>
                  <a:lnTo>
                    <a:pt x="1040" y="21"/>
                  </a:lnTo>
                  <a:lnTo>
                    <a:pt x="1044" y="21"/>
                  </a:lnTo>
                  <a:lnTo>
                    <a:pt x="1044" y="23"/>
                  </a:lnTo>
                  <a:lnTo>
                    <a:pt x="1052" y="23"/>
                  </a:lnTo>
                  <a:lnTo>
                    <a:pt x="1056" y="23"/>
                  </a:lnTo>
                  <a:lnTo>
                    <a:pt x="1061" y="25"/>
                  </a:lnTo>
                  <a:lnTo>
                    <a:pt x="1063" y="28"/>
                  </a:lnTo>
                  <a:lnTo>
                    <a:pt x="1066" y="26"/>
                  </a:lnTo>
                  <a:lnTo>
                    <a:pt x="1068" y="26"/>
                  </a:lnTo>
                  <a:lnTo>
                    <a:pt x="1068" y="25"/>
                  </a:lnTo>
                  <a:lnTo>
                    <a:pt x="1070" y="23"/>
                  </a:lnTo>
                  <a:lnTo>
                    <a:pt x="1073" y="23"/>
                  </a:lnTo>
                  <a:lnTo>
                    <a:pt x="1073" y="25"/>
                  </a:lnTo>
                  <a:lnTo>
                    <a:pt x="1079" y="25"/>
                  </a:lnTo>
                  <a:lnTo>
                    <a:pt x="1079" y="26"/>
                  </a:lnTo>
                  <a:lnTo>
                    <a:pt x="1084" y="26"/>
                  </a:lnTo>
                  <a:lnTo>
                    <a:pt x="1084" y="28"/>
                  </a:lnTo>
                  <a:lnTo>
                    <a:pt x="1087" y="28"/>
                  </a:lnTo>
                  <a:lnTo>
                    <a:pt x="1087" y="30"/>
                  </a:lnTo>
                  <a:lnTo>
                    <a:pt x="1087" y="30"/>
                  </a:lnTo>
                  <a:lnTo>
                    <a:pt x="1089" y="30"/>
                  </a:lnTo>
                  <a:lnTo>
                    <a:pt x="1089" y="30"/>
                  </a:lnTo>
                  <a:lnTo>
                    <a:pt x="1089" y="32"/>
                  </a:lnTo>
                  <a:lnTo>
                    <a:pt x="1091" y="32"/>
                  </a:lnTo>
                  <a:lnTo>
                    <a:pt x="1091" y="32"/>
                  </a:lnTo>
                  <a:lnTo>
                    <a:pt x="1091" y="33"/>
                  </a:lnTo>
                  <a:lnTo>
                    <a:pt x="1093" y="35"/>
                  </a:lnTo>
                  <a:lnTo>
                    <a:pt x="1094" y="37"/>
                  </a:lnTo>
                  <a:lnTo>
                    <a:pt x="1096" y="37"/>
                  </a:lnTo>
                  <a:lnTo>
                    <a:pt x="1096" y="46"/>
                  </a:lnTo>
                  <a:lnTo>
                    <a:pt x="1096" y="46"/>
                  </a:lnTo>
                  <a:lnTo>
                    <a:pt x="1094" y="51"/>
                  </a:lnTo>
                  <a:lnTo>
                    <a:pt x="1093" y="51"/>
                  </a:lnTo>
                  <a:lnTo>
                    <a:pt x="1094" y="60"/>
                  </a:lnTo>
                  <a:lnTo>
                    <a:pt x="1093" y="61"/>
                  </a:lnTo>
                  <a:lnTo>
                    <a:pt x="1093" y="61"/>
                  </a:lnTo>
                  <a:lnTo>
                    <a:pt x="1093" y="63"/>
                  </a:lnTo>
                  <a:lnTo>
                    <a:pt x="1093" y="63"/>
                  </a:lnTo>
                  <a:lnTo>
                    <a:pt x="1093" y="68"/>
                  </a:lnTo>
                  <a:lnTo>
                    <a:pt x="1096" y="70"/>
                  </a:lnTo>
                  <a:lnTo>
                    <a:pt x="1096" y="70"/>
                  </a:lnTo>
                  <a:lnTo>
                    <a:pt x="1094" y="72"/>
                  </a:lnTo>
                  <a:lnTo>
                    <a:pt x="1094" y="75"/>
                  </a:lnTo>
                  <a:lnTo>
                    <a:pt x="1094" y="77"/>
                  </a:lnTo>
                  <a:lnTo>
                    <a:pt x="1094" y="77"/>
                  </a:lnTo>
                  <a:lnTo>
                    <a:pt x="1096" y="77"/>
                  </a:lnTo>
                  <a:lnTo>
                    <a:pt x="1096" y="79"/>
                  </a:lnTo>
                  <a:lnTo>
                    <a:pt x="1100" y="79"/>
                  </a:lnTo>
                  <a:lnTo>
                    <a:pt x="1100" y="77"/>
                  </a:lnTo>
                  <a:lnTo>
                    <a:pt x="1101" y="77"/>
                  </a:lnTo>
                  <a:lnTo>
                    <a:pt x="1103" y="75"/>
                  </a:lnTo>
                  <a:lnTo>
                    <a:pt x="1103" y="74"/>
                  </a:lnTo>
                  <a:lnTo>
                    <a:pt x="1108" y="74"/>
                  </a:lnTo>
                  <a:lnTo>
                    <a:pt x="1108" y="79"/>
                  </a:lnTo>
                  <a:lnTo>
                    <a:pt x="1114" y="77"/>
                  </a:lnTo>
                  <a:lnTo>
                    <a:pt x="1119" y="75"/>
                  </a:lnTo>
                  <a:lnTo>
                    <a:pt x="1124" y="75"/>
                  </a:lnTo>
                  <a:lnTo>
                    <a:pt x="1129" y="74"/>
                  </a:lnTo>
                  <a:close/>
                  <a:moveTo>
                    <a:pt x="766" y="2"/>
                  </a:moveTo>
                  <a:lnTo>
                    <a:pt x="761" y="2"/>
                  </a:lnTo>
                  <a:lnTo>
                    <a:pt x="761" y="11"/>
                  </a:lnTo>
                  <a:lnTo>
                    <a:pt x="766" y="9"/>
                  </a:lnTo>
                  <a:lnTo>
                    <a:pt x="768" y="7"/>
                  </a:lnTo>
                  <a:lnTo>
                    <a:pt x="768" y="5"/>
                  </a:lnTo>
                  <a:lnTo>
                    <a:pt x="768" y="4"/>
                  </a:lnTo>
                  <a:lnTo>
                    <a:pt x="766" y="2"/>
                  </a:lnTo>
                  <a:close/>
                  <a:moveTo>
                    <a:pt x="991" y="4"/>
                  </a:moveTo>
                  <a:lnTo>
                    <a:pt x="991" y="5"/>
                  </a:lnTo>
                  <a:lnTo>
                    <a:pt x="991" y="5"/>
                  </a:lnTo>
                  <a:lnTo>
                    <a:pt x="991" y="11"/>
                  </a:lnTo>
                  <a:lnTo>
                    <a:pt x="990" y="11"/>
                  </a:lnTo>
                  <a:lnTo>
                    <a:pt x="990" y="12"/>
                  </a:lnTo>
                  <a:lnTo>
                    <a:pt x="991" y="12"/>
                  </a:lnTo>
                  <a:lnTo>
                    <a:pt x="993" y="14"/>
                  </a:lnTo>
                  <a:lnTo>
                    <a:pt x="991" y="16"/>
                  </a:lnTo>
                  <a:lnTo>
                    <a:pt x="988" y="16"/>
                  </a:lnTo>
                  <a:lnTo>
                    <a:pt x="984" y="16"/>
                  </a:lnTo>
                  <a:lnTo>
                    <a:pt x="983" y="12"/>
                  </a:lnTo>
                  <a:lnTo>
                    <a:pt x="983" y="12"/>
                  </a:lnTo>
                  <a:lnTo>
                    <a:pt x="984" y="12"/>
                  </a:lnTo>
                  <a:lnTo>
                    <a:pt x="984" y="12"/>
                  </a:lnTo>
                  <a:lnTo>
                    <a:pt x="986" y="11"/>
                  </a:lnTo>
                  <a:lnTo>
                    <a:pt x="984" y="11"/>
                  </a:lnTo>
                  <a:lnTo>
                    <a:pt x="984" y="9"/>
                  </a:lnTo>
                  <a:lnTo>
                    <a:pt x="983" y="7"/>
                  </a:lnTo>
                  <a:lnTo>
                    <a:pt x="981" y="2"/>
                  </a:lnTo>
                  <a:lnTo>
                    <a:pt x="977" y="4"/>
                  </a:lnTo>
                  <a:lnTo>
                    <a:pt x="972" y="5"/>
                  </a:lnTo>
                  <a:lnTo>
                    <a:pt x="972" y="7"/>
                  </a:lnTo>
                  <a:lnTo>
                    <a:pt x="972" y="7"/>
                  </a:lnTo>
                  <a:lnTo>
                    <a:pt x="970" y="7"/>
                  </a:lnTo>
                  <a:lnTo>
                    <a:pt x="970" y="9"/>
                  </a:lnTo>
                  <a:lnTo>
                    <a:pt x="972" y="9"/>
                  </a:lnTo>
                  <a:lnTo>
                    <a:pt x="972" y="11"/>
                  </a:lnTo>
                  <a:lnTo>
                    <a:pt x="974" y="11"/>
                  </a:lnTo>
                  <a:lnTo>
                    <a:pt x="977" y="11"/>
                  </a:lnTo>
                  <a:lnTo>
                    <a:pt x="979" y="12"/>
                  </a:lnTo>
                  <a:lnTo>
                    <a:pt x="983" y="12"/>
                  </a:lnTo>
                  <a:lnTo>
                    <a:pt x="981" y="16"/>
                  </a:lnTo>
                  <a:lnTo>
                    <a:pt x="970" y="16"/>
                  </a:lnTo>
                  <a:lnTo>
                    <a:pt x="970" y="19"/>
                  </a:lnTo>
                  <a:lnTo>
                    <a:pt x="970" y="19"/>
                  </a:lnTo>
                  <a:lnTo>
                    <a:pt x="974" y="23"/>
                  </a:lnTo>
                  <a:lnTo>
                    <a:pt x="977" y="25"/>
                  </a:lnTo>
                  <a:lnTo>
                    <a:pt x="977" y="26"/>
                  </a:lnTo>
                  <a:lnTo>
                    <a:pt x="977" y="30"/>
                  </a:lnTo>
                  <a:lnTo>
                    <a:pt x="976" y="33"/>
                  </a:lnTo>
                  <a:lnTo>
                    <a:pt x="979" y="33"/>
                  </a:lnTo>
                  <a:lnTo>
                    <a:pt x="979" y="37"/>
                  </a:lnTo>
                  <a:lnTo>
                    <a:pt x="977" y="37"/>
                  </a:lnTo>
                  <a:lnTo>
                    <a:pt x="977" y="39"/>
                  </a:lnTo>
                  <a:lnTo>
                    <a:pt x="976" y="39"/>
                  </a:lnTo>
                  <a:lnTo>
                    <a:pt x="972" y="37"/>
                  </a:lnTo>
                  <a:lnTo>
                    <a:pt x="974" y="32"/>
                  </a:lnTo>
                  <a:lnTo>
                    <a:pt x="969" y="30"/>
                  </a:lnTo>
                  <a:lnTo>
                    <a:pt x="965" y="26"/>
                  </a:lnTo>
                  <a:lnTo>
                    <a:pt x="962" y="23"/>
                  </a:lnTo>
                  <a:lnTo>
                    <a:pt x="960" y="19"/>
                  </a:lnTo>
                  <a:lnTo>
                    <a:pt x="960" y="16"/>
                  </a:lnTo>
                  <a:lnTo>
                    <a:pt x="958" y="14"/>
                  </a:lnTo>
                  <a:lnTo>
                    <a:pt x="958" y="12"/>
                  </a:lnTo>
                  <a:lnTo>
                    <a:pt x="955" y="14"/>
                  </a:lnTo>
                  <a:lnTo>
                    <a:pt x="951" y="14"/>
                  </a:lnTo>
                  <a:lnTo>
                    <a:pt x="950" y="19"/>
                  </a:lnTo>
                  <a:lnTo>
                    <a:pt x="953" y="19"/>
                  </a:lnTo>
                  <a:lnTo>
                    <a:pt x="953" y="23"/>
                  </a:lnTo>
                  <a:lnTo>
                    <a:pt x="953" y="25"/>
                  </a:lnTo>
                  <a:lnTo>
                    <a:pt x="951" y="25"/>
                  </a:lnTo>
                  <a:lnTo>
                    <a:pt x="951" y="26"/>
                  </a:lnTo>
                  <a:lnTo>
                    <a:pt x="953" y="28"/>
                  </a:lnTo>
                  <a:lnTo>
                    <a:pt x="955" y="32"/>
                  </a:lnTo>
                  <a:lnTo>
                    <a:pt x="955" y="32"/>
                  </a:lnTo>
                  <a:lnTo>
                    <a:pt x="958" y="32"/>
                  </a:lnTo>
                  <a:lnTo>
                    <a:pt x="958" y="35"/>
                  </a:lnTo>
                  <a:lnTo>
                    <a:pt x="958" y="37"/>
                  </a:lnTo>
                  <a:lnTo>
                    <a:pt x="960" y="40"/>
                  </a:lnTo>
                  <a:lnTo>
                    <a:pt x="960" y="40"/>
                  </a:lnTo>
                  <a:lnTo>
                    <a:pt x="960" y="40"/>
                  </a:lnTo>
                  <a:lnTo>
                    <a:pt x="958" y="40"/>
                  </a:lnTo>
                  <a:lnTo>
                    <a:pt x="956" y="40"/>
                  </a:lnTo>
                  <a:lnTo>
                    <a:pt x="956" y="40"/>
                  </a:lnTo>
                  <a:lnTo>
                    <a:pt x="955" y="40"/>
                  </a:lnTo>
                  <a:lnTo>
                    <a:pt x="955" y="39"/>
                  </a:lnTo>
                  <a:lnTo>
                    <a:pt x="944" y="40"/>
                  </a:lnTo>
                  <a:lnTo>
                    <a:pt x="944" y="44"/>
                  </a:lnTo>
                  <a:lnTo>
                    <a:pt x="946" y="44"/>
                  </a:lnTo>
                  <a:lnTo>
                    <a:pt x="946" y="46"/>
                  </a:lnTo>
                  <a:lnTo>
                    <a:pt x="941" y="46"/>
                  </a:lnTo>
                  <a:lnTo>
                    <a:pt x="941" y="53"/>
                  </a:lnTo>
                  <a:lnTo>
                    <a:pt x="944" y="53"/>
                  </a:lnTo>
                  <a:lnTo>
                    <a:pt x="944" y="54"/>
                  </a:lnTo>
                  <a:lnTo>
                    <a:pt x="953" y="53"/>
                  </a:lnTo>
                  <a:lnTo>
                    <a:pt x="955" y="49"/>
                  </a:lnTo>
                  <a:lnTo>
                    <a:pt x="962" y="47"/>
                  </a:lnTo>
                  <a:lnTo>
                    <a:pt x="962" y="46"/>
                  </a:lnTo>
                  <a:lnTo>
                    <a:pt x="972" y="47"/>
                  </a:lnTo>
                  <a:lnTo>
                    <a:pt x="976" y="46"/>
                  </a:lnTo>
                  <a:lnTo>
                    <a:pt x="979" y="44"/>
                  </a:lnTo>
                  <a:lnTo>
                    <a:pt x="979" y="47"/>
                  </a:lnTo>
                  <a:lnTo>
                    <a:pt x="976" y="49"/>
                  </a:lnTo>
                  <a:lnTo>
                    <a:pt x="974" y="51"/>
                  </a:lnTo>
                  <a:lnTo>
                    <a:pt x="972" y="53"/>
                  </a:lnTo>
                  <a:lnTo>
                    <a:pt x="969" y="54"/>
                  </a:lnTo>
                  <a:lnTo>
                    <a:pt x="969" y="56"/>
                  </a:lnTo>
                  <a:lnTo>
                    <a:pt x="969" y="58"/>
                  </a:lnTo>
                  <a:lnTo>
                    <a:pt x="969" y="60"/>
                  </a:lnTo>
                  <a:lnTo>
                    <a:pt x="969" y="63"/>
                  </a:lnTo>
                  <a:lnTo>
                    <a:pt x="974" y="63"/>
                  </a:lnTo>
                  <a:lnTo>
                    <a:pt x="979" y="65"/>
                  </a:lnTo>
                  <a:lnTo>
                    <a:pt x="984" y="65"/>
                  </a:lnTo>
                  <a:lnTo>
                    <a:pt x="984" y="63"/>
                  </a:lnTo>
                  <a:lnTo>
                    <a:pt x="984" y="63"/>
                  </a:lnTo>
                  <a:lnTo>
                    <a:pt x="986" y="63"/>
                  </a:lnTo>
                  <a:lnTo>
                    <a:pt x="995" y="65"/>
                  </a:lnTo>
                  <a:lnTo>
                    <a:pt x="995" y="63"/>
                  </a:lnTo>
                  <a:lnTo>
                    <a:pt x="997" y="63"/>
                  </a:lnTo>
                  <a:lnTo>
                    <a:pt x="1000" y="61"/>
                  </a:lnTo>
                  <a:lnTo>
                    <a:pt x="1002" y="63"/>
                  </a:lnTo>
                  <a:lnTo>
                    <a:pt x="1004" y="63"/>
                  </a:lnTo>
                  <a:lnTo>
                    <a:pt x="1009" y="63"/>
                  </a:lnTo>
                  <a:lnTo>
                    <a:pt x="1014" y="63"/>
                  </a:lnTo>
                  <a:lnTo>
                    <a:pt x="1018" y="61"/>
                  </a:lnTo>
                  <a:lnTo>
                    <a:pt x="1018" y="60"/>
                  </a:lnTo>
                  <a:lnTo>
                    <a:pt x="1016" y="58"/>
                  </a:lnTo>
                  <a:lnTo>
                    <a:pt x="1016" y="58"/>
                  </a:lnTo>
                  <a:lnTo>
                    <a:pt x="1016" y="56"/>
                  </a:lnTo>
                  <a:lnTo>
                    <a:pt x="1018" y="56"/>
                  </a:lnTo>
                  <a:lnTo>
                    <a:pt x="1018" y="54"/>
                  </a:lnTo>
                  <a:lnTo>
                    <a:pt x="1019" y="54"/>
                  </a:lnTo>
                  <a:lnTo>
                    <a:pt x="1018" y="53"/>
                  </a:lnTo>
                  <a:lnTo>
                    <a:pt x="1016" y="51"/>
                  </a:lnTo>
                  <a:lnTo>
                    <a:pt x="1016" y="51"/>
                  </a:lnTo>
                  <a:lnTo>
                    <a:pt x="1014" y="49"/>
                  </a:lnTo>
                  <a:lnTo>
                    <a:pt x="1014" y="44"/>
                  </a:lnTo>
                  <a:lnTo>
                    <a:pt x="1016" y="44"/>
                  </a:lnTo>
                  <a:lnTo>
                    <a:pt x="1016" y="40"/>
                  </a:lnTo>
                  <a:lnTo>
                    <a:pt x="1016" y="40"/>
                  </a:lnTo>
                  <a:lnTo>
                    <a:pt x="1016" y="40"/>
                  </a:lnTo>
                  <a:lnTo>
                    <a:pt x="1011" y="40"/>
                  </a:lnTo>
                  <a:lnTo>
                    <a:pt x="1011" y="39"/>
                  </a:lnTo>
                  <a:lnTo>
                    <a:pt x="1011" y="37"/>
                  </a:lnTo>
                  <a:lnTo>
                    <a:pt x="1011" y="35"/>
                  </a:lnTo>
                  <a:lnTo>
                    <a:pt x="1011" y="33"/>
                  </a:lnTo>
                  <a:lnTo>
                    <a:pt x="1011" y="30"/>
                  </a:lnTo>
                  <a:lnTo>
                    <a:pt x="1009" y="30"/>
                  </a:lnTo>
                  <a:lnTo>
                    <a:pt x="1009" y="26"/>
                  </a:lnTo>
                  <a:lnTo>
                    <a:pt x="1009" y="26"/>
                  </a:lnTo>
                  <a:lnTo>
                    <a:pt x="1007" y="19"/>
                  </a:lnTo>
                  <a:lnTo>
                    <a:pt x="1009" y="19"/>
                  </a:lnTo>
                  <a:lnTo>
                    <a:pt x="1009" y="18"/>
                  </a:lnTo>
                  <a:lnTo>
                    <a:pt x="1007" y="16"/>
                  </a:lnTo>
                  <a:lnTo>
                    <a:pt x="1007" y="16"/>
                  </a:lnTo>
                  <a:lnTo>
                    <a:pt x="1005" y="16"/>
                  </a:lnTo>
                  <a:lnTo>
                    <a:pt x="1004" y="16"/>
                  </a:lnTo>
                  <a:lnTo>
                    <a:pt x="1004" y="14"/>
                  </a:lnTo>
                  <a:lnTo>
                    <a:pt x="998" y="12"/>
                  </a:lnTo>
                  <a:lnTo>
                    <a:pt x="1000" y="11"/>
                  </a:lnTo>
                  <a:lnTo>
                    <a:pt x="997" y="7"/>
                  </a:lnTo>
                  <a:lnTo>
                    <a:pt x="995" y="4"/>
                  </a:lnTo>
                  <a:lnTo>
                    <a:pt x="991" y="4"/>
                  </a:lnTo>
                  <a:close/>
                  <a:moveTo>
                    <a:pt x="920" y="4"/>
                  </a:moveTo>
                  <a:lnTo>
                    <a:pt x="918" y="7"/>
                  </a:lnTo>
                  <a:lnTo>
                    <a:pt x="916" y="11"/>
                  </a:lnTo>
                  <a:lnTo>
                    <a:pt x="915" y="14"/>
                  </a:lnTo>
                  <a:lnTo>
                    <a:pt x="915" y="16"/>
                  </a:lnTo>
                  <a:lnTo>
                    <a:pt x="929" y="12"/>
                  </a:lnTo>
                  <a:lnTo>
                    <a:pt x="929" y="11"/>
                  </a:lnTo>
                  <a:lnTo>
                    <a:pt x="930" y="11"/>
                  </a:lnTo>
                  <a:lnTo>
                    <a:pt x="929" y="9"/>
                  </a:lnTo>
                  <a:lnTo>
                    <a:pt x="929" y="7"/>
                  </a:lnTo>
                  <a:lnTo>
                    <a:pt x="927" y="7"/>
                  </a:lnTo>
                  <a:lnTo>
                    <a:pt x="925" y="7"/>
                  </a:lnTo>
                  <a:lnTo>
                    <a:pt x="923" y="7"/>
                  </a:lnTo>
                  <a:lnTo>
                    <a:pt x="923" y="5"/>
                  </a:lnTo>
                  <a:lnTo>
                    <a:pt x="920" y="4"/>
                  </a:lnTo>
                  <a:close/>
                  <a:moveTo>
                    <a:pt x="1110" y="7"/>
                  </a:moveTo>
                  <a:lnTo>
                    <a:pt x="1108" y="7"/>
                  </a:lnTo>
                  <a:lnTo>
                    <a:pt x="1110" y="11"/>
                  </a:lnTo>
                  <a:lnTo>
                    <a:pt x="1112" y="14"/>
                  </a:lnTo>
                  <a:lnTo>
                    <a:pt x="1114" y="14"/>
                  </a:lnTo>
                  <a:lnTo>
                    <a:pt x="1114" y="14"/>
                  </a:lnTo>
                  <a:lnTo>
                    <a:pt x="1115" y="16"/>
                  </a:lnTo>
                  <a:lnTo>
                    <a:pt x="1121" y="16"/>
                  </a:lnTo>
                  <a:lnTo>
                    <a:pt x="1119" y="12"/>
                  </a:lnTo>
                  <a:lnTo>
                    <a:pt x="1119" y="9"/>
                  </a:lnTo>
                  <a:lnTo>
                    <a:pt x="1117" y="4"/>
                  </a:lnTo>
                  <a:lnTo>
                    <a:pt x="1110" y="5"/>
                  </a:lnTo>
                  <a:lnTo>
                    <a:pt x="1110" y="7"/>
                  </a:lnTo>
                  <a:close/>
                  <a:moveTo>
                    <a:pt x="3145" y="152"/>
                  </a:moveTo>
                  <a:lnTo>
                    <a:pt x="3145" y="157"/>
                  </a:lnTo>
                  <a:lnTo>
                    <a:pt x="3147" y="159"/>
                  </a:lnTo>
                  <a:lnTo>
                    <a:pt x="3147" y="163"/>
                  </a:lnTo>
                  <a:lnTo>
                    <a:pt x="3149" y="166"/>
                  </a:lnTo>
                  <a:lnTo>
                    <a:pt x="3149" y="166"/>
                  </a:lnTo>
                  <a:lnTo>
                    <a:pt x="3149" y="168"/>
                  </a:lnTo>
                  <a:lnTo>
                    <a:pt x="3154" y="168"/>
                  </a:lnTo>
                  <a:lnTo>
                    <a:pt x="3154" y="164"/>
                  </a:lnTo>
                  <a:lnTo>
                    <a:pt x="3156" y="164"/>
                  </a:lnTo>
                  <a:lnTo>
                    <a:pt x="3158" y="164"/>
                  </a:lnTo>
                  <a:lnTo>
                    <a:pt x="3158" y="164"/>
                  </a:lnTo>
                  <a:lnTo>
                    <a:pt x="3158" y="163"/>
                  </a:lnTo>
                  <a:lnTo>
                    <a:pt x="3158" y="163"/>
                  </a:lnTo>
                  <a:lnTo>
                    <a:pt x="3158" y="161"/>
                  </a:lnTo>
                  <a:lnTo>
                    <a:pt x="3161" y="161"/>
                  </a:lnTo>
                  <a:lnTo>
                    <a:pt x="3163" y="163"/>
                  </a:lnTo>
                  <a:lnTo>
                    <a:pt x="3163" y="164"/>
                  </a:lnTo>
                  <a:lnTo>
                    <a:pt x="3164" y="164"/>
                  </a:lnTo>
                  <a:lnTo>
                    <a:pt x="3166" y="163"/>
                  </a:lnTo>
                  <a:lnTo>
                    <a:pt x="3168" y="163"/>
                  </a:lnTo>
                  <a:lnTo>
                    <a:pt x="3168" y="161"/>
                  </a:lnTo>
                  <a:lnTo>
                    <a:pt x="3175" y="161"/>
                  </a:lnTo>
                  <a:lnTo>
                    <a:pt x="3173" y="163"/>
                  </a:lnTo>
                  <a:lnTo>
                    <a:pt x="3173" y="164"/>
                  </a:lnTo>
                  <a:lnTo>
                    <a:pt x="3171" y="166"/>
                  </a:lnTo>
                  <a:lnTo>
                    <a:pt x="3173" y="168"/>
                  </a:lnTo>
                  <a:lnTo>
                    <a:pt x="3175" y="171"/>
                  </a:lnTo>
                  <a:lnTo>
                    <a:pt x="3182" y="171"/>
                  </a:lnTo>
                  <a:lnTo>
                    <a:pt x="3182" y="171"/>
                  </a:lnTo>
                  <a:lnTo>
                    <a:pt x="3185" y="170"/>
                  </a:lnTo>
                  <a:lnTo>
                    <a:pt x="3185" y="177"/>
                  </a:lnTo>
                  <a:lnTo>
                    <a:pt x="3182" y="175"/>
                  </a:lnTo>
                  <a:lnTo>
                    <a:pt x="3182" y="177"/>
                  </a:lnTo>
                  <a:lnTo>
                    <a:pt x="3180" y="177"/>
                  </a:lnTo>
                  <a:lnTo>
                    <a:pt x="3180" y="178"/>
                  </a:lnTo>
                  <a:lnTo>
                    <a:pt x="3180" y="178"/>
                  </a:lnTo>
                  <a:lnTo>
                    <a:pt x="3177" y="178"/>
                  </a:lnTo>
                  <a:lnTo>
                    <a:pt x="3177" y="178"/>
                  </a:lnTo>
                  <a:lnTo>
                    <a:pt x="3175" y="178"/>
                  </a:lnTo>
                  <a:lnTo>
                    <a:pt x="3177" y="184"/>
                  </a:lnTo>
                  <a:lnTo>
                    <a:pt x="3178" y="184"/>
                  </a:lnTo>
                  <a:lnTo>
                    <a:pt x="3178" y="187"/>
                  </a:lnTo>
                  <a:lnTo>
                    <a:pt x="3178" y="187"/>
                  </a:lnTo>
                  <a:lnTo>
                    <a:pt x="3178" y="187"/>
                  </a:lnTo>
                  <a:lnTo>
                    <a:pt x="3173" y="187"/>
                  </a:lnTo>
                  <a:lnTo>
                    <a:pt x="3173" y="191"/>
                  </a:lnTo>
                  <a:lnTo>
                    <a:pt x="3175" y="191"/>
                  </a:lnTo>
                  <a:lnTo>
                    <a:pt x="3175" y="192"/>
                  </a:lnTo>
                  <a:lnTo>
                    <a:pt x="3178" y="192"/>
                  </a:lnTo>
                  <a:lnTo>
                    <a:pt x="3182" y="192"/>
                  </a:lnTo>
                  <a:lnTo>
                    <a:pt x="3184" y="191"/>
                  </a:lnTo>
                  <a:lnTo>
                    <a:pt x="3189" y="191"/>
                  </a:lnTo>
                  <a:lnTo>
                    <a:pt x="3191" y="194"/>
                  </a:lnTo>
                  <a:lnTo>
                    <a:pt x="3194" y="194"/>
                  </a:lnTo>
                  <a:lnTo>
                    <a:pt x="3194" y="194"/>
                  </a:lnTo>
                  <a:lnTo>
                    <a:pt x="3198" y="196"/>
                  </a:lnTo>
                  <a:lnTo>
                    <a:pt x="3198" y="191"/>
                  </a:lnTo>
                  <a:lnTo>
                    <a:pt x="3199" y="191"/>
                  </a:lnTo>
                  <a:lnTo>
                    <a:pt x="3201" y="191"/>
                  </a:lnTo>
                  <a:lnTo>
                    <a:pt x="3201" y="187"/>
                  </a:lnTo>
                  <a:lnTo>
                    <a:pt x="3203" y="189"/>
                  </a:lnTo>
                  <a:lnTo>
                    <a:pt x="3205" y="189"/>
                  </a:lnTo>
                  <a:lnTo>
                    <a:pt x="3206" y="191"/>
                  </a:lnTo>
                  <a:lnTo>
                    <a:pt x="3206" y="192"/>
                  </a:lnTo>
                  <a:lnTo>
                    <a:pt x="3210" y="192"/>
                  </a:lnTo>
                  <a:lnTo>
                    <a:pt x="3213" y="192"/>
                  </a:lnTo>
                  <a:lnTo>
                    <a:pt x="3217" y="191"/>
                  </a:lnTo>
                  <a:lnTo>
                    <a:pt x="3219" y="191"/>
                  </a:lnTo>
                  <a:lnTo>
                    <a:pt x="3219" y="191"/>
                  </a:lnTo>
                  <a:lnTo>
                    <a:pt x="3219" y="192"/>
                  </a:lnTo>
                  <a:lnTo>
                    <a:pt x="3220" y="192"/>
                  </a:lnTo>
                  <a:lnTo>
                    <a:pt x="3220" y="194"/>
                  </a:lnTo>
                  <a:lnTo>
                    <a:pt x="3220" y="194"/>
                  </a:lnTo>
                  <a:lnTo>
                    <a:pt x="3220" y="191"/>
                  </a:lnTo>
                  <a:lnTo>
                    <a:pt x="3220" y="191"/>
                  </a:lnTo>
                  <a:lnTo>
                    <a:pt x="3219" y="189"/>
                  </a:lnTo>
                  <a:lnTo>
                    <a:pt x="3219" y="187"/>
                  </a:lnTo>
                  <a:lnTo>
                    <a:pt x="3219" y="184"/>
                  </a:lnTo>
                  <a:lnTo>
                    <a:pt x="3227" y="184"/>
                  </a:lnTo>
                  <a:lnTo>
                    <a:pt x="3227" y="185"/>
                  </a:lnTo>
                  <a:lnTo>
                    <a:pt x="3229" y="187"/>
                  </a:lnTo>
                  <a:lnTo>
                    <a:pt x="3231" y="187"/>
                  </a:lnTo>
                  <a:lnTo>
                    <a:pt x="3233" y="187"/>
                  </a:lnTo>
                  <a:lnTo>
                    <a:pt x="3234" y="185"/>
                  </a:lnTo>
                  <a:lnTo>
                    <a:pt x="3240" y="185"/>
                  </a:lnTo>
                  <a:lnTo>
                    <a:pt x="3240" y="184"/>
                  </a:lnTo>
                  <a:lnTo>
                    <a:pt x="3240" y="184"/>
                  </a:lnTo>
                  <a:lnTo>
                    <a:pt x="3240" y="184"/>
                  </a:lnTo>
                  <a:lnTo>
                    <a:pt x="3236" y="182"/>
                  </a:lnTo>
                  <a:lnTo>
                    <a:pt x="3236" y="182"/>
                  </a:lnTo>
                  <a:lnTo>
                    <a:pt x="3231" y="182"/>
                  </a:lnTo>
                  <a:lnTo>
                    <a:pt x="3231" y="180"/>
                  </a:lnTo>
                  <a:lnTo>
                    <a:pt x="3227" y="180"/>
                  </a:lnTo>
                  <a:lnTo>
                    <a:pt x="3227" y="178"/>
                  </a:lnTo>
                  <a:lnTo>
                    <a:pt x="3224" y="178"/>
                  </a:lnTo>
                  <a:lnTo>
                    <a:pt x="3220" y="175"/>
                  </a:lnTo>
                  <a:lnTo>
                    <a:pt x="3219" y="175"/>
                  </a:lnTo>
                  <a:lnTo>
                    <a:pt x="3219" y="173"/>
                  </a:lnTo>
                  <a:lnTo>
                    <a:pt x="3212" y="168"/>
                  </a:lnTo>
                  <a:lnTo>
                    <a:pt x="3212" y="163"/>
                  </a:lnTo>
                  <a:lnTo>
                    <a:pt x="3210" y="163"/>
                  </a:lnTo>
                  <a:lnTo>
                    <a:pt x="3210" y="161"/>
                  </a:lnTo>
                  <a:lnTo>
                    <a:pt x="3208" y="159"/>
                  </a:lnTo>
                  <a:lnTo>
                    <a:pt x="3208" y="159"/>
                  </a:lnTo>
                  <a:lnTo>
                    <a:pt x="3206" y="157"/>
                  </a:lnTo>
                  <a:lnTo>
                    <a:pt x="3206" y="154"/>
                  </a:lnTo>
                  <a:lnTo>
                    <a:pt x="3206" y="149"/>
                  </a:lnTo>
                  <a:lnTo>
                    <a:pt x="3205" y="149"/>
                  </a:lnTo>
                  <a:lnTo>
                    <a:pt x="3205" y="145"/>
                  </a:lnTo>
                  <a:lnTo>
                    <a:pt x="3206" y="145"/>
                  </a:lnTo>
                  <a:lnTo>
                    <a:pt x="3208" y="145"/>
                  </a:lnTo>
                  <a:lnTo>
                    <a:pt x="3208" y="143"/>
                  </a:lnTo>
                  <a:lnTo>
                    <a:pt x="3208" y="143"/>
                  </a:lnTo>
                  <a:lnTo>
                    <a:pt x="3210" y="142"/>
                  </a:lnTo>
                  <a:lnTo>
                    <a:pt x="3208" y="140"/>
                  </a:lnTo>
                  <a:lnTo>
                    <a:pt x="3208" y="138"/>
                  </a:lnTo>
                  <a:lnTo>
                    <a:pt x="3206" y="136"/>
                  </a:lnTo>
                  <a:lnTo>
                    <a:pt x="3208" y="135"/>
                  </a:lnTo>
                  <a:lnTo>
                    <a:pt x="3208" y="135"/>
                  </a:lnTo>
                  <a:lnTo>
                    <a:pt x="3210" y="133"/>
                  </a:lnTo>
                  <a:lnTo>
                    <a:pt x="3212" y="133"/>
                  </a:lnTo>
                  <a:lnTo>
                    <a:pt x="3212" y="131"/>
                  </a:lnTo>
                  <a:lnTo>
                    <a:pt x="3210" y="129"/>
                  </a:lnTo>
                  <a:lnTo>
                    <a:pt x="3210" y="128"/>
                  </a:lnTo>
                  <a:lnTo>
                    <a:pt x="3212" y="128"/>
                  </a:lnTo>
                  <a:lnTo>
                    <a:pt x="3212" y="126"/>
                  </a:lnTo>
                  <a:lnTo>
                    <a:pt x="3212" y="124"/>
                  </a:lnTo>
                  <a:lnTo>
                    <a:pt x="3212" y="124"/>
                  </a:lnTo>
                  <a:lnTo>
                    <a:pt x="3212" y="122"/>
                  </a:lnTo>
                  <a:lnTo>
                    <a:pt x="3213" y="122"/>
                  </a:lnTo>
                  <a:lnTo>
                    <a:pt x="3213" y="121"/>
                  </a:lnTo>
                  <a:lnTo>
                    <a:pt x="3215" y="121"/>
                  </a:lnTo>
                  <a:lnTo>
                    <a:pt x="3215" y="117"/>
                  </a:lnTo>
                  <a:lnTo>
                    <a:pt x="3213" y="115"/>
                  </a:lnTo>
                  <a:lnTo>
                    <a:pt x="3213" y="115"/>
                  </a:lnTo>
                  <a:lnTo>
                    <a:pt x="3212" y="115"/>
                  </a:lnTo>
                  <a:lnTo>
                    <a:pt x="3210" y="115"/>
                  </a:lnTo>
                  <a:lnTo>
                    <a:pt x="3206" y="115"/>
                  </a:lnTo>
                  <a:lnTo>
                    <a:pt x="3206" y="114"/>
                  </a:lnTo>
                  <a:lnTo>
                    <a:pt x="3205" y="114"/>
                  </a:lnTo>
                  <a:lnTo>
                    <a:pt x="3203" y="112"/>
                  </a:lnTo>
                  <a:lnTo>
                    <a:pt x="3201" y="110"/>
                  </a:lnTo>
                  <a:lnTo>
                    <a:pt x="3198" y="112"/>
                  </a:lnTo>
                  <a:lnTo>
                    <a:pt x="3194" y="112"/>
                  </a:lnTo>
                  <a:lnTo>
                    <a:pt x="3192" y="112"/>
                  </a:lnTo>
                  <a:lnTo>
                    <a:pt x="3192" y="112"/>
                  </a:lnTo>
                  <a:lnTo>
                    <a:pt x="3191" y="110"/>
                  </a:lnTo>
                  <a:lnTo>
                    <a:pt x="3191" y="107"/>
                  </a:lnTo>
                  <a:lnTo>
                    <a:pt x="3194" y="108"/>
                  </a:lnTo>
                  <a:lnTo>
                    <a:pt x="3194" y="108"/>
                  </a:lnTo>
                  <a:lnTo>
                    <a:pt x="3196" y="108"/>
                  </a:lnTo>
                  <a:lnTo>
                    <a:pt x="3196" y="110"/>
                  </a:lnTo>
                  <a:lnTo>
                    <a:pt x="3203" y="110"/>
                  </a:lnTo>
                  <a:lnTo>
                    <a:pt x="3203" y="108"/>
                  </a:lnTo>
                  <a:lnTo>
                    <a:pt x="3206" y="108"/>
                  </a:lnTo>
                  <a:lnTo>
                    <a:pt x="3206" y="110"/>
                  </a:lnTo>
                  <a:lnTo>
                    <a:pt x="3208" y="112"/>
                  </a:lnTo>
                  <a:lnTo>
                    <a:pt x="3212" y="112"/>
                  </a:lnTo>
                  <a:lnTo>
                    <a:pt x="3215" y="112"/>
                  </a:lnTo>
                  <a:lnTo>
                    <a:pt x="3217" y="110"/>
                  </a:lnTo>
                  <a:lnTo>
                    <a:pt x="3220" y="108"/>
                  </a:lnTo>
                  <a:lnTo>
                    <a:pt x="3220" y="107"/>
                  </a:lnTo>
                  <a:lnTo>
                    <a:pt x="3220" y="105"/>
                  </a:lnTo>
                  <a:lnTo>
                    <a:pt x="3220" y="103"/>
                  </a:lnTo>
                  <a:lnTo>
                    <a:pt x="3220" y="100"/>
                  </a:lnTo>
                  <a:lnTo>
                    <a:pt x="3222" y="101"/>
                  </a:lnTo>
                  <a:lnTo>
                    <a:pt x="3224" y="101"/>
                  </a:lnTo>
                  <a:lnTo>
                    <a:pt x="3224" y="101"/>
                  </a:lnTo>
                  <a:lnTo>
                    <a:pt x="3226" y="101"/>
                  </a:lnTo>
                  <a:lnTo>
                    <a:pt x="3229" y="101"/>
                  </a:lnTo>
                  <a:lnTo>
                    <a:pt x="3227" y="96"/>
                  </a:lnTo>
                  <a:lnTo>
                    <a:pt x="3233" y="96"/>
                  </a:lnTo>
                  <a:lnTo>
                    <a:pt x="3231" y="86"/>
                  </a:lnTo>
                  <a:lnTo>
                    <a:pt x="3236" y="86"/>
                  </a:lnTo>
                  <a:lnTo>
                    <a:pt x="3236" y="89"/>
                  </a:lnTo>
                  <a:lnTo>
                    <a:pt x="3236" y="89"/>
                  </a:lnTo>
                  <a:lnTo>
                    <a:pt x="3236" y="91"/>
                  </a:lnTo>
                  <a:lnTo>
                    <a:pt x="3238" y="89"/>
                  </a:lnTo>
                  <a:lnTo>
                    <a:pt x="3240" y="88"/>
                  </a:lnTo>
                  <a:lnTo>
                    <a:pt x="3240" y="88"/>
                  </a:lnTo>
                  <a:lnTo>
                    <a:pt x="3241" y="88"/>
                  </a:lnTo>
                  <a:lnTo>
                    <a:pt x="3243" y="84"/>
                  </a:lnTo>
                  <a:lnTo>
                    <a:pt x="3243" y="82"/>
                  </a:lnTo>
                  <a:lnTo>
                    <a:pt x="3245" y="81"/>
                  </a:lnTo>
                  <a:lnTo>
                    <a:pt x="3248" y="81"/>
                  </a:lnTo>
                  <a:lnTo>
                    <a:pt x="3247" y="79"/>
                  </a:lnTo>
                  <a:lnTo>
                    <a:pt x="3245" y="75"/>
                  </a:lnTo>
                  <a:lnTo>
                    <a:pt x="3245" y="75"/>
                  </a:lnTo>
                  <a:lnTo>
                    <a:pt x="3252" y="74"/>
                  </a:lnTo>
                  <a:lnTo>
                    <a:pt x="3254" y="70"/>
                  </a:lnTo>
                  <a:lnTo>
                    <a:pt x="3255" y="70"/>
                  </a:lnTo>
                  <a:lnTo>
                    <a:pt x="3257" y="70"/>
                  </a:lnTo>
                  <a:lnTo>
                    <a:pt x="3257" y="70"/>
                  </a:lnTo>
                  <a:lnTo>
                    <a:pt x="3262" y="70"/>
                  </a:lnTo>
                  <a:lnTo>
                    <a:pt x="3262" y="67"/>
                  </a:lnTo>
                  <a:lnTo>
                    <a:pt x="3264" y="67"/>
                  </a:lnTo>
                  <a:lnTo>
                    <a:pt x="3264" y="67"/>
                  </a:lnTo>
                  <a:lnTo>
                    <a:pt x="3266" y="67"/>
                  </a:lnTo>
                  <a:lnTo>
                    <a:pt x="3267" y="67"/>
                  </a:lnTo>
                  <a:lnTo>
                    <a:pt x="3269" y="67"/>
                  </a:lnTo>
                  <a:lnTo>
                    <a:pt x="3269" y="68"/>
                  </a:lnTo>
                  <a:lnTo>
                    <a:pt x="3271" y="68"/>
                  </a:lnTo>
                  <a:lnTo>
                    <a:pt x="3274" y="67"/>
                  </a:lnTo>
                  <a:lnTo>
                    <a:pt x="3274" y="63"/>
                  </a:lnTo>
                  <a:lnTo>
                    <a:pt x="3278" y="63"/>
                  </a:lnTo>
                  <a:lnTo>
                    <a:pt x="3278" y="61"/>
                  </a:lnTo>
                  <a:lnTo>
                    <a:pt x="3280" y="61"/>
                  </a:lnTo>
                  <a:lnTo>
                    <a:pt x="3280" y="60"/>
                  </a:lnTo>
                  <a:lnTo>
                    <a:pt x="3281" y="58"/>
                  </a:lnTo>
                  <a:lnTo>
                    <a:pt x="3281" y="58"/>
                  </a:lnTo>
                  <a:lnTo>
                    <a:pt x="3287" y="58"/>
                  </a:lnTo>
                  <a:lnTo>
                    <a:pt x="3288" y="54"/>
                  </a:lnTo>
                  <a:lnTo>
                    <a:pt x="3290" y="54"/>
                  </a:lnTo>
                  <a:lnTo>
                    <a:pt x="3290" y="54"/>
                  </a:lnTo>
                  <a:lnTo>
                    <a:pt x="3297" y="53"/>
                  </a:lnTo>
                  <a:lnTo>
                    <a:pt x="3297" y="53"/>
                  </a:lnTo>
                  <a:lnTo>
                    <a:pt x="3299" y="53"/>
                  </a:lnTo>
                  <a:lnTo>
                    <a:pt x="3299" y="51"/>
                  </a:lnTo>
                  <a:lnTo>
                    <a:pt x="3308" y="53"/>
                  </a:lnTo>
                  <a:lnTo>
                    <a:pt x="3313" y="49"/>
                  </a:lnTo>
                  <a:lnTo>
                    <a:pt x="3318" y="47"/>
                  </a:lnTo>
                  <a:lnTo>
                    <a:pt x="3323" y="46"/>
                  </a:lnTo>
                  <a:lnTo>
                    <a:pt x="3323" y="47"/>
                  </a:lnTo>
                  <a:lnTo>
                    <a:pt x="3325" y="47"/>
                  </a:lnTo>
                  <a:lnTo>
                    <a:pt x="3325" y="47"/>
                  </a:lnTo>
                  <a:lnTo>
                    <a:pt x="3327" y="49"/>
                  </a:lnTo>
                  <a:lnTo>
                    <a:pt x="3329" y="46"/>
                  </a:lnTo>
                  <a:lnTo>
                    <a:pt x="3332" y="46"/>
                  </a:lnTo>
                  <a:lnTo>
                    <a:pt x="3332" y="44"/>
                  </a:lnTo>
                  <a:lnTo>
                    <a:pt x="3337" y="44"/>
                  </a:lnTo>
                  <a:lnTo>
                    <a:pt x="3337" y="42"/>
                  </a:lnTo>
                  <a:lnTo>
                    <a:pt x="3348" y="40"/>
                  </a:lnTo>
                  <a:lnTo>
                    <a:pt x="3348" y="40"/>
                  </a:lnTo>
                  <a:lnTo>
                    <a:pt x="3356" y="40"/>
                  </a:lnTo>
                  <a:lnTo>
                    <a:pt x="3356" y="39"/>
                  </a:lnTo>
                  <a:lnTo>
                    <a:pt x="3360" y="39"/>
                  </a:lnTo>
                  <a:lnTo>
                    <a:pt x="3360" y="37"/>
                  </a:lnTo>
                  <a:lnTo>
                    <a:pt x="3362" y="37"/>
                  </a:lnTo>
                  <a:lnTo>
                    <a:pt x="3362" y="37"/>
                  </a:lnTo>
                  <a:lnTo>
                    <a:pt x="3369" y="37"/>
                  </a:lnTo>
                  <a:lnTo>
                    <a:pt x="3369" y="33"/>
                  </a:lnTo>
                  <a:lnTo>
                    <a:pt x="3376" y="33"/>
                  </a:lnTo>
                  <a:lnTo>
                    <a:pt x="3377" y="30"/>
                  </a:lnTo>
                  <a:lnTo>
                    <a:pt x="3381" y="30"/>
                  </a:lnTo>
                  <a:lnTo>
                    <a:pt x="3381" y="28"/>
                  </a:lnTo>
                  <a:lnTo>
                    <a:pt x="3383" y="28"/>
                  </a:lnTo>
                  <a:lnTo>
                    <a:pt x="3383" y="28"/>
                  </a:lnTo>
                  <a:lnTo>
                    <a:pt x="3383" y="25"/>
                  </a:lnTo>
                  <a:lnTo>
                    <a:pt x="3384" y="25"/>
                  </a:lnTo>
                  <a:lnTo>
                    <a:pt x="3383" y="19"/>
                  </a:lnTo>
                  <a:lnTo>
                    <a:pt x="3384" y="18"/>
                  </a:lnTo>
                  <a:lnTo>
                    <a:pt x="3384" y="18"/>
                  </a:lnTo>
                  <a:lnTo>
                    <a:pt x="3384" y="16"/>
                  </a:lnTo>
                  <a:lnTo>
                    <a:pt x="3381" y="16"/>
                  </a:lnTo>
                  <a:lnTo>
                    <a:pt x="3379" y="12"/>
                  </a:lnTo>
                  <a:lnTo>
                    <a:pt x="3379" y="11"/>
                  </a:lnTo>
                  <a:lnTo>
                    <a:pt x="3376" y="9"/>
                  </a:lnTo>
                  <a:lnTo>
                    <a:pt x="3374" y="9"/>
                  </a:lnTo>
                  <a:lnTo>
                    <a:pt x="3370" y="9"/>
                  </a:lnTo>
                  <a:lnTo>
                    <a:pt x="3369" y="11"/>
                  </a:lnTo>
                  <a:lnTo>
                    <a:pt x="3367" y="12"/>
                  </a:lnTo>
                  <a:lnTo>
                    <a:pt x="3362" y="12"/>
                  </a:lnTo>
                  <a:lnTo>
                    <a:pt x="3362" y="14"/>
                  </a:lnTo>
                  <a:lnTo>
                    <a:pt x="3360" y="16"/>
                  </a:lnTo>
                  <a:lnTo>
                    <a:pt x="3358" y="18"/>
                  </a:lnTo>
                  <a:lnTo>
                    <a:pt x="3356" y="21"/>
                  </a:lnTo>
                  <a:lnTo>
                    <a:pt x="3355" y="21"/>
                  </a:lnTo>
                  <a:lnTo>
                    <a:pt x="3355" y="19"/>
                  </a:lnTo>
                  <a:lnTo>
                    <a:pt x="3353" y="19"/>
                  </a:lnTo>
                  <a:lnTo>
                    <a:pt x="3351" y="19"/>
                  </a:lnTo>
                  <a:lnTo>
                    <a:pt x="3351" y="19"/>
                  </a:lnTo>
                  <a:lnTo>
                    <a:pt x="3350" y="19"/>
                  </a:lnTo>
                  <a:lnTo>
                    <a:pt x="3350" y="21"/>
                  </a:lnTo>
                  <a:lnTo>
                    <a:pt x="3348" y="21"/>
                  </a:lnTo>
                  <a:lnTo>
                    <a:pt x="3348" y="23"/>
                  </a:lnTo>
                  <a:lnTo>
                    <a:pt x="3344" y="23"/>
                  </a:lnTo>
                  <a:lnTo>
                    <a:pt x="3344" y="23"/>
                  </a:lnTo>
                  <a:lnTo>
                    <a:pt x="3343" y="23"/>
                  </a:lnTo>
                  <a:lnTo>
                    <a:pt x="3341" y="23"/>
                  </a:lnTo>
                  <a:lnTo>
                    <a:pt x="3341" y="23"/>
                  </a:lnTo>
                  <a:lnTo>
                    <a:pt x="3339" y="23"/>
                  </a:lnTo>
                  <a:lnTo>
                    <a:pt x="3337" y="25"/>
                  </a:lnTo>
                  <a:lnTo>
                    <a:pt x="3336" y="25"/>
                  </a:lnTo>
                  <a:lnTo>
                    <a:pt x="3336" y="26"/>
                  </a:lnTo>
                  <a:lnTo>
                    <a:pt x="3332" y="28"/>
                  </a:lnTo>
                  <a:lnTo>
                    <a:pt x="3332" y="28"/>
                  </a:lnTo>
                  <a:lnTo>
                    <a:pt x="3323" y="30"/>
                  </a:lnTo>
                  <a:lnTo>
                    <a:pt x="3323" y="30"/>
                  </a:lnTo>
                  <a:lnTo>
                    <a:pt x="3322" y="28"/>
                  </a:lnTo>
                  <a:lnTo>
                    <a:pt x="3320" y="28"/>
                  </a:lnTo>
                  <a:lnTo>
                    <a:pt x="3320" y="30"/>
                  </a:lnTo>
                  <a:lnTo>
                    <a:pt x="3318" y="30"/>
                  </a:lnTo>
                  <a:lnTo>
                    <a:pt x="3316" y="32"/>
                  </a:lnTo>
                  <a:lnTo>
                    <a:pt x="3311" y="33"/>
                  </a:lnTo>
                  <a:lnTo>
                    <a:pt x="3311" y="32"/>
                  </a:lnTo>
                  <a:lnTo>
                    <a:pt x="3306" y="32"/>
                  </a:lnTo>
                  <a:lnTo>
                    <a:pt x="3306" y="30"/>
                  </a:lnTo>
                  <a:lnTo>
                    <a:pt x="3301" y="28"/>
                  </a:lnTo>
                  <a:lnTo>
                    <a:pt x="3297" y="26"/>
                  </a:lnTo>
                  <a:lnTo>
                    <a:pt x="3290" y="28"/>
                  </a:lnTo>
                  <a:lnTo>
                    <a:pt x="3290" y="28"/>
                  </a:lnTo>
                  <a:lnTo>
                    <a:pt x="3288" y="28"/>
                  </a:lnTo>
                  <a:lnTo>
                    <a:pt x="3290" y="37"/>
                  </a:lnTo>
                  <a:lnTo>
                    <a:pt x="3281" y="37"/>
                  </a:lnTo>
                  <a:lnTo>
                    <a:pt x="3280" y="37"/>
                  </a:lnTo>
                  <a:lnTo>
                    <a:pt x="3280" y="35"/>
                  </a:lnTo>
                  <a:lnTo>
                    <a:pt x="3278" y="35"/>
                  </a:lnTo>
                  <a:lnTo>
                    <a:pt x="3278" y="37"/>
                  </a:lnTo>
                  <a:lnTo>
                    <a:pt x="3276" y="37"/>
                  </a:lnTo>
                  <a:lnTo>
                    <a:pt x="3276" y="37"/>
                  </a:lnTo>
                  <a:lnTo>
                    <a:pt x="3273" y="37"/>
                  </a:lnTo>
                  <a:lnTo>
                    <a:pt x="3273" y="37"/>
                  </a:lnTo>
                  <a:lnTo>
                    <a:pt x="3273" y="37"/>
                  </a:lnTo>
                  <a:lnTo>
                    <a:pt x="3273" y="37"/>
                  </a:lnTo>
                  <a:lnTo>
                    <a:pt x="3269" y="37"/>
                  </a:lnTo>
                  <a:lnTo>
                    <a:pt x="3267" y="40"/>
                  </a:lnTo>
                  <a:lnTo>
                    <a:pt x="3266" y="40"/>
                  </a:lnTo>
                  <a:lnTo>
                    <a:pt x="3266" y="40"/>
                  </a:lnTo>
                  <a:lnTo>
                    <a:pt x="3260" y="40"/>
                  </a:lnTo>
                  <a:lnTo>
                    <a:pt x="3260" y="42"/>
                  </a:lnTo>
                  <a:lnTo>
                    <a:pt x="3257" y="42"/>
                  </a:lnTo>
                  <a:lnTo>
                    <a:pt x="3257" y="44"/>
                  </a:lnTo>
                  <a:lnTo>
                    <a:pt x="3257" y="46"/>
                  </a:lnTo>
                  <a:lnTo>
                    <a:pt x="3245" y="49"/>
                  </a:lnTo>
                  <a:lnTo>
                    <a:pt x="3243" y="51"/>
                  </a:lnTo>
                  <a:lnTo>
                    <a:pt x="3243" y="51"/>
                  </a:lnTo>
                  <a:lnTo>
                    <a:pt x="3243" y="51"/>
                  </a:lnTo>
                  <a:lnTo>
                    <a:pt x="3241" y="51"/>
                  </a:lnTo>
                  <a:lnTo>
                    <a:pt x="3240" y="53"/>
                  </a:lnTo>
                  <a:lnTo>
                    <a:pt x="3238" y="54"/>
                  </a:lnTo>
                  <a:lnTo>
                    <a:pt x="3234" y="54"/>
                  </a:lnTo>
                  <a:lnTo>
                    <a:pt x="3233" y="54"/>
                  </a:lnTo>
                  <a:lnTo>
                    <a:pt x="3231" y="53"/>
                  </a:lnTo>
                  <a:lnTo>
                    <a:pt x="3229" y="53"/>
                  </a:lnTo>
                  <a:lnTo>
                    <a:pt x="3226" y="54"/>
                  </a:lnTo>
                  <a:lnTo>
                    <a:pt x="3220" y="54"/>
                  </a:lnTo>
                  <a:lnTo>
                    <a:pt x="3220" y="54"/>
                  </a:lnTo>
                  <a:lnTo>
                    <a:pt x="3219" y="56"/>
                  </a:lnTo>
                  <a:lnTo>
                    <a:pt x="3219" y="58"/>
                  </a:lnTo>
                  <a:lnTo>
                    <a:pt x="3215" y="60"/>
                  </a:lnTo>
                  <a:lnTo>
                    <a:pt x="3213" y="61"/>
                  </a:lnTo>
                  <a:lnTo>
                    <a:pt x="3212" y="60"/>
                  </a:lnTo>
                  <a:lnTo>
                    <a:pt x="3210" y="60"/>
                  </a:lnTo>
                  <a:lnTo>
                    <a:pt x="3206" y="58"/>
                  </a:lnTo>
                  <a:lnTo>
                    <a:pt x="3206" y="60"/>
                  </a:lnTo>
                  <a:lnTo>
                    <a:pt x="3205" y="61"/>
                  </a:lnTo>
                  <a:lnTo>
                    <a:pt x="3205" y="63"/>
                  </a:lnTo>
                  <a:lnTo>
                    <a:pt x="3210" y="63"/>
                  </a:lnTo>
                  <a:lnTo>
                    <a:pt x="3210" y="65"/>
                  </a:lnTo>
                  <a:lnTo>
                    <a:pt x="3206" y="65"/>
                  </a:lnTo>
                  <a:lnTo>
                    <a:pt x="3203" y="67"/>
                  </a:lnTo>
                  <a:lnTo>
                    <a:pt x="3203" y="70"/>
                  </a:lnTo>
                  <a:lnTo>
                    <a:pt x="3206" y="70"/>
                  </a:lnTo>
                  <a:lnTo>
                    <a:pt x="3206" y="72"/>
                  </a:lnTo>
                  <a:lnTo>
                    <a:pt x="3208" y="74"/>
                  </a:lnTo>
                  <a:lnTo>
                    <a:pt x="3198" y="70"/>
                  </a:lnTo>
                  <a:lnTo>
                    <a:pt x="3198" y="70"/>
                  </a:lnTo>
                  <a:lnTo>
                    <a:pt x="3198" y="72"/>
                  </a:lnTo>
                  <a:lnTo>
                    <a:pt x="3196" y="72"/>
                  </a:lnTo>
                  <a:lnTo>
                    <a:pt x="3196" y="77"/>
                  </a:lnTo>
                  <a:lnTo>
                    <a:pt x="3192" y="77"/>
                  </a:lnTo>
                  <a:lnTo>
                    <a:pt x="3192" y="75"/>
                  </a:lnTo>
                  <a:lnTo>
                    <a:pt x="3191" y="75"/>
                  </a:lnTo>
                  <a:lnTo>
                    <a:pt x="3191" y="82"/>
                  </a:lnTo>
                  <a:lnTo>
                    <a:pt x="3191" y="82"/>
                  </a:lnTo>
                  <a:lnTo>
                    <a:pt x="3191" y="82"/>
                  </a:lnTo>
                  <a:lnTo>
                    <a:pt x="3191" y="84"/>
                  </a:lnTo>
                  <a:lnTo>
                    <a:pt x="3189" y="84"/>
                  </a:lnTo>
                  <a:lnTo>
                    <a:pt x="3189" y="84"/>
                  </a:lnTo>
                  <a:lnTo>
                    <a:pt x="3189" y="82"/>
                  </a:lnTo>
                  <a:lnTo>
                    <a:pt x="3184" y="84"/>
                  </a:lnTo>
                  <a:lnTo>
                    <a:pt x="3180" y="86"/>
                  </a:lnTo>
                  <a:lnTo>
                    <a:pt x="3178" y="89"/>
                  </a:lnTo>
                  <a:lnTo>
                    <a:pt x="3177" y="89"/>
                  </a:lnTo>
                  <a:lnTo>
                    <a:pt x="3175" y="91"/>
                  </a:lnTo>
                  <a:lnTo>
                    <a:pt x="3168" y="91"/>
                  </a:lnTo>
                  <a:lnTo>
                    <a:pt x="3166" y="95"/>
                  </a:lnTo>
                  <a:lnTo>
                    <a:pt x="3170" y="96"/>
                  </a:lnTo>
                  <a:lnTo>
                    <a:pt x="3171" y="96"/>
                  </a:lnTo>
                  <a:lnTo>
                    <a:pt x="3173" y="98"/>
                  </a:lnTo>
                  <a:lnTo>
                    <a:pt x="3180" y="98"/>
                  </a:lnTo>
                  <a:lnTo>
                    <a:pt x="3180" y="96"/>
                  </a:lnTo>
                  <a:lnTo>
                    <a:pt x="3187" y="98"/>
                  </a:lnTo>
                  <a:lnTo>
                    <a:pt x="3187" y="98"/>
                  </a:lnTo>
                  <a:lnTo>
                    <a:pt x="3178" y="98"/>
                  </a:lnTo>
                  <a:lnTo>
                    <a:pt x="3178" y="100"/>
                  </a:lnTo>
                  <a:lnTo>
                    <a:pt x="3178" y="101"/>
                  </a:lnTo>
                  <a:lnTo>
                    <a:pt x="3177" y="103"/>
                  </a:lnTo>
                  <a:lnTo>
                    <a:pt x="3177" y="103"/>
                  </a:lnTo>
                  <a:lnTo>
                    <a:pt x="3177" y="107"/>
                  </a:lnTo>
                  <a:lnTo>
                    <a:pt x="3175" y="107"/>
                  </a:lnTo>
                  <a:lnTo>
                    <a:pt x="3175" y="108"/>
                  </a:lnTo>
                  <a:lnTo>
                    <a:pt x="3177" y="108"/>
                  </a:lnTo>
                  <a:lnTo>
                    <a:pt x="3177" y="108"/>
                  </a:lnTo>
                  <a:lnTo>
                    <a:pt x="3177" y="110"/>
                  </a:lnTo>
                  <a:lnTo>
                    <a:pt x="3178" y="110"/>
                  </a:lnTo>
                  <a:lnTo>
                    <a:pt x="3180" y="108"/>
                  </a:lnTo>
                  <a:lnTo>
                    <a:pt x="3182" y="108"/>
                  </a:lnTo>
                  <a:lnTo>
                    <a:pt x="3182" y="108"/>
                  </a:lnTo>
                  <a:lnTo>
                    <a:pt x="3177" y="115"/>
                  </a:lnTo>
                  <a:lnTo>
                    <a:pt x="3177" y="115"/>
                  </a:lnTo>
                  <a:lnTo>
                    <a:pt x="3173" y="115"/>
                  </a:lnTo>
                  <a:lnTo>
                    <a:pt x="3170" y="115"/>
                  </a:lnTo>
                  <a:lnTo>
                    <a:pt x="3166" y="115"/>
                  </a:lnTo>
                  <a:lnTo>
                    <a:pt x="3166" y="117"/>
                  </a:lnTo>
                  <a:lnTo>
                    <a:pt x="3164" y="117"/>
                  </a:lnTo>
                  <a:lnTo>
                    <a:pt x="3163" y="119"/>
                  </a:lnTo>
                  <a:lnTo>
                    <a:pt x="3163" y="121"/>
                  </a:lnTo>
                  <a:lnTo>
                    <a:pt x="3161" y="121"/>
                  </a:lnTo>
                  <a:lnTo>
                    <a:pt x="3161" y="121"/>
                  </a:lnTo>
                  <a:lnTo>
                    <a:pt x="3163" y="124"/>
                  </a:lnTo>
                  <a:lnTo>
                    <a:pt x="3163" y="126"/>
                  </a:lnTo>
                  <a:lnTo>
                    <a:pt x="3163" y="128"/>
                  </a:lnTo>
                  <a:lnTo>
                    <a:pt x="3164" y="129"/>
                  </a:lnTo>
                  <a:lnTo>
                    <a:pt x="3166" y="129"/>
                  </a:lnTo>
                  <a:lnTo>
                    <a:pt x="3166" y="131"/>
                  </a:lnTo>
                  <a:lnTo>
                    <a:pt x="3161" y="131"/>
                  </a:lnTo>
                  <a:lnTo>
                    <a:pt x="3161" y="138"/>
                  </a:lnTo>
                  <a:lnTo>
                    <a:pt x="3159" y="138"/>
                  </a:lnTo>
                  <a:lnTo>
                    <a:pt x="3159" y="138"/>
                  </a:lnTo>
                  <a:lnTo>
                    <a:pt x="3158" y="140"/>
                  </a:lnTo>
                  <a:lnTo>
                    <a:pt x="3158" y="140"/>
                  </a:lnTo>
                  <a:lnTo>
                    <a:pt x="3159" y="142"/>
                  </a:lnTo>
                  <a:lnTo>
                    <a:pt x="3159" y="142"/>
                  </a:lnTo>
                  <a:lnTo>
                    <a:pt x="3161" y="145"/>
                  </a:lnTo>
                  <a:lnTo>
                    <a:pt x="3159" y="145"/>
                  </a:lnTo>
                  <a:lnTo>
                    <a:pt x="3159" y="145"/>
                  </a:lnTo>
                  <a:lnTo>
                    <a:pt x="3159" y="147"/>
                  </a:lnTo>
                  <a:lnTo>
                    <a:pt x="3156" y="145"/>
                  </a:lnTo>
                  <a:lnTo>
                    <a:pt x="3156" y="149"/>
                  </a:lnTo>
                  <a:lnTo>
                    <a:pt x="3154" y="147"/>
                  </a:lnTo>
                  <a:lnTo>
                    <a:pt x="3152" y="147"/>
                  </a:lnTo>
                  <a:lnTo>
                    <a:pt x="3151" y="145"/>
                  </a:lnTo>
                  <a:lnTo>
                    <a:pt x="3149" y="145"/>
                  </a:lnTo>
                  <a:lnTo>
                    <a:pt x="3147" y="149"/>
                  </a:lnTo>
                  <a:lnTo>
                    <a:pt x="3145" y="152"/>
                  </a:lnTo>
                  <a:close/>
                  <a:moveTo>
                    <a:pt x="916" y="26"/>
                  </a:moveTo>
                  <a:lnTo>
                    <a:pt x="918" y="26"/>
                  </a:lnTo>
                  <a:lnTo>
                    <a:pt x="922" y="28"/>
                  </a:lnTo>
                  <a:lnTo>
                    <a:pt x="925" y="28"/>
                  </a:lnTo>
                  <a:lnTo>
                    <a:pt x="925" y="26"/>
                  </a:lnTo>
                  <a:lnTo>
                    <a:pt x="934" y="25"/>
                  </a:lnTo>
                  <a:lnTo>
                    <a:pt x="934" y="26"/>
                  </a:lnTo>
                  <a:lnTo>
                    <a:pt x="930" y="28"/>
                  </a:lnTo>
                  <a:lnTo>
                    <a:pt x="927" y="28"/>
                  </a:lnTo>
                  <a:lnTo>
                    <a:pt x="923" y="30"/>
                  </a:lnTo>
                  <a:lnTo>
                    <a:pt x="920" y="32"/>
                  </a:lnTo>
                  <a:lnTo>
                    <a:pt x="920" y="35"/>
                  </a:lnTo>
                  <a:lnTo>
                    <a:pt x="925" y="33"/>
                  </a:lnTo>
                  <a:lnTo>
                    <a:pt x="925" y="33"/>
                  </a:lnTo>
                  <a:lnTo>
                    <a:pt x="934" y="33"/>
                  </a:lnTo>
                  <a:lnTo>
                    <a:pt x="934" y="33"/>
                  </a:lnTo>
                  <a:lnTo>
                    <a:pt x="929" y="37"/>
                  </a:lnTo>
                  <a:lnTo>
                    <a:pt x="929" y="40"/>
                  </a:lnTo>
                  <a:lnTo>
                    <a:pt x="927" y="40"/>
                  </a:lnTo>
                  <a:lnTo>
                    <a:pt x="925" y="42"/>
                  </a:lnTo>
                  <a:lnTo>
                    <a:pt x="922" y="42"/>
                  </a:lnTo>
                  <a:lnTo>
                    <a:pt x="922" y="46"/>
                  </a:lnTo>
                  <a:lnTo>
                    <a:pt x="936" y="44"/>
                  </a:lnTo>
                  <a:lnTo>
                    <a:pt x="937" y="42"/>
                  </a:lnTo>
                  <a:lnTo>
                    <a:pt x="939" y="42"/>
                  </a:lnTo>
                  <a:lnTo>
                    <a:pt x="941" y="39"/>
                  </a:lnTo>
                  <a:lnTo>
                    <a:pt x="943" y="39"/>
                  </a:lnTo>
                  <a:lnTo>
                    <a:pt x="943" y="37"/>
                  </a:lnTo>
                  <a:lnTo>
                    <a:pt x="944" y="37"/>
                  </a:lnTo>
                  <a:lnTo>
                    <a:pt x="944" y="37"/>
                  </a:lnTo>
                  <a:lnTo>
                    <a:pt x="946" y="35"/>
                  </a:lnTo>
                  <a:lnTo>
                    <a:pt x="946" y="35"/>
                  </a:lnTo>
                  <a:lnTo>
                    <a:pt x="948" y="35"/>
                  </a:lnTo>
                  <a:lnTo>
                    <a:pt x="948" y="35"/>
                  </a:lnTo>
                  <a:lnTo>
                    <a:pt x="948" y="33"/>
                  </a:lnTo>
                  <a:lnTo>
                    <a:pt x="946" y="33"/>
                  </a:lnTo>
                  <a:lnTo>
                    <a:pt x="946" y="30"/>
                  </a:lnTo>
                  <a:lnTo>
                    <a:pt x="948" y="28"/>
                  </a:lnTo>
                  <a:lnTo>
                    <a:pt x="948" y="25"/>
                  </a:lnTo>
                  <a:lnTo>
                    <a:pt x="946" y="23"/>
                  </a:lnTo>
                  <a:lnTo>
                    <a:pt x="941" y="23"/>
                  </a:lnTo>
                  <a:lnTo>
                    <a:pt x="941" y="25"/>
                  </a:lnTo>
                  <a:lnTo>
                    <a:pt x="937" y="25"/>
                  </a:lnTo>
                  <a:lnTo>
                    <a:pt x="939" y="21"/>
                  </a:lnTo>
                  <a:lnTo>
                    <a:pt x="941" y="19"/>
                  </a:lnTo>
                  <a:lnTo>
                    <a:pt x="941" y="18"/>
                  </a:lnTo>
                  <a:lnTo>
                    <a:pt x="939" y="16"/>
                  </a:lnTo>
                  <a:lnTo>
                    <a:pt x="937" y="14"/>
                  </a:lnTo>
                  <a:lnTo>
                    <a:pt x="937" y="12"/>
                  </a:lnTo>
                  <a:lnTo>
                    <a:pt x="927" y="16"/>
                  </a:lnTo>
                  <a:lnTo>
                    <a:pt x="927" y="16"/>
                  </a:lnTo>
                  <a:lnTo>
                    <a:pt x="920" y="16"/>
                  </a:lnTo>
                  <a:lnTo>
                    <a:pt x="920" y="18"/>
                  </a:lnTo>
                  <a:lnTo>
                    <a:pt x="918" y="19"/>
                  </a:lnTo>
                  <a:lnTo>
                    <a:pt x="916" y="19"/>
                  </a:lnTo>
                  <a:lnTo>
                    <a:pt x="915" y="21"/>
                  </a:lnTo>
                  <a:lnTo>
                    <a:pt x="915" y="25"/>
                  </a:lnTo>
                  <a:lnTo>
                    <a:pt x="916" y="26"/>
                  </a:lnTo>
                  <a:close/>
                  <a:moveTo>
                    <a:pt x="749" y="16"/>
                  </a:moveTo>
                  <a:lnTo>
                    <a:pt x="749" y="19"/>
                  </a:lnTo>
                  <a:lnTo>
                    <a:pt x="749" y="19"/>
                  </a:lnTo>
                  <a:lnTo>
                    <a:pt x="749" y="21"/>
                  </a:lnTo>
                  <a:lnTo>
                    <a:pt x="749" y="21"/>
                  </a:lnTo>
                  <a:lnTo>
                    <a:pt x="751" y="21"/>
                  </a:lnTo>
                  <a:lnTo>
                    <a:pt x="751" y="21"/>
                  </a:lnTo>
                  <a:lnTo>
                    <a:pt x="751" y="21"/>
                  </a:lnTo>
                  <a:lnTo>
                    <a:pt x="752" y="23"/>
                  </a:lnTo>
                  <a:lnTo>
                    <a:pt x="752" y="21"/>
                  </a:lnTo>
                  <a:lnTo>
                    <a:pt x="754" y="21"/>
                  </a:lnTo>
                  <a:lnTo>
                    <a:pt x="754" y="18"/>
                  </a:lnTo>
                  <a:lnTo>
                    <a:pt x="752" y="16"/>
                  </a:lnTo>
                  <a:lnTo>
                    <a:pt x="751" y="16"/>
                  </a:lnTo>
                  <a:lnTo>
                    <a:pt x="751" y="16"/>
                  </a:lnTo>
                  <a:lnTo>
                    <a:pt x="749" y="16"/>
                  </a:lnTo>
                  <a:lnTo>
                    <a:pt x="749" y="16"/>
                  </a:lnTo>
                  <a:close/>
                  <a:moveTo>
                    <a:pt x="2136" y="16"/>
                  </a:moveTo>
                  <a:lnTo>
                    <a:pt x="2136" y="18"/>
                  </a:lnTo>
                  <a:lnTo>
                    <a:pt x="2138" y="18"/>
                  </a:lnTo>
                  <a:lnTo>
                    <a:pt x="2136" y="16"/>
                  </a:lnTo>
                  <a:lnTo>
                    <a:pt x="2136" y="16"/>
                  </a:lnTo>
                  <a:lnTo>
                    <a:pt x="2136" y="16"/>
                  </a:lnTo>
                  <a:close/>
                  <a:moveTo>
                    <a:pt x="2138" y="21"/>
                  </a:moveTo>
                  <a:lnTo>
                    <a:pt x="2138" y="25"/>
                  </a:lnTo>
                  <a:lnTo>
                    <a:pt x="2140" y="30"/>
                  </a:lnTo>
                  <a:lnTo>
                    <a:pt x="2142" y="30"/>
                  </a:lnTo>
                  <a:lnTo>
                    <a:pt x="2142" y="33"/>
                  </a:lnTo>
                  <a:lnTo>
                    <a:pt x="2143" y="33"/>
                  </a:lnTo>
                  <a:lnTo>
                    <a:pt x="2143" y="33"/>
                  </a:lnTo>
                  <a:lnTo>
                    <a:pt x="2143" y="33"/>
                  </a:lnTo>
                  <a:lnTo>
                    <a:pt x="2142" y="25"/>
                  </a:lnTo>
                  <a:lnTo>
                    <a:pt x="2140" y="23"/>
                  </a:lnTo>
                  <a:lnTo>
                    <a:pt x="2140" y="19"/>
                  </a:lnTo>
                  <a:lnTo>
                    <a:pt x="2138" y="19"/>
                  </a:lnTo>
                  <a:lnTo>
                    <a:pt x="2136" y="21"/>
                  </a:lnTo>
                  <a:lnTo>
                    <a:pt x="2138" y="21"/>
                  </a:lnTo>
                  <a:close/>
                  <a:moveTo>
                    <a:pt x="3786" y="25"/>
                  </a:moveTo>
                  <a:lnTo>
                    <a:pt x="3786" y="26"/>
                  </a:lnTo>
                  <a:lnTo>
                    <a:pt x="3786" y="28"/>
                  </a:lnTo>
                  <a:lnTo>
                    <a:pt x="3788" y="30"/>
                  </a:lnTo>
                  <a:lnTo>
                    <a:pt x="3800" y="32"/>
                  </a:lnTo>
                  <a:lnTo>
                    <a:pt x="3800" y="28"/>
                  </a:lnTo>
                  <a:lnTo>
                    <a:pt x="3805" y="28"/>
                  </a:lnTo>
                  <a:lnTo>
                    <a:pt x="3805" y="23"/>
                  </a:lnTo>
                  <a:lnTo>
                    <a:pt x="3800" y="23"/>
                  </a:lnTo>
                  <a:lnTo>
                    <a:pt x="3800" y="25"/>
                  </a:lnTo>
                  <a:lnTo>
                    <a:pt x="3793" y="25"/>
                  </a:lnTo>
                  <a:lnTo>
                    <a:pt x="3793" y="25"/>
                  </a:lnTo>
                  <a:lnTo>
                    <a:pt x="3788" y="25"/>
                  </a:lnTo>
                  <a:lnTo>
                    <a:pt x="3786" y="25"/>
                  </a:lnTo>
                  <a:close/>
                  <a:moveTo>
                    <a:pt x="719" y="33"/>
                  </a:moveTo>
                  <a:lnTo>
                    <a:pt x="714" y="35"/>
                  </a:lnTo>
                  <a:lnTo>
                    <a:pt x="712" y="37"/>
                  </a:lnTo>
                  <a:lnTo>
                    <a:pt x="709" y="40"/>
                  </a:lnTo>
                  <a:lnTo>
                    <a:pt x="707" y="44"/>
                  </a:lnTo>
                  <a:lnTo>
                    <a:pt x="707" y="49"/>
                  </a:lnTo>
                  <a:lnTo>
                    <a:pt x="719" y="49"/>
                  </a:lnTo>
                  <a:lnTo>
                    <a:pt x="719" y="47"/>
                  </a:lnTo>
                  <a:lnTo>
                    <a:pt x="719" y="44"/>
                  </a:lnTo>
                  <a:lnTo>
                    <a:pt x="721" y="42"/>
                  </a:lnTo>
                  <a:lnTo>
                    <a:pt x="721" y="37"/>
                  </a:lnTo>
                  <a:lnTo>
                    <a:pt x="724" y="37"/>
                  </a:lnTo>
                  <a:lnTo>
                    <a:pt x="724" y="32"/>
                  </a:lnTo>
                  <a:lnTo>
                    <a:pt x="726" y="32"/>
                  </a:lnTo>
                  <a:lnTo>
                    <a:pt x="726" y="28"/>
                  </a:lnTo>
                  <a:lnTo>
                    <a:pt x="724" y="25"/>
                  </a:lnTo>
                  <a:lnTo>
                    <a:pt x="723" y="26"/>
                  </a:lnTo>
                  <a:lnTo>
                    <a:pt x="721" y="26"/>
                  </a:lnTo>
                  <a:lnTo>
                    <a:pt x="719" y="28"/>
                  </a:lnTo>
                  <a:lnTo>
                    <a:pt x="719" y="28"/>
                  </a:lnTo>
                  <a:lnTo>
                    <a:pt x="719" y="33"/>
                  </a:lnTo>
                  <a:close/>
                  <a:moveTo>
                    <a:pt x="1264" y="32"/>
                  </a:moveTo>
                  <a:lnTo>
                    <a:pt x="1264" y="32"/>
                  </a:lnTo>
                  <a:lnTo>
                    <a:pt x="1264" y="33"/>
                  </a:lnTo>
                  <a:lnTo>
                    <a:pt x="1264" y="33"/>
                  </a:lnTo>
                  <a:lnTo>
                    <a:pt x="1264" y="33"/>
                  </a:lnTo>
                  <a:lnTo>
                    <a:pt x="1265" y="35"/>
                  </a:lnTo>
                  <a:lnTo>
                    <a:pt x="1267" y="35"/>
                  </a:lnTo>
                  <a:lnTo>
                    <a:pt x="1269" y="35"/>
                  </a:lnTo>
                  <a:lnTo>
                    <a:pt x="1269" y="35"/>
                  </a:lnTo>
                  <a:lnTo>
                    <a:pt x="1271" y="37"/>
                  </a:lnTo>
                  <a:lnTo>
                    <a:pt x="1272" y="37"/>
                  </a:lnTo>
                  <a:lnTo>
                    <a:pt x="1272" y="33"/>
                  </a:lnTo>
                  <a:lnTo>
                    <a:pt x="1274" y="33"/>
                  </a:lnTo>
                  <a:lnTo>
                    <a:pt x="1274" y="32"/>
                  </a:lnTo>
                  <a:lnTo>
                    <a:pt x="1276" y="32"/>
                  </a:lnTo>
                  <a:lnTo>
                    <a:pt x="1276" y="30"/>
                  </a:lnTo>
                  <a:lnTo>
                    <a:pt x="1276" y="28"/>
                  </a:lnTo>
                  <a:lnTo>
                    <a:pt x="1272" y="28"/>
                  </a:lnTo>
                  <a:lnTo>
                    <a:pt x="1271" y="30"/>
                  </a:lnTo>
                  <a:lnTo>
                    <a:pt x="1267" y="30"/>
                  </a:lnTo>
                  <a:lnTo>
                    <a:pt x="1264" y="32"/>
                  </a:lnTo>
                  <a:lnTo>
                    <a:pt x="1264" y="32"/>
                  </a:lnTo>
                  <a:close/>
                  <a:moveTo>
                    <a:pt x="1051" y="37"/>
                  </a:moveTo>
                  <a:lnTo>
                    <a:pt x="1052" y="33"/>
                  </a:lnTo>
                  <a:lnTo>
                    <a:pt x="1051" y="33"/>
                  </a:lnTo>
                  <a:lnTo>
                    <a:pt x="1051" y="33"/>
                  </a:lnTo>
                  <a:lnTo>
                    <a:pt x="1051" y="33"/>
                  </a:lnTo>
                  <a:lnTo>
                    <a:pt x="1049" y="33"/>
                  </a:lnTo>
                  <a:lnTo>
                    <a:pt x="1049" y="35"/>
                  </a:lnTo>
                  <a:lnTo>
                    <a:pt x="1051" y="35"/>
                  </a:lnTo>
                  <a:lnTo>
                    <a:pt x="1051" y="37"/>
                  </a:lnTo>
                  <a:lnTo>
                    <a:pt x="1051" y="37"/>
                  </a:lnTo>
                  <a:close/>
                  <a:moveTo>
                    <a:pt x="3746" y="33"/>
                  </a:moveTo>
                  <a:lnTo>
                    <a:pt x="3747" y="35"/>
                  </a:lnTo>
                  <a:lnTo>
                    <a:pt x="3747" y="37"/>
                  </a:lnTo>
                  <a:lnTo>
                    <a:pt x="3749" y="37"/>
                  </a:lnTo>
                  <a:lnTo>
                    <a:pt x="3749" y="35"/>
                  </a:lnTo>
                  <a:lnTo>
                    <a:pt x="3751" y="35"/>
                  </a:lnTo>
                  <a:lnTo>
                    <a:pt x="3751" y="33"/>
                  </a:lnTo>
                  <a:lnTo>
                    <a:pt x="3747" y="33"/>
                  </a:lnTo>
                  <a:lnTo>
                    <a:pt x="3747" y="33"/>
                  </a:lnTo>
                  <a:lnTo>
                    <a:pt x="3746" y="33"/>
                  </a:lnTo>
                  <a:close/>
                  <a:moveTo>
                    <a:pt x="1021" y="35"/>
                  </a:moveTo>
                  <a:lnTo>
                    <a:pt x="1021" y="39"/>
                  </a:lnTo>
                  <a:lnTo>
                    <a:pt x="1021" y="39"/>
                  </a:lnTo>
                  <a:lnTo>
                    <a:pt x="1023" y="39"/>
                  </a:lnTo>
                  <a:lnTo>
                    <a:pt x="1023" y="39"/>
                  </a:lnTo>
                  <a:lnTo>
                    <a:pt x="1023" y="37"/>
                  </a:lnTo>
                  <a:lnTo>
                    <a:pt x="1021" y="37"/>
                  </a:lnTo>
                  <a:lnTo>
                    <a:pt x="1021" y="35"/>
                  </a:lnTo>
                  <a:lnTo>
                    <a:pt x="1021" y="35"/>
                  </a:lnTo>
                  <a:close/>
                  <a:moveTo>
                    <a:pt x="1026" y="35"/>
                  </a:moveTo>
                  <a:lnTo>
                    <a:pt x="1026" y="37"/>
                  </a:lnTo>
                  <a:lnTo>
                    <a:pt x="1028" y="37"/>
                  </a:lnTo>
                  <a:lnTo>
                    <a:pt x="1026" y="37"/>
                  </a:lnTo>
                  <a:lnTo>
                    <a:pt x="1026" y="35"/>
                  </a:lnTo>
                  <a:lnTo>
                    <a:pt x="1026" y="35"/>
                  </a:lnTo>
                  <a:close/>
                  <a:moveTo>
                    <a:pt x="1025" y="49"/>
                  </a:moveTo>
                  <a:lnTo>
                    <a:pt x="1025" y="47"/>
                  </a:lnTo>
                  <a:lnTo>
                    <a:pt x="1026" y="47"/>
                  </a:lnTo>
                  <a:lnTo>
                    <a:pt x="1028" y="47"/>
                  </a:lnTo>
                  <a:lnTo>
                    <a:pt x="1030" y="46"/>
                  </a:lnTo>
                  <a:lnTo>
                    <a:pt x="1030" y="44"/>
                  </a:lnTo>
                  <a:lnTo>
                    <a:pt x="1030" y="44"/>
                  </a:lnTo>
                  <a:lnTo>
                    <a:pt x="1037" y="44"/>
                  </a:lnTo>
                  <a:lnTo>
                    <a:pt x="1037" y="37"/>
                  </a:lnTo>
                  <a:lnTo>
                    <a:pt x="1037" y="37"/>
                  </a:lnTo>
                  <a:lnTo>
                    <a:pt x="1037" y="37"/>
                  </a:lnTo>
                  <a:lnTo>
                    <a:pt x="1035" y="37"/>
                  </a:lnTo>
                  <a:lnTo>
                    <a:pt x="1035" y="39"/>
                  </a:lnTo>
                  <a:lnTo>
                    <a:pt x="1032" y="40"/>
                  </a:lnTo>
                  <a:lnTo>
                    <a:pt x="1028" y="42"/>
                  </a:lnTo>
                  <a:lnTo>
                    <a:pt x="1025" y="44"/>
                  </a:lnTo>
                  <a:lnTo>
                    <a:pt x="1025" y="49"/>
                  </a:lnTo>
                  <a:close/>
                  <a:moveTo>
                    <a:pt x="4381" y="74"/>
                  </a:moveTo>
                  <a:lnTo>
                    <a:pt x="4383" y="74"/>
                  </a:lnTo>
                  <a:lnTo>
                    <a:pt x="4383" y="75"/>
                  </a:lnTo>
                  <a:lnTo>
                    <a:pt x="4383" y="77"/>
                  </a:lnTo>
                  <a:lnTo>
                    <a:pt x="4379" y="77"/>
                  </a:lnTo>
                  <a:lnTo>
                    <a:pt x="4381" y="79"/>
                  </a:lnTo>
                  <a:lnTo>
                    <a:pt x="4385" y="79"/>
                  </a:lnTo>
                  <a:lnTo>
                    <a:pt x="4385" y="82"/>
                  </a:lnTo>
                  <a:lnTo>
                    <a:pt x="4386" y="84"/>
                  </a:lnTo>
                  <a:lnTo>
                    <a:pt x="4388" y="86"/>
                  </a:lnTo>
                  <a:lnTo>
                    <a:pt x="4392" y="88"/>
                  </a:lnTo>
                  <a:lnTo>
                    <a:pt x="4395" y="89"/>
                  </a:lnTo>
                  <a:lnTo>
                    <a:pt x="4399" y="88"/>
                  </a:lnTo>
                  <a:lnTo>
                    <a:pt x="4402" y="86"/>
                  </a:lnTo>
                  <a:lnTo>
                    <a:pt x="4406" y="82"/>
                  </a:lnTo>
                  <a:lnTo>
                    <a:pt x="4407" y="79"/>
                  </a:lnTo>
                  <a:lnTo>
                    <a:pt x="4407" y="79"/>
                  </a:lnTo>
                  <a:lnTo>
                    <a:pt x="4407" y="75"/>
                  </a:lnTo>
                  <a:lnTo>
                    <a:pt x="4411" y="74"/>
                  </a:lnTo>
                  <a:lnTo>
                    <a:pt x="4412" y="72"/>
                  </a:lnTo>
                  <a:lnTo>
                    <a:pt x="4414" y="70"/>
                  </a:lnTo>
                  <a:lnTo>
                    <a:pt x="4416" y="67"/>
                  </a:lnTo>
                  <a:lnTo>
                    <a:pt x="4418" y="65"/>
                  </a:lnTo>
                  <a:lnTo>
                    <a:pt x="4418" y="61"/>
                  </a:lnTo>
                  <a:lnTo>
                    <a:pt x="4416" y="60"/>
                  </a:lnTo>
                  <a:lnTo>
                    <a:pt x="4416" y="58"/>
                  </a:lnTo>
                  <a:lnTo>
                    <a:pt x="4416" y="54"/>
                  </a:lnTo>
                  <a:lnTo>
                    <a:pt x="4412" y="53"/>
                  </a:lnTo>
                  <a:lnTo>
                    <a:pt x="4411" y="53"/>
                  </a:lnTo>
                  <a:lnTo>
                    <a:pt x="4409" y="51"/>
                  </a:lnTo>
                  <a:lnTo>
                    <a:pt x="4409" y="46"/>
                  </a:lnTo>
                  <a:lnTo>
                    <a:pt x="4406" y="44"/>
                  </a:lnTo>
                  <a:lnTo>
                    <a:pt x="4402" y="44"/>
                  </a:lnTo>
                  <a:lnTo>
                    <a:pt x="4400" y="42"/>
                  </a:lnTo>
                  <a:lnTo>
                    <a:pt x="4399" y="40"/>
                  </a:lnTo>
                  <a:lnTo>
                    <a:pt x="4395" y="39"/>
                  </a:lnTo>
                  <a:lnTo>
                    <a:pt x="4395" y="37"/>
                  </a:lnTo>
                  <a:lnTo>
                    <a:pt x="4395" y="37"/>
                  </a:lnTo>
                  <a:lnTo>
                    <a:pt x="4395" y="37"/>
                  </a:lnTo>
                  <a:lnTo>
                    <a:pt x="4392" y="39"/>
                  </a:lnTo>
                  <a:lnTo>
                    <a:pt x="4390" y="40"/>
                  </a:lnTo>
                  <a:lnTo>
                    <a:pt x="4386" y="44"/>
                  </a:lnTo>
                  <a:lnTo>
                    <a:pt x="4386" y="46"/>
                  </a:lnTo>
                  <a:lnTo>
                    <a:pt x="4383" y="47"/>
                  </a:lnTo>
                  <a:lnTo>
                    <a:pt x="4383" y="49"/>
                  </a:lnTo>
                  <a:lnTo>
                    <a:pt x="4383" y="49"/>
                  </a:lnTo>
                  <a:lnTo>
                    <a:pt x="4383" y="54"/>
                  </a:lnTo>
                  <a:lnTo>
                    <a:pt x="4379" y="56"/>
                  </a:lnTo>
                  <a:lnTo>
                    <a:pt x="4378" y="60"/>
                  </a:lnTo>
                  <a:lnTo>
                    <a:pt x="4378" y="61"/>
                  </a:lnTo>
                  <a:lnTo>
                    <a:pt x="4379" y="65"/>
                  </a:lnTo>
                  <a:lnTo>
                    <a:pt x="4379" y="67"/>
                  </a:lnTo>
                  <a:lnTo>
                    <a:pt x="4378" y="67"/>
                  </a:lnTo>
                  <a:lnTo>
                    <a:pt x="4379" y="68"/>
                  </a:lnTo>
                  <a:lnTo>
                    <a:pt x="4379" y="70"/>
                  </a:lnTo>
                  <a:lnTo>
                    <a:pt x="4381" y="72"/>
                  </a:lnTo>
                  <a:lnTo>
                    <a:pt x="4381" y="74"/>
                  </a:lnTo>
                  <a:close/>
                  <a:moveTo>
                    <a:pt x="1051" y="72"/>
                  </a:moveTo>
                  <a:lnTo>
                    <a:pt x="1051" y="70"/>
                  </a:lnTo>
                  <a:lnTo>
                    <a:pt x="1054" y="70"/>
                  </a:lnTo>
                  <a:lnTo>
                    <a:pt x="1056" y="72"/>
                  </a:lnTo>
                  <a:lnTo>
                    <a:pt x="1058" y="74"/>
                  </a:lnTo>
                  <a:lnTo>
                    <a:pt x="1061" y="74"/>
                  </a:lnTo>
                  <a:lnTo>
                    <a:pt x="1061" y="74"/>
                  </a:lnTo>
                  <a:lnTo>
                    <a:pt x="1065" y="72"/>
                  </a:lnTo>
                  <a:lnTo>
                    <a:pt x="1066" y="54"/>
                  </a:lnTo>
                  <a:lnTo>
                    <a:pt x="1066" y="54"/>
                  </a:lnTo>
                  <a:lnTo>
                    <a:pt x="1066" y="53"/>
                  </a:lnTo>
                  <a:lnTo>
                    <a:pt x="1066" y="51"/>
                  </a:lnTo>
                  <a:lnTo>
                    <a:pt x="1065" y="51"/>
                  </a:lnTo>
                  <a:lnTo>
                    <a:pt x="1063" y="49"/>
                  </a:lnTo>
                  <a:lnTo>
                    <a:pt x="1063" y="47"/>
                  </a:lnTo>
                  <a:lnTo>
                    <a:pt x="1061" y="46"/>
                  </a:lnTo>
                  <a:lnTo>
                    <a:pt x="1061" y="44"/>
                  </a:lnTo>
                  <a:lnTo>
                    <a:pt x="1059" y="44"/>
                  </a:lnTo>
                  <a:lnTo>
                    <a:pt x="1058" y="40"/>
                  </a:lnTo>
                  <a:lnTo>
                    <a:pt x="1056" y="40"/>
                  </a:lnTo>
                  <a:lnTo>
                    <a:pt x="1056" y="40"/>
                  </a:lnTo>
                  <a:lnTo>
                    <a:pt x="1052" y="39"/>
                  </a:lnTo>
                  <a:lnTo>
                    <a:pt x="1051" y="40"/>
                  </a:lnTo>
                  <a:lnTo>
                    <a:pt x="1049" y="40"/>
                  </a:lnTo>
                  <a:lnTo>
                    <a:pt x="1046" y="40"/>
                  </a:lnTo>
                  <a:lnTo>
                    <a:pt x="1042" y="40"/>
                  </a:lnTo>
                  <a:lnTo>
                    <a:pt x="1042" y="44"/>
                  </a:lnTo>
                  <a:lnTo>
                    <a:pt x="1040" y="44"/>
                  </a:lnTo>
                  <a:lnTo>
                    <a:pt x="1040" y="47"/>
                  </a:lnTo>
                  <a:lnTo>
                    <a:pt x="1040" y="47"/>
                  </a:lnTo>
                  <a:lnTo>
                    <a:pt x="1037" y="51"/>
                  </a:lnTo>
                  <a:lnTo>
                    <a:pt x="1035" y="51"/>
                  </a:lnTo>
                  <a:lnTo>
                    <a:pt x="1033" y="51"/>
                  </a:lnTo>
                  <a:lnTo>
                    <a:pt x="1033" y="53"/>
                  </a:lnTo>
                  <a:lnTo>
                    <a:pt x="1032" y="54"/>
                  </a:lnTo>
                  <a:lnTo>
                    <a:pt x="1032" y="54"/>
                  </a:lnTo>
                  <a:lnTo>
                    <a:pt x="1032" y="56"/>
                  </a:lnTo>
                  <a:lnTo>
                    <a:pt x="1032" y="58"/>
                  </a:lnTo>
                  <a:lnTo>
                    <a:pt x="1030" y="60"/>
                  </a:lnTo>
                  <a:lnTo>
                    <a:pt x="1030" y="65"/>
                  </a:lnTo>
                  <a:lnTo>
                    <a:pt x="1030" y="65"/>
                  </a:lnTo>
                  <a:lnTo>
                    <a:pt x="1030" y="65"/>
                  </a:lnTo>
                  <a:lnTo>
                    <a:pt x="1032" y="65"/>
                  </a:lnTo>
                  <a:lnTo>
                    <a:pt x="1033" y="63"/>
                  </a:lnTo>
                  <a:lnTo>
                    <a:pt x="1035" y="63"/>
                  </a:lnTo>
                  <a:lnTo>
                    <a:pt x="1037" y="65"/>
                  </a:lnTo>
                  <a:lnTo>
                    <a:pt x="1040" y="67"/>
                  </a:lnTo>
                  <a:lnTo>
                    <a:pt x="1040" y="67"/>
                  </a:lnTo>
                  <a:lnTo>
                    <a:pt x="1042" y="67"/>
                  </a:lnTo>
                  <a:lnTo>
                    <a:pt x="1044" y="70"/>
                  </a:lnTo>
                  <a:lnTo>
                    <a:pt x="1047" y="70"/>
                  </a:lnTo>
                  <a:lnTo>
                    <a:pt x="1047" y="70"/>
                  </a:lnTo>
                  <a:lnTo>
                    <a:pt x="1049" y="72"/>
                  </a:lnTo>
                  <a:lnTo>
                    <a:pt x="1049" y="72"/>
                  </a:lnTo>
                  <a:lnTo>
                    <a:pt x="1051" y="72"/>
                  </a:lnTo>
                  <a:close/>
                  <a:moveTo>
                    <a:pt x="2154" y="60"/>
                  </a:moveTo>
                  <a:lnTo>
                    <a:pt x="2156" y="58"/>
                  </a:lnTo>
                  <a:lnTo>
                    <a:pt x="2157" y="58"/>
                  </a:lnTo>
                  <a:lnTo>
                    <a:pt x="2159" y="58"/>
                  </a:lnTo>
                  <a:lnTo>
                    <a:pt x="2163" y="58"/>
                  </a:lnTo>
                  <a:lnTo>
                    <a:pt x="2163" y="58"/>
                  </a:lnTo>
                  <a:lnTo>
                    <a:pt x="2163" y="58"/>
                  </a:lnTo>
                  <a:lnTo>
                    <a:pt x="2163" y="53"/>
                  </a:lnTo>
                  <a:lnTo>
                    <a:pt x="2163" y="53"/>
                  </a:lnTo>
                  <a:lnTo>
                    <a:pt x="2163" y="51"/>
                  </a:lnTo>
                  <a:lnTo>
                    <a:pt x="2159" y="53"/>
                  </a:lnTo>
                  <a:lnTo>
                    <a:pt x="2159" y="54"/>
                  </a:lnTo>
                  <a:lnTo>
                    <a:pt x="2156" y="53"/>
                  </a:lnTo>
                  <a:lnTo>
                    <a:pt x="2154" y="53"/>
                  </a:lnTo>
                  <a:lnTo>
                    <a:pt x="2152" y="51"/>
                  </a:lnTo>
                  <a:lnTo>
                    <a:pt x="2150" y="51"/>
                  </a:lnTo>
                  <a:lnTo>
                    <a:pt x="2150" y="44"/>
                  </a:lnTo>
                  <a:lnTo>
                    <a:pt x="2149" y="46"/>
                  </a:lnTo>
                  <a:lnTo>
                    <a:pt x="2147" y="46"/>
                  </a:lnTo>
                  <a:lnTo>
                    <a:pt x="2145" y="47"/>
                  </a:lnTo>
                  <a:lnTo>
                    <a:pt x="2142" y="47"/>
                  </a:lnTo>
                  <a:lnTo>
                    <a:pt x="2143" y="61"/>
                  </a:lnTo>
                  <a:lnTo>
                    <a:pt x="2143" y="61"/>
                  </a:lnTo>
                  <a:lnTo>
                    <a:pt x="2145" y="61"/>
                  </a:lnTo>
                  <a:lnTo>
                    <a:pt x="2145" y="61"/>
                  </a:lnTo>
                  <a:lnTo>
                    <a:pt x="2152" y="61"/>
                  </a:lnTo>
                  <a:lnTo>
                    <a:pt x="2154" y="60"/>
                  </a:lnTo>
                  <a:close/>
                  <a:moveTo>
                    <a:pt x="4458" y="49"/>
                  </a:moveTo>
                  <a:lnTo>
                    <a:pt x="4458" y="51"/>
                  </a:lnTo>
                  <a:lnTo>
                    <a:pt x="4460" y="51"/>
                  </a:lnTo>
                  <a:lnTo>
                    <a:pt x="4460" y="54"/>
                  </a:lnTo>
                  <a:lnTo>
                    <a:pt x="4460" y="58"/>
                  </a:lnTo>
                  <a:lnTo>
                    <a:pt x="4460" y="61"/>
                  </a:lnTo>
                  <a:lnTo>
                    <a:pt x="4458" y="65"/>
                  </a:lnTo>
                  <a:lnTo>
                    <a:pt x="4460" y="65"/>
                  </a:lnTo>
                  <a:lnTo>
                    <a:pt x="4461" y="68"/>
                  </a:lnTo>
                  <a:lnTo>
                    <a:pt x="4463" y="72"/>
                  </a:lnTo>
                  <a:lnTo>
                    <a:pt x="4467" y="72"/>
                  </a:lnTo>
                  <a:lnTo>
                    <a:pt x="4470" y="70"/>
                  </a:lnTo>
                  <a:lnTo>
                    <a:pt x="4472" y="68"/>
                  </a:lnTo>
                  <a:lnTo>
                    <a:pt x="4472" y="67"/>
                  </a:lnTo>
                  <a:lnTo>
                    <a:pt x="4475" y="65"/>
                  </a:lnTo>
                  <a:lnTo>
                    <a:pt x="4479" y="65"/>
                  </a:lnTo>
                  <a:lnTo>
                    <a:pt x="4481" y="56"/>
                  </a:lnTo>
                  <a:lnTo>
                    <a:pt x="4479" y="54"/>
                  </a:lnTo>
                  <a:lnTo>
                    <a:pt x="4477" y="53"/>
                  </a:lnTo>
                  <a:lnTo>
                    <a:pt x="4474" y="51"/>
                  </a:lnTo>
                  <a:lnTo>
                    <a:pt x="4472" y="51"/>
                  </a:lnTo>
                  <a:lnTo>
                    <a:pt x="4470" y="51"/>
                  </a:lnTo>
                  <a:lnTo>
                    <a:pt x="4470" y="53"/>
                  </a:lnTo>
                  <a:lnTo>
                    <a:pt x="4467" y="53"/>
                  </a:lnTo>
                  <a:lnTo>
                    <a:pt x="4463" y="49"/>
                  </a:lnTo>
                  <a:lnTo>
                    <a:pt x="4461" y="49"/>
                  </a:lnTo>
                  <a:lnTo>
                    <a:pt x="4460" y="47"/>
                  </a:lnTo>
                  <a:lnTo>
                    <a:pt x="4458" y="47"/>
                  </a:lnTo>
                  <a:lnTo>
                    <a:pt x="4458" y="46"/>
                  </a:lnTo>
                  <a:lnTo>
                    <a:pt x="4456" y="46"/>
                  </a:lnTo>
                  <a:lnTo>
                    <a:pt x="4458" y="47"/>
                  </a:lnTo>
                  <a:lnTo>
                    <a:pt x="4458" y="49"/>
                  </a:lnTo>
                  <a:close/>
                  <a:moveTo>
                    <a:pt x="4522" y="65"/>
                  </a:moveTo>
                  <a:lnTo>
                    <a:pt x="4524" y="65"/>
                  </a:lnTo>
                  <a:lnTo>
                    <a:pt x="4524" y="65"/>
                  </a:lnTo>
                  <a:lnTo>
                    <a:pt x="4526" y="65"/>
                  </a:lnTo>
                  <a:lnTo>
                    <a:pt x="4528" y="67"/>
                  </a:lnTo>
                  <a:lnTo>
                    <a:pt x="4538" y="67"/>
                  </a:lnTo>
                  <a:lnTo>
                    <a:pt x="4540" y="70"/>
                  </a:lnTo>
                  <a:lnTo>
                    <a:pt x="4542" y="70"/>
                  </a:lnTo>
                  <a:lnTo>
                    <a:pt x="4542" y="70"/>
                  </a:lnTo>
                  <a:lnTo>
                    <a:pt x="4545" y="70"/>
                  </a:lnTo>
                  <a:lnTo>
                    <a:pt x="4545" y="70"/>
                  </a:lnTo>
                  <a:lnTo>
                    <a:pt x="4549" y="70"/>
                  </a:lnTo>
                  <a:lnTo>
                    <a:pt x="4549" y="70"/>
                  </a:lnTo>
                  <a:lnTo>
                    <a:pt x="4556" y="68"/>
                  </a:lnTo>
                  <a:lnTo>
                    <a:pt x="4557" y="65"/>
                  </a:lnTo>
                  <a:lnTo>
                    <a:pt x="4559" y="65"/>
                  </a:lnTo>
                  <a:lnTo>
                    <a:pt x="4559" y="63"/>
                  </a:lnTo>
                  <a:lnTo>
                    <a:pt x="4563" y="63"/>
                  </a:lnTo>
                  <a:lnTo>
                    <a:pt x="4563" y="61"/>
                  </a:lnTo>
                  <a:lnTo>
                    <a:pt x="4566" y="61"/>
                  </a:lnTo>
                  <a:lnTo>
                    <a:pt x="4566" y="61"/>
                  </a:lnTo>
                  <a:lnTo>
                    <a:pt x="4568" y="61"/>
                  </a:lnTo>
                  <a:lnTo>
                    <a:pt x="4568" y="60"/>
                  </a:lnTo>
                  <a:lnTo>
                    <a:pt x="4566" y="58"/>
                  </a:lnTo>
                  <a:lnTo>
                    <a:pt x="4566" y="56"/>
                  </a:lnTo>
                  <a:lnTo>
                    <a:pt x="4564" y="54"/>
                  </a:lnTo>
                  <a:lnTo>
                    <a:pt x="4561" y="53"/>
                  </a:lnTo>
                  <a:lnTo>
                    <a:pt x="4557" y="53"/>
                  </a:lnTo>
                  <a:lnTo>
                    <a:pt x="4554" y="53"/>
                  </a:lnTo>
                  <a:lnTo>
                    <a:pt x="4550" y="53"/>
                  </a:lnTo>
                  <a:lnTo>
                    <a:pt x="4550" y="51"/>
                  </a:lnTo>
                  <a:lnTo>
                    <a:pt x="4547" y="51"/>
                  </a:lnTo>
                  <a:lnTo>
                    <a:pt x="4547" y="49"/>
                  </a:lnTo>
                  <a:lnTo>
                    <a:pt x="4545" y="49"/>
                  </a:lnTo>
                  <a:lnTo>
                    <a:pt x="4543" y="47"/>
                  </a:lnTo>
                  <a:lnTo>
                    <a:pt x="4542" y="47"/>
                  </a:lnTo>
                  <a:lnTo>
                    <a:pt x="4538" y="49"/>
                  </a:lnTo>
                  <a:lnTo>
                    <a:pt x="4535" y="49"/>
                  </a:lnTo>
                  <a:lnTo>
                    <a:pt x="4533" y="49"/>
                  </a:lnTo>
                  <a:lnTo>
                    <a:pt x="4529" y="51"/>
                  </a:lnTo>
                  <a:lnTo>
                    <a:pt x="4526" y="49"/>
                  </a:lnTo>
                  <a:lnTo>
                    <a:pt x="4522" y="49"/>
                  </a:lnTo>
                  <a:lnTo>
                    <a:pt x="4519" y="47"/>
                  </a:lnTo>
                  <a:lnTo>
                    <a:pt x="4519" y="49"/>
                  </a:lnTo>
                  <a:lnTo>
                    <a:pt x="4517" y="49"/>
                  </a:lnTo>
                  <a:lnTo>
                    <a:pt x="4519" y="53"/>
                  </a:lnTo>
                  <a:lnTo>
                    <a:pt x="4519" y="54"/>
                  </a:lnTo>
                  <a:lnTo>
                    <a:pt x="4517" y="58"/>
                  </a:lnTo>
                  <a:lnTo>
                    <a:pt x="4517" y="61"/>
                  </a:lnTo>
                  <a:lnTo>
                    <a:pt x="4521" y="61"/>
                  </a:lnTo>
                  <a:lnTo>
                    <a:pt x="4522" y="65"/>
                  </a:lnTo>
                  <a:close/>
                  <a:moveTo>
                    <a:pt x="920" y="60"/>
                  </a:moveTo>
                  <a:lnTo>
                    <a:pt x="922" y="60"/>
                  </a:lnTo>
                  <a:lnTo>
                    <a:pt x="922" y="58"/>
                  </a:lnTo>
                  <a:lnTo>
                    <a:pt x="923" y="58"/>
                  </a:lnTo>
                  <a:lnTo>
                    <a:pt x="923" y="56"/>
                  </a:lnTo>
                  <a:lnTo>
                    <a:pt x="922" y="53"/>
                  </a:lnTo>
                  <a:lnTo>
                    <a:pt x="922" y="49"/>
                  </a:lnTo>
                  <a:lnTo>
                    <a:pt x="918" y="51"/>
                  </a:lnTo>
                  <a:lnTo>
                    <a:pt x="918" y="53"/>
                  </a:lnTo>
                  <a:lnTo>
                    <a:pt x="918" y="54"/>
                  </a:lnTo>
                  <a:lnTo>
                    <a:pt x="918" y="56"/>
                  </a:lnTo>
                  <a:lnTo>
                    <a:pt x="920" y="58"/>
                  </a:lnTo>
                  <a:lnTo>
                    <a:pt x="920" y="60"/>
                  </a:lnTo>
                  <a:close/>
                  <a:moveTo>
                    <a:pt x="841" y="65"/>
                  </a:moveTo>
                  <a:lnTo>
                    <a:pt x="841" y="65"/>
                  </a:lnTo>
                  <a:lnTo>
                    <a:pt x="843" y="65"/>
                  </a:lnTo>
                  <a:lnTo>
                    <a:pt x="843" y="63"/>
                  </a:lnTo>
                  <a:lnTo>
                    <a:pt x="840" y="63"/>
                  </a:lnTo>
                  <a:lnTo>
                    <a:pt x="838" y="67"/>
                  </a:lnTo>
                  <a:lnTo>
                    <a:pt x="840" y="67"/>
                  </a:lnTo>
                  <a:lnTo>
                    <a:pt x="841" y="67"/>
                  </a:lnTo>
                  <a:lnTo>
                    <a:pt x="841" y="65"/>
                  </a:lnTo>
                  <a:close/>
                  <a:moveTo>
                    <a:pt x="1269" y="67"/>
                  </a:moveTo>
                  <a:lnTo>
                    <a:pt x="1271" y="65"/>
                  </a:lnTo>
                  <a:lnTo>
                    <a:pt x="1267" y="63"/>
                  </a:lnTo>
                  <a:lnTo>
                    <a:pt x="1264" y="63"/>
                  </a:lnTo>
                  <a:lnTo>
                    <a:pt x="1264" y="67"/>
                  </a:lnTo>
                  <a:lnTo>
                    <a:pt x="1265" y="67"/>
                  </a:lnTo>
                  <a:lnTo>
                    <a:pt x="1265" y="67"/>
                  </a:lnTo>
                  <a:lnTo>
                    <a:pt x="1269" y="67"/>
                  </a:lnTo>
                  <a:close/>
                  <a:moveTo>
                    <a:pt x="2128" y="63"/>
                  </a:moveTo>
                  <a:lnTo>
                    <a:pt x="2126" y="63"/>
                  </a:lnTo>
                  <a:lnTo>
                    <a:pt x="2126" y="67"/>
                  </a:lnTo>
                  <a:lnTo>
                    <a:pt x="2126" y="70"/>
                  </a:lnTo>
                  <a:lnTo>
                    <a:pt x="2129" y="74"/>
                  </a:lnTo>
                  <a:lnTo>
                    <a:pt x="2129" y="74"/>
                  </a:lnTo>
                  <a:lnTo>
                    <a:pt x="2129" y="74"/>
                  </a:lnTo>
                  <a:lnTo>
                    <a:pt x="2131" y="74"/>
                  </a:lnTo>
                  <a:lnTo>
                    <a:pt x="2133" y="72"/>
                  </a:lnTo>
                  <a:lnTo>
                    <a:pt x="2133" y="72"/>
                  </a:lnTo>
                  <a:lnTo>
                    <a:pt x="2135" y="70"/>
                  </a:lnTo>
                  <a:lnTo>
                    <a:pt x="2135" y="67"/>
                  </a:lnTo>
                  <a:lnTo>
                    <a:pt x="2133" y="67"/>
                  </a:lnTo>
                  <a:lnTo>
                    <a:pt x="2129" y="67"/>
                  </a:lnTo>
                  <a:lnTo>
                    <a:pt x="2129" y="65"/>
                  </a:lnTo>
                  <a:lnTo>
                    <a:pt x="2128" y="63"/>
                  </a:lnTo>
                  <a:lnTo>
                    <a:pt x="2128" y="63"/>
                  </a:lnTo>
                  <a:lnTo>
                    <a:pt x="2128" y="63"/>
                  </a:lnTo>
                  <a:close/>
                  <a:moveTo>
                    <a:pt x="635" y="154"/>
                  </a:moveTo>
                  <a:lnTo>
                    <a:pt x="637" y="157"/>
                  </a:lnTo>
                  <a:lnTo>
                    <a:pt x="639" y="159"/>
                  </a:lnTo>
                  <a:lnTo>
                    <a:pt x="641" y="163"/>
                  </a:lnTo>
                  <a:lnTo>
                    <a:pt x="641" y="164"/>
                  </a:lnTo>
                  <a:lnTo>
                    <a:pt x="641" y="164"/>
                  </a:lnTo>
                  <a:lnTo>
                    <a:pt x="644" y="168"/>
                  </a:lnTo>
                  <a:lnTo>
                    <a:pt x="655" y="168"/>
                  </a:lnTo>
                  <a:lnTo>
                    <a:pt x="655" y="166"/>
                  </a:lnTo>
                  <a:lnTo>
                    <a:pt x="656" y="166"/>
                  </a:lnTo>
                  <a:lnTo>
                    <a:pt x="656" y="163"/>
                  </a:lnTo>
                  <a:lnTo>
                    <a:pt x="665" y="156"/>
                  </a:lnTo>
                  <a:lnTo>
                    <a:pt x="665" y="154"/>
                  </a:lnTo>
                  <a:lnTo>
                    <a:pt x="668" y="154"/>
                  </a:lnTo>
                  <a:lnTo>
                    <a:pt x="668" y="154"/>
                  </a:lnTo>
                  <a:lnTo>
                    <a:pt x="668" y="156"/>
                  </a:lnTo>
                  <a:lnTo>
                    <a:pt x="670" y="156"/>
                  </a:lnTo>
                  <a:lnTo>
                    <a:pt x="674" y="157"/>
                  </a:lnTo>
                  <a:lnTo>
                    <a:pt x="677" y="157"/>
                  </a:lnTo>
                  <a:lnTo>
                    <a:pt x="681" y="157"/>
                  </a:lnTo>
                  <a:lnTo>
                    <a:pt x="686" y="156"/>
                  </a:lnTo>
                  <a:lnTo>
                    <a:pt x="689" y="154"/>
                  </a:lnTo>
                  <a:lnTo>
                    <a:pt x="691" y="150"/>
                  </a:lnTo>
                  <a:lnTo>
                    <a:pt x="691" y="150"/>
                  </a:lnTo>
                  <a:lnTo>
                    <a:pt x="691" y="149"/>
                  </a:lnTo>
                  <a:lnTo>
                    <a:pt x="695" y="145"/>
                  </a:lnTo>
                  <a:lnTo>
                    <a:pt x="696" y="142"/>
                  </a:lnTo>
                  <a:lnTo>
                    <a:pt x="696" y="140"/>
                  </a:lnTo>
                  <a:lnTo>
                    <a:pt x="695" y="136"/>
                  </a:lnTo>
                  <a:lnTo>
                    <a:pt x="698" y="135"/>
                  </a:lnTo>
                  <a:lnTo>
                    <a:pt x="700" y="135"/>
                  </a:lnTo>
                  <a:lnTo>
                    <a:pt x="700" y="133"/>
                  </a:lnTo>
                  <a:lnTo>
                    <a:pt x="700" y="131"/>
                  </a:lnTo>
                  <a:lnTo>
                    <a:pt x="702" y="129"/>
                  </a:lnTo>
                  <a:lnTo>
                    <a:pt x="705" y="128"/>
                  </a:lnTo>
                  <a:lnTo>
                    <a:pt x="707" y="126"/>
                  </a:lnTo>
                  <a:lnTo>
                    <a:pt x="709" y="126"/>
                  </a:lnTo>
                  <a:lnTo>
                    <a:pt x="709" y="122"/>
                  </a:lnTo>
                  <a:lnTo>
                    <a:pt x="712" y="121"/>
                  </a:lnTo>
                  <a:lnTo>
                    <a:pt x="714" y="119"/>
                  </a:lnTo>
                  <a:lnTo>
                    <a:pt x="716" y="119"/>
                  </a:lnTo>
                  <a:lnTo>
                    <a:pt x="719" y="115"/>
                  </a:lnTo>
                  <a:lnTo>
                    <a:pt x="724" y="114"/>
                  </a:lnTo>
                  <a:lnTo>
                    <a:pt x="724" y="112"/>
                  </a:lnTo>
                  <a:lnTo>
                    <a:pt x="728" y="112"/>
                  </a:lnTo>
                  <a:lnTo>
                    <a:pt x="728" y="110"/>
                  </a:lnTo>
                  <a:lnTo>
                    <a:pt x="733" y="108"/>
                  </a:lnTo>
                  <a:lnTo>
                    <a:pt x="733" y="107"/>
                  </a:lnTo>
                  <a:lnTo>
                    <a:pt x="742" y="107"/>
                  </a:lnTo>
                  <a:lnTo>
                    <a:pt x="742" y="107"/>
                  </a:lnTo>
                  <a:lnTo>
                    <a:pt x="742" y="107"/>
                  </a:lnTo>
                  <a:lnTo>
                    <a:pt x="742" y="107"/>
                  </a:lnTo>
                  <a:lnTo>
                    <a:pt x="745" y="107"/>
                  </a:lnTo>
                  <a:lnTo>
                    <a:pt x="745" y="105"/>
                  </a:lnTo>
                  <a:lnTo>
                    <a:pt x="754" y="105"/>
                  </a:lnTo>
                  <a:lnTo>
                    <a:pt x="756" y="103"/>
                  </a:lnTo>
                  <a:lnTo>
                    <a:pt x="759" y="101"/>
                  </a:lnTo>
                  <a:lnTo>
                    <a:pt x="759" y="98"/>
                  </a:lnTo>
                  <a:lnTo>
                    <a:pt x="756" y="96"/>
                  </a:lnTo>
                  <a:lnTo>
                    <a:pt x="754" y="95"/>
                  </a:lnTo>
                  <a:lnTo>
                    <a:pt x="751" y="95"/>
                  </a:lnTo>
                  <a:lnTo>
                    <a:pt x="749" y="91"/>
                  </a:lnTo>
                  <a:lnTo>
                    <a:pt x="747" y="88"/>
                  </a:lnTo>
                  <a:lnTo>
                    <a:pt x="747" y="88"/>
                  </a:lnTo>
                  <a:lnTo>
                    <a:pt x="740" y="86"/>
                  </a:lnTo>
                  <a:lnTo>
                    <a:pt x="740" y="86"/>
                  </a:lnTo>
                  <a:lnTo>
                    <a:pt x="738" y="86"/>
                  </a:lnTo>
                  <a:lnTo>
                    <a:pt x="738" y="84"/>
                  </a:lnTo>
                  <a:lnTo>
                    <a:pt x="717" y="82"/>
                  </a:lnTo>
                  <a:lnTo>
                    <a:pt x="717" y="82"/>
                  </a:lnTo>
                  <a:lnTo>
                    <a:pt x="716" y="84"/>
                  </a:lnTo>
                  <a:lnTo>
                    <a:pt x="714" y="84"/>
                  </a:lnTo>
                  <a:lnTo>
                    <a:pt x="712" y="86"/>
                  </a:lnTo>
                  <a:lnTo>
                    <a:pt x="712" y="84"/>
                  </a:lnTo>
                  <a:lnTo>
                    <a:pt x="710" y="84"/>
                  </a:lnTo>
                  <a:lnTo>
                    <a:pt x="710" y="82"/>
                  </a:lnTo>
                  <a:lnTo>
                    <a:pt x="705" y="84"/>
                  </a:lnTo>
                  <a:lnTo>
                    <a:pt x="703" y="82"/>
                  </a:lnTo>
                  <a:lnTo>
                    <a:pt x="691" y="79"/>
                  </a:lnTo>
                  <a:lnTo>
                    <a:pt x="682" y="75"/>
                  </a:lnTo>
                  <a:lnTo>
                    <a:pt x="674" y="70"/>
                  </a:lnTo>
                  <a:lnTo>
                    <a:pt x="674" y="70"/>
                  </a:lnTo>
                  <a:lnTo>
                    <a:pt x="670" y="70"/>
                  </a:lnTo>
                  <a:lnTo>
                    <a:pt x="670" y="72"/>
                  </a:lnTo>
                  <a:lnTo>
                    <a:pt x="665" y="74"/>
                  </a:lnTo>
                  <a:lnTo>
                    <a:pt x="665" y="74"/>
                  </a:lnTo>
                  <a:lnTo>
                    <a:pt x="662" y="74"/>
                  </a:lnTo>
                  <a:lnTo>
                    <a:pt x="662" y="75"/>
                  </a:lnTo>
                  <a:lnTo>
                    <a:pt x="658" y="75"/>
                  </a:lnTo>
                  <a:lnTo>
                    <a:pt x="658" y="75"/>
                  </a:lnTo>
                  <a:lnTo>
                    <a:pt x="649" y="75"/>
                  </a:lnTo>
                  <a:lnTo>
                    <a:pt x="649" y="77"/>
                  </a:lnTo>
                  <a:lnTo>
                    <a:pt x="648" y="77"/>
                  </a:lnTo>
                  <a:lnTo>
                    <a:pt x="648" y="79"/>
                  </a:lnTo>
                  <a:lnTo>
                    <a:pt x="641" y="79"/>
                  </a:lnTo>
                  <a:lnTo>
                    <a:pt x="641" y="81"/>
                  </a:lnTo>
                  <a:lnTo>
                    <a:pt x="637" y="81"/>
                  </a:lnTo>
                  <a:lnTo>
                    <a:pt x="637" y="82"/>
                  </a:lnTo>
                  <a:lnTo>
                    <a:pt x="628" y="86"/>
                  </a:lnTo>
                  <a:lnTo>
                    <a:pt x="630" y="89"/>
                  </a:lnTo>
                  <a:lnTo>
                    <a:pt x="632" y="95"/>
                  </a:lnTo>
                  <a:lnTo>
                    <a:pt x="632" y="95"/>
                  </a:lnTo>
                  <a:lnTo>
                    <a:pt x="632" y="96"/>
                  </a:lnTo>
                  <a:lnTo>
                    <a:pt x="634" y="96"/>
                  </a:lnTo>
                  <a:lnTo>
                    <a:pt x="634" y="98"/>
                  </a:lnTo>
                  <a:lnTo>
                    <a:pt x="632" y="98"/>
                  </a:lnTo>
                  <a:lnTo>
                    <a:pt x="632" y="101"/>
                  </a:lnTo>
                  <a:lnTo>
                    <a:pt x="632" y="101"/>
                  </a:lnTo>
                  <a:lnTo>
                    <a:pt x="630" y="107"/>
                  </a:lnTo>
                  <a:lnTo>
                    <a:pt x="630" y="110"/>
                  </a:lnTo>
                  <a:lnTo>
                    <a:pt x="632" y="114"/>
                  </a:lnTo>
                  <a:lnTo>
                    <a:pt x="634" y="114"/>
                  </a:lnTo>
                  <a:lnTo>
                    <a:pt x="634" y="117"/>
                  </a:lnTo>
                  <a:lnTo>
                    <a:pt x="628" y="117"/>
                  </a:lnTo>
                  <a:lnTo>
                    <a:pt x="632" y="129"/>
                  </a:lnTo>
                  <a:lnTo>
                    <a:pt x="630" y="129"/>
                  </a:lnTo>
                  <a:lnTo>
                    <a:pt x="630" y="133"/>
                  </a:lnTo>
                  <a:lnTo>
                    <a:pt x="625" y="136"/>
                  </a:lnTo>
                  <a:lnTo>
                    <a:pt x="623" y="147"/>
                  </a:lnTo>
                  <a:lnTo>
                    <a:pt x="627" y="149"/>
                  </a:lnTo>
                  <a:lnTo>
                    <a:pt x="628" y="150"/>
                  </a:lnTo>
                  <a:lnTo>
                    <a:pt x="630" y="152"/>
                  </a:lnTo>
                  <a:lnTo>
                    <a:pt x="632" y="154"/>
                  </a:lnTo>
                  <a:lnTo>
                    <a:pt x="635" y="154"/>
                  </a:lnTo>
                  <a:close/>
                  <a:moveTo>
                    <a:pt x="1014" y="74"/>
                  </a:moveTo>
                  <a:lnTo>
                    <a:pt x="1014" y="70"/>
                  </a:lnTo>
                  <a:lnTo>
                    <a:pt x="1012" y="70"/>
                  </a:lnTo>
                  <a:lnTo>
                    <a:pt x="1011" y="72"/>
                  </a:lnTo>
                  <a:lnTo>
                    <a:pt x="1009" y="74"/>
                  </a:lnTo>
                  <a:lnTo>
                    <a:pt x="1012" y="74"/>
                  </a:lnTo>
                  <a:lnTo>
                    <a:pt x="1012" y="74"/>
                  </a:lnTo>
                  <a:lnTo>
                    <a:pt x="1014" y="74"/>
                  </a:lnTo>
                  <a:close/>
                  <a:moveTo>
                    <a:pt x="2145" y="72"/>
                  </a:moveTo>
                  <a:lnTo>
                    <a:pt x="2145" y="74"/>
                  </a:lnTo>
                  <a:lnTo>
                    <a:pt x="2149" y="74"/>
                  </a:lnTo>
                  <a:lnTo>
                    <a:pt x="2149" y="70"/>
                  </a:lnTo>
                  <a:lnTo>
                    <a:pt x="2147" y="72"/>
                  </a:lnTo>
                  <a:lnTo>
                    <a:pt x="2147" y="72"/>
                  </a:lnTo>
                  <a:lnTo>
                    <a:pt x="2147" y="72"/>
                  </a:lnTo>
                  <a:lnTo>
                    <a:pt x="2145" y="72"/>
                  </a:lnTo>
                  <a:close/>
                  <a:moveTo>
                    <a:pt x="1602" y="74"/>
                  </a:moveTo>
                  <a:lnTo>
                    <a:pt x="1602" y="74"/>
                  </a:lnTo>
                  <a:lnTo>
                    <a:pt x="1602" y="74"/>
                  </a:lnTo>
                  <a:lnTo>
                    <a:pt x="1601" y="74"/>
                  </a:lnTo>
                  <a:lnTo>
                    <a:pt x="1597" y="74"/>
                  </a:lnTo>
                  <a:lnTo>
                    <a:pt x="1595" y="74"/>
                  </a:lnTo>
                  <a:lnTo>
                    <a:pt x="1592" y="75"/>
                  </a:lnTo>
                  <a:lnTo>
                    <a:pt x="1592" y="77"/>
                  </a:lnTo>
                  <a:lnTo>
                    <a:pt x="1602" y="75"/>
                  </a:lnTo>
                  <a:lnTo>
                    <a:pt x="1602" y="74"/>
                  </a:lnTo>
                  <a:close/>
                  <a:moveTo>
                    <a:pt x="1037" y="75"/>
                  </a:moveTo>
                  <a:lnTo>
                    <a:pt x="1039" y="75"/>
                  </a:lnTo>
                  <a:lnTo>
                    <a:pt x="1039" y="77"/>
                  </a:lnTo>
                  <a:lnTo>
                    <a:pt x="1040" y="77"/>
                  </a:lnTo>
                  <a:lnTo>
                    <a:pt x="1040" y="75"/>
                  </a:lnTo>
                  <a:lnTo>
                    <a:pt x="1042" y="75"/>
                  </a:lnTo>
                  <a:lnTo>
                    <a:pt x="1042" y="75"/>
                  </a:lnTo>
                  <a:lnTo>
                    <a:pt x="1042" y="75"/>
                  </a:lnTo>
                  <a:lnTo>
                    <a:pt x="1039" y="74"/>
                  </a:lnTo>
                  <a:lnTo>
                    <a:pt x="1037" y="75"/>
                  </a:lnTo>
                  <a:close/>
                  <a:moveTo>
                    <a:pt x="2102" y="81"/>
                  </a:moveTo>
                  <a:lnTo>
                    <a:pt x="2102" y="86"/>
                  </a:lnTo>
                  <a:lnTo>
                    <a:pt x="2102" y="88"/>
                  </a:lnTo>
                  <a:lnTo>
                    <a:pt x="2108" y="89"/>
                  </a:lnTo>
                  <a:lnTo>
                    <a:pt x="2108" y="88"/>
                  </a:lnTo>
                  <a:lnTo>
                    <a:pt x="2117" y="88"/>
                  </a:lnTo>
                  <a:lnTo>
                    <a:pt x="2117" y="84"/>
                  </a:lnTo>
                  <a:lnTo>
                    <a:pt x="2114" y="82"/>
                  </a:lnTo>
                  <a:lnTo>
                    <a:pt x="2110" y="82"/>
                  </a:lnTo>
                  <a:lnTo>
                    <a:pt x="2107" y="79"/>
                  </a:lnTo>
                  <a:lnTo>
                    <a:pt x="2103" y="81"/>
                  </a:lnTo>
                  <a:lnTo>
                    <a:pt x="2102" y="81"/>
                  </a:lnTo>
                  <a:close/>
                  <a:moveTo>
                    <a:pt x="3187" y="82"/>
                  </a:moveTo>
                  <a:lnTo>
                    <a:pt x="3191" y="82"/>
                  </a:lnTo>
                  <a:lnTo>
                    <a:pt x="3191" y="81"/>
                  </a:lnTo>
                  <a:lnTo>
                    <a:pt x="3187" y="79"/>
                  </a:lnTo>
                  <a:lnTo>
                    <a:pt x="3187" y="82"/>
                  </a:lnTo>
                  <a:close/>
                  <a:moveTo>
                    <a:pt x="1032" y="136"/>
                  </a:moveTo>
                  <a:lnTo>
                    <a:pt x="1033" y="136"/>
                  </a:lnTo>
                  <a:lnTo>
                    <a:pt x="1033" y="133"/>
                  </a:lnTo>
                  <a:lnTo>
                    <a:pt x="1032" y="131"/>
                  </a:lnTo>
                  <a:lnTo>
                    <a:pt x="1032" y="129"/>
                  </a:lnTo>
                  <a:lnTo>
                    <a:pt x="1030" y="128"/>
                  </a:lnTo>
                  <a:lnTo>
                    <a:pt x="1032" y="126"/>
                  </a:lnTo>
                  <a:lnTo>
                    <a:pt x="1032" y="124"/>
                  </a:lnTo>
                  <a:lnTo>
                    <a:pt x="1032" y="122"/>
                  </a:lnTo>
                  <a:lnTo>
                    <a:pt x="1030" y="121"/>
                  </a:lnTo>
                  <a:lnTo>
                    <a:pt x="1030" y="121"/>
                  </a:lnTo>
                  <a:lnTo>
                    <a:pt x="1026" y="122"/>
                  </a:lnTo>
                  <a:lnTo>
                    <a:pt x="1025" y="124"/>
                  </a:lnTo>
                  <a:lnTo>
                    <a:pt x="1023" y="126"/>
                  </a:lnTo>
                  <a:lnTo>
                    <a:pt x="1018" y="128"/>
                  </a:lnTo>
                  <a:lnTo>
                    <a:pt x="1018" y="122"/>
                  </a:lnTo>
                  <a:lnTo>
                    <a:pt x="1016" y="121"/>
                  </a:lnTo>
                  <a:lnTo>
                    <a:pt x="1016" y="114"/>
                  </a:lnTo>
                  <a:lnTo>
                    <a:pt x="1012" y="114"/>
                  </a:lnTo>
                  <a:lnTo>
                    <a:pt x="1012" y="115"/>
                  </a:lnTo>
                  <a:lnTo>
                    <a:pt x="1012" y="117"/>
                  </a:lnTo>
                  <a:lnTo>
                    <a:pt x="1007" y="117"/>
                  </a:lnTo>
                  <a:lnTo>
                    <a:pt x="1007" y="115"/>
                  </a:lnTo>
                  <a:lnTo>
                    <a:pt x="1007" y="115"/>
                  </a:lnTo>
                  <a:lnTo>
                    <a:pt x="1005" y="108"/>
                  </a:lnTo>
                  <a:lnTo>
                    <a:pt x="1004" y="108"/>
                  </a:lnTo>
                  <a:lnTo>
                    <a:pt x="1004" y="108"/>
                  </a:lnTo>
                  <a:lnTo>
                    <a:pt x="1004" y="108"/>
                  </a:lnTo>
                  <a:lnTo>
                    <a:pt x="1004" y="107"/>
                  </a:lnTo>
                  <a:lnTo>
                    <a:pt x="1007" y="107"/>
                  </a:lnTo>
                  <a:lnTo>
                    <a:pt x="1011" y="105"/>
                  </a:lnTo>
                  <a:lnTo>
                    <a:pt x="1014" y="105"/>
                  </a:lnTo>
                  <a:lnTo>
                    <a:pt x="1018" y="105"/>
                  </a:lnTo>
                  <a:lnTo>
                    <a:pt x="1018" y="101"/>
                  </a:lnTo>
                  <a:lnTo>
                    <a:pt x="1018" y="100"/>
                  </a:lnTo>
                  <a:lnTo>
                    <a:pt x="1018" y="98"/>
                  </a:lnTo>
                  <a:lnTo>
                    <a:pt x="1018" y="95"/>
                  </a:lnTo>
                  <a:lnTo>
                    <a:pt x="1014" y="95"/>
                  </a:lnTo>
                  <a:lnTo>
                    <a:pt x="1012" y="93"/>
                  </a:lnTo>
                  <a:lnTo>
                    <a:pt x="1009" y="91"/>
                  </a:lnTo>
                  <a:lnTo>
                    <a:pt x="1007" y="91"/>
                  </a:lnTo>
                  <a:lnTo>
                    <a:pt x="1004" y="91"/>
                  </a:lnTo>
                  <a:lnTo>
                    <a:pt x="1004" y="91"/>
                  </a:lnTo>
                  <a:lnTo>
                    <a:pt x="1002" y="93"/>
                  </a:lnTo>
                  <a:lnTo>
                    <a:pt x="1000" y="93"/>
                  </a:lnTo>
                  <a:lnTo>
                    <a:pt x="1000" y="91"/>
                  </a:lnTo>
                  <a:lnTo>
                    <a:pt x="998" y="93"/>
                  </a:lnTo>
                  <a:lnTo>
                    <a:pt x="997" y="95"/>
                  </a:lnTo>
                  <a:lnTo>
                    <a:pt x="991" y="95"/>
                  </a:lnTo>
                  <a:lnTo>
                    <a:pt x="991" y="93"/>
                  </a:lnTo>
                  <a:lnTo>
                    <a:pt x="997" y="91"/>
                  </a:lnTo>
                  <a:lnTo>
                    <a:pt x="1002" y="88"/>
                  </a:lnTo>
                  <a:lnTo>
                    <a:pt x="1007" y="86"/>
                  </a:lnTo>
                  <a:lnTo>
                    <a:pt x="1007" y="81"/>
                  </a:lnTo>
                  <a:lnTo>
                    <a:pt x="1000" y="81"/>
                  </a:lnTo>
                  <a:lnTo>
                    <a:pt x="1000" y="84"/>
                  </a:lnTo>
                  <a:lnTo>
                    <a:pt x="997" y="84"/>
                  </a:lnTo>
                  <a:lnTo>
                    <a:pt x="995" y="88"/>
                  </a:lnTo>
                  <a:lnTo>
                    <a:pt x="993" y="88"/>
                  </a:lnTo>
                  <a:lnTo>
                    <a:pt x="990" y="88"/>
                  </a:lnTo>
                  <a:lnTo>
                    <a:pt x="986" y="88"/>
                  </a:lnTo>
                  <a:lnTo>
                    <a:pt x="986" y="89"/>
                  </a:lnTo>
                  <a:lnTo>
                    <a:pt x="983" y="89"/>
                  </a:lnTo>
                  <a:lnTo>
                    <a:pt x="983" y="91"/>
                  </a:lnTo>
                  <a:lnTo>
                    <a:pt x="981" y="91"/>
                  </a:lnTo>
                  <a:lnTo>
                    <a:pt x="981" y="91"/>
                  </a:lnTo>
                  <a:lnTo>
                    <a:pt x="983" y="91"/>
                  </a:lnTo>
                  <a:lnTo>
                    <a:pt x="983" y="93"/>
                  </a:lnTo>
                  <a:lnTo>
                    <a:pt x="986" y="93"/>
                  </a:lnTo>
                  <a:lnTo>
                    <a:pt x="984" y="96"/>
                  </a:lnTo>
                  <a:lnTo>
                    <a:pt x="974" y="95"/>
                  </a:lnTo>
                  <a:lnTo>
                    <a:pt x="972" y="91"/>
                  </a:lnTo>
                  <a:lnTo>
                    <a:pt x="970" y="91"/>
                  </a:lnTo>
                  <a:lnTo>
                    <a:pt x="970" y="89"/>
                  </a:lnTo>
                  <a:lnTo>
                    <a:pt x="969" y="91"/>
                  </a:lnTo>
                  <a:lnTo>
                    <a:pt x="969" y="91"/>
                  </a:lnTo>
                  <a:lnTo>
                    <a:pt x="963" y="93"/>
                  </a:lnTo>
                  <a:lnTo>
                    <a:pt x="962" y="96"/>
                  </a:lnTo>
                  <a:lnTo>
                    <a:pt x="960" y="98"/>
                  </a:lnTo>
                  <a:lnTo>
                    <a:pt x="960" y="98"/>
                  </a:lnTo>
                  <a:lnTo>
                    <a:pt x="958" y="100"/>
                  </a:lnTo>
                  <a:lnTo>
                    <a:pt x="958" y="103"/>
                  </a:lnTo>
                  <a:lnTo>
                    <a:pt x="956" y="103"/>
                  </a:lnTo>
                  <a:lnTo>
                    <a:pt x="956" y="103"/>
                  </a:lnTo>
                  <a:lnTo>
                    <a:pt x="956" y="105"/>
                  </a:lnTo>
                  <a:lnTo>
                    <a:pt x="958" y="107"/>
                  </a:lnTo>
                  <a:lnTo>
                    <a:pt x="958" y="107"/>
                  </a:lnTo>
                  <a:lnTo>
                    <a:pt x="958" y="108"/>
                  </a:lnTo>
                  <a:lnTo>
                    <a:pt x="967" y="108"/>
                  </a:lnTo>
                  <a:lnTo>
                    <a:pt x="967" y="108"/>
                  </a:lnTo>
                  <a:lnTo>
                    <a:pt x="974" y="110"/>
                  </a:lnTo>
                  <a:lnTo>
                    <a:pt x="974" y="112"/>
                  </a:lnTo>
                  <a:lnTo>
                    <a:pt x="974" y="112"/>
                  </a:lnTo>
                  <a:lnTo>
                    <a:pt x="974" y="119"/>
                  </a:lnTo>
                  <a:lnTo>
                    <a:pt x="972" y="119"/>
                  </a:lnTo>
                  <a:lnTo>
                    <a:pt x="974" y="122"/>
                  </a:lnTo>
                  <a:lnTo>
                    <a:pt x="972" y="122"/>
                  </a:lnTo>
                  <a:lnTo>
                    <a:pt x="972" y="124"/>
                  </a:lnTo>
                  <a:lnTo>
                    <a:pt x="970" y="124"/>
                  </a:lnTo>
                  <a:lnTo>
                    <a:pt x="962" y="124"/>
                  </a:lnTo>
                  <a:lnTo>
                    <a:pt x="962" y="124"/>
                  </a:lnTo>
                  <a:lnTo>
                    <a:pt x="950" y="124"/>
                  </a:lnTo>
                  <a:lnTo>
                    <a:pt x="950" y="122"/>
                  </a:lnTo>
                  <a:lnTo>
                    <a:pt x="948" y="122"/>
                  </a:lnTo>
                  <a:lnTo>
                    <a:pt x="948" y="119"/>
                  </a:lnTo>
                  <a:lnTo>
                    <a:pt x="946" y="117"/>
                  </a:lnTo>
                  <a:lnTo>
                    <a:pt x="944" y="115"/>
                  </a:lnTo>
                  <a:lnTo>
                    <a:pt x="944" y="115"/>
                  </a:lnTo>
                  <a:lnTo>
                    <a:pt x="943" y="115"/>
                  </a:lnTo>
                  <a:lnTo>
                    <a:pt x="939" y="117"/>
                  </a:lnTo>
                  <a:lnTo>
                    <a:pt x="937" y="115"/>
                  </a:lnTo>
                  <a:lnTo>
                    <a:pt x="937" y="117"/>
                  </a:lnTo>
                  <a:lnTo>
                    <a:pt x="936" y="117"/>
                  </a:lnTo>
                  <a:lnTo>
                    <a:pt x="936" y="121"/>
                  </a:lnTo>
                  <a:lnTo>
                    <a:pt x="937" y="121"/>
                  </a:lnTo>
                  <a:lnTo>
                    <a:pt x="937" y="124"/>
                  </a:lnTo>
                  <a:lnTo>
                    <a:pt x="937" y="124"/>
                  </a:lnTo>
                  <a:lnTo>
                    <a:pt x="937" y="128"/>
                  </a:lnTo>
                  <a:lnTo>
                    <a:pt x="944" y="135"/>
                  </a:lnTo>
                  <a:lnTo>
                    <a:pt x="946" y="138"/>
                  </a:lnTo>
                  <a:lnTo>
                    <a:pt x="951" y="138"/>
                  </a:lnTo>
                  <a:lnTo>
                    <a:pt x="953" y="140"/>
                  </a:lnTo>
                  <a:lnTo>
                    <a:pt x="956" y="142"/>
                  </a:lnTo>
                  <a:lnTo>
                    <a:pt x="956" y="136"/>
                  </a:lnTo>
                  <a:lnTo>
                    <a:pt x="958" y="136"/>
                  </a:lnTo>
                  <a:lnTo>
                    <a:pt x="958" y="136"/>
                  </a:lnTo>
                  <a:lnTo>
                    <a:pt x="958" y="136"/>
                  </a:lnTo>
                  <a:lnTo>
                    <a:pt x="962" y="136"/>
                  </a:lnTo>
                  <a:lnTo>
                    <a:pt x="963" y="136"/>
                  </a:lnTo>
                  <a:lnTo>
                    <a:pt x="963" y="136"/>
                  </a:lnTo>
                  <a:lnTo>
                    <a:pt x="965" y="138"/>
                  </a:lnTo>
                  <a:lnTo>
                    <a:pt x="965" y="140"/>
                  </a:lnTo>
                  <a:lnTo>
                    <a:pt x="970" y="145"/>
                  </a:lnTo>
                  <a:lnTo>
                    <a:pt x="972" y="147"/>
                  </a:lnTo>
                  <a:lnTo>
                    <a:pt x="979" y="149"/>
                  </a:lnTo>
                  <a:lnTo>
                    <a:pt x="979" y="149"/>
                  </a:lnTo>
                  <a:lnTo>
                    <a:pt x="984" y="154"/>
                  </a:lnTo>
                  <a:lnTo>
                    <a:pt x="986" y="161"/>
                  </a:lnTo>
                  <a:lnTo>
                    <a:pt x="988" y="161"/>
                  </a:lnTo>
                  <a:lnTo>
                    <a:pt x="988" y="166"/>
                  </a:lnTo>
                  <a:lnTo>
                    <a:pt x="990" y="166"/>
                  </a:lnTo>
                  <a:lnTo>
                    <a:pt x="990" y="166"/>
                  </a:lnTo>
                  <a:lnTo>
                    <a:pt x="991" y="166"/>
                  </a:lnTo>
                  <a:lnTo>
                    <a:pt x="995" y="166"/>
                  </a:lnTo>
                  <a:lnTo>
                    <a:pt x="998" y="163"/>
                  </a:lnTo>
                  <a:lnTo>
                    <a:pt x="1002" y="161"/>
                  </a:lnTo>
                  <a:lnTo>
                    <a:pt x="1005" y="157"/>
                  </a:lnTo>
                  <a:lnTo>
                    <a:pt x="1007" y="156"/>
                  </a:lnTo>
                  <a:lnTo>
                    <a:pt x="1012" y="156"/>
                  </a:lnTo>
                  <a:lnTo>
                    <a:pt x="1012" y="154"/>
                  </a:lnTo>
                  <a:lnTo>
                    <a:pt x="1023" y="150"/>
                  </a:lnTo>
                  <a:lnTo>
                    <a:pt x="1023" y="150"/>
                  </a:lnTo>
                  <a:lnTo>
                    <a:pt x="1030" y="149"/>
                  </a:lnTo>
                  <a:lnTo>
                    <a:pt x="1028" y="147"/>
                  </a:lnTo>
                  <a:lnTo>
                    <a:pt x="1028" y="145"/>
                  </a:lnTo>
                  <a:lnTo>
                    <a:pt x="1032" y="142"/>
                  </a:lnTo>
                  <a:lnTo>
                    <a:pt x="1032" y="136"/>
                  </a:lnTo>
                  <a:close/>
                  <a:moveTo>
                    <a:pt x="1913" y="1774"/>
                  </a:moveTo>
                  <a:lnTo>
                    <a:pt x="1913" y="1769"/>
                  </a:lnTo>
                  <a:lnTo>
                    <a:pt x="1913" y="1763"/>
                  </a:lnTo>
                  <a:lnTo>
                    <a:pt x="1913" y="1760"/>
                  </a:lnTo>
                  <a:lnTo>
                    <a:pt x="1910" y="1760"/>
                  </a:lnTo>
                  <a:lnTo>
                    <a:pt x="1911" y="1760"/>
                  </a:lnTo>
                  <a:lnTo>
                    <a:pt x="1911" y="1758"/>
                  </a:lnTo>
                  <a:lnTo>
                    <a:pt x="1911" y="1758"/>
                  </a:lnTo>
                  <a:lnTo>
                    <a:pt x="1911" y="1755"/>
                  </a:lnTo>
                  <a:lnTo>
                    <a:pt x="1911" y="1749"/>
                  </a:lnTo>
                  <a:lnTo>
                    <a:pt x="1910" y="1746"/>
                  </a:lnTo>
                  <a:lnTo>
                    <a:pt x="1906" y="1742"/>
                  </a:lnTo>
                  <a:lnTo>
                    <a:pt x="1906" y="1739"/>
                  </a:lnTo>
                  <a:lnTo>
                    <a:pt x="1904" y="1739"/>
                  </a:lnTo>
                  <a:lnTo>
                    <a:pt x="1904" y="1735"/>
                  </a:lnTo>
                  <a:lnTo>
                    <a:pt x="1903" y="1735"/>
                  </a:lnTo>
                  <a:lnTo>
                    <a:pt x="1903" y="1732"/>
                  </a:lnTo>
                  <a:lnTo>
                    <a:pt x="1901" y="1732"/>
                  </a:lnTo>
                  <a:lnTo>
                    <a:pt x="1901" y="1730"/>
                  </a:lnTo>
                  <a:lnTo>
                    <a:pt x="1901" y="1730"/>
                  </a:lnTo>
                  <a:lnTo>
                    <a:pt x="1901" y="1727"/>
                  </a:lnTo>
                  <a:lnTo>
                    <a:pt x="1899" y="1727"/>
                  </a:lnTo>
                  <a:lnTo>
                    <a:pt x="1897" y="1725"/>
                  </a:lnTo>
                  <a:lnTo>
                    <a:pt x="1894" y="1723"/>
                  </a:lnTo>
                  <a:lnTo>
                    <a:pt x="1892" y="1723"/>
                  </a:lnTo>
                  <a:lnTo>
                    <a:pt x="1889" y="1723"/>
                  </a:lnTo>
                  <a:lnTo>
                    <a:pt x="1889" y="1725"/>
                  </a:lnTo>
                  <a:lnTo>
                    <a:pt x="1887" y="1725"/>
                  </a:lnTo>
                  <a:lnTo>
                    <a:pt x="1887" y="1721"/>
                  </a:lnTo>
                  <a:lnTo>
                    <a:pt x="1887" y="1721"/>
                  </a:lnTo>
                  <a:lnTo>
                    <a:pt x="1885" y="1720"/>
                  </a:lnTo>
                  <a:lnTo>
                    <a:pt x="1882" y="1720"/>
                  </a:lnTo>
                  <a:lnTo>
                    <a:pt x="1878" y="1721"/>
                  </a:lnTo>
                  <a:lnTo>
                    <a:pt x="1876" y="1723"/>
                  </a:lnTo>
                  <a:lnTo>
                    <a:pt x="1876" y="1723"/>
                  </a:lnTo>
                  <a:lnTo>
                    <a:pt x="1876" y="1720"/>
                  </a:lnTo>
                  <a:lnTo>
                    <a:pt x="1873" y="1718"/>
                  </a:lnTo>
                  <a:lnTo>
                    <a:pt x="1873" y="1718"/>
                  </a:lnTo>
                  <a:lnTo>
                    <a:pt x="1871" y="1714"/>
                  </a:lnTo>
                  <a:lnTo>
                    <a:pt x="1871" y="1713"/>
                  </a:lnTo>
                  <a:lnTo>
                    <a:pt x="1871" y="1711"/>
                  </a:lnTo>
                  <a:lnTo>
                    <a:pt x="1868" y="1711"/>
                  </a:lnTo>
                  <a:lnTo>
                    <a:pt x="1868" y="1707"/>
                  </a:lnTo>
                  <a:lnTo>
                    <a:pt x="1866" y="1707"/>
                  </a:lnTo>
                  <a:lnTo>
                    <a:pt x="1864" y="1707"/>
                  </a:lnTo>
                  <a:lnTo>
                    <a:pt x="1864" y="1706"/>
                  </a:lnTo>
                  <a:lnTo>
                    <a:pt x="1862" y="1706"/>
                  </a:lnTo>
                  <a:lnTo>
                    <a:pt x="1855" y="1699"/>
                  </a:lnTo>
                  <a:lnTo>
                    <a:pt x="1854" y="1699"/>
                  </a:lnTo>
                  <a:lnTo>
                    <a:pt x="1852" y="1695"/>
                  </a:lnTo>
                  <a:lnTo>
                    <a:pt x="1850" y="1695"/>
                  </a:lnTo>
                  <a:lnTo>
                    <a:pt x="1848" y="1694"/>
                  </a:lnTo>
                  <a:lnTo>
                    <a:pt x="1847" y="1694"/>
                  </a:lnTo>
                  <a:lnTo>
                    <a:pt x="1847" y="1692"/>
                  </a:lnTo>
                  <a:lnTo>
                    <a:pt x="1843" y="1692"/>
                  </a:lnTo>
                  <a:lnTo>
                    <a:pt x="1843" y="1690"/>
                  </a:lnTo>
                  <a:lnTo>
                    <a:pt x="1841" y="1690"/>
                  </a:lnTo>
                  <a:lnTo>
                    <a:pt x="1841" y="1690"/>
                  </a:lnTo>
                  <a:lnTo>
                    <a:pt x="1838" y="1688"/>
                  </a:lnTo>
                  <a:lnTo>
                    <a:pt x="1836" y="1687"/>
                  </a:lnTo>
                  <a:lnTo>
                    <a:pt x="1833" y="1687"/>
                  </a:lnTo>
                  <a:lnTo>
                    <a:pt x="1829" y="1687"/>
                  </a:lnTo>
                  <a:lnTo>
                    <a:pt x="1827" y="1688"/>
                  </a:lnTo>
                  <a:lnTo>
                    <a:pt x="1826" y="1688"/>
                  </a:lnTo>
                  <a:lnTo>
                    <a:pt x="1826" y="1687"/>
                  </a:lnTo>
                  <a:lnTo>
                    <a:pt x="1820" y="1687"/>
                  </a:lnTo>
                  <a:lnTo>
                    <a:pt x="1820" y="1685"/>
                  </a:lnTo>
                  <a:lnTo>
                    <a:pt x="1814" y="1685"/>
                  </a:lnTo>
                  <a:lnTo>
                    <a:pt x="1812" y="1683"/>
                  </a:lnTo>
                  <a:lnTo>
                    <a:pt x="1810" y="1683"/>
                  </a:lnTo>
                  <a:lnTo>
                    <a:pt x="1810" y="1681"/>
                  </a:lnTo>
                  <a:lnTo>
                    <a:pt x="1805" y="1681"/>
                  </a:lnTo>
                  <a:lnTo>
                    <a:pt x="1805" y="1685"/>
                  </a:lnTo>
                  <a:lnTo>
                    <a:pt x="1801" y="1685"/>
                  </a:lnTo>
                  <a:lnTo>
                    <a:pt x="1801" y="1681"/>
                  </a:lnTo>
                  <a:lnTo>
                    <a:pt x="1800" y="1681"/>
                  </a:lnTo>
                  <a:lnTo>
                    <a:pt x="1800" y="1680"/>
                  </a:lnTo>
                  <a:lnTo>
                    <a:pt x="1798" y="1678"/>
                  </a:lnTo>
                  <a:lnTo>
                    <a:pt x="1796" y="1678"/>
                  </a:lnTo>
                  <a:lnTo>
                    <a:pt x="1796" y="1678"/>
                  </a:lnTo>
                  <a:lnTo>
                    <a:pt x="1796" y="1676"/>
                  </a:lnTo>
                  <a:lnTo>
                    <a:pt x="1789" y="1676"/>
                  </a:lnTo>
                  <a:lnTo>
                    <a:pt x="1789" y="1678"/>
                  </a:lnTo>
                  <a:lnTo>
                    <a:pt x="1789" y="1678"/>
                  </a:lnTo>
                  <a:lnTo>
                    <a:pt x="1789" y="1676"/>
                  </a:lnTo>
                  <a:lnTo>
                    <a:pt x="1786" y="1676"/>
                  </a:lnTo>
                  <a:lnTo>
                    <a:pt x="1780" y="1685"/>
                  </a:lnTo>
                  <a:lnTo>
                    <a:pt x="1780" y="1685"/>
                  </a:lnTo>
                  <a:lnTo>
                    <a:pt x="1779" y="1687"/>
                  </a:lnTo>
                  <a:lnTo>
                    <a:pt x="1779" y="1687"/>
                  </a:lnTo>
                  <a:lnTo>
                    <a:pt x="1775" y="1687"/>
                  </a:lnTo>
                  <a:lnTo>
                    <a:pt x="1773" y="1685"/>
                  </a:lnTo>
                  <a:lnTo>
                    <a:pt x="1773" y="1683"/>
                  </a:lnTo>
                  <a:lnTo>
                    <a:pt x="1775" y="1681"/>
                  </a:lnTo>
                  <a:lnTo>
                    <a:pt x="1775" y="1678"/>
                  </a:lnTo>
                  <a:lnTo>
                    <a:pt x="1775" y="1678"/>
                  </a:lnTo>
                  <a:lnTo>
                    <a:pt x="1775" y="1676"/>
                  </a:lnTo>
                  <a:lnTo>
                    <a:pt x="1772" y="1676"/>
                  </a:lnTo>
                  <a:lnTo>
                    <a:pt x="1772" y="1674"/>
                  </a:lnTo>
                  <a:lnTo>
                    <a:pt x="1772" y="1674"/>
                  </a:lnTo>
                  <a:lnTo>
                    <a:pt x="1773" y="1673"/>
                  </a:lnTo>
                  <a:lnTo>
                    <a:pt x="1773" y="1671"/>
                  </a:lnTo>
                  <a:lnTo>
                    <a:pt x="1772" y="1669"/>
                  </a:lnTo>
                  <a:lnTo>
                    <a:pt x="1768" y="1667"/>
                  </a:lnTo>
                  <a:lnTo>
                    <a:pt x="1768" y="1664"/>
                  </a:lnTo>
                  <a:lnTo>
                    <a:pt x="1768" y="1662"/>
                  </a:lnTo>
                  <a:lnTo>
                    <a:pt x="1766" y="1660"/>
                  </a:lnTo>
                  <a:lnTo>
                    <a:pt x="1763" y="1660"/>
                  </a:lnTo>
                  <a:lnTo>
                    <a:pt x="1761" y="1660"/>
                  </a:lnTo>
                  <a:lnTo>
                    <a:pt x="1761" y="1660"/>
                  </a:lnTo>
                  <a:lnTo>
                    <a:pt x="1761" y="1662"/>
                  </a:lnTo>
                  <a:lnTo>
                    <a:pt x="1759" y="1664"/>
                  </a:lnTo>
                  <a:lnTo>
                    <a:pt x="1759" y="1664"/>
                  </a:lnTo>
                  <a:lnTo>
                    <a:pt x="1758" y="1664"/>
                  </a:lnTo>
                  <a:lnTo>
                    <a:pt x="1759" y="1662"/>
                  </a:lnTo>
                  <a:lnTo>
                    <a:pt x="1759" y="1660"/>
                  </a:lnTo>
                  <a:lnTo>
                    <a:pt x="1759" y="1657"/>
                  </a:lnTo>
                  <a:lnTo>
                    <a:pt x="1758" y="1655"/>
                  </a:lnTo>
                  <a:lnTo>
                    <a:pt x="1754" y="1657"/>
                  </a:lnTo>
                  <a:lnTo>
                    <a:pt x="1754" y="1657"/>
                  </a:lnTo>
                  <a:lnTo>
                    <a:pt x="1754" y="1655"/>
                  </a:lnTo>
                  <a:lnTo>
                    <a:pt x="1751" y="1655"/>
                  </a:lnTo>
                  <a:lnTo>
                    <a:pt x="1751" y="1652"/>
                  </a:lnTo>
                  <a:lnTo>
                    <a:pt x="1751" y="1652"/>
                  </a:lnTo>
                  <a:lnTo>
                    <a:pt x="1749" y="1652"/>
                  </a:lnTo>
                  <a:lnTo>
                    <a:pt x="1749" y="1652"/>
                  </a:lnTo>
                  <a:lnTo>
                    <a:pt x="1745" y="1652"/>
                  </a:lnTo>
                  <a:lnTo>
                    <a:pt x="1744" y="1648"/>
                  </a:lnTo>
                  <a:lnTo>
                    <a:pt x="1742" y="1648"/>
                  </a:lnTo>
                  <a:lnTo>
                    <a:pt x="1740" y="1646"/>
                  </a:lnTo>
                  <a:lnTo>
                    <a:pt x="1738" y="1645"/>
                  </a:lnTo>
                  <a:lnTo>
                    <a:pt x="1735" y="1643"/>
                  </a:lnTo>
                  <a:lnTo>
                    <a:pt x="1724" y="1645"/>
                  </a:lnTo>
                  <a:lnTo>
                    <a:pt x="1724" y="1646"/>
                  </a:lnTo>
                  <a:lnTo>
                    <a:pt x="1723" y="1648"/>
                  </a:lnTo>
                  <a:lnTo>
                    <a:pt x="1721" y="1648"/>
                  </a:lnTo>
                  <a:lnTo>
                    <a:pt x="1719" y="1650"/>
                  </a:lnTo>
                  <a:lnTo>
                    <a:pt x="1716" y="1650"/>
                  </a:lnTo>
                  <a:lnTo>
                    <a:pt x="1716" y="1652"/>
                  </a:lnTo>
                  <a:lnTo>
                    <a:pt x="1716" y="1652"/>
                  </a:lnTo>
                  <a:lnTo>
                    <a:pt x="1714" y="1652"/>
                  </a:lnTo>
                  <a:lnTo>
                    <a:pt x="1716" y="1655"/>
                  </a:lnTo>
                  <a:lnTo>
                    <a:pt x="1716" y="1655"/>
                  </a:lnTo>
                  <a:lnTo>
                    <a:pt x="1718" y="1655"/>
                  </a:lnTo>
                  <a:lnTo>
                    <a:pt x="1718" y="1659"/>
                  </a:lnTo>
                  <a:lnTo>
                    <a:pt x="1712" y="1659"/>
                  </a:lnTo>
                  <a:lnTo>
                    <a:pt x="1712" y="1660"/>
                  </a:lnTo>
                  <a:lnTo>
                    <a:pt x="1707" y="1664"/>
                  </a:lnTo>
                  <a:lnTo>
                    <a:pt x="1707" y="1667"/>
                  </a:lnTo>
                  <a:lnTo>
                    <a:pt x="1705" y="1667"/>
                  </a:lnTo>
                  <a:lnTo>
                    <a:pt x="1705" y="1664"/>
                  </a:lnTo>
                  <a:lnTo>
                    <a:pt x="1700" y="1664"/>
                  </a:lnTo>
                  <a:lnTo>
                    <a:pt x="1700" y="1666"/>
                  </a:lnTo>
                  <a:lnTo>
                    <a:pt x="1700" y="1666"/>
                  </a:lnTo>
                  <a:lnTo>
                    <a:pt x="1700" y="1666"/>
                  </a:lnTo>
                  <a:lnTo>
                    <a:pt x="1700" y="1664"/>
                  </a:lnTo>
                  <a:lnTo>
                    <a:pt x="1693" y="1664"/>
                  </a:lnTo>
                  <a:lnTo>
                    <a:pt x="1693" y="1667"/>
                  </a:lnTo>
                  <a:lnTo>
                    <a:pt x="1688" y="1667"/>
                  </a:lnTo>
                  <a:lnTo>
                    <a:pt x="1686" y="1664"/>
                  </a:lnTo>
                  <a:lnTo>
                    <a:pt x="1683" y="1662"/>
                  </a:lnTo>
                  <a:lnTo>
                    <a:pt x="1681" y="1659"/>
                  </a:lnTo>
                  <a:lnTo>
                    <a:pt x="1681" y="1655"/>
                  </a:lnTo>
                  <a:lnTo>
                    <a:pt x="1679" y="1655"/>
                  </a:lnTo>
                  <a:lnTo>
                    <a:pt x="1679" y="1652"/>
                  </a:lnTo>
                  <a:lnTo>
                    <a:pt x="1679" y="1652"/>
                  </a:lnTo>
                  <a:lnTo>
                    <a:pt x="1679" y="1650"/>
                  </a:lnTo>
                  <a:lnTo>
                    <a:pt x="1676" y="1650"/>
                  </a:lnTo>
                  <a:lnTo>
                    <a:pt x="1676" y="1652"/>
                  </a:lnTo>
                  <a:lnTo>
                    <a:pt x="1674" y="1653"/>
                  </a:lnTo>
                  <a:lnTo>
                    <a:pt x="1670" y="1655"/>
                  </a:lnTo>
                  <a:lnTo>
                    <a:pt x="1670" y="1655"/>
                  </a:lnTo>
                  <a:lnTo>
                    <a:pt x="1670" y="1659"/>
                  </a:lnTo>
                  <a:lnTo>
                    <a:pt x="1670" y="1659"/>
                  </a:lnTo>
                  <a:lnTo>
                    <a:pt x="1670" y="1669"/>
                  </a:lnTo>
                  <a:lnTo>
                    <a:pt x="1669" y="1669"/>
                  </a:lnTo>
                  <a:lnTo>
                    <a:pt x="1667" y="1673"/>
                  </a:lnTo>
                  <a:lnTo>
                    <a:pt x="1667" y="1673"/>
                  </a:lnTo>
                  <a:lnTo>
                    <a:pt x="1667" y="1673"/>
                  </a:lnTo>
                  <a:lnTo>
                    <a:pt x="1667" y="1673"/>
                  </a:lnTo>
                  <a:lnTo>
                    <a:pt x="1665" y="1673"/>
                  </a:lnTo>
                  <a:lnTo>
                    <a:pt x="1667" y="1669"/>
                  </a:lnTo>
                  <a:lnTo>
                    <a:pt x="1667" y="1669"/>
                  </a:lnTo>
                  <a:lnTo>
                    <a:pt x="1669" y="1666"/>
                  </a:lnTo>
                  <a:lnTo>
                    <a:pt x="1667" y="1660"/>
                  </a:lnTo>
                  <a:lnTo>
                    <a:pt x="1667" y="1657"/>
                  </a:lnTo>
                  <a:lnTo>
                    <a:pt x="1667" y="1653"/>
                  </a:lnTo>
                  <a:lnTo>
                    <a:pt x="1662" y="1653"/>
                  </a:lnTo>
                  <a:lnTo>
                    <a:pt x="1660" y="1655"/>
                  </a:lnTo>
                  <a:lnTo>
                    <a:pt x="1658" y="1655"/>
                  </a:lnTo>
                  <a:lnTo>
                    <a:pt x="1656" y="1657"/>
                  </a:lnTo>
                  <a:lnTo>
                    <a:pt x="1655" y="1657"/>
                  </a:lnTo>
                  <a:lnTo>
                    <a:pt x="1655" y="1659"/>
                  </a:lnTo>
                  <a:lnTo>
                    <a:pt x="1651" y="1659"/>
                  </a:lnTo>
                  <a:lnTo>
                    <a:pt x="1651" y="1659"/>
                  </a:lnTo>
                  <a:lnTo>
                    <a:pt x="1642" y="1660"/>
                  </a:lnTo>
                  <a:lnTo>
                    <a:pt x="1642" y="1660"/>
                  </a:lnTo>
                  <a:lnTo>
                    <a:pt x="1641" y="1660"/>
                  </a:lnTo>
                  <a:lnTo>
                    <a:pt x="1641" y="1662"/>
                  </a:lnTo>
                  <a:lnTo>
                    <a:pt x="1637" y="1664"/>
                  </a:lnTo>
                  <a:lnTo>
                    <a:pt x="1637" y="1667"/>
                  </a:lnTo>
                  <a:lnTo>
                    <a:pt x="1634" y="1669"/>
                  </a:lnTo>
                  <a:lnTo>
                    <a:pt x="1632" y="1673"/>
                  </a:lnTo>
                  <a:lnTo>
                    <a:pt x="1628" y="1673"/>
                  </a:lnTo>
                  <a:lnTo>
                    <a:pt x="1623" y="1673"/>
                  </a:lnTo>
                  <a:lnTo>
                    <a:pt x="1618" y="1673"/>
                  </a:lnTo>
                  <a:lnTo>
                    <a:pt x="1615" y="1673"/>
                  </a:lnTo>
                  <a:lnTo>
                    <a:pt x="1609" y="1673"/>
                  </a:lnTo>
                  <a:lnTo>
                    <a:pt x="1608" y="1674"/>
                  </a:lnTo>
                  <a:lnTo>
                    <a:pt x="1606" y="1674"/>
                  </a:lnTo>
                  <a:lnTo>
                    <a:pt x="1606" y="1673"/>
                  </a:lnTo>
                  <a:lnTo>
                    <a:pt x="1608" y="1673"/>
                  </a:lnTo>
                  <a:lnTo>
                    <a:pt x="1611" y="1671"/>
                  </a:lnTo>
                  <a:lnTo>
                    <a:pt x="1613" y="1671"/>
                  </a:lnTo>
                  <a:lnTo>
                    <a:pt x="1616" y="1671"/>
                  </a:lnTo>
                  <a:lnTo>
                    <a:pt x="1618" y="1673"/>
                  </a:lnTo>
                  <a:lnTo>
                    <a:pt x="1630" y="1673"/>
                  </a:lnTo>
                  <a:lnTo>
                    <a:pt x="1630" y="1671"/>
                  </a:lnTo>
                  <a:lnTo>
                    <a:pt x="1634" y="1667"/>
                  </a:lnTo>
                  <a:lnTo>
                    <a:pt x="1637" y="1666"/>
                  </a:lnTo>
                  <a:lnTo>
                    <a:pt x="1637" y="1662"/>
                  </a:lnTo>
                  <a:lnTo>
                    <a:pt x="1639" y="1660"/>
                  </a:lnTo>
                  <a:lnTo>
                    <a:pt x="1639" y="1660"/>
                  </a:lnTo>
                  <a:lnTo>
                    <a:pt x="1646" y="1659"/>
                  </a:lnTo>
                  <a:lnTo>
                    <a:pt x="1646" y="1659"/>
                  </a:lnTo>
                  <a:lnTo>
                    <a:pt x="1651" y="1659"/>
                  </a:lnTo>
                  <a:lnTo>
                    <a:pt x="1651" y="1657"/>
                  </a:lnTo>
                  <a:lnTo>
                    <a:pt x="1653" y="1657"/>
                  </a:lnTo>
                  <a:lnTo>
                    <a:pt x="1655" y="1655"/>
                  </a:lnTo>
                  <a:lnTo>
                    <a:pt x="1658" y="1653"/>
                  </a:lnTo>
                  <a:lnTo>
                    <a:pt x="1660" y="1653"/>
                  </a:lnTo>
                  <a:lnTo>
                    <a:pt x="1663" y="1652"/>
                  </a:lnTo>
                  <a:lnTo>
                    <a:pt x="1665" y="1650"/>
                  </a:lnTo>
                  <a:lnTo>
                    <a:pt x="1665" y="1648"/>
                  </a:lnTo>
                  <a:lnTo>
                    <a:pt x="1665" y="1645"/>
                  </a:lnTo>
                  <a:lnTo>
                    <a:pt x="1667" y="1643"/>
                  </a:lnTo>
                  <a:lnTo>
                    <a:pt x="1670" y="1641"/>
                  </a:lnTo>
                  <a:lnTo>
                    <a:pt x="1670" y="1638"/>
                  </a:lnTo>
                  <a:lnTo>
                    <a:pt x="1670" y="1638"/>
                  </a:lnTo>
                  <a:lnTo>
                    <a:pt x="1670" y="1636"/>
                  </a:lnTo>
                  <a:lnTo>
                    <a:pt x="1672" y="1636"/>
                  </a:lnTo>
                  <a:lnTo>
                    <a:pt x="1672" y="1632"/>
                  </a:lnTo>
                  <a:lnTo>
                    <a:pt x="1672" y="1632"/>
                  </a:lnTo>
                  <a:lnTo>
                    <a:pt x="1674" y="1631"/>
                  </a:lnTo>
                  <a:lnTo>
                    <a:pt x="1676" y="1631"/>
                  </a:lnTo>
                  <a:lnTo>
                    <a:pt x="1681" y="1622"/>
                  </a:lnTo>
                  <a:lnTo>
                    <a:pt x="1683" y="1622"/>
                  </a:lnTo>
                  <a:lnTo>
                    <a:pt x="1683" y="1625"/>
                  </a:lnTo>
                  <a:lnTo>
                    <a:pt x="1683" y="1625"/>
                  </a:lnTo>
                  <a:lnTo>
                    <a:pt x="1681" y="1627"/>
                  </a:lnTo>
                  <a:lnTo>
                    <a:pt x="1684" y="1632"/>
                  </a:lnTo>
                  <a:lnTo>
                    <a:pt x="1691" y="1631"/>
                  </a:lnTo>
                  <a:lnTo>
                    <a:pt x="1691" y="1631"/>
                  </a:lnTo>
                  <a:lnTo>
                    <a:pt x="1693" y="1631"/>
                  </a:lnTo>
                  <a:lnTo>
                    <a:pt x="1693" y="1629"/>
                  </a:lnTo>
                  <a:lnTo>
                    <a:pt x="1690" y="1627"/>
                  </a:lnTo>
                  <a:lnTo>
                    <a:pt x="1690" y="1622"/>
                  </a:lnTo>
                  <a:lnTo>
                    <a:pt x="1688" y="1622"/>
                  </a:lnTo>
                  <a:lnTo>
                    <a:pt x="1688" y="1620"/>
                  </a:lnTo>
                  <a:lnTo>
                    <a:pt x="1690" y="1622"/>
                  </a:lnTo>
                  <a:lnTo>
                    <a:pt x="1691" y="1622"/>
                  </a:lnTo>
                  <a:lnTo>
                    <a:pt x="1693" y="1622"/>
                  </a:lnTo>
                  <a:lnTo>
                    <a:pt x="1695" y="1613"/>
                  </a:lnTo>
                  <a:lnTo>
                    <a:pt x="1691" y="1613"/>
                  </a:lnTo>
                  <a:lnTo>
                    <a:pt x="1690" y="1613"/>
                  </a:lnTo>
                  <a:lnTo>
                    <a:pt x="1688" y="1615"/>
                  </a:lnTo>
                  <a:lnTo>
                    <a:pt x="1688" y="1615"/>
                  </a:lnTo>
                  <a:lnTo>
                    <a:pt x="1688" y="1618"/>
                  </a:lnTo>
                  <a:lnTo>
                    <a:pt x="1684" y="1618"/>
                  </a:lnTo>
                  <a:lnTo>
                    <a:pt x="1684" y="1617"/>
                  </a:lnTo>
                  <a:lnTo>
                    <a:pt x="1686" y="1615"/>
                  </a:lnTo>
                  <a:lnTo>
                    <a:pt x="1688" y="1613"/>
                  </a:lnTo>
                  <a:lnTo>
                    <a:pt x="1688" y="1610"/>
                  </a:lnTo>
                  <a:lnTo>
                    <a:pt x="1686" y="1608"/>
                  </a:lnTo>
                  <a:lnTo>
                    <a:pt x="1684" y="1608"/>
                  </a:lnTo>
                  <a:lnTo>
                    <a:pt x="1684" y="1606"/>
                  </a:lnTo>
                  <a:lnTo>
                    <a:pt x="1691" y="1605"/>
                  </a:lnTo>
                  <a:lnTo>
                    <a:pt x="1691" y="1603"/>
                  </a:lnTo>
                  <a:lnTo>
                    <a:pt x="1691" y="1603"/>
                  </a:lnTo>
                  <a:lnTo>
                    <a:pt x="1693" y="1601"/>
                  </a:lnTo>
                  <a:lnTo>
                    <a:pt x="1693" y="1598"/>
                  </a:lnTo>
                  <a:lnTo>
                    <a:pt x="1691" y="1596"/>
                  </a:lnTo>
                  <a:lnTo>
                    <a:pt x="1684" y="1596"/>
                  </a:lnTo>
                  <a:lnTo>
                    <a:pt x="1684" y="1598"/>
                  </a:lnTo>
                  <a:lnTo>
                    <a:pt x="1683" y="1598"/>
                  </a:lnTo>
                  <a:lnTo>
                    <a:pt x="1683" y="1596"/>
                  </a:lnTo>
                  <a:lnTo>
                    <a:pt x="1683" y="1596"/>
                  </a:lnTo>
                  <a:lnTo>
                    <a:pt x="1684" y="1596"/>
                  </a:lnTo>
                  <a:lnTo>
                    <a:pt x="1683" y="1585"/>
                  </a:lnTo>
                  <a:lnTo>
                    <a:pt x="1681" y="1584"/>
                  </a:lnTo>
                  <a:lnTo>
                    <a:pt x="1681" y="1582"/>
                  </a:lnTo>
                  <a:lnTo>
                    <a:pt x="1679" y="1582"/>
                  </a:lnTo>
                  <a:lnTo>
                    <a:pt x="1681" y="1573"/>
                  </a:lnTo>
                  <a:lnTo>
                    <a:pt x="1679" y="1573"/>
                  </a:lnTo>
                  <a:lnTo>
                    <a:pt x="1679" y="1571"/>
                  </a:lnTo>
                  <a:lnTo>
                    <a:pt x="1679" y="1571"/>
                  </a:lnTo>
                  <a:lnTo>
                    <a:pt x="1677" y="1566"/>
                  </a:lnTo>
                  <a:lnTo>
                    <a:pt x="1676" y="1566"/>
                  </a:lnTo>
                  <a:lnTo>
                    <a:pt x="1676" y="1561"/>
                  </a:lnTo>
                  <a:lnTo>
                    <a:pt x="1674" y="1561"/>
                  </a:lnTo>
                  <a:lnTo>
                    <a:pt x="1674" y="1556"/>
                  </a:lnTo>
                  <a:lnTo>
                    <a:pt x="1670" y="1556"/>
                  </a:lnTo>
                  <a:lnTo>
                    <a:pt x="1670" y="1554"/>
                  </a:lnTo>
                  <a:lnTo>
                    <a:pt x="1669" y="1552"/>
                  </a:lnTo>
                  <a:lnTo>
                    <a:pt x="1669" y="1549"/>
                  </a:lnTo>
                  <a:lnTo>
                    <a:pt x="1667" y="1547"/>
                  </a:lnTo>
                  <a:lnTo>
                    <a:pt x="1665" y="1547"/>
                  </a:lnTo>
                  <a:lnTo>
                    <a:pt x="1663" y="1547"/>
                  </a:lnTo>
                  <a:lnTo>
                    <a:pt x="1662" y="1545"/>
                  </a:lnTo>
                  <a:lnTo>
                    <a:pt x="1660" y="1543"/>
                  </a:lnTo>
                  <a:lnTo>
                    <a:pt x="1660" y="1542"/>
                  </a:lnTo>
                  <a:lnTo>
                    <a:pt x="1658" y="1542"/>
                  </a:lnTo>
                  <a:lnTo>
                    <a:pt x="1658" y="1538"/>
                  </a:lnTo>
                  <a:lnTo>
                    <a:pt x="1656" y="1538"/>
                  </a:lnTo>
                  <a:lnTo>
                    <a:pt x="1656" y="1536"/>
                  </a:lnTo>
                  <a:lnTo>
                    <a:pt x="1655" y="1536"/>
                  </a:lnTo>
                  <a:lnTo>
                    <a:pt x="1655" y="1533"/>
                  </a:lnTo>
                  <a:lnTo>
                    <a:pt x="1655" y="1533"/>
                  </a:lnTo>
                  <a:lnTo>
                    <a:pt x="1651" y="1531"/>
                  </a:lnTo>
                  <a:lnTo>
                    <a:pt x="1649" y="1529"/>
                  </a:lnTo>
                  <a:lnTo>
                    <a:pt x="1646" y="1529"/>
                  </a:lnTo>
                  <a:lnTo>
                    <a:pt x="1642" y="1528"/>
                  </a:lnTo>
                  <a:lnTo>
                    <a:pt x="1642" y="1526"/>
                  </a:lnTo>
                  <a:lnTo>
                    <a:pt x="1641" y="1526"/>
                  </a:lnTo>
                  <a:lnTo>
                    <a:pt x="1641" y="1526"/>
                  </a:lnTo>
                  <a:lnTo>
                    <a:pt x="1639" y="1524"/>
                  </a:lnTo>
                  <a:lnTo>
                    <a:pt x="1637" y="1526"/>
                  </a:lnTo>
                  <a:lnTo>
                    <a:pt x="1635" y="1526"/>
                  </a:lnTo>
                  <a:lnTo>
                    <a:pt x="1634" y="1526"/>
                  </a:lnTo>
                  <a:lnTo>
                    <a:pt x="1634" y="1526"/>
                  </a:lnTo>
                  <a:lnTo>
                    <a:pt x="1632" y="1522"/>
                  </a:lnTo>
                  <a:lnTo>
                    <a:pt x="1630" y="1522"/>
                  </a:lnTo>
                  <a:lnTo>
                    <a:pt x="1630" y="1526"/>
                  </a:lnTo>
                  <a:lnTo>
                    <a:pt x="1630" y="1526"/>
                  </a:lnTo>
                  <a:lnTo>
                    <a:pt x="1630" y="1521"/>
                  </a:lnTo>
                  <a:lnTo>
                    <a:pt x="1627" y="1521"/>
                  </a:lnTo>
                  <a:lnTo>
                    <a:pt x="1625" y="1519"/>
                  </a:lnTo>
                  <a:lnTo>
                    <a:pt x="1623" y="1519"/>
                  </a:lnTo>
                  <a:lnTo>
                    <a:pt x="1620" y="1517"/>
                  </a:lnTo>
                  <a:lnTo>
                    <a:pt x="1620" y="1519"/>
                  </a:lnTo>
                  <a:lnTo>
                    <a:pt x="1616" y="1519"/>
                  </a:lnTo>
                  <a:lnTo>
                    <a:pt x="1616" y="1521"/>
                  </a:lnTo>
                  <a:lnTo>
                    <a:pt x="1606" y="1522"/>
                  </a:lnTo>
                  <a:lnTo>
                    <a:pt x="1606" y="1521"/>
                  </a:lnTo>
                  <a:lnTo>
                    <a:pt x="1601" y="1521"/>
                  </a:lnTo>
                  <a:lnTo>
                    <a:pt x="1601" y="1519"/>
                  </a:lnTo>
                  <a:lnTo>
                    <a:pt x="1601" y="1521"/>
                  </a:lnTo>
                  <a:lnTo>
                    <a:pt x="1599" y="1521"/>
                  </a:lnTo>
                  <a:lnTo>
                    <a:pt x="1599" y="1521"/>
                  </a:lnTo>
                  <a:lnTo>
                    <a:pt x="1597" y="1521"/>
                  </a:lnTo>
                  <a:lnTo>
                    <a:pt x="1595" y="1521"/>
                  </a:lnTo>
                  <a:lnTo>
                    <a:pt x="1595" y="1519"/>
                  </a:lnTo>
                  <a:lnTo>
                    <a:pt x="1594" y="1522"/>
                  </a:lnTo>
                  <a:lnTo>
                    <a:pt x="1594" y="1526"/>
                  </a:lnTo>
                  <a:lnTo>
                    <a:pt x="1592" y="1526"/>
                  </a:lnTo>
                  <a:lnTo>
                    <a:pt x="1590" y="1517"/>
                  </a:lnTo>
                  <a:lnTo>
                    <a:pt x="1588" y="1515"/>
                  </a:lnTo>
                  <a:lnTo>
                    <a:pt x="1587" y="1514"/>
                  </a:lnTo>
                  <a:lnTo>
                    <a:pt x="1581" y="1512"/>
                  </a:lnTo>
                  <a:lnTo>
                    <a:pt x="1581" y="1510"/>
                  </a:lnTo>
                  <a:lnTo>
                    <a:pt x="1580" y="1510"/>
                  </a:lnTo>
                  <a:lnTo>
                    <a:pt x="1578" y="1508"/>
                  </a:lnTo>
                  <a:lnTo>
                    <a:pt x="1576" y="1508"/>
                  </a:lnTo>
                  <a:lnTo>
                    <a:pt x="1576" y="1508"/>
                  </a:lnTo>
                  <a:lnTo>
                    <a:pt x="1573" y="1508"/>
                  </a:lnTo>
                  <a:lnTo>
                    <a:pt x="1573" y="1507"/>
                  </a:lnTo>
                  <a:lnTo>
                    <a:pt x="1573" y="1507"/>
                  </a:lnTo>
                  <a:lnTo>
                    <a:pt x="1571" y="1507"/>
                  </a:lnTo>
                  <a:lnTo>
                    <a:pt x="1569" y="1510"/>
                  </a:lnTo>
                  <a:lnTo>
                    <a:pt x="1569" y="1512"/>
                  </a:lnTo>
                  <a:lnTo>
                    <a:pt x="1567" y="1515"/>
                  </a:lnTo>
                  <a:lnTo>
                    <a:pt x="1567" y="1519"/>
                  </a:lnTo>
                  <a:lnTo>
                    <a:pt x="1567" y="1519"/>
                  </a:lnTo>
                  <a:lnTo>
                    <a:pt x="1567" y="1517"/>
                  </a:lnTo>
                  <a:lnTo>
                    <a:pt x="1566" y="1517"/>
                  </a:lnTo>
                  <a:lnTo>
                    <a:pt x="1566" y="1515"/>
                  </a:lnTo>
                  <a:lnTo>
                    <a:pt x="1566" y="1515"/>
                  </a:lnTo>
                  <a:lnTo>
                    <a:pt x="1564" y="1517"/>
                  </a:lnTo>
                  <a:lnTo>
                    <a:pt x="1564" y="1517"/>
                  </a:lnTo>
                  <a:lnTo>
                    <a:pt x="1564" y="1519"/>
                  </a:lnTo>
                  <a:lnTo>
                    <a:pt x="1562" y="1519"/>
                  </a:lnTo>
                  <a:lnTo>
                    <a:pt x="1562" y="1512"/>
                  </a:lnTo>
                  <a:lnTo>
                    <a:pt x="1564" y="1512"/>
                  </a:lnTo>
                  <a:lnTo>
                    <a:pt x="1564" y="1510"/>
                  </a:lnTo>
                  <a:lnTo>
                    <a:pt x="1566" y="1510"/>
                  </a:lnTo>
                  <a:lnTo>
                    <a:pt x="1567" y="1507"/>
                  </a:lnTo>
                  <a:lnTo>
                    <a:pt x="1569" y="1503"/>
                  </a:lnTo>
                  <a:lnTo>
                    <a:pt x="1569" y="1496"/>
                  </a:lnTo>
                  <a:lnTo>
                    <a:pt x="1567" y="1495"/>
                  </a:lnTo>
                  <a:lnTo>
                    <a:pt x="1566" y="1495"/>
                  </a:lnTo>
                  <a:lnTo>
                    <a:pt x="1564" y="1495"/>
                  </a:lnTo>
                  <a:lnTo>
                    <a:pt x="1564" y="1493"/>
                  </a:lnTo>
                  <a:lnTo>
                    <a:pt x="1562" y="1493"/>
                  </a:lnTo>
                  <a:lnTo>
                    <a:pt x="1562" y="1489"/>
                  </a:lnTo>
                  <a:lnTo>
                    <a:pt x="1562" y="1489"/>
                  </a:lnTo>
                  <a:lnTo>
                    <a:pt x="1559" y="1488"/>
                  </a:lnTo>
                  <a:lnTo>
                    <a:pt x="1557" y="1486"/>
                  </a:lnTo>
                  <a:lnTo>
                    <a:pt x="1555" y="1486"/>
                  </a:lnTo>
                  <a:lnTo>
                    <a:pt x="1555" y="1486"/>
                  </a:lnTo>
                  <a:lnTo>
                    <a:pt x="1555" y="1484"/>
                  </a:lnTo>
                  <a:lnTo>
                    <a:pt x="1553" y="1484"/>
                  </a:lnTo>
                  <a:lnTo>
                    <a:pt x="1552" y="1482"/>
                  </a:lnTo>
                  <a:lnTo>
                    <a:pt x="1552" y="1482"/>
                  </a:lnTo>
                  <a:lnTo>
                    <a:pt x="1552" y="1481"/>
                  </a:lnTo>
                  <a:lnTo>
                    <a:pt x="1552" y="1481"/>
                  </a:lnTo>
                  <a:lnTo>
                    <a:pt x="1550" y="1481"/>
                  </a:lnTo>
                  <a:lnTo>
                    <a:pt x="1548" y="1481"/>
                  </a:lnTo>
                  <a:lnTo>
                    <a:pt x="1546" y="1481"/>
                  </a:lnTo>
                  <a:lnTo>
                    <a:pt x="1546" y="1481"/>
                  </a:lnTo>
                  <a:lnTo>
                    <a:pt x="1545" y="1481"/>
                  </a:lnTo>
                  <a:lnTo>
                    <a:pt x="1543" y="1477"/>
                  </a:lnTo>
                  <a:lnTo>
                    <a:pt x="1538" y="1477"/>
                  </a:lnTo>
                  <a:lnTo>
                    <a:pt x="1538" y="1481"/>
                  </a:lnTo>
                  <a:lnTo>
                    <a:pt x="1529" y="1479"/>
                  </a:lnTo>
                  <a:lnTo>
                    <a:pt x="1529" y="1481"/>
                  </a:lnTo>
                  <a:lnTo>
                    <a:pt x="1527" y="1481"/>
                  </a:lnTo>
                  <a:lnTo>
                    <a:pt x="1527" y="1481"/>
                  </a:lnTo>
                  <a:lnTo>
                    <a:pt x="1520" y="1481"/>
                  </a:lnTo>
                  <a:lnTo>
                    <a:pt x="1519" y="1482"/>
                  </a:lnTo>
                  <a:lnTo>
                    <a:pt x="1515" y="1484"/>
                  </a:lnTo>
                  <a:lnTo>
                    <a:pt x="1513" y="1486"/>
                  </a:lnTo>
                  <a:lnTo>
                    <a:pt x="1512" y="1486"/>
                  </a:lnTo>
                  <a:lnTo>
                    <a:pt x="1513" y="1484"/>
                  </a:lnTo>
                  <a:lnTo>
                    <a:pt x="1515" y="1482"/>
                  </a:lnTo>
                  <a:lnTo>
                    <a:pt x="1515" y="1479"/>
                  </a:lnTo>
                  <a:lnTo>
                    <a:pt x="1517" y="1479"/>
                  </a:lnTo>
                  <a:lnTo>
                    <a:pt x="1517" y="1477"/>
                  </a:lnTo>
                  <a:lnTo>
                    <a:pt x="1529" y="1477"/>
                  </a:lnTo>
                  <a:lnTo>
                    <a:pt x="1529" y="1477"/>
                  </a:lnTo>
                  <a:lnTo>
                    <a:pt x="1529" y="1477"/>
                  </a:lnTo>
                  <a:lnTo>
                    <a:pt x="1529" y="1477"/>
                  </a:lnTo>
                  <a:lnTo>
                    <a:pt x="1531" y="1475"/>
                  </a:lnTo>
                  <a:lnTo>
                    <a:pt x="1531" y="1475"/>
                  </a:lnTo>
                  <a:lnTo>
                    <a:pt x="1531" y="1468"/>
                  </a:lnTo>
                  <a:lnTo>
                    <a:pt x="1532" y="1468"/>
                  </a:lnTo>
                  <a:lnTo>
                    <a:pt x="1532" y="1467"/>
                  </a:lnTo>
                  <a:lnTo>
                    <a:pt x="1534" y="1467"/>
                  </a:lnTo>
                  <a:lnTo>
                    <a:pt x="1534" y="1465"/>
                  </a:lnTo>
                  <a:lnTo>
                    <a:pt x="1534" y="1461"/>
                  </a:lnTo>
                  <a:lnTo>
                    <a:pt x="1534" y="1461"/>
                  </a:lnTo>
                  <a:lnTo>
                    <a:pt x="1532" y="1460"/>
                  </a:lnTo>
                  <a:lnTo>
                    <a:pt x="1526" y="1460"/>
                  </a:lnTo>
                  <a:lnTo>
                    <a:pt x="1527" y="1461"/>
                  </a:lnTo>
                  <a:lnTo>
                    <a:pt x="1524" y="1460"/>
                  </a:lnTo>
                  <a:lnTo>
                    <a:pt x="1522" y="1458"/>
                  </a:lnTo>
                  <a:lnTo>
                    <a:pt x="1520" y="1456"/>
                  </a:lnTo>
                  <a:lnTo>
                    <a:pt x="1520" y="1456"/>
                  </a:lnTo>
                  <a:lnTo>
                    <a:pt x="1517" y="1456"/>
                  </a:lnTo>
                  <a:lnTo>
                    <a:pt x="1517" y="1458"/>
                  </a:lnTo>
                  <a:lnTo>
                    <a:pt x="1513" y="1460"/>
                  </a:lnTo>
                  <a:lnTo>
                    <a:pt x="1513" y="1454"/>
                  </a:lnTo>
                  <a:lnTo>
                    <a:pt x="1512" y="1454"/>
                  </a:lnTo>
                  <a:lnTo>
                    <a:pt x="1510" y="1453"/>
                  </a:lnTo>
                  <a:lnTo>
                    <a:pt x="1510" y="1451"/>
                  </a:lnTo>
                  <a:lnTo>
                    <a:pt x="1508" y="1447"/>
                  </a:lnTo>
                  <a:lnTo>
                    <a:pt x="1517" y="1447"/>
                  </a:lnTo>
                  <a:lnTo>
                    <a:pt x="1517" y="1446"/>
                  </a:lnTo>
                  <a:lnTo>
                    <a:pt x="1517" y="1446"/>
                  </a:lnTo>
                  <a:lnTo>
                    <a:pt x="1517" y="1446"/>
                  </a:lnTo>
                  <a:lnTo>
                    <a:pt x="1517" y="1444"/>
                  </a:lnTo>
                  <a:lnTo>
                    <a:pt x="1517" y="1444"/>
                  </a:lnTo>
                  <a:lnTo>
                    <a:pt x="1517" y="1444"/>
                  </a:lnTo>
                  <a:lnTo>
                    <a:pt x="1517" y="1442"/>
                  </a:lnTo>
                  <a:lnTo>
                    <a:pt x="1513" y="1442"/>
                  </a:lnTo>
                  <a:lnTo>
                    <a:pt x="1508" y="1442"/>
                  </a:lnTo>
                  <a:lnTo>
                    <a:pt x="1506" y="1444"/>
                  </a:lnTo>
                  <a:lnTo>
                    <a:pt x="1496" y="1444"/>
                  </a:lnTo>
                  <a:lnTo>
                    <a:pt x="1496" y="1446"/>
                  </a:lnTo>
                  <a:lnTo>
                    <a:pt x="1498" y="1446"/>
                  </a:lnTo>
                  <a:lnTo>
                    <a:pt x="1499" y="1446"/>
                  </a:lnTo>
                  <a:lnTo>
                    <a:pt x="1499" y="1447"/>
                  </a:lnTo>
                  <a:lnTo>
                    <a:pt x="1496" y="1447"/>
                  </a:lnTo>
                  <a:lnTo>
                    <a:pt x="1494" y="1447"/>
                  </a:lnTo>
                  <a:lnTo>
                    <a:pt x="1492" y="1446"/>
                  </a:lnTo>
                  <a:lnTo>
                    <a:pt x="1491" y="1446"/>
                  </a:lnTo>
                  <a:lnTo>
                    <a:pt x="1491" y="1447"/>
                  </a:lnTo>
                  <a:lnTo>
                    <a:pt x="1489" y="1447"/>
                  </a:lnTo>
                  <a:lnTo>
                    <a:pt x="1489" y="1447"/>
                  </a:lnTo>
                  <a:lnTo>
                    <a:pt x="1487" y="1449"/>
                  </a:lnTo>
                  <a:lnTo>
                    <a:pt x="1485" y="1449"/>
                  </a:lnTo>
                  <a:lnTo>
                    <a:pt x="1484" y="1449"/>
                  </a:lnTo>
                  <a:lnTo>
                    <a:pt x="1484" y="1451"/>
                  </a:lnTo>
                  <a:lnTo>
                    <a:pt x="1468" y="1453"/>
                  </a:lnTo>
                  <a:lnTo>
                    <a:pt x="1468" y="1451"/>
                  </a:lnTo>
                  <a:lnTo>
                    <a:pt x="1461" y="1451"/>
                  </a:lnTo>
                  <a:lnTo>
                    <a:pt x="1461" y="1444"/>
                  </a:lnTo>
                  <a:lnTo>
                    <a:pt x="1442" y="1444"/>
                  </a:lnTo>
                  <a:lnTo>
                    <a:pt x="1433" y="1447"/>
                  </a:lnTo>
                  <a:lnTo>
                    <a:pt x="1431" y="1446"/>
                  </a:lnTo>
                  <a:lnTo>
                    <a:pt x="1430" y="1446"/>
                  </a:lnTo>
                  <a:lnTo>
                    <a:pt x="1430" y="1444"/>
                  </a:lnTo>
                  <a:lnTo>
                    <a:pt x="1430" y="1442"/>
                  </a:lnTo>
                  <a:lnTo>
                    <a:pt x="1431" y="1442"/>
                  </a:lnTo>
                  <a:lnTo>
                    <a:pt x="1433" y="1439"/>
                  </a:lnTo>
                  <a:lnTo>
                    <a:pt x="1430" y="1439"/>
                  </a:lnTo>
                  <a:lnTo>
                    <a:pt x="1430" y="1437"/>
                  </a:lnTo>
                  <a:lnTo>
                    <a:pt x="1430" y="1437"/>
                  </a:lnTo>
                  <a:lnTo>
                    <a:pt x="1430" y="1435"/>
                  </a:lnTo>
                  <a:lnTo>
                    <a:pt x="1430" y="1435"/>
                  </a:lnTo>
                  <a:lnTo>
                    <a:pt x="1428" y="1433"/>
                  </a:lnTo>
                  <a:lnTo>
                    <a:pt x="1428" y="1433"/>
                  </a:lnTo>
                  <a:lnTo>
                    <a:pt x="1426" y="1433"/>
                  </a:lnTo>
                  <a:lnTo>
                    <a:pt x="1426" y="1433"/>
                  </a:lnTo>
                  <a:lnTo>
                    <a:pt x="1424" y="1433"/>
                  </a:lnTo>
                  <a:lnTo>
                    <a:pt x="1423" y="1430"/>
                  </a:lnTo>
                  <a:lnTo>
                    <a:pt x="1419" y="1428"/>
                  </a:lnTo>
                  <a:lnTo>
                    <a:pt x="1416" y="1428"/>
                  </a:lnTo>
                  <a:lnTo>
                    <a:pt x="1414" y="1428"/>
                  </a:lnTo>
                  <a:lnTo>
                    <a:pt x="1410" y="1426"/>
                  </a:lnTo>
                  <a:lnTo>
                    <a:pt x="1409" y="1425"/>
                  </a:lnTo>
                  <a:lnTo>
                    <a:pt x="1407" y="1423"/>
                  </a:lnTo>
                  <a:lnTo>
                    <a:pt x="1407" y="1421"/>
                  </a:lnTo>
                  <a:lnTo>
                    <a:pt x="1405" y="1419"/>
                  </a:lnTo>
                  <a:lnTo>
                    <a:pt x="1405" y="1419"/>
                  </a:lnTo>
                  <a:lnTo>
                    <a:pt x="1405" y="1418"/>
                  </a:lnTo>
                  <a:lnTo>
                    <a:pt x="1403" y="1418"/>
                  </a:lnTo>
                  <a:lnTo>
                    <a:pt x="1402" y="1419"/>
                  </a:lnTo>
                  <a:lnTo>
                    <a:pt x="1400" y="1421"/>
                  </a:lnTo>
                  <a:lnTo>
                    <a:pt x="1400" y="1423"/>
                  </a:lnTo>
                  <a:lnTo>
                    <a:pt x="1400" y="1425"/>
                  </a:lnTo>
                  <a:lnTo>
                    <a:pt x="1402" y="1426"/>
                  </a:lnTo>
                  <a:lnTo>
                    <a:pt x="1403" y="1426"/>
                  </a:lnTo>
                  <a:lnTo>
                    <a:pt x="1403" y="1426"/>
                  </a:lnTo>
                  <a:lnTo>
                    <a:pt x="1407" y="1426"/>
                  </a:lnTo>
                  <a:lnTo>
                    <a:pt x="1407" y="1428"/>
                  </a:lnTo>
                  <a:lnTo>
                    <a:pt x="1409" y="1430"/>
                  </a:lnTo>
                  <a:lnTo>
                    <a:pt x="1409" y="1432"/>
                  </a:lnTo>
                  <a:lnTo>
                    <a:pt x="1403" y="1432"/>
                  </a:lnTo>
                  <a:lnTo>
                    <a:pt x="1400" y="1433"/>
                  </a:lnTo>
                  <a:lnTo>
                    <a:pt x="1395" y="1435"/>
                  </a:lnTo>
                  <a:lnTo>
                    <a:pt x="1391" y="1435"/>
                  </a:lnTo>
                  <a:lnTo>
                    <a:pt x="1388" y="1437"/>
                  </a:lnTo>
                  <a:lnTo>
                    <a:pt x="1388" y="1444"/>
                  </a:lnTo>
                  <a:lnTo>
                    <a:pt x="1386" y="1444"/>
                  </a:lnTo>
                  <a:lnTo>
                    <a:pt x="1386" y="1447"/>
                  </a:lnTo>
                  <a:lnTo>
                    <a:pt x="1386" y="1449"/>
                  </a:lnTo>
                  <a:lnTo>
                    <a:pt x="1388" y="1449"/>
                  </a:lnTo>
                  <a:lnTo>
                    <a:pt x="1389" y="1451"/>
                  </a:lnTo>
                  <a:lnTo>
                    <a:pt x="1391" y="1451"/>
                  </a:lnTo>
                  <a:lnTo>
                    <a:pt x="1391" y="1453"/>
                  </a:lnTo>
                  <a:lnTo>
                    <a:pt x="1391" y="1453"/>
                  </a:lnTo>
                  <a:lnTo>
                    <a:pt x="1391" y="1454"/>
                  </a:lnTo>
                  <a:lnTo>
                    <a:pt x="1393" y="1454"/>
                  </a:lnTo>
                  <a:lnTo>
                    <a:pt x="1391" y="1460"/>
                  </a:lnTo>
                  <a:lnTo>
                    <a:pt x="1393" y="1460"/>
                  </a:lnTo>
                  <a:lnTo>
                    <a:pt x="1393" y="1468"/>
                  </a:lnTo>
                  <a:lnTo>
                    <a:pt x="1391" y="1468"/>
                  </a:lnTo>
                  <a:lnTo>
                    <a:pt x="1389" y="1470"/>
                  </a:lnTo>
                  <a:lnTo>
                    <a:pt x="1388" y="1470"/>
                  </a:lnTo>
                  <a:lnTo>
                    <a:pt x="1384" y="1472"/>
                  </a:lnTo>
                  <a:lnTo>
                    <a:pt x="1384" y="1474"/>
                  </a:lnTo>
                  <a:lnTo>
                    <a:pt x="1382" y="1474"/>
                  </a:lnTo>
                  <a:lnTo>
                    <a:pt x="1382" y="1468"/>
                  </a:lnTo>
                  <a:lnTo>
                    <a:pt x="1381" y="1468"/>
                  </a:lnTo>
                  <a:lnTo>
                    <a:pt x="1379" y="1467"/>
                  </a:lnTo>
                  <a:lnTo>
                    <a:pt x="1379" y="1465"/>
                  </a:lnTo>
                  <a:lnTo>
                    <a:pt x="1379" y="1465"/>
                  </a:lnTo>
                  <a:lnTo>
                    <a:pt x="1379" y="1461"/>
                  </a:lnTo>
                  <a:lnTo>
                    <a:pt x="1375" y="1461"/>
                  </a:lnTo>
                  <a:lnTo>
                    <a:pt x="1375" y="1460"/>
                  </a:lnTo>
                  <a:lnTo>
                    <a:pt x="1377" y="1460"/>
                  </a:lnTo>
                  <a:lnTo>
                    <a:pt x="1377" y="1458"/>
                  </a:lnTo>
                  <a:lnTo>
                    <a:pt x="1377" y="1458"/>
                  </a:lnTo>
                  <a:lnTo>
                    <a:pt x="1375" y="1456"/>
                  </a:lnTo>
                  <a:lnTo>
                    <a:pt x="1375" y="1454"/>
                  </a:lnTo>
                  <a:lnTo>
                    <a:pt x="1377" y="1451"/>
                  </a:lnTo>
                  <a:lnTo>
                    <a:pt x="1379" y="1449"/>
                  </a:lnTo>
                  <a:lnTo>
                    <a:pt x="1381" y="1447"/>
                  </a:lnTo>
                  <a:lnTo>
                    <a:pt x="1384" y="1447"/>
                  </a:lnTo>
                  <a:lnTo>
                    <a:pt x="1384" y="1444"/>
                  </a:lnTo>
                  <a:lnTo>
                    <a:pt x="1382" y="1442"/>
                  </a:lnTo>
                  <a:lnTo>
                    <a:pt x="1381" y="1442"/>
                  </a:lnTo>
                  <a:lnTo>
                    <a:pt x="1381" y="1439"/>
                  </a:lnTo>
                  <a:lnTo>
                    <a:pt x="1381" y="1439"/>
                  </a:lnTo>
                  <a:lnTo>
                    <a:pt x="1382" y="1437"/>
                  </a:lnTo>
                  <a:lnTo>
                    <a:pt x="1381" y="1437"/>
                  </a:lnTo>
                  <a:lnTo>
                    <a:pt x="1381" y="1435"/>
                  </a:lnTo>
                  <a:lnTo>
                    <a:pt x="1379" y="1435"/>
                  </a:lnTo>
                  <a:lnTo>
                    <a:pt x="1375" y="1435"/>
                  </a:lnTo>
                  <a:lnTo>
                    <a:pt x="1375" y="1432"/>
                  </a:lnTo>
                  <a:lnTo>
                    <a:pt x="1377" y="1430"/>
                  </a:lnTo>
                  <a:lnTo>
                    <a:pt x="1379" y="1428"/>
                  </a:lnTo>
                  <a:lnTo>
                    <a:pt x="1381" y="1426"/>
                  </a:lnTo>
                  <a:lnTo>
                    <a:pt x="1382" y="1426"/>
                  </a:lnTo>
                  <a:lnTo>
                    <a:pt x="1382" y="1423"/>
                  </a:lnTo>
                  <a:lnTo>
                    <a:pt x="1386" y="1423"/>
                  </a:lnTo>
                  <a:lnTo>
                    <a:pt x="1386" y="1423"/>
                  </a:lnTo>
                  <a:lnTo>
                    <a:pt x="1388" y="1421"/>
                  </a:lnTo>
                  <a:lnTo>
                    <a:pt x="1388" y="1418"/>
                  </a:lnTo>
                  <a:lnTo>
                    <a:pt x="1386" y="1418"/>
                  </a:lnTo>
                  <a:lnTo>
                    <a:pt x="1386" y="1418"/>
                  </a:lnTo>
                  <a:lnTo>
                    <a:pt x="1384" y="1416"/>
                  </a:lnTo>
                  <a:lnTo>
                    <a:pt x="1384" y="1414"/>
                  </a:lnTo>
                  <a:lnTo>
                    <a:pt x="1382" y="1414"/>
                  </a:lnTo>
                  <a:lnTo>
                    <a:pt x="1382" y="1414"/>
                  </a:lnTo>
                  <a:lnTo>
                    <a:pt x="1381" y="1414"/>
                  </a:lnTo>
                  <a:lnTo>
                    <a:pt x="1381" y="1414"/>
                  </a:lnTo>
                  <a:lnTo>
                    <a:pt x="1377" y="1414"/>
                  </a:lnTo>
                  <a:lnTo>
                    <a:pt x="1375" y="1418"/>
                  </a:lnTo>
                  <a:lnTo>
                    <a:pt x="1374" y="1418"/>
                  </a:lnTo>
                  <a:lnTo>
                    <a:pt x="1374" y="1421"/>
                  </a:lnTo>
                  <a:lnTo>
                    <a:pt x="1372" y="1421"/>
                  </a:lnTo>
                  <a:lnTo>
                    <a:pt x="1372" y="1423"/>
                  </a:lnTo>
                  <a:lnTo>
                    <a:pt x="1372" y="1425"/>
                  </a:lnTo>
                  <a:lnTo>
                    <a:pt x="1370" y="1425"/>
                  </a:lnTo>
                  <a:lnTo>
                    <a:pt x="1370" y="1425"/>
                  </a:lnTo>
                  <a:lnTo>
                    <a:pt x="1370" y="1426"/>
                  </a:lnTo>
                  <a:lnTo>
                    <a:pt x="1367" y="1426"/>
                  </a:lnTo>
                  <a:lnTo>
                    <a:pt x="1367" y="1426"/>
                  </a:lnTo>
                  <a:lnTo>
                    <a:pt x="1365" y="1426"/>
                  </a:lnTo>
                  <a:lnTo>
                    <a:pt x="1365" y="1428"/>
                  </a:lnTo>
                  <a:lnTo>
                    <a:pt x="1361" y="1428"/>
                  </a:lnTo>
                  <a:lnTo>
                    <a:pt x="1361" y="1430"/>
                  </a:lnTo>
                  <a:lnTo>
                    <a:pt x="1360" y="1430"/>
                  </a:lnTo>
                  <a:lnTo>
                    <a:pt x="1358" y="1433"/>
                  </a:lnTo>
                  <a:lnTo>
                    <a:pt x="1353" y="1435"/>
                  </a:lnTo>
                  <a:lnTo>
                    <a:pt x="1347" y="1437"/>
                  </a:lnTo>
                  <a:lnTo>
                    <a:pt x="1342" y="1437"/>
                  </a:lnTo>
                  <a:lnTo>
                    <a:pt x="1340" y="1439"/>
                  </a:lnTo>
                  <a:lnTo>
                    <a:pt x="1340" y="1442"/>
                  </a:lnTo>
                  <a:lnTo>
                    <a:pt x="1339" y="1444"/>
                  </a:lnTo>
                  <a:lnTo>
                    <a:pt x="1339" y="1444"/>
                  </a:lnTo>
                  <a:lnTo>
                    <a:pt x="1337" y="1442"/>
                  </a:lnTo>
                  <a:lnTo>
                    <a:pt x="1334" y="1442"/>
                  </a:lnTo>
                  <a:lnTo>
                    <a:pt x="1334" y="1442"/>
                  </a:lnTo>
                  <a:lnTo>
                    <a:pt x="1330" y="1444"/>
                  </a:lnTo>
                  <a:lnTo>
                    <a:pt x="1330" y="1444"/>
                  </a:lnTo>
                  <a:lnTo>
                    <a:pt x="1328" y="1446"/>
                  </a:lnTo>
                  <a:lnTo>
                    <a:pt x="1328" y="1447"/>
                  </a:lnTo>
                  <a:lnTo>
                    <a:pt x="1327" y="1451"/>
                  </a:lnTo>
                  <a:lnTo>
                    <a:pt x="1327" y="1456"/>
                  </a:lnTo>
                  <a:lnTo>
                    <a:pt x="1328" y="1460"/>
                  </a:lnTo>
                  <a:lnTo>
                    <a:pt x="1325" y="1461"/>
                  </a:lnTo>
                  <a:lnTo>
                    <a:pt x="1323" y="1461"/>
                  </a:lnTo>
                  <a:lnTo>
                    <a:pt x="1321" y="1463"/>
                  </a:lnTo>
                  <a:lnTo>
                    <a:pt x="1323" y="1468"/>
                  </a:lnTo>
                  <a:lnTo>
                    <a:pt x="1321" y="1468"/>
                  </a:lnTo>
                  <a:lnTo>
                    <a:pt x="1321" y="1470"/>
                  </a:lnTo>
                  <a:lnTo>
                    <a:pt x="1318" y="1468"/>
                  </a:lnTo>
                  <a:lnTo>
                    <a:pt x="1313" y="1481"/>
                  </a:lnTo>
                  <a:lnTo>
                    <a:pt x="1313" y="1482"/>
                  </a:lnTo>
                  <a:lnTo>
                    <a:pt x="1313" y="1484"/>
                  </a:lnTo>
                  <a:lnTo>
                    <a:pt x="1313" y="1484"/>
                  </a:lnTo>
                  <a:lnTo>
                    <a:pt x="1313" y="1484"/>
                  </a:lnTo>
                  <a:lnTo>
                    <a:pt x="1311" y="1493"/>
                  </a:lnTo>
                  <a:lnTo>
                    <a:pt x="1307" y="1493"/>
                  </a:lnTo>
                  <a:lnTo>
                    <a:pt x="1307" y="1493"/>
                  </a:lnTo>
                  <a:lnTo>
                    <a:pt x="1304" y="1489"/>
                  </a:lnTo>
                  <a:lnTo>
                    <a:pt x="1304" y="1484"/>
                  </a:lnTo>
                  <a:lnTo>
                    <a:pt x="1293" y="1479"/>
                  </a:lnTo>
                  <a:lnTo>
                    <a:pt x="1293" y="1475"/>
                  </a:lnTo>
                  <a:lnTo>
                    <a:pt x="1290" y="1474"/>
                  </a:lnTo>
                  <a:lnTo>
                    <a:pt x="1288" y="1472"/>
                  </a:lnTo>
                  <a:lnTo>
                    <a:pt x="1286" y="1470"/>
                  </a:lnTo>
                  <a:lnTo>
                    <a:pt x="1285" y="1463"/>
                  </a:lnTo>
                  <a:lnTo>
                    <a:pt x="1276" y="1461"/>
                  </a:lnTo>
                  <a:lnTo>
                    <a:pt x="1267" y="1460"/>
                  </a:lnTo>
                  <a:lnTo>
                    <a:pt x="1267" y="1465"/>
                  </a:lnTo>
                  <a:lnTo>
                    <a:pt x="1257" y="1465"/>
                  </a:lnTo>
                  <a:lnTo>
                    <a:pt x="1255" y="1468"/>
                  </a:lnTo>
                  <a:lnTo>
                    <a:pt x="1253" y="1468"/>
                  </a:lnTo>
                  <a:lnTo>
                    <a:pt x="1250" y="1472"/>
                  </a:lnTo>
                  <a:lnTo>
                    <a:pt x="1246" y="1472"/>
                  </a:lnTo>
                  <a:lnTo>
                    <a:pt x="1246" y="1474"/>
                  </a:lnTo>
                  <a:lnTo>
                    <a:pt x="1244" y="1474"/>
                  </a:lnTo>
                  <a:lnTo>
                    <a:pt x="1244" y="1472"/>
                  </a:lnTo>
                  <a:lnTo>
                    <a:pt x="1241" y="1472"/>
                  </a:lnTo>
                  <a:lnTo>
                    <a:pt x="1239" y="1470"/>
                  </a:lnTo>
                  <a:lnTo>
                    <a:pt x="1238" y="1468"/>
                  </a:lnTo>
                  <a:lnTo>
                    <a:pt x="1236" y="1468"/>
                  </a:lnTo>
                  <a:lnTo>
                    <a:pt x="1236" y="1470"/>
                  </a:lnTo>
                  <a:lnTo>
                    <a:pt x="1232" y="1470"/>
                  </a:lnTo>
                  <a:lnTo>
                    <a:pt x="1231" y="1468"/>
                  </a:lnTo>
                  <a:lnTo>
                    <a:pt x="1229" y="1467"/>
                  </a:lnTo>
                  <a:lnTo>
                    <a:pt x="1227" y="1467"/>
                  </a:lnTo>
                  <a:lnTo>
                    <a:pt x="1229" y="1463"/>
                  </a:lnTo>
                  <a:lnTo>
                    <a:pt x="1227" y="1463"/>
                  </a:lnTo>
                  <a:lnTo>
                    <a:pt x="1227" y="1460"/>
                  </a:lnTo>
                  <a:lnTo>
                    <a:pt x="1222" y="1454"/>
                  </a:lnTo>
                  <a:lnTo>
                    <a:pt x="1222" y="1453"/>
                  </a:lnTo>
                  <a:lnTo>
                    <a:pt x="1220" y="1453"/>
                  </a:lnTo>
                  <a:lnTo>
                    <a:pt x="1220" y="1451"/>
                  </a:lnTo>
                  <a:lnTo>
                    <a:pt x="1218" y="1451"/>
                  </a:lnTo>
                  <a:lnTo>
                    <a:pt x="1217" y="1451"/>
                  </a:lnTo>
                  <a:lnTo>
                    <a:pt x="1217" y="1447"/>
                  </a:lnTo>
                  <a:lnTo>
                    <a:pt x="1215" y="1446"/>
                  </a:lnTo>
                  <a:lnTo>
                    <a:pt x="1213" y="1444"/>
                  </a:lnTo>
                  <a:lnTo>
                    <a:pt x="1213" y="1444"/>
                  </a:lnTo>
                  <a:lnTo>
                    <a:pt x="1213" y="1442"/>
                  </a:lnTo>
                  <a:lnTo>
                    <a:pt x="1211" y="1442"/>
                  </a:lnTo>
                  <a:lnTo>
                    <a:pt x="1211" y="1435"/>
                  </a:lnTo>
                  <a:lnTo>
                    <a:pt x="1208" y="1433"/>
                  </a:lnTo>
                  <a:lnTo>
                    <a:pt x="1208" y="1430"/>
                  </a:lnTo>
                  <a:lnTo>
                    <a:pt x="1206" y="1430"/>
                  </a:lnTo>
                  <a:lnTo>
                    <a:pt x="1206" y="1428"/>
                  </a:lnTo>
                  <a:lnTo>
                    <a:pt x="1206" y="1426"/>
                  </a:lnTo>
                  <a:lnTo>
                    <a:pt x="1208" y="1426"/>
                  </a:lnTo>
                  <a:lnTo>
                    <a:pt x="1208" y="1426"/>
                  </a:lnTo>
                  <a:lnTo>
                    <a:pt x="1208" y="1418"/>
                  </a:lnTo>
                  <a:lnTo>
                    <a:pt x="1208" y="1418"/>
                  </a:lnTo>
                  <a:lnTo>
                    <a:pt x="1208" y="1405"/>
                  </a:lnTo>
                  <a:lnTo>
                    <a:pt x="1211" y="1405"/>
                  </a:lnTo>
                  <a:lnTo>
                    <a:pt x="1210" y="1400"/>
                  </a:lnTo>
                  <a:lnTo>
                    <a:pt x="1210" y="1397"/>
                  </a:lnTo>
                  <a:lnTo>
                    <a:pt x="1210" y="1393"/>
                  </a:lnTo>
                  <a:lnTo>
                    <a:pt x="1211" y="1390"/>
                  </a:lnTo>
                  <a:lnTo>
                    <a:pt x="1211" y="1390"/>
                  </a:lnTo>
                  <a:lnTo>
                    <a:pt x="1211" y="1383"/>
                  </a:lnTo>
                  <a:lnTo>
                    <a:pt x="1213" y="1383"/>
                  </a:lnTo>
                  <a:lnTo>
                    <a:pt x="1213" y="1381"/>
                  </a:lnTo>
                  <a:lnTo>
                    <a:pt x="1213" y="1381"/>
                  </a:lnTo>
                  <a:lnTo>
                    <a:pt x="1213" y="1379"/>
                  </a:lnTo>
                  <a:lnTo>
                    <a:pt x="1217" y="1378"/>
                  </a:lnTo>
                  <a:lnTo>
                    <a:pt x="1217" y="1374"/>
                  </a:lnTo>
                  <a:lnTo>
                    <a:pt x="1217" y="1374"/>
                  </a:lnTo>
                  <a:lnTo>
                    <a:pt x="1217" y="1372"/>
                  </a:lnTo>
                  <a:lnTo>
                    <a:pt x="1217" y="1372"/>
                  </a:lnTo>
                  <a:lnTo>
                    <a:pt x="1217" y="1369"/>
                  </a:lnTo>
                  <a:lnTo>
                    <a:pt x="1215" y="1369"/>
                  </a:lnTo>
                  <a:lnTo>
                    <a:pt x="1217" y="1364"/>
                  </a:lnTo>
                  <a:lnTo>
                    <a:pt x="1210" y="1360"/>
                  </a:lnTo>
                  <a:lnTo>
                    <a:pt x="1204" y="1358"/>
                  </a:lnTo>
                  <a:lnTo>
                    <a:pt x="1204" y="1353"/>
                  </a:lnTo>
                  <a:lnTo>
                    <a:pt x="1203" y="1353"/>
                  </a:lnTo>
                  <a:lnTo>
                    <a:pt x="1203" y="1351"/>
                  </a:lnTo>
                  <a:lnTo>
                    <a:pt x="1201" y="1350"/>
                  </a:lnTo>
                  <a:lnTo>
                    <a:pt x="1201" y="1350"/>
                  </a:lnTo>
                  <a:lnTo>
                    <a:pt x="1201" y="1350"/>
                  </a:lnTo>
                  <a:lnTo>
                    <a:pt x="1199" y="1350"/>
                  </a:lnTo>
                  <a:lnTo>
                    <a:pt x="1197" y="1348"/>
                  </a:lnTo>
                  <a:lnTo>
                    <a:pt x="1182" y="1346"/>
                  </a:lnTo>
                  <a:lnTo>
                    <a:pt x="1182" y="1346"/>
                  </a:lnTo>
                  <a:lnTo>
                    <a:pt x="1180" y="1344"/>
                  </a:lnTo>
                  <a:lnTo>
                    <a:pt x="1178" y="1344"/>
                  </a:lnTo>
                  <a:lnTo>
                    <a:pt x="1178" y="1348"/>
                  </a:lnTo>
                  <a:lnTo>
                    <a:pt x="1164" y="1348"/>
                  </a:lnTo>
                  <a:lnTo>
                    <a:pt x="1162" y="1351"/>
                  </a:lnTo>
                  <a:lnTo>
                    <a:pt x="1161" y="1351"/>
                  </a:lnTo>
                  <a:lnTo>
                    <a:pt x="1159" y="1350"/>
                  </a:lnTo>
                  <a:lnTo>
                    <a:pt x="1159" y="1350"/>
                  </a:lnTo>
                  <a:lnTo>
                    <a:pt x="1147" y="1350"/>
                  </a:lnTo>
                  <a:lnTo>
                    <a:pt x="1147" y="1350"/>
                  </a:lnTo>
                  <a:lnTo>
                    <a:pt x="1145" y="1351"/>
                  </a:lnTo>
                  <a:lnTo>
                    <a:pt x="1143" y="1351"/>
                  </a:lnTo>
                  <a:lnTo>
                    <a:pt x="1142" y="1348"/>
                  </a:lnTo>
                  <a:lnTo>
                    <a:pt x="1140" y="1350"/>
                  </a:lnTo>
                  <a:lnTo>
                    <a:pt x="1138" y="1350"/>
                  </a:lnTo>
                  <a:lnTo>
                    <a:pt x="1138" y="1351"/>
                  </a:lnTo>
                  <a:lnTo>
                    <a:pt x="1135" y="1351"/>
                  </a:lnTo>
                  <a:lnTo>
                    <a:pt x="1135" y="1350"/>
                  </a:lnTo>
                  <a:lnTo>
                    <a:pt x="1135" y="1348"/>
                  </a:lnTo>
                  <a:lnTo>
                    <a:pt x="1135" y="1348"/>
                  </a:lnTo>
                  <a:lnTo>
                    <a:pt x="1136" y="1346"/>
                  </a:lnTo>
                  <a:lnTo>
                    <a:pt x="1138" y="1344"/>
                  </a:lnTo>
                  <a:lnTo>
                    <a:pt x="1138" y="1344"/>
                  </a:lnTo>
                  <a:lnTo>
                    <a:pt x="1138" y="1341"/>
                  </a:lnTo>
                  <a:lnTo>
                    <a:pt x="1142" y="1339"/>
                  </a:lnTo>
                  <a:lnTo>
                    <a:pt x="1142" y="1337"/>
                  </a:lnTo>
                  <a:lnTo>
                    <a:pt x="1142" y="1336"/>
                  </a:lnTo>
                  <a:lnTo>
                    <a:pt x="1142" y="1332"/>
                  </a:lnTo>
                  <a:lnTo>
                    <a:pt x="1143" y="1332"/>
                  </a:lnTo>
                  <a:lnTo>
                    <a:pt x="1143" y="1330"/>
                  </a:lnTo>
                  <a:lnTo>
                    <a:pt x="1145" y="1330"/>
                  </a:lnTo>
                  <a:lnTo>
                    <a:pt x="1142" y="1325"/>
                  </a:lnTo>
                  <a:lnTo>
                    <a:pt x="1143" y="1325"/>
                  </a:lnTo>
                  <a:lnTo>
                    <a:pt x="1143" y="1322"/>
                  </a:lnTo>
                  <a:lnTo>
                    <a:pt x="1145" y="1322"/>
                  </a:lnTo>
                  <a:lnTo>
                    <a:pt x="1147" y="1309"/>
                  </a:lnTo>
                  <a:lnTo>
                    <a:pt x="1145" y="1309"/>
                  </a:lnTo>
                  <a:lnTo>
                    <a:pt x="1145" y="1306"/>
                  </a:lnTo>
                  <a:lnTo>
                    <a:pt x="1143" y="1306"/>
                  </a:lnTo>
                  <a:lnTo>
                    <a:pt x="1142" y="1304"/>
                  </a:lnTo>
                  <a:lnTo>
                    <a:pt x="1143" y="1301"/>
                  </a:lnTo>
                  <a:lnTo>
                    <a:pt x="1145" y="1297"/>
                  </a:lnTo>
                  <a:lnTo>
                    <a:pt x="1145" y="1296"/>
                  </a:lnTo>
                  <a:lnTo>
                    <a:pt x="1147" y="1296"/>
                  </a:lnTo>
                  <a:lnTo>
                    <a:pt x="1147" y="1299"/>
                  </a:lnTo>
                  <a:lnTo>
                    <a:pt x="1147" y="1301"/>
                  </a:lnTo>
                  <a:lnTo>
                    <a:pt x="1145" y="1303"/>
                  </a:lnTo>
                  <a:lnTo>
                    <a:pt x="1150" y="1304"/>
                  </a:lnTo>
                  <a:lnTo>
                    <a:pt x="1150" y="1306"/>
                  </a:lnTo>
                  <a:lnTo>
                    <a:pt x="1152" y="1306"/>
                  </a:lnTo>
                  <a:lnTo>
                    <a:pt x="1150" y="1297"/>
                  </a:lnTo>
                  <a:lnTo>
                    <a:pt x="1152" y="1292"/>
                  </a:lnTo>
                  <a:lnTo>
                    <a:pt x="1154" y="1285"/>
                  </a:lnTo>
                  <a:lnTo>
                    <a:pt x="1155" y="1278"/>
                  </a:lnTo>
                  <a:lnTo>
                    <a:pt x="1157" y="1278"/>
                  </a:lnTo>
                  <a:lnTo>
                    <a:pt x="1157" y="1276"/>
                  </a:lnTo>
                  <a:lnTo>
                    <a:pt x="1155" y="1276"/>
                  </a:lnTo>
                  <a:lnTo>
                    <a:pt x="1155" y="1275"/>
                  </a:lnTo>
                  <a:lnTo>
                    <a:pt x="1155" y="1273"/>
                  </a:lnTo>
                  <a:lnTo>
                    <a:pt x="1155" y="1271"/>
                  </a:lnTo>
                  <a:lnTo>
                    <a:pt x="1157" y="1271"/>
                  </a:lnTo>
                  <a:lnTo>
                    <a:pt x="1157" y="1262"/>
                  </a:lnTo>
                  <a:lnTo>
                    <a:pt x="1159" y="1262"/>
                  </a:lnTo>
                  <a:lnTo>
                    <a:pt x="1159" y="1259"/>
                  </a:lnTo>
                  <a:lnTo>
                    <a:pt x="1161" y="1259"/>
                  </a:lnTo>
                  <a:lnTo>
                    <a:pt x="1161" y="1255"/>
                  </a:lnTo>
                  <a:lnTo>
                    <a:pt x="1162" y="1255"/>
                  </a:lnTo>
                  <a:lnTo>
                    <a:pt x="1162" y="1252"/>
                  </a:lnTo>
                  <a:lnTo>
                    <a:pt x="1162" y="1248"/>
                  </a:lnTo>
                  <a:lnTo>
                    <a:pt x="1162" y="1247"/>
                  </a:lnTo>
                  <a:lnTo>
                    <a:pt x="1161" y="1245"/>
                  </a:lnTo>
                  <a:lnTo>
                    <a:pt x="1159" y="1241"/>
                  </a:lnTo>
                  <a:lnTo>
                    <a:pt x="1157" y="1241"/>
                  </a:lnTo>
                  <a:lnTo>
                    <a:pt x="1157" y="1241"/>
                  </a:lnTo>
                  <a:lnTo>
                    <a:pt x="1154" y="1241"/>
                  </a:lnTo>
                  <a:lnTo>
                    <a:pt x="1154" y="1240"/>
                  </a:lnTo>
                  <a:lnTo>
                    <a:pt x="1152" y="1240"/>
                  </a:lnTo>
                  <a:lnTo>
                    <a:pt x="1148" y="1240"/>
                  </a:lnTo>
                  <a:lnTo>
                    <a:pt x="1145" y="1240"/>
                  </a:lnTo>
                  <a:lnTo>
                    <a:pt x="1143" y="1241"/>
                  </a:lnTo>
                  <a:lnTo>
                    <a:pt x="1142" y="1241"/>
                  </a:lnTo>
                  <a:lnTo>
                    <a:pt x="1138" y="1247"/>
                  </a:lnTo>
                  <a:lnTo>
                    <a:pt x="1131" y="1247"/>
                  </a:lnTo>
                  <a:lnTo>
                    <a:pt x="1129" y="1250"/>
                  </a:lnTo>
                  <a:lnTo>
                    <a:pt x="1128" y="1250"/>
                  </a:lnTo>
                  <a:lnTo>
                    <a:pt x="1128" y="1250"/>
                  </a:lnTo>
                  <a:lnTo>
                    <a:pt x="1121" y="1250"/>
                  </a:lnTo>
                  <a:lnTo>
                    <a:pt x="1121" y="1252"/>
                  </a:lnTo>
                  <a:lnTo>
                    <a:pt x="1117" y="1252"/>
                  </a:lnTo>
                  <a:lnTo>
                    <a:pt x="1115" y="1269"/>
                  </a:lnTo>
                  <a:lnTo>
                    <a:pt x="1114" y="1269"/>
                  </a:lnTo>
                  <a:lnTo>
                    <a:pt x="1114" y="1275"/>
                  </a:lnTo>
                  <a:lnTo>
                    <a:pt x="1110" y="1276"/>
                  </a:lnTo>
                  <a:lnTo>
                    <a:pt x="1110" y="1280"/>
                  </a:lnTo>
                  <a:lnTo>
                    <a:pt x="1108" y="1280"/>
                  </a:lnTo>
                  <a:lnTo>
                    <a:pt x="1108" y="1289"/>
                  </a:lnTo>
                  <a:lnTo>
                    <a:pt x="1105" y="1289"/>
                  </a:lnTo>
                  <a:lnTo>
                    <a:pt x="1103" y="1290"/>
                  </a:lnTo>
                  <a:lnTo>
                    <a:pt x="1101" y="1294"/>
                  </a:lnTo>
                  <a:lnTo>
                    <a:pt x="1100" y="1297"/>
                  </a:lnTo>
                  <a:lnTo>
                    <a:pt x="1100" y="1299"/>
                  </a:lnTo>
                  <a:lnTo>
                    <a:pt x="1094" y="1299"/>
                  </a:lnTo>
                  <a:lnTo>
                    <a:pt x="1094" y="1301"/>
                  </a:lnTo>
                  <a:lnTo>
                    <a:pt x="1093" y="1299"/>
                  </a:lnTo>
                  <a:lnTo>
                    <a:pt x="1091" y="1297"/>
                  </a:lnTo>
                  <a:lnTo>
                    <a:pt x="1091" y="1296"/>
                  </a:lnTo>
                  <a:lnTo>
                    <a:pt x="1084" y="1297"/>
                  </a:lnTo>
                  <a:lnTo>
                    <a:pt x="1084" y="1297"/>
                  </a:lnTo>
                  <a:lnTo>
                    <a:pt x="1082" y="1297"/>
                  </a:lnTo>
                  <a:lnTo>
                    <a:pt x="1079" y="1299"/>
                  </a:lnTo>
                  <a:lnTo>
                    <a:pt x="1077" y="1301"/>
                  </a:lnTo>
                  <a:lnTo>
                    <a:pt x="1075" y="1304"/>
                  </a:lnTo>
                  <a:lnTo>
                    <a:pt x="1075" y="1304"/>
                  </a:lnTo>
                  <a:lnTo>
                    <a:pt x="1073" y="1304"/>
                  </a:lnTo>
                  <a:lnTo>
                    <a:pt x="1070" y="1304"/>
                  </a:lnTo>
                  <a:lnTo>
                    <a:pt x="1066" y="1304"/>
                  </a:lnTo>
                  <a:lnTo>
                    <a:pt x="1066" y="1306"/>
                  </a:lnTo>
                  <a:lnTo>
                    <a:pt x="1063" y="1306"/>
                  </a:lnTo>
                  <a:lnTo>
                    <a:pt x="1059" y="1306"/>
                  </a:lnTo>
                  <a:lnTo>
                    <a:pt x="1054" y="1306"/>
                  </a:lnTo>
                  <a:lnTo>
                    <a:pt x="1052" y="1303"/>
                  </a:lnTo>
                  <a:lnTo>
                    <a:pt x="1051" y="1299"/>
                  </a:lnTo>
                  <a:lnTo>
                    <a:pt x="1049" y="1299"/>
                  </a:lnTo>
                  <a:lnTo>
                    <a:pt x="1046" y="1297"/>
                  </a:lnTo>
                  <a:lnTo>
                    <a:pt x="1046" y="1297"/>
                  </a:lnTo>
                  <a:lnTo>
                    <a:pt x="1042" y="1297"/>
                  </a:lnTo>
                  <a:lnTo>
                    <a:pt x="1042" y="1296"/>
                  </a:lnTo>
                  <a:lnTo>
                    <a:pt x="1035" y="1297"/>
                  </a:lnTo>
                  <a:lnTo>
                    <a:pt x="1033" y="1292"/>
                  </a:lnTo>
                  <a:lnTo>
                    <a:pt x="1032" y="1289"/>
                  </a:lnTo>
                  <a:lnTo>
                    <a:pt x="1030" y="1285"/>
                  </a:lnTo>
                  <a:lnTo>
                    <a:pt x="1030" y="1282"/>
                  </a:lnTo>
                  <a:lnTo>
                    <a:pt x="1028" y="1276"/>
                  </a:lnTo>
                  <a:lnTo>
                    <a:pt x="1025" y="1276"/>
                  </a:lnTo>
                  <a:lnTo>
                    <a:pt x="1023" y="1273"/>
                  </a:lnTo>
                  <a:lnTo>
                    <a:pt x="1021" y="1271"/>
                  </a:lnTo>
                  <a:lnTo>
                    <a:pt x="1021" y="1268"/>
                  </a:lnTo>
                  <a:lnTo>
                    <a:pt x="1018" y="1268"/>
                  </a:lnTo>
                  <a:lnTo>
                    <a:pt x="1018" y="1266"/>
                  </a:lnTo>
                  <a:lnTo>
                    <a:pt x="1016" y="1266"/>
                  </a:lnTo>
                  <a:lnTo>
                    <a:pt x="1016" y="1262"/>
                  </a:lnTo>
                  <a:lnTo>
                    <a:pt x="1012" y="1261"/>
                  </a:lnTo>
                  <a:lnTo>
                    <a:pt x="1014" y="1255"/>
                  </a:lnTo>
                  <a:lnTo>
                    <a:pt x="1012" y="1255"/>
                  </a:lnTo>
                  <a:lnTo>
                    <a:pt x="1012" y="1254"/>
                  </a:lnTo>
                  <a:lnTo>
                    <a:pt x="1009" y="1252"/>
                  </a:lnTo>
                  <a:lnTo>
                    <a:pt x="1009" y="1247"/>
                  </a:lnTo>
                  <a:lnTo>
                    <a:pt x="1009" y="1247"/>
                  </a:lnTo>
                  <a:lnTo>
                    <a:pt x="1009" y="1247"/>
                  </a:lnTo>
                  <a:lnTo>
                    <a:pt x="1007" y="1247"/>
                  </a:lnTo>
                  <a:lnTo>
                    <a:pt x="1007" y="1247"/>
                  </a:lnTo>
                  <a:lnTo>
                    <a:pt x="1007" y="1248"/>
                  </a:lnTo>
                  <a:lnTo>
                    <a:pt x="1005" y="1248"/>
                  </a:lnTo>
                  <a:lnTo>
                    <a:pt x="1007" y="1241"/>
                  </a:lnTo>
                  <a:lnTo>
                    <a:pt x="1007" y="1241"/>
                  </a:lnTo>
                  <a:lnTo>
                    <a:pt x="1007" y="1231"/>
                  </a:lnTo>
                  <a:lnTo>
                    <a:pt x="1007" y="1231"/>
                  </a:lnTo>
                  <a:lnTo>
                    <a:pt x="1009" y="1220"/>
                  </a:lnTo>
                  <a:lnTo>
                    <a:pt x="1009" y="1220"/>
                  </a:lnTo>
                  <a:lnTo>
                    <a:pt x="1009" y="1217"/>
                  </a:lnTo>
                  <a:lnTo>
                    <a:pt x="1007" y="1217"/>
                  </a:lnTo>
                  <a:lnTo>
                    <a:pt x="1007" y="1208"/>
                  </a:lnTo>
                  <a:lnTo>
                    <a:pt x="1005" y="1208"/>
                  </a:lnTo>
                  <a:lnTo>
                    <a:pt x="1005" y="1205"/>
                  </a:lnTo>
                  <a:lnTo>
                    <a:pt x="1005" y="1201"/>
                  </a:lnTo>
                  <a:lnTo>
                    <a:pt x="1007" y="1201"/>
                  </a:lnTo>
                  <a:lnTo>
                    <a:pt x="1004" y="1187"/>
                  </a:lnTo>
                  <a:lnTo>
                    <a:pt x="1005" y="1187"/>
                  </a:lnTo>
                  <a:lnTo>
                    <a:pt x="1004" y="1180"/>
                  </a:lnTo>
                  <a:lnTo>
                    <a:pt x="1007" y="1180"/>
                  </a:lnTo>
                  <a:lnTo>
                    <a:pt x="1007" y="1177"/>
                  </a:lnTo>
                  <a:lnTo>
                    <a:pt x="1009" y="1173"/>
                  </a:lnTo>
                  <a:lnTo>
                    <a:pt x="1012" y="1173"/>
                  </a:lnTo>
                  <a:lnTo>
                    <a:pt x="1014" y="1170"/>
                  </a:lnTo>
                  <a:lnTo>
                    <a:pt x="1014" y="1168"/>
                  </a:lnTo>
                  <a:lnTo>
                    <a:pt x="1016" y="1166"/>
                  </a:lnTo>
                  <a:lnTo>
                    <a:pt x="1016" y="1163"/>
                  </a:lnTo>
                  <a:lnTo>
                    <a:pt x="1016" y="1161"/>
                  </a:lnTo>
                  <a:lnTo>
                    <a:pt x="1014" y="1161"/>
                  </a:lnTo>
                  <a:lnTo>
                    <a:pt x="1014" y="1161"/>
                  </a:lnTo>
                  <a:lnTo>
                    <a:pt x="1012" y="1161"/>
                  </a:lnTo>
                  <a:lnTo>
                    <a:pt x="1014" y="1158"/>
                  </a:lnTo>
                  <a:lnTo>
                    <a:pt x="1016" y="1158"/>
                  </a:lnTo>
                  <a:lnTo>
                    <a:pt x="1014" y="1154"/>
                  </a:lnTo>
                  <a:lnTo>
                    <a:pt x="1012" y="1154"/>
                  </a:lnTo>
                  <a:lnTo>
                    <a:pt x="1012" y="1152"/>
                  </a:lnTo>
                  <a:lnTo>
                    <a:pt x="1011" y="1151"/>
                  </a:lnTo>
                  <a:lnTo>
                    <a:pt x="1011" y="1151"/>
                  </a:lnTo>
                  <a:lnTo>
                    <a:pt x="1009" y="1151"/>
                  </a:lnTo>
                  <a:lnTo>
                    <a:pt x="1009" y="1147"/>
                  </a:lnTo>
                  <a:lnTo>
                    <a:pt x="1009" y="1147"/>
                  </a:lnTo>
                  <a:lnTo>
                    <a:pt x="1009" y="1142"/>
                  </a:lnTo>
                  <a:lnTo>
                    <a:pt x="1007" y="1142"/>
                  </a:lnTo>
                  <a:lnTo>
                    <a:pt x="1009" y="1133"/>
                  </a:lnTo>
                  <a:lnTo>
                    <a:pt x="1007" y="1133"/>
                  </a:lnTo>
                  <a:lnTo>
                    <a:pt x="1007" y="1131"/>
                  </a:lnTo>
                  <a:lnTo>
                    <a:pt x="1007" y="1131"/>
                  </a:lnTo>
                  <a:lnTo>
                    <a:pt x="1007" y="1131"/>
                  </a:lnTo>
                  <a:lnTo>
                    <a:pt x="1007" y="1130"/>
                  </a:lnTo>
                  <a:lnTo>
                    <a:pt x="1011" y="1131"/>
                  </a:lnTo>
                  <a:lnTo>
                    <a:pt x="1012" y="1126"/>
                  </a:lnTo>
                  <a:lnTo>
                    <a:pt x="1012" y="1121"/>
                  </a:lnTo>
                  <a:lnTo>
                    <a:pt x="1014" y="1121"/>
                  </a:lnTo>
                  <a:lnTo>
                    <a:pt x="1016" y="1121"/>
                  </a:lnTo>
                  <a:lnTo>
                    <a:pt x="1016" y="1119"/>
                  </a:lnTo>
                  <a:lnTo>
                    <a:pt x="1018" y="1117"/>
                  </a:lnTo>
                  <a:lnTo>
                    <a:pt x="1018" y="1117"/>
                  </a:lnTo>
                  <a:lnTo>
                    <a:pt x="1021" y="1117"/>
                  </a:lnTo>
                  <a:lnTo>
                    <a:pt x="1023" y="1114"/>
                  </a:lnTo>
                  <a:lnTo>
                    <a:pt x="1026" y="1114"/>
                  </a:lnTo>
                  <a:lnTo>
                    <a:pt x="1026" y="1114"/>
                  </a:lnTo>
                  <a:lnTo>
                    <a:pt x="1028" y="1114"/>
                  </a:lnTo>
                  <a:lnTo>
                    <a:pt x="1026" y="1109"/>
                  </a:lnTo>
                  <a:lnTo>
                    <a:pt x="1030" y="1109"/>
                  </a:lnTo>
                  <a:lnTo>
                    <a:pt x="1030" y="1109"/>
                  </a:lnTo>
                  <a:lnTo>
                    <a:pt x="1030" y="1107"/>
                  </a:lnTo>
                  <a:lnTo>
                    <a:pt x="1030" y="1107"/>
                  </a:lnTo>
                  <a:lnTo>
                    <a:pt x="1030" y="1105"/>
                  </a:lnTo>
                  <a:lnTo>
                    <a:pt x="1037" y="1107"/>
                  </a:lnTo>
                  <a:lnTo>
                    <a:pt x="1037" y="1105"/>
                  </a:lnTo>
                  <a:lnTo>
                    <a:pt x="1042" y="1102"/>
                  </a:lnTo>
                  <a:lnTo>
                    <a:pt x="1042" y="1103"/>
                  </a:lnTo>
                  <a:lnTo>
                    <a:pt x="1042" y="1103"/>
                  </a:lnTo>
                  <a:lnTo>
                    <a:pt x="1042" y="1102"/>
                  </a:lnTo>
                  <a:lnTo>
                    <a:pt x="1044" y="1098"/>
                  </a:lnTo>
                  <a:lnTo>
                    <a:pt x="1044" y="1097"/>
                  </a:lnTo>
                  <a:lnTo>
                    <a:pt x="1047" y="1097"/>
                  </a:lnTo>
                  <a:lnTo>
                    <a:pt x="1047" y="1090"/>
                  </a:lnTo>
                  <a:lnTo>
                    <a:pt x="1051" y="1091"/>
                  </a:lnTo>
                  <a:lnTo>
                    <a:pt x="1051" y="1091"/>
                  </a:lnTo>
                  <a:lnTo>
                    <a:pt x="1054" y="1091"/>
                  </a:lnTo>
                  <a:lnTo>
                    <a:pt x="1054" y="1093"/>
                  </a:lnTo>
                  <a:lnTo>
                    <a:pt x="1056" y="1093"/>
                  </a:lnTo>
                  <a:lnTo>
                    <a:pt x="1058" y="1091"/>
                  </a:lnTo>
                  <a:lnTo>
                    <a:pt x="1063" y="1088"/>
                  </a:lnTo>
                  <a:lnTo>
                    <a:pt x="1063" y="1084"/>
                  </a:lnTo>
                  <a:lnTo>
                    <a:pt x="1065" y="1086"/>
                  </a:lnTo>
                  <a:lnTo>
                    <a:pt x="1065" y="1086"/>
                  </a:lnTo>
                  <a:lnTo>
                    <a:pt x="1066" y="1088"/>
                  </a:lnTo>
                  <a:lnTo>
                    <a:pt x="1068" y="1088"/>
                  </a:lnTo>
                  <a:lnTo>
                    <a:pt x="1070" y="1086"/>
                  </a:lnTo>
                  <a:lnTo>
                    <a:pt x="1072" y="1086"/>
                  </a:lnTo>
                  <a:lnTo>
                    <a:pt x="1072" y="1084"/>
                  </a:lnTo>
                  <a:lnTo>
                    <a:pt x="1072" y="1084"/>
                  </a:lnTo>
                  <a:lnTo>
                    <a:pt x="1073" y="1086"/>
                  </a:lnTo>
                  <a:lnTo>
                    <a:pt x="1073" y="1086"/>
                  </a:lnTo>
                  <a:lnTo>
                    <a:pt x="1075" y="1088"/>
                  </a:lnTo>
                  <a:lnTo>
                    <a:pt x="1082" y="1088"/>
                  </a:lnTo>
                  <a:lnTo>
                    <a:pt x="1082" y="1090"/>
                  </a:lnTo>
                  <a:lnTo>
                    <a:pt x="1084" y="1090"/>
                  </a:lnTo>
                  <a:lnTo>
                    <a:pt x="1086" y="1088"/>
                  </a:lnTo>
                  <a:lnTo>
                    <a:pt x="1087" y="1086"/>
                  </a:lnTo>
                  <a:lnTo>
                    <a:pt x="1089" y="1086"/>
                  </a:lnTo>
                  <a:lnTo>
                    <a:pt x="1089" y="1091"/>
                  </a:lnTo>
                  <a:lnTo>
                    <a:pt x="1091" y="1091"/>
                  </a:lnTo>
                  <a:lnTo>
                    <a:pt x="1093" y="1091"/>
                  </a:lnTo>
                  <a:lnTo>
                    <a:pt x="1093" y="1093"/>
                  </a:lnTo>
                  <a:lnTo>
                    <a:pt x="1096" y="1093"/>
                  </a:lnTo>
                  <a:lnTo>
                    <a:pt x="1098" y="1093"/>
                  </a:lnTo>
                  <a:lnTo>
                    <a:pt x="1100" y="1091"/>
                  </a:lnTo>
                  <a:lnTo>
                    <a:pt x="1101" y="1091"/>
                  </a:lnTo>
                  <a:lnTo>
                    <a:pt x="1101" y="1093"/>
                  </a:lnTo>
                  <a:lnTo>
                    <a:pt x="1100" y="1093"/>
                  </a:lnTo>
                  <a:lnTo>
                    <a:pt x="1098" y="1095"/>
                  </a:lnTo>
                  <a:lnTo>
                    <a:pt x="1098" y="1095"/>
                  </a:lnTo>
                  <a:lnTo>
                    <a:pt x="1098" y="1095"/>
                  </a:lnTo>
                  <a:lnTo>
                    <a:pt x="1098" y="1098"/>
                  </a:lnTo>
                  <a:lnTo>
                    <a:pt x="1100" y="1098"/>
                  </a:lnTo>
                  <a:lnTo>
                    <a:pt x="1101" y="1100"/>
                  </a:lnTo>
                  <a:lnTo>
                    <a:pt x="1105" y="1100"/>
                  </a:lnTo>
                  <a:lnTo>
                    <a:pt x="1108" y="1100"/>
                  </a:lnTo>
                  <a:lnTo>
                    <a:pt x="1108" y="1098"/>
                  </a:lnTo>
                  <a:lnTo>
                    <a:pt x="1114" y="1100"/>
                  </a:lnTo>
                  <a:lnTo>
                    <a:pt x="1114" y="1098"/>
                  </a:lnTo>
                  <a:lnTo>
                    <a:pt x="1112" y="1097"/>
                  </a:lnTo>
                  <a:lnTo>
                    <a:pt x="1112" y="1097"/>
                  </a:lnTo>
                  <a:lnTo>
                    <a:pt x="1112" y="1093"/>
                  </a:lnTo>
                  <a:lnTo>
                    <a:pt x="1112" y="1091"/>
                  </a:lnTo>
                  <a:lnTo>
                    <a:pt x="1115" y="1090"/>
                  </a:lnTo>
                  <a:lnTo>
                    <a:pt x="1115" y="1088"/>
                  </a:lnTo>
                  <a:lnTo>
                    <a:pt x="1117" y="1090"/>
                  </a:lnTo>
                  <a:lnTo>
                    <a:pt x="1119" y="1091"/>
                  </a:lnTo>
                  <a:lnTo>
                    <a:pt x="1121" y="1091"/>
                  </a:lnTo>
                  <a:lnTo>
                    <a:pt x="1124" y="1093"/>
                  </a:lnTo>
                  <a:lnTo>
                    <a:pt x="1124" y="1097"/>
                  </a:lnTo>
                  <a:lnTo>
                    <a:pt x="1126" y="1097"/>
                  </a:lnTo>
                  <a:lnTo>
                    <a:pt x="1126" y="1097"/>
                  </a:lnTo>
                  <a:lnTo>
                    <a:pt x="1126" y="1097"/>
                  </a:lnTo>
                  <a:lnTo>
                    <a:pt x="1131" y="1097"/>
                  </a:lnTo>
                  <a:lnTo>
                    <a:pt x="1131" y="1102"/>
                  </a:lnTo>
                  <a:lnTo>
                    <a:pt x="1135" y="1102"/>
                  </a:lnTo>
                  <a:lnTo>
                    <a:pt x="1135" y="1100"/>
                  </a:lnTo>
                  <a:lnTo>
                    <a:pt x="1135" y="1100"/>
                  </a:lnTo>
                  <a:lnTo>
                    <a:pt x="1136" y="1100"/>
                  </a:lnTo>
                  <a:lnTo>
                    <a:pt x="1135" y="1095"/>
                  </a:lnTo>
                  <a:lnTo>
                    <a:pt x="1131" y="1095"/>
                  </a:lnTo>
                  <a:lnTo>
                    <a:pt x="1129" y="1093"/>
                  </a:lnTo>
                  <a:lnTo>
                    <a:pt x="1129" y="1091"/>
                  </a:lnTo>
                  <a:lnTo>
                    <a:pt x="1131" y="1090"/>
                  </a:lnTo>
                  <a:lnTo>
                    <a:pt x="1135" y="1088"/>
                  </a:lnTo>
                  <a:lnTo>
                    <a:pt x="1135" y="1086"/>
                  </a:lnTo>
                  <a:lnTo>
                    <a:pt x="1133" y="1086"/>
                  </a:lnTo>
                  <a:lnTo>
                    <a:pt x="1133" y="1084"/>
                  </a:lnTo>
                  <a:lnTo>
                    <a:pt x="1131" y="1084"/>
                  </a:lnTo>
                  <a:lnTo>
                    <a:pt x="1131" y="1084"/>
                  </a:lnTo>
                  <a:lnTo>
                    <a:pt x="1131" y="1084"/>
                  </a:lnTo>
                  <a:lnTo>
                    <a:pt x="1131" y="1084"/>
                  </a:lnTo>
                  <a:lnTo>
                    <a:pt x="1129" y="1086"/>
                  </a:lnTo>
                  <a:lnTo>
                    <a:pt x="1128" y="1084"/>
                  </a:lnTo>
                  <a:lnTo>
                    <a:pt x="1128" y="1084"/>
                  </a:lnTo>
                  <a:lnTo>
                    <a:pt x="1126" y="1084"/>
                  </a:lnTo>
                  <a:lnTo>
                    <a:pt x="1126" y="1081"/>
                  </a:lnTo>
                  <a:lnTo>
                    <a:pt x="1124" y="1083"/>
                  </a:lnTo>
                  <a:lnTo>
                    <a:pt x="1121" y="1083"/>
                  </a:lnTo>
                  <a:lnTo>
                    <a:pt x="1121" y="1081"/>
                  </a:lnTo>
                  <a:lnTo>
                    <a:pt x="1121" y="1081"/>
                  </a:lnTo>
                  <a:lnTo>
                    <a:pt x="1119" y="1081"/>
                  </a:lnTo>
                  <a:lnTo>
                    <a:pt x="1119" y="1079"/>
                  </a:lnTo>
                  <a:lnTo>
                    <a:pt x="1119" y="1079"/>
                  </a:lnTo>
                  <a:lnTo>
                    <a:pt x="1119" y="1079"/>
                  </a:lnTo>
                  <a:lnTo>
                    <a:pt x="1117" y="1079"/>
                  </a:lnTo>
                  <a:lnTo>
                    <a:pt x="1121" y="1077"/>
                  </a:lnTo>
                  <a:lnTo>
                    <a:pt x="1124" y="1077"/>
                  </a:lnTo>
                  <a:lnTo>
                    <a:pt x="1129" y="1079"/>
                  </a:lnTo>
                  <a:lnTo>
                    <a:pt x="1129" y="1076"/>
                  </a:lnTo>
                  <a:lnTo>
                    <a:pt x="1138" y="1072"/>
                  </a:lnTo>
                  <a:lnTo>
                    <a:pt x="1138" y="1074"/>
                  </a:lnTo>
                  <a:lnTo>
                    <a:pt x="1142" y="1074"/>
                  </a:lnTo>
                  <a:lnTo>
                    <a:pt x="1142" y="1076"/>
                  </a:lnTo>
                  <a:lnTo>
                    <a:pt x="1145" y="1076"/>
                  </a:lnTo>
                  <a:lnTo>
                    <a:pt x="1145" y="1077"/>
                  </a:lnTo>
                  <a:lnTo>
                    <a:pt x="1148" y="1076"/>
                  </a:lnTo>
                  <a:lnTo>
                    <a:pt x="1148" y="1072"/>
                  </a:lnTo>
                  <a:lnTo>
                    <a:pt x="1150" y="1072"/>
                  </a:lnTo>
                  <a:lnTo>
                    <a:pt x="1152" y="1079"/>
                  </a:lnTo>
                  <a:lnTo>
                    <a:pt x="1157" y="1079"/>
                  </a:lnTo>
                  <a:lnTo>
                    <a:pt x="1157" y="1076"/>
                  </a:lnTo>
                  <a:lnTo>
                    <a:pt x="1161" y="1076"/>
                  </a:lnTo>
                  <a:lnTo>
                    <a:pt x="1161" y="1072"/>
                  </a:lnTo>
                  <a:lnTo>
                    <a:pt x="1162" y="1072"/>
                  </a:lnTo>
                  <a:lnTo>
                    <a:pt x="1164" y="1076"/>
                  </a:lnTo>
                  <a:lnTo>
                    <a:pt x="1166" y="1076"/>
                  </a:lnTo>
                  <a:lnTo>
                    <a:pt x="1168" y="1076"/>
                  </a:lnTo>
                  <a:lnTo>
                    <a:pt x="1168" y="1072"/>
                  </a:lnTo>
                  <a:lnTo>
                    <a:pt x="1175" y="1074"/>
                  </a:lnTo>
                  <a:lnTo>
                    <a:pt x="1175" y="1076"/>
                  </a:lnTo>
                  <a:lnTo>
                    <a:pt x="1175" y="1076"/>
                  </a:lnTo>
                  <a:lnTo>
                    <a:pt x="1175" y="1076"/>
                  </a:lnTo>
                  <a:lnTo>
                    <a:pt x="1175" y="1079"/>
                  </a:lnTo>
                  <a:lnTo>
                    <a:pt x="1178" y="1081"/>
                  </a:lnTo>
                  <a:lnTo>
                    <a:pt x="1182" y="1081"/>
                  </a:lnTo>
                  <a:lnTo>
                    <a:pt x="1185" y="1081"/>
                  </a:lnTo>
                  <a:lnTo>
                    <a:pt x="1187" y="1088"/>
                  </a:lnTo>
                  <a:lnTo>
                    <a:pt x="1190" y="1088"/>
                  </a:lnTo>
                  <a:lnTo>
                    <a:pt x="1192" y="1091"/>
                  </a:lnTo>
                  <a:lnTo>
                    <a:pt x="1197" y="1090"/>
                  </a:lnTo>
                  <a:lnTo>
                    <a:pt x="1197" y="1091"/>
                  </a:lnTo>
                  <a:lnTo>
                    <a:pt x="1201" y="1090"/>
                  </a:lnTo>
                  <a:lnTo>
                    <a:pt x="1203" y="1086"/>
                  </a:lnTo>
                  <a:lnTo>
                    <a:pt x="1204" y="1084"/>
                  </a:lnTo>
                  <a:lnTo>
                    <a:pt x="1210" y="1084"/>
                  </a:lnTo>
                  <a:lnTo>
                    <a:pt x="1211" y="1086"/>
                  </a:lnTo>
                  <a:lnTo>
                    <a:pt x="1213" y="1086"/>
                  </a:lnTo>
                  <a:lnTo>
                    <a:pt x="1213" y="1090"/>
                  </a:lnTo>
                  <a:lnTo>
                    <a:pt x="1215" y="1091"/>
                  </a:lnTo>
                  <a:lnTo>
                    <a:pt x="1215" y="1093"/>
                  </a:lnTo>
                  <a:lnTo>
                    <a:pt x="1217" y="1097"/>
                  </a:lnTo>
                  <a:lnTo>
                    <a:pt x="1217" y="1097"/>
                  </a:lnTo>
                  <a:lnTo>
                    <a:pt x="1218" y="1098"/>
                  </a:lnTo>
                  <a:lnTo>
                    <a:pt x="1220" y="1098"/>
                  </a:lnTo>
                  <a:lnTo>
                    <a:pt x="1222" y="1098"/>
                  </a:lnTo>
                  <a:lnTo>
                    <a:pt x="1222" y="1100"/>
                  </a:lnTo>
                  <a:lnTo>
                    <a:pt x="1224" y="1114"/>
                  </a:lnTo>
                  <a:lnTo>
                    <a:pt x="1222" y="1114"/>
                  </a:lnTo>
                  <a:lnTo>
                    <a:pt x="1222" y="1117"/>
                  </a:lnTo>
                  <a:lnTo>
                    <a:pt x="1222" y="1121"/>
                  </a:lnTo>
                  <a:lnTo>
                    <a:pt x="1222" y="1124"/>
                  </a:lnTo>
                  <a:lnTo>
                    <a:pt x="1222" y="1126"/>
                  </a:lnTo>
                  <a:lnTo>
                    <a:pt x="1224" y="1126"/>
                  </a:lnTo>
                  <a:lnTo>
                    <a:pt x="1224" y="1128"/>
                  </a:lnTo>
                  <a:lnTo>
                    <a:pt x="1224" y="1128"/>
                  </a:lnTo>
                  <a:lnTo>
                    <a:pt x="1225" y="1128"/>
                  </a:lnTo>
                  <a:lnTo>
                    <a:pt x="1225" y="1126"/>
                  </a:lnTo>
                  <a:lnTo>
                    <a:pt x="1227" y="1123"/>
                  </a:lnTo>
                  <a:lnTo>
                    <a:pt x="1232" y="1123"/>
                  </a:lnTo>
                  <a:lnTo>
                    <a:pt x="1231" y="1126"/>
                  </a:lnTo>
                  <a:lnTo>
                    <a:pt x="1229" y="1130"/>
                  </a:lnTo>
                  <a:lnTo>
                    <a:pt x="1227" y="1133"/>
                  </a:lnTo>
                  <a:lnTo>
                    <a:pt x="1227" y="1137"/>
                  </a:lnTo>
                  <a:lnTo>
                    <a:pt x="1229" y="1140"/>
                  </a:lnTo>
                  <a:lnTo>
                    <a:pt x="1231" y="1142"/>
                  </a:lnTo>
                  <a:lnTo>
                    <a:pt x="1231" y="1144"/>
                  </a:lnTo>
                  <a:lnTo>
                    <a:pt x="1232" y="1144"/>
                  </a:lnTo>
                  <a:lnTo>
                    <a:pt x="1232" y="1144"/>
                  </a:lnTo>
                  <a:lnTo>
                    <a:pt x="1232" y="1144"/>
                  </a:lnTo>
                  <a:lnTo>
                    <a:pt x="1234" y="1144"/>
                  </a:lnTo>
                  <a:lnTo>
                    <a:pt x="1234" y="1145"/>
                  </a:lnTo>
                  <a:lnTo>
                    <a:pt x="1236" y="1145"/>
                  </a:lnTo>
                  <a:lnTo>
                    <a:pt x="1236" y="1151"/>
                  </a:lnTo>
                  <a:lnTo>
                    <a:pt x="1238" y="1151"/>
                  </a:lnTo>
                  <a:lnTo>
                    <a:pt x="1238" y="1154"/>
                  </a:lnTo>
                  <a:lnTo>
                    <a:pt x="1239" y="1154"/>
                  </a:lnTo>
                  <a:lnTo>
                    <a:pt x="1239" y="1159"/>
                  </a:lnTo>
                  <a:lnTo>
                    <a:pt x="1243" y="1161"/>
                  </a:lnTo>
                  <a:lnTo>
                    <a:pt x="1244" y="1168"/>
                  </a:lnTo>
                  <a:lnTo>
                    <a:pt x="1248" y="1168"/>
                  </a:lnTo>
                  <a:lnTo>
                    <a:pt x="1250" y="1170"/>
                  </a:lnTo>
                  <a:lnTo>
                    <a:pt x="1250" y="1172"/>
                  </a:lnTo>
                  <a:lnTo>
                    <a:pt x="1251" y="1173"/>
                  </a:lnTo>
                  <a:lnTo>
                    <a:pt x="1251" y="1175"/>
                  </a:lnTo>
                  <a:lnTo>
                    <a:pt x="1253" y="1173"/>
                  </a:lnTo>
                  <a:lnTo>
                    <a:pt x="1253" y="1173"/>
                  </a:lnTo>
                  <a:lnTo>
                    <a:pt x="1255" y="1175"/>
                  </a:lnTo>
                  <a:lnTo>
                    <a:pt x="1255" y="1170"/>
                  </a:lnTo>
                  <a:lnTo>
                    <a:pt x="1255" y="1170"/>
                  </a:lnTo>
                  <a:lnTo>
                    <a:pt x="1255" y="1170"/>
                  </a:lnTo>
                  <a:lnTo>
                    <a:pt x="1255" y="1168"/>
                  </a:lnTo>
                  <a:lnTo>
                    <a:pt x="1255" y="1168"/>
                  </a:lnTo>
                  <a:lnTo>
                    <a:pt x="1255" y="1166"/>
                  </a:lnTo>
                  <a:lnTo>
                    <a:pt x="1258" y="1165"/>
                  </a:lnTo>
                  <a:lnTo>
                    <a:pt x="1258" y="1161"/>
                  </a:lnTo>
                  <a:lnTo>
                    <a:pt x="1258" y="1161"/>
                  </a:lnTo>
                  <a:lnTo>
                    <a:pt x="1258" y="1151"/>
                  </a:lnTo>
                  <a:lnTo>
                    <a:pt x="1260" y="1151"/>
                  </a:lnTo>
                  <a:lnTo>
                    <a:pt x="1260" y="1147"/>
                  </a:lnTo>
                  <a:lnTo>
                    <a:pt x="1262" y="1147"/>
                  </a:lnTo>
                  <a:lnTo>
                    <a:pt x="1262" y="1145"/>
                  </a:lnTo>
                  <a:lnTo>
                    <a:pt x="1260" y="1145"/>
                  </a:lnTo>
                  <a:lnTo>
                    <a:pt x="1260" y="1138"/>
                  </a:lnTo>
                  <a:lnTo>
                    <a:pt x="1258" y="1138"/>
                  </a:lnTo>
                  <a:lnTo>
                    <a:pt x="1257" y="1126"/>
                  </a:lnTo>
                  <a:lnTo>
                    <a:pt x="1255" y="1126"/>
                  </a:lnTo>
                  <a:lnTo>
                    <a:pt x="1255" y="1123"/>
                  </a:lnTo>
                  <a:lnTo>
                    <a:pt x="1253" y="1121"/>
                  </a:lnTo>
                  <a:lnTo>
                    <a:pt x="1253" y="1116"/>
                  </a:lnTo>
                  <a:lnTo>
                    <a:pt x="1253" y="1116"/>
                  </a:lnTo>
                  <a:lnTo>
                    <a:pt x="1253" y="1114"/>
                  </a:lnTo>
                  <a:lnTo>
                    <a:pt x="1250" y="1112"/>
                  </a:lnTo>
                  <a:lnTo>
                    <a:pt x="1250" y="1105"/>
                  </a:lnTo>
                  <a:lnTo>
                    <a:pt x="1250" y="1105"/>
                  </a:lnTo>
                  <a:lnTo>
                    <a:pt x="1250" y="1102"/>
                  </a:lnTo>
                  <a:lnTo>
                    <a:pt x="1248" y="1102"/>
                  </a:lnTo>
                  <a:lnTo>
                    <a:pt x="1248" y="1100"/>
                  </a:lnTo>
                  <a:lnTo>
                    <a:pt x="1246" y="1100"/>
                  </a:lnTo>
                  <a:lnTo>
                    <a:pt x="1246" y="1093"/>
                  </a:lnTo>
                  <a:lnTo>
                    <a:pt x="1244" y="1093"/>
                  </a:lnTo>
                  <a:lnTo>
                    <a:pt x="1244" y="1084"/>
                  </a:lnTo>
                  <a:lnTo>
                    <a:pt x="1243" y="1084"/>
                  </a:lnTo>
                  <a:lnTo>
                    <a:pt x="1243" y="1081"/>
                  </a:lnTo>
                  <a:lnTo>
                    <a:pt x="1243" y="1081"/>
                  </a:lnTo>
                  <a:lnTo>
                    <a:pt x="1241" y="1079"/>
                  </a:lnTo>
                  <a:lnTo>
                    <a:pt x="1241" y="1079"/>
                  </a:lnTo>
                  <a:lnTo>
                    <a:pt x="1239" y="1077"/>
                  </a:lnTo>
                  <a:lnTo>
                    <a:pt x="1239" y="1076"/>
                  </a:lnTo>
                  <a:lnTo>
                    <a:pt x="1239" y="1076"/>
                  </a:lnTo>
                  <a:lnTo>
                    <a:pt x="1239" y="1076"/>
                  </a:lnTo>
                  <a:lnTo>
                    <a:pt x="1241" y="1074"/>
                  </a:lnTo>
                  <a:lnTo>
                    <a:pt x="1243" y="1072"/>
                  </a:lnTo>
                  <a:lnTo>
                    <a:pt x="1243" y="1063"/>
                  </a:lnTo>
                  <a:lnTo>
                    <a:pt x="1244" y="1063"/>
                  </a:lnTo>
                  <a:lnTo>
                    <a:pt x="1246" y="1053"/>
                  </a:lnTo>
                  <a:lnTo>
                    <a:pt x="1248" y="1053"/>
                  </a:lnTo>
                  <a:lnTo>
                    <a:pt x="1246" y="1049"/>
                  </a:lnTo>
                  <a:lnTo>
                    <a:pt x="1250" y="1049"/>
                  </a:lnTo>
                  <a:lnTo>
                    <a:pt x="1251" y="1048"/>
                  </a:lnTo>
                  <a:lnTo>
                    <a:pt x="1253" y="1046"/>
                  </a:lnTo>
                  <a:lnTo>
                    <a:pt x="1251" y="1044"/>
                  </a:lnTo>
                  <a:lnTo>
                    <a:pt x="1251" y="1042"/>
                  </a:lnTo>
                  <a:lnTo>
                    <a:pt x="1251" y="1042"/>
                  </a:lnTo>
                  <a:lnTo>
                    <a:pt x="1255" y="1041"/>
                  </a:lnTo>
                  <a:lnTo>
                    <a:pt x="1257" y="1041"/>
                  </a:lnTo>
                  <a:lnTo>
                    <a:pt x="1258" y="1037"/>
                  </a:lnTo>
                  <a:lnTo>
                    <a:pt x="1258" y="1034"/>
                  </a:lnTo>
                  <a:lnTo>
                    <a:pt x="1262" y="1035"/>
                  </a:lnTo>
                  <a:lnTo>
                    <a:pt x="1269" y="1030"/>
                  </a:lnTo>
                  <a:lnTo>
                    <a:pt x="1269" y="1027"/>
                  </a:lnTo>
                  <a:lnTo>
                    <a:pt x="1274" y="1027"/>
                  </a:lnTo>
                  <a:lnTo>
                    <a:pt x="1274" y="1023"/>
                  </a:lnTo>
                  <a:lnTo>
                    <a:pt x="1274" y="1021"/>
                  </a:lnTo>
                  <a:lnTo>
                    <a:pt x="1274" y="1020"/>
                  </a:lnTo>
                  <a:lnTo>
                    <a:pt x="1276" y="1018"/>
                  </a:lnTo>
                  <a:lnTo>
                    <a:pt x="1279" y="1018"/>
                  </a:lnTo>
                  <a:lnTo>
                    <a:pt x="1283" y="1016"/>
                  </a:lnTo>
                  <a:lnTo>
                    <a:pt x="1285" y="1014"/>
                  </a:lnTo>
                  <a:lnTo>
                    <a:pt x="1288" y="1013"/>
                  </a:lnTo>
                  <a:lnTo>
                    <a:pt x="1292" y="1013"/>
                  </a:lnTo>
                  <a:lnTo>
                    <a:pt x="1292" y="1013"/>
                  </a:lnTo>
                  <a:lnTo>
                    <a:pt x="1292" y="1011"/>
                  </a:lnTo>
                  <a:lnTo>
                    <a:pt x="1293" y="1009"/>
                  </a:lnTo>
                  <a:lnTo>
                    <a:pt x="1293" y="1009"/>
                  </a:lnTo>
                  <a:lnTo>
                    <a:pt x="1295" y="1009"/>
                  </a:lnTo>
                  <a:lnTo>
                    <a:pt x="1297" y="1006"/>
                  </a:lnTo>
                  <a:lnTo>
                    <a:pt x="1297" y="1006"/>
                  </a:lnTo>
                  <a:lnTo>
                    <a:pt x="1299" y="1004"/>
                  </a:lnTo>
                  <a:lnTo>
                    <a:pt x="1299" y="1001"/>
                  </a:lnTo>
                  <a:lnTo>
                    <a:pt x="1302" y="1001"/>
                  </a:lnTo>
                  <a:lnTo>
                    <a:pt x="1304" y="997"/>
                  </a:lnTo>
                  <a:lnTo>
                    <a:pt x="1306" y="997"/>
                  </a:lnTo>
                  <a:lnTo>
                    <a:pt x="1306" y="995"/>
                  </a:lnTo>
                  <a:lnTo>
                    <a:pt x="1304" y="994"/>
                  </a:lnTo>
                  <a:lnTo>
                    <a:pt x="1302" y="992"/>
                  </a:lnTo>
                  <a:lnTo>
                    <a:pt x="1302" y="990"/>
                  </a:lnTo>
                  <a:lnTo>
                    <a:pt x="1307" y="990"/>
                  </a:lnTo>
                  <a:lnTo>
                    <a:pt x="1307" y="988"/>
                  </a:lnTo>
                  <a:lnTo>
                    <a:pt x="1309" y="988"/>
                  </a:lnTo>
                  <a:lnTo>
                    <a:pt x="1309" y="985"/>
                  </a:lnTo>
                  <a:lnTo>
                    <a:pt x="1307" y="983"/>
                  </a:lnTo>
                  <a:lnTo>
                    <a:pt x="1304" y="981"/>
                  </a:lnTo>
                  <a:lnTo>
                    <a:pt x="1304" y="980"/>
                  </a:lnTo>
                  <a:lnTo>
                    <a:pt x="1307" y="981"/>
                  </a:lnTo>
                  <a:lnTo>
                    <a:pt x="1309" y="980"/>
                  </a:lnTo>
                  <a:lnTo>
                    <a:pt x="1313" y="980"/>
                  </a:lnTo>
                  <a:lnTo>
                    <a:pt x="1313" y="983"/>
                  </a:lnTo>
                  <a:lnTo>
                    <a:pt x="1316" y="983"/>
                  </a:lnTo>
                  <a:lnTo>
                    <a:pt x="1316" y="983"/>
                  </a:lnTo>
                  <a:lnTo>
                    <a:pt x="1316" y="983"/>
                  </a:lnTo>
                  <a:lnTo>
                    <a:pt x="1318" y="983"/>
                  </a:lnTo>
                  <a:lnTo>
                    <a:pt x="1320" y="981"/>
                  </a:lnTo>
                  <a:lnTo>
                    <a:pt x="1321" y="980"/>
                  </a:lnTo>
                  <a:lnTo>
                    <a:pt x="1321" y="980"/>
                  </a:lnTo>
                  <a:lnTo>
                    <a:pt x="1321" y="980"/>
                  </a:lnTo>
                  <a:lnTo>
                    <a:pt x="1318" y="980"/>
                  </a:lnTo>
                  <a:lnTo>
                    <a:pt x="1318" y="976"/>
                  </a:lnTo>
                  <a:lnTo>
                    <a:pt x="1318" y="976"/>
                  </a:lnTo>
                  <a:lnTo>
                    <a:pt x="1318" y="976"/>
                  </a:lnTo>
                  <a:lnTo>
                    <a:pt x="1318" y="974"/>
                  </a:lnTo>
                  <a:lnTo>
                    <a:pt x="1314" y="974"/>
                  </a:lnTo>
                  <a:lnTo>
                    <a:pt x="1313" y="974"/>
                  </a:lnTo>
                  <a:lnTo>
                    <a:pt x="1309" y="974"/>
                  </a:lnTo>
                  <a:lnTo>
                    <a:pt x="1309" y="971"/>
                  </a:lnTo>
                  <a:lnTo>
                    <a:pt x="1314" y="969"/>
                  </a:lnTo>
                  <a:lnTo>
                    <a:pt x="1318" y="967"/>
                  </a:lnTo>
                  <a:lnTo>
                    <a:pt x="1318" y="967"/>
                  </a:lnTo>
                  <a:lnTo>
                    <a:pt x="1318" y="964"/>
                  </a:lnTo>
                  <a:lnTo>
                    <a:pt x="1316" y="964"/>
                  </a:lnTo>
                  <a:lnTo>
                    <a:pt x="1318" y="959"/>
                  </a:lnTo>
                  <a:lnTo>
                    <a:pt x="1314" y="957"/>
                  </a:lnTo>
                  <a:lnTo>
                    <a:pt x="1313" y="957"/>
                  </a:lnTo>
                  <a:lnTo>
                    <a:pt x="1309" y="955"/>
                  </a:lnTo>
                  <a:lnTo>
                    <a:pt x="1307" y="953"/>
                  </a:lnTo>
                  <a:lnTo>
                    <a:pt x="1307" y="952"/>
                  </a:lnTo>
                  <a:lnTo>
                    <a:pt x="1306" y="950"/>
                  </a:lnTo>
                  <a:lnTo>
                    <a:pt x="1304" y="948"/>
                  </a:lnTo>
                  <a:lnTo>
                    <a:pt x="1304" y="946"/>
                  </a:lnTo>
                  <a:lnTo>
                    <a:pt x="1313" y="946"/>
                  </a:lnTo>
                  <a:lnTo>
                    <a:pt x="1313" y="943"/>
                  </a:lnTo>
                  <a:lnTo>
                    <a:pt x="1309" y="939"/>
                  </a:lnTo>
                  <a:lnTo>
                    <a:pt x="1307" y="938"/>
                  </a:lnTo>
                  <a:lnTo>
                    <a:pt x="1307" y="938"/>
                  </a:lnTo>
                  <a:lnTo>
                    <a:pt x="1309" y="938"/>
                  </a:lnTo>
                  <a:lnTo>
                    <a:pt x="1309" y="934"/>
                  </a:lnTo>
                  <a:lnTo>
                    <a:pt x="1307" y="934"/>
                  </a:lnTo>
                  <a:lnTo>
                    <a:pt x="1306" y="932"/>
                  </a:lnTo>
                  <a:lnTo>
                    <a:pt x="1306" y="931"/>
                  </a:lnTo>
                  <a:lnTo>
                    <a:pt x="1304" y="931"/>
                  </a:lnTo>
                  <a:lnTo>
                    <a:pt x="1302" y="929"/>
                  </a:lnTo>
                  <a:lnTo>
                    <a:pt x="1302" y="927"/>
                  </a:lnTo>
                  <a:lnTo>
                    <a:pt x="1306" y="927"/>
                  </a:lnTo>
                  <a:lnTo>
                    <a:pt x="1304" y="920"/>
                  </a:lnTo>
                  <a:lnTo>
                    <a:pt x="1307" y="920"/>
                  </a:lnTo>
                  <a:lnTo>
                    <a:pt x="1309" y="910"/>
                  </a:lnTo>
                  <a:lnTo>
                    <a:pt x="1309" y="910"/>
                  </a:lnTo>
                  <a:lnTo>
                    <a:pt x="1309" y="901"/>
                  </a:lnTo>
                  <a:lnTo>
                    <a:pt x="1314" y="901"/>
                  </a:lnTo>
                  <a:lnTo>
                    <a:pt x="1316" y="899"/>
                  </a:lnTo>
                  <a:lnTo>
                    <a:pt x="1321" y="899"/>
                  </a:lnTo>
                  <a:lnTo>
                    <a:pt x="1321" y="896"/>
                  </a:lnTo>
                  <a:lnTo>
                    <a:pt x="1321" y="896"/>
                  </a:lnTo>
                  <a:lnTo>
                    <a:pt x="1323" y="896"/>
                  </a:lnTo>
                  <a:lnTo>
                    <a:pt x="1323" y="896"/>
                  </a:lnTo>
                  <a:lnTo>
                    <a:pt x="1323" y="896"/>
                  </a:lnTo>
                  <a:lnTo>
                    <a:pt x="1323" y="896"/>
                  </a:lnTo>
                  <a:lnTo>
                    <a:pt x="1323" y="896"/>
                  </a:lnTo>
                  <a:lnTo>
                    <a:pt x="1325" y="896"/>
                  </a:lnTo>
                  <a:lnTo>
                    <a:pt x="1323" y="901"/>
                  </a:lnTo>
                  <a:lnTo>
                    <a:pt x="1321" y="903"/>
                  </a:lnTo>
                  <a:lnTo>
                    <a:pt x="1320" y="904"/>
                  </a:lnTo>
                  <a:lnTo>
                    <a:pt x="1318" y="904"/>
                  </a:lnTo>
                  <a:lnTo>
                    <a:pt x="1318" y="908"/>
                  </a:lnTo>
                  <a:lnTo>
                    <a:pt x="1316" y="908"/>
                  </a:lnTo>
                  <a:lnTo>
                    <a:pt x="1316" y="910"/>
                  </a:lnTo>
                  <a:lnTo>
                    <a:pt x="1318" y="910"/>
                  </a:lnTo>
                  <a:lnTo>
                    <a:pt x="1318" y="911"/>
                  </a:lnTo>
                  <a:lnTo>
                    <a:pt x="1313" y="917"/>
                  </a:lnTo>
                  <a:lnTo>
                    <a:pt x="1313" y="918"/>
                  </a:lnTo>
                  <a:lnTo>
                    <a:pt x="1314" y="920"/>
                  </a:lnTo>
                  <a:lnTo>
                    <a:pt x="1314" y="922"/>
                  </a:lnTo>
                  <a:lnTo>
                    <a:pt x="1313" y="922"/>
                  </a:lnTo>
                  <a:lnTo>
                    <a:pt x="1313" y="925"/>
                  </a:lnTo>
                  <a:lnTo>
                    <a:pt x="1314" y="925"/>
                  </a:lnTo>
                  <a:lnTo>
                    <a:pt x="1313" y="931"/>
                  </a:lnTo>
                  <a:lnTo>
                    <a:pt x="1314" y="931"/>
                  </a:lnTo>
                  <a:lnTo>
                    <a:pt x="1314" y="931"/>
                  </a:lnTo>
                  <a:lnTo>
                    <a:pt x="1318" y="931"/>
                  </a:lnTo>
                  <a:lnTo>
                    <a:pt x="1318" y="929"/>
                  </a:lnTo>
                  <a:lnTo>
                    <a:pt x="1321" y="929"/>
                  </a:lnTo>
                  <a:lnTo>
                    <a:pt x="1321" y="936"/>
                  </a:lnTo>
                  <a:lnTo>
                    <a:pt x="1327" y="934"/>
                  </a:lnTo>
                  <a:lnTo>
                    <a:pt x="1330" y="932"/>
                  </a:lnTo>
                  <a:lnTo>
                    <a:pt x="1330" y="927"/>
                  </a:lnTo>
                  <a:lnTo>
                    <a:pt x="1330" y="927"/>
                  </a:lnTo>
                  <a:lnTo>
                    <a:pt x="1330" y="925"/>
                  </a:lnTo>
                  <a:lnTo>
                    <a:pt x="1332" y="925"/>
                  </a:lnTo>
                  <a:lnTo>
                    <a:pt x="1332" y="924"/>
                  </a:lnTo>
                  <a:lnTo>
                    <a:pt x="1334" y="922"/>
                  </a:lnTo>
                  <a:lnTo>
                    <a:pt x="1334" y="920"/>
                  </a:lnTo>
                  <a:lnTo>
                    <a:pt x="1330" y="920"/>
                  </a:lnTo>
                  <a:lnTo>
                    <a:pt x="1332" y="918"/>
                  </a:lnTo>
                  <a:lnTo>
                    <a:pt x="1332" y="917"/>
                  </a:lnTo>
                  <a:lnTo>
                    <a:pt x="1332" y="915"/>
                  </a:lnTo>
                  <a:lnTo>
                    <a:pt x="1334" y="913"/>
                  </a:lnTo>
                  <a:lnTo>
                    <a:pt x="1330" y="911"/>
                  </a:lnTo>
                  <a:lnTo>
                    <a:pt x="1328" y="910"/>
                  </a:lnTo>
                  <a:lnTo>
                    <a:pt x="1328" y="908"/>
                  </a:lnTo>
                  <a:lnTo>
                    <a:pt x="1328" y="904"/>
                  </a:lnTo>
                  <a:lnTo>
                    <a:pt x="1328" y="901"/>
                  </a:lnTo>
                  <a:lnTo>
                    <a:pt x="1332" y="903"/>
                  </a:lnTo>
                  <a:lnTo>
                    <a:pt x="1334" y="904"/>
                  </a:lnTo>
                  <a:lnTo>
                    <a:pt x="1337" y="906"/>
                  </a:lnTo>
                  <a:lnTo>
                    <a:pt x="1342" y="906"/>
                  </a:lnTo>
                  <a:lnTo>
                    <a:pt x="1344" y="904"/>
                  </a:lnTo>
                  <a:lnTo>
                    <a:pt x="1346" y="901"/>
                  </a:lnTo>
                  <a:lnTo>
                    <a:pt x="1346" y="898"/>
                  </a:lnTo>
                  <a:lnTo>
                    <a:pt x="1347" y="896"/>
                  </a:lnTo>
                  <a:lnTo>
                    <a:pt x="1351" y="896"/>
                  </a:lnTo>
                  <a:lnTo>
                    <a:pt x="1354" y="885"/>
                  </a:lnTo>
                  <a:lnTo>
                    <a:pt x="1353" y="878"/>
                  </a:lnTo>
                  <a:lnTo>
                    <a:pt x="1349" y="878"/>
                  </a:lnTo>
                  <a:lnTo>
                    <a:pt x="1349" y="875"/>
                  </a:lnTo>
                  <a:lnTo>
                    <a:pt x="1351" y="875"/>
                  </a:lnTo>
                  <a:lnTo>
                    <a:pt x="1351" y="873"/>
                  </a:lnTo>
                  <a:lnTo>
                    <a:pt x="1358" y="868"/>
                  </a:lnTo>
                  <a:lnTo>
                    <a:pt x="1358" y="866"/>
                  </a:lnTo>
                  <a:lnTo>
                    <a:pt x="1360" y="864"/>
                  </a:lnTo>
                  <a:lnTo>
                    <a:pt x="1360" y="863"/>
                  </a:lnTo>
                  <a:lnTo>
                    <a:pt x="1365" y="863"/>
                  </a:lnTo>
                  <a:lnTo>
                    <a:pt x="1367" y="859"/>
                  </a:lnTo>
                  <a:lnTo>
                    <a:pt x="1368" y="861"/>
                  </a:lnTo>
                  <a:lnTo>
                    <a:pt x="1370" y="861"/>
                  </a:lnTo>
                  <a:lnTo>
                    <a:pt x="1372" y="861"/>
                  </a:lnTo>
                  <a:lnTo>
                    <a:pt x="1374" y="859"/>
                  </a:lnTo>
                  <a:lnTo>
                    <a:pt x="1375" y="856"/>
                  </a:lnTo>
                  <a:lnTo>
                    <a:pt x="1377" y="856"/>
                  </a:lnTo>
                  <a:lnTo>
                    <a:pt x="1379" y="856"/>
                  </a:lnTo>
                  <a:lnTo>
                    <a:pt x="1381" y="856"/>
                  </a:lnTo>
                  <a:lnTo>
                    <a:pt x="1384" y="856"/>
                  </a:lnTo>
                  <a:lnTo>
                    <a:pt x="1384" y="859"/>
                  </a:lnTo>
                  <a:lnTo>
                    <a:pt x="1388" y="859"/>
                  </a:lnTo>
                  <a:lnTo>
                    <a:pt x="1388" y="857"/>
                  </a:lnTo>
                  <a:lnTo>
                    <a:pt x="1388" y="857"/>
                  </a:lnTo>
                  <a:lnTo>
                    <a:pt x="1388" y="856"/>
                  </a:lnTo>
                  <a:lnTo>
                    <a:pt x="1388" y="856"/>
                  </a:lnTo>
                  <a:lnTo>
                    <a:pt x="1386" y="854"/>
                  </a:lnTo>
                  <a:lnTo>
                    <a:pt x="1386" y="854"/>
                  </a:lnTo>
                  <a:lnTo>
                    <a:pt x="1388" y="854"/>
                  </a:lnTo>
                  <a:lnTo>
                    <a:pt x="1388" y="852"/>
                  </a:lnTo>
                  <a:lnTo>
                    <a:pt x="1388" y="850"/>
                  </a:lnTo>
                  <a:lnTo>
                    <a:pt x="1388" y="849"/>
                  </a:lnTo>
                  <a:lnTo>
                    <a:pt x="1393" y="850"/>
                  </a:lnTo>
                  <a:lnTo>
                    <a:pt x="1393" y="854"/>
                  </a:lnTo>
                  <a:lnTo>
                    <a:pt x="1395" y="854"/>
                  </a:lnTo>
                  <a:lnTo>
                    <a:pt x="1395" y="854"/>
                  </a:lnTo>
                  <a:lnTo>
                    <a:pt x="1395" y="854"/>
                  </a:lnTo>
                  <a:lnTo>
                    <a:pt x="1400" y="854"/>
                  </a:lnTo>
                  <a:lnTo>
                    <a:pt x="1400" y="850"/>
                  </a:lnTo>
                  <a:lnTo>
                    <a:pt x="1405" y="850"/>
                  </a:lnTo>
                  <a:lnTo>
                    <a:pt x="1405" y="850"/>
                  </a:lnTo>
                  <a:lnTo>
                    <a:pt x="1405" y="850"/>
                  </a:lnTo>
                  <a:lnTo>
                    <a:pt x="1403" y="850"/>
                  </a:lnTo>
                  <a:lnTo>
                    <a:pt x="1402" y="847"/>
                  </a:lnTo>
                  <a:lnTo>
                    <a:pt x="1396" y="847"/>
                  </a:lnTo>
                  <a:lnTo>
                    <a:pt x="1396" y="845"/>
                  </a:lnTo>
                  <a:lnTo>
                    <a:pt x="1396" y="843"/>
                  </a:lnTo>
                  <a:lnTo>
                    <a:pt x="1393" y="843"/>
                  </a:lnTo>
                  <a:lnTo>
                    <a:pt x="1393" y="840"/>
                  </a:lnTo>
                  <a:lnTo>
                    <a:pt x="1396" y="840"/>
                  </a:lnTo>
                  <a:lnTo>
                    <a:pt x="1398" y="838"/>
                  </a:lnTo>
                  <a:lnTo>
                    <a:pt x="1400" y="838"/>
                  </a:lnTo>
                  <a:lnTo>
                    <a:pt x="1400" y="835"/>
                  </a:lnTo>
                  <a:lnTo>
                    <a:pt x="1400" y="835"/>
                  </a:lnTo>
                  <a:lnTo>
                    <a:pt x="1398" y="833"/>
                  </a:lnTo>
                  <a:lnTo>
                    <a:pt x="1396" y="831"/>
                  </a:lnTo>
                  <a:lnTo>
                    <a:pt x="1400" y="829"/>
                  </a:lnTo>
                  <a:lnTo>
                    <a:pt x="1402" y="828"/>
                  </a:lnTo>
                  <a:lnTo>
                    <a:pt x="1402" y="826"/>
                  </a:lnTo>
                  <a:lnTo>
                    <a:pt x="1403" y="826"/>
                  </a:lnTo>
                  <a:lnTo>
                    <a:pt x="1403" y="824"/>
                  </a:lnTo>
                  <a:lnTo>
                    <a:pt x="1405" y="824"/>
                  </a:lnTo>
                  <a:lnTo>
                    <a:pt x="1405" y="822"/>
                  </a:lnTo>
                  <a:lnTo>
                    <a:pt x="1405" y="821"/>
                  </a:lnTo>
                  <a:lnTo>
                    <a:pt x="1403" y="821"/>
                  </a:lnTo>
                  <a:lnTo>
                    <a:pt x="1405" y="819"/>
                  </a:lnTo>
                  <a:lnTo>
                    <a:pt x="1405" y="815"/>
                  </a:lnTo>
                  <a:lnTo>
                    <a:pt x="1407" y="812"/>
                  </a:lnTo>
                  <a:lnTo>
                    <a:pt x="1409" y="812"/>
                  </a:lnTo>
                  <a:lnTo>
                    <a:pt x="1410" y="814"/>
                  </a:lnTo>
                  <a:lnTo>
                    <a:pt x="1412" y="814"/>
                  </a:lnTo>
                  <a:lnTo>
                    <a:pt x="1414" y="814"/>
                  </a:lnTo>
                  <a:lnTo>
                    <a:pt x="1414" y="812"/>
                  </a:lnTo>
                  <a:lnTo>
                    <a:pt x="1414" y="812"/>
                  </a:lnTo>
                  <a:lnTo>
                    <a:pt x="1416" y="812"/>
                  </a:lnTo>
                  <a:lnTo>
                    <a:pt x="1416" y="814"/>
                  </a:lnTo>
                  <a:lnTo>
                    <a:pt x="1417" y="814"/>
                  </a:lnTo>
                  <a:lnTo>
                    <a:pt x="1417" y="812"/>
                  </a:lnTo>
                  <a:lnTo>
                    <a:pt x="1421" y="812"/>
                  </a:lnTo>
                  <a:lnTo>
                    <a:pt x="1424" y="812"/>
                  </a:lnTo>
                  <a:lnTo>
                    <a:pt x="1424" y="808"/>
                  </a:lnTo>
                  <a:lnTo>
                    <a:pt x="1424" y="805"/>
                  </a:lnTo>
                  <a:lnTo>
                    <a:pt x="1426" y="803"/>
                  </a:lnTo>
                  <a:lnTo>
                    <a:pt x="1426" y="800"/>
                  </a:lnTo>
                  <a:lnTo>
                    <a:pt x="1428" y="800"/>
                  </a:lnTo>
                  <a:lnTo>
                    <a:pt x="1430" y="807"/>
                  </a:lnTo>
                  <a:lnTo>
                    <a:pt x="1430" y="807"/>
                  </a:lnTo>
                  <a:lnTo>
                    <a:pt x="1431" y="807"/>
                  </a:lnTo>
                  <a:lnTo>
                    <a:pt x="1431" y="805"/>
                  </a:lnTo>
                  <a:lnTo>
                    <a:pt x="1433" y="805"/>
                  </a:lnTo>
                  <a:lnTo>
                    <a:pt x="1431" y="803"/>
                  </a:lnTo>
                  <a:lnTo>
                    <a:pt x="1433" y="803"/>
                  </a:lnTo>
                  <a:lnTo>
                    <a:pt x="1433" y="801"/>
                  </a:lnTo>
                  <a:lnTo>
                    <a:pt x="1433" y="803"/>
                  </a:lnTo>
                  <a:lnTo>
                    <a:pt x="1435" y="803"/>
                  </a:lnTo>
                  <a:lnTo>
                    <a:pt x="1436" y="805"/>
                  </a:lnTo>
                  <a:lnTo>
                    <a:pt x="1438" y="805"/>
                  </a:lnTo>
                  <a:lnTo>
                    <a:pt x="1438" y="805"/>
                  </a:lnTo>
                  <a:lnTo>
                    <a:pt x="1442" y="805"/>
                  </a:lnTo>
                  <a:lnTo>
                    <a:pt x="1442" y="801"/>
                  </a:lnTo>
                  <a:lnTo>
                    <a:pt x="1443" y="801"/>
                  </a:lnTo>
                  <a:lnTo>
                    <a:pt x="1445" y="800"/>
                  </a:lnTo>
                  <a:lnTo>
                    <a:pt x="1447" y="798"/>
                  </a:lnTo>
                  <a:lnTo>
                    <a:pt x="1449" y="798"/>
                  </a:lnTo>
                  <a:lnTo>
                    <a:pt x="1449" y="793"/>
                  </a:lnTo>
                  <a:lnTo>
                    <a:pt x="1447" y="789"/>
                  </a:lnTo>
                  <a:lnTo>
                    <a:pt x="1445" y="786"/>
                  </a:lnTo>
                  <a:lnTo>
                    <a:pt x="1447" y="786"/>
                  </a:lnTo>
                  <a:lnTo>
                    <a:pt x="1447" y="786"/>
                  </a:lnTo>
                  <a:lnTo>
                    <a:pt x="1447" y="784"/>
                  </a:lnTo>
                  <a:lnTo>
                    <a:pt x="1450" y="786"/>
                  </a:lnTo>
                  <a:lnTo>
                    <a:pt x="1452" y="788"/>
                  </a:lnTo>
                  <a:lnTo>
                    <a:pt x="1456" y="788"/>
                  </a:lnTo>
                  <a:lnTo>
                    <a:pt x="1459" y="789"/>
                  </a:lnTo>
                  <a:lnTo>
                    <a:pt x="1459" y="788"/>
                  </a:lnTo>
                  <a:lnTo>
                    <a:pt x="1463" y="788"/>
                  </a:lnTo>
                  <a:lnTo>
                    <a:pt x="1463" y="788"/>
                  </a:lnTo>
                  <a:lnTo>
                    <a:pt x="1463" y="788"/>
                  </a:lnTo>
                  <a:lnTo>
                    <a:pt x="1464" y="784"/>
                  </a:lnTo>
                  <a:lnTo>
                    <a:pt x="1463" y="784"/>
                  </a:lnTo>
                  <a:lnTo>
                    <a:pt x="1463" y="784"/>
                  </a:lnTo>
                  <a:lnTo>
                    <a:pt x="1459" y="784"/>
                  </a:lnTo>
                  <a:lnTo>
                    <a:pt x="1459" y="782"/>
                  </a:lnTo>
                  <a:lnTo>
                    <a:pt x="1463" y="781"/>
                  </a:lnTo>
                  <a:lnTo>
                    <a:pt x="1463" y="779"/>
                  </a:lnTo>
                  <a:lnTo>
                    <a:pt x="1464" y="777"/>
                  </a:lnTo>
                  <a:lnTo>
                    <a:pt x="1466" y="775"/>
                  </a:lnTo>
                  <a:lnTo>
                    <a:pt x="1466" y="777"/>
                  </a:lnTo>
                  <a:lnTo>
                    <a:pt x="1466" y="777"/>
                  </a:lnTo>
                  <a:lnTo>
                    <a:pt x="1466" y="777"/>
                  </a:lnTo>
                  <a:lnTo>
                    <a:pt x="1466" y="779"/>
                  </a:lnTo>
                  <a:lnTo>
                    <a:pt x="1464" y="781"/>
                  </a:lnTo>
                  <a:lnTo>
                    <a:pt x="1464" y="782"/>
                  </a:lnTo>
                  <a:lnTo>
                    <a:pt x="1466" y="782"/>
                  </a:lnTo>
                  <a:lnTo>
                    <a:pt x="1466" y="784"/>
                  </a:lnTo>
                  <a:lnTo>
                    <a:pt x="1470" y="784"/>
                  </a:lnTo>
                  <a:lnTo>
                    <a:pt x="1471" y="781"/>
                  </a:lnTo>
                  <a:lnTo>
                    <a:pt x="1471" y="779"/>
                  </a:lnTo>
                  <a:lnTo>
                    <a:pt x="1475" y="777"/>
                  </a:lnTo>
                  <a:lnTo>
                    <a:pt x="1478" y="774"/>
                  </a:lnTo>
                  <a:lnTo>
                    <a:pt x="1478" y="770"/>
                  </a:lnTo>
                  <a:lnTo>
                    <a:pt x="1478" y="767"/>
                  </a:lnTo>
                  <a:lnTo>
                    <a:pt x="1480" y="767"/>
                  </a:lnTo>
                  <a:lnTo>
                    <a:pt x="1482" y="768"/>
                  </a:lnTo>
                  <a:lnTo>
                    <a:pt x="1482" y="768"/>
                  </a:lnTo>
                  <a:lnTo>
                    <a:pt x="1484" y="768"/>
                  </a:lnTo>
                  <a:lnTo>
                    <a:pt x="1485" y="767"/>
                  </a:lnTo>
                  <a:lnTo>
                    <a:pt x="1485" y="772"/>
                  </a:lnTo>
                  <a:lnTo>
                    <a:pt x="1482" y="772"/>
                  </a:lnTo>
                  <a:lnTo>
                    <a:pt x="1484" y="775"/>
                  </a:lnTo>
                  <a:lnTo>
                    <a:pt x="1482" y="775"/>
                  </a:lnTo>
                  <a:lnTo>
                    <a:pt x="1482" y="777"/>
                  </a:lnTo>
                  <a:lnTo>
                    <a:pt x="1480" y="779"/>
                  </a:lnTo>
                  <a:lnTo>
                    <a:pt x="1480" y="781"/>
                  </a:lnTo>
                  <a:lnTo>
                    <a:pt x="1478" y="781"/>
                  </a:lnTo>
                  <a:lnTo>
                    <a:pt x="1478" y="782"/>
                  </a:lnTo>
                  <a:lnTo>
                    <a:pt x="1485" y="781"/>
                  </a:lnTo>
                  <a:lnTo>
                    <a:pt x="1492" y="779"/>
                  </a:lnTo>
                  <a:lnTo>
                    <a:pt x="1501" y="779"/>
                  </a:lnTo>
                  <a:lnTo>
                    <a:pt x="1501" y="781"/>
                  </a:lnTo>
                  <a:lnTo>
                    <a:pt x="1498" y="782"/>
                  </a:lnTo>
                  <a:lnTo>
                    <a:pt x="1496" y="784"/>
                  </a:lnTo>
                  <a:lnTo>
                    <a:pt x="1496" y="784"/>
                  </a:lnTo>
                  <a:lnTo>
                    <a:pt x="1494" y="786"/>
                  </a:lnTo>
                  <a:lnTo>
                    <a:pt x="1494" y="788"/>
                  </a:lnTo>
                  <a:lnTo>
                    <a:pt x="1494" y="788"/>
                  </a:lnTo>
                  <a:lnTo>
                    <a:pt x="1494" y="788"/>
                  </a:lnTo>
                  <a:lnTo>
                    <a:pt x="1492" y="788"/>
                  </a:lnTo>
                  <a:lnTo>
                    <a:pt x="1492" y="789"/>
                  </a:lnTo>
                  <a:lnTo>
                    <a:pt x="1487" y="788"/>
                  </a:lnTo>
                  <a:lnTo>
                    <a:pt x="1487" y="784"/>
                  </a:lnTo>
                  <a:lnTo>
                    <a:pt x="1484" y="786"/>
                  </a:lnTo>
                  <a:lnTo>
                    <a:pt x="1480" y="786"/>
                  </a:lnTo>
                  <a:lnTo>
                    <a:pt x="1478" y="788"/>
                  </a:lnTo>
                  <a:lnTo>
                    <a:pt x="1475" y="789"/>
                  </a:lnTo>
                  <a:lnTo>
                    <a:pt x="1473" y="791"/>
                  </a:lnTo>
                  <a:lnTo>
                    <a:pt x="1473" y="793"/>
                  </a:lnTo>
                  <a:lnTo>
                    <a:pt x="1471" y="795"/>
                  </a:lnTo>
                  <a:lnTo>
                    <a:pt x="1471" y="796"/>
                  </a:lnTo>
                  <a:lnTo>
                    <a:pt x="1466" y="796"/>
                  </a:lnTo>
                  <a:lnTo>
                    <a:pt x="1466" y="800"/>
                  </a:lnTo>
                  <a:lnTo>
                    <a:pt x="1459" y="803"/>
                  </a:lnTo>
                  <a:lnTo>
                    <a:pt x="1459" y="807"/>
                  </a:lnTo>
                  <a:lnTo>
                    <a:pt x="1459" y="807"/>
                  </a:lnTo>
                  <a:lnTo>
                    <a:pt x="1459" y="812"/>
                  </a:lnTo>
                  <a:lnTo>
                    <a:pt x="1461" y="812"/>
                  </a:lnTo>
                  <a:lnTo>
                    <a:pt x="1461" y="814"/>
                  </a:lnTo>
                  <a:lnTo>
                    <a:pt x="1464" y="815"/>
                  </a:lnTo>
                  <a:lnTo>
                    <a:pt x="1468" y="815"/>
                  </a:lnTo>
                  <a:lnTo>
                    <a:pt x="1470" y="817"/>
                  </a:lnTo>
                  <a:lnTo>
                    <a:pt x="1471" y="819"/>
                  </a:lnTo>
                  <a:lnTo>
                    <a:pt x="1473" y="821"/>
                  </a:lnTo>
                  <a:lnTo>
                    <a:pt x="1475" y="817"/>
                  </a:lnTo>
                  <a:lnTo>
                    <a:pt x="1478" y="817"/>
                  </a:lnTo>
                  <a:lnTo>
                    <a:pt x="1478" y="817"/>
                  </a:lnTo>
                  <a:lnTo>
                    <a:pt x="1477" y="819"/>
                  </a:lnTo>
                  <a:lnTo>
                    <a:pt x="1477" y="821"/>
                  </a:lnTo>
                  <a:lnTo>
                    <a:pt x="1478" y="821"/>
                  </a:lnTo>
                  <a:lnTo>
                    <a:pt x="1478" y="821"/>
                  </a:lnTo>
                  <a:lnTo>
                    <a:pt x="1478" y="821"/>
                  </a:lnTo>
                  <a:lnTo>
                    <a:pt x="1480" y="819"/>
                  </a:lnTo>
                  <a:lnTo>
                    <a:pt x="1482" y="817"/>
                  </a:lnTo>
                  <a:lnTo>
                    <a:pt x="1484" y="814"/>
                  </a:lnTo>
                  <a:lnTo>
                    <a:pt x="1485" y="814"/>
                  </a:lnTo>
                  <a:lnTo>
                    <a:pt x="1489" y="814"/>
                  </a:lnTo>
                  <a:lnTo>
                    <a:pt x="1489" y="808"/>
                  </a:lnTo>
                  <a:lnTo>
                    <a:pt x="1489" y="808"/>
                  </a:lnTo>
                  <a:lnTo>
                    <a:pt x="1489" y="803"/>
                  </a:lnTo>
                  <a:lnTo>
                    <a:pt x="1492" y="803"/>
                  </a:lnTo>
                  <a:lnTo>
                    <a:pt x="1492" y="800"/>
                  </a:lnTo>
                  <a:lnTo>
                    <a:pt x="1494" y="800"/>
                  </a:lnTo>
                  <a:lnTo>
                    <a:pt x="1494" y="800"/>
                  </a:lnTo>
                  <a:lnTo>
                    <a:pt x="1494" y="800"/>
                  </a:lnTo>
                  <a:lnTo>
                    <a:pt x="1496" y="800"/>
                  </a:lnTo>
                  <a:lnTo>
                    <a:pt x="1496" y="801"/>
                  </a:lnTo>
                  <a:lnTo>
                    <a:pt x="1499" y="805"/>
                  </a:lnTo>
                  <a:lnTo>
                    <a:pt x="1499" y="805"/>
                  </a:lnTo>
                  <a:lnTo>
                    <a:pt x="1499" y="805"/>
                  </a:lnTo>
                  <a:lnTo>
                    <a:pt x="1499" y="805"/>
                  </a:lnTo>
                  <a:lnTo>
                    <a:pt x="1501" y="803"/>
                  </a:lnTo>
                  <a:lnTo>
                    <a:pt x="1499" y="801"/>
                  </a:lnTo>
                  <a:lnTo>
                    <a:pt x="1499" y="801"/>
                  </a:lnTo>
                  <a:lnTo>
                    <a:pt x="1499" y="800"/>
                  </a:lnTo>
                  <a:lnTo>
                    <a:pt x="1501" y="800"/>
                  </a:lnTo>
                  <a:lnTo>
                    <a:pt x="1517" y="796"/>
                  </a:lnTo>
                  <a:lnTo>
                    <a:pt x="1522" y="789"/>
                  </a:lnTo>
                  <a:lnTo>
                    <a:pt x="1526" y="788"/>
                  </a:lnTo>
                  <a:lnTo>
                    <a:pt x="1526" y="782"/>
                  </a:lnTo>
                  <a:lnTo>
                    <a:pt x="1527" y="782"/>
                  </a:lnTo>
                  <a:lnTo>
                    <a:pt x="1527" y="782"/>
                  </a:lnTo>
                  <a:lnTo>
                    <a:pt x="1531" y="782"/>
                  </a:lnTo>
                  <a:lnTo>
                    <a:pt x="1529" y="779"/>
                  </a:lnTo>
                  <a:lnTo>
                    <a:pt x="1526" y="779"/>
                  </a:lnTo>
                  <a:lnTo>
                    <a:pt x="1526" y="770"/>
                  </a:lnTo>
                  <a:lnTo>
                    <a:pt x="1522" y="770"/>
                  </a:lnTo>
                  <a:lnTo>
                    <a:pt x="1519" y="774"/>
                  </a:lnTo>
                  <a:lnTo>
                    <a:pt x="1517" y="777"/>
                  </a:lnTo>
                  <a:lnTo>
                    <a:pt x="1513" y="779"/>
                  </a:lnTo>
                  <a:lnTo>
                    <a:pt x="1512" y="779"/>
                  </a:lnTo>
                  <a:lnTo>
                    <a:pt x="1512" y="777"/>
                  </a:lnTo>
                  <a:lnTo>
                    <a:pt x="1512" y="777"/>
                  </a:lnTo>
                  <a:lnTo>
                    <a:pt x="1510" y="775"/>
                  </a:lnTo>
                  <a:lnTo>
                    <a:pt x="1506" y="775"/>
                  </a:lnTo>
                  <a:lnTo>
                    <a:pt x="1505" y="772"/>
                  </a:lnTo>
                  <a:lnTo>
                    <a:pt x="1501" y="772"/>
                  </a:lnTo>
                  <a:lnTo>
                    <a:pt x="1501" y="772"/>
                  </a:lnTo>
                  <a:lnTo>
                    <a:pt x="1499" y="772"/>
                  </a:lnTo>
                  <a:lnTo>
                    <a:pt x="1499" y="770"/>
                  </a:lnTo>
                  <a:lnTo>
                    <a:pt x="1499" y="770"/>
                  </a:lnTo>
                  <a:lnTo>
                    <a:pt x="1498" y="772"/>
                  </a:lnTo>
                  <a:lnTo>
                    <a:pt x="1496" y="772"/>
                  </a:lnTo>
                  <a:lnTo>
                    <a:pt x="1496" y="772"/>
                  </a:lnTo>
                  <a:lnTo>
                    <a:pt x="1494" y="770"/>
                  </a:lnTo>
                  <a:lnTo>
                    <a:pt x="1494" y="770"/>
                  </a:lnTo>
                  <a:lnTo>
                    <a:pt x="1494" y="770"/>
                  </a:lnTo>
                  <a:lnTo>
                    <a:pt x="1496" y="770"/>
                  </a:lnTo>
                  <a:lnTo>
                    <a:pt x="1496" y="768"/>
                  </a:lnTo>
                  <a:lnTo>
                    <a:pt x="1499" y="768"/>
                  </a:lnTo>
                  <a:lnTo>
                    <a:pt x="1499" y="767"/>
                  </a:lnTo>
                  <a:lnTo>
                    <a:pt x="1499" y="767"/>
                  </a:lnTo>
                  <a:lnTo>
                    <a:pt x="1499" y="767"/>
                  </a:lnTo>
                  <a:lnTo>
                    <a:pt x="1499" y="765"/>
                  </a:lnTo>
                  <a:lnTo>
                    <a:pt x="1499" y="765"/>
                  </a:lnTo>
                  <a:lnTo>
                    <a:pt x="1499" y="763"/>
                  </a:lnTo>
                  <a:lnTo>
                    <a:pt x="1492" y="765"/>
                  </a:lnTo>
                  <a:lnTo>
                    <a:pt x="1492" y="763"/>
                  </a:lnTo>
                  <a:lnTo>
                    <a:pt x="1487" y="763"/>
                  </a:lnTo>
                  <a:lnTo>
                    <a:pt x="1487" y="760"/>
                  </a:lnTo>
                  <a:lnTo>
                    <a:pt x="1484" y="760"/>
                  </a:lnTo>
                  <a:lnTo>
                    <a:pt x="1485" y="753"/>
                  </a:lnTo>
                  <a:lnTo>
                    <a:pt x="1484" y="753"/>
                  </a:lnTo>
                  <a:lnTo>
                    <a:pt x="1484" y="751"/>
                  </a:lnTo>
                  <a:lnTo>
                    <a:pt x="1485" y="749"/>
                  </a:lnTo>
                  <a:lnTo>
                    <a:pt x="1487" y="749"/>
                  </a:lnTo>
                  <a:lnTo>
                    <a:pt x="1487" y="744"/>
                  </a:lnTo>
                  <a:lnTo>
                    <a:pt x="1484" y="744"/>
                  </a:lnTo>
                  <a:lnTo>
                    <a:pt x="1482" y="746"/>
                  </a:lnTo>
                  <a:lnTo>
                    <a:pt x="1480" y="746"/>
                  </a:lnTo>
                  <a:lnTo>
                    <a:pt x="1478" y="746"/>
                  </a:lnTo>
                  <a:lnTo>
                    <a:pt x="1478" y="744"/>
                  </a:lnTo>
                  <a:lnTo>
                    <a:pt x="1480" y="742"/>
                  </a:lnTo>
                  <a:lnTo>
                    <a:pt x="1480" y="740"/>
                  </a:lnTo>
                  <a:lnTo>
                    <a:pt x="1484" y="740"/>
                  </a:lnTo>
                  <a:lnTo>
                    <a:pt x="1484" y="739"/>
                  </a:lnTo>
                  <a:lnTo>
                    <a:pt x="1482" y="739"/>
                  </a:lnTo>
                  <a:lnTo>
                    <a:pt x="1482" y="739"/>
                  </a:lnTo>
                  <a:lnTo>
                    <a:pt x="1482" y="735"/>
                  </a:lnTo>
                  <a:lnTo>
                    <a:pt x="1484" y="732"/>
                  </a:lnTo>
                  <a:lnTo>
                    <a:pt x="1485" y="732"/>
                  </a:lnTo>
                  <a:lnTo>
                    <a:pt x="1485" y="730"/>
                  </a:lnTo>
                  <a:lnTo>
                    <a:pt x="1485" y="730"/>
                  </a:lnTo>
                  <a:lnTo>
                    <a:pt x="1484" y="730"/>
                  </a:lnTo>
                  <a:lnTo>
                    <a:pt x="1484" y="726"/>
                  </a:lnTo>
                  <a:lnTo>
                    <a:pt x="1480" y="726"/>
                  </a:lnTo>
                  <a:lnTo>
                    <a:pt x="1477" y="726"/>
                  </a:lnTo>
                  <a:lnTo>
                    <a:pt x="1475" y="728"/>
                  </a:lnTo>
                  <a:lnTo>
                    <a:pt x="1471" y="730"/>
                  </a:lnTo>
                  <a:lnTo>
                    <a:pt x="1471" y="730"/>
                  </a:lnTo>
                  <a:lnTo>
                    <a:pt x="1466" y="732"/>
                  </a:lnTo>
                  <a:lnTo>
                    <a:pt x="1466" y="728"/>
                  </a:lnTo>
                  <a:lnTo>
                    <a:pt x="1468" y="728"/>
                  </a:lnTo>
                  <a:lnTo>
                    <a:pt x="1466" y="725"/>
                  </a:lnTo>
                  <a:lnTo>
                    <a:pt x="1466" y="723"/>
                  </a:lnTo>
                  <a:lnTo>
                    <a:pt x="1463" y="723"/>
                  </a:lnTo>
                  <a:lnTo>
                    <a:pt x="1464" y="721"/>
                  </a:lnTo>
                  <a:lnTo>
                    <a:pt x="1464" y="719"/>
                  </a:lnTo>
                  <a:lnTo>
                    <a:pt x="1466" y="719"/>
                  </a:lnTo>
                  <a:lnTo>
                    <a:pt x="1466" y="718"/>
                  </a:lnTo>
                  <a:lnTo>
                    <a:pt x="1466" y="718"/>
                  </a:lnTo>
                  <a:lnTo>
                    <a:pt x="1468" y="718"/>
                  </a:lnTo>
                  <a:lnTo>
                    <a:pt x="1470" y="721"/>
                  </a:lnTo>
                  <a:lnTo>
                    <a:pt x="1471" y="725"/>
                  </a:lnTo>
                  <a:lnTo>
                    <a:pt x="1471" y="725"/>
                  </a:lnTo>
                  <a:lnTo>
                    <a:pt x="1475" y="725"/>
                  </a:lnTo>
                  <a:lnTo>
                    <a:pt x="1475" y="723"/>
                  </a:lnTo>
                  <a:lnTo>
                    <a:pt x="1480" y="723"/>
                  </a:lnTo>
                  <a:lnTo>
                    <a:pt x="1480" y="712"/>
                  </a:lnTo>
                  <a:lnTo>
                    <a:pt x="1482" y="712"/>
                  </a:lnTo>
                  <a:lnTo>
                    <a:pt x="1482" y="714"/>
                  </a:lnTo>
                  <a:lnTo>
                    <a:pt x="1484" y="714"/>
                  </a:lnTo>
                  <a:lnTo>
                    <a:pt x="1487" y="714"/>
                  </a:lnTo>
                  <a:lnTo>
                    <a:pt x="1487" y="712"/>
                  </a:lnTo>
                  <a:lnTo>
                    <a:pt x="1489" y="712"/>
                  </a:lnTo>
                  <a:lnTo>
                    <a:pt x="1487" y="709"/>
                  </a:lnTo>
                  <a:lnTo>
                    <a:pt x="1489" y="709"/>
                  </a:lnTo>
                  <a:lnTo>
                    <a:pt x="1489" y="707"/>
                  </a:lnTo>
                  <a:lnTo>
                    <a:pt x="1489" y="705"/>
                  </a:lnTo>
                  <a:lnTo>
                    <a:pt x="1489" y="704"/>
                  </a:lnTo>
                  <a:lnTo>
                    <a:pt x="1487" y="704"/>
                  </a:lnTo>
                  <a:lnTo>
                    <a:pt x="1487" y="700"/>
                  </a:lnTo>
                  <a:lnTo>
                    <a:pt x="1489" y="702"/>
                  </a:lnTo>
                  <a:lnTo>
                    <a:pt x="1491" y="702"/>
                  </a:lnTo>
                  <a:lnTo>
                    <a:pt x="1492" y="704"/>
                  </a:lnTo>
                  <a:lnTo>
                    <a:pt x="1492" y="700"/>
                  </a:lnTo>
                  <a:lnTo>
                    <a:pt x="1491" y="699"/>
                  </a:lnTo>
                  <a:lnTo>
                    <a:pt x="1491" y="699"/>
                  </a:lnTo>
                  <a:lnTo>
                    <a:pt x="1489" y="697"/>
                  </a:lnTo>
                  <a:lnTo>
                    <a:pt x="1487" y="697"/>
                  </a:lnTo>
                  <a:lnTo>
                    <a:pt x="1485" y="692"/>
                  </a:lnTo>
                  <a:lnTo>
                    <a:pt x="1471" y="692"/>
                  </a:lnTo>
                  <a:lnTo>
                    <a:pt x="1471" y="692"/>
                  </a:lnTo>
                  <a:lnTo>
                    <a:pt x="1471" y="690"/>
                  </a:lnTo>
                  <a:lnTo>
                    <a:pt x="1470" y="690"/>
                  </a:lnTo>
                  <a:lnTo>
                    <a:pt x="1468" y="690"/>
                  </a:lnTo>
                  <a:lnTo>
                    <a:pt x="1468" y="692"/>
                  </a:lnTo>
                  <a:lnTo>
                    <a:pt x="1466" y="692"/>
                  </a:lnTo>
                  <a:lnTo>
                    <a:pt x="1466" y="692"/>
                  </a:lnTo>
                  <a:lnTo>
                    <a:pt x="1459" y="693"/>
                  </a:lnTo>
                  <a:lnTo>
                    <a:pt x="1459" y="695"/>
                  </a:lnTo>
                  <a:lnTo>
                    <a:pt x="1452" y="697"/>
                  </a:lnTo>
                  <a:lnTo>
                    <a:pt x="1452" y="697"/>
                  </a:lnTo>
                  <a:lnTo>
                    <a:pt x="1450" y="697"/>
                  </a:lnTo>
                  <a:lnTo>
                    <a:pt x="1447" y="700"/>
                  </a:lnTo>
                  <a:lnTo>
                    <a:pt x="1442" y="702"/>
                  </a:lnTo>
                  <a:lnTo>
                    <a:pt x="1440" y="705"/>
                  </a:lnTo>
                  <a:lnTo>
                    <a:pt x="1436" y="705"/>
                  </a:lnTo>
                  <a:lnTo>
                    <a:pt x="1436" y="707"/>
                  </a:lnTo>
                  <a:lnTo>
                    <a:pt x="1435" y="707"/>
                  </a:lnTo>
                  <a:lnTo>
                    <a:pt x="1435" y="709"/>
                  </a:lnTo>
                  <a:lnTo>
                    <a:pt x="1433" y="711"/>
                  </a:lnTo>
                  <a:lnTo>
                    <a:pt x="1431" y="712"/>
                  </a:lnTo>
                  <a:lnTo>
                    <a:pt x="1428" y="714"/>
                  </a:lnTo>
                  <a:lnTo>
                    <a:pt x="1424" y="716"/>
                  </a:lnTo>
                  <a:lnTo>
                    <a:pt x="1423" y="716"/>
                  </a:lnTo>
                  <a:lnTo>
                    <a:pt x="1423" y="718"/>
                  </a:lnTo>
                  <a:lnTo>
                    <a:pt x="1421" y="718"/>
                  </a:lnTo>
                  <a:lnTo>
                    <a:pt x="1421" y="718"/>
                  </a:lnTo>
                  <a:lnTo>
                    <a:pt x="1423" y="721"/>
                  </a:lnTo>
                  <a:lnTo>
                    <a:pt x="1423" y="721"/>
                  </a:lnTo>
                  <a:lnTo>
                    <a:pt x="1421" y="723"/>
                  </a:lnTo>
                  <a:lnTo>
                    <a:pt x="1419" y="725"/>
                  </a:lnTo>
                  <a:lnTo>
                    <a:pt x="1414" y="725"/>
                  </a:lnTo>
                  <a:lnTo>
                    <a:pt x="1412" y="728"/>
                  </a:lnTo>
                  <a:lnTo>
                    <a:pt x="1412" y="730"/>
                  </a:lnTo>
                  <a:lnTo>
                    <a:pt x="1410" y="733"/>
                  </a:lnTo>
                  <a:lnTo>
                    <a:pt x="1409" y="735"/>
                  </a:lnTo>
                  <a:lnTo>
                    <a:pt x="1409" y="739"/>
                  </a:lnTo>
                  <a:lnTo>
                    <a:pt x="1405" y="740"/>
                  </a:lnTo>
                  <a:lnTo>
                    <a:pt x="1403" y="742"/>
                  </a:lnTo>
                  <a:lnTo>
                    <a:pt x="1403" y="744"/>
                  </a:lnTo>
                  <a:lnTo>
                    <a:pt x="1402" y="746"/>
                  </a:lnTo>
                  <a:lnTo>
                    <a:pt x="1400" y="746"/>
                  </a:lnTo>
                  <a:lnTo>
                    <a:pt x="1398" y="747"/>
                  </a:lnTo>
                  <a:lnTo>
                    <a:pt x="1396" y="747"/>
                  </a:lnTo>
                  <a:lnTo>
                    <a:pt x="1395" y="749"/>
                  </a:lnTo>
                  <a:lnTo>
                    <a:pt x="1391" y="749"/>
                  </a:lnTo>
                  <a:lnTo>
                    <a:pt x="1391" y="749"/>
                  </a:lnTo>
                  <a:lnTo>
                    <a:pt x="1391" y="749"/>
                  </a:lnTo>
                  <a:lnTo>
                    <a:pt x="1393" y="749"/>
                  </a:lnTo>
                  <a:lnTo>
                    <a:pt x="1395" y="746"/>
                  </a:lnTo>
                  <a:lnTo>
                    <a:pt x="1396" y="746"/>
                  </a:lnTo>
                  <a:lnTo>
                    <a:pt x="1396" y="744"/>
                  </a:lnTo>
                  <a:lnTo>
                    <a:pt x="1402" y="744"/>
                  </a:lnTo>
                  <a:lnTo>
                    <a:pt x="1402" y="742"/>
                  </a:lnTo>
                  <a:lnTo>
                    <a:pt x="1402" y="742"/>
                  </a:lnTo>
                  <a:lnTo>
                    <a:pt x="1402" y="742"/>
                  </a:lnTo>
                  <a:lnTo>
                    <a:pt x="1402" y="742"/>
                  </a:lnTo>
                  <a:lnTo>
                    <a:pt x="1402" y="740"/>
                  </a:lnTo>
                  <a:lnTo>
                    <a:pt x="1403" y="739"/>
                  </a:lnTo>
                  <a:lnTo>
                    <a:pt x="1403" y="737"/>
                  </a:lnTo>
                  <a:lnTo>
                    <a:pt x="1405" y="735"/>
                  </a:lnTo>
                  <a:lnTo>
                    <a:pt x="1405" y="733"/>
                  </a:lnTo>
                  <a:lnTo>
                    <a:pt x="1409" y="730"/>
                  </a:lnTo>
                  <a:lnTo>
                    <a:pt x="1409" y="728"/>
                  </a:lnTo>
                  <a:lnTo>
                    <a:pt x="1410" y="726"/>
                  </a:lnTo>
                  <a:lnTo>
                    <a:pt x="1412" y="725"/>
                  </a:lnTo>
                  <a:lnTo>
                    <a:pt x="1412" y="723"/>
                  </a:lnTo>
                  <a:lnTo>
                    <a:pt x="1412" y="719"/>
                  </a:lnTo>
                  <a:lnTo>
                    <a:pt x="1409" y="718"/>
                  </a:lnTo>
                  <a:lnTo>
                    <a:pt x="1409" y="718"/>
                  </a:lnTo>
                  <a:lnTo>
                    <a:pt x="1409" y="718"/>
                  </a:lnTo>
                  <a:lnTo>
                    <a:pt x="1409" y="718"/>
                  </a:lnTo>
                  <a:lnTo>
                    <a:pt x="1409" y="716"/>
                  </a:lnTo>
                  <a:lnTo>
                    <a:pt x="1414" y="716"/>
                  </a:lnTo>
                  <a:lnTo>
                    <a:pt x="1414" y="716"/>
                  </a:lnTo>
                  <a:lnTo>
                    <a:pt x="1414" y="714"/>
                  </a:lnTo>
                  <a:lnTo>
                    <a:pt x="1417" y="714"/>
                  </a:lnTo>
                  <a:lnTo>
                    <a:pt x="1417" y="711"/>
                  </a:lnTo>
                  <a:lnTo>
                    <a:pt x="1419" y="709"/>
                  </a:lnTo>
                  <a:lnTo>
                    <a:pt x="1419" y="709"/>
                  </a:lnTo>
                  <a:lnTo>
                    <a:pt x="1421" y="707"/>
                  </a:lnTo>
                  <a:lnTo>
                    <a:pt x="1424" y="707"/>
                  </a:lnTo>
                  <a:lnTo>
                    <a:pt x="1424" y="705"/>
                  </a:lnTo>
                  <a:lnTo>
                    <a:pt x="1424" y="705"/>
                  </a:lnTo>
                  <a:lnTo>
                    <a:pt x="1424" y="704"/>
                  </a:lnTo>
                  <a:lnTo>
                    <a:pt x="1424" y="704"/>
                  </a:lnTo>
                  <a:lnTo>
                    <a:pt x="1430" y="704"/>
                  </a:lnTo>
                  <a:lnTo>
                    <a:pt x="1430" y="702"/>
                  </a:lnTo>
                  <a:lnTo>
                    <a:pt x="1431" y="702"/>
                  </a:lnTo>
                  <a:lnTo>
                    <a:pt x="1431" y="700"/>
                  </a:lnTo>
                  <a:lnTo>
                    <a:pt x="1431" y="699"/>
                  </a:lnTo>
                  <a:lnTo>
                    <a:pt x="1433" y="697"/>
                  </a:lnTo>
                  <a:lnTo>
                    <a:pt x="1433" y="697"/>
                  </a:lnTo>
                  <a:lnTo>
                    <a:pt x="1438" y="695"/>
                  </a:lnTo>
                  <a:lnTo>
                    <a:pt x="1438" y="692"/>
                  </a:lnTo>
                  <a:lnTo>
                    <a:pt x="1445" y="690"/>
                  </a:lnTo>
                  <a:lnTo>
                    <a:pt x="1449" y="681"/>
                  </a:lnTo>
                  <a:lnTo>
                    <a:pt x="1447" y="679"/>
                  </a:lnTo>
                  <a:lnTo>
                    <a:pt x="1450" y="679"/>
                  </a:lnTo>
                  <a:lnTo>
                    <a:pt x="1450" y="676"/>
                  </a:lnTo>
                  <a:lnTo>
                    <a:pt x="1452" y="678"/>
                  </a:lnTo>
                  <a:lnTo>
                    <a:pt x="1452" y="676"/>
                  </a:lnTo>
                  <a:lnTo>
                    <a:pt x="1454" y="676"/>
                  </a:lnTo>
                  <a:lnTo>
                    <a:pt x="1457" y="674"/>
                  </a:lnTo>
                  <a:lnTo>
                    <a:pt x="1457" y="672"/>
                  </a:lnTo>
                  <a:lnTo>
                    <a:pt x="1459" y="672"/>
                  </a:lnTo>
                  <a:lnTo>
                    <a:pt x="1461" y="674"/>
                  </a:lnTo>
                  <a:lnTo>
                    <a:pt x="1461" y="672"/>
                  </a:lnTo>
                  <a:lnTo>
                    <a:pt x="1471" y="674"/>
                  </a:lnTo>
                  <a:lnTo>
                    <a:pt x="1471" y="674"/>
                  </a:lnTo>
                  <a:lnTo>
                    <a:pt x="1475" y="674"/>
                  </a:lnTo>
                  <a:lnTo>
                    <a:pt x="1478" y="674"/>
                  </a:lnTo>
                  <a:lnTo>
                    <a:pt x="1480" y="674"/>
                  </a:lnTo>
                  <a:lnTo>
                    <a:pt x="1480" y="674"/>
                  </a:lnTo>
                  <a:lnTo>
                    <a:pt x="1484" y="674"/>
                  </a:lnTo>
                  <a:lnTo>
                    <a:pt x="1484" y="672"/>
                  </a:lnTo>
                  <a:lnTo>
                    <a:pt x="1484" y="672"/>
                  </a:lnTo>
                  <a:lnTo>
                    <a:pt x="1485" y="671"/>
                  </a:lnTo>
                  <a:lnTo>
                    <a:pt x="1487" y="671"/>
                  </a:lnTo>
                  <a:lnTo>
                    <a:pt x="1487" y="672"/>
                  </a:lnTo>
                  <a:lnTo>
                    <a:pt x="1489" y="672"/>
                  </a:lnTo>
                  <a:lnTo>
                    <a:pt x="1489" y="674"/>
                  </a:lnTo>
                  <a:lnTo>
                    <a:pt x="1496" y="674"/>
                  </a:lnTo>
                  <a:lnTo>
                    <a:pt x="1496" y="672"/>
                  </a:lnTo>
                  <a:lnTo>
                    <a:pt x="1499" y="672"/>
                  </a:lnTo>
                  <a:lnTo>
                    <a:pt x="1501" y="672"/>
                  </a:lnTo>
                  <a:lnTo>
                    <a:pt x="1505" y="674"/>
                  </a:lnTo>
                  <a:lnTo>
                    <a:pt x="1505" y="671"/>
                  </a:lnTo>
                  <a:lnTo>
                    <a:pt x="1506" y="671"/>
                  </a:lnTo>
                  <a:lnTo>
                    <a:pt x="1508" y="669"/>
                  </a:lnTo>
                  <a:lnTo>
                    <a:pt x="1512" y="671"/>
                  </a:lnTo>
                  <a:lnTo>
                    <a:pt x="1512" y="671"/>
                  </a:lnTo>
                  <a:lnTo>
                    <a:pt x="1513" y="672"/>
                  </a:lnTo>
                  <a:lnTo>
                    <a:pt x="1515" y="674"/>
                  </a:lnTo>
                  <a:lnTo>
                    <a:pt x="1519" y="674"/>
                  </a:lnTo>
                  <a:lnTo>
                    <a:pt x="1519" y="672"/>
                  </a:lnTo>
                  <a:lnTo>
                    <a:pt x="1520" y="672"/>
                  </a:lnTo>
                  <a:lnTo>
                    <a:pt x="1520" y="671"/>
                  </a:lnTo>
                  <a:lnTo>
                    <a:pt x="1522" y="671"/>
                  </a:lnTo>
                  <a:lnTo>
                    <a:pt x="1524" y="671"/>
                  </a:lnTo>
                  <a:lnTo>
                    <a:pt x="1526" y="671"/>
                  </a:lnTo>
                  <a:lnTo>
                    <a:pt x="1526" y="672"/>
                  </a:lnTo>
                  <a:lnTo>
                    <a:pt x="1527" y="674"/>
                  </a:lnTo>
                  <a:lnTo>
                    <a:pt x="1527" y="676"/>
                  </a:lnTo>
                  <a:lnTo>
                    <a:pt x="1531" y="676"/>
                  </a:lnTo>
                  <a:lnTo>
                    <a:pt x="1532" y="676"/>
                  </a:lnTo>
                  <a:lnTo>
                    <a:pt x="1532" y="674"/>
                  </a:lnTo>
                  <a:lnTo>
                    <a:pt x="1532" y="674"/>
                  </a:lnTo>
                  <a:lnTo>
                    <a:pt x="1534" y="676"/>
                  </a:lnTo>
                  <a:lnTo>
                    <a:pt x="1534" y="674"/>
                  </a:lnTo>
                  <a:lnTo>
                    <a:pt x="1534" y="672"/>
                  </a:lnTo>
                  <a:lnTo>
                    <a:pt x="1534" y="671"/>
                  </a:lnTo>
                  <a:lnTo>
                    <a:pt x="1536" y="671"/>
                  </a:lnTo>
                  <a:lnTo>
                    <a:pt x="1538" y="672"/>
                  </a:lnTo>
                  <a:lnTo>
                    <a:pt x="1539" y="672"/>
                  </a:lnTo>
                  <a:lnTo>
                    <a:pt x="1539" y="674"/>
                  </a:lnTo>
                  <a:lnTo>
                    <a:pt x="1541" y="674"/>
                  </a:lnTo>
                  <a:lnTo>
                    <a:pt x="1541" y="674"/>
                  </a:lnTo>
                  <a:lnTo>
                    <a:pt x="1545" y="674"/>
                  </a:lnTo>
                  <a:lnTo>
                    <a:pt x="1545" y="674"/>
                  </a:lnTo>
                  <a:lnTo>
                    <a:pt x="1546" y="672"/>
                  </a:lnTo>
                  <a:lnTo>
                    <a:pt x="1546" y="671"/>
                  </a:lnTo>
                  <a:lnTo>
                    <a:pt x="1546" y="671"/>
                  </a:lnTo>
                  <a:lnTo>
                    <a:pt x="1550" y="671"/>
                  </a:lnTo>
                  <a:lnTo>
                    <a:pt x="1552" y="671"/>
                  </a:lnTo>
                  <a:lnTo>
                    <a:pt x="1553" y="671"/>
                  </a:lnTo>
                  <a:lnTo>
                    <a:pt x="1553" y="671"/>
                  </a:lnTo>
                  <a:lnTo>
                    <a:pt x="1555" y="671"/>
                  </a:lnTo>
                  <a:lnTo>
                    <a:pt x="1555" y="669"/>
                  </a:lnTo>
                  <a:lnTo>
                    <a:pt x="1557" y="667"/>
                  </a:lnTo>
                  <a:lnTo>
                    <a:pt x="1557" y="662"/>
                  </a:lnTo>
                  <a:lnTo>
                    <a:pt x="1559" y="662"/>
                  </a:lnTo>
                  <a:lnTo>
                    <a:pt x="1559" y="664"/>
                  </a:lnTo>
                  <a:lnTo>
                    <a:pt x="1560" y="664"/>
                  </a:lnTo>
                  <a:lnTo>
                    <a:pt x="1562" y="662"/>
                  </a:lnTo>
                  <a:lnTo>
                    <a:pt x="1564" y="660"/>
                  </a:lnTo>
                  <a:lnTo>
                    <a:pt x="1566" y="660"/>
                  </a:lnTo>
                  <a:lnTo>
                    <a:pt x="1567" y="658"/>
                  </a:lnTo>
                  <a:lnTo>
                    <a:pt x="1566" y="653"/>
                  </a:lnTo>
                  <a:lnTo>
                    <a:pt x="1567" y="653"/>
                  </a:lnTo>
                  <a:lnTo>
                    <a:pt x="1567" y="651"/>
                  </a:lnTo>
                  <a:lnTo>
                    <a:pt x="1569" y="650"/>
                  </a:lnTo>
                  <a:lnTo>
                    <a:pt x="1569" y="648"/>
                  </a:lnTo>
                  <a:lnTo>
                    <a:pt x="1571" y="646"/>
                  </a:lnTo>
                  <a:lnTo>
                    <a:pt x="1576" y="644"/>
                  </a:lnTo>
                  <a:lnTo>
                    <a:pt x="1576" y="641"/>
                  </a:lnTo>
                  <a:lnTo>
                    <a:pt x="1580" y="643"/>
                  </a:lnTo>
                  <a:lnTo>
                    <a:pt x="1583" y="643"/>
                  </a:lnTo>
                  <a:lnTo>
                    <a:pt x="1585" y="639"/>
                  </a:lnTo>
                  <a:lnTo>
                    <a:pt x="1595" y="641"/>
                  </a:lnTo>
                  <a:lnTo>
                    <a:pt x="1595" y="637"/>
                  </a:lnTo>
                  <a:lnTo>
                    <a:pt x="1604" y="634"/>
                  </a:lnTo>
                  <a:lnTo>
                    <a:pt x="1604" y="632"/>
                  </a:lnTo>
                  <a:lnTo>
                    <a:pt x="1608" y="632"/>
                  </a:lnTo>
                  <a:lnTo>
                    <a:pt x="1609" y="629"/>
                  </a:lnTo>
                  <a:lnTo>
                    <a:pt x="1609" y="629"/>
                  </a:lnTo>
                  <a:lnTo>
                    <a:pt x="1609" y="625"/>
                  </a:lnTo>
                  <a:lnTo>
                    <a:pt x="1613" y="625"/>
                  </a:lnTo>
                  <a:lnTo>
                    <a:pt x="1611" y="622"/>
                  </a:lnTo>
                  <a:lnTo>
                    <a:pt x="1611" y="620"/>
                  </a:lnTo>
                  <a:lnTo>
                    <a:pt x="1609" y="618"/>
                  </a:lnTo>
                  <a:lnTo>
                    <a:pt x="1609" y="615"/>
                  </a:lnTo>
                  <a:lnTo>
                    <a:pt x="1611" y="615"/>
                  </a:lnTo>
                  <a:lnTo>
                    <a:pt x="1611" y="611"/>
                  </a:lnTo>
                  <a:lnTo>
                    <a:pt x="1611" y="609"/>
                  </a:lnTo>
                  <a:lnTo>
                    <a:pt x="1611" y="608"/>
                  </a:lnTo>
                  <a:lnTo>
                    <a:pt x="1611" y="606"/>
                  </a:lnTo>
                  <a:lnTo>
                    <a:pt x="1609" y="604"/>
                  </a:lnTo>
                  <a:lnTo>
                    <a:pt x="1609" y="604"/>
                  </a:lnTo>
                  <a:lnTo>
                    <a:pt x="1608" y="604"/>
                  </a:lnTo>
                  <a:lnTo>
                    <a:pt x="1606" y="604"/>
                  </a:lnTo>
                  <a:lnTo>
                    <a:pt x="1604" y="604"/>
                  </a:lnTo>
                  <a:lnTo>
                    <a:pt x="1604" y="608"/>
                  </a:lnTo>
                  <a:lnTo>
                    <a:pt x="1602" y="608"/>
                  </a:lnTo>
                  <a:lnTo>
                    <a:pt x="1602" y="606"/>
                  </a:lnTo>
                  <a:lnTo>
                    <a:pt x="1602" y="604"/>
                  </a:lnTo>
                  <a:lnTo>
                    <a:pt x="1602" y="602"/>
                  </a:lnTo>
                  <a:lnTo>
                    <a:pt x="1601" y="601"/>
                  </a:lnTo>
                  <a:lnTo>
                    <a:pt x="1601" y="601"/>
                  </a:lnTo>
                  <a:lnTo>
                    <a:pt x="1597" y="601"/>
                  </a:lnTo>
                  <a:lnTo>
                    <a:pt x="1597" y="599"/>
                  </a:lnTo>
                  <a:lnTo>
                    <a:pt x="1594" y="599"/>
                  </a:lnTo>
                  <a:lnTo>
                    <a:pt x="1592" y="596"/>
                  </a:lnTo>
                  <a:lnTo>
                    <a:pt x="1588" y="596"/>
                  </a:lnTo>
                  <a:lnTo>
                    <a:pt x="1588" y="594"/>
                  </a:lnTo>
                  <a:lnTo>
                    <a:pt x="1583" y="594"/>
                  </a:lnTo>
                  <a:lnTo>
                    <a:pt x="1581" y="594"/>
                  </a:lnTo>
                  <a:lnTo>
                    <a:pt x="1581" y="596"/>
                  </a:lnTo>
                  <a:lnTo>
                    <a:pt x="1581" y="599"/>
                  </a:lnTo>
                  <a:lnTo>
                    <a:pt x="1573" y="599"/>
                  </a:lnTo>
                  <a:lnTo>
                    <a:pt x="1573" y="599"/>
                  </a:lnTo>
                  <a:lnTo>
                    <a:pt x="1571" y="599"/>
                  </a:lnTo>
                  <a:lnTo>
                    <a:pt x="1566" y="604"/>
                  </a:lnTo>
                  <a:lnTo>
                    <a:pt x="1564" y="604"/>
                  </a:lnTo>
                  <a:lnTo>
                    <a:pt x="1564" y="606"/>
                  </a:lnTo>
                  <a:lnTo>
                    <a:pt x="1560" y="606"/>
                  </a:lnTo>
                  <a:lnTo>
                    <a:pt x="1559" y="608"/>
                  </a:lnTo>
                  <a:lnTo>
                    <a:pt x="1555" y="608"/>
                  </a:lnTo>
                  <a:lnTo>
                    <a:pt x="1553" y="609"/>
                  </a:lnTo>
                  <a:lnTo>
                    <a:pt x="1552" y="611"/>
                  </a:lnTo>
                  <a:lnTo>
                    <a:pt x="1552" y="613"/>
                  </a:lnTo>
                  <a:lnTo>
                    <a:pt x="1550" y="615"/>
                  </a:lnTo>
                  <a:lnTo>
                    <a:pt x="1546" y="615"/>
                  </a:lnTo>
                  <a:lnTo>
                    <a:pt x="1545" y="613"/>
                  </a:lnTo>
                  <a:lnTo>
                    <a:pt x="1545" y="611"/>
                  </a:lnTo>
                  <a:lnTo>
                    <a:pt x="1545" y="609"/>
                  </a:lnTo>
                  <a:lnTo>
                    <a:pt x="1543" y="606"/>
                  </a:lnTo>
                  <a:lnTo>
                    <a:pt x="1550" y="604"/>
                  </a:lnTo>
                  <a:lnTo>
                    <a:pt x="1550" y="606"/>
                  </a:lnTo>
                  <a:lnTo>
                    <a:pt x="1555" y="606"/>
                  </a:lnTo>
                  <a:lnTo>
                    <a:pt x="1555" y="604"/>
                  </a:lnTo>
                  <a:lnTo>
                    <a:pt x="1559" y="602"/>
                  </a:lnTo>
                  <a:lnTo>
                    <a:pt x="1559" y="601"/>
                  </a:lnTo>
                  <a:lnTo>
                    <a:pt x="1564" y="601"/>
                  </a:lnTo>
                  <a:lnTo>
                    <a:pt x="1564" y="599"/>
                  </a:lnTo>
                  <a:lnTo>
                    <a:pt x="1567" y="599"/>
                  </a:lnTo>
                  <a:lnTo>
                    <a:pt x="1571" y="596"/>
                  </a:lnTo>
                  <a:lnTo>
                    <a:pt x="1573" y="596"/>
                  </a:lnTo>
                  <a:lnTo>
                    <a:pt x="1573" y="594"/>
                  </a:lnTo>
                  <a:lnTo>
                    <a:pt x="1574" y="594"/>
                  </a:lnTo>
                  <a:lnTo>
                    <a:pt x="1574" y="596"/>
                  </a:lnTo>
                  <a:lnTo>
                    <a:pt x="1576" y="596"/>
                  </a:lnTo>
                  <a:lnTo>
                    <a:pt x="1578" y="592"/>
                  </a:lnTo>
                  <a:lnTo>
                    <a:pt x="1580" y="592"/>
                  </a:lnTo>
                  <a:lnTo>
                    <a:pt x="1580" y="592"/>
                  </a:lnTo>
                  <a:lnTo>
                    <a:pt x="1583" y="592"/>
                  </a:lnTo>
                  <a:lnTo>
                    <a:pt x="1583" y="590"/>
                  </a:lnTo>
                  <a:lnTo>
                    <a:pt x="1585" y="589"/>
                  </a:lnTo>
                  <a:lnTo>
                    <a:pt x="1585" y="587"/>
                  </a:lnTo>
                  <a:lnTo>
                    <a:pt x="1588" y="587"/>
                  </a:lnTo>
                  <a:lnTo>
                    <a:pt x="1588" y="583"/>
                  </a:lnTo>
                  <a:lnTo>
                    <a:pt x="1588" y="585"/>
                  </a:lnTo>
                  <a:lnTo>
                    <a:pt x="1587" y="585"/>
                  </a:lnTo>
                  <a:lnTo>
                    <a:pt x="1585" y="585"/>
                  </a:lnTo>
                  <a:lnTo>
                    <a:pt x="1585" y="583"/>
                  </a:lnTo>
                  <a:lnTo>
                    <a:pt x="1583" y="583"/>
                  </a:lnTo>
                  <a:lnTo>
                    <a:pt x="1583" y="583"/>
                  </a:lnTo>
                  <a:lnTo>
                    <a:pt x="1583" y="578"/>
                  </a:lnTo>
                  <a:lnTo>
                    <a:pt x="1581" y="578"/>
                  </a:lnTo>
                  <a:lnTo>
                    <a:pt x="1581" y="576"/>
                  </a:lnTo>
                  <a:lnTo>
                    <a:pt x="1580" y="576"/>
                  </a:lnTo>
                  <a:lnTo>
                    <a:pt x="1580" y="578"/>
                  </a:lnTo>
                  <a:lnTo>
                    <a:pt x="1578" y="580"/>
                  </a:lnTo>
                  <a:lnTo>
                    <a:pt x="1576" y="583"/>
                  </a:lnTo>
                  <a:lnTo>
                    <a:pt x="1569" y="580"/>
                  </a:lnTo>
                  <a:lnTo>
                    <a:pt x="1569" y="578"/>
                  </a:lnTo>
                  <a:lnTo>
                    <a:pt x="1567" y="576"/>
                  </a:lnTo>
                  <a:lnTo>
                    <a:pt x="1567" y="575"/>
                  </a:lnTo>
                  <a:lnTo>
                    <a:pt x="1567" y="571"/>
                  </a:lnTo>
                  <a:lnTo>
                    <a:pt x="1566" y="571"/>
                  </a:lnTo>
                  <a:lnTo>
                    <a:pt x="1564" y="571"/>
                  </a:lnTo>
                  <a:lnTo>
                    <a:pt x="1562" y="573"/>
                  </a:lnTo>
                  <a:lnTo>
                    <a:pt x="1562" y="571"/>
                  </a:lnTo>
                  <a:lnTo>
                    <a:pt x="1560" y="571"/>
                  </a:lnTo>
                  <a:lnTo>
                    <a:pt x="1560" y="573"/>
                  </a:lnTo>
                  <a:lnTo>
                    <a:pt x="1559" y="573"/>
                  </a:lnTo>
                  <a:lnTo>
                    <a:pt x="1559" y="575"/>
                  </a:lnTo>
                  <a:lnTo>
                    <a:pt x="1559" y="575"/>
                  </a:lnTo>
                  <a:lnTo>
                    <a:pt x="1557" y="575"/>
                  </a:lnTo>
                  <a:lnTo>
                    <a:pt x="1557" y="571"/>
                  </a:lnTo>
                  <a:lnTo>
                    <a:pt x="1555" y="571"/>
                  </a:lnTo>
                  <a:lnTo>
                    <a:pt x="1555" y="571"/>
                  </a:lnTo>
                  <a:lnTo>
                    <a:pt x="1553" y="571"/>
                  </a:lnTo>
                  <a:lnTo>
                    <a:pt x="1552" y="569"/>
                  </a:lnTo>
                  <a:lnTo>
                    <a:pt x="1545" y="571"/>
                  </a:lnTo>
                  <a:lnTo>
                    <a:pt x="1546" y="564"/>
                  </a:lnTo>
                  <a:lnTo>
                    <a:pt x="1545" y="564"/>
                  </a:lnTo>
                  <a:lnTo>
                    <a:pt x="1545" y="559"/>
                  </a:lnTo>
                  <a:lnTo>
                    <a:pt x="1541" y="557"/>
                  </a:lnTo>
                  <a:lnTo>
                    <a:pt x="1539" y="557"/>
                  </a:lnTo>
                  <a:lnTo>
                    <a:pt x="1538" y="555"/>
                  </a:lnTo>
                  <a:lnTo>
                    <a:pt x="1538" y="554"/>
                  </a:lnTo>
                  <a:lnTo>
                    <a:pt x="1529" y="554"/>
                  </a:lnTo>
                  <a:lnTo>
                    <a:pt x="1529" y="545"/>
                  </a:lnTo>
                  <a:lnTo>
                    <a:pt x="1524" y="545"/>
                  </a:lnTo>
                  <a:lnTo>
                    <a:pt x="1524" y="543"/>
                  </a:lnTo>
                  <a:lnTo>
                    <a:pt x="1526" y="543"/>
                  </a:lnTo>
                  <a:lnTo>
                    <a:pt x="1526" y="541"/>
                  </a:lnTo>
                  <a:lnTo>
                    <a:pt x="1522" y="541"/>
                  </a:lnTo>
                  <a:lnTo>
                    <a:pt x="1520" y="543"/>
                  </a:lnTo>
                  <a:lnTo>
                    <a:pt x="1520" y="543"/>
                  </a:lnTo>
                  <a:lnTo>
                    <a:pt x="1519" y="541"/>
                  </a:lnTo>
                  <a:lnTo>
                    <a:pt x="1520" y="540"/>
                  </a:lnTo>
                  <a:lnTo>
                    <a:pt x="1520" y="538"/>
                  </a:lnTo>
                  <a:lnTo>
                    <a:pt x="1522" y="538"/>
                  </a:lnTo>
                  <a:lnTo>
                    <a:pt x="1522" y="536"/>
                  </a:lnTo>
                  <a:lnTo>
                    <a:pt x="1517" y="536"/>
                  </a:lnTo>
                  <a:lnTo>
                    <a:pt x="1517" y="533"/>
                  </a:lnTo>
                  <a:lnTo>
                    <a:pt x="1527" y="533"/>
                  </a:lnTo>
                  <a:lnTo>
                    <a:pt x="1527" y="533"/>
                  </a:lnTo>
                  <a:lnTo>
                    <a:pt x="1527" y="531"/>
                  </a:lnTo>
                  <a:lnTo>
                    <a:pt x="1529" y="531"/>
                  </a:lnTo>
                  <a:lnTo>
                    <a:pt x="1531" y="533"/>
                  </a:lnTo>
                  <a:lnTo>
                    <a:pt x="1531" y="533"/>
                  </a:lnTo>
                  <a:lnTo>
                    <a:pt x="1532" y="527"/>
                  </a:lnTo>
                  <a:lnTo>
                    <a:pt x="1531" y="527"/>
                  </a:lnTo>
                  <a:lnTo>
                    <a:pt x="1531" y="524"/>
                  </a:lnTo>
                  <a:lnTo>
                    <a:pt x="1524" y="524"/>
                  </a:lnTo>
                  <a:lnTo>
                    <a:pt x="1524" y="522"/>
                  </a:lnTo>
                  <a:lnTo>
                    <a:pt x="1524" y="522"/>
                  </a:lnTo>
                  <a:lnTo>
                    <a:pt x="1522" y="520"/>
                  </a:lnTo>
                  <a:lnTo>
                    <a:pt x="1522" y="520"/>
                  </a:lnTo>
                  <a:lnTo>
                    <a:pt x="1517" y="520"/>
                  </a:lnTo>
                  <a:lnTo>
                    <a:pt x="1517" y="519"/>
                  </a:lnTo>
                  <a:lnTo>
                    <a:pt x="1520" y="517"/>
                  </a:lnTo>
                  <a:lnTo>
                    <a:pt x="1522" y="513"/>
                  </a:lnTo>
                  <a:lnTo>
                    <a:pt x="1522" y="508"/>
                  </a:lnTo>
                  <a:lnTo>
                    <a:pt x="1520" y="508"/>
                  </a:lnTo>
                  <a:lnTo>
                    <a:pt x="1519" y="506"/>
                  </a:lnTo>
                  <a:lnTo>
                    <a:pt x="1517" y="505"/>
                  </a:lnTo>
                  <a:lnTo>
                    <a:pt x="1517" y="505"/>
                  </a:lnTo>
                  <a:lnTo>
                    <a:pt x="1513" y="505"/>
                  </a:lnTo>
                  <a:lnTo>
                    <a:pt x="1513" y="501"/>
                  </a:lnTo>
                  <a:lnTo>
                    <a:pt x="1513" y="501"/>
                  </a:lnTo>
                  <a:lnTo>
                    <a:pt x="1512" y="499"/>
                  </a:lnTo>
                  <a:lnTo>
                    <a:pt x="1510" y="499"/>
                  </a:lnTo>
                  <a:lnTo>
                    <a:pt x="1510" y="499"/>
                  </a:lnTo>
                  <a:lnTo>
                    <a:pt x="1512" y="499"/>
                  </a:lnTo>
                  <a:lnTo>
                    <a:pt x="1513" y="496"/>
                  </a:lnTo>
                  <a:lnTo>
                    <a:pt x="1513" y="493"/>
                  </a:lnTo>
                  <a:lnTo>
                    <a:pt x="1510" y="493"/>
                  </a:lnTo>
                  <a:lnTo>
                    <a:pt x="1505" y="493"/>
                  </a:lnTo>
                  <a:lnTo>
                    <a:pt x="1505" y="493"/>
                  </a:lnTo>
                  <a:lnTo>
                    <a:pt x="1503" y="493"/>
                  </a:lnTo>
                  <a:lnTo>
                    <a:pt x="1501" y="493"/>
                  </a:lnTo>
                  <a:lnTo>
                    <a:pt x="1499" y="493"/>
                  </a:lnTo>
                  <a:lnTo>
                    <a:pt x="1501" y="489"/>
                  </a:lnTo>
                  <a:lnTo>
                    <a:pt x="1501" y="489"/>
                  </a:lnTo>
                  <a:lnTo>
                    <a:pt x="1503" y="489"/>
                  </a:lnTo>
                  <a:lnTo>
                    <a:pt x="1505" y="489"/>
                  </a:lnTo>
                  <a:lnTo>
                    <a:pt x="1506" y="487"/>
                  </a:lnTo>
                  <a:lnTo>
                    <a:pt x="1506" y="487"/>
                  </a:lnTo>
                  <a:lnTo>
                    <a:pt x="1508" y="486"/>
                  </a:lnTo>
                  <a:lnTo>
                    <a:pt x="1508" y="484"/>
                  </a:lnTo>
                  <a:lnTo>
                    <a:pt x="1508" y="482"/>
                  </a:lnTo>
                  <a:lnTo>
                    <a:pt x="1506" y="482"/>
                  </a:lnTo>
                  <a:lnTo>
                    <a:pt x="1505" y="482"/>
                  </a:lnTo>
                  <a:lnTo>
                    <a:pt x="1505" y="480"/>
                  </a:lnTo>
                  <a:lnTo>
                    <a:pt x="1503" y="480"/>
                  </a:lnTo>
                  <a:lnTo>
                    <a:pt x="1505" y="479"/>
                  </a:lnTo>
                  <a:lnTo>
                    <a:pt x="1505" y="477"/>
                  </a:lnTo>
                  <a:lnTo>
                    <a:pt x="1505" y="475"/>
                  </a:lnTo>
                  <a:lnTo>
                    <a:pt x="1501" y="475"/>
                  </a:lnTo>
                  <a:lnTo>
                    <a:pt x="1501" y="472"/>
                  </a:lnTo>
                  <a:lnTo>
                    <a:pt x="1499" y="472"/>
                  </a:lnTo>
                  <a:lnTo>
                    <a:pt x="1498" y="472"/>
                  </a:lnTo>
                  <a:lnTo>
                    <a:pt x="1496" y="472"/>
                  </a:lnTo>
                  <a:lnTo>
                    <a:pt x="1496" y="473"/>
                  </a:lnTo>
                  <a:lnTo>
                    <a:pt x="1494" y="473"/>
                  </a:lnTo>
                  <a:lnTo>
                    <a:pt x="1494" y="470"/>
                  </a:lnTo>
                  <a:lnTo>
                    <a:pt x="1492" y="470"/>
                  </a:lnTo>
                  <a:lnTo>
                    <a:pt x="1492" y="465"/>
                  </a:lnTo>
                  <a:lnTo>
                    <a:pt x="1491" y="463"/>
                  </a:lnTo>
                  <a:lnTo>
                    <a:pt x="1491" y="459"/>
                  </a:lnTo>
                  <a:lnTo>
                    <a:pt x="1491" y="458"/>
                  </a:lnTo>
                  <a:lnTo>
                    <a:pt x="1492" y="456"/>
                  </a:lnTo>
                  <a:lnTo>
                    <a:pt x="1492" y="452"/>
                  </a:lnTo>
                  <a:lnTo>
                    <a:pt x="1491" y="451"/>
                  </a:lnTo>
                  <a:lnTo>
                    <a:pt x="1489" y="451"/>
                  </a:lnTo>
                  <a:lnTo>
                    <a:pt x="1489" y="445"/>
                  </a:lnTo>
                  <a:lnTo>
                    <a:pt x="1487" y="445"/>
                  </a:lnTo>
                  <a:lnTo>
                    <a:pt x="1489" y="440"/>
                  </a:lnTo>
                  <a:lnTo>
                    <a:pt x="1482" y="440"/>
                  </a:lnTo>
                  <a:lnTo>
                    <a:pt x="1480" y="449"/>
                  </a:lnTo>
                  <a:lnTo>
                    <a:pt x="1480" y="449"/>
                  </a:lnTo>
                  <a:lnTo>
                    <a:pt x="1480" y="449"/>
                  </a:lnTo>
                  <a:lnTo>
                    <a:pt x="1478" y="449"/>
                  </a:lnTo>
                  <a:lnTo>
                    <a:pt x="1478" y="449"/>
                  </a:lnTo>
                  <a:lnTo>
                    <a:pt x="1478" y="454"/>
                  </a:lnTo>
                  <a:lnTo>
                    <a:pt x="1477" y="454"/>
                  </a:lnTo>
                  <a:lnTo>
                    <a:pt x="1475" y="456"/>
                  </a:lnTo>
                  <a:lnTo>
                    <a:pt x="1473" y="458"/>
                  </a:lnTo>
                  <a:lnTo>
                    <a:pt x="1473" y="459"/>
                  </a:lnTo>
                  <a:lnTo>
                    <a:pt x="1473" y="461"/>
                  </a:lnTo>
                  <a:lnTo>
                    <a:pt x="1475" y="463"/>
                  </a:lnTo>
                  <a:lnTo>
                    <a:pt x="1475" y="465"/>
                  </a:lnTo>
                  <a:lnTo>
                    <a:pt x="1473" y="465"/>
                  </a:lnTo>
                  <a:lnTo>
                    <a:pt x="1473" y="468"/>
                  </a:lnTo>
                  <a:lnTo>
                    <a:pt x="1466" y="473"/>
                  </a:lnTo>
                  <a:lnTo>
                    <a:pt x="1466" y="480"/>
                  </a:lnTo>
                  <a:lnTo>
                    <a:pt x="1464" y="479"/>
                  </a:lnTo>
                  <a:lnTo>
                    <a:pt x="1463" y="479"/>
                  </a:lnTo>
                  <a:lnTo>
                    <a:pt x="1461" y="479"/>
                  </a:lnTo>
                  <a:lnTo>
                    <a:pt x="1459" y="482"/>
                  </a:lnTo>
                  <a:lnTo>
                    <a:pt x="1459" y="482"/>
                  </a:lnTo>
                  <a:lnTo>
                    <a:pt x="1459" y="486"/>
                  </a:lnTo>
                  <a:lnTo>
                    <a:pt x="1457" y="486"/>
                  </a:lnTo>
                  <a:lnTo>
                    <a:pt x="1457" y="486"/>
                  </a:lnTo>
                  <a:lnTo>
                    <a:pt x="1457" y="486"/>
                  </a:lnTo>
                  <a:lnTo>
                    <a:pt x="1457" y="487"/>
                  </a:lnTo>
                  <a:lnTo>
                    <a:pt x="1457" y="487"/>
                  </a:lnTo>
                  <a:lnTo>
                    <a:pt x="1454" y="487"/>
                  </a:lnTo>
                  <a:lnTo>
                    <a:pt x="1454" y="489"/>
                  </a:lnTo>
                  <a:lnTo>
                    <a:pt x="1450" y="489"/>
                  </a:lnTo>
                  <a:lnTo>
                    <a:pt x="1450" y="491"/>
                  </a:lnTo>
                  <a:lnTo>
                    <a:pt x="1447" y="493"/>
                  </a:lnTo>
                  <a:lnTo>
                    <a:pt x="1447" y="489"/>
                  </a:lnTo>
                  <a:lnTo>
                    <a:pt x="1445" y="487"/>
                  </a:lnTo>
                  <a:lnTo>
                    <a:pt x="1445" y="486"/>
                  </a:lnTo>
                  <a:lnTo>
                    <a:pt x="1442" y="484"/>
                  </a:lnTo>
                  <a:lnTo>
                    <a:pt x="1442" y="482"/>
                  </a:lnTo>
                  <a:lnTo>
                    <a:pt x="1438" y="480"/>
                  </a:lnTo>
                  <a:lnTo>
                    <a:pt x="1438" y="482"/>
                  </a:lnTo>
                  <a:lnTo>
                    <a:pt x="1436" y="484"/>
                  </a:lnTo>
                  <a:lnTo>
                    <a:pt x="1436" y="486"/>
                  </a:lnTo>
                  <a:lnTo>
                    <a:pt x="1436" y="486"/>
                  </a:lnTo>
                  <a:lnTo>
                    <a:pt x="1435" y="486"/>
                  </a:lnTo>
                  <a:lnTo>
                    <a:pt x="1435" y="484"/>
                  </a:lnTo>
                  <a:lnTo>
                    <a:pt x="1433" y="482"/>
                  </a:lnTo>
                  <a:lnTo>
                    <a:pt x="1433" y="477"/>
                  </a:lnTo>
                  <a:lnTo>
                    <a:pt x="1433" y="477"/>
                  </a:lnTo>
                  <a:lnTo>
                    <a:pt x="1431" y="473"/>
                  </a:lnTo>
                  <a:lnTo>
                    <a:pt x="1424" y="473"/>
                  </a:lnTo>
                  <a:lnTo>
                    <a:pt x="1424" y="472"/>
                  </a:lnTo>
                  <a:lnTo>
                    <a:pt x="1421" y="472"/>
                  </a:lnTo>
                  <a:lnTo>
                    <a:pt x="1421" y="472"/>
                  </a:lnTo>
                  <a:lnTo>
                    <a:pt x="1419" y="472"/>
                  </a:lnTo>
                  <a:lnTo>
                    <a:pt x="1417" y="472"/>
                  </a:lnTo>
                  <a:lnTo>
                    <a:pt x="1416" y="470"/>
                  </a:lnTo>
                  <a:lnTo>
                    <a:pt x="1414" y="468"/>
                  </a:lnTo>
                  <a:lnTo>
                    <a:pt x="1412" y="466"/>
                  </a:lnTo>
                  <a:lnTo>
                    <a:pt x="1412" y="466"/>
                  </a:lnTo>
                  <a:lnTo>
                    <a:pt x="1412" y="465"/>
                  </a:lnTo>
                  <a:lnTo>
                    <a:pt x="1412" y="461"/>
                  </a:lnTo>
                  <a:lnTo>
                    <a:pt x="1414" y="459"/>
                  </a:lnTo>
                  <a:lnTo>
                    <a:pt x="1414" y="456"/>
                  </a:lnTo>
                  <a:lnTo>
                    <a:pt x="1414" y="452"/>
                  </a:lnTo>
                  <a:lnTo>
                    <a:pt x="1412" y="451"/>
                  </a:lnTo>
                  <a:lnTo>
                    <a:pt x="1410" y="449"/>
                  </a:lnTo>
                  <a:lnTo>
                    <a:pt x="1410" y="447"/>
                  </a:lnTo>
                  <a:lnTo>
                    <a:pt x="1410" y="444"/>
                  </a:lnTo>
                  <a:lnTo>
                    <a:pt x="1414" y="444"/>
                  </a:lnTo>
                  <a:lnTo>
                    <a:pt x="1414" y="442"/>
                  </a:lnTo>
                  <a:lnTo>
                    <a:pt x="1416" y="442"/>
                  </a:lnTo>
                  <a:lnTo>
                    <a:pt x="1416" y="440"/>
                  </a:lnTo>
                  <a:lnTo>
                    <a:pt x="1412" y="440"/>
                  </a:lnTo>
                  <a:lnTo>
                    <a:pt x="1414" y="437"/>
                  </a:lnTo>
                  <a:lnTo>
                    <a:pt x="1414" y="437"/>
                  </a:lnTo>
                  <a:lnTo>
                    <a:pt x="1414" y="435"/>
                  </a:lnTo>
                  <a:lnTo>
                    <a:pt x="1416" y="435"/>
                  </a:lnTo>
                  <a:lnTo>
                    <a:pt x="1416" y="431"/>
                  </a:lnTo>
                  <a:lnTo>
                    <a:pt x="1417" y="431"/>
                  </a:lnTo>
                  <a:lnTo>
                    <a:pt x="1419" y="430"/>
                  </a:lnTo>
                  <a:lnTo>
                    <a:pt x="1419" y="428"/>
                  </a:lnTo>
                  <a:lnTo>
                    <a:pt x="1421" y="426"/>
                  </a:lnTo>
                  <a:lnTo>
                    <a:pt x="1417" y="426"/>
                  </a:lnTo>
                  <a:lnTo>
                    <a:pt x="1416" y="428"/>
                  </a:lnTo>
                  <a:lnTo>
                    <a:pt x="1416" y="428"/>
                  </a:lnTo>
                  <a:lnTo>
                    <a:pt x="1414" y="430"/>
                  </a:lnTo>
                  <a:lnTo>
                    <a:pt x="1414" y="428"/>
                  </a:lnTo>
                  <a:lnTo>
                    <a:pt x="1412" y="428"/>
                  </a:lnTo>
                  <a:lnTo>
                    <a:pt x="1412" y="428"/>
                  </a:lnTo>
                  <a:lnTo>
                    <a:pt x="1403" y="428"/>
                  </a:lnTo>
                  <a:lnTo>
                    <a:pt x="1403" y="426"/>
                  </a:lnTo>
                  <a:lnTo>
                    <a:pt x="1403" y="426"/>
                  </a:lnTo>
                  <a:lnTo>
                    <a:pt x="1403" y="423"/>
                  </a:lnTo>
                  <a:lnTo>
                    <a:pt x="1409" y="421"/>
                  </a:lnTo>
                  <a:lnTo>
                    <a:pt x="1409" y="419"/>
                  </a:lnTo>
                  <a:lnTo>
                    <a:pt x="1403" y="419"/>
                  </a:lnTo>
                  <a:lnTo>
                    <a:pt x="1403" y="417"/>
                  </a:lnTo>
                  <a:lnTo>
                    <a:pt x="1396" y="417"/>
                  </a:lnTo>
                  <a:lnTo>
                    <a:pt x="1396" y="419"/>
                  </a:lnTo>
                  <a:lnTo>
                    <a:pt x="1386" y="417"/>
                  </a:lnTo>
                  <a:lnTo>
                    <a:pt x="1386" y="416"/>
                  </a:lnTo>
                  <a:lnTo>
                    <a:pt x="1384" y="412"/>
                  </a:lnTo>
                  <a:lnTo>
                    <a:pt x="1382" y="412"/>
                  </a:lnTo>
                  <a:lnTo>
                    <a:pt x="1381" y="407"/>
                  </a:lnTo>
                  <a:lnTo>
                    <a:pt x="1379" y="405"/>
                  </a:lnTo>
                  <a:lnTo>
                    <a:pt x="1377" y="405"/>
                  </a:lnTo>
                  <a:lnTo>
                    <a:pt x="1374" y="403"/>
                  </a:lnTo>
                  <a:lnTo>
                    <a:pt x="1374" y="400"/>
                  </a:lnTo>
                  <a:lnTo>
                    <a:pt x="1370" y="398"/>
                  </a:lnTo>
                  <a:lnTo>
                    <a:pt x="1367" y="395"/>
                  </a:lnTo>
                  <a:lnTo>
                    <a:pt x="1361" y="393"/>
                  </a:lnTo>
                  <a:lnTo>
                    <a:pt x="1361" y="391"/>
                  </a:lnTo>
                  <a:lnTo>
                    <a:pt x="1358" y="391"/>
                  </a:lnTo>
                  <a:lnTo>
                    <a:pt x="1358" y="391"/>
                  </a:lnTo>
                  <a:lnTo>
                    <a:pt x="1356" y="390"/>
                  </a:lnTo>
                  <a:lnTo>
                    <a:pt x="1353" y="393"/>
                  </a:lnTo>
                  <a:lnTo>
                    <a:pt x="1351" y="395"/>
                  </a:lnTo>
                  <a:lnTo>
                    <a:pt x="1347" y="397"/>
                  </a:lnTo>
                  <a:lnTo>
                    <a:pt x="1344" y="400"/>
                  </a:lnTo>
                  <a:lnTo>
                    <a:pt x="1340" y="400"/>
                  </a:lnTo>
                  <a:lnTo>
                    <a:pt x="1337" y="398"/>
                  </a:lnTo>
                  <a:lnTo>
                    <a:pt x="1334" y="397"/>
                  </a:lnTo>
                  <a:lnTo>
                    <a:pt x="1320" y="398"/>
                  </a:lnTo>
                  <a:lnTo>
                    <a:pt x="1320" y="397"/>
                  </a:lnTo>
                  <a:lnTo>
                    <a:pt x="1318" y="397"/>
                  </a:lnTo>
                  <a:lnTo>
                    <a:pt x="1316" y="395"/>
                  </a:lnTo>
                  <a:lnTo>
                    <a:pt x="1314" y="397"/>
                  </a:lnTo>
                  <a:lnTo>
                    <a:pt x="1313" y="397"/>
                  </a:lnTo>
                  <a:lnTo>
                    <a:pt x="1311" y="397"/>
                  </a:lnTo>
                  <a:lnTo>
                    <a:pt x="1309" y="395"/>
                  </a:lnTo>
                  <a:lnTo>
                    <a:pt x="1306" y="395"/>
                  </a:lnTo>
                  <a:lnTo>
                    <a:pt x="1302" y="395"/>
                  </a:lnTo>
                  <a:lnTo>
                    <a:pt x="1302" y="395"/>
                  </a:lnTo>
                  <a:lnTo>
                    <a:pt x="1300" y="395"/>
                  </a:lnTo>
                  <a:lnTo>
                    <a:pt x="1300" y="397"/>
                  </a:lnTo>
                  <a:lnTo>
                    <a:pt x="1297" y="397"/>
                  </a:lnTo>
                  <a:lnTo>
                    <a:pt x="1295" y="397"/>
                  </a:lnTo>
                  <a:lnTo>
                    <a:pt x="1293" y="398"/>
                  </a:lnTo>
                  <a:lnTo>
                    <a:pt x="1293" y="398"/>
                  </a:lnTo>
                  <a:lnTo>
                    <a:pt x="1293" y="398"/>
                  </a:lnTo>
                  <a:lnTo>
                    <a:pt x="1293" y="402"/>
                  </a:lnTo>
                  <a:lnTo>
                    <a:pt x="1295" y="403"/>
                  </a:lnTo>
                  <a:lnTo>
                    <a:pt x="1295" y="405"/>
                  </a:lnTo>
                  <a:lnTo>
                    <a:pt x="1297" y="405"/>
                  </a:lnTo>
                  <a:lnTo>
                    <a:pt x="1299" y="405"/>
                  </a:lnTo>
                  <a:lnTo>
                    <a:pt x="1299" y="405"/>
                  </a:lnTo>
                  <a:lnTo>
                    <a:pt x="1300" y="405"/>
                  </a:lnTo>
                  <a:lnTo>
                    <a:pt x="1300" y="409"/>
                  </a:lnTo>
                  <a:lnTo>
                    <a:pt x="1300" y="410"/>
                  </a:lnTo>
                  <a:lnTo>
                    <a:pt x="1299" y="410"/>
                  </a:lnTo>
                  <a:lnTo>
                    <a:pt x="1299" y="410"/>
                  </a:lnTo>
                  <a:lnTo>
                    <a:pt x="1297" y="410"/>
                  </a:lnTo>
                  <a:lnTo>
                    <a:pt x="1299" y="412"/>
                  </a:lnTo>
                  <a:lnTo>
                    <a:pt x="1299" y="414"/>
                  </a:lnTo>
                  <a:lnTo>
                    <a:pt x="1299" y="416"/>
                  </a:lnTo>
                  <a:lnTo>
                    <a:pt x="1297" y="416"/>
                  </a:lnTo>
                  <a:lnTo>
                    <a:pt x="1297" y="417"/>
                  </a:lnTo>
                  <a:lnTo>
                    <a:pt x="1293" y="421"/>
                  </a:lnTo>
                  <a:lnTo>
                    <a:pt x="1292" y="426"/>
                  </a:lnTo>
                  <a:lnTo>
                    <a:pt x="1292" y="426"/>
                  </a:lnTo>
                  <a:lnTo>
                    <a:pt x="1292" y="428"/>
                  </a:lnTo>
                  <a:lnTo>
                    <a:pt x="1295" y="430"/>
                  </a:lnTo>
                  <a:lnTo>
                    <a:pt x="1299" y="430"/>
                  </a:lnTo>
                  <a:lnTo>
                    <a:pt x="1297" y="431"/>
                  </a:lnTo>
                  <a:lnTo>
                    <a:pt x="1295" y="433"/>
                  </a:lnTo>
                  <a:lnTo>
                    <a:pt x="1297" y="444"/>
                  </a:lnTo>
                  <a:lnTo>
                    <a:pt x="1297" y="444"/>
                  </a:lnTo>
                  <a:lnTo>
                    <a:pt x="1297" y="447"/>
                  </a:lnTo>
                  <a:lnTo>
                    <a:pt x="1297" y="447"/>
                  </a:lnTo>
                  <a:lnTo>
                    <a:pt x="1297" y="449"/>
                  </a:lnTo>
                  <a:lnTo>
                    <a:pt x="1300" y="449"/>
                  </a:lnTo>
                  <a:lnTo>
                    <a:pt x="1300" y="452"/>
                  </a:lnTo>
                  <a:lnTo>
                    <a:pt x="1299" y="452"/>
                  </a:lnTo>
                  <a:lnTo>
                    <a:pt x="1299" y="456"/>
                  </a:lnTo>
                  <a:lnTo>
                    <a:pt x="1297" y="456"/>
                  </a:lnTo>
                  <a:lnTo>
                    <a:pt x="1297" y="458"/>
                  </a:lnTo>
                  <a:lnTo>
                    <a:pt x="1297" y="456"/>
                  </a:lnTo>
                  <a:lnTo>
                    <a:pt x="1295" y="456"/>
                  </a:lnTo>
                  <a:lnTo>
                    <a:pt x="1293" y="456"/>
                  </a:lnTo>
                  <a:lnTo>
                    <a:pt x="1293" y="459"/>
                  </a:lnTo>
                  <a:lnTo>
                    <a:pt x="1295" y="459"/>
                  </a:lnTo>
                  <a:lnTo>
                    <a:pt x="1295" y="465"/>
                  </a:lnTo>
                  <a:lnTo>
                    <a:pt x="1293" y="465"/>
                  </a:lnTo>
                  <a:lnTo>
                    <a:pt x="1283" y="468"/>
                  </a:lnTo>
                  <a:lnTo>
                    <a:pt x="1283" y="470"/>
                  </a:lnTo>
                  <a:lnTo>
                    <a:pt x="1281" y="472"/>
                  </a:lnTo>
                  <a:lnTo>
                    <a:pt x="1281" y="475"/>
                  </a:lnTo>
                  <a:lnTo>
                    <a:pt x="1281" y="477"/>
                  </a:lnTo>
                  <a:lnTo>
                    <a:pt x="1281" y="480"/>
                  </a:lnTo>
                  <a:lnTo>
                    <a:pt x="1286" y="480"/>
                  </a:lnTo>
                  <a:lnTo>
                    <a:pt x="1286" y="482"/>
                  </a:lnTo>
                  <a:lnTo>
                    <a:pt x="1288" y="482"/>
                  </a:lnTo>
                  <a:lnTo>
                    <a:pt x="1288" y="484"/>
                  </a:lnTo>
                  <a:lnTo>
                    <a:pt x="1290" y="487"/>
                  </a:lnTo>
                  <a:lnTo>
                    <a:pt x="1293" y="487"/>
                  </a:lnTo>
                  <a:lnTo>
                    <a:pt x="1297" y="489"/>
                  </a:lnTo>
                  <a:lnTo>
                    <a:pt x="1297" y="494"/>
                  </a:lnTo>
                  <a:lnTo>
                    <a:pt x="1300" y="496"/>
                  </a:lnTo>
                  <a:lnTo>
                    <a:pt x="1300" y="503"/>
                  </a:lnTo>
                  <a:lnTo>
                    <a:pt x="1304" y="505"/>
                  </a:lnTo>
                  <a:lnTo>
                    <a:pt x="1309" y="517"/>
                  </a:lnTo>
                  <a:lnTo>
                    <a:pt x="1313" y="519"/>
                  </a:lnTo>
                  <a:lnTo>
                    <a:pt x="1313" y="520"/>
                  </a:lnTo>
                  <a:lnTo>
                    <a:pt x="1314" y="520"/>
                  </a:lnTo>
                  <a:lnTo>
                    <a:pt x="1313" y="524"/>
                  </a:lnTo>
                  <a:lnTo>
                    <a:pt x="1311" y="527"/>
                  </a:lnTo>
                  <a:lnTo>
                    <a:pt x="1309" y="531"/>
                  </a:lnTo>
                  <a:lnTo>
                    <a:pt x="1309" y="533"/>
                  </a:lnTo>
                  <a:lnTo>
                    <a:pt x="1309" y="534"/>
                  </a:lnTo>
                  <a:lnTo>
                    <a:pt x="1309" y="538"/>
                  </a:lnTo>
                  <a:lnTo>
                    <a:pt x="1309" y="541"/>
                  </a:lnTo>
                  <a:lnTo>
                    <a:pt x="1313" y="541"/>
                  </a:lnTo>
                  <a:lnTo>
                    <a:pt x="1313" y="534"/>
                  </a:lnTo>
                  <a:lnTo>
                    <a:pt x="1313" y="534"/>
                  </a:lnTo>
                  <a:lnTo>
                    <a:pt x="1314" y="538"/>
                  </a:lnTo>
                  <a:lnTo>
                    <a:pt x="1316" y="540"/>
                  </a:lnTo>
                  <a:lnTo>
                    <a:pt x="1316" y="543"/>
                  </a:lnTo>
                  <a:lnTo>
                    <a:pt x="1314" y="543"/>
                  </a:lnTo>
                  <a:lnTo>
                    <a:pt x="1313" y="543"/>
                  </a:lnTo>
                  <a:lnTo>
                    <a:pt x="1309" y="545"/>
                  </a:lnTo>
                  <a:lnTo>
                    <a:pt x="1309" y="545"/>
                  </a:lnTo>
                  <a:lnTo>
                    <a:pt x="1307" y="545"/>
                  </a:lnTo>
                  <a:lnTo>
                    <a:pt x="1307" y="550"/>
                  </a:lnTo>
                  <a:lnTo>
                    <a:pt x="1300" y="555"/>
                  </a:lnTo>
                  <a:lnTo>
                    <a:pt x="1300" y="559"/>
                  </a:lnTo>
                  <a:lnTo>
                    <a:pt x="1297" y="561"/>
                  </a:lnTo>
                  <a:lnTo>
                    <a:pt x="1292" y="568"/>
                  </a:lnTo>
                  <a:lnTo>
                    <a:pt x="1290" y="568"/>
                  </a:lnTo>
                  <a:lnTo>
                    <a:pt x="1290" y="569"/>
                  </a:lnTo>
                  <a:lnTo>
                    <a:pt x="1283" y="571"/>
                  </a:lnTo>
                  <a:lnTo>
                    <a:pt x="1278" y="575"/>
                  </a:lnTo>
                  <a:lnTo>
                    <a:pt x="1272" y="578"/>
                  </a:lnTo>
                  <a:lnTo>
                    <a:pt x="1272" y="592"/>
                  </a:lnTo>
                  <a:lnTo>
                    <a:pt x="1274" y="594"/>
                  </a:lnTo>
                  <a:lnTo>
                    <a:pt x="1276" y="596"/>
                  </a:lnTo>
                  <a:lnTo>
                    <a:pt x="1279" y="597"/>
                  </a:lnTo>
                  <a:lnTo>
                    <a:pt x="1279" y="613"/>
                  </a:lnTo>
                  <a:lnTo>
                    <a:pt x="1279" y="613"/>
                  </a:lnTo>
                  <a:lnTo>
                    <a:pt x="1279" y="620"/>
                  </a:lnTo>
                  <a:lnTo>
                    <a:pt x="1281" y="620"/>
                  </a:lnTo>
                  <a:lnTo>
                    <a:pt x="1281" y="623"/>
                  </a:lnTo>
                  <a:lnTo>
                    <a:pt x="1279" y="623"/>
                  </a:lnTo>
                  <a:lnTo>
                    <a:pt x="1281" y="625"/>
                  </a:lnTo>
                  <a:lnTo>
                    <a:pt x="1281" y="627"/>
                  </a:lnTo>
                  <a:lnTo>
                    <a:pt x="1283" y="629"/>
                  </a:lnTo>
                  <a:lnTo>
                    <a:pt x="1283" y="629"/>
                  </a:lnTo>
                  <a:lnTo>
                    <a:pt x="1283" y="629"/>
                  </a:lnTo>
                  <a:lnTo>
                    <a:pt x="1283" y="634"/>
                  </a:lnTo>
                  <a:lnTo>
                    <a:pt x="1279" y="634"/>
                  </a:lnTo>
                  <a:lnTo>
                    <a:pt x="1279" y="637"/>
                  </a:lnTo>
                  <a:lnTo>
                    <a:pt x="1279" y="637"/>
                  </a:lnTo>
                  <a:lnTo>
                    <a:pt x="1279" y="639"/>
                  </a:lnTo>
                  <a:lnTo>
                    <a:pt x="1278" y="639"/>
                  </a:lnTo>
                  <a:lnTo>
                    <a:pt x="1279" y="646"/>
                  </a:lnTo>
                  <a:lnTo>
                    <a:pt x="1278" y="646"/>
                  </a:lnTo>
                  <a:lnTo>
                    <a:pt x="1278" y="646"/>
                  </a:lnTo>
                  <a:lnTo>
                    <a:pt x="1272" y="646"/>
                  </a:lnTo>
                  <a:lnTo>
                    <a:pt x="1271" y="648"/>
                  </a:lnTo>
                  <a:lnTo>
                    <a:pt x="1269" y="650"/>
                  </a:lnTo>
                  <a:lnTo>
                    <a:pt x="1269" y="653"/>
                  </a:lnTo>
                  <a:lnTo>
                    <a:pt x="1255" y="651"/>
                  </a:lnTo>
                  <a:lnTo>
                    <a:pt x="1255" y="648"/>
                  </a:lnTo>
                  <a:lnTo>
                    <a:pt x="1255" y="648"/>
                  </a:lnTo>
                  <a:lnTo>
                    <a:pt x="1253" y="644"/>
                  </a:lnTo>
                  <a:lnTo>
                    <a:pt x="1250" y="641"/>
                  </a:lnTo>
                  <a:lnTo>
                    <a:pt x="1246" y="641"/>
                  </a:lnTo>
                  <a:lnTo>
                    <a:pt x="1244" y="637"/>
                  </a:lnTo>
                  <a:lnTo>
                    <a:pt x="1243" y="636"/>
                  </a:lnTo>
                  <a:lnTo>
                    <a:pt x="1241" y="634"/>
                  </a:lnTo>
                  <a:lnTo>
                    <a:pt x="1241" y="632"/>
                  </a:lnTo>
                  <a:lnTo>
                    <a:pt x="1241" y="630"/>
                  </a:lnTo>
                  <a:lnTo>
                    <a:pt x="1243" y="629"/>
                  </a:lnTo>
                  <a:lnTo>
                    <a:pt x="1241" y="627"/>
                  </a:lnTo>
                  <a:lnTo>
                    <a:pt x="1239" y="625"/>
                  </a:lnTo>
                  <a:lnTo>
                    <a:pt x="1238" y="622"/>
                  </a:lnTo>
                  <a:lnTo>
                    <a:pt x="1236" y="620"/>
                  </a:lnTo>
                  <a:lnTo>
                    <a:pt x="1232" y="620"/>
                  </a:lnTo>
                  <a:lnTo>
                    <a:pt x="1234" y="608"/>
                  </a:lnTo>
                  <a:lnTo>
                    <a:pt x="1232" y="608"/>
                  </a:lnTo>
                  <a:lnTo>
                    <a:pt x="1232" y="601"/>
                  </a:lnTo>
                  <a:lnTo>
                    <a:pt x="1234" y="599"/>
                  </a:lnTo>
                  <a:lnTo>
                    <a:pt x="1234" y="597"/>
                  </a:lnTo>
                  <a:lnTo>
                    <a:pt x="1234" y="594"/>
                  </a:lnTo>
                  <a:lnTo>
                    <a:pt x="1232" y="594"/>
                  </a:lnTo>
                  <a:lnTo>
                    <a:pt x="1232" y="590"/>
                  </a:lnTo>
                  <a:lnTo>
                    <a:pt x="1231" y="590"/>
                  </a:lnTo>
                  <a:lnTo>
                    <a:pt x="1232" y="585"/>
                  </a:lnTo>
                  <a:lnTo>
                    <a:pt x="1232" y="585"/>
                  </a:lnTo>
                  <a:lnTo>
                    <a:pt x="1234" y="571"/>
                  </a:lnTo>
                  <a:lnTo>
                    <a:pt x="1229" y="569"/>
                  </a:lnTo>
                  <a:lnTo>
                    <a:pt x="1225" y="568"/>
                  </a:lnTo>
                  <a:lnTo>
                    <a:pt x="1225" y="568"/>
                  </a:lnTo>
                  <a:lnTo>
                    <a:pt x="1222" y="568"/>
                  </a:lnTo>
                  <a:lnTo>
                    <a:pt x="1222" y="566"/>
                  </a:lnTo>
                  <a:lnTo>
                    <a:pt x="1217" y="568"/>
                  </a:lnTo>
                  <a:lnTo>
                    <a:pt x="1217" y="566"/>
                  </a:lnTo>
                  <a:lnTo>
                    <a:pt x="1213" y="566"/>
                  </a:lnTo>
                  <a:lnTo>
                    <a:pt x="1213" y="564"/>
                  </a:lnTo>
                  <a:lnTo>
                    <a:pt x="1203" y="566"/>
                  </a:lnTo>
                  <a:lnTo>
                    <a:pt x="1203" y="564"/>
                  </a:lnTo>
                  <a:lnTo>
                    <a:pt x="1203" y="564"/>
                  </a:lnTo>
                  <a:lnTo>
                    <a:pt x="1201" y="564"/>
                  </a:lnTo>
                  <a:lnTo>
                    <a:pt x="1201" y="566"/>
                  </a:lnTo>
                  <a:lnTo>
                    <a:pt x="1196" y="566"/>
                  </a:lnTo>
                  <a:lnTo>
                    <a:pt x="1194" y="562"/>
                  </a:lnTo>
                  <a:lnTo>
                    <a:pt x="1189" y="562"/>
                  </a:lnTo>
                  <a:lnTo>
                    <a:pt x="1189" y="559"/>
                  </a:lnTo>
                  <a:lnTo>
                    <a:pt x="1182" y="559"/>
                  </a:lnTo>
                  <a:lnTo>
                    <a:pt x="1180" y="554"/>
                  </a:lnTo>
                  <a:lnTo>
                    <a:pt x="1178" y="554"/>
                  </a:lnTo>
                  <a:lnTo>
                    <a:pt x="1175" y="554"/>
                  </a:lnTo>
                  <a:lnTo>
                    <a:pt x="1173" y="555"/>
                  </a:lnTo>
                  <a:lnTo>
                    <a:pt x="1169" y="554"/>
                  </a:lnTo>
                  <a:lnTo>
                    <a:pt x="1169" y="554"/>
                  </a:lnTo>
                  <a:lnTo>
                    <a:pt x="1168" y="552"/>
                  </a:lnTo>
                  <a:lnTo>
                    <a:pt x="1168" y="552"/>
                  </a:lnTo>
                  <a:lnTo>
                    <a:pt x="1168" y="552"/>
                  </a:lnTo>
                  <a:lnTo>
                    <a:pt x="1168" y="552"/>
                  </a:lnTo>
                  <a:lnTo>
                    <a:pt x="1166" y="550"/>
                  </a:lnTo>
                  <a:lnTo>
                    <a:pt x="1166" y="550"/>
                  </a:lnTo>
                  <a:lnTo>
                    <a:pt x="1164" y="547"/>
                  </a:lnTo>
                  <a:lnTo>
                    <a:pt x="1161" y="547"/>
                  </a:lnTo>
                  <a:lnTo>
                    <a:pt x="1157" y="547"/>
                  </a:lnTo>
                  <a:lnTo>
                    <a:pt x="1154" y="547"/>
                  </a:lnTo>
                  <a:lnTo>
                    <a:pt x="1154" y="543"/>
                  </a:lnTo>
                  <a:lnTo>
                    <a:pt x="1154" y="540"/>
                  </a:lnTo>
                  <a:lnTo>
                    <a:pt x="1152" y="538"/>
                  </a:lnTo>
                  <a:lnTo>
                    <a:pt x="1150" y="536"/>
                  </a:lnTo>
                  <a:lnTo>
                    <a:pt x="1150" y="536"/>
                  </a:lnTo>
                  <a:lnTo>
                    <a:pt x="1150" y="533"/>
                  </a:lnTo>
                  <a:lnTo>
                    <a:pt x="1148" y="533"/>
                  </a:lnTo>
                  <a:lnTo>
                    <a:pt x="1148" y="531"/>
                  </a:lnTo>
                  <a:lnTo>
                    <a:pt x="1142" y="531"/>
                  </a:lnTo>
                  <a:lnTo>
                    <a:pt x="1136" y="526"/>
                  </a:lnTo>
                  <a:lnTo>
                    <a:pt x="1131" y="526"/>
                  </a:lnTo>
                  <a:lnTo>
                    <a:pt x="1131" y="524"/>
                  </a:lnTo>
                  <a:lnTo>
                    <a:pt x="1126" y="524"/>
                  </a:lnTo>
                  <a:lnTo>
                    <a:pt x="1124" y="520"/>
                  </a:lnTo>
                  <a:lnTo>
                    <a:pt x="1117" y="520"/>
                  </a:lnTo>
                  <a:lnTo>
                    <a:pt x="1117" y="517"/>
                  </a:lnTo>
                  <a:lnTo>
                    <a:pt x="1115" y="517"/>
                  </a:lnTo>
                  <a:lnTo>
                    <a:pt x="1114" y="515"/>
                  </a:lnTo>
                  <a:lnTo>
                    <a:pt x="1112" y="515"/>
                  </a:lnTo>
                  <a:lnTo>
                    <a:pt x="1110" y="513"/>
                  </a:lnTo>
                  <a:lnTo>
                    <a:pt x="1100" y="513"/>
                  </a:lnTo>
                  <a:lnTo>
                    <a:pt x="1100" y="515"/>
                  </a:lnTo>
                  <a:lnTo>
                    <a:pt x="1098" y="515"/>
                  </a:lnTo>
                  <a:lnTo>
                    <a:pt x="1098" y="517"/>
                  </a:lnTo>
                  <a:lnTo>
                    <a:pt x="1093" y="517"/>
                  </a:lnTo>
                  <a:lnTo>
                    <a:pt x="1093" y="517"/>
                  </a:lnTo>
                  <a:lnTo>
                    <a:pt x="1091" y="519"/>
                  </a:lnTo>
                  <a:lnTo>
                    <a:pt x="1089" y="519"/>
                  </a:lnTo>
                  <a:lnTo>
                    <a:pt x="1089" y="517"/>
                  </a:lnTo>
                  <a:lnTo>
                    <a:pt x="1087" y="515"/>
                  </a:lnTo>
                  <a:lnTo>
                    <a:pt x="1087" y="513"/>
                  </a:lnTo>
                  <a:lnTo>
                    <a:pt x="1089" y="513"/>
                  </a:lnTo>
                  <a:lnTo>
                    <a:pt x="1089" y="512"/>
                  </a:lnTo>
                  <a:lnTo>
                    <a:pt x="1087" y="512"/>
                  </a:lnTo>
                  <a:lnTo>
                    <a:pt x="1087" y="508"/>
                  </a:lnTo>
                  <a:lnTo>
                    <a:pt x="1087" y="508"/>
                  </a:lnTo>
                  <a:lnTo>
                    <a:pt x="1087" y="505"/>
                  </a:lnTo>
                  <a:lnTo>
                    <a:pt x="1084" y="505"/>
                  </a:lnTo>
                  <a:lnTo>
                    <a:pt x="1084" y="503"/>
                  </a:lnTo>
                  <a:lnTo>
                    <a:pt x="1084" y="503"/>
                  </a:lnTo>
                  <a:lnTo>
                    <a:pt x="1084" y="499"/>
                  </a:lnTo>
                  <a:lnTo>
                    <a:pt x="1082" y="499"/>
                  </a:lnTo>
                  <a:lnTo>
                    <a:pt x="1082" y="493"/>
                  </a:lnTo>
                  <a:lnTo>
                    <a:pt x="1079" y="491"/>
                  </a:lnTo>
                  <a:lnTo>
                    <a:pt x="1079" y="487"/>
                  </a:lnTo>
                  <a:lnTo>
                    <a:pt x="1079" y="487"/>
                  </a:lnTo>
                  <a:lnTo>
                    <a:pt x="1079" y="486"/>
                  </a:lnTo>
                  <a:lnTo>
                    <a:pt x="1077" y="486"/>
                  </a:lnTo>
                  <a:lnTo>
                    <a:pt x="1077" y="484"/>
                  </a:lnTo>
                  <a:lnTo>
                    <a:pt x="1075" y="482"/>
                  </a:lnTo>
                  <a:lnTo>
                    <a:pt x="1075" y="479"/>
                  </a:lnTo>
                  <a:lnTo>
                    <a:pt x="1073" y="479"/>
                  </a:lnTo>
                  <a:lnTo>
                    <a:pt x="1073" y="479"/>
                  </a:lnTo>
                  <a:lnTo>
                    <a:pt x="1061" y="479"/>
                  </a:lnTo>
                  <a:lnTo>
                    <a:pt x="1061" y="479"/>
                  </a:lnTo>
                  <a:lnTo>
                    <a:pt x="1061" y="479"/>
                  </a:lnTo>
                  <a:lnTo>
                    <a:pt x="1059" y="479"/>
                  </a:lnTo>
                  <a:lnTo>
                    <a:pt x="1058" y="479"/>
                  </a:lnTo>
                  <a:lnTo>
                    <a:pt x="1058" y="480"/>
                  </a:lnTo>
                  <a:lnTo>
                    <a:pt x="1056" y="480"/>
                  </a:lnTo>
                  <a:lnTo>
                    <a:pt x="1054" y="479"/>
                  </a:lnTo>
                  <a:lnTo>
                    <a:pt x="1052" y="477"/>
                  </a:lnTo>
                  <a:lnTo>
                    <a:pt x="1051" y="473"/>
                  </a:lnTo>
                  <a:lnTo>
                    <a:pt x="1051" y="468"/>
                  </a:lnTo>
                  <a:lnTo>
                    <a:pt x="1051" y="465"/>
                  </a:lnTo>
                  <a:lnTo>
                    <a:pt x="1047" y="463"/>
                  </a:lnTo>
                  <a:lnTo>
                    <a:pt x="1047" y="461"/>
                  </a:lnTo>
                  <a:lnTo>
                    <a:pt x="1046" y="461"/>
                  </a:lnTo>
                  <a:lnTo>
                    <a:pt x="1047" y="459"/>
                  </a:lnTo>
                  <a:lnTo>
                    <a:pt x="1049" y="459"/>
                  </a:lnTo>
                  <a:lnTo>
                    <a:pt x="1049" y="458"/>
                  </a:lnTo>
                  <a:lnTo>
                    <a:pt x="1049" y="449"/>
                  </a:lnTo>
                  <a:lnTo>
                    <a:pt x="1051" y="449"/>
                  </a:lnTo>
                  <a:lnTo>
                    <a:pt x="1051" y="445"/>
                  </a:lnTo>
                  <a:lnTo>
                    <a:pt x="1052" y="445"/>
                  </a:lnTo>
                  <a:lnTo>
                    <a:pt x="1054" y="442"/>
                  </a:lnTo>
                  <a:lnTo>
                    <a:pt x="1056" y="442"/>
                  </a:lnTo>
                  <a:lnTo>
                    <a:pt x="1056" y="437"/>
                  </a:lnTo>
                  <a:lnTo>
                    <a:pt x="1054" y="437"/>
                  </a:lnTo>
                  <a:lnTo>
                    <a:pt x="1054" y="437"/>
                  </a:lnTo>
                  <a:lnTo>
                    <a:pt x="1054" y="437"/>
                  </a:lnTo>
                  <a:lnTo>
                    <a:pt x="1052" y="435"/>
                  </a:lnTo>
                  <a:lnTo>
                    <a:pt x="1052" y="435"/>
                  </a:lnTo>
                  <a:lnTo>
                    <a:pt x="1052" y="433"/>
                  </a:lnTo>
                  <a:lnTo>
                    <a:pt x="1056" y="433"/>
                  </a:lnTo>
                  <a:lnTo>
                    <a:pt x="1059" y="433"/>
                  </a:lnTo>
                  <a:lnTo>
                    <a:pt x="1063" y="433"/>
                  </a:lnTo>
                  <a:lnTo>
                    <a:pt x="1063" y="430"/>
                  </a:lnTo>
                  <a:lnTo>
                    <a:pt x="1061" y="430"/>
                  </a:lnTo>
                  <a:lnTo>
                    <a:pt x="1061" y="428"/>
                  </a:lnTo>
                  <a:lnTo>
                    <a:pt x="1063" y="426"/>
                  </a:lnTo>
                  <a:lnTo>
                    <a:pt x="1063" y="424"/>
                  </a:lnTo>
                  <a:lnTo>
                    <a:pt x="1063" y="423"/>
                  </a:lnTo>
                  <a:lnTo>
                    <a:pt x="1065" y="421"/>
                  </a:lnTo>
                  <a:lnTo>
                    <a:pt x="1066" y="419"/>
                  </a:lnTo>
                  <a:lnTo>
                    <a:pt x="1068" y="419"/>
                  </a:lnTo>
                  <a:lnTo>
                    <a:pt x="1072" y="417"/>
                  </a:lnTo>
                  <a:lnTo>
                    <a:pt x="1072" y="412"/>
                  </a:lnTo>
                  <a:lnTo>
                    <a:pt x="1075" y="412"/>
                  </a:lnTo>
                  <a:lnTo>
                    <a:pt x="1077" y="412"/>
                  </a:lnTo>
                  <a:lnTo>
                    <a:pt x="1079" y="410"/>
                  </a:lnTo>
                  <a:lnTo>
                    <a:pt x="1080" y="410"/>
                  </a:lnTo>
                  <a:lnTo>
                    <a:pt x="1079" y="407"/>
                  </a:lnTo>
                  <a:lnTo>
                    <a:pt x="1080" y="407"/>
                  </a:lnTo>
                  <a:lnTo>
                    <a:pt x="1080" y="402"/>
                  </a:lnTo>
                  <a:lnTo>
                    <a:pt x="1084" y="402"/>
                  </a:lnTo>
                  <a:lnTo>
                    <a:pt x="1084" y="397"/>
                  </a:lnTo>
                  <a:lnTo>
                    <a:pt x="1086" y="398"/>
                  </a:lnTo>
                  <a:lnTo>
                    <a:pt x="1086" y="398"/>
                  </a:lnTo>
                  <a:lnTo>
                    <a:pt x="1087" y="398"/>
                  </a:lnTo>
                  <a:lnTo>
                    <a:pt x="1093" y="398"/>
                  </a:lnTo>
                  <a:lnTo>
                    <a:pt x="1093" y="397"/>
                  </a:lnTo>
                  <a:lnTo>
                    <a:pt x="1091" y="397"/>
                  </a:lnTo>
                  <a:lnTo>
                    <a:pt x="1091" y="395"/>
                  </a:lnTo>
                  <a:lnTo>
                    <a:pt x="1089" y="395"/>
                  </a:lnTo>
                  <a:lnTo>
                    <a:pt x="1089" y="395"/>
                  </a:lnTo>
                  <a:lnTo>
                    <a:pt x="1096" y="395"/>
                  </a:lnTo>
                  <a:lnTo>
                    <a:pt x="1096" y="391"/>
                  </a:lnTo>
                  <a:lnTo>
                    <a:pt x="1093" y="391"/>
                  </a:lnTo>
                  <a:lnTo>
                    <a:pt x="1093" y="390"/>
                  </a:lnTo>
                  <a:lnTo>
                    <a:pt x="1093" y="390"/>
                  </a:lnTo>
                  <a:lnTo>
                    <a:pt x="1093" y="390"/>
                  </a:lnTo>
                  <a:lnTo>
                    <a:pt x="1093" y="388"/>
                  </a:lnTo>
                  <a:lnTo>
                    <a:pt x="1094" y="388"/>
                  </a:lnTo>
                  <a:lnTo>
                    <a:pt x="1094" y="388"/>
                  </a:lnTo>
                  <a:lnTo>
                    <a:pt x="1096" y="388"/>
                  </a:lnTo>
                  <a:lnTo>
                    <a:pt x="1098" y="388"/>
                  </a:lnTo>
                  <a:lnTo>
                    <a:pt x="1101" y="390"/>
                  </a:lnTo>
                  <a:lnTo>
                    <a:pt x="1103" y="390"/>
                  </a:lnTo>
                  <a:lnTo>
                    <a:pt x="1107" y="390"/>
                  </a:lnTo>
                  <a:lnTo>
                    <a:pt x="1107" y="388"/>
                  </a:lnTo>
                  <a:lnTo>
                    <a:pt x="1108" y="388"/>
                  </a:lnTo>
                  <a:lnTo>
                    <a:pt x="1108" y="388"/>
                  </a:lnTo>
                  <a:lnTo>
                    <a:pt x="1110" y="386"/>
                  </a:lnTo>
                  <a:lnTo>
                    <a:pt x="1112" y="386"/>
                  </a:lnTo>
                  <a:lnTo>
                    <a:pt x="1114" y="386"/>
                  </a:lnTo>
                  <a:lnTo>
                    <a:pt x="1115" y="383"/>
                  </a:lnTo>
                  <a:lnTo>
                    <a:pt x="1115" y="379"/>
                  </a:lnTo>
                  <a:lnTo>
                    <a:pt x="1115" y="376"/>
                  </a:lnTo>
                  <a:lnTo>
                    <a:pt x="1110" y="376"/>
                  </a:lnTo>
                  <a:lnTo>
                    <a:pt x="1110" y="370"/>
                  </a:lnTo>
                  <a:lnTo>
                    <a:pt x="1108" y="370"/>
                  </a:lnTo>
                  <a:lnTo>
                    <a:pt x="1108" y="369"/>
                  </a:lnTo>
                  <a:lnTo>
                    <a:pt x="1117" y="370"/>
                  </a:lnTo>
                  <a:lnTo>
                    <a:pt x="1117" y="369"/>
                  </a:lnTo>
                  <a:lnTo>
                    <a:pt x="1119" y="367"/>
                  </a:lnTo>
                  <a:lnTo>
                    <a:pt x="1121" y="367"/>
                  </a:lnTo>
                  <a:lnTo>
                    <a:pt x="1121" y="362"/>
                  </a:lnTo>
                  <a:lnTo>
                    <a:pt x="1121" y="362"/>
                  </a:lnTo>
                  <a:lnTo>
                    <a:pt x="1119" y="362"/>
                  </a:lnTo>
                  <a:lnTo>
                    <a:pt x="1119" y="362"/>
                  </a:lnTo>
                  <a:lnTo>
                    <a:pt x="1119" y="360"/>
                  </a:lnTo>
                  <a:lnTo>
                    <a:pt x="1119" y="356"/>
                  </a:lnTo>
                  <a:lnTo>
                    <a:pt x="1121" y="353"/>
                  </a:lnTo>
                  <a:lnTo>
                    <a:pt x="1122" y="353"/>
                  </a:lnTo>
                  <a:lnTo>
                    <a:pt x="1124" y="353"/>
                  </a:lnTo>
                  <a:lnTo>
                    <a:pt x="1126" y="353"/>
                  </a:lnTo>
                  <a:lnTo>
                    <a:pt x="1128" y="353"/>
                  </a:lnTo>
                  <a:lnTo>
                    <a:pt x="1128" y="349"/>
                  </a:lnTo>
                  <a:lnTo>
                    <a:pt x="1129" y="349"/>
                  </a:lnTo>
                  <a:lnTo>
                    <a:pt x="1129" y="349"/>
                  </a:lnTo>
                  <a:lnTo>
                    <a:pt x="1131" y="349"/>
                  </a:lnTo>
                  <a:lnTo>
                    <a:pt x="1131" y="349"/>
                  </a:lnTo>
                  <a:lnTo>
                    <a:pt x="1136" y="349"/>
                  </a:lnTo>
                  <a:lnTo>
                    <a:pt x="1138" y="353"/>
                  </a:lnTo>
                  <a:lnTo>
                    <a:pt x="1142" y="353"/>
                  </a:lnTo>
                  <a:lnTo>
                    <a:pt x="1142" y="353"/>
                  </a:lnTo>
                  <a:lnTo>
                    <a:pt x="1143" y="353"/>
                  </a:lnTo>
                  <a:lnTo>
                    <a:pt x="1143" y="355"/>
                  </a:lnTo>
                  <a:lnTo>
                    <a:pt x="1145" y="355"/>
                  </a:lnTo>
                  <a:lnTo>
                    <a:pt x="1145" y="353"/>
                  </a:lnTo>
                  <a:lnTo>
                    <a:pt x="1147" y="353"/>
                  </a:lnTo>
                  <a:lnTo>
                    <a:pt x="1152" y="351"/>
                  </a:lnTo>
                  <a:lnTo>
                    <a:pt x="1155" y="349"/>
                  </a:lnTo>
                  <a:lnTo>
                    <a:pt x="1157" y="346"/>
                  </a:lnTo>
                  <a:lnTo>
                    <a:pt x="1159" y="344"/>
                  </a:lnTo>
                  <a:lnTo>
                    <a:pt x="1159" y="342"/>
                  </a:lnTo>
                  <a:lnTo>
                    <a:pt x="1157" y="341"/>
                  </a:lnTo>
                  <a:lnTo>
                    <a:pt x="1157" y="339"/>
                  </a:lnTo>
                  <a:lnTo>
                    <a:pt x="1157" y="337"/>
                  </a:lnTo>
                  <a:lnTo>
                    <a:pt x="1159" y="334"/>
                  </a:lnTo>
                  <a:lnTo>
                    <a:pt x="1162" y="332"/>
                  </a:lnTo>
                  <a:lnTo>
                    <a:pt x="1164" y="332"/>
                  </a:lnTo>
                  <a:lnTo>
                    <a:pt x="1164" y="330"/>
                  </a:lnTo>
                  <a:lnTo>
                    <a:pt x="1162" y="330"/>
                  </a:lnTo>
                  <a:lnTo>
                    <a:pt x="1162" y="328"/>
                  </a:lnTo>
                  <a:lnTo>
                    <a:pt x="1162" y="328"/>
                  </a:lnTo>
                  <a:lnTo>
                    <a:pt x="1155" y="328"/>
                  </a:lnTo>
                  <a:lnTo>
                    <a:pt x="1154" y="327"/>
                  </a:lnTo>
                  <a:lnTo>
                    <a:pt x="1136" y="325"/>
                  </a:lnTo>
                  <a:lnTo>
                    <a:pt x="1133" y="327"/>
                  </a:lnTo>
                  <a:lnTo>
                    <a:pt x="1128" y="327"/>
                  </a:lnTo>
                  <a:lnTo>
                    <a:pt x="1124" y="327"/>
                  </a:lnTo>
                  <a:lnTo>
                    <a:pt x="1119" y="327"/>
                  </a:lnTo>
                  <a:lnTo>
                    <a:pt x="1117" y="327"/>
                  </a:lnTo>
                  <a:lnTo>
                    <a:pt x="1115" y="327"/>
                  </a:lnTo>
                  <a:lnTo>
                    <a:pt x="1115" y="323"/>
                  </a:lnTo>
                  <a:lnTo>
                    <a:pt x="1122" y="325"/>
                  </a:lnTo>
                  <a:lnTo>
                    <a:pt x="1122" y="323"/>
                  </a:lnTo>
                  <a:lnTo>
                    <a:pt x="1128" y="323"/>
                  </a:lnTo>
                  <a:lnTo>
                    <a:pt x="1128" y="323"/>
                  </a:lnTo>
                  <a:lnTo>
                    <a:pt x="1128" y="323"/>
                  </a:lnTo>
                  <a:lnTo>
                    <a:pt x="1129" y="321"/>
                  </a:lnTo>
                  <a:lnTo>
                    <a:pt x="1129" y="320"/>
                  </a:lnTo>
                  <a:lnTo>
                    <a:pt x="1126" y="320"/>
                  </a:lnTo>
                  <a:lnTo>
                    <a:pt x="1128" y="320"/>
                  </a:lnTo>
                  <a:lnTo>
                    <a:pt x="1128" y="318"/>
                  </a:lnTo>
                  <a:lnTo>
                    <a:pt x="1129" y="318"/>
                  </a:lnTo>
                  <a:lnTo>
                    <a:pt x="1128" y="314"/>
                  </a:lnTo>
                  <a:lnTo>
                    <a:pt x="1129" y="314"/>
                  </a:lnTo>
                  <a:lnTo>
                    <a:pt x="1129" y="313"/>
                  </a:lnTo>
                  <a:lnTo>
                    <a:pt x="1129" y="314"/>
                  </a:lnTo>
                  <a:lnTo>
                    <a:pt x="1131" y="316"/>
                  </a:lnTo>
                  <a:lnTo>
                    <a:pt x="1133" y="316"/>
                  </a:lnTo>
                  <a:lnTo>
                    <a:pt x="1136" y="316"/>
                  </a:lnTo>
                  <a:lnTo>
                    <a:pt x="1136" y="318"/>
                  </a:lnTo>
                  <a:lnTo>
                    <a:pt x="1138" y="318"/>
                  </a:lnTo>
                  <a:lnTo>
                    <a:pt x="1140" y="318"/>
                  </a:lnTo>
                  <a:lnTo>
                    <a:pt x="1140" y="316"/>
                  </a:lnTo>
                  <a:lnTo>
                    <a:pt x="1142" y="316"/>
                  </a:lnTo>
                  <a:lnTo>
                    <a:pt x="1143" y="316"/>
                  </a:lnTo>
                  <a:lnTo>
                    <a:pt x="1145" y="316"/>
                  </a:lnTo>
                  <a:lnTo>
                    <a:pt x="1145" y="318"/>
                  </a:lnTo>
                  <a:lnTo>
                    <a:pt x="1145" y="318"/>
                  </a:lnTo>
                  <a:lnTo>
                    <a:pt x="1150" y="318"/>
                  </a:lnTo>
                  <a:lnTo>
                    <a:pt x="1150" y="320"/>
                  </a:lnTo>
                  <a:lnTo>
                    <a:pt x="1155" y="318"/>
                  </a:lnTo>
                  <a:lnTo>
                    <a:pt x="1162" y="327"/>
                  </a:lnTo>
                  <a:lnTo>
                    <a:pt x="1166" y="327"/>
                  </a:lnTo>
                  <a:lnTo>
                    <a:pt x="1166" y="328"/>
                  </a:lnTo>
                  <a:lnTo>
                    <a:pt x="1168" y="328"/>
                  </a:lnTo>
                  <a:lnTo>
                    <a:pt x="1169" y="327"/>
                  </a:lnTo>
                  <a:lnTo>
                    <a:pt x="1169" y="325"/>
                  </a:lnTo>
                  <a:lnTo>
                    <a:pt x="1168" y="323"/>
                  </a:lnTo>
                  <a:lnTo>
                    <a:pt x="1169" y="323"/>
                  </a:lnTo>
                  <a:lnTo>
                    <a:pt x="1171" y="321"/>
                  </a:lnTo>
                  <a:lnTo>
                    <a:pt x="1171" y="320"/>
                  </a:lnTo>
                  <a:lnTo>
                    <a:pt x="1173" y="318"/>
                  </a:lnTo>
                  <a:lnTo>
                    <a:pt x="1175" y="316"/>
                  </a:lnTo>
                  <a:lnTo>
                    <a:pt x="1175" y="313"/>
                  </a:lnTo>
                  <a:lnTo>
                    <a:pt x="1175" y="309"/>
                  </a:lnTo>
                  <a:lnTo>
                    <a:pt x="1173" y="306"/>
                  </a:lnTo>
                  <a:lnTo>
                    <a:pt x="1169" y="304"/>
                  </a:lnTo>
                  <a:lnTo>
                    <a:pt x="1169" y="304"/>
                  </a:lnTo>
                  <a:lnTo>
                    <a:pt x="1173" y="302"/>
                  </a:lnTo>
                  <a:lnTo>
                    <a:pt x="1176" y="302"/>
                  </a:lnTo>
                  <a:lnTo>
                    <a:pt x="1180" y="302"/>
                  </a:lnTo>
                  <a:lnTo>
                    <a:pt x="1180" y="300"/>
                  </a:lnTo>
                  <a:lnTo>
                    <a:pt x="1183" y="300"/>
                  </a:lnTo>
                  <a:lnTo>
                    <a:pt x="1185" y="304"/>
                  </a:lnTo>
                  <a:lnTo>
                    <a:pt x="1189" y="306"/>
                  </a:lnTo>
                  <a:lnTo>
                    <a:pt x="1192" y="307"/>
                  </a:lnTo>
                  <a:lnTo>
                    <a:pt x="1194" y="311"/>
                  </a:lnTo>
                  <a:lnTo>
                    <a:pt x="1199" y="311"/>
                  </a:lnTo>
                  <a:lnTo>
                    <a:pt x="1199" y="309"/>
                  </a:lnTo>
                  <a:lnTo>
                    <a:pt x="1208" y="307"/>
                  </a:lnTo>
                  <a:lnTo>
                    <a:pt x="1208" y="307"/>
                  </a:lnTo>
                  <a:lnTo>
                    <a:pt x="1208" y="306"/>
                  </a:lnTo>
                  <a:lnTo>
                    <a:pt x="1208" y="306"/>
                  </a:lnTo>
                  <a:lnTo>
                    <a:pt x="1208" y="306"/>
                  </a:lnTo>
                  <a:lnTo>
                    <a:pt x="1206" y="306"/>
                  </a:lnTo>
                  <a:lnTo>
                    <a:pt x="1206" y="306"/>
                  </a:lnTo>
                  <a:lnTo>
                    <a:pt x="1204" y="304"/>
                  </a:lnTo>
                  <a:lnTo>
                    <a:pt x="1204" y="304"/>
                  </a:lnTo>
                  <a:lnTo>
                    <a:pt x="1203" y="302"/>
                  </a:lnTo>
                  <a:lnTo>
                    <a:pt x="1203" y="302"/>
                  </a:lnTo>
                  <a:lnTo>
                    <a:pt x="1203" y="300"/>
                  </a:lnTo>
                  <a:lnTo>
                    <a:pt x="1199" y="300"/>
                  </a:lnTo>
                  <a:lnTo>
                    <a:pt x="1199" y="299"/>
                  </a:lnTo>
                  <a:lnTo>
                    <a:pt x="1197" y="297"/>
                  </a:lnTo>
                  <a:lnTo>
                    <a:pt x="1197" y="297"/>
                  </a:lnTo>
                  <a:lnTo>
                    <a:pt x="1196" y="294"/>
                  </a:lnTo>
                  <a:lnTo>
                    <a:pt x="1192" y="295"/>
                  </a:lnTo>
                  <a:lnTo>
                    <a:pt x="1192" y="294"/>
                  </a:lnTo>
                  <a:lnTo>
                    <a:pt x="1192" y="292"/>
                  </a:lnTo>
                  <a:lnTo>
                    <a:pt x="1196" y="292"/>
                  </a:lnTo>
                  <a:lnTo>
                    <a:pt x="1196" y="290"/>
                  </a:lnTo>
                  <a:lnTo>
                    <a:pt x="1197" y="290"/>
                  </a:lnTo>
                  <a:lnTo>
                    <a:pt x="1197" y="292"/>
                  </a:lnTo>
                  <a:lnTo>
                    <a:pt x="1199" y="294"/>
                  </a:lnTo>
                  <a:lnTo>
                    <a:pt x="1199" y="294"/>
                  </a:lnTo>
                  <a:lnTo>
                    <a:pt x="1203" y="292"/>
                  </a:lnTo>
                  <a:lnTo>
                    <a:pt x="1203" y="294"/>
                  </a:lnTo>
                  <a:lnTo>
                    <a:pt x="1204" y="295"/>
                  </a:lnTo>
                  <a:lnTo>
                    <a:pt x="1204" y="297"/>
                  </a:lnTo>
                  <a:lnTo>
                    <a:pt x="1204" y="297"/>
                  </a:lnTo>
                  <a:lnTo>
                    <a:pt x="1204" y="299"/>
                  </a:lnTo>
                  <a:lnTo>
                    <a:pt x="1206" y="300"/>
                  </a:lnTo>
                  <a:lnTo>
                    <a:pt x="1208" y="300"/>
                  </a:lnTo>
                  <a:lnTo>
                    <a:pt x="1211" y="300"/>
                  </a:lnTo>
                  <a:lnTo>
                    <a:pt x="1211" y="300"/>
                  </a:lnTo>
                  <a:lnTo>
                    <a:pt x="1211" y="302"/>
                  </a:lnTo>
                  <a:lnTo>
                    <a:pt x="1211" y="304"/>
                  </a:lnTo>
                  <a:lnTo>
                    <a:pt x="1213" y="304"/>
                  </a:lnTo>
                  <a:lnTo>
                    <a:pt x="1215" y="304"/>
                  </a:lnTo>
                  <a:lnTo>
                    <a:pt x="1215" y="302"/>
                  </a:lnTo>
                  <a:lnTo>
                    <a:pt x="1222" y="297"/>
                  </a:lnTo>
                  <a:lnTo>
                    <a:pt x="1222" y="294"/>
                  </a:lnTo>
                  <a:lnTo>
                    <a:pt x="1225" y="294"/>
                  </a:lnTo>
                  <a:lnTo>
                    <a:pt x="1225" y="292"/>
                  </a:lnTo>
                  <a:lnTo>
                    <a:pt x="1231" y="292"/>
                  </a:lnTo>
                  <a:lnTo>
                    <a:pt x="1232" y="290"/>
                  </a:lnTo>
                  <a:lnTo>
                    <a:pt x="1236" y="290"/>
                  </a:lnTo>
                  <a:lnTo>
                    <a:pt x="1238" y="287"/>
                  </a:lnTo>
                  <a:lnTo>
                    <a:pt x="1239" y="287"/>
                  </a:lnTo>
                  <a:lnTo>
                    <a:pt x="1239" y="287"/>
                  </a:lnTo>
                  <a:lnTo>
                    <a:pt x="1250" y="285"/>
                  </a:lnTo>
                  <a:lnTo>
                    <a:pt x="1250" y="283"/>
                  </a:lnTo>
                  <a:lnTo>
                    <a:pt x="1250" y="281"/>
                  </a:lnTo>
                  <a:lnTo>
                    <a:pt x="1251" y="280"/>
                  </a:lnTo>
                  <a:lnTo>
                    <a:pt x="1253" y="280"/>
                  </a:lnTo>
                  <a:lnTo>
                    <a:pt x="1253" y="278"/>
                  </a:lnTo>
                  <a:lnTo>
                    <a:pt x="1253" y="278"/>
                  </a:lnTo>
                  <a:lnTo>
                    <a:pt x="1253" y="273"/>
                  </a:lnTo>
                  <a:lnTo>
                    <a:pt x="1253" y="271"/>
                  </a:lnTo>
                  <a:lnTo>
                    <a:pt x="1251" y="269"/>
                  </a:lnTo>
                  <a:lnTo>
                    <a:pt x="1250" y="266"/>
                  </a:lnTo>
                  <a:lnTo>
                    <a:pt x="1248" y="266"/>
                  </a:lnTo>
                  <a:lnTo>
                    <a:pt x="1248" y="266"/>
                  </a:lnTo>
                  <a:lnTo>
                    <a:pt x="1246" y="266"/>
                  </a:lnTo>
                  <a:lnTo>
                    <a:pt x="1246" y="266"/>
                  </a:lnTo>
                  <a:lnTo>
                    <a:pt x="1244" y="266"/>
                  </a:lnTo>
                  <a:lnTo>
                    <a:pt x="1243" y="264"/>
                  </a:lnTo>
                  <a:lnTo>
                    <a:pt x="1243" y="264"/>
                  </a:lnTo>
                  <a:lnTo>
                    <a:pt x="1243" y="264"/>
                  </a:lnTo>
                  <a:lnTo>
                    <a:pt x="1243" y="262"/>
                  </a:lnTo>
                  <a:lnTo>
                    <a:pt x="1241" y="262"/>
                  </a:lnTo>
                  <a:lnTo>
                    <a:pt x="1238" y="259"/>
                  </a:lnTo>
                  <a:lnTo>
                    <a:pt x="1238" y="257"/>
                  </a:lnTo>
                  <a:lnTo>
                    <a:pt x="1238" y="257"/>
                  </a:lnTo>
                  <a:lnTo>
                    <a:pt x="1238" y="253"/>
                  </a:lnTo>
                  <a:lnTo>
                    <a:pt x="1236" y="253"/>
                  </a:lnTo>
                  <a:lnTo>
                    <a:pt x="1236" y="252"/>
                  </a:lnTo>
                  <a:lnTo>
                    <a:pt x="1236" y="248"/>
                  </a:lnTo>
                  <a:lnTo>
                    <a:pt x="1238" y="245"/>
                  </a:lnTo>
                  <a:lnTo>
                    <a:pt x="1244" y="241"/>
                  </a:lnTo>
                  <a:lnTo>
                    <a:pt x="1244" y="238"/>
                  </a:lnTo>
                  <a:lnTo>
                    <a:pt x="1239" y="238"/>
                  </a:lnTo>
                  <a:lnTo>
                    <a:pt x="1239" y="236"/>
                  </a:lnTo>
                  <a:lnTo>
                    <a:pt x="1238" y="236"/>
                  </a:lnTo>
                  <a:lnTo>
                    <a:pt x="1239" y="234"/>
                  </a:lnTo>
                  <a:lnTo>
                    <a:pt x="1239" y="232"/>
                  </a:lnTo>
                  <a:lnTo>
                    <a:pt x="1241" y="231"/>
                  </a:lnTo>
                  <a:lnTo>
                    <a:pt x="1243" y="231"/>
                  </a:lnTo>
                  <a:lnTo>
                    <a:pt x="1243" y="225"/>
                  </a:lnTo>
                  <a:lnTo>
                    <a:pt x="1244" y="225"/>
                  </a:lnTo>
                  <a:lnTo>
                    <a:pt x="1246" y="225"/>
                  </a:lnTo>
                  <a:lnTo>
                    <a:pt x="1246" y="224"/>
                  </a:lnTo>
                  <a:lnTo>
                    <a:pt x="1246" y="222"/>
                  </a:lnTo>
                  <a:lnTo>
                    <a:pt x="1246" y="220"/>
                  </a:lnTo>
                  <a:lnTo>
                    <a:pt x="1244" y="220"/>
                  </a:lnTo>
                  <a:lnTo>
                    <a:pt x="1244" y="218"/>
                  </a:lnTo>
                  <a:lnTo>
                    <a:pt x="1239" y="220"/>
                  </a:lnTo>
                  <a:lnTo>
                    <a:pt x="1232" y="220"/>
                  </a:lnTo>
                  <a:lnTo>
                    <a:pt x="1232" y="217"/>
                  </a:lnTo>
                  <a:lnTo>
                    <a:pt x="1229" y="215"/>
                  </a:lnTo>
                  <a:lnTo>
                    <a:pt x="1229" y="215"/>
                  </a:lnTo>
                  <a:lnTo>
                    <a:pt x="1232" y="215"/>
                  </a:lnTo>
                  <a:lnTo>
                    <a:pt x="1232" y="213"/>
                  </a:lnTo>
                  <a:lnTo>
                    <a:pt x="1229" y="211"/>
                  </a:lnTo>
                  <a:lnTo>
                    <a:pt x="1227" y="208"/>
                  </a:lnTo>
                  <a:lnTo>
                    <a:pt x="1225" y="208"/>
                  </a:lnTo>
                  <a:lnTo>
                    <a:pt x="1227" y="204"/>
                  </a:lnTo>
                  <a:lnTo>
                    <a:pt x="1217" y="204"/>
                  </a:lnTo>
                  <a:lnTo>
                    <a:pt x="1215" y="204"/>
                  </a:lnTo>
                  <a:lnTo>
                    <a:pt x="1215" y="206"/>
                  </a:lnTo>
                  <a:lnTo>
                    <a:pt x="1213" y="208"/>
                  </a:lnTo>
                  <a:lnTo>
                    <a:pt x="1213" y="206"/>
                  </a:lnTo>
                  <a:lnTo>
                    <a:pt x="1211" y="204"/>
                  </a:lnTo>
                  <a:lnTo>
                    <a:pt x="1211" y="204"/>
                  </a:lnTo>
                  <a:lnTo>
                    <a:pt x="1210" y="204"/>
                  </a:lnTo>
                  <a:lnTo>
                    <a:pt x="1206" y="203"/>
                  </a:lnTo>
                  <a:lnTo>
                    <a:pt x="1203" y="203"/>
                  </a:lnTo>
                  <a:lnTo>
                    <a:pt x="1201" y="203"/>
                  </a:lnTo>
                  <a:lnTo>
                    <a:pt x="1199" y="203"/>
                  </a:lnTo>
                  <a:lnTo>
                    <a:pt x="1199" y="203"/>
                  </a:lnTo>
                  <a:lnTo>
                    <a:pt x="1189" y="203"/>
                  </a:lnTo>
                  <a:lnTo>
                    <a:pt x="1190" y="204"/>
                  </a:lnTo>
                  <a:lnTo>
                    <a:pt x="1192" y="204"/>
                  </a:lnTo>
                  <a:lnTo>
                    <a:pt x="1192" y="204"/>
                  </a:lnTo>
                  <a:lnTo>
                    <a:pt x="1192" y="208"/>
                  </a:lnTo>
                  <a:lnTo>
                    <a:pt x="1192" y="208"/>
                  </a:lnTo>
                  <a:lnTo>
                    <a:pt x="1194" y="220"/>
                  </a:lnTo>
                  <a:lnTo>
                    <a:pt x="1196" y="220"/>
                  </a:lnTo>
                  <a:lnTo>
                    <a:pt x="1196" y="222"/>
                  </a:lnTo>
                  <a:lnTo>
                    <a:pt x="1196" y="222"/>
                  </a:lnTo>
                  <a:lnTo>
                    <a:pt x="1197" y="222"/>
                  </a:lnTo>
                  <a:lnTo>
                    <a:pt x="1197" y="225"/>
                  </a:lnTo>
                  <a:lnTo>
                    <a:pt x="1199" y="225"/>
                  </a:lnTo>
                  <a:lnTo>
                    <a:pt x="1199" y="227"/>
                  </a:lnTo>
                  <a:lnTo>
                    <a:pt x="1199" y="229"/>
                  </a:lnTo>
                  <a:lnTo>
                    <a:pt x="1199" y="229"/>
                  </a:lnTo>
                  <a:lnTo>
                    <a:pt x="1201" y="231"/>
                  </a:lnTo>
                  <a:lnTo>
                    <a:pt x="1201" y="232"/>
                  </a:lnTo>
                  <a:lnTo>
                    <a:pt x="1197" y="232"/>
                  </a:lnTo>
                  <a:lnTo>
                    <a:pt x="1199" y="236"/>
                  </a:lnTo>
                  <a:lnTo>
                    <a:pt x="1196" y="236"/>
                  </a:lnTo>
                  <a:lnTo>
                    <a:pt x="1192" y="236"/>
                  </a:lnTo>
                  <a:lnTo>
                    <a:pt x="1189" y="236"/>
                  </a:lnTo>
                  <a:lnTo>
                    <a:pt x="1187" y="246"/>
                  </a:lnTo>
                  <a:lnTo>
                    <a:pt x="1185" y="248"/>
                  </a:lnTo>
                  <a:lnTo>
                    <a:pt x="1187" y="253"/>
                  </a:lnTo>
                  <a:lnTo>
                    <a:pt x="1185" y="253"/>
                  </a:lnTo>
                  <a:lnTo>
                    <a:pt x="1183" y="253"/>
                  </a:lnTo>
                  <a:lnTo>
                    <a:pt x="1183" y="253"/>
                  </a:lnTo>
                  <a:lnTo>
                    <a:pt x="1183" y="255"/>
                  </a:lnTo>
                  <a:lnTo>
                    <a:pt x="1183" y="257"/>
                  </a:lnTo>
                  <a:lnTo>
                    <a:pt x="1182" y="257"/>
                  </a:lnTo>
                  <a:lnTo>
                    <a:pt x="1182" y="259"/>
                  </a:lnTo>
                  <a:lnTo>
                    <a:pt x="1178" y="260"/>
                  </a:lnTo>
                  <a:lnTo>
                    <a:pt x="1178" y="262"/>
                  </a:lnTo>
                  <a:lnTo>
                    <a:pt x="1178" y="262"/>
                  </a:lnTo>
                  <a:lnTo>
                    <a:pt x="1176" y="264"/>
                  </a:lnTo>
                  <a:lnTo>
                    <a:pt x="1176" y="266"/>
                  </a:lnTo>
                  <a:lnTo>
                    <a:pt x="1175" y="267"/>
                  </a:lnTo>
                  <a:lnTo>
                    <a:pt x="1175" y="269"/>
                  </a:lnTo>
                  <a:lnTo>
                    <a:pt x="1176" y="271"/>
                  </a:lnTo>
                  <a:lnTo>
                    <a:pt x="1178" y="273"/>
                  </a:lnTo>
                  <a:lnTo>
                    <a:pt x="1178" y="274"/>
                  </a:lnTo>
                  <a:lnTo>
                    <a:pt x="1175" y="274"/>
                  </a:lnTo>
                  <a:lnTo>
                    <a:pt x="1173" y="276"/>
                  </a:lnTo>
                  <a:lnTo>
                    <a:pt x="1168" y="276"/>
                  </a:lnTo>
                  <a:lnTo>
                    <a:pt x="1168" y="276"/>
                  </a:lnTo>
                  <a:lnTo>
                    <a:pt x="1168" y="276"/>
                  </a:lnTo>
                  <a:lnTo>
                    <a:pt x="1168" y="278"/>
                  </a:lnTo>
                  <a:lnTo>
                    <a:pt x="1168" y="281"/>
                  </a:lnTo>
                  <a:lnTo>
                    <a:pt x="1166" y="281"/>
                  </a:lnTo>
                  <a:lnTo>
                    <a:pt x="1164" y="280"/>
                  </a:lnTo>
                  <a:lnTo>
                    <a:pt x="1159" y="280"/>
                  </a:lnTo>
                  <a:lnTo>
                    <a:pt x="1157" y="276"/>
                  </a:lnTo>
                  <a:lnTo>
                    <a:pt x="1154" y="273"/>
                  </a:lnTo>
                  <a:lnTo>
                    <a:pt x="1154" y="269"/>
                  </a:lnTo>
                  <a:lnTo>
                    <a:pt x="1147" y="267"/>
                  </a:lnTo>
                  <a:lnTo>
                    <a:pt x="1147" y="264"/>
                  </a:lnTo>
                  <a:lnTo>
                    <a:pt x="1145" y="264"/>
                  </a:lnTo>
                  <a:lnTo>
                    <a:pt x="1145" y="262"/>
                  </a:lnTo>
                  <a:lnTo>
                    <a:pt x="1143" y="260"/>
                  </a:lnTo>
                  <a:lnTo>
                    <a:pt x="1143" y="257"/>
                  </a:lnTo>
                  <a:lnTo>
                    <a:pt x="1142" y="257"/>
                  </a:lnTo>
                  <a:lnTo>
                    <a:pt x="1142" y="253"/>
                  </a:lnTo>
                  <a:lnTo>
                    <a:pt x="1143" y="253"/>
                  </a:lnTo>
                  <a:lnTo>
                    <a:pt x="1143" y="250"/>
                  </a:lnTo>
                  <a:lnTo>
                    <a:pt x="1147" y="250"/>
                  </a:lnTo>
                  <a:lnTo>
                    <a:pt x="1147" y="248"/>
                  </a:lnTo>
                  <a:lnTo>
                    <a:pt x="1147" y="245"/>
                  </a:lnTo>
                  <a:lnTo>
                    <a:pt x="1147" y="241"/>
                  </a:lnTo>
                  <a:lnTo>
                    <a:pt x="1147" y="239"/>
                  </a:lnTo>
                  <a:lnTo>
                    <a:pt x="1150" y="238"/>
                  </a:lnTo>
                  <a:lnTo>
                    <a:pt x="1152" y="236"/>
                  </a:lnTo>
                  <a:lnTo>
                    <a:pt x="1152" y="234"/>
                  </a:lnTo>
                  <a:lnTo>
                    <a:pt x="1154" y="232"/>
                  </a:lnTo>
                  <a:lnTo>
                    <a:pt x="1152" y="229"/>
                  </a:lnTo>
                  <a:lnTo>
                    <a:pt x="1150" y="224"/>
                  </a:lnTo>
                  <a:lnTo>
                    <a:pt x="1148" y="220"/>
                  </a:lnTo>
                  <a:lnTo>
                    <a:pt x="1147" y="217"/>
                  </a:lnTo>
                  <a:lnTo>
                    <a:pt x="1145" y="217"/>
                  </a:lnTo>
                  <a:lnTo>
                    <a:pt x="1145" y="217"/>
                  </a:lnTo>
                  <a:lnTo>
                    <a:pt x="1145" y="217"/>
                  </a:lnTo>
                  <a:lnTo>
                    <a:pt x="1142" y="218"/>
                  </a:lnTo>
                  <a:lnTo>
                    <a:pt x="1140" y="218"/>
                  </a:lnTo>
                  <a:lnTo>
                    <a:pt x="1136" y="220"/>
                  </a:lnTo>
                  <a:lnTo>
                    <a:pt x="1135" y="222"/>
                  </a:lnTo>
                  <a:lnTo>
                    <a:pt x="1133" y="222"/>
                  </a:lnTo>
                  <a:lnTo>
                    <a:pt x="1133" y="227"/>
                  </a:lnTo>
                  <a:lnTo>
                    <a:pt x="1133" y="227"/>
                  </a:lnTo>
                  <a:lnTo>
                    <a:pt x="1133" y="229"/>
                  </a:lnTo>
                  <a:lnTo>
                    <a:pt x="1131" y="229"/>
                  </a:lnTo>
                  <a:lnTo>
                    <a:pt x="1133" y="241"/>
                  </a:lnTo>
                  <a:lnTo>
                    <a:pt x="1129" y="241"/>
                  </a:lnTo>
                  <a:lnTo>
                    <a:pt x="1129" y="243"/>
                  </a:lnTo>
                  <a:lnTo>
                    <a:pt x="1126" y="245"/>
                  </a:lnTo>
                  <a:lnTo>
                    <a:pt x="1126" y="252"/>
                  </a:lnTo>
                  <a:lnTo>
                    <a:pt x="1119" y="250"/>
                  </a:lnTo>
                  <a:lnTo>
                    <a:pt x="1119" y="250"/>
                  </a:lnTo>
                  <a:lnTo>
                    <a:pt x="1119" y="248"/>
                  </a:lnTo>
                  <a:lnTo>
                    <a:pt x="1121" y="248"/>
                  </a:lnTo>
                  <a:lnTo>
                    <a:pt x="1119" y="241"/>
                  </a:lnTo>
                  <a:lnTo>
                    <a:pt x="1117" y="241"/>
                  </a:lnTo>
                  <a:lnTo>
                    <a:pt x="1117" y="236"/>
                  </a:lnTo>
                  <a:lnTo>
                    <a:pt x="1114" y="232"/>
                  </a:lnTo>
                  <a:lnTo>
                    <a:pt x="1115" y="229"/>
                  </a:lnTo>
                  <a:lnTo>
                    <a:pt x="1114" y="227"/>
                  </a:lnTo>
                  <a:lnTo>
                    <a:pt x="1114" y="225"/>
                  </a:lnTo>
                  <a:lnTo>
                    <a:pt x="1112" y="224"/>
                  </a:lnTo>
                  <a:lnTo>
                    <a:pt x="1112" y="224"/>
                  </a:lnTo>
                  <a:lnTo>
                    <a:pt x="1112" y="224"/>
                  </a:lnTo>
                  <a:lnTo>
                    <a:pt x="1112" y="224"/>
                  </a:lnTo>
                  <a:lnTo>
                    <a:pt x="1112" y="220"/>
                  </a:lnTo>
                  <a:lnTo>
                    <a:pt x="1110" y="220"/>
                  </a:lnTo>
                  <a:lnTo>
                    <a:pt x="1110" y="217"/>
                  </a:lnTo>
                  <a:lnTo>
                    <a:pt x="1103" y="217"/>
                  </a:lnTo>
                  <a:lnTo>
                    <a:pt x="1103" y="217"/>
                  </a:lnTo>
                  <a:lnTo>
                    <a:pt x="1100" y="217"/>
                  </a:lnTo>
                  <a:lnTo>
                    <a:pt x="1100" y="215"/>
                  </a:lnTo>
                  <a:lnTo>
                    <a:pt x="1096" y="215"/>
                  </a:lnTo>
                  <a:lnTo>
                    <a:pt x="1094" y="213"/>
                  </a:lnTo>
                  <a:lnTo>
                    <a:pt x="1091" y="211"/>
                  </a:lnTo>
                  <a:lnTo>
                    <a:pt x="1087" y="210"/>
                  </a:lnTo>
                  <a:lnTo>
                    <a:pt x="1087" y="208"/>
                  </a:lnTo>
                  <a:lnTo>
                    <a:pt x="1087" y="206"/>
                  </a:lnTo>
                  <a:lnTo>
                    <a:pt x="1086" y="204"/>
                  </a:lnTo>
                  <a:lnTo>
                    <a:pt x="1089" y="203"/>
                  </a:lnTo>
                  <a:lnTo>
                    <a:pt x="1091" y="203"/>
                  </a:lnTo>
                  <a:lnTo>
                    <a:pt x="1094" y="201"/>
                  </a:lnTo>
                  <a:lnTo>
                    <a:pt x="1094" y="199"/>
                  </a:lnTo>
                  <a:lnTo>
                    <a:pt x="1096" y="197"/>
                  </a:lnTo>
                  <a:lnTo>
                    <a:pt x="1098" y="197"/>
                  </a:lnTo>
                  <a:lnTo>
                    <a:pt x="1100" y="192"/>
                  </a:lnTo>
                  <a:lnTo>
                    <a:pt x="1096" y="192"/>
                  </a:lnTo>
                  <a:lnTo>
                    <a:pt x="1094" y="194"/>
                  </a:lnTo>
                  <a:lnTo>
                    <a:pt x="1093" y="194"/>
                  </a:lnTo>
                  <a:lnTo>
                    <a:pt x="1091" y="196"/>
                  </a:lnTo>
                  <a:lnTo>
                    <a:pt x="1093" y="185"/>
                  </a:lnTo>
                  <a:lnTo>
                    <a:pt x="1094" y="187"/>
                  </a:lnTo>
                  <a:lnTo>
                    <a:pt x="1096" y="187"/>
                  </a:lnTo>
                  <a:lnTo>
                    <a:pt x="1098" y="187"/>
                  </a:lnTo>
                  <a:lnTo>
                    <a:pt x="1098" y="189"/>
                  </a:lnTo>
                  <a:lnTo>
                    <a:pt x="1100" y="189"/>
                  </a:lnTo>
                  <a:lnTo>
                    <a:pt x="1100" y="189"/>
                  </a:lnTo>
                  <a:lnTo>
                    <a:pt x="1100" y="187"/>
                  </a:lnTo>
                  <a:lnTo>
                    <a:pt x="1105" y="189"/>
                  </a:lnTo>
                  <a:lnTo>
                    <a:pt x="1107" y="187"/>
                  </a:lnTo>
                  <a:lnTo>
                    <a:pt x="1107" y="187"/>
                  </a:lnTo>
                  <a:lnTo>
                    <a:pt x="1107" y="187"/>
                  </a:lnTo>
                  <a:lnTo>
                    <a:pt x="1107" y="182"/>
                  </a:lnTo>
                  <a:lnTo>
                    <a:pt x="1105" y="182"/>
                  </a:lnTo>
                  <a:lnTo>
                    <a:pt x="1105" y="182"/>
                  </a:lnTo>
                  <a:lnTo>
                    <a:pt x="1101" y="182"/>
                  </a:lnTo>
                  <a:lnTo>
                    <a:pt x="1100" y="180"/>
                  </a:lnTo>
                  <a:lnTo>
                    <a:pt x="1100" y="178"/>
                  </a:lnTo>
                  <a:lnTo>
                    <a:pt x="1098" y="175"/>
                  </a:lnTo>
                  <a:lnTo>
                    <a:pt x="1094" y="175"/>
                  </a:lnTo>
                  <a:lnTo>
                    <a:pt x="1093" y="175"/>
                  </a:lnTo>
                  <a:lnTo>
                    <a:pt x="1091" y="175"/>
                  </a:lnTo>
                  <a:lnTo>
                    <a:pt x="1089" y="173"/>
                  </a:lnTo>
                  <a:lnTo>
                    <a:pt x="1087" y="171"/>
                  </a:lnTo>
                  <a:lnTo>
                    <a:pt x="1087" y="170"/>
                  </a:lnTo>
                  <a:lnTo>
                    <a:pt x="1086" y="170"/>
                  </a:lnTo>
                  <a:lnTo>
                    <a:pt x="1084" y="168"/>
                  </a:lnTo>
                  <a:lnTo>
                    <a:pt x="1079" y="168"/>
                  </a:lnTo>
                  <a:lnTo>
                    <a:pt x="1077" y="166"/>
                  </a:lnTo>
                  <a:lnTo>
                    <a:pt x="1075" y="166"/>
                  </a:lnTo>
                  <a:lnTo>
                    <a:pt x="1075" y="164"/>
                  </a:lnTo>
                  <a:lnTo>
                    <a:pt x="1073" y="163"/>
                  </a:lnTo>
                  <a:lnTo>
                    <a:pt x="1072" y="163"/>
                  </a:lnTo>
                  <a:lnTo>
                    <a:pt x="1070" y="163"/>
                  </a:lnTo>
                  <a:lnTo>
                    <a:pt x="1068" y="161"/>
                  </a:lnTo>
                  <a:lnTo>
                    <a:pt x="1068" y="159"/>
                  </a:lnTo>
                  <a:lnTo>
                    <a:pt x="1066" y="159"/>
                  </a:lnTo>
                  <a:lnTo>
                    <a:pt x="1066" y="157"/>
                  </a:lnTo>
                  <a:lnTo>
                    <a:pt x="1065" y="157"/>
                  </a:lnTo>
                  <a:lnTo>
                    <a:pt x="1061" y="154"/>
                  </a:lnTo>
                  <a:lnTo>
                    <a:pt x="1059" y="154"/>
                  </a:lnTo>
                  <a:lnTo>
                    <a:pt x="1059" y="150"/>
                  </a:lnTo>
                  <a:lnTo>
                    <a:pt x="1058" y="150"/>
                  </a:lnTo>
                  <a:lnTo>
                    <a:pt x="1058" y="150"/>
                  </a:lnTo>
                  <a:lnTo>
                    <a:pt x="1054" y="150"/>
                  </a:lnTo>
                  <a:lnTo>
                    <a:pt x="1054" y="147"/>
                  </a:lnTo>
                  <a:lnTo>
                    <a:pt x="1058" y="147"/>
                  </a:lnTo>
                  <a:lnTo>
                    <a:pt x="1059" y="143"/>
                  </a:lnTo>
                  <a:lnTo>
                    <a:pt x="1058" y="143"/>
                  </a:lnTo>
                  <a:lnTo>
                    <a:pt x="1058" y="140"/>
                  </a:lnTo>
                  <a:lnTo>
                    <a:pt x="1061" y="138"/>
                  </a:lnTo>
                  <a:lnTo>
                    <a:pt x="1063" y="136"/>
                  </a:lnTo>
                  <a:lnTo>
                    <a:pt x="1065" y="136"/>
                  </a:lnTo>
                  <a:lnTo>
                    <a:pt x="1065" y="136"/>
                  </a:lnTo>
                  <a:lnTo>
                    <a:pt x="1066" y="133"/>
                  </a:lnTo>
                  <a:lnTo>
                    <a:pt x="1063" y="133"/>
                  </a:lnTo>
                  <a:lnTo>
                    <a:pt x="1061" y="131"/>
                  </a:lnTo>
                  <a:lnTo>
                    <a:pt x="1059" y="131"/>
                  </a:lnTo>
                  <a:lnTo>
                    <a:pt x="1059" y="131"/>
                  </a:lnTo>
                  <a:lnTo>
                    <a:pt x="1059" y="129"/>
                  </a:lnTo>
                  <a:lnTo>
                    <a:pt x="1059" y="128"/>
                  </a:lnTo>
                  <a:lnTo>
                    <a:pt x="1058" y="128"/>
                  </a:lnTo>
                  <a:lnTo>
                    <a:pt x="1058" y="126"/>
                  </a:lnTo>
                  <a:lnTo>
                    <a:pt x="1063" y="124"/>
                  </a:lnTo>
                  <a:lnTo>
                    <a:pt x="1063" y="122"/>
                  </a:lnTo>
                  <a:lnTo>
                    <a:pt x="1079" y="122"/>
                  </a:lnTo>
                  <a:lnTo>
                    <a:pt x="1093" y="119"/>
                  </a:lnTo>
                  <a:lnTo>
                    <a:pt x="1096" y="119"/>
                  </a:lnTo>
                  <a:lnTo>
                    <a:pt x="1100" y="117"/>
                  </a:lnTo>
                  <a:lnTo>
                    <a:pt x="1101" y="115"/>
                  </a:lnTo>
                  <a:lnTo>
                    <a:pt x="1105" y="115"/>
                  </a:lnTo>
                  <a:lnTo>
                    <a:pt x="1105" y="112"/>
                  </a:lnTo>
                  <a:lnTo>
                    <a:pt x="1107" y="110"/>
                  </a:lnTo>
                  <a:lnTo>
                    <a:pt x="1108" y="108"/>
                  </a:lnTo>
                  <a:lnTo>
                    <a:pt x="1110" y="107"/>
                  </a:lnTo>
                  <a:lnTo>
                    <a:pt x="1112" y="107"/>
                  </a:lnTo>
                  <a:lnTo>
                    <a:pt x="1112" y="101"/>
                  </a:lnTo>
                  <a:lnTo>
                    <a:pt x="1114" y="100"/>
                  </a:lnTo>
                  <a:lnTo>
                    <a:pt x="1117" y="91"/>
                  </a:lnTo>
                  <a:lnTo>
                    <a:pt x="1107" y="91"/>
                  </a:lnTo>
                  <a:lnTo>
                    <a:pt x="1105" y="88"/>
                  </a:lnTo>
                  <a:lnTo>
                    <a:pt x="1093" y="88"/>
                  </a:lnTo>
                  <a:lnTo>
                    <a:pt x="1093" y="89"/>
                  </a:lnTo>
                  <a:lnTo>
                    <a:pt x="1093" y="89"/>
                  </a:lnTo>
                  <a:lnTo>
                    <a:pt x="1093" y="89"/>
                  </a:lnTo>
                  <a:lnTo>
                    <a:pt x="1093" y="91"/>
                  </a:lnTo>
                  <a:lnTo>
                    <a:pt x="1091" y="91"/>
                  </a:lnTo>
                  <a:lnTo>
                    <a:pt x="1089" y="86"/>
                  </a:lnTo>
                  <a:lnTo>
                    <a:pt x="1087" y="86"/>
                  </a:lnTo>
                  <a:lnTo>
                    <a:pt x="1087" y="86"/>
                  </a:lnTo>
                  <a:lnTo>
                    <a:pt x="1082" y="86"/>
                  </a:lnTo>
                  <a:lnTo>
                    <a:pt x="1082" y="84"/>
                  </a:lnTo>
                  <a:lnTo>
                    <a:pt x="1079" y="84"/>
                  </a:lnTo>
                  <a:lnTo>
                    <a:pt x="1079" y="82"/>
                  </a:lnTo>
                  <a:lnTo>
                    <a:pt x="1075" y="82"/>
                  </a:lnTo>
                  <a:lnTo>
                    <a:pt x="1075" y="82"/>
                  </a:lnTo>
                  <a:lnTo>
                    <a:pt x="1066" y="82"/>
                  </a:lnTo>
                  <a:lnTo>
                    <a:pt x="1066" y="82"/>
                  </a:lnTo>
                  <a:lnTo>
                    <a:pt x="1065" y="81"/>
                  </a:lnTo>
                  <a:lnTo>
                    <a:pt x="1063" y="81"/>
                  </a:lnTo>
                  <a:lnTo>
                    <a:pt x="1061" y="84"/>
                  </a:lnTo>
                  <a:lnTo>
                    <a:pt x="1058" y="88"/>
                  </a:lnTo>
                  <a:lnTo>
                    <a:pt x="1058" y="89"/>
                  </a:lnTo>
                  <a:lnTo>
                    <a:pt x="1058" y="89"/>
                  </a:lnTo>
                  <a:lnTo>
                    <a:pt x="1058" y="88"/>
                  </a:lnTo>
                  <a:lnTo>
                    <a:pt x="1056" y="88"/>
                  </a:lnTo>
                  <a:lnTo>
                    <a:pt x="1056" y="86"/>
                  </a:lnTo>
                  <a:lnTo>
                    <a:pt x="1042" y="88"/>
                  </a:lnTo>
                  <a:lnTo>
                    <a:pt x="1042" y="91"/>
                  </a:lnTo>
                  <a:lnTo>
                    <a:pt x="1044" y="93"/>
                  </a:lnTo>
                  <a:lnTo>
                    <a:pt x="1044" y="96"/>
                  </a:lnTo>
                  <a:lnTo>
                    <a:pt x="1039" y="95"/>
                  </a:lnTo>
                  <a:lnTo>
                    <a:pt x="1039" y="100"/>
                  </a:lnTo>
                  <a:lnTo>
                    <a:pt x="1040" y="101"/>
                  </a:lnTo>
                  <a:lnTo>
                    <a:pt x="1040" y="101"/>
                  </a:lnTo>
                  <a:lnTo>
                    <a:pt x="1040" y="101"/>
                  </a:lnTo>
                  <a:lnTo>
                    <a:pt x="1040" y="103"/>
                  </a:lnTo>
                  <a:lnTo>
                    <a:pt x="1040" y="108"/>
                  </a:lnTo>
                  <a:lnTo>
                    <a:pt x="1042" y="108"/>
                  </a:lnTo>
                  <a:lnTo>
                    <a:pt x="1042" y="110"/>
                  </a:lnTo>
                  <a:lnTo>
                    <a:pt x="1042" y="110"/>
                  </a:lnTo>
                  <a:lnTo>
                    <a:pt x="1042" y="112"/>
                  </a:lnTo>
                  <a:lnTo>
                    <a:pt x="1042" y="114"/>
                  </a:lnTo>
                  <a:lnTo>
                    <a:pt x="1042" y="115"/>
                  </a:lnTo>
                  <a:lnTo>
                    <a:pt x="1042" y="115"/>
                  </a:lnTo>
                  <a:lnTo>
                    <a:pt x="1044" y="115"/>
                  </a:lnTo>
                  <a:lnTo>
                    <a:pt x="1044" y="117"/>
                  </a:lnTo>
                  <a:lnTo>
                    <a:pt x="1044" y="119"/>
                  </a:lnTo>
                  <a:lnTo>
                    <a:pt x="1046" y="119"/>
                  </a:lnTo>
                  <a:lnTo>
                    <a:pt x="1046" y="124"/>
                  </a:lnTo>
                  <a:lnTo>
                    <a:pt x="1046" y="126"/>
                  </a:lnTo>
                  <a:lnTo>
                    <a:pt x="1046" y="126"/>
                  </a:lnTo>
                  <a:lnTo>
                    <a:pt x="1046" y="126"/>
                  </a:lnTo>
                  <a:lnTo>
                    <a:pt x="1042" y="126"/>
                  </a:lnTo>
                  <a:lnTo>
                    <a:pt x="1044" y="129"/>
                  </a:lnTo>
                  <a:lnTo>
                    <a:pt x="1046" y="131"/>
                  </a:lnTo>
                  <a:lnTo>
                    <a:pt x="1049" y="133"/>
                  </a:lnTo>
                  <a:lnTo>
                    <a:pt x="1049" y="136"/>
                  </a:lnTo>
                  <a:lnTo>
                    <a:pt x="1047" y="136"/>
                  </a:lnTo>
                  <a:lnTo>
                    <a:pt x="1047" y="136"/>
                  </a:lnTo>
                  <a:lnTo>
                    <a:pt x="1047" y="138"/>
                  </a:lnTo>
                  <a:lnTo>
                    <a:pt x="1049" y="138"/>
                  </a:lnTo>
                  <a:lnTo>
                    <a:pt x="1047" y="140"/>
                  </a:lnTo>
                  <a:lnTo>
                    <a:pt x="1047" y="140"/>
                  </a:lnTo>
                  <a:lnTo>
                    <a:pt x="1047" y="140"/>
                  </a:lnTo>
                  <a:lnTo>
                    <a:pt x="1047" y="142"/>
                  </a:lnTo>
                  <a:lnTo>
                    <a:pt x="1047" y="143"/>
                  </a:lnTo>
                  <a:lnTo>
                    <a:pt x="1049" y="143"/>
                  </a:lnTo>
                  <a:lnTo>
                    <a:pt x="1047" y="149"/>
                  </a:lnTo>
                  <a:lnTo>
                    <a:pt x="1042" y="150"/>
                  </a:lnTo>
                  <a:lnTo>
                    <a:pt x="1040" y="154"/>
                  </a:lnTo>
                  <a:lnTo>
                    <a:pt x="1039" y="154"/>
                  </a:lnTo>
                  <a:lnTo>
                    <a:pt x="1039" y="156"/>
                  </a:lnTo>
                  <a:lnTo>
                    <a:pt x="1042" y="157"/>
                  </a:lnTo>
                  <a:lnTo>
                    <a:pt x="1044" y="159"/>
                  </a:lnTo>
                  <a:lnTo>
                    <a:pt x="1046" y="161"/>
                  </a:lnTo>
                  <a:lnTo>
                    <a:pt x="1046" y="163"/>
                  </a:lnTo>
                  <a:lnTo>
                    <a:pt x="1042" y="163"/>
                  </a:lnTo>
                  <a:lnTo>
                    <a:pt x="1040" y="161"/>
                  </a:lnTo>
                  <a:lnTo>
                    <a:pt x="1039" y="161"/>
                  </a:lnTo>
                  <a:lnTo>
                    <a:pt x="1035" y="161"/>
                  </a:lnTo>
                  <a:lnTo>
                    <a:pt x="1035" y="164"/>
                  </a:lnTo>
                  <a:lnTo>
                    <a:pt x="1033" y="166"/>
                  </a:lnTo>
                  <a:lnTo>
                    <a:pt x="1032" y="168"/>
                  </a:lnTo>
                  <a:lnTo>
                    <a:pt x="1030" y="170"/>
                  </a:lnTo>
                  <a:lnTo>
                    <a:pt x="1033" y="170"/>
                  </a:lnTo>
                  <a:lnTo>
                    <a:pt x="1032" y="171"/>
                  </a:lnTo>
                  <a:lnTo>
                    <a:pt x="1032" y="173"/>
                  </a:lnTo>
                  <a:lnTo>
                    <a:pt x="1030" y="173"/>
                  </a:lnTo>
                  <a:lnTo>
                    <a:pt x="1032" y="178"/>
                  </a:lnTo>
                  <a:lnTo>
                    <a:pt x="1032" y="182"/>
                  </a:lnTo>
                  <a:lnTo>
                    <a:pt x="1035" y="184"/>
                  </a:lnTo>
                  <a:lnTo>
                    <a:pt x="1035" y="184"/>
                  </a:lnTo>
                  <a:lnTo>
                    <a:pt x="1026" y="185"/>
                  </a:lnTo>
                  <a:lnTo>
                    <a:pt x="1026" y="191"/>
                  </a:lnTo>
                  <a:lnTo>
                    <a:pt x="1028" y="191"/>
                  </a:lnTo>
                  <a:lnTo>
                    <a:pt x="1028" y="194"/>
                  </a:lnTo>
                  <a:lnTo>
                    <a:pt x="1030" y="194"/>
                  </a:lnTo>
                  <a:lnTo>
                    <a:pt x="1032" y="196"/>
                  </a:lnTo>
                  <a:lnTo>
                    <a:pt x="1033" y="196"/>
                  </a:lnTo>
                  <a:lnTo>
                    <a:pt x="1033" y="197"/>
                  </a:lnTo>
                  <a:lnTo>
                    <a:pt x="1037" y="197"/>
                  </a:lnTo>
                  <a:lnTo>
                    <a:pt x="1039" y="197"/>
                  </a:lnTo>
                  <a:lnTo>
                    <a:pt x="1039" y="197"/>
                  </a:lnTo>
                  <a:lnTo>
                    <a:pt x="1039" y="199"/>
                  </a:lnTo>
                  <a:lnTo>
                    <a:pt x="1037" y="201"/>
                  </a:lnTo>
                  <a:lnTo>
                    <a:pt x="1035" y="203"/>
                  </a:lnTo>
                  <a:lnTo>
                    <a:pt x="1035" y="204"/>
                  </a:lnTo>
                  <a:lnTo>
                    <a:pt x="1033" y="206"/>
                  </a:lnTo>
                  <a:lnTo>
                    <a:pt x="1033" y="210"/>
                  </a:lnTo>
                  <a:lnTo>
                    <a:pt x="1037" y="210"/>
                  </a:lnTo>
                  <a:lnTo>
                    <a:pt x="1037" y="208"/>
                  </a:lnTo>
                  <a:lnTo>
                    <a:pt x="1037" y="206"/>
                  </a:lnTo>
                  <a:lnTo>
                    <a:pt x="1040" y="206"/>
                  </a:lnTo>
                  <a:lnTo>
                    <a:pt x="1040" y="210"/>
                  </a:lnTo>
                  <a:lnTo>
                    <a:pt x="1042" y="210"/>
                  </a:lnTo>
                  <a:lnTo>
                    <a:pt x="1042" y="201"/>
                  </a:lnTo>
                  <a:lnTo>
                    <a:pt x="1042" y="201"/>
                  </a:lnTo>
                  <a:lnTo>
                    <a:pt x="1042" y="199"/>
                  </a:lnTo>
                  <a:lnTo>
                    <a:pt x="1044" y="201"/>
                  </a:lnTo>
                  <a:lnTo>
                    <a:pt x="1046" y="201"/>
                  </a:lnTo>
                  <a:lnTo>
                    <a:pt x="1047" y="201"/>
                  </a:lnTo>
                  <a:lnTo>
                    <a:pt x="1047" y="203"/>
                  </a:lnTo>
                  <a:lnTo>
                    <a:pt x="1051" y="203"/>
                  </a:lnTo>
                  <a:lnTo>
                    <a:pt x="1054" y="208"/>
                  </a:lnTo>
                  <a:lnTo>
                    <a:pt x="1056" y="208"/>
                  </a:lnTo>
                  <a:lnTo>
                    <a:pt x="1056" y="211"/>
                  </a:lnTo>
                  <a:lnTo>
                    <a:pt x="1058" y="211"/>
                  </a:lnTo>
                  <a:lnTo>
                    <a:pt x="1059" y="215"/>
                  </a:lnTo>
                  <a:lnTo>
                    <a:pt x="1063" y="215"/>
                  </a:lnTo>
                  <a:lnTo>
                    <a:pt x="1063" y="211"/>
                  </a:lnTo>
                  <a:lnTo>
                    <a:pt x="1066" y="211"/>
                  </a:lnTo>
                  <a:lnTo>
                    <a:pt x="1068" y="210"/>
                  </a:lnTo>
                  <a:lnTo>
                    <a:pt x="1070" y="210"/>
                  </a:lnTo>
                  <a:lnTo>
                    <a:pt x="1070" y="208"/>
                  </a:lnTo>
                  <a:lnTo>
                    <a:pt x="1072" y="208"/>
                  </a:lnTo>
                  <a:lnTo>
                    <a:pt x="1072" y="208"/>
                  </a:lnTo>
                  <a:lnTo>
                    <a:pt x="1079" y="206"/>
                  </a:lnTo>
                  <a:lnTo>
                    <a:pt x="1079" y="204"/>
                  </a:lnTo>
                  <a:lnTo>
                    <a:pt x="1080" y="206"/>
                  </a:lnTo>
                  <a:lnTo>
                    <a:pt x="1080" y="206"/>
                  </a:lnTo>
                  <a:lnTo>
                    <a:pt x="1082" y="206"/>
                  </a:lnTo>
                  <a:lnTo>
                    <a:pt x="1082" y="208"/>
                  </a:lnTo>
                  <a:lnTo>
                    <a:pt x="1082" y="208"/>
                  </a:lnTo>
                  <a:lnTo>
                    <a:pt x="1075" y="208"/>
                  </a:lnTo>
                  <a:lnTo>
                    <a:pt x="1073" y="210"/>
                  </a:lnTo>
                  <a:lnTo>
                    <a:pt x="1073" y="211"/>
                  </a:lnTo>
                  <a:lnTo>
                    <a:pt x="1072" y="211"/>
                  </a:lnTo>
                  <a:lnTo>
                    <a:pt x="1072" y="220"/>
                  </a:lnTo>
                  <a:lnTo>
                    <a:pt x="1072" y="220"/>
                  </a:lnTo>
                  <a:lnTo>
                    <a:pt x="1072" y="222"/>
                  </a:lnTo>
                  <a:lnTo>
                    <a:pt x="1070" y="222"/>
                  </a:lnTo>
                  <a:lnTo>
                    <a:pt x="1068" y="220"/>
                  </a:lnTo>
                  <a:lnTo>
                    <a:pt x="1068" y="220"/>
                  </a:lnTo>
                  <a:lnTo>
                    <a:pt x="1068" y="222"/>
                  </a:lnTo>
                  <a:lnTo>
                    <a:pt x="1066" y="222"/>
                  </a:lnTo>
                  <a:lnTo>
                    <a:pt x="1065" y="222"/>
                  </a:lnTo>
                  <a:lnTo>
                    <a:pt x="1065" y="220"/>
                  </a:lnTo>
                  <a:lnTo>
                    <a:pt x="1061" y="220"/>
                  </a:lnTo>
                  <a:lnTo>
                    <a:pt x="1058" y="222"/>
                  </a:lnTo>
                  <a:lnTo>
                    <a:pt x="1056" y="224"/>
                  </a:lnTo>
                  <a:lnTo>
                    <a:pt x="1056" y="225"/>
                  </a:lnTo>
                  <a:lnTo>
                    <a:pt x="1058" y="227"/>
                  </a:lnTo>
                  <a:lnTo>
                    <a:pt x="1059" y="229"/>
                  </a:lnTo>
                  <a:lnTo>
                    <a:pt x="1058" y="231"/>
                  </a:lnTo>
                  <a:lnTo>
                    <a:pt x="1058" y="232"/>
                  </a:lnTo>
                  <a:lnTo>
                    <a:pt x="1056" y="236"/>
                  </a:lnTo>
                  <a:lnTo>
                    <a:pt x="1056" y="238"/>
                  </a:lnTo>
                  <a:lnTo>
                    <a:pt x="1061" y="238"/>
                  </a:lnTo>
                  <a:lnTo>
                    <a:pt x="1065" y="236"/>
                  </a:lnTo>
                  <a:lnTo>
                    <a:pt x="1066" y="234"/>
                  </a:lnTo>
                  <a:lnTo>
                    <a:pt x="1068" y="234"/>
                  </a:lnTo>
                  <a:lnTo>
                    <a:pt x="1068" y="236"/>
                  </a:lnTo>
                  <a:lnTo>
                    <a:pt x="1068" y="236"/>
                  </a:lnTo>
                  <a:lnTo>
                    <a:pt x="1068" y="238"/>
                  </a:lnTo>
                  <a:lnTo>
                    <a:pt x="1068" y="238"/>
                  </a:lnTo>
                  <a:lnTo>
                    <a:pt x="1068" y="238"/>
                  </a:lnTo>
                  <a:lnTo>
                    <a:pt x="1070" y="239"/>
                  </a:lnTo>
                  <a:lnTo>
                    <a:pt x="1068" y="241"/>
                  </a:lnTo>
                  <a:lnTo>
                    <a:pt x="1068" y="243"/>
                  </a:lnTo>
                  <a:lnTo>
                    <a:pt x="1068" y="243"/>
                  </a:lnTo>
                  <a:lnTo>
                    <a:pt x="1066" y="243"/>
                  </a:lnTo>
                  <a:lnTo>
                    <a:pt x="1065" y="243"/>
                  </a:lnTo>
                  <a:lnTo>
                    <a:pt x="1063" y="245"/>
                  </a:lnTo>
                  <a:lnTo>
                    <a:pt x="1059" y="245"/>
                  </a:lnTo>
                  <a:lnTo>
                    <a:pt x="1059" y="246"/>
                  </a:lnTo>
                  <a:lnTo>
                    <a:pt x="1054" y="246"/>
                  </a:lnTo>
                  <a:lnTo>
                    <a:pt x="1054" y="248"/>
                  </a:lnTo>
                  <a:lnTo>
                    <a:pt x="1049" y="252"/>
                  </a:lnTo>
                  <a:lnTo>
                    <a:pt x="1049" y="253"/>
                  </a:lnTo>
                  <a:lnTo>
                    <a:pt x="1049" y="253"/>
                  </a:lnTo>
                  <a:lnTo>
                    <a:pt x="1047" y="255"/>
                  </a:lnTo>
                  <a:lnTo>
                    <a:pt x="1047" y="255"/>
                  </a:lnTo>
                  <a:lnTo>
                    <a:pt x="1047" y="257"/>
                  </a:lnTo>
                  <a:lnTo>
                    <a:pt x="1046" y="257"/>
                  </a:lnTo>
                  <a:lnTo>
                    <a:pt x="1046" y="259"/>
                  </a:lnTo>
                  <a:lnTo>
                    <a:pt x="1044" y="257"/>
                  </a:lnTo>
                  <a:lnTo>
                    <a:pt x="1040" y="257"/>
                  </a:lnTo>
                  <a:lnTo>
                    <a:pt x="1040" y="260"/>
                  </a:lnTo>
                  <a:lnTo>
                    <a:pt x="1040" y="260"/>
                  </a:lnTo>
                  <a:lnTo>
                    <a:pt x="1040" y="262"/>
                  </a:lnTo>
                  <a:lnTo>
                    <a:pt x="1037" y="262"/>
                  </a:lnTo>
                  <a:lnTo>
                    <a:pt x="1037" y="267"/>
                  </a:lnTo>
                  <a:lnTo>
                    <a:pt x="1035" y="267"/>
                  </a:lnTo>
                  <a:lnTo>
                    <a:pt x="1033" y="269"/>
                  </a:lnTo>
                  <a:lnTo>
                    <a:pt x="1033" y="271"/>
                  </a:lnTo>
                  <a:lnTo>
                    <a:pt x="1037" y="271"/>
                  </a:lnTo>
                  <a:lnTo>
                    <a:pt x="1037" y="273"/>
                  </a:lnTo>
                  <a:lnTo>
                    <a:pt x="1039" y="274"/>
                  </a:lnTo>
                  <a:lnTo>
                    <a:pt x="1039" y="274"/>
                  </a:lnTo>
                  <a:lnTo>
                    <a:pt x="1039" y="276"/>
                  </a:lnTo>
                  <a:lnTo>
                    <a:pt x="1037" y="276"/>
                  </a:lnTo>
                  <a:lnTo>
                    <a:pt x="1037" y="278"/>
                  </a:lnTo>
                  <a:lnTo>
                    <a:pt x="1037" y="280"/>
                  </a:lnTo>
                  <a:lnTo>
                    <a:pt x="1039" y="280"/>
                  </a:lnTo>
                  <a:lnTo>
                    <a:pt x="1044" y="281"/>
                  </a:lnTo>
                  <a:lnTo>
                    <a:pt x="1044" y="283"/>
                  </a:lnTo>
                  <a:lnTo>
                    <a:pt x="1042" y="285"/>
                  </a:lnTo>
                  <a:lnTo>
                    <a:pt x="1040" y="285"/>
                  </a:lnTo>
                  <a:lnTo>
                    <a:pt x="1037" y="287"/>
                  </a:lnTo>
                  <a:lnTo>
                    <a:pt x="1037" y="283"/>
                  </a:lnTo>
                  <a:lnTo>
                    <a:pt x="1030" y="281"/>
                  </a:lnTo>
                  <a:lnTo>
                    <a:pt x="1030" y="280"/>
                  </a:lnTo>
                  <a:lnTo>
                    <a:pt x="1030" y="280"/>
                  </a:lnTo>
                  <a:lnTo>
                    <a:pt x="1030" y="278"/>
                  </a:lnTo>
                  <a:lnTo>
                    <a:pt x="1028" y="276"/>
                  </a:lnTo>
                  <a:lnTo>
                    <a:pt x="1025" y="276"/>
                  </a:lnTo>
                  <a:lnTo>
                    <a:pt x="1023" y="274"/>
                  </a:lnTo>
                  <a:lnTo>
                    <a:pt x="1021" y="271"/>
                  </a:lnTo>
                  <a:lnTo>
                    <a:pt x="1019" y="271"/>
                  </a:lnTo>
                  <a:lnTo>
                    <a:pt x="1019" y="269"/>
                  </a:lnTo>
                  <a:lnTo>
                    <a:pt x="1019" y="269"/>
                  </a:lnTo>
                  <a:lnTo>
                    <a:pt x="1021" y="269"/>
                  </a:lnTo>
                  <a:lnTo>
                    <a:pt x="1021" y="266"/>
                  </a:lnTo>
                  <a:lnTo>
                    <a:pt x="1023" y="266"/>
                  </a:lnTo>
                  <a:lnTo>
                    <a:pt x="1023" y="259"/>
                  </a:lnTo>
                  <a:lnTo>
                    <a:pt x="1025" y="259"/>
                  </a:lnTo>
                  <a:lnTo>
                    <a:pt x="1025" y="253"/>
                  </a:lnTo>
                  <a:lnTo>
                    <a:pt x="1023" y="253"/>
                  </a:lnTo>
                  <a:lnTo>
                    <a:pt x="1023" y="253"/>
                  </a:lnTo>
                  <a:lnTo>
                    <a:pt x="1023" y="253"/>
                  </a:lnTo>
                  <a:lnTo>
                    <a:pt x="1021" y="255"/>
                  </a:lnTo>
                  <a:lnTo>
                    <a:pt x="1021" y="255"/>
                  </a:lnTo>
                  <a:lnTo>
                    <a:pt x="1021" y="257"/>
                  </a:lnTo>
                  <a:lnTo>
                    <a:pt x="1018" y="257"/>
                  </a:lnTo>
                  <a:lnTo>
                    <a:pt x="1019" y="255"/>
                  </a:lnTo>
                  <a:lnTo>
                    <a:pt x="1021" y="255"/>
                  </a:lnTo>
                  <a:lnTo>
                    <a:pt x="1021" y="253"/>
                  </a:lnTo>
                  <a:lnTo>
                    <a:pt x="1021" y="253"/>
                  </a:lnTo>
                  <a:lnTo>
                    <a:pt x="1021" y="248"/>
                  </a:lnTo>
                  <a:lnTo>
                    <a:pt x="1021" y="248"/>
                  </a:lnTo>
                  <a:lnTo>
                    <a:pt x="1021" y="246"/>
                  </a:lnTo>
                  <a:lnTo>
                    <a:pt x="1019" y="246"/>
                  </a:lnTo>
                  <a:lnTo>
                    <a:pt x="1019" y="250"/>
                  </a:lnTo>
                  <a:lnTo>
                    <a:pt x="1018" y="250"/>
                  </a:lnTo>
                  <a:lnTo>
                    <a:pt x="1018" y="253"/>
                  </a:lnTo>
                  <a:lnTo>
                    <a:pt x="1012" y="253"/>
                  </a:lnTo>
                  <a:lnTo>
                    <a:pt x="1012" y="250"/>
                  </a:lnTo>
                  <a:lnTo>
                    <a:pt x="1011" y="248"/>
                  </a:lnTo>
                  <a:lnTo>
                    <a:pt x="1009" y="246"/>
                  </a:lnTo>
                  <a:lnTo>
                    <a:pt x="1005" y="245"/>
                  </a:lnTo>
                  <a:lnTo>
                    <a:pt x="1004" y="245"/>
                  </a:lnTo>
                  <a:lnTo>
                    <a:pt x="1002" y="243"/>
                  </a:lnTo>
                  <a:lnTo>
                    <a:pt x="998" y="241"/>
                  </a:lnTo>
                  <a:lnTo>
                    <a:pt x="998" y="243"/>
                  </a:lnTo>
                  <a:lnTo>
                    <a:pt x="998" y="243"/>
                  </a:lnTo>
                  <a:lnTo>
                    <a:pt x="998" y="245"/>
                  </a:lnTo>
                  <a:lnTo>
                    <a:pt x="998" y="246"/>
                  </a:lnTo>
                  <a:lnTo>
                    <a:pt x="995" y="245"/>
                  </a:lnTo>
                  <a:lnTo>
                    <a:pt x="997" y="252"/>
                  </a:lnTo>
                  <a:lnTo>
                    <a:pt x="997" y="255"/>
                  </a:lnTo>
                  <a:lnTo>
                    <a:pt x="998" y="260"/>
                  </a:lnTo>
                  <a:lnTo>
                    <a:pt x="997" y="260"/>
                  </a:lnTo>
                  <a:lnTo>
                    <a:pt x="997" y="262"/>
                  </a:lnTo>
                  <a:lnTo>
                    <a:pt x="995" y="260"/>
                  </a:lnTo>
                  <a:lnTo>
                    <a:pt x="995" y="260"/>
                  </a:lnTo>
                  <a:lnTo>
                    <a:pt x="993" y="260"/>
                  </a:lnTo>
                  <a:lnTo>
                    <a:pt x="991" y="262"/>
                  </a:lnTo>
                  <a:lnTo>
                    <a:pt x="991" y="262"/>
                  </a:lnTo>
                  <a:lnTo>
                    <a:pt x="990" y="264"/>
                  </a:lnTo>
                  <a:lnTo>
                    <a:pt x="990" y="264"/>
                  </a:lnTo>
                  <a:lnTo>
                    <a:pt x="990" y="264"/>
                  </a:lnTo>
                  <a:lnTo>
                    <a:pt x="990" y="266"/>
                  </a:lnTo>
                  <a:lnTo>
                    <a:pt x="988" y="266"/>
                  </a:lnTo>
                  <a:lnTo>
                    <a:pt x="988" y="264"/>
                  </a:lnTo>
                  <a:lnTo>
                    <a:pt x="983" y="264"/>
                  </a:lnTo>
                  <a:lnTo>
                    <a:pt x="983" y="262"/>
                  </a:lnTo>
                  <a:lnTo>
                    <a:pt x="974" y="262"/>
                  </a:lnTo>
                  <a:lnTo>
                    <a:pt x="972" y="262"/>
                  </a:lnTo>
                  <a:lnTo>
                    <a:pt x="970" y="260"/>
                  </a:lnTo>
                  <a:lnTo>
                    <a:pt x="970" y="259"/>
                  </a:lnTo>
                  <a:lnTo>
                    <a:pt x="967" y="259"/>
                  </a:lnTo>
                  <a:lnTo>
                    <a:pt x="965" y="259"/>
                  </a:lnTo>
                  <a:lnTo>
                    <a:pt x="965" y="260"/>
                  </a:lnTo>
                  <a:lnTo>
                    <a:pt x="962" y="260"/>
                  </a:lnTo>
                  <a:lnTo>
                    <a:pt x="962" y="262"/>
                  </a:lnTo>
                  <a:lnTo>
                    <a:pt x="955" y="262"/>
                  </a:lnTo>
                  <a:lnTo>
                    <a:pt x="955" y="264"/>
                  </a:lnTo>
                  <a:lnTo>
                    <a:pt x="951" y="267"/>
                  </a:lnTo>
                  <a:lnTo>
                    <a:pt x="950" y="264"/>
                  </a:lnTo>
                  <a:lnTo>
                    <a:pt x="946" y="262"/>
                  </a:lnTo>
                  <a:lnTo>
                    <a:pt x="946" y="262"/>
                  </a:lnTo>
                  <a:lnTo>
                    <a:pt x="946" y="262"/>
                  </a:lnTo>
                  <a:lnTo>
                    <a:pt x="946" y="262"/>
                  </a:lnTo>
                  <a:lnTo>
                    <a:pt x="944" y="264"/>
                  </a:lnTo>
                  <a:lnTo>
                    <a:pt x="943" y="264"/>
                  </a:lnTo>
                  <a:lnTo>
                    <a:pt x="941" y="262"/>
                  </a:lnTo>
                  <a:lnTo>
                    <a:pt x="941" y="260"/>
                  </a:lnTo>
                  <a:lnTo>
                    <a:pt x="937" y="260"/>
                  </a:lnTo>
                  <a:lnTo>
                    <a:pt x="934" y="260"/>
                  </a:lnTo>
                  <a:lnTo>
                    <a:pt x="932" y="260"/>
                  </a:lnTo>
                  <a:lnTo>
                    <a:pt x="932" y="257"/>
                  </a:lnTo>
                  <a:lnTo>
                    <a:pt x="929" y="257"/>
                  </a:lnTo>
                  <a:lnTo>
                    <a:pt x="929" y="257"/>
                  </a:lnTo>
                  <a:lnTo>
                    <a:pt x="927" y="257"/>
                  </a:lnTo>
                  <a:lnTo>
                    <a:pt x="927" y="253"/>
                  </a:lnTo>
                  <a:lnTo>
                    <a:pt x="923" y="253"/>
                  </a:lnTo>
                  <a:lnTo>
                    <a:pt x="923" y="253"/>
                  </a:lnTo>
                  <a:lnTo>
                    <a:pt x="922" y="252"/>
                  </a:lnTo>
                  <a:lnTo>
                    <a:pt x="920" y="255"/>
                  </a:lnTo>
                  <a:lnTo>
                    <a:pt x="913" y="255"/>
                  </a:lnTo>
                  <a:lnTo>
                    <a:pt x="913" y="257"/>
                  </a:lnTo>
                  <a:lnTo>
                    <a:pt x="909" y="257"/>
                  </a:lnTo>
                  <a:lnTo>
                    <a:pt x="911" y="253"/>
                  </a:lnTo>
                  <a:lnTo>
                    <a:pt x="913" y="252"/>
                  </a:lnTo>
                  <a:lnTo>
                    <a:pt x="911" y="248"/>
                  </a:lnTo>
                  <a:lnTo>
                    <a:pt x="909" y="246"/>
                  </a:lnTo>
                  <a:lnTo>
                    <a:pt x="908" y="246"/>
                  </a:lnTo>
                  <a:lnTo>
                    <a:pt x="908" y="248"/>
                  </a:lnTo>
                  <a:lnTo>
                    <a:pt x="904" y="248"/>
                  </a:lnTo>
                  <a:lnTo>
                    <a:pt x="904" y="250"/>
                  </a:lnTo>
                  <a:lnTo>
                    <a:pt x="904" y="252"/>
                  </a:lnTo>
                  <a:lnTo>
                    <a:pt x="901" y="252"/>
                  </a:lnTo>
                  <a:lnTo>
                    <a:pt x="901" y="250"/>
                  </a:lnTo>
                  <a:lnTo>
                    <a:pt x="899" y="250"/>
                  </a:lnTo>
                  <a:lnTo>
                    <a:pt x="897" y="250"/>
                  </a:lnTo>
                  <a:lnTo>
                    <a:pt x="895" y="245"/>
                  </a:lnTo>
                  <a:lnTo>
                    <a:pt x="897" y="245"/>
                  </a:lnTo>
                  <a:lnTo>
                    <a:pt x="897" y="243"/>
                  </a:lnTo>
                  <a:lnTo>
                    <a:pt x="897" y="241"/>
                  </a:lnTo>
                  <a:lnTo>
                    <a:pt x="895" y="241"/>
                  </a:lnTo>
                  <a:lnTo>
                    <a:pt x="895" y="239"/>
                  </a:lnTo>
                  <a:lnTo>
                    <a:pt x="894" y="238"/>
                  </a:lnTo>
                  <a:lnTo>
                    <a:pt x="894" y="236"/>
                  </a:lnTo>
                  <a:lnTo>
                    <a:pt x="895" y="234"/>
                  </a:lnTo>
                  <a:lnTo>
                    <a:pt x="883" y="229"/>
                  </a:lnTo>
                  <a:lnTo>
                    <a:pt x="883" y="231"/>
                  </a:lnTo>
                  <a:lnTo>
                    <a:pt x="878" y="231"/>
                  </a:lnTo>
                  <a:lnTo>
                    <a:pt x="878" y="232"/>
                  </a:lnTo>
                  <a:lnTo>
                    <a:pt x="869" y="231"/>
                  </a:lnTo>
                  <a:lnTo>
                    <a:pt x="869" y="232"/>
                  </a:lnTo>
                  <a:lnTo>
                    <a:pt x="866" y="232"/>
                  </a:lnTo>
                  <a:lnTo>
                    <a:pt x="866" y="234"/>
                  </a:lnTo>
                  <a:lnTo>
                    <a:pt x="864" y="234"/>
                  </a:lnTo>
                  <a:lnTo>
                    <a:pt x="864" y="234"/>
                  </a:lnTo>
                  <a:lnTo>
                    <a:pt x="862" y="232"/>
                  </a:lnTo>
                  <a:lnTo>
                    <a:pt x="859" y="232"/>
                  </a:lnTo>
                  <a:lnTo>
                    <a:pt x="855" y="232"/>
                  </a:lnTo>
                  <a:lnTo>
                    <a:pt x="854" y="234"/>
                  </a:lnTo>
                  <a:lnTo>
                    <a:pt x="852" y="234"/>
                  </a:lnTo>
                  <a:lnTo>
                    <a:pt x="854" y="238"/>
                  </a:lnTo>
                  <a:lnTo>
                    <a:pt x="852" y="238"/>
                  </a:lnTo>
                  <a:lnTo>
                    <a:pt x="850" y="245"/>
                  </a:lnTo>
                  <a:lnTo>
                    <a:pt x="850" y="245"/>
                  </a:lnTo>
                  <a:lnTo>
                    <a:pt x="848" y="246"/>
                  </a:lnTo>
                  <a:lnTo>
                    <a:pt x="848" y="246"/>
                  </a:lnTo>
                  <a:lnTo>
                    <a:pt x="847" y="246"/>
                  </a:lnTo>
                  <a:lnTo>
                    <a:pt x="845" y="252"/>
                  </a:lnTo>
                  <a:lnTo>
                    <a:pt x="848" y="253"/>
                  </a:lnTo>
                  <a:lnTo>
                    <a:pt x="848" y="252"/>
                  </a:lnTo>
                  <a:lnTo>
                    <a:pt x="852" y="250"/>
                  </a:lnTo>
                  <a:lnTo>
                    <a:pt x="852" y="252"/>
                  </a:lnTo>
                  <a:lnTo>
                    <a:pt x="855" y="253"/>
                  </a:lnTo>
                  <a:lnTo>
                    <a:pt x="857" y="250"/>
                  </a:lnTo>
                  <a:lnTo>
                    <a:pt x="854" y="250"/>
                  </a:lnTo>
                  <a:lnTo>
                    <a:pt x="855" y="248"/>
                  </a:lnTo>
                  <a:lnTo>
                    <a:pt x="855" y="246"/>
                  </a:lnTo>
                  <a:lnTo>
                    <a:pt x="857" y="246"/>
                  </a:lnTo>
                  <a:lnTo>
                    <a:pt x="857" y="245"/>
                  </a:lnTo>
                  <a:lnTo>
                    <a:pt x="859" y="246"/>
                  </a:lnTo>
                  <a:lnTo>
                    <a:pt x="859" y="246"/>
                  </a:lnTo>
                  <a:lnTo>
                    <a:pt x="862" y="248"/>
                  </a:lnTo>
                  <a:lnTo>
                    <a:pt x="864" y="246"/>
                  </a:lnTo>
                  <a:lnTo>
                    <a:pt x="866" y="246"/>
                  </a:lnTo>
                  <a:lnTo>
                    <a:pt x="867" y="243"/>
                  </a:lnTo>
                  <a:lnTo>
                    <a:pt x="874" y="245"/>
                  </a:lnTo>
                  <a:lnTo>
                    <a:pt x="874" y="243"/>
                  </a:lnTo>
                  <a:lnTo>
                    <a:pt x="880" y="243"/>
                  </a:lnTo>
                  <a:lnTo>
                    <a:pt x="880" y="241"/>
                  </a:lnTo>
                  <a:lnTo>
                    <a:pt x="880" y="241"/>
                  </a:lnTo>
                  <a:lnTo>
                    <a:pt x="880" y="239"/>
                  </a:lnTo>
                  <a:lnTo>
                    <a:pt x="880" y="238"/>
                  </a:lnTo>
                  <a:lnTo>
                    <a:pt x="878" y="238"/>
                  </a:lnTo>
                  <a:lnTo>
                    <a:pt x="878" y="236"/>
                  </a:lnTo>
                  <a:lnTo>
                    <a:pt x="880" y="236"/>
                  </a:lnTo>
                  <a:lnTo>
                    <a:pt x="881" y="236"/>
                  </a:lnTo>
                  <a:lnTo>
                    <a:pt x="883" y="238"/>
                  </a:lnTo>
                  <a:lnTo>
                    <a:pt x="883" y="238"/>
                  </a:lnTo>
                  <a:lnTo>
                    <a:pt x="888" y="239"/>
                  </a:lnTo>
                  <a:lnTo>
                    <a:pt x="888" y="241"/>
                  </a:lnTo>
                  <a:lnTo>
                    <a:pt x="888" y="241"/>
                  </a:lnTo>
                  <a:lnTo>
                    <a:pt x="887" y="241"/>
                  </a:lnTo>
                  <a:lnTo>
                    <a:pt x="885" y="243"/>
                  </a:lnTo>
                  <a:lnTo>
                    <a:pt x="883" y="243"/>
                  </a:lnTo>
                  <a:lnTo>
                    <a:pt x="881" y="243"/>
                  </a:lnTo>
                  <a:lnTo>
                    <a:pt x="881" y="243"/>
                  </a:lnTo>
                  <a:lnTo>
                    <a:pt x="880" y="246"/>
                  </a:lnTo>
                  <a:lnTo>
                    <a:pt x="876" y="246"/>
                  </a:lnTo>
                  <a:lnTo>
                    <a:pt x="874" y="246"/>
                  </a:lnTo>
                  <a:lnTo>
                    <a:pt x="873" y="248"/>
                  </a:lnTo>
                  <a:lnTo>
                    <a:pt x="871" y="250"/>
                  </a:lnTo>
                  <a:lnTo>
                    <a:pt x="869" y="250"/>
                  </a:lnTo>
                  <a:lnTo>
                    <a:pt x="869" y="253"/>
                  </a:lnTo>
                  <a:lnTo>
                    <a:pt x="862" y="253"/>
                  </a:lnTo>
                  <a:lnTo>
                    <a:pt x="862" y="255"/>
                  </a:lnTo>
                  <a:lnTo>
                    <a:pt x="860" y="255"/>
                  </a:lnTo>
                  <a:lnTo>
                    <a:pt x="860" y="257"/>
                  </a:lnTo>
                  <a:lnTo>
                    <a:pt x="859" y="259"/>
                  </a:lnTo>
                  <a:lnTo>
                    <a:pt x="855" y="259"/>
                  </a:lnTo>
                  <a:lnTo>
                    <a:pt x="855" y="262"/>
                  </a:lnTo>
                  <a:lnTo>
                    <a:pt x="854" y="262"/>
                  </a:lnTo>
                  <a:lnTo>
                    <a:pt x="850" y="264"/>
                  </a:lnTo>
                  <a:lnTo>
                    <a:pt x="852" y="271"/>
                  </a:lnTo>
                  <a:lnTo>
                    <a:pt x="854" y="271"/>
                  </a:lnTo>
                  <a:lnTo>
                    <a:pt x="854" y="273"/>
                  </a:lnTo>
                  <a:lnTo>
                    <a:pt x="855" y="274"/>
                  </a:lnTo>
                  <a:lnTo>
                    <a:pt x="855" y="276"/>
                  </a:lnTo>
                  <a:lnTo>
                    <a:pt x="854" y="276"/>
                  </a:lnTo>
                  <a:lnTo>
                    <a:pt x="854" y="280"/>
                  </a:lnTo>
                  <a:lnTo>
                    <a:pt x="854" y="281"/>
                  </a:lnTo>
                  <a:lnTo>
                    <a:pt x="855" y="281"/>
                  </a:lnTo>
                  <a:lnTo>
                    <a:pt x="857" y="281"/>
                  </a:lnTo>
                  <a:lnTo>
                    <a:pt x="857" y="283"/>
                  </a:lnTo>
                  <a:lnTo>
                    <a:pt x="859" y="287"/>
                  </a:lnTo>
                  <a:lnTo>
                    <a:pt x="855" y="287"/>
                  </a:lnTo>
                  <a:lnTo>
                    <a:pt x="854" y="287"/>
                  </a:lnTo>
                  <a:lnTo>
                    <a:pt x="854" y="288"/>
                  </a:lnTo>
                  <a:lnTo>
                    <a:pt x="854" y="292"/>
                  </a:lnTo>
                  <a:lnTo>
                    <a:pt x="852" y="292"/>
                  </a:lnTo>
                  <a:lnTo>
                    <a:pt x="852" y="292"/>
                  </a:lnTo>
                  <a:lnTo>
                    <a:pt x="852" y="292"/>
                  </a:lnTo>
                  <a:lnTo>
                    <a:pt x="848" y="288"/>
                  </a:lnTo>
                  <a:lnTo>
                    <a:pt x="847" y="285"/>
                  </a:lnTo>
                  <a:lnTo>
                    <a:pt x="847" y="281"/>
                  </a:lnTo>
                  <a:lnTo>
                    <a:pt x="845" y="280"/>
                  </a:lnTo>
                  <a:lnTo>
                    <a:pt x="843" y="266"/>
                  </a:lnTo>
                  <a:lnTo>
                    <a:pt x="841" y="269"/>
                  </a:lnTo>
                  <a:lnTo>
                    <a:pt x="841" y="273"/>
                  </a:lnTo>
                  <a:lnTo>
                    <a:pt x="841" y="278"/>
                  </a:lnTo>
                  <a:lnTo>
                    <a:pt x="838" y="278"/>
                  </a:lnTo>
                  <a:lnTo>
                    <a:pt x="836" y="271"/>
                  </a:lnTo>
                  <a:lnTo>
                    <a:pt x="838" y="271"/>
                  </a:lnTo>
                  <a:lnTo>
                    <a:pt x="838" y="269"/>
                  </a:lnTo>
                  <a:lnTo>
                    <a:pt x="836" y="267"/>
                  </a:lnTo>
                  <a:lnTo>
                    <a:pt x="836" y="262"/>
                  </a:lnTo>
                  <a:lnTo>
                    <a:pt x="831" y="262"/>
                  </a:lnTo>
                  <a:lnTo>
                    <a:pt x="831" y="262"/>
                  </a:lnTo>
                  <a:lnTo>
                    <a:pt x="827" y="260"/>
                  </a:lnTo>
                  <a:lnTo>
                    <a:pt x="826" y="260"/>
                  </a:lnTo>
                  <a:lnTo>
                    <a:pt x="824" y="259"/>
                  </a:lnTo>
                  <a:lnTo>
                    <a:pt x="824" y="257"/>
                  </a:lnTo>
                  <a:lnTo>
                    <a:pt x="822" y="255"/>
                  </a:lnTo>
                  <a:lnTo>
                    <a:pt x="822" y="253"/>
                  </a:lnTo>
                  <a:lnTo>
                    <a:pt x="819" y="253"/>
                  </a:lnTo>
                  <a:lnTo>
                    <a:pt x="819" y="257"/>
                  </a:lnTo>
                  <a:lnTo>
                    <a:pt x="815" y="257"/>
                  </a:lnTo>
                  <a:lnTo>
                    <a:pt x="813" y="259"/>
                  </a:lnTo>
                  <a:lnTo>
                    <a:pt x="812" y="259"/>
                  </a:lnTo>
                  <a:lnTo>
                    <a:pt x="812" y="260"/>
                  </a:lnTo>
                  <a:lnTo>
                    <a:pt x="805" y="260"/>
                  </a:lnTo>
                  <a:lnTo>
                    <a:pt x="805" y="262"/>
                  </a:lnTo>
                  <a:lnTo>
                    <a:pt x="801" y="262"/>
                  </a:lnTo>
                  <a:lnTo>
                    <a:pt x="801" y="262"/>
                  </a:lnTo>
                  <a:lnTo>
                    <a:pt x="796" y="262"/>
                  </a:lnTo>
                  <a:lnTo>
                    <a:pt x="796" y="264"/>
                  </a:lnTo>
                  <a:lnTo>
                    <a:pt x="794" y="262"/>
                  </a:lnTo>
                  <a:lnTo>
                    <a:pt x="794" y="264"/>
                  </a:lnTo>
                  <a:lnTo>
                    <a:pt x="791" y="264"/>
                  </a:lnTo>
                  <a:lnTo>
                    <a:pt x="791" y="266"/>
                  </a:lnTo>
                  <a:lnTo>
                    <a:pt x="780" y="266"/>
                  </a:lnTo>
                  <a:lnTo>
                    <a:pt x="780" y="266"/>
                  </a:lnTo>
                  <a:lnTo>
                    <a:pt x="778" y="266"/>
                  </a:lnTo>
                  <a:lnTo>
                    <a:pt x="777" y="266"/>
                  </a:lnTo>
                  <a:lnTo>
                    <a:pt x="777" y="266"/>
                  </a:lnTo>
                  <a:lnTo>
                    <a:pt x="775" y="266"/>
                  </a:lnTo>
                  <a:lnTo>
                    <a:pt x="771" y="266"/>
                  </a:lnTo>
                  <a:lnTo>
                    <a:pt x="768" y="266"/>
                  </a:lnTo>
                  <a:lnTo>
                    <a:pt x="766" y="266"/>
                  </a:lnTo>
                  <a:lnTo>
                    <a:pt x="766" y="266"/>
                  </a:lnTo>
                  <a:lnTo>
                    <a:pt x="759" y="264"/>
                  </a:lnTo>
                  <a:lnTo>
                    <a:pt x="759" y="255"/>
                  </a:lnTo>
                  <a:lnTo>
                    <a:pt x="763" y="253"/>
                  </a:lnTo>
                  <a:lnTo>
                    <a:pt x="763" y="252"/>
                  </a:lnTo>
                  <a:lnTo>
                    <a:pt x="763" y="250"/>
                  </a:lnTo>
                  <a:lnTo>
                    <a:pt x="763" y="248"/>
                  </a:lnTo>
                  <a:lnTo>
                    <a:pt x="766" y="250"/>
                  </a:lnTo>
                  <a:lnTo>
                    <a:pt x="770" y="250"/>
                  </a:lnTo>
                  <a:lnTo>
                    <a:pt x="773" y="250"/>
                  </a:lnTo>
                  <a:lnTo>
                    <a:pt x="775" y="246"/>
                  </a:lnTo>
                  <a:lnTo>
                    <a:pt x="771" y="245"/>
                  </a:lnTo>
                  <a:lnTo>
                    <a:pt x="771" y="243"/>
                  </a:lnTo>
                  <a:lnTo>
                    <a:pt x="770" y="241"/>
                  </a:lnTo>
                  <a:lnTo>
                    <a:pt x="770" y="239"/>
                  </a:lnTo>
                  <a:lnTo>
                    <a:pt x="770" y="238"/>
                  </a:lnTo>
                  <a:lnTo>
                    <a:pt x="766" y="238"/>
                  </a:lnTo>
                  <a:lnTo>
                    <a:pt x="763" y="234"/>
                  </a:lnTo>
                  <a:lnTo>
                    <a:pt x="759" y="236"/>
                  </a:lnTo>
                  <a:lnTo>
                    <a:pt x="756" y="231"/>
                  </a:lnTo>
                  <a:lnTo>
                    <a:pt x="745" y="232"/>
                  </a:lnTo>
                  <a:lnTo>
                    <a:pt x="747" y="234"/>
                  </a:lnTo>
                  <a:lnTo>
                    <a:pt x="749" y="236"/>
                  </a:lnTo>
                  <a:lnTo>
                    <a:pt x="749" y="238"/>
                  </a:lnTo>
                  <a:lnTo>
                    <a:pt x="747" y="238"/>
                  </a:lnTo>
                  <a:lnTo>
                    <a:pt x="747" y="238"/>
                  </a:lnTo>
                  <a:lnTo>
                    <a:pt x="747" y="238"/>
                  </a:lnTo>
                  <a:lnTo>
                    <a:pt x="740" y="238"/>
                  </a:lnTo>
                  <a:lnTo>
                    <a:pt x="740" y="236"/>
                  </a:lnTo>
                  <a:lnTo>
                    <a:pt x="737" y="236"/>
                  </a:lnTo>
                  <a:lnTo>
                    <a:pt x="737" y="234"/>
                  </a:lnTo>
                  <a:lnTo>
                    <a:pt x="730" y="234"/>
                  </a:lnTo>
                  <a:lnTo>
                    <a:pt x="730" y="232"/>
                  </a:lnTo>
                  <a:lnTo>
                    <a:pt x="724" y="231"/>
                  </a:lnTo>
                  <a:lnTo>
                    <a:pt x="724" y="229"/>
                  </a:lnTo>
                  <a:lnTo>
                    <a:pt x="723" y="229"/>
                  </a:lnTo>
                  <a:lnTo>
                    <a:pt x="719" y="229"/>
                  </a:lnTo>
                  <a:lnTo>
                    <a:pt x="719" y="227"/>
                  </a:lnTo>
                  <a:lnTo>
                    <a:pt x="712" y="227"/>
                  </a:lnTo>
                  <a:lnTo>
                    <a:pt x="712" y="224"/>
                  </a:lnTo>
                  <a:lnTo>
                    <a:pt x="709" y="224"/>
                  </a:lnTo>
                  <a:lnTo>
                    <a:pt x="709" y="222"/>
                  </a:lnTo>
                  <a:lnTo>
                    <a:pt x="698" y="220"/>
                  </a:lnTo>
                  <a:lnTo>
                    <a:pt x="698" y="220"/>
                  </a:lnTo>
                  <a:lnTo>
                    <a:pt x="693" y="218"/>
                  </a:lnTo>
                  <a:lnTo>
                    <a:pt x="693" y="217"/>
                  </a:lnTo>
                  <a:lnTo>
                    <a:pt x="689" y="217"/>
                  </a:lnTo>
                  <a:lnTo>
                    <a:pt x="688" y="215"/>
                  </a:lnTo>
                  <a:lnTo>
                    <a:pt x="686" y="215"/>
                  </a:lnTo>
                  <a:lnTo>
                    <a:pt x="686" y="211"/>
                  </a:lnTo>
                  <a:lnTo>
                    <a:pt x="672" y="208"/>
                  </a:lnTo>
                  <a:lnTo>
                    <a:pt x="672" y="208"/>
                  </a:lnTo>
                  <a:lnTo>
                    <a:pt x="670" y="208"/>
                  </a:lnTo>
                  <a:lnTo>
                    <a:pt x="670" y="206"/>
                  </a:lnTo>
                  <a:lnTo>
                    <a:pt x="667" y="206"/>
                  </a:lnTo>
                  <a:lnTo>
                    <a:pt x="667" y="204"/>
                  </a:lnTo>
                  <a:lnTo>
                    <a:pt x="658" y="204"/>
                  </a:lnTo>
                  <a:lnTo>
                    <a:pt x="658" y="206"/>
                  </a:lnTo>
                  <a:lnTo>
                    <a:pt x="651" y="204"/>
                  </a:lnTo>
                  <a:lnTo>
                    <a:pt x="651" y="210"/>
                  </a:lnTo>
                  <a:lnTo>
                    <a:pt x="648" y="211"/>
                  </a:lnTo>
                  <a:lnTo>
                    <a:pt x="644" y="213"/>
                  </a:lnTo>
                  <a:lnTo>
                    <a:pt x="642" y="217"/>
                  </a:lnTo>
                  <a:lnTo>
                    <a:pt x="641" y="217"/>
                  </a:lnTo>
                  <a:lnTo>
                    <a:pt x="639" y="215"/>
                  </a:lnTo>
                  <a:lnTo>
                    <a:pt x="639" y="217"/>
                  </a:lnTo>
                  <a:lnTo>
                    <a:pt x="639" y="215"/>
                  </a:lnTo>
                  <a:lnTo>
                    <a:pt x="639" y="211"/>
                  </a:lnTo>
                  <a:lnTo>
                    <a:pt x="635" y="208"/>
                  </a:lnTo>
                  <a:lnTo>
                    <a:pt x="637" y="204"/>
                  </a:lnTo>
                  <a:lnTo>
                    <a:pt x="635" y="204"/>
                  </a:lnTo>
                  <a:lnTo>
                    <a:pt x="634" y="199"/>
                  </a:lnTo>
                  <a:lnTo>
                    <a:pt x="635" y="199"/>
                  </a:lnTo>
                  <a:lnTo>
                    <a:pt x="635" y="199"/>
                  </a:lnTo>
                  <a:lnTo>
                    <a:pt x="637" y="199"/>
                  </a:lnTo>
                  <a:lnTo>
                    <a:pt x="637" y="197"/>
                  </a:lnTo>
                  <a:lnTo>
                    <a:pt x="637" y="197"/>
                  </a:lnTo>
                  <a:lnTo>
                    <a:pt x="637" y="196"/>
                  </a:lnTo>
                  <a:lnTo>
                    <a:pt x="637" y="196"/>
                  </a:lnTo>
                  <a:lnTo>
                    <a:pt x="635" y="196"/>
                  </a:lnTo>
                  <a:lnTo>
                    <a:pt x="634" y="196"/>
                  </a:lnTo>
                  <a:lnTo>
                    <a:pt x="634" y="197"/>
                  </a:lnTo>
                  <a:lnTo>
                    <a:pt x="630" y="199"/>
                  </a:lnTo>
                  <a:lnTo>
                    <a:pt x="630" y="201"/>
                  </a:lnTo>
                  <a:lnTo>
                    <a:pt x="632" y="203"/>
                  </a:lnTo>
                  <a:lnTo>
                    <a:pt x="632" y="204"/>
                  </a:lnTo>
                  <a:lnTo>
                    <a:pt x="630" y="204"/>
                  </a:lnTo>
                  <a:lnTo>
                    <a:pt x="630" y="206"/>
                  </a:lnTo>
                  <a:lnTo>
                    <a:pt x="628" y="208"/>
                  </a:lnTo>
                  <a:lnTo>
                    <a:pt x="632" y="208"/>
                  </a:lnTo>
                  <a:lnTo>
                    <a:pt x="630" y="210"/>
                  </a:lnTo>
                  <a:lnTo>
                    <a:pt x="630" y="211"/>
                  </a:lnTo>
                  <a:lnTo>
                    <a:pt x="630" y="213"/>
                  </a:lnTo>
                  <a:lnTo>
                    <a:pt x="628" y="215"/>
                  </a:lnTo>
                  <a:lnTo>
                    <a:pt x="628" y="215"/>
                  </a:lnTo>
                  <a:lnTo>
                    <a:pt x="628" y="218"/>
                  </a:lnTo>
                  <a:lnTo>
                    <a:pt x="628" y="218"/>
                  </a:lnTo>
                  <a:lnTo>
                    <a:pt x="628" y="220"/>
                  </a:lnTo>
                  <a:lnTo>
                    <a:pt x="625" y="220"/>
                  </a:lnTo>
                  <a:lnTo>
                    <a:pt x="625" y="217"/>
                  </a:lnTo>
                  <a:lnTo>
                    <a:pt x="623" y="217"/>
                  </a:lnTo>
                  <a:lnTo>
                    <a:pt x="621" y="217"/>
                  </a:lnTo>
                  <a:lnTo>
                    <a:pt x="621" y="217"/>
                  </a:lnTo>
                  <a:lnTo>
                    <a:pt x="621" y="215"/>
                  </a:lnTo>
                  <a:lnTo>
                    <a:pt x="621" y="215"/>
                  </a:lnTo>
                  <a:lnTo>
                    <a:pt x="620" y="215"/>
                  </a:lnTo>
                  <a:lnTo>
                    <a:pt x="620" y="213"/>
                  </a:lnTo>
                  <a:lnTo>
                    <a:pt x="618" y="213"/>
                  </a:lnTo>
                  <a:lnTo>
                    <a:pt x="609" y="203"/>
                  </a:lnTo>
                  <a:lnTo>
                    <a:pt x="607" y="203"/>
                  </a:lnTo>
                  <a:lnTo>
                    <a:pt x="604" y="201"/>
                  </a:lnTo>
                  <a:lnTo>
                    <a:pt x="604" y="199"/>
                  </a:lnTo>
                  <a:lnTo>
                    <a:pt x="602" y="199"/>
                  </a:lnTo>
                  <a:lnTo>
                    <a:pt x="602" y="197"/>
                  </a:lnTo>
                  <a:lnTo>
                    <a:pt x="602" y="197"/>
                  </a:lnTo>
                  <a:lnTo>
                    <a:pt x="602" y="196"/>
                  </a:lnTo>
                  <a:lnTo>
                    <a:pt x="599" y="194"/>
                  </a:lnTo>
                  <a:lnTo>
                    <a:pt x="599" y="194"/>
                  </a:lnTo>
                  <a:lnTo>
                    <a:pt x="592" y="191"/>
                  </a:lnTo>
                  <a:lnTo>
                    <a:pt x="585" y="184"/>
                  </a:lnTo>
                  <a:lnTo>
                    <a:pt x="583" y="184"/>
                  </a:lnTo>
                  <a:lnTo>
                    <a:pt x="581" y="182"/>
                  </a:lnTo>
                  <a:lnTo>
                    <a:pt x="581" y="178"/>
                  </a:lnTo>
                  <a:lnTo>
                    <a:pt x="579" y="175"/>
                  </a:lnTo>
                  <a:lnTo>
                    <a:pt x="578" y="175"/>
                  </a:lnTo>
                  <a:lnTo>
                    <a:pt x="576" y="173"/>
                  </a:lnTo>
                  <a:lnTo>
                    <a:pt x="574" y="171"/>
                  </a:lnTo>
                  <a:lnTo>
                    <a:pt x="572" y="171"/>
                  </a:lnTo>
                  <a:lnTo>
                    <a:pt x="571" y="170"/>
                  </a:lnTo>
                  <a:lnTo>
                    <a:pt x="571" y="170"/>
                  </a:lnTo>
                  <a:lnTo>
                    <a:pt x="566" y="171"/>
                  </a:lnTo>
                  <a:lnTo>
                    <a:pt x="566" y="175"/>
                  </a:lnTo>
                  <a:lnTo>
                    <a:pt x="566" y="177"/>
                  </a:lnTo>
                  <a:lnTo>
                    <a:pt x="566" y="180"/>
                  </a:lnTo>
                  <a:lnTo>
                    <a:pt x="569" y="180"/>
                  </a:lnTo>
                  <a:lnTo>
                    <a:pt x="567" y="185"/>
                  </a:lnTo>
                  <a:lnTo>
                    <a:pt x="564" y="191"/>
                  </a:lnTo>
                  <a:lnTo>
                    <a:pt x="562" y="196"/>
                  </a:lnTo>
                  <a:lnTo>
                    <a:pt x="559" y="199"/>
                  </a:lnTo>
                  <a:lnTo>
                    <a:pt x="559" y="199"/>
                  </a:lnTo>
                  <a:lnTo>
                    <a:pt x="557" y="199"/>
                  </a:lnTo>
                  <a:lnTo>
                    <a:pt x="553" y="199"/>
                  </a:lnTo>
                  <a:lnTo>
                    <a:pt x="550" y="199"/>
                  </a:lnTo>
                  <a:lnTo>
                    <a:pt x="550" y="199"/>
                  </a:lnTo>
                  <a:lnTo>
                    <a:pt x="548" y="199"/>
                  </a:lnTo>
                  <a:lnTo>
                    <a:pt x="548" y="203"/>
                  </a:lnTo>
                  <a:lnTo>
                    <a:pt x="541" y="203"/>
                  </a:lnTo>
                  <a:lnTo>
                    <a:pt x="541" y="204"/>
                  </a:lnTo>
                  <a:lnTo>
                    <a:pt x="539" y="204"/>
                  </a:lnTo>
                  <a:lnTo>
                    <a:pt x="539" y="210"/>
                  </a:lnTo>
                  <a:lnTo>
                    <a:pt x="539" y="210"/>
                  </a:lnTo>
                  <a:lnTo>
                    <a:pt x="538" y="211"/>
                  </a:lnTo>
                  <a:lnTo>
                    <a:pt x="538" y="213"/>
                  </a:lnTo>
                  <a:lnTo>
                    <a:pt x="534" y="213"/>
                  </a:lnTo>
                  <a:lnTo>
                    <a:pt x="532" y="215"/>
                  </a:lnTo>
                  <a:lnTo>
                    <a:pt x="532" y="215"/>
                  </a:lnTo>
                  <a:lnTo>
                    <a:pt x="529" y="215"/>
                  </a:lnTo>
                  <a:lnTo>
                    <a:pt x="529" y="217"/>
                  </a:lnTo>
                  <a:lnTo>
                    <a:pt x="527" y="217"/>
                  </a:lnTo>
                  <a:lnTo>
                    <a:pt x="525" y="213"/>
                  </a:lnTo>
                  <a:lnTo>
                    <a:pt x="520" y="215"/>
                  </a:lnTo>
                  <a:lnTo>
                    <a:pt x="520" y="218"/>
                  </a:lnTo>
                  <a:lnTo>
                    <a:pt x="517" y="220"/>
                  </a:lnTo>
                  <a:lnTo>
                    <a:pt x="515" y="222"/>
                  </a:lnTo>
                  <a:lnTo>
                    <a:pt x="511" y="220"/>
                  </a:lnTo>
                  <a:lnTo>
                    <a:pt x="511" y="225"/>
                  </a:lnTo>
                  <a:lnTo>
                    <a:pt x="510" y="225"/>
                  </a:lnTo>
                  <a:lnTo>
                    <a:pt x="508" y="229"/>
                  </a:lnTo>
                  <a:lnTo>
                    <a:pt x="508" y="229"/>
                  </a:lnTo>
                  <a:lnTo>
                    <a:pt x="508" y="231"/>
                  </a:lnTo>
                  <a:lnTo>
                    <a:pt x="508" y="234"/>
                  </a:lnTo>
                  <a:lnTo>
                    <a:pt x="499" y="236"/>
                  </a:lnTo>
                  <a:lnTo>
                    <a:pt x="499" y="232"/>
                  </a:lnTo>
                  <a:lnTo>
                    <a:pt x="499" y="231"/>
                  </a:lnTo>
                  <a:lnTo>
                    <a:pt x="499" y="229"/>
                  </a:lnTo>
                  <a:lnTo>
                    <a:pt x="503" y="227"/>
                  </a:lnTo>
                  <a:lnTo>
                    <a:pt x="503" y="227"/>
                  </a:lnTo>
                  <a:lnTo>
                    <a:pt x="506" y="225"/>
                  </a:lnTo>
                  <a:lnTo>
                    <a:pt x="504" y="220"/>
                  </a:lnTo>
                  <a:lnTo>
                    <a:pt x="508" y="218"/>
                  </a:lnTo>
                  <a:lnTo>
                    <a:pt x="510" y="217"/>
                  </a:lnTo>
                  <a:lnTo>
                    <a:pt x="510" y="215"/>
                  </a:lnTo>
                  <a:lnTo>
                    <a:pt x="510" y="215"/>
                  </a:lnTo>
                  <a:lnTo>
                    <a:pt x="511" y="211"/>
                  </a:lnTo>
                  <a:lnTo>
                    <a:pt x="511" y="208"/>
                  </a:lnTo>
                  <a:lnTo>
                    <a:pt x="520" y="206"/>
                  </a:lnTo>
                  <a:lnTo>
                    <a:pt x="529" y="206"/>
                  </a:lnTo>
                  <a:lnTo>
                    <a:pt x="538" y="204"/>
                  </a:lnTo>
                  <a:lnTo>
                    <a:pt x="538" y="203"/>
                  </a:lnTo>
                  <a:lnTo>
                    <a:pt x="539" y="203"/>
                  </a:lnTo>
                  <a:lnTo>
                    <a:pt x="541" y="199"/>
                  </a:lnTo>
                  <a:lnTo>
                    <a:pt x="541" y="199"/>
                  </a:lnTo>
                  <a:lnTo>
                    <a:pt x="543" y="197"/>
                  </a:lnTo>
                  <a:lnTo>
                    <a:pt x="543" y="196"/>
                  </a:lnTo>
                  <a:lnTo>
                    <a:pt x="546" y="196"/>
                  </a:lnTo>
                  <a:lnTo>
                    <a:pt x="546" y="194"/>
                  </a:lnTo>
                  <a:lnTo>
                    <a:pt x="548" y="194"/>
                  </a:lnTo>
                  <a:lnTo>
                    <a:pt x="548" y="187"/>
                  </a:lnTo>
                  <a:lnTo>
                    <a:pt x="543" y="189"/>
                  </a:lnTo>
                  <a:lnTo>
                    <a:pt x="543" y="187"/>
                  </a:lnTo>
                  <a:lnTo>
                    <a:pt x="531" y="187"/>
                  </a:lnTo>
                  <a:lnTo>
                    <a:pt x="527" y="199"/>
                  </a:lnTo>
                  <a:lnTo>
                    <a:pt x="524" y="199"/>
                  </a:lnTo>
                  <a:lnTo>
                    <a:pt x="524" y="199"/>
                  </a:lnTo>
                  <a:lnTo>
                    <a:pt x="522" y="199"/>
                  </a:lnTo>
                  <a:lnTo>
                    <a:pt x="522" y="197"/>
                  </a:lnTo>
                  <a:lnTo>
                    <a:pt x="520" y="197"/>
                  </a:lnTo>
                  <a:lnTo>
                    <a:pt x="520" y="196"/>
                  </a:lnTo>
                  <a:lnTo>
                    <a:pt x="518" y="197"/>
                  </a:lnTo>
                  <a:lnTo>
                    <a:pt x="515" y="197"/>
                  </a:lnTo>
                  <a:lnTo>
                    <a:pt x="515" y="199"/>
                  </a:lnTo>
                  <a:lnTo>
                    <a:pt x="515" y="199"/>
                  </a:lnTo>
                  <a:lnTo>
                    <a:pt x="508" y="199"/>
                  </a:lnTo>
                  <a:lnTo>
                    <a:pt x="506" y="203"/>
                  </a:lnTo>
                  <a:lnTo>
                    <a:pt x="501" y="203"/>
                  </a:lnTo>
                  <a:lnTo>
                    <a:pt x="501" y="206"/>
                  </a:lnTo>
                  <a:lnTo>
                    <a:pt x="501" y="206"/>
                  </a:lnTo>
                  <a:lnTo>
                    <a:pt x="501" y="208"/>
                  </a:lnTo>
                  <a:lnTo>
                    <a:pt x="499" y="211"/>
                  </a:lnTo>
                  <a:lnTo>
                    <a:pt x="489" y="213"/>
                  </a:lnTo>
                  <a:lnTo>
                    <a:pt x="489" y="210"/>
                  </a:lnTo>
                  <a:lnTo>
                    <a:pt x="487" y="208"/>
                  </a:lnTo>
                  <a:lnTo>
                    <a:pt x="487" y="208"/>
                  </a:lnTo>
                  <a:lnTo>
                    <a:pt x="485" y="208"/>
                  </a:lnTo>
                  <a:lnTo>
                    <a:pt x="483" y="206"/>
                  </a:lnTo>
                  <a:lnTo>
                    <a:pt x="482" y="204"/>
                  </a:lnTo>
                  <a:lnTo>
                    <a:pt x="482" y="204"/>
                  </a:lnTo>
                  <a:lnTo>
                    <a:pt x="482" y="203"/>
                  </a:lnTo>
                  <a:lnTo>
                    <a:pt x="480" y="203"/>
                  </a:lnTo>
                  <a:lnTo>
                    <a:pt x="478" y="208"/>
                  </a:lnTo>
                  <a:lnTo>
                    <a:pt x="480" y="208"/>
                  </a:lnTo>
                  <a:lnTo>
                    <a:pt x="480" y="210"/>
                  </a:lnTo>
                  <a:lnTo>
                    <a:pt x="478" y="210"/>
                  </a:lnTo>
                  <a:lnTo>
                    <a:pt x="478" y="211"/>
                  </a:lnTo>
                  <a:lnTo>
                    <a:pt x="476" y="213"/>
                  </a:lnTo>
                  <a:lnTo>
                    <a:pt x="476" y="215"/>
                  </a:lnTo>
                  <a:lnTo>
                    <a:pt x="471" y="215"/>
                  </a:lnTo>
                  <a:lnTo>
                    <a:pt x="471" y="220"/>
                  </a:lnTo>
                  <a:lnTo>
                    <a:pt x="468" y="220"/>
                  </a:lnTo>
                  <a:lnTo>
                    <a:pt x="466" y="217"/>
                  </a:lnTo>
                  <a:lnTo>
                    <a:pt x="463" y="217"/>
                  </a:lnTo>
                  <a:lnTo>
                    <a:pt x="463" y="218"/>
                  </a:lnTo>
                  <a:lnTo>
                    <a:pt x="457" y="217"/>
                  </a:lnTo>
                  <a:lnTo>
                    <a:pt x="457" y="222"/>
                  </a:lnTo>
                  <a:lnTo>
                    <a:pt x="459" y="224"/>
                  </a:lnTo>
                  <a:lnTo>
                    <a:pt x="466" y="225"/>
                  </a:lnTo>
                  <a:lnTo>
                    <a:pt x="466" y="229"/>
                  </a:lnTo>
                  <a:lnTo>
                    <a:pt x="468" y="229"/>
                  </a:lnTo>
                  <a:lnTo>
                    <a:pt x="468" y="234"/>
                  </a:lnTo>
                  <a:lnTo>
                    <a:pt x="466" y="234"/>
                  </a:lnTo>
                  <a:lnTo>
                    <a:pt x="468" y="236"/>
                  </a:lnTo>
                  <a:lnTo>
                    <a:pt x="466" y="236"/>
                  </a:lnTo>
                  <a:lnTo>
                    <a:pt x="466" y="234"/>
                  </a:lnTo>
                  <a:lnTo>
                    <a:pt x="461" y="231"/>
                  </a:lnTo>
                  <a:lnTo>
                    <a:pt x="461" y="229"/>
                  </a:lnTo>
                  <a:lnTo>
                    <a:pt x="459" y="225"/>
                  </a:lnTo>
                  <a:lnTo>
                    <a:pt x="457" y="225"/>
                  </a:lnTo>
                  <a:lnTo>
                    <a:pt x="456" y="224"/>
                  </a:lnTo>
                  <a:lnTo>
                    <a:pt x="449" y="224"/>
                  </a:lnTo>
                  <a:lnTo>
                    <a:pt x="449" y="222"/>
                  </a:lnTo>
                  <a:lnTo>
                    <a:pt x="447" y="222"/>
                  </a:lnTo>
                  <a:lnTo>
                    <a:pt x="447" y="220"/>
                  </a:lnTo>
                  <a:lnTo>
                    <a:pt x="442" y="220"/>
                  </a:lnTo>
                  <a:lnTo>
                    <a:pt x="442" y="218"/>
                  </a:lnTo>
                  <a:lnTo>
                    <a:pt x="438" y="218"/>
                  </a:lnTo>
                  <a:lnTo>
                    <a:pt x="435" y="215"/>
                  </a:lnTo>
                  <a:lnTo>
                    <a:pt x="433" y="213"/>
                  </a:lnTo>
                  <a:lnTo>
                    <a:pt x="429" y="213"/>
                  </a:lnTo>
                  <a:lnTo>
                    <a:pt x="428" y="213"/>
                  </a:lnTo>
                  <a:lnTo>
                    <a:pt x="428" y="211"/>
                  </a:lnTo>
                  <a:lnTo>
                    <a:pt x="424" y="211"/>
                  </a:lnTo>
                  <a:lnTo>
                    <a:pt x="421" y="208"/>
                  </a:lnTo>
                  <a:lnTo>
                    <a:pt x="417" y="208"/>
                  </a:lnTo>
                  <a:lnTo>
                    <a:pt x="412" y="203"/>
                  </a:lnTo>
                  <a:lnTo>
                    <a:pt x="410" y="201"/>
                  </a:lnTo>
                  <a:lnTo>
                    <a:pt x="407" y="201"/>
                  </a:lnTo>
                  <a:lnTo>
                    <a:pt x="401" y="201"/>
                  </a:lnTo>
                  <a:lnTo>
                    <a:pt x="398" y="201"/>
                  </a:lnTo>
                  <a:lnTo>
                    <a:pt x="394" y="203"/>
                  </a:lnTo>
                  <a:lnTo>
                    <a:pt x="394" y="203"/>
                  </a:lnTo>
                  <a:lnTo>
                    <a:pt x="393" y="203"/>
                  </a:lnTo>
                  <a:lnTo>
                    <a:pt x="391" y="203"/>
                  </a:lnTo>
                  <a:lnTo>
                    <a:pt x="391" y="201"/>
                  </a:lnTo>
                  <a:lnTo>
                    <a:pt x="386" y="201"/>
                  </a:lnTo>
                  <a:lnTo>
                    <a:pt x="386" y="199"/>
                  </a:lnTo>
                  <a:lnTo>
                    <a:pt x="382" y="199"/>
                  </a:lnTo>
                  <a:lnTo>
                    <a:pt x="382" y="199"/>
                  </a:lnTo>
                  <a:lnTo>
                    <a:pt x="379" y="199"/>
                  </a:lnTo>
                  <a:lnTo>
                    <a:pt x="379" y="196"/>
                  </a:lnTo>
                  <a:lnTo>
                    <a:pt x="375" y="196"/>
                  </a:lnTo>
                  <a:lnTo>
                    <a:pt x="375" y="196"/>
                  </a:lnTo>
                  <a:lnTo>
                    <a:pt x="374" y="196"/>
                  </a:lnTo>
                  <a:lnTo>
                    <a:pt x="372" y="194"/>
                  </a:lnTo>
                  <a:lnTo>
                    <a:pt x="368" y="194"/>
                  </a:lnTo>
                  <a:lnTo>
                    <a:pt x="367" y="191"/>
                  </a:lnTo>
                  <a:lnTo>
                    <a:pt x="365" y="191"/>
                  </a:lnTo>
                  <a:lnTo>
                    <a:pt x="365" y="192"/>
                  </a:lnTo>
                  <a:lnTo>
                    <a:pt x="363" y="192"/>
                  </a:lnTo>
                  <a:lnTo>
                    <a:pt x="363" y="194"/>
                  </a:lnTo>
                  <a:lnTo>
                    <a:pt x="361" y="192"/>
                  </a:lnTo>
                  <a:lnTo>
                    <a:pt x="361" y="192"/>
                  </a:lnTo>
                  <a:lnTo>
                    <a:pt x="361" y="192"/>
                  </a:lnTo>
                  <a:lnTo>
                    <a:pt x="358" y="192"/>
                  </a:lnTo>
                  <a:lnTo>
                    <a:pt x="358" y="192"/>
                  </a:lnTo>
                  <a:lnTo>
                    <a:pt x="356" y="192"/>
                  </a:lnTo>
                  <a:lnTo>
                    <a:pt x="354" y="192"/>
                  </a:lnTo>
                  <a:lnTo>
                    <a:pt x="353" y="191"/>
                  </a:lnTo>
                  <a:lnTo>
                    <a:pt x="351" y="191"/>
                  </a:lnTo>
                  <a:lnTo>
                    <a:pt x="349" y="192"/>
                  </a:lnTo>
                  <a:lnTo>
                    <a:pt x="347" y="194"/>
                  </a:lnTo>
                  <a:lnTo>
                    <a:pt x="347" y="196"/>
                  </a:lnTo>
                  <a:lnTo>
                    <a:pt x="346" y="196"/>
                  </a:lnTo>
                  <a:lnTo>
                    <a:pt x="344" y="196"/>
                  </a:lnTo>
                  <a:lnTo>
                    <a:pt x="344" y="194"/>
                  </a:lnTo>
                  <a:lnTo>
                    <a:pt x="342" y="194"/>
                  </a:lnTo>
                  <a:lnTo>
                    <a:pt x="340" y="194"/>
                  </a:lnTo>
                  <a:lnTo>
                    <a:pt x="340" y="196"/>
                  </a:lnTo>
                  <a:lnTo>
                    <a:pt x="337" y="196"/>
                  </a:lnTo>
                  <a:lnTo>
                    <a:pt x="337" y="192"/>
                  </a:lnTo>
                  <a:lnTo>
                    <a:pt x="332" y="192"/>
                  </a:lnTo>
                  <a:lnTo>
                    <a:pt x="326" y="192"/>
                  </a:lnTo>
                  <a:lnTo>
                    <a:pt x="323" y="191"/>
                  </a:lnTo>
                  <a:lnTo>
                    <a:pt x="318" y="191"/>
                  </a:lnTo>
                  <a:lnTo>
                    <a:pt x="316" y="187"/>
                  </a:lnTo>
                  <a:lnTo>
                    <a:pt x="309" y="187"/>
                  </a:lnTo>
                  <a:lnTo>
                    <a:pt x="309" y="189"/>
                  </a:lnTo>
                  <a:lnTo>
                    <a:pt x="307" y="189"/>
                  </a:lnTo>
                  <a:lnTo>
                    <a:pt x="307" y="189"/>
                  </a:lnTo>
                  <a:lnTo>
                    <a:pt x="307" y="187"/>
                  </a:lnTo>
                  <a:lnTo>
                    <a:pt x="295" y="187"/>
                  </a:lnTo>
                  <a:lnTo>
                    <a:pt x="295" y="187"/>
                  </a:lnTo>
                  <a:lnTo>
                    <a:pt x="284" y="187"/>
                  </a:lnTo>
                  <a:lnTo>
                    <a:pt x="283" y="185"/>
                  </a:lnTo>
                  <a:lnTo>
                    <a:pt x="278" y="187"/>
                  </a:lnTo>
                  <a:lnTo>
                    <a:pt x="276" y="184"/>
                  </a:lnTo>
                  <a:lnTo>
                    <a:pt x="272" y="184"/>
                  </a:lnTo>
                  <a:lnTo>
                    <a:pt x="271" y="182"/>
                  </a:lnTo>
                  <a:lnTo>
                    <a:pt x="265" y="182"/>
                  </a:lnTo>
                  <a:lnTo>
                    <a:pt x="265" y="180"/>
                  </a:lnTo>
                  <a:lnTo>
                    <a:pt x="262" y="180"/>
                  </a:lnTo>
                  <a:lnTo>
                    <a:pt x="260" y="180"/>
                  </a:lnTo>
                  <a:lnTo>
                    <a:pt x="258" y="182"/>
                  </a:lnTo>
                  <a:lnTo>
                    <a:pt x="257" y="184"/>
                  </a:lnTo>
                  <a:lnTo>
                    <a:pt x="250" y="184"/>
                  </a:lnTo>
                  <a:lnTo>
                    <a:pt x="250" y="184"/>
                  </a:lnTo>
                  <a:lnTo>
                    <a:pt x="246" y="185"/>
                  </a:lnTo>
                  <a:lnTo>
                    <a:pt x="246" y="184"/>
                  </a:lnTo>
                  <a:lnTo>
                    <a:pt x="243" y="184"/>
                  </a:lnTo>
                  <a:lnTo>
                    <a:pt x="243" y="184"/>
                  </a:lnTo>
                  <a:lnTo>
                    <a:pt x="237" y="184"/>
                  </a:lnTo>
                  <a:lnTo>
                    <a:pt x="237" y="182"/>
                  </a:lnTo>
                  <a:lnTo>
                    <a:pt x="234" y="182"/>
                  </a:lnTo>
                  <a:lnTo>
                    <a:pt x="234" y="182"/>
                  </a:lnTo>
                  <a:lnTo>
                    <a:pt x="227" y="182"/>
                  </a:lnTo>
                  <a:lnTo>
                    <a:pt x="227" y="180"/>
                  </a:lnTo>
                  <a:lnTo>
                    <a:pt x="225" y="180"/>
                  </a:lnTo>
                  <a:lnTo>
                    <a:pt x="225" y="178"/>
                  </a:lnTo>
                  <a:lnTo>
                    <a:pt x="216" y="178"/>
                  </a:lnTo>
                  <a:lnTo>
                    <a:pt x="218" y="175"/>
                  </a:lnTo>
                  <a:lnTo>
                    <a:pt x="206" y="173"/>
                  </a:lnTo>
                  <a:lnTo>
                    <a:pt x="206" y="175"/>
                  </a:lnTo>
                  <a:lnTo>
                    <a:pt x="202" y="175"/>
                  </a:lnTo>
                  <a:lnTo>
                    <a:pt x="202" y="175"/>
                  </a:lnTo>
                  <a:lnTo>
                    <a:pt x="194" y="175"/>
                  </a:lnTo>
                  <a:lnTo>
                    <a:pt x="194" y="177"/>
                  </a:lnTo>
                  <a:lnTo>
                    <a:pt x="188" y="175"/>
                  </a:lnTo>
                  <a:lnTo>
                    <a:pt x="188" y="175"/>
                  </a:lnTo>
                  <a:lnTo>
                    <a:pt x="187" y="175"/>
                  </a:lnTo>
                  <a:lnTo>
                    <a:pt x="187" y="170"/>
                  </a:lnTo>
                  <a:lnTo>
                    <a:pt x="185" y="170"/>
                  </a:lnTo>
                  <a:lnTo>
                    <a:pt x="183" y="170"/>
                  </a:lnTo>
                  <a:lnTo>
                    <a:pt x="183" y="170"/>
                  </a:lnTo>
                  <a:lnTo>
                    <a:pt x="183" y="171"/>
                  </a:lnTo>
                  <a:lnTo>
                    <a:pt x="183" y="171"/>
                  </a:lnTo>
                  <a:lnTo>
                    <a:pt x="178" y="171"/>
                  </a:lnTo>
                  <a:lnTo>
                    <a:pt x="178" y="175"/>
                  </a:lnTo>
                  <a:lnTo>
                    <a:pt x="175" y="175"/>
                  </a:lnTo>
                  <a:lnTo>
                    <a:pt x="175" y="175"/>
                  </a:lnTo>
                  <a:lnTo>
                    <a:pt x="173" y="177"/>
                  </a:lnTo>
                  <a:lnTo>
                    <a:pt x="173" y="171"/>
                  </a:lnTo>
                  <a:lnTo>
                    <a:pt x="173" y="171"/>
                  </a:lnTo>
                  <a:lnTo>
                    <a:pt x="173" y="168"/>
                  </a:lnTo>
                  <a:lnTo>
                    <a:pt x="173" y="168"/>
                  </a:lnTo>
                  <a:lnTo>
                    <a:pt x="173" y="166"/>
                  </a:lnTo>
                  <a:lnTo>
                    <a:pt x="166" y="166"/>
                  </a:lnTo>
                  <a:lnTo>
                    <a:pt x="166" y="164"/>
                  </a:lnTo>
                  <a:lnTo>
                    <a:pt x="164" y="164"/>
                  </a:lnTo>
                  <a:lnTo>
                    <a:pt x="164" y="163"/>
                  </a:lnTo>
                  <a:lnTo>
                    <a:pt x="155" y="163"/>
                  </a:lnTo>
                  <a:lnTo>
                    <a:pt x="154" y="166"/>
                  </a:lnTo>
                  <a:lnTo>
                    <a:pt x="152" y="166"/>
                  </a:lnTo>
                  <a:lnTo>
                    <a:pt x="150" y="170"/>
                  </a:lnTo>
                  <a:lnTo>
                    <a:pt x="148" y="170"/>
                  </a:lnTo>
                  <a:lnTo>
                    <a:pt x="147" y="171"/>
                  </a:lnTo>
                  <a:lnTo>
                    <a:pt x="145" y="171"/>
                  </a:lnTo>
                  <a:lnTo>
                    <a:pt x="145" y="171"/>
                  </a:lnTo>
                  <a:lnTo>
                    <a:pt x="138" y="175"/>
                  </a:lnTo>
                  <a:lnTo>
                    <a:pt x="138" y="175"/>
                  </a:lnTo>
                  <a:lnTo>
                    <a:pt x="127" y="175"/>
                  </a:lnTo>
                  <a:lnTo>
                    <a:pt x="126" y="177"/>
                  </a:lnTo>
                  <a:lnTo>
                    <a:pt x="126" y="178"/>
                  </a:lnTo>
                  <a:lnTo>
                    <a:pt x="124" y="178"/>
                  </a:lnTo>
                  <a:lnTo>
                    <a:pt x="122" y="177"/>
                  </a:lnTo>
                  <a:lnTo>
                    <a:pt x="120" y="175"/>
                  </a:lnTo>
                  <a:lnTo>
                    <a:pt x="120" y="175"/>
                  </a:lnTo>
                  <a:lnTo>
                    <a:pt x="120" y="175"/>
                  </a:lnTo>
                  <a:lnTo>
                    <a:pt x="120" y="175"/>
                  </a:lnTo>
                  <a:lnTo>
                    <a:pt x="119" y="177"/>
                  </a:lnTo>
                  <a:lnTo>
                    <a:pt x="119" y="180"/>
                  </a:lnTo>
                  <a:lnTo>
                    <a:pt x="112" y="178"/>
                  </a:lnTo>
                  <a:lnTo>
                    <a:pt x="112" y="182"/>
                  </a:lnTo>
                  <a:lnTo>
                    <a:pt x="108" y="184"/>
                  </a:lnTo>
                  <a:lnTo>
                    <a:pt x="108" y="184"/>
                  </a:lnTo>
                  <a:lnTo>
                    <a:pt x="96" y="184"/>
                  </a:lnTo>
                  <a:lnTo>
                    <a:pt x="94" y="185"/>
                  </a:lnTo>
                  <a:lnTo>
                    <a:pt x="92" y="187"/>
                  </a:lnTo>
                  <a:lnTo>
                    <a:pt x="91" y="189"/>
                  </a:lnTo>
                  <a:lnTo>
                    <a:pt x="87" y="189"/>
                  </a:lnTo>
                  <a:lnTo>
                    <a:pt x="86" y="192"/>
                  </a:lnTo>
                  <a:lnTo>
                    <a:pt x="84" y="196"/>
                  </a:lnTo>
                  <a:lnTo>
                    <a:pt x="82" y="199"/>
                  </a:lnTo>
                  <a:lnTo>
                    <a:pt x="79" y="199"/>
                  </a:lnTo>
                  <a:lnTo>
                    <a:pt x="77" y="201"/>
                  </a:lnTo>
                  <a:lnTo>
                    <a:pt x="75" y="203"/>
                  </a:lnTo>
                  <a:lnTo>
                    <a:pt x="73" y="213"/>
                  </a:lnTo>
                  <a:lnTo>
                    <a:pt x="70" y="215"/>
                  </a:lnTo>
                  <a:lnTo>
                    <a:pt x="70" y="222"/>
                  </a:lnTo>
                  <a:lnTo>
                    <a:pt x="68" y="222"/>
                  </a:lnTo>
                  <a:lnTo>
                    <a:pt x="68" y="225"/>
                  </a:lnTo>
                  <a:lnTo>
                    <a:pt x="68" y="227"/>
                  </a:lnTo>
                  <a:lnTo>
                    <a:pt x="68" y="227"/>
                  </a:lnTo>
                  <a:lnTo>
                    <a:pt x="66" y="227"/>
                  </a:lnTo>
                  <a:lnTo>
                    <a:pt x="66" y="227"/>
                  </a:lnTo>
                  <a:lnTo>
                    <a:pt x="65" y="229"/>
                  </a:lnTo>
                  <a:lnTo>
                    <a:pt x="65" y="229"/>
                  </a:lnTo>
                  <a:lnTo>
                    <a:pt x="58" y="229"/>
                  </a:lnTo>
                  <a:lnTo>
                    <a:pt x="58" y="229"/>
                  </a:lnTo>
                  <a:lnTo>
                    <a:pt x="56" y="229"/>
                  </a:lnTo>
                  <a:lnTo>
                    <a:pt x="56" y="231"/>
                  </a:lnTo>
                  <a:lnTo>
                    <a:pt x="51" y="231"/>
                  </a:lnTo>
                  <a:lnTo>
                    <a:pt x="51" y="232"/>
                  </a:lnTo>
                  <a:lnTo>
                    <a:pt x="49" y="232"/>
                  </a:lnTo>
                  <a:lnTo>
                    <a:pt x="47" y="231"/>
                  </a:lnTo>
                  <a:lnTo>
                    <a:pt x="45" y="231"/>
                  </a:lnTo>
                  <a:lnTo>
                    <a:pt x="44" y="231"/>
                  </a:lnTo>
                  <a:lnTo>
                    <a:pt x="44" y="232"/>
                  </a:lnTo>
                  <a:lnTo>
                    <a:pt x="40" y="232"/>
                  </a:lnTo>
                  <a:lnTo>
                    <a:pt x="40" y="232"/>
                  </a:lnTo>
                  <a:lnTo>
                    <a:pt x="35" y="232"/>
                  </a:lnTo>
                  <a:lnTo>
                    <a:pt x="35" y="232"/>
                  </a:lnTo>
                  <a:lnTo>
                    <a:pt x="30" y="232"/>
                  </a:lnTo>
                  <a:lnTo>
                    <a:pt x="30" y="232"/>
                  </a:lnTo>
                  <a:lnTo>
                    <a:pt x="24" y="232"/>
                  </a:lnTo>
                  <a:lnTo>
                    <a:pt x="26" y="245"/>
                  </a:lnTo>
                  <a:lnTo>
                    <a:pt x="23" y="246"/>
                  </a:lnTo>
                  <a:lnTo>
                    <a:pt x="23" y="248"/>
                  </a:lnTo>
                  <a:lnTo>
                    <a:pt x="23" y="248"/>
                  </a:lnTo>
                  <a:lnTo>
                    <a:pt x="23" y="248"/>
                  </a:lnTo>
                  <a:lnTo>
                    <a:pt x="24" y="250"/>
                  </a:lnTo>
                  <a:lnTo>
                    <a:pt x="24" y="250"/>
                  </a:lnTo>
                  <a:lnTo>
                    <a:pt x="26" y="250"/>
                  </a:lnTo>
                  <a:lnTo>
                    <a:pt x="28" y="250"/>
                  </a:lnTo>
                  <a:lnTo>
                    <a:pt x="31" y="255"/>
                  </a:lnTo>
                  <a:lnTo>
                    <a:pt x="35" y="255"/>
                  </a:lnTo>
                  <a:lnTo>
                    <a:pt x="35" y="257"/>
                  </a:lnTo>
                  <a:lnTo>
                    <a:pt x="40" y="257"/>
                  </a:lnTo>
                  <a:lnTo>
                    <a:pt x="44" y="262"/>
                  </a:lnTo>
                  <a:lnTo>
                    <a:pt x="49" y="262"/>
                  </a:lnTo>
                  <a:lnTo>
                    <a:pt x="52" y="267"/>
                  </a:lnTo>
                  <a:lnTo>
                    <a:pt x="58" y="267"/>
                  </a:lnTo>
                  <a:lnTo>
                    <a:pt x="58" y="269"/>
                  </a:lnTo>
                  <a:lnTo>
                    <a:pt x="59" y="269"/>
                  </a:lnTo>
                  <a:lnTo>
                    <a:pt x="59" y="269"/>
                  </a:lnTo>
                  <a:lnTo>
                    <a:pt x="58" y="271"/>
                  </a:lnTo>
                  <a:lnTo>
                    <a:pt x="58" y="274"/>
                  </a:lnTo>
                  <a:lnTo>
                    <a:pt x="58" y="276"/>
                  </a:lnTo>
                  <a:lnTo>
                    <a:pt x="59" y="276"/>
                  </a:lnTo>
                  <a:lnTo>
                    <a:pt x="59" y="278"/>
                  </a:lnTo>
                  <a:lnTo>
                    <a:pt x="66" y="278"/>
                  </a:lnTo>
                  <a:lnTo>
                    <a:pt x="66" y="276"/>
                  </a:lnTo>
                  <a:lnTo>
                    <a:pt x="75" y="274"/>
                  </a:lnTo>
                  <a:lnTo>
                    <a:pt x="75" y="276"/>
                  </a:lnTo>
                  <a:lnTo>
                    <a:pt x="77" y="276"/>
                  </a:lnTo>
                  <a:lnTo>
                    <a:pt x="77" y="278"/>
                  </a:lnTo>
                  <a:lnTo>
                    <a:pt x="82" y="278"/>
                  </a:lnTo>
                  <a:lnTo>
                    <a:pt x="86" y="276"/>
                  </a:lnTo>
                  <a:lnTo>
                    <a:pt x="89" y="276"/>
                  </a:lnTo>
                  <a:lnTo>
                    <a:pt x="89" y="278"/>
                  </a:lnTo>
                  <a:lnTo>
                    <a:pt x="89" y="278"/>
                  </a:lnTo>
                  <a:lnTo>
                    <a:pt x="89" y="278"/>
                  </a:lnTo>
                  <a:lnTo>
                    <a:pt x="89" y="278"/>
                  </a:lnTo>
                  <a:lnTo>
                    <a:pt x="87" y="281"/>
                  </a:lnTo>
                  <a:lnTo>
                    <a:pt x="86" y="281"/>
                  </a:lnTo>
                  <a:lnTo>
                    <a:pt x="84" y="283"/>
                  </a:lnTo>
                  <a:lnTo>
                    <a:pt x="84" y="283"/>
                  </a:lnTo>
                  <a:lnTo>
                    <a:pt x="84" y="285"/>
                  </a:lnTo>
                  <a:lnTo>
                    <a:pt x="86" y="285"/>
                  </a:lnTo>
                  <a:lnTo>
                    <a:pt x="86" y="287"/>
                  </a:lnTo>
                  <a:lnTo>
                    <a:pt x="87" y="287"/>
                  </a:lnTo>
                  <a:lnTo>
                    <a:pt x="87" y="285"/>
                  </a:lnTo>
                  <a:lnTo>
                    <a:pt x="89" y="285"/>
                  </a:lnTo>
                  <a:lnTo>
                    <a:pt x="91" y="288"/>
                  </a:lnTo>
                  <a:lnTo>
                    <a:pt x="103" y="288"/>
                  </a:lnTo>
                  <a:lnTo>
                    <a:pt x="103" y="290"/>
                  </a:lnTo>
                  <a:lnTo>
                    <a:pt x="103" y="290"/>
                  </a:lnTo>
                  <a:lnTo>
                    <a:pt x="103" y="290"/>
                  </a:lnTo>
                  <a:lnTo>
                    <a:pt x="103" y="290"/>
                  </a:lnTo>
                  <a:lnTo>
                    <a:pt x="103" y="294"/>
                  </a:lnTo>
                  <a:lnTo>
                    <a:pt x="94" y="294"/>
                  </a:lnTo>
                  <a:lnTo>
                    <a:pt x="94" y="292"/>
                  </a:lnTo>
                  <a:lnTo>
                    <a:pt x="89" y="294"/>
                  </a:lnTo>
                  <a:lnTo>
                    <a:pt x="87" y="294"/>
                  </a:lnTo>
                  <a:lnTo>
                    <a:pt x="84" y="295"/>
                  </a:lnTo>
                  <a:lnTo>
                    <a:pt x="84" y="295"/>
                  </a:lnTo>
                  <a:lnTo>
                    <a:pt x="86" y="297"/>
                  </a:lnTo>
                  <a:lnTo>
                    <a:pt x="86" y="297"/>
                  </a:lnTo>
                  <a:lnTo>
                    <a:pt x="89" y="297"/>
                  </a:lnTo>
                  <a:lnTo>
                    <a:pt x="89" y="297"/>
                  </a:lnTo>
                  <a:lnTo>
                    <a:pt x="89" y="295"/>
                  </a:lnTo>
                  <a:lnTo>
                    <a:pt x="91" y="295"/>
                  </a:lnTo>
                  <a:lnTo>
                    <a:pt x="91" y="297"/>
                  </a:lnTo>
                  <a:lnTo>
                    <a:pt x="94" y="297"/>
                  </a:lnTo>
                  <a:lnTo>
                    <a:pt x="94" y="299"/>
                  </a:lnTo>
                  <a:lnTo>
                    <a:pt x="94" y="299"/>
                  </a:lnTo>
                  <a:lnTo>
                    <a:pt x="94" y="304"/>
                  </a:lnTo>
                  <a:lnTo>
                    <a:pt x="91" y="304"/>
                  </a:lnTo>
                  <a:lnTo>
                    <a:pt x="91" y="300"/>
                  </a:lnTo>
                  <a:lnTo>
                    <a:pt x="89" y="302"/>
                  </a:lnTo>
                  <a:lnTo>
                    <a:pt x="87" y="302"/>
                  </a:lnTo>
                  <a:lnTo>
                    <a:pt x="87" y="302"/>
                  </a:lnTo>
                  <a:lnTo>
                    <a:pt x="86" y="304"/>
                  </a:lnTo>
                  <a:lnTo>
                    <a:pt x="86" y="306"/>
                  </a:lnTo>
                  <a:lnTo>
                    <a:pt x="86" y="307"/>
                  </a:lnTo>
                  <a:lnTo>
                    <a:pt x="84" y="307"/>
                  </a:lnTo>
                  <a:lnTo>
                    <a:pt x="84" y="304"/>
                  </a:lnTo>
                  <a:lnTo>
                    <a:pt x="61" y="304"/>
                  </a:lnTo>
                  <a:lnTo>
                    <a:pt x="61" y="302"/>
                  </a:lnTo>
                  <a:lnTo>
                    <a:pt x="59" y="300"/>
                  </a:lnTo>
                  <a:lnTo>
                    <a:pt x="59" y="300"/>
                  </a:lnTo>
                  <a:lnTo>
                    <a:pt x="58" y="300"/>
                  </a:lnTo>
                  <a:lnTo>
                    <a:pt x="54" y="300"/>
                  </a:lnTo>
                  <a:lnTo>
                    <a:pt x="54" y="299"/>
                  </a:lnTo>
                  <a:lnTo>
                    <a:pt x="58" y="299"/>
                  </a:lnTo>
                  <a:lnTo>
                    <a:pt x="58" y="292"/>
                  </a:lnTo>
                  <a:lnTo>
                    <a:pt x="56" y="292"/>
                  </a:lnTo>
                  <a:lnTo>
                    <a:pt x="56" y="290"/>
                  </a:lnTo>
                  <a:lnTo>
                    <a:pt x="56" y="288"/>
                  </a:lnTo>
                  <a:lnTo>
                    <a:pt x="56" y="287"/>
                  </a:lnTo>
                  <a:lnTo>
                    <a:pt x="54" y="285"/>
                  </a:lnTo>
                  <a:lnTo>
                    <a:pt x="51" y="285"/>
                  </a:lnTo>
                  <a:lnTo>
                    <a:pt x="49" y="285"/>
                  </a:lnTo>
                  <a:lnTo>
                    <a:pt x="45" y="287"/>
                  </a:lnTo>
                  <a:lnTo>
                    <a:pt x="45" y="288"/>
                  </a:lnTo>
                  <a:lnTo>
                    <a:pt x="44" y="288"/>
                  </a:lnTo>
                  <a:lnTo>
                    <a:pt x="44" y="290"/>
                  </a:lnTo>
                  <a:lnTo>
                    <a:pt x="40" y="290"/>
                  </a:lnTo>
                  <a:lnTo>
                    <a:pt x="40" y="290"/>
                  </a:lnTo>
                  <a:lnTo>
                    <a:pt x="37" y="290"/>
                  </a:lnTo>
                  <a:lnTo>
                    <a:pt x="37" y="292"/>
                  </a:lnTo>
                  <a:lnTo>
                    <a:pt x="35" y="292"/>
                  </a:lnTo>
                  <a:lnTo>
                    <a:pt x="35" y="292"/>
                  </a:lnTo>
                  <a:lnTo>
                    <a:pt x="31" y="292"/>
                  </a:lnTo>
                  <a:lnTo>
                    <a:pt x="31" y="294"/>
                  </a:lnTo>
                  <a:lnTo>
                    <a:pt x="28" y="295"/>
                  </a:lnTo>
                  <a:lnTo>
                    <a:pt x="28" y="300"/>
                  </a:lnTo>
                  <a:lnTo>
                    <a:pt x="23" y="302"/>
                  </a:lnTo>
                  <a:lnTo>
                    <a:pt x="21" y="302"/>
                  </a:lnTo>
                  <a:lnTo>
                    <a:pt x="21" y="300"/>
                  </a:lnTo>
                  <a:lnTo>
                    <a:pt x="19" y="300"/>
                  </a:lnTo>
                  <a:lnTo>
                    <a:pt x="17" y="300"/>
                  </a:lnTo>
                  <a:lnTo>
                    <a:pt x="17" y="300"/>
                  </a:lnTo>
                  <a:lnTo>
                    <a:pt x="10" y="302"/>
                  </a:lnTo>
                  <a:lnTo>
                    <a:pt x="10" y="304"/>
                  </a:lnTo>
                  <a:lnTo>
                    <a:pt x="7" y="304"/>
                  </a:lnTo>
                  <a:lnTo>
                    <a:pt x="7" y="307"/>
                  </a:lnTo>
                  <a:lnTo>
                    <a:pt x="3" y="307"/>
                  </a:lnTo>
                  <a:lnTo>
                    <a:pt x="2" y="307"/>
                  </a:lnTo>
                  <a:lnTo>
                    <a:pt x="2" y="309"/>
                  </a:lnTo>
                  <a:lnTo>
                    <a:pt x="0" y="311"/>
                  </a:lnTo>
                  <a:lnTo>
                    <a:pt x="0" y="313"/>
                  </a:lnTo>
                  <a:lnTo>
                    <a:pt x="0" y="313"/>
                  </a:lnTo>
                  <a:lnTo>
                    <a:pt x="2" y="313"/>
                  </a:lnTo>
                  <a:lnTo>
                    <a:pt x="2" y="314"/>
                  </a:lnTo>
                  <a:lnTo>
                    <a:pt x="3" y="314"/>
                  </a:lnTo>
                  <a:lnTo>
                    <a:pt x="5" y="314"/>
                  </a:lnTo>
                  <a:lnTo>
                    <a:pt x="9" y="314"/>
                  </a:lnTo>
                  <a:lnTo>
                    <a:pt x="10" y="313"/>
                  </a:lnTo>
                  <a:lnTo>
                    <a:pt x="10" y="314"/>
                  </a:lnTo>
                  <a:lnTo>
                    <a:pt x="14" y="316"/>
                  </a:lnTo>
                  <a:lnTo>
                    <a:pt x="17" y="316"/>
                  </a:lnTo>
                  <a:lnTo>
                    <a:pt x="21" y="316"/>
                  </a:lnTo>
                  <a:lnTo>
                    <a:pt x="23" y="320"/>
                  </a:lnTo>
                  <a:lnTo>
                    <a:pt x="19" y="321"/>
                  </a:lnTo>
                  <a:lnTo>
                    <a:pt x="16" y="321"/>
                  </a:lnTo>
                  <a:lnTo>
                    <a:pt x="14" y="321"/>
                  </a:lnTo>
                  <a:lnTo>
                    <a:pt x="14" y="325"/>
                  </a:lnTo>
                  <a:lnTo>
                    <a:pt x="16" y="325"/>
                  </a:lnTo>
                  <a:lnTo>
                    <a:pt x="19" y="328"/>
                  </a:lnTo>
                  <a:lnTo>
                    <a:pt x="19" y="328"/>
                  </a:lnTo>
                  <a:lnTo>
                    <a:pt x="21" y="334"/>
                  </a:lnTo>
                  <a:lnTo>
                    <a:pt x="23" y="334"/>
                  </a:lnTo>
                  <a:lnTo>
                    <a:pt x="24" y="335"/>
                  </a:lnTo>
                  <a:lnTo>
                    <a:pt x="26" y="337"/>
                  </a:lnTo>
                  <a:lnTo>
                    <a:pt x="31" y="337"/>
                  </a:lnTo>
                  <a:lnTo>
                    <a:pt x="35" y="339"/>
                  </a:lnTo>
                  <a:lnTo>
                    <a:pt x="38" y="339"/>
                  </a:lnTo>
                  <a:lnTo>
                    <a:pt x="40" y="341"/>
                  </a:lnTo>
                  <a:lnTo>
                    <a:pt x="40" y="337"/>
                  </a:lnTo>
                  <a:lnTo>
                    <a:pt x="42" y="337"/>
                  </a:lnTo>
                  <a:lnTo>
                    <a:pt x="44" y="337"/>
                  </a:lnTo>
                  <a:lnTo>
                    <a:pt x="52" y="337"/>
                  </a:lnTo>
                  <a:lnTo>
                    <a:pt x="52" y="335"/>
                  </a:lnTo>
                  <a:lnTo>
                    <a:pt x="56" y="335"/>
                  </a:lnTo>
                  <a:lnTo>
                    <a:pt x="56" y="334"/>
                  </a:lnTo>
                  <a:lnTo>
                    <a:pt x="56" y="335"/>
                  </a:lnTo>
                  <a:lnTo>
                    <a:pt x="59" y="335"/>
                  </a:lnTo>
                  <a:lnTo>
                    <a:pt x="63" y="335"/>
                  </a:lnTo>
                  <a:lnTo>
                    <a:pt x="65" y="335"/>
                  </a:lnTo>
                  <a:lnTo>
                    <a:pt x="65" y="332"/>
                  </a:lnTo>
                  <a:lnTo>
                    <a:pt x="72" y="337"/>
                  </a:lnTo>
                  <a:lnTo>
                    <a:pt x="72" y="339"/>
                  </a:lnTo>
                  <a:lnTo>
                    <a:pt x="72" y="341"/>
                  </a:lnTo>
                  <a:lnTo>
                    <a:pt x="72" y="341"/>
                  </a:lnTo>
                  <a:lnTo>
                    <a:pt x="73" y="341"/>
                  </a:lnTo>
                  <a:lnTo>
                    <a:pt x="75" y="342"/>
                  </a:lnTo>
                  <a:lnTo>
                    <a:pt x="77" y="341"/>
                  </a:lnTo>
                  <a:lnTo>
                    <a:pt x="77" y="339"/>
                  </a:lnTo>
                  <a:lnTo>
                    <a:pt x="79" y="337"/>
                  </a:lnTo>
                  <a:lnTo>
                    <a:pt x="80" y="335"/>
                  </a:lnTo>
                  <a:lnTo>
                    <a:pt x="91" y="335"/>
                  </a:lnTo>
                  <a:lnTo>
                    <a:pt x="91" y="334"/>
                  </a:lnTo>
                  <a:lnTo>
                    <a:pt x="94" y="334"/>
                  </a:lnTo>
                  <a:lnTo>
                    <a:pt x="94" y="334"/>
                  </a:lnTo>
                  <a:lnTo>
                    <a:pt x="103" y="334"/>
                  </a:lnTo>
                  <a:lnTo>
                    <a:pt x="101" y="339"/>
                  </a:lnTo>
                  <a:lnTo>
                    <a:pt x="101" y="341"/>
                  </a:lnTo>
                  <a:lnTo>
                    <a:pt x="98" y="342"/>
                  </a:lnTo>
                  <a:lnTo>
                    <a:pt x="101" y="353"/>
                  </a:lnTo>
                  <a:lnTo>
                    <a:pt x="101" y="362"/>
                  </a:lnTo>
                  <a:lnTo>
                    <a:pt x="99" y="362"/>
                  </a:lnTo>
                  <a:lnTo>
                    <a:pt x="99" y="363"/>
                  </a:lnTo>
                  <a:lnTo>
                    <a:pt x="99" y="363"/>
                  </a:lnTo>
                  <a:lnTo>
                    <a:pt x="99" y="365"/>
                  </a:lnTo>
                  <a:lnTo>
                    <a:pt x="98" y="365"/>
                  </a:lnTo>
                  <a:lnTo>
                    <a:pt x="98" y="365"/>
                  </a:lnTo>
                  <a:lnTo>
                    <a:pt x="92" y="367"/>
                  </a:lnTo>
                  <a:lnTo>
                    <a:pt x="87" y="367"/>
                  </a:lnTo>
                  <a:lnTo>
                    <a:pt x="82" y="367"/>
                  </a:lnTo>
                  <a:lnTo>
                    <a:pt x="82" y="370"/>
                  </a:lnTo>
                  <a:lnTo>
                    <a:pt x="77" y="372"/>
                  </a:lnTo>
                  <a:lnTo>
                    <a:pt x="73" y="376"/>
                  </a:lnTo>
                  <a:lnTo>
                    <a:pt x="65" y="376"/>
                  </a:lnTo>
                  <a:lnTo>
                    <a:pt x="65" y="374"/>
                  </a:lnTo>
                  <a:lnTo>
                    <a:pt x="63" y="372"/>
                  </a:lnTo>
                  <a:lnTo>
                    <a:pt x="61" y="372"/>
                  </a:lnTo>
                  <a:lnTo>
                    <a:pt x="61" y="372"/>
                  </a:lnTo>
                  <a:lnTo>
                    <a:pt x="61" y="372"/>
                  </a:lnTo>
                  <a:lnTo>
                    <a:pt x="61" y="370"/>
                  </a:lnTo>
                  <a:lnTo>
                    <a:pt x="54" y="369"/>
                  </a:lnTo>
                  <a:lnTo>
                    <a:pt x="51" y="370"/>
                  </a:lnTo>
                  <a:lnTo>
                    <a:pt x="47" y="374"/>
                  </a:lnTo>
                  <a:lnTo>
                    <a:pt x="49" y="376"/>
                  </a:lnTo>
                  <a:lnTo>
                    <a:pt x="49" y="377"/>
                  </a:lnTo>
                  <a:lnTo>
                    <a:pt x="51" y="379"/>
                  </a:lnTo>
                  <a:lnTo>
                    <a:pt x="52" y="379"/>
                  </a:lnTo>
                  <a:lnTo>
                    <a:pt x="52" y="381"/>
                  </a:lnTo>
                  <a:lnTo>
                    <a:pt x="52" y="384"/>
                  </a:lnTo>
                  <a:lnTo>
                    <a:pt x="52" y="388"/>
                  </a:lnTo>
                  <a:lnTo>
                    <a:pt x="52" y="388"/>
                  </a:lnTo>
                  <a:lnTo>
                    <a:pt x="52" y="386"/>
                  </a:lnTo>
                  <a:lnTo>
                    <a:pt x="45" y="384"/>
                  </a:lnTo>
                  <a:lnTo>
                    <a:pt x="45" y="386"/>
                  </a:lnTo>
                  <a:lnTo>
                    <a:pt x="44" y="388"/>
                  </a:lnTo>
                  <a:lnTo>
                    <a:pt x="44" y="391"/>
                  </a:lnTo>
                  <a:lnTo>
                    <a:pt x="40" y="393"/>
                  </a:lnTo>
                  <a:lnTo>
                    <a:pt x="38" y="395"/>
                  </a:lnTo>
                  <a:lnTo>
                    <a:pt x="35" y="397"/>
                  </a:lnTo>
                  <a:lnTo>
                    <a:pt x="33" y="398"/>
                  </a:lnTo>
                  <a:lnTo>
                    <a:pt x="33" y="405"/>
                  </a:lnTo>
                  <a:lnTo>
                    <a:pt x="31" y="405"/>
                  </a:lnTo>
                  <a:lnTo>
                    <a:pt x="31" y="405"/>
                  </a:lnTo>
                  <a:lnTo>
                    <a:pt x="31" y="407"/>
                  </a:lnTo>
                  <a:lnTo>
                    <a:pt x="28" y="407"/>
                  </a:lnTo>
                  <a:lnTo>
                    <a:pt x="26" y="409"/>
                  </a:lnTo>
                  <a:lnTo>
                    <a:pt x="26" y="412"/>
                  </a:lnTo>
                  <a:lnTo>
                    <a:pt x="31" y="412"/>
                  </a:lnTo>
                  <a:lnTo>
                    <a:pt x="30" y="416"/>
                  </a:lnTo>
                  <a:lnTo>
                    <a:pt x="31" y="416"/>
                  </a:lnTo>
                  <a:lnTo>
                    <a:pt x="33" y="417"/>
                  </a:lnTo>
                  <a:lnTo>
                    <a:pt x="35" y="417"/>
                  </a:lnTo>
                  <a:lnTo>
                    <a:pt x="35" y="416"/>
                  </a:lnTo>
                  <a:lnTo>
                    <a:pt x="37" y="416"/>
                  </a:lnTo>
                  <a:lnTo>
                    <a:pt x="38" y="419"/>
                  </a:lnTo>
                  <a:lnTo>
                    <a:pt x="38" y="421"/>
                  </a:lnTo>
                  <a:lnTo>
                    <a:pt x="49" y="421"/>
                  </a:lnTo>
                  <a:lnTo>
                    <a:pt x="51" y="423"/>
                  </a:lnTo>
                  <a:lnTo>
                    <a:pt x="51" y="423"/>
                  </a:lnTo>
                  <a:lnTo>
                    <a:pt x="52" y="424"/>
                  </a:lnTo>
                  <a:lnTo>
                    <a:pt x="54" y="424"/>
                  </a:lnTo>
                  <a:lnTo>
                    <a:pt x="54" y="423"/>
                  </a:lnTo>
                  <a:lnTo>
                    <a:pt x="56" y="423"/>
                  </a:lnTo>
                  <a:lnTo>
                    <a:pt x="59" y="421"/>
                  </a:lnTo>
                  <a:lnTo>
                    <a:pt x="61" y="424"/>
                  </a:lnTo>
                  <a:lnTo>
                    <a:pt x="56" y="430"/>
                  </a:lnTo>
                  <a:lnTo>
                    <a:pt x="54" y="433"/>
                  </a:lnTo>
                  <a:lnTo>
                    <a:pt x="52" y="433"/>
                  </a:lnTo>
                  <a:lnTo>
                    <a:pt x="52" y="437"/>
                  </a:lnTo>
                  <a:lnTo>
                    <a:pt x="51" y="437"/>
                  </a:lnTo>
                  <a:lnTo>
                    <a:pt x="51" y="438"/>
                  </a:lnTo>
                  <a:lnTo>
                    <a:pt x="51" y="440"/>
                  </a:lnTo>
                  <a:lnTo>
                    <a:pt x="52" y="442"/>
                  </a:lnTo>
                  <a:lnTo>
                    <a:pt x="52" y="444"/>
                  </a:lnTo>
                  <a:lnTo>
                    <a:pt x="56" y="444"/>
                  </a:lnTo>
                  <a:lnTo>
                    <a:pt x="56" y="447"/>
                  </a:lnTo>
                  <a:lnTo>
                    <a:pt x="58" y="449"/>
                  </a:lnTo>
                  <a:lnTo>
                    <a:pt x="58" y="449"/>
                  </a:lnTo>
                  <a:lnTo>
                    <a:pt x="59" y="451"/>
                  </a:lnTo>
                  <a:lnTo>
                    <a:pt x="72" y="451"/>
                  </a:lnTo>
                  <a:lnTo>
                    <a:pt x="72" y="449"/>
                  </a:lnTo>
                  <a:lnTo>
                    <a:pt x="77" y="445"/>
                  </a:lnTo>
                  <a:lnTo>
                    <a:pt x="77" y="442"/>
                  </a:lnTo>
                  <a:lnTo>
                    <a:pt x="77" y="442"/>
                  </a:lnTo>
                  <a:lnTo>
                    <a:pt x="77" y="440"/>
                  </a:lnTo>
                  <a:lnTo>
                    <a:pt x="77" y="438"/>
                  </a:lnTo>
                  <a:lnTo>
                    <a:pt x="77" y="438"/>
                  </a:lnTo>
                  <a:lnTo>
                    <a:pt x="77" y="435"/>
                  </a:lnTo>
                  <a:lnTo>
                    <a:pt x="79" y="437"/>
                  </a:lnTo>
                  <a:lnTo>
                    <a:pt x="79" y="435"/>
                  </a:lnTo>
                  <a:lnTo>
                    <a:pt x="80" y="435"/>
                  </a:lnTo>
                  <a:lnTo>
                    <a:pt x="82" y="440"/>
                  </a:lnTo>
                  <a:lnTo>
                    <a:pt x="79" y="442"/>
                  </a:lnTo>
                  <a:lnTo>
                    <a:pt x="79" y="447"/>
                  </a:lnTo>
                  <a:lnTo>
                    <a:pt x="84" y="451"/>
                  </a:lnTo>
                  <a:lnTo>
                    <a:pt x="84" y="454"/>
                  </a:lnTo>
                  <a:lnTo>
                    <a:pt x="86" y="454"/>
                  </a:lnTo>
                  <a:lnTo>
                    <a:pt x="86" y="456"/>
                  </a:lnTo>
                  <a:lnTo>
                    <a:pt x="86" y="456"/>
                  </a:lnTo>
                  <a:lnTo>
                    <a:pt x="86" y="458"/>
                  </a:lnTo>
                  <a:lnTo>
                    <a:pt x="87" y="458"/>
                  </a:lnTo>
                  <a:lnTo>
                    <a:pt x="87" y="459"/>
                  </a:lnTo>
                  <a:lnTo>
                    <a:pt x="87" y="461"/>
                  </a:lnTo>
                  <a:lnTo>
                    <a:pt x="86" y="461"/>
                  </a:lnTo>
                  <a:lnTo>
                    <a:pt x="86" y="463"/>
                  </a:lnTo>
                  <a:lnTo>
                    <a:pt x="86" y="468"/>
                  </a:lnTo>
                  <a:lnTo>
                    <a:pt x="91" y="466"/>
                  </a:lnTo>
                  <a:lnTo>
                    <a:pt x="91" y="470"/>
                  </a:lnTo>
                  <a:lnTo>
                    <a:pt x="89" y="470"/>
                  </a:lnTo>
                  <a:lnTo>
                    <a:pt x="89" y="470"/>
                  </a:lnTo>
                  <a:lnTo>
                    <a:pt x="87" y="472"/>
                  </a:lnTo>
                  <a:lnTo>
                    <a:pt x="87" y="472"/>
                  </a:lnTo>
                  <a:lnTo>
                    <a:pt x="87" y="473"/>
                  </a:lnTo>
                  <a:lnTo>
                    <a:pt x="87" y="475"/>
                  </a:lnTo>
                  <a:lnTo>
                    <a:pt x="89" y="475"/>
                  </a:lnTo>
                  <a:lnTo>
                    <a:pt x="89" y="473"/>
                  </a:lnTo>
                  <a:lnTo>
                    <a:pt x="89" y="473"/>
                  </a:lnTo>
                  <a:lnTo>
                    <a:pt x="89" y="479"/>
                  </a:lnTo>
                  <a:lnTo>
                    <a:pt x="91" y="479"/>
                  </a:lnTo>
                  <a:lnTo>
                    <a:pt x="92" y="477"/>
                  </a:lnTo>
                  <a:lnTo>
                    <a:pt x="94" y="477"/>
                  </a:lnTo>
                  <a:lnTo>
                    <a:pt x="98" y="475"/>
                  </a:lnTo>
                  <a:lnTo>
                    <a:pt x="99" y="472"/>
                  </a:lnTo>
                  <a:lnTo>
                    <a:pt x="103" y="470"/>
                  </a:lnTo>
                  <a:lnTo>
                    <a:pt x="108" y="466"/>
                  </a:lnTo>
                  <a:lnTo>
                    <a:pt x="112" y="466"/>
                  </a:lnTo>
                  <a:lnTo>
                    <a:pt x="113" y="470"/>
                  </a:lnTo>
                  <a:lnTo>
                    <a:pt x="115" y="472"/>
                  </a:lnTo>
                  <a:lnTo>
                    <a:pt x="117" y="472"/>
                  </a:lnTo>
                  <a:lnTo>
                    <a:pt x="119" y="472"/>
                  </a:lnTo>
                  <a:lnTo>
                    <a:pt x="120" y="470"/>
                  </a:lnTo>
                  <a:lnTo>
                    <a:pt x="122" y="470"/>
                  </a:lnTo>
                  <a:lnTo>
                    <a:pt x="122" y="472"/>
                  </a:lnTo>
                  <a:lnTo>
                    <a:pt x="124" y="473"/>
                  </a:lnTo>
                  <a:lnTo>
                    <a:pt x="127" y="475"/>
                  </a:lnTo>
                  <a:lnTo>
                    <a:pt x="127" y="479"/>
                  </a:lnTo>
                  <a:lnTo>
                    <a:pt x="127" y="479"/>
                  </a:lnTo>
                  <a:lnTo>
                    <a:pt x="131" y="482"/>
                  </a:lnTo>
                  <a:lnTo>
                    <a:pt x="131" y="480"/>
                  </a:lnTo>
                  <a:lnTo>
                    <a:pt x="133" y="480"/>
                  </a:lnTo>
                  <a:lnTo>
                    <a:pt x="134" y="480"/>
                  </a:lnTo>
                  <a:lnTo>
                    <a:pt x="134" y="480"/>
                  </a:lnTo>
                  <a:lnTo>
                    <a:pt x="133" y="480"/>
                  </a:lnTo>
                  <a:lnTo>
                    <a:pt x="133" y="480"/>
                  </a:lnTo>
                  <a:lnTo>
                    <a:pt x="133" y="475"/>
                  </a:lnTo>
                  <a:lnTo>
                    <a:pt x="133" y="475"/>
                  </a:lnTo>
                  <a:lnTo>
                    <a:pt x="133" y="475"/>
                  </a:lnTo>
                  <a:lnTo>
                    <a:pt x="136" y="475"/>
                  </a:lnTo>
                  <a:lnTo>
                    <a:pt x="138" y="475"/>
                  </a:lnTo>
                  <a:lnTo>
                    <a:pt x="138" y="473"/>
                  </a:lnTo>
                  <a:lnTo>
                    <a:pt x="140" y="472"/>
                  </a:lnTo>
                  <a:lnTo>
                    <a:pt x="140" y="472"/>
                  </a:lnTo>
                  <a:lnTo>
                    <a:pt x="140" y="477"/>
                  </a:lnTo>
                  <a:lnTo>
                    <a:pt x="140" y="477"/>
                  </a:lnTo>
                  <a:lnTo>
                    <a:pt x="141" y="477"/>
                  </a:lnTo>
                  <a:lnTo>
                    <a:pt x="141" y="479"/>
                  </a:lnTo>
                  <a:lnTo>
                    <a:pt x="147" y="477"/>
                  </a:lnTo>
                  <a:lnTo>
                    <a:pt x="150" y="477"/>
                  </a:lnTo>
                  <a:lnTo>
                    <a:pt x="154" y="473"/>
                  </a:lnTo>
                  <a:lnTo>
                    <a:pt x="155" y="473"/>
                  </a:lnTo>
                  <a:lnTo>
                    <a:pt x="155" y="472"/>
                  </a:lnTo>
                  <a:lnTo>
                    <a:pt x="157" y="470"/>
                  </a:lnTo>
                  <a:lnTo>
                    <a:pt x="161" y="470"/>
                  </a:lnTo>
                  <a:lnTo>
                    <a:pt x="159" y="477"/>
                  </a:lnTo>
                  <a:lnTo>
                    <a:pt x="157" y="477"/>
                  </a:lnTo>
                  <a:lnTo>
                    <a:pt x="157" y="480"/>
                  </a:lnTo>
                  <a:lnTo>
                    <a:pt x="157" y="480"/>
                  </a:lnTo>
                  <a:lnTo>
                    <a:pt x="155" y="482"/>
                  </a:lnTo>
                  <a:lnTo>
                    <a:pt x="154" y="482"/>
                  </a:lnTo>
                  <a:lnTo>
                    <a:pt x="152" y="484"/>
                  </a:lnTo>
                  <a:lnTo>
                    <a:pt x="150" y="486"/>
                  </a:lnTo>
                  <a:lnTo>
                    <a:pt x="150" y="489"/>
                  </a:lnTo>
                  <a:lnTo>
                    <a:pt x="150" y="493"/>
                  </a:lnTo>
                  <a:lnTo>
                    <a:pt x="148" y="493"/>
                  </a:lnTo>
                  <a:lnTo>
                    <a:pt x="148" y="493"/>
                  </a:lnTo>
                  <a:lnTo>
                    <a:pt x="148" y="493"/>
                  </a:lnTo>
                  <a:lnTo>
                    <a:pt x="147" y="493"/>
                  </a:lnTo>
                  <a:lnTo>
                    <a:pt x="145" y="505"/>
                  </a:lnTo>
                  <a:lnTo>
                    <a:pt x="147" y="505"/>
                  </a:lnTo>
                  <a:lnTo>
                    <a:pt x="143" y="506"/>
                  </a:lnTo>
                  <a:lnTo>
                    <a:pt x="141" y="512"/>
                  </a:lnTo>
                  <a:lnTo>
                    <a:pt x="140" y="513"/>
                  </a:lnTo>
                  <a:lnTo>
                    <a:pt x="138" y="515"/>
                  </a:lnTo>
                  <a:lnTo>
                    <a:pt x="136" y="517"/>
                  </a:lnTo>
                  <a:lnTo>
                    <a:pt x="136" y="519"/>
                  </a:lnTo>
                  <a:lnTo>
                    <a:pt x="136" y="522"/>
                  </a:lnTo>
                  <a:lnTo>
                    <a:pt x="133" y="522"/>
                  </a:lnTo>
                  <a:lnTo>
                    <a:pt x="131" y="524"/>
                  </a:lnTo>
                  <a:lnTo>
                    <a:pt x="129" y="524"/>
                  </a:lnTo>
                  <a:lnTo>
                    <a:pt x="127" y="526"/>
                  </a:lnTo>
                  <a:lnTo>
                    <a:pt x="126" y="529"/>
                  </a:lnTo>
                  <a:lnTo>
                    <a:pt x="119" y="529"/>
                  </a:lnTo>
                  <a:lnTo>
                    <a:pt x="110" y="536"/>
                  </a:lnTo>
                  <a:lnTo>
                    <a:pt x="110" y="540"/>
                  </a:lnTo>
                  <a:lnTo>
                    <a:pt x="110" y="545"/>
                  </a:lnTo>
                  <a:lnTo>
                    <a:pt x="103" y="545"/>
                  </a:lnTo>
                  <a:lnTo>
                    <a:pt x="103" y="547"/>
                  </a:lnTo>
                  <a:lnTo>
                    <a:pt x="101" y="547"/>
                  </a:lnTo>
                  <a:lnTo>
                    <a:pt x="103" y="543"/>
                  </a:lnTo>
                  <a:lnTo>
                    <a:pt x="96" y="543"/>
                  </a:lnTo>
                  <a:lnTo>
                    <a:pt x="91" y="545"/>
                  </a:lnTo>
                  <a:lnTo>
                    <a:pt x="86" y="547"/>
                  </a:lnTo>
                  <a:lnTo>
                    <a:pt x="82" y="554"/>
                  </a:lnTo>
                  <a:lnTo>
                    <a:pt x="79" y="554"/>
                  </a:lnTo>
                  <a:lnTo>
                    <a:pt x="79" y="559"/>
                  </a:lnTo>
                  <a:lnTo>
                    <a:pt x="77" y="559"/>
                  </a:lnTo>
                  <a:lnTo>
                    <a:pt x="77" y="562"/>
                  </a:lnTo>
                  <a:lnTo>
                    <a:pt x="73" y="562"/>
                  </a:lnTo>
                  <a:lnTo>
                    <a:pt x="72" y="564"/>
                  </a:lnTo>
                  <a:lnTo>
                    <a:pt x="70" y="564"/>
                  </a:lnTo>
                  <a:lnTo>
                    <a:pt x="68" y="566"/>
                  </a:lnTo>
                  <a:lnTo>
                    <a:pt x="68" y="568"/>
                  </a:lnTo>
                  <a:lnTo>
                    <a:pt x="70" y="568"/>
                  </a:lnTo>
                  <a:lnTo>
                    <a:pt x="70" y="566"/>
                  </a:lnTo>
                  <a:lnTo>
                    <a:pt x="72" y="566"/>
                  </a:lnTo>
                  <a:lnTo>
                    <a:pt x="73" y="568"/>
                  </a:lnTo>
                  <a:lnTo>
                    <a:pt x="75" y="568"/>
                  </a:lnTo>
                  <a:lnTo>
                    <a:pt x="75" y="566"/>
                  </a:lnTo>
                  <a:lnTo>
                    <a:pt x="77" y="564"/>
                  </a:lnTo>
                  <a:lnTo>
                    <a:pt x="79" y="564"/>
                  </a:lnTo>
                  <a:lnTo>
                    <a:pt x="79" y="566"/>
                  </a:lnTo>
                  <a:lnTo>
                    <a:pt x="80" y="568"/>
                  </a:lnTo>
                  <a:lnTo>
                    <a:pt x="82" y="568"/>
                  </a:lnTo>
                  <a:lnTo>
                    <a:pt x="82" y="566"/>
                  </a:lnTo>
                  <a:lnTo>
                    <a:pt x="82" y="564"/>
                  </a:lnTo>
                  <a:lnTo>
                    <a:pt x="82" y="562"/>
                  </a:lnTo>
                  <a:lnTo>
                    <a:pt x="84" y="562"/>
                  </a:lnTo>
                  <a:lnTo>
                    <a:pt x="84" y="559"/>
                  </a:lnTo>
                  <a:lnTo>
                    <a:pt x="87" y="557"/>
                  </a:lnTo>
                  <a:lnTo>
                    <a:pt x="87" y="554"/>
                  </a:lnTo>
                  <a:lnTo>
                    <a:pt x="89" y="554"/>
                  </a:lnTo>
                  <a:lnTo>
                    <a:pt x="89" y="552"/>
                  </a:lnTo>
                  <a:lnTo>
                    <a:pt x="89" y="552"/>
                  </a:lnTo>
                  <a:lnTo>
                    <a:pt x="91" y="550"/>
                  </a:lnTo>
                  <a:lnTo>
                    <a:pt x="96" y="550"/>
                  </a:lnTo>
                  <a:lnTo>
                    <a:pt x="96" y="552"/>
                  </a:lnTo>
                  <a:lnTo>
                    <a:pt x="94" y="554"/>
                  </a:lnTo>
                  <a:lnTo>
                    <a:pt x="94" y="555"/>
                  </a:lnTo>
                  <a:lnTo>
                    <a:pt x="99" y="555"/>
                  </a:lnTo>
                  <a:lnTo>
                    <a:pt x="101" y="554"/>
                  </a:lnTo>
                  <a:lnTo>
                    <a:pt x="101" y="554"/>
                  </a:lnTo>
                  <a:lnTo>
                    <a:pt x="101" y="554"/>
                  </a:lnTo>
                  <a:lnTo>
                    <a:pt x="101" y="552"/>
                  </a:lnTo>
                  <a:lnTo>
                    <a:pt x="108" y="554"/>
                  </a:lnTo>
                  <a:lnTo>
                    <a:pt x="108" y="552"/>
                  </a:lnTo>
                  <a:lnTo>
                    <a:pt x="110" y="552"/>
                  </a:lnTo>
                  <a:lnTo>
                    <a:pt x="110" y="550"/>
                  </a:lnTo>
                  <a:lnTo>
                    <a:pt x="112" y="548"/>
                  </a:lnTo>
                  <a:lnTo>
                    <a:pt x="115" y="547"/>
                  </a:lnTo>
                  <a:lnTo>
                    <a:pt x="119" y="547"/>
                  </a:lnTo>
                  <a:lnTo>
                    <a:pt x="119" y="550"/>
                  </a:lnTo>
                  <a:lnTo>
                    <a:pt x="119" y="550"/>
                  </a:lnTo>
                  <a:lnTo>
                    <a:pt x="120" y="548"/>
                  </a:lnTo>
                  <a:lnTo>
                    <a:pt x="120" y="547"/>
                  </a:lnTo>
                  <a:lnTo>
                    <a:pt x="120" y="545"/>
                  </a:lnTo>
                  <a:lnTo>
                    <a:pt x="122" y="545"/>
                  </a:lnTo>
                  <a:lnTo>
                    <a:pt x="122" y="545"/>
                  </a:lnTo>
                  <a:lnTo>
                    <a:pt x="122" y="547"/>
                  </a:lnTo>
                  <a:lnTo>
                    <a:pt x="126" y="545"/>
                  </a:lnTo>
                  <a:lnTo>
                    <a:pt x="127" y="545"/>
                  </a:lnTo>
                  <a:lnTo>
                    <a:pt x="127" y="541"/>
                  </a:lnTo>
                  <a:lnTo>
                    <a:pt x="127" y="538"/>
                  </a:lnTo>
                  <a:lnTo>
                    <a:pt x="133" y="541"/>
                  </a:lnTo>
                  <a:lnTo>
                    <a:pt x="133" y="541"/>
                  </a:lnTo>
                  <a:lnTo>
                    <a:pt x="133" y="541"/>
                  </a:lnTo>
                  <a:lnTo>
                    <a:pt x="133" y="538"/>
                  </a:lnTo>
                  <a:lnTo>
                    <a:pt x="133" y="538"/>
                  </a:lnTo>
                  <a:lnTo>
                    <a:pt x="133" y="536"/>
                  </a:lnTo>
                  <a:lnTo>
                    <a:pt x="133" y="536"/>
                  </a:lnTo>
                  <a:lnTo>
                    <a:pt x="131" y="536"/>
                  </a:lnTo>
                  <a:lnTo>
                    <a:pt x="131" y="534"/>
                  </a:lnTo>
                  <a:lnTo>
                    <a:pt x="141" y="531"/>
                  </a:lnTo>
                  <a:lnTo>
                    <a:pt x="140" y="527"/>
                  </a:lnTo>
                  <a:lnTo>
                    <a:pt x="147" y="526"/>
                  </a:lnTo>
                  <a:lnTo>
                    <a:pt x="147" y="524"/>
                  </a:lnTo>
                  <a:lnTo>
                    <a:pt x="148" y="524"/>
                  </a:lnTo>
                  <a:lnTo>
                    <a:pt x="148" y="520"/>
                  </a:lnTo>
                  <a:lnTo>
                    <a:pt x="148" y="520"/>
                  </a:lnTo>
                  <a:lnTo>
                    <a:pt x="148" y="522"/>
                  </a:lnTo>
                  <a:lnTo>
                    <a:pt x="154" y="520"/>
                  </a:lnTo>
                  <a:lnTo>
                    <a:pt x="155" y="519"/>
                  </a:lnTo>
                  <a:lnTo>
                    <a:pt x="159" y="519"/>
                  </a:lnTo>
                  <a:lnTo>
                    <a:pt x="159" y="515"/>
                  </a:lnTo>
                  <a:lnTo>
                    <a:pt x="159" y="513"/>
                  </a:lnTo>
                  <a:lnTo>
                    <a:pt x="159" y="510"/>
                  </a:lnTo>
                  <a:lnTo>
                    <a:pt x="161" y="510"/>
                  </a:lnTo>
                  <a:lnTo>
                    <a:pt x="162" y="508"/>
                  </a:lnTo>
                  <a:lnTo>
                    <a:pt x="164" y="508"/>
                  </a:lnTo>
                  <a:lnTo>
                    <a:pt x="166" y="508"/>
                  </a:lnTo>
                  <a:lnTo>
                    <a:pt x="166" y="505"/>
                  </a:lnTo>
                  <a:lnTo>
                    <a:pt x="169" y="505"/>
                  </a:lnTo>
                  <a:lnTo>
                    <a:pt x="169" y="503"/>
                  </a:lnTo>
                  <a:lnTo>
                    <a:pt x="175" y="498"/>
                  </a:lnTo>
                  <a:lnTo>
                    <a:pt x="175" y="496"/>
                  </a:lnTo>
                  <a:lnTo>
                    <a:pt x="176" y="496"/>
                  </a:lnTo>
                  <a:lnTo>
                    <a:pt x="178" y="496"/>
                  </a:lnTo>
                  <a:lnTo>
                    <a:pt x="180" y="496"/>
                  </a:lnTo>
                  <a:lnTo>
                    <a:pt x="180" y="494"/>
                  </a:lnTo>
                  <a:lnTo>
                    <a:pt x="180" y="493"/>
                  </a:lnTo>
                  <a:lnTo>
                    <a:pt x="182" y="491"/>
                  </a:lnTo>
                  <a:lnTo>
                    <a:pt x="183" y="491"/>
                  </a:lnTo>
                  <a:lnTo>
                    <a:pt x="185" y="489"/>
                  </a:lnTo>
                  <a:lnTo>
                    <a:pt x="188" y="489"/>
                  </a:lnTo>
                  <a:lnTo>
                    <a:pt x="188" y="487"/>
                  </a:lnTo>
                  <a:lnTo>
                    <a:pt x="195" y="486"/>
                  </a:lnTo>
                  <a:lnTo>
                    <a:pt x="195" y="480"/>
                  </a:lnTo>
                  <a:lnTo>
                    <a:pt x="195" y="479"/>
                  </a:lnTo>
                  <a:lnTo>
                    <a:pt x="195" y="479"/>
                  </a:lnTo>
                  <a:lnTo>
                    <a:pt x="197" y="477"/>
                  </a:lnTo>
                  <a:lnTo>
                    <a:pt x="201" y="475"/>
                  </a:lnTo>
                  <a:lnTo>
                    <a:pt x="201" y="473"/>
                  </a:lnTo>
                  <a:lnTo>
                    <a:pt x="206" y="472"/>
                  </a:lnTo>
                  <a:lnTo>
                    <a:pt x="206" y="468"/>
                  </a:lnTo>
                  <a:lnTo>
                    <a:pt x="199" y="468"/>
                  </a:lnTo>
                  <a:lnTo>
                    <a:pt x="195" y="466"/>
                  </a:lnTo>
                  <a:lnTo>
                    <a:pt x="195" y="458"/>
                  </a:lnTo>
                  <a:lnTo>
                    <a:pt x="197" y="458"/>
                  </a:lnTo>
                  <a:lnTo>
                    <a:pt x="197" y="456"/>
                  </a:lnTo>
                  <a:lnTo>
                    <a:pt x="199" y="456"/>
                  </a:lnTo>
                  <a:lnTo>
                    <a:pt x="199" y="454"/>
                  </a:lnTo>
                  <a:lnTo>
                    <a:pt x="199" y="451"/>
                  </a:lnTo>
                  <a:lnTo>
                    <a:pt x="202" y="451"/>
                  </a:lnTo>
                  <a:lnTo>
                    <a:pt x="204" y="451"/>
                  </a:lnTo>
                  <a:lnTo>
                    <a:pt x="206" y="451"/>
                  </a:lnTo>
                  <a:lnTo>
                    <a:pt x="208" y="451"/>
                  </a:lnTo>
                  <a:lnTo>
                    <a:pt x="209" y="445"/>
                  </a:lnTo>
                  <a:lnTo>
                    <a:pt x="211" y="445"/>
                  </a:lnTo>
                  <a:lnTo>
                    <a:pt x="213" y="445"/>
                  </a:lnTo>
                  <a:lnTo>
                    <a:pt x="215" y="444"/>
                  </a:lnTo>
                  <a:lnTo>
                    <a:pt x="213" y="438"/>
                  </a:lnTo>
                  <a:lnTo>
                    <a:pt x="216" y="440"/>
                  </a:lnTo>
                  <a:lnTo>
                    <a:pt x="216" y="440"/>
                  </a:lnTo>
                  <a:lnTo>
                    <a:pt x="220" y="440"/>
                  </a:lnTo>
                  <a:lnTo>
                    <a:pt x="222" y="431"/>
                  </a:lnTo>
                  <a:lnTo>
                    <a:pt x="223" y="431"/>
                  </a:lnTo>
                  <a:lnTo>
                    <a:pt x="225" y="430"/>
                  </a:lnTo>
                  <a:lnTo>
                    <a:pt x="229" y="426"/>
                  </a:lnTo>
                  <a:lnTo>
                    <a:pt x="232" y="426"/>
                  </a:lnTo>
                  <a:lnTo>
                    <a:pt x="232" y="423"/>
                  </a:lnTo>
                  <a:lnTo>
                    <a:pt x="234" y="423"/>
                  </a:lnTo>
                  <a:lnTo>
                    <a:pt x="236" y="419"/>
                  </a:lnTo>
                  <a:lnTo>
                    <a:pt x="236" y="419"/>
                  </a:lnTo>
                  <a:lnTo>
                    <a:pt x="237" y="419"/>
                  </a:lnTo>
                  <a:lnTo>
                    <a:pt x="241" y="417"/>
                  </a:lnTo>
                  <a:lnTo>
                    <a:pt x="248" y="409"/>
                  </a:lnTo>
                  <a:lnTo>
                    <a:pt x="250" y="409"/>
                  </a:lnTo>
                  <a:lnTo>
                    <a:pt x="250" y="412"/>
                  </a:lnTo>
                  <a:lnTo>
                    <a:pt x="250" y="412"/>
                  </a:lnTo>
                  <a:lnTo>
                    <a:pt x="250" y="412"/>
                  </a:lnTo>
                  <a:lnTo>
                    <a:pt x="260" y="412"/>
                  </a:lnTo>
                  <a:lnTo>
                    <a:pt x="262" y="409"/>
                  </a:lnTo>
                  <a:lnTo>
                    <a:pt x="265" y="409"/>
                  </a:lnTo>
                  <a:lnTo>
                    <a:pt x="265" y="409"/>
                  </a:lnTo>
                  <a:lnTo>
                    <a:pt x="262" y="410"/>
                  </a:lnTo>
                  <a:lnTo>
                    <a:pt x="262" y="412"/>
                  </a:lnTo>
                  <a:lnTo>
                    <a:pt x="262" y="412"/>
                  </a:lnTo>
                  <a:lnTo>
                    <a:pt x="260" y="412"/>
                  </a:lnTo>
                  <a:lnTo>
                    <a:pt x="260" y="416"/>
                  </a:lnTo>
                  <a:lnTo>
                    <a:pt x="260" y="416"/>
                  </a:lnTo>
                  <a:lnTo>
                    <a:pt x="262" y="417"/>
                  </a:lnTo>
                  <a:lnTo>
                    <a:pt x="264" y="419"/>
                  </a:lnTo>
                  <a:lnTo>
                    <a:pt x="265" y="423"/>
                  </a:lnTo>
                  <a:lnTo>
                    <a:pt x="255" y="421"/>
                  </a:lnTo>
                  <a:lnTo>
                    <a:pt x="253" y="419"/>
                  </a:lnTo>
                  <a:lnTo>
                    <a:pt x="250" y="419"/>
                  </a:lnTo>
                  <a:lnTo>
                    <a:pt x="248" y="423"/>
                  </a:lnTo>
                  <a:lnTo>
                    <a:pt x="244" y="423"/>
                  </a:lnTo>
                  <a:lnTo>
                    <a:pt x="244" y="424"/>
                  </a:lnTo>
                  <a:lnTo>
                    <a:pt x="243" y="424"/>
                  </a:lnTo>
                  <a:lnTo>
                    <a:pt x="241" y="426"/>
                  </a:lnTo>
                  <a:lnTo>
                    <a:pt x="237" y="426"/>
                  </a:lnTo>
                  <a:lnTo>
                    <a:pt x="237" y="428"/>
                  </a:lnTo>
                  <a:lnTo>
                    <a:pt x="237" y="430"/>
                  </a:lnTo>
                  <a:lnTo>
                    <a:pt x="237" y="433"/>
                  </a:lnTo>
                  <a:lnTo>
                    <a:pt x="237" y="437"/>
                  </a:lnTo>
                  <a:lnTo>
                    <a:pt x="237" y="440"/>
                  </a:lnTo>
                  <a:lnTo>
                    <a:pt x="237" y="440"/>
                  </a:lnTo>
                  <a:lnTo>
                    <a:pt x="239" y="442"/>
                  </a:lnTo>
                  <a:lnTo>
                    <a:pt x="237" y="442"/>
                  </a:lnTo>
                  <a:lnTo>
                    <a:pt x="234" y="445"/>
                  </a:lnTo>
                  <a:lnTo>
                    <a:pt x="234" y="449"/>
                  </a:lnTo>
                  <a:lnTo>
                    <a:pt x="232" y="449"/>
                  </a:lnTo>
                  <a:lnTo>
                    <a:pt x="234" y="451"/>
                  </a:lnTo>
                  <a:lnTo>
                    <a:pt x="234" y="452"/>
                  </a:lnTo>
                  <a:lnTo>
                    <a:pt x="236" y="454"/>
                  </a:lnTo>
                  <a:lnTo>
                    <a:pt x="236" y="454"/>
                  </a:lnTo>
                  <a:lnTo>
                    <a:pt x="239" y="454"/>
                  </a:lnTo>
                  <a:lnTo>
                    <a:pt x="239" y="454"/>
                  </a:lnTo>
                  <a:lnTo>
                    <a:pt x="241" y="454"/>
                  </a:lnTo>
                  <a:lnTo>
                    <a:pt x="239" y="458"/>
                  </a:lnTo>
                  <a:lnTo>
                    <a:pt x="237" y="459"/>
                  </a:lnTo>
                  <a:lnTo>
                    <a:pt x="236" y="459"/>
                  </a:lnTo>
                  <a:lnTo>
                    <a:pt x="232" y="459"/>
                  </a:lnTo>
                  <a:lnTo>
                    <a:pt x="232" y="459"/>
                  </a:lnTo>
                  <a:lnTo>
                    <a:pt x="230" y="465"/>
                  </a:lnTo>
                  <a:lnTo>
                    <a:pt x="237" y="466"/>
                  </a:lnTo>
                  <a:lnTo>
                    <a:pt x="237" y="465"/>
                  </a:lnTo>
                  <a:lnTo>
                    <a:pt x="241" y="463"/>
                  </a:lnTo>
                  <a:lnTo>
                    <a:pt x="241" y="463"/>
                  </a:lnTo>
                  <a:lnTo>
                    <a:pt x="248" y="463"/>
                  </a:lnTo>
                  <a:lnTo>
                    <a:pt x="248" y="461"/>
                  </a:lnTo>
                  <a:lnTo>
                    <a:pt x="250" y="459"/>
                  </a:lnTo>
                  <a:lnTo>
                    <a:pt x="250" y="459"/>
                  </a:lnTo>
                  <a:lnTo>
                    <a:pt x="251" y="458"/>
                  </a:lnTo>
                  <a:lnTo>
                    <a:pt x="253" y="458"/>
                  </a:lnTo>
                  <a:lnTo>
                    <a:pt x="253" y="454"/>
                  </a:lnTo>
                  <a:lnTo>
                    <a:pt x="257" y="454"/>
                  </a:lnTo>
                  <a:lnTo>
                    <a:pt x="258" y="452"/>
                  </a:lnTo>
                  <a:lnTo>
                    <a:pt x="262" y="452"/>
                  </a:lnTo>
                  <a:lnTo>
                    <a:pt x="262" y="451"/>
                  </a:lnTo>
                  <a:lnTo>
                    <a:pt x="260" y="449"/>
                  </a:lnTo>
                  <a:lnTo>
                    <a:pt x="260" y="449"/>
                  </a:lnTo>
                  <a:lnTo>
                    <a:pt x="264" y="447"/>
                  </a:lnTo>
                  <a:lnTo>
                    <a:pt x="264" y="449"/>
                  </a:lnTo>
                  <a:lnTo>
                    <a:pt x="265" y="449"/>
                  </a:lnTo>
                  <a:lnTo>
                    <a:pt x="267" y="447"/>
                  </a:lnTo>
                  <a:lnTo>
                    <a:pt x="267" y="445"/>
                  </a:lnTo>
                  <a:lnTo>
                    <a:pt x="269" y="444"/>
                  </a:lnTo>
                  <a:lnTo>
                    <a:pt x="269" y="442"/>
                  </a:lnTo>
                  <a:lnTo>
                    <a:pt x="271" y="442"/>
                  </a:lnTo>
                  <a:lnTo>
                    <a:pt x="271" y="445"/>
                  </a:lnTo>
                  <a:lnTo>
                    <a:pt x="272" y="445"/>
                  </a:lnTo>
                  <a:lnTo>
                    <a:pt x="274" y="442"/>
                  </a:lnTo>
                  <a:lnTo>
                    <a:pt x="276" y="444"/>
                  </a:lnTo>
                  <a:lnTo>
                    <a:pt x="278" y="444"/>
                  </a:lnTo>
                  <a:lnTo>
                    <a:pt x="281" y="444"/>
                  </a:lnTo>
                  <a:lnTo>
                    <a:pt x="284" y="445"/>
                  </a:lnTo>
                  <a:lnTo>
                    <a:pt x="286" y="440"/>
                  </a:lnTo>
                  <a:lnTo>
                    <a:pt x="290" y="440"/>
                  </a:lnTo>
                  <a:lnTo>
                    <a:pt x="290" y="437"/>
                  </a:lnTo>
                  <a:lnTo>
                    <a:pt x="288" y="435"/>
                  </a:lnTo>
                  <a:lnTo>
                    <a:pt x="288" y="435"/>
                  </a:lnTo>
                  <a:lnTo>
                    <a:pt x="290" y="433"/>
                  </a:lnTo>
                  <a:lnTo>
                    <a:pt x="290" y="430"/>
                  </a:lnTo>
                  <a:lnTo>
                    <a:pt x="288" y="430"/>
                  </a:lnTo>
                  <a:lnTo>
                    <a:pt x="288" y="430"/>
                  </a:lnTo>
                  <a:lnTo>
                    <a:pt x="286" y="430"/>
                  </a:lnTo>
                  <a:lnTo>
                    <a:pt x="286" y="428"/>
                  </a:lnTo>
                  <a:lnTo>
                    <a:pt x="283" y="428"/>
                  </a:lnTo>
                  <a:lnTo>
                    <a:pt x="283" y="428"/>
                  </a:lnTo>
                  <a:lnTo>
                    <a:pt x="281" y="428"/>
                  </a:lnTo>
                  <a:lnTo>
                    <a:pt x="281" y="417"/>
                  </a:lnTo>
                  <a:lnTo>
                    <a:pt x="284" y="419"/>
                  </a:lnTo>
                  <a:lnTo>
                    <a:pt x="286" y="419"/>
                  </a:lnTo>
                  <a:lnTo>
                    <a:pt x="286" y="419"/>
                  </a:lnTo>
                  <a:lnTo>
                    <a:pt x="288" y="419"/>
                  </a:lnTo>
                  <a:lnTo>
                    <a:pt x="291" y="417"/>
                  </a:lnTo>
                  <a:lnTo>
                    <a:pt x="291" y="421"/>
                  </a:lnTo>
                  <a:lnTo>
                    <a:pt x="297" y="421"/>
                  </a:lnTo>
                  <a:lnTo>
                    <a:pt x="297" y="417"/>
                  </a:lnTo>
                  <a:lnTo>
                    <a:pt x="300" y="419"/>
                  </a:lnTo>
                  <a:lnTo>
                    <a:pt x="302" y="419"/>
                  </a:lnTo>
                  <a:lnTo>
                    <a:pt x="304" y="419"/>
                  </a:lnTo>
                  <a:lnTo>
                    <a:pt x="307" y="416"/>
                  </a:lnTo>
                  <a:lnTo>
                    <a:pt x="307" y="416"/>
                  </a:lnTo>
                  <a:lnTo>
                    <a:pt x="307" y="421"/>
                  </a:lnTo>
                  <a:lnTo>
                    <a:pt x="312" y="423"/>
                  </a:lnTo>
                  <a:lnTo>
                    <a:pt x="312" y="424"/>
                  </a:lnTo>
                  <a:lnTo>
                    <a:pt x="309" y="424"/>
                  </a:lnTo>
                  <a:lnTo>
                    <a:pt x="309" y="424"/>
                  </a:lnTo>
                  <a:lnTo>
                    <a:pt x="307" y="424"/>
                  </a:lnTo>
                  <a:lnTo>
                    <a:pt x="307" y="426"/>
                  </a:lnTo>
                  <a:lnTo>
                    <a:pt x="314" y="426"/>
                  </a:lnTo>
                  <a:lnTo>
                    <a:pt x="314" y="428"/>
                  </a:lnTo>
                  <a:lnTo>
                    <a:pt x="318" y="428"/>
                  </a:lnTo>
                  <a:lnTo>
                    <a:pt x="318" y="430"/>
                  </a:lnTo>
                  <a:lnTo>
                    <a:pt x="319" y="430"/>
                  </a:lnTo>
                  <a:lnTo>
                    <a:pt x="318" y="431"/>
                  </a:lnTo>
                  <a:lnTo>
                    <a:pt x="318" y="433"/>
                  </a:lnTo>
                  <a:lnTo>
                    <a:pt x="316" y="433"/>
                  </a:lnTo>
                  <a:lnTo>
                    <a:pt x="318" y="437"/>
                  </a:lnTo>
                  <a:lnTo>
                    <a:pt x="323" y="437"/>
                  </a:lnTo>
                  <a:lnTo>
                    <a:pt x="325" y="437"/>
                  </a:lnTo>
                  <a:lnTo>
                    <a:pt x="328" y="433"/>
                  </a:lnTo>
                  <a:lnTo>
                    <a:pt x="328" y="433"/>
                  </a:lnTo>
                  <a:lnTo>
                    <a:pt x="328" y="438"/>
                  </a:lnTo>
                  <a:lnTo>
                    <a:pt x="330" y="438"/>
                  </a:lnTo>
                  <a:lnTo>
                    <a:pt x="332" y="440"/>
                  </a:lnTo>
                  <a:lnTo>
                    <a:pt x="332" y="442"/>
                  </a:lnTo>
                  <a:lnTo>
                    <a:pt x="337" y="442"/>
                  </a:lnTo>
                  <a:lnTo>
                    <a:pt x="337" y="442"/>
                  </a:lnTo>
                  <a:lnTo>
                    <a:pt x="340" y="442"/>
                  </a:lnTo>
                  <a:lnTo>
                    <a:pt x="342" y="445"/>
                  </a:lnTo>
                  <a:lnTo>
                    <a:pt x="346" y="445"/>
                  </a:lnTo>
                  <a:lnTo>
                    <a:pt x="346" y="447"/>
                  </a:lnTo>
                  <a:lnTo>
                    <a:pt x="354" y="449"/>
                  </a:lnTo>
                  <a:lnTo>
                    <a:pt x="354" y="449"/>
                  </a:lnTo>
                  <a:lnTo>
                    <a:pt x="354" y="449"/>
                  </a:lnTo>
                  <a:lnTo>
                    <a:pt x="354" y="449"/>
                  </a:lnTo>
                  <a:lnTo>
                    <a:pt x="356" y="449"/>
                  </a:lnTo>
                  <a:lnTo>
                    <a:pt x="358" y="449"/>
                  </a:lnTo>
                  <a:lnTo>
                    <a:pt x="360" y="445"/>
                  </a:lnTo>
                  <a:lnTo>
                    <a:pt x="365" y="445"/>
                  </a:lnTo>
                  <a:lnTo>
                    <a:pt x="365" y="445"/>
                  </a:lnTo>
                  <a:lnTo>
                    <a:pt x="367" y="445"/>
                  </a:lnTo>
                  <a:lnTo>
                    <a:pt x="367" y="445"/>
                  </a:lnTo>
                  <a:lnTo>
                    <a:pt x="367" y="445"/>
                  </a:lnTo>
                  <a:lnTo>
                    <a:pt x="370" y="445"/>
                  </a:lnTo>
                  <a:lnTo>
                    <a:pt x="370" y="447"/>
                  </a:lnTo>
                  <a:lnTo>
                    <a:pt x="374" y="447"/>
                  </a:lnTo>
                  <a:lnTo>
                    <a:pt x="374" y="449"/>
                  </a:lnTo>
                  <a:lnTo>
                    <a:pt x="375" y="449"/>
                  </a:lnTo>
                  <a:lnTo>
                    <a:pt x="375" y="449"/>
                  </a:lnTo>
                  <a:lnTo>
                    <a:pt x="380" y="449"/>
                  </a:lnTo>
                  <a:lnTo>
                    <a:pt x="382" y="451"/>
                  </a:lnTo>
                  <a:lnTo>
                    <a:pt x="386" y="451"/>
                  </a:lnTo>
                  <a:lnTo>
                    <a:pt x="386" y="452"/>
                  </a:lnTo>
                  <a:lnTo>
                    <a:pt x="387" y="452"/>
                  </a:lnTo>
                  <a:lnTo>
                    <a:pt x="387" y="454"/>
                  </a:lnTo>
                  <a:lnTo>
                    <a:pt x="394" y="454"/>
                  </a:lnTo>
                  <a:lnTo>
                    <a:pt x="398" y="454"/>
                  </a:lnTo>
                  <a:lnTo>
                    <a:pt x="403" y="454"/>
                  </a:lnTo>
                  <a:lnTo>
                    <a:pt x="405" y="454"/>
                  </a:lnTo>
                  <a:lnTo>
                    <a:pt x="408" y="451"/>
                  </a:lnTo>
                  <a:lnTo>
                    <a:pt x="408" y="451"/>
                  </a:lnTo>
                  <a:lnTo>
                    <a:pt x="408" y="454"/>
                  </a:lnTo>
                  <a:lnTo>
                    <a:pt x="408" y="454"/>
                  </a:lnTo>
                  <a:lnTo>
                    <a:pt x="408" y="456"/>
                  </a:lnTo>
                  <a:lnTo>
                    <a:pt x="408" y="458"/>
                  </a:lnTo>
                  <a:lnTo>
                    <a:pt x="408" y="458"/>
                  </a:lnTo>
                  <a:lnTo>
                    <a:pt x="408" y="459"/>
                  </a:lnTo>
                  <a:lnTo>
                    <a:pt x="407" y="461"/>
                  </a:lnTo>
                  <a:lnTo>
                    <a:pt x="408" y="463"/>
                  </a:lnTo>
                  <a:lnTo>
                    <a:pt x="410" y="463"/>
                  </a:lnTo>
                  <a:lnTo>
                    <a:pt x="412" y="463"/>
                  </a:lnTo>
                  <a:lnTo>
                    <a:pt x="414" y="463"/>
                  </a:lnTo>
                  <a:lnTo>
                    <a:pt x="415" y="463"/>
                  </a:lnTo>
                  <a:lnTo>
                    <a:pt x="415" y="466"/>
                  </a:lnTo>
                  <a:lnTo>
                    <a:pt x="419" y="466"/>
                  </a:lnTo>
                  <a:lnTo>
                    <a:pt x="421" y="468"/>
                  </a:lnTo>
                  <a:lnTo>
                    <a:pt x="424" y="466"/>
                  </a:lnTo>
                  <a:lnTo>
                    <a:pt x="422" y="463"/>
                  </a:lnTo>
                  <a:lnTo>
                    <a:pt x="429" y="463"/>
                  </a:lnTo>
                  <a:lnTo>
                    <a:pt x="429" y="466"/>
                  </a:lnTo>
                  <a:lnTo>
                    <a:pt x="428" y="468"/>
                  </a:lnTo>
                  <a:lnTo>
                    <a:pt x="426" y="470"/>
                  </a:lnTo>
                  <a:lnTo>
                    <a:pt x="428" y="473"/>
                  </a:lnTo>
                  <a:lnTo>
                    <a:pt x="429" y="475"/>
                  </a:lnTo>
                  <a:lnTo>
                    <a:pt x="431" y="479"/>
                  </a:lnTo>
                  <a:lnTo>
                    <a:pt x="433" y="479"/>
                  </a:lnTo>
                  <a:lnTo>
                    <a:pt x="433" y="482"/>
                  </a:lnTo>
                  <a:lnTo>
                    <a:pt x="436" y="482"/>
                  </a:lnTo>
                  <a:lnTo>
                    <a:pt x="438" y="487"/>
                  </a:lnTo>
                  <a:lnTo>
                    <a:pt x="442" y="487"/>
                  </a:lnTo>
                  <a:lnTo>
                    <a:pt x="445" y="486"/>
                  </a:lnTo>
                  <a:lnTo>
                    <a:pt x="447" y="487"/>
                  </a:lnTo>
                  <a:lnTo>
                    <a:pt x="447" y="491"/>
                  </a:lnTo>
                  <a:lnTo>
                    <a:pt x="450" y="491"/>
                  </a:lnTo>
                  <a:lnTo>
                    <a:pt x="450" y="493"/>
                  </a:lnTo>
                  <a:lnTo>
                    <a:pt x="452" y="494"/>
                  </a:lnTo>
                  <a:lnTo>
                    <a:pt x="452" y="494"/>
                  </a:lnTo>
                  <a:lnTo>
                    <a:pt x="452" y="494"/>
                  </a:lnTo>
                  <a:lnTo>
                    <a:pt x="454" y="496"/>
                  </a:lnTo>
                  <a:lnTo>
                    <a:pt x="456" y="501"/>
                  </a:lnTo>
                  <a:lnTo>
                    <a:pt x="454" y="501"/>
                  </a:lnTo>
                  <a:lnTo>
                    <a:pt x="456" y="503"/>
                  </a:lnTo>
                  <a:lnTo>
                    <a:pt x="456" y="505"/>
                  </a:lnTo>
                  <a:lnTo>
                    <a:pt x="457" y="505"/>
                  </a:lnTo>
                  <a:lnTo>
                    <a:pt x="459" y="506"/>
                  </a:lnTo>
                  <a:lnTo>
                    <a:pt x="463" y="506"/>
                  </a:lnTo>
                  <a:lnTo>
                    <a:pt x="463" y="510"/>
                  </a:lnTo>
                  <a:lnTo>
                    <a:pt x="464" y="512"/>
                  </a:lnTo>
                  <a:lnTo>
                    <a:pt x="464" y="512"/>
                  </a:lnTo>
                  <a:lnTo>
                    <a:pt x="466" y="512"/>
                  </a:lnTo>
                  <a:lnTo>
                    <a:pt x="466" y="512"/>
                  </a:lnTo>
                  <a:lnTo>
                    <a:pt x="468" y="510"/>
                  </a:lnTo>
                  <a:lnTo>
                    <a:pt x="468" y="506"/>
                  </a:lnTo>
                  <a:lnTo>
                    <a:pt x="471" y="508"/>
                  </a:lnTo>
                  <a:lnTo>
                    <a:pt x="471" y="510"/>
                  </a:lnTo>
                  <a:lnTo>
                    <a:pt x="473" y="510"/>
                  </a:lnTo>
                  <a:lnTo>
                    <a:pt x="475" y="512"/>
                  </a:lnTo>
                  <a:lnTo>
                    <a:pt x="476" y="512"/>
                  </a:lnTo>
                  <a:lnTo>
                    <a:pt x="478" y="512"/>
                  </a:lnTo>
                  <a:lnTo>
                    <a:pt x="480" y="508"/>
                  </a:lnTo>
                  <a:lnTo>
                    <a:pt x="478" y="508"/>
                  </a:lnTo>
                  <a:lnTo>
                    <a:pt x="478" y="505"/>
                  </a:lnTo>
                  <a:lnTo>
                    <a:pt x="476" y="503"/>
                  </a:lnTo>
                  <a:lnTo>
                    <a:pt x="473" y="503"/>
                  </a:lnTo>
                  <a:lnTo>
                    <a:pt x="475" y="501"/>
                  </a:lnTo>
                  <a:lnTo>
                    <a:pt x="476" y="499"/>
                  </a:lnTo>
                  <a:lnTo>
                    <a:pt x="473" y="498"/>
                  </a:lnTo>
                  <a:lnTo>
                    <a:pt x="471" y="496"/>
                  </a:lnTo>
                  <a:lnTo>
                    <a:pt x="456" y="494"/>
                  </a:lnTo>
                  <a:lnTo>
                    <a:pt x="454" y="491"/>
                  </a:lnTo>
                  <a:lnTo>
                    <a:pt x="456" y="491"/>
                  </a:lnTo>
                  <a:lnTo>
                    <a:pt x="457" y="491"/>
                  </a:lnTo>
                  <a:lnTo>
                    <a:pt x="457" y="493"/>
                  </a:lnTo>
                  <a:lnTo>
                    <a:pt x="461" y="493"/>
                  </a:lnTo>
                  <a:lnTo>
                    <a:pt x="463" y="491"/>
                  </a:lnTo>
                  <a:lnTo>
                    <a:pt x="463" y="491"/>
                  </a:lnTo>
                  <a:lnTo>
                    <a:pt x="463" y="489"/>
                  </a:lnTo>
                  <a:lnTo>
                    <a:pt x="464" y="489"/>
                  </a:lnTo>
                  <a:lnTo>
                    <a:pt x="466" y="489"/>
                  </a:lnTo>
                  <a:lnTo>
                    <a:pt x="468" y="487"/>
                  </a:lnTo>
                  <a:lnTo>
                    <a:pt x="470" y="487"/>
                  </a:lnTo>
                  <a:lnTo>
                    <a:pt x="470" y="487"/>
                  </a:lnTo>
                  <a:lnTo>
                    <a:pt x="471" y="491"/>
                  </a:lnTo>
                  <a:lnTo>
                    <a:pt x="473" y="491"/>
                  </a:lnTo>
                  <a:lnTo>
                    <a:pt x="473" y="489"/>
                  </a:lnTo>
                  <a:lnTo>
                    <a:pt x="473" y="486"/>
                  </a:lnTo>
                  <a:lnTo>
                    <a:pt x="473" y="482"/>
                  </a:lnTo>
                  <a:lnTo>
                    <a:pt x="473" y="480"/>
                  </a:lnTo>
                  <a:lnTo>
                    <a:pt x="473" y="475"/>
                  </a:lnTo>
                  <a:lnTo>
                    <a:pt x="475" y="475"/>
                  </a:lnTo>
                  <a:lnTo>
                    <a:pt x="476" y="480"/>
                  </a:lnTo>
                  <a:lnTo>
                    <a:pt x="476" y="487"/>
                  </a:lnTo>
                  <a:lnTo>
                    <a:pt x="480" y="487"/>
                  </a:lnTo>
                  <a:lnTo>
                    <a:pt x="482" y="489"/>
                  </a:lnTo>
                  <a:lnTo>
                    <a:pt x="485" y="489"/>
                  </a:lnTo>
                  <a:lnTo>
                    <a:pt x="487" y="489"/>
                  </a:lnTo>
                  <a:lnTo>
                    <a:pt x="487" y="491"/>
                  </a:lnTo>
                  <a:lnTo>
                    <a:pt x="489" y="491"/>
                  </a:lnTo>
                  <a:lnTo>
                    <a:pt x="489" y="494"/>
                  </a:lnTo>
                  <a:lnTo>
                    <a:pt x="490" y="494"/>
                  </a:lnTo>
                  <a:lnTo>
                    <a:pt x="490" y="496"/>
                  </a:lnTo>
                  <a:lnTo>
                    <a:pt x="494" y="494"/>
                  </a:lnTo>
                  <a:lnTo>
                    <a:pt x="494" y="501"/>
                  </a:lnTo>
                  <a:lnTo>
                    <a:pt x="496" y="501"/>
                  </a:lnTo>
                  <a:lnTo>
                    <a:pt x="496" y="503"/>
                  </a:lnTo>
                  <a:lnTo>
                    <a:pt x="497" y="505"/>
                  </a:lnTo>
                  <a:lnTo>
                    <a:pt x="497" y="505"/>
                  </a:lnTo>
                  <a:lnTo>
                    <a:pt x="499" y="505"/>
                  </a:lnTo>
                  <a:lnTo>
                    <a:pt x="497" y="506"/>
                  </a:lnTo>
                  <a:lnTo>
                    <a:pt x="497" y="508"/>
                  </a:lnTo>
                  <a:lnTo>
                    <a:pt x="497" y="512"/>
                  </a:lnTo>
                  <a:lnTo>
                    <a:pt x="499" y="512"/>
                  </a:lnTo>
                  <a:lnTo>
                    <a:pt x="499" y="517"/>
                  </a:lnTo>
                  <a:lnTo>
                    <a:pt x="501" y="519"/>
                  </a:lnTo>
                  <a:lnTo>
                    <a:pt x="501" y="519"/>
                  </a:lnTo>
                  <a:lnTo>
                    <a:pt x="503" y="520"/>
                  </a:lnTo>
                  <a:lnTo>
                    <a:pt x="506" y="520"/>
                  </a:lnTo>
                  <a:lnTo>
                    <a:pt x="506" y="524"/>
                  </a:lnTo>
                  <a:lnTo>
                    <a:pt x="506" y="524"/>
                  </a:lnTo>
                  <a:lnTo>
                    <a:pt x="506" y="526"/>
                  </a:lnTo>
                  <a:lnTo>
                    <a:pt x="506" y="527"/>
                  </a:lnTo>
                  <a:lnTo>
                    <a:pt x="508" y="529"/>
                  </a:lnTo>
                  <a:lnTo>
                    <a:pt x="511" y="529"/>
                  </a:lnTo>
                  <a:lnTo>
                    <a:pt x="511" y="533"/>
                  </a:lnTo>
                  <a:lnTo>
                    <a:pt x="520" y="538"/>
                  </a:lnTo>
                  <a:lnTo>
                    <a:pt x="520" y="547"/>
                  </a:lnTo>
                  <a:lnTo>
                    <a:pt x="518" y="547"/>
                  </a:lnTo>
                  <a:lnTo>
                    <a:pt x="518" y="554"/>
                  </a:lnTo>
                  <a:lnTo>
                    <a:pt x="524" y="552"/>
                  </a:lnTo>
                  <a:lnTo>
                    <a:pt x="524" y="547"/>
                  </a:lnTo>
                  <a:lnTo>
                    <a:pt x="525" y="547"/>
                  </a:lnTo>
                  <a:lnTo>
                    <a:pt x="525" y="547"/>
                  </a:lnTo>
                  <a:lnTo>
                    <a:pt x="527" y="545"/>
                  </a:lnTo>
                  <a:lnTo>
                    <a:pt x="529" y="545"/>
                  </a:lnTo>
                  <a:lnTo>
                    <a:pt x="529" y="547"/>
                  </a:lnTo>
                  <a:lnTo>
                    <a:pt x="531" y="547"/>
                  </a:lnTo>
                  <a:lnTo>
                    <a:pt x="531" y="547"/>
                  </a:lnTo>
                  <a:lnTo>
                    <a:pt x="527" y="547"/>
                  </a:lnTo>
                  <a:lnTo>
                    <a:pt x="527" y="552"/>
                  </a:lnTo>
                  <a:lnTo>
                    <a:pt x="525" y="552"/>
                  </a:lnTo>
                  <a:lnTo>
                    <a:pt x="525" y="554"/>
                  </a:lnTo>
                  <a:lnTo>
                    <a:pt x="527" y="555"/>
                  </a:lnTo>
                  <a:lnTo>
                    <a:pt x="527" y="559"/>
                  </a:lnTo>
                  <a:lnTo>
                    <a:pt x="529" y="562"/>
                  </a:lnTo>
                  <a:lnTo>
                    <a:pt x="531" y="561"/>
                  </a:lnTo>
                  <a:lnTo>
                    <a:pt x="532" y="561"/>
                  </a:lnTo>
                  <a:lnTo>
                    <a:pt x="532" y="561"/>
                  </a:lnTo>
                  <a:lnTo>
                    <a:pt x="534" y="562"/>
                  </a:lnTo>
                  <a:lnTo>
                    <a:pt x="534" y="561"/>
                  </a:lnTo>
                  <a:lnTo>
                    <a:pt x="536" y="561"/>
                  </a:lnTo>
                  <a:lnTo>
                    <a:pt x="534" y="554"/>
                  </a:lnTo>
                  <a:lnTo>
                    <a:pt x="532" y="554"/>
                  </a:lnTo>
                  <a:lnTo>
                    <a:pt x="532" y="552"/>
                  </a:lnTo>
                  <a:lnTo>
                    <a:pt x="536" y="554"/>
                  </a:lnTo>
                  <a:lnTo>
                    <a:pt x="536" y="557"/>
                  </a:lnTo>
                  <a:lnTo>
                    <a:pt x="538" y="559"/>
                  </a:lnTo>
                  <a:lnTo>
                    <a:pt x="538" y="559"/>
                  </a:lnTo>
                  <a:lnTo>
                    <a:pt x="538" y="566"/>
                  </a:lnTo>
                  <a:lnTo>
                    <a:pt x="532" y="566"/>
                  </a:lnTo>
                  <a:lnTo>
                    <a:pt x="532" y="568"/>
                  </a:lnTo>
                  <a:lnTo>
                    <a:pt x="538" y="569"/>
                  </a:lnTo>
                  <a:lnTo>
                    <a:pt x="536" y="571"/>
                  </a:lnTo>
                  <a:lnTo>
                    <a:pt x="536" y="571"/>
                  </a:lnTo>
                  <a:lnTo>
                    <a:pt x="536" y="571"/>
                  </a:lnTo>
                  <a:lnTo>
                    <a:pt x="536" y="573"/>
                  </a:lnTo>
                  <a:lnTo>
                    <a:pt x="536" y="573"/>
                  </a:lnTo>
                  <a:lnTo>
                    <a:pt x="536" y="575"/>
                  </a:lnTo>
                  <a:lnTo>
                    <a:pt x="536" y="575"/>
                  </a:lnTo>
                  <a:lnTo>
                    <a:pt x="541" y="576"/>
                  </a:lnTo>
                  <a:lnTo>
                    <a:pt x="543" y="575"/>
                  </a:lnTo>
                  <a:lnTo>
                    <a:pt x="543" y="573"/>
                  </a:lnTo>
                  <a:lnTo>
                    <a:pt x="543" y="571"/>
                  </a:lnTo>
                  <a:lnTo>
                    <a:pt x="546" y="571"/>
                  </a:lnTo>
                  <a:lnTo>
                    <a:pt x="548" y="569"/>
                  </a:lnTo>
                  <a:lnTo>
                    <a:pt x="548" y="566"/>
                  </a:lnTo>
                  <a:lnTo>
                    <a:pt x="552" y="568"/>
                  </a:lnTo>
                  <a:lnTo>
                    <a:pt x="553" y="571"/>
                  </a:lnTo>
                  <a:lnTo>
                    <a:pt x="552" y="571"/>
                  </a:lnTo>
                  <a:lnTo>
                    <a:pt x="550" y="571"/>
                  </a:lnTo>
                  <a:lnTo>
                    <a:pt x="548" y="571"/>
                  </a:lnTo>
                  <a:lnTo>
                    <a:pt x="548" y="573"/>
                  </a:lnTo>
                  <a:lnTo>
                    <a:pt x="545" y="576"/>
                  </a:lnTo>
                  <a:lnTo>
                    <a:pt x="545" y="580"/>
                  </a:lnTo>
                  <a:lnTo>
                    <a:pt x="541" y="580"/>
                  </a:lnTo>
                  <a:lnTo>
                    <a:pt x="539" y="587"/>
                  </a:lnTo>
                  <a:lnTo>
                    <a:pt x="541" y="587"/>
                  </a:lnTo>
                  <a:lnTo>
                    <a:pt x="543" y="587"/>
                  </a:lnTo>
                  <a:lnTo>
                    <a:pt x="545" y="589"/>
                  </a:lnTo>
                  <a:lnTo>
                    <a:pt x="545" y="589"/>
                  </a:lnTo>
                  <a:lnTo>
                    <a:pt x="545" y="596"/>
                  </a:lnTo>
                  <a:lnTo>
                    <a:pt x="548" y="596"/>
                  </a:lnTo>
                  <a:lnTo>
                    <a:pt x="548" y="599"/>
                  </a:lnTo>
                  <a:lnTo>
                    <a:pt x="545" y="599"/>
                  </a:lnTo>
                  <a:lnTo>
                    <a:pt x="548" y="608"/>
                  </a:lnTo>
                  <a:lnTo>
                    <a:pt x="550" y="609"/>
                  </a:lnTo>
                  <a:lnTo>
                    <a:pt x="552" y="609"/>
                  </a:lnTo>
                  <a:lnTo>
                    <a:pt x="553" y="611"/>
                  </a:lnTo>
                  <a:lnTo>
                    <a:pt x="553" y="613"/>
                  </a:lnTo>
                  <a:lnTo>
                    <a:pt x="557" y="611"/>
                  </a:lnTo>
                  <a:lnTo>
                    <a:pt x="555" y="609"/>
                  </a:lnTo>
                  <a:lnTo>
                    <a:pt x="553" y="608"/>
                  </a:lnTo>
                  <a:lnTo>
                    <a:pt x="553" y="606"/>
                  </a:lnTo>
                  <a:lnTo>
                    <a:pt x="557" y="608"/>
                  </a:lnTo>
                  <a:lnTo>
                    <a:pt x="559" y="604"/>
                  </a:lnTo>
                  <a:lnTo>
                    <a:pt x="562" y="604"/>
                  </a:lnTo>
                  <a:lnTo>
                    <a:pt x="562" y="604"/>
                  </a:lnTo>
                  <a:lnTo>
                    <a:pt x="562" y="604"/>
                  </a:lnTo>
                  <a:lnTo>
                    <a:pt x="564" y="608"/>
                  </a:lnTo>
                  <a:lnTo>
                    <a:pt x="560" y="608"/>
                  </a:lnTo>
                  <a:lnTo>
                    <a:pt x="560" y="613"/>
                  </a:lnTo>
                  <a:lnTo>
                    <a:pt x="562" y="615"/>
                  </a:lnTo>
                  <a:lnTo>
                    <a:pt x="566" y="616"/>
                  </a:lnTo>
                  <a:lnTo>
                    <a:pt x="566" y="616"/>
                  </a:lnTo>
                  <a:lnTo>
                    <a:pt x="564" y="616"/>
                  </a:lnTo>
                  <a:lnTo>
                    <a:pt x="562" y="616"/>
                  </a:lnTo>
                  <a:lnTo>
                    <a:pt x="562" y="615"/>
                  </a:lnTo>
                  <a:lnTo>
                    <a:pt x="560" y="615"/>
                  </a:lnTo>
                  <a:lnTo>
                    <a:pt x="559" y="615"/>
                  </a:lnTo>
                  <a:lnTo>
                    <a:pt x="557" y="616"/>
                  </a:lnTo>
                  <a:lnTo>
                    <a:pt x="559" y="618"/>
                  </a:lnTo>
                  <a:lnTo>
                    <a:pt x="559" y="622"/>
                  </a:lnTo>
                  <a:lnTo>
                    <a:pt x="560" y="623"/>
                  </a:lnTo>
                  <a:lnTo>
                    <a:pt x="562" y="625"/>
                  </a:lnTo>
                  <a:lnTo>
                    <a:pt x="567" y="625"/>
                  </a:lnTo>
                  <a:lnTo>
                    <a:pt x="567" y="623"/>
                  </a:lnTo>
                  <a:lnTo>
                    <a:pt x="569" y="623"/>
                  </a:lnTo>
                  <a:lnTo>
                    <a:pt x="567" y="622"/>
                  </a:lnTo>
                  <a:lnTo>
                    <a:pt x="569" y="622"/>
                  </a:lnTo>
                  <a:lnTo>
                    <a:pt x="569" y="623"/>
                  </a:lnTo>
                  <a:lnTo>
                    <a:pt x="569" y="625"/>
                  </a:lnTo>
                  <a:lnTo>
                    <a:pt x="569" y="625"/>
                  </a:lnTo>
                  <a:lnTo>
                    <a:pt x="571" y="627"/>
                  </a:lnTo>
                  <a:lnTo>
                    <a:pt x="571" y="632"/>
                  </a:lnTo>
                  <a:lnTo>
                    <a:pt x="574" y="632"/>
                  </a:lnTo>
                  <a:lnTo>
                    <a:pt x="576" y="632"/>
                  </a:lnTo>
                  <a:lnTo>
                    <a:pt x="578" y="634"/>
                  </a:lnTo>
                  <a:lnTo>
                    <a:pt x="578" y="634"/>
                  </a:lnTo>
                  <a:lnTo>
                    <a:pt x="578" y="636"/>
                  </a:lnTo>
                  <a:lnTo>
                    <a:pt x="576" y="637"/>
                  </a:lnTo>
                  <a:lnTo>
                    <a:pt x="576" y="637"/>
                  </a:lnTo>
                  <a:lnTo>
                    <a:pt x="579" y="637"/>
                  </a:lnTo>
                  <a:lnTo>
                    <a:pt x="579" y="641"/>
                  </a:lnTo>
                  <a:lnTo>
                    <a:pt x="578" y="641"/>
                  </a:lnTo>
                  <a:lnTo>
                    <a:pt x="578" y="646"/>
                  </a:lnTo>
                  <a:lnTo>
                    <a:pt x="579" y="646"/>
                  </a:lnTo>
                  <a:lnTo>
                    <a:pt x="581" y="648"/>
                  </a:lnTo>
                  <a:lnTo>
                    <a:pt x="583" y="648"/>
                  </a:lnTo>
                  <a:lnTo>
                    <a:pt x="583" y="650"/>
                  </a:lnTo>
                  <a:lnTo>
                    <a:pt x="578" y="650"/>
                  </a:lnTo>
                  <a:lnTo>
                    <a:pt x="579" y="650"/>
                  </a:lnTo>
                  <a:lnTo>
                    <a:pt x="579" y="651"/>
                  </a:lnTo>
                  <a:lnTo>
                    <a:pt x="579" y="651"/>
                  </a:lnTo>
                  <a:lnTo>
                    <a:pt x="578" y="651"/>
                  </a:lnTo>
                  <a:lnTo>
                    <a:pt x="576" y="653"/>
                  </a:lnTo>
                  <a:lnTo>
                    <a:pt x="576" y="657"/>
                  </a:lnTo>
                  <a:lnTo>
                    <a:pt x="576" y="658"/>
                  </a:lnTo>
                  <a:lnTo>
                    <a:pt x="578" y="662"/>
                  </a:lnTo>
                  <a:lnTo>
                    <a:pt x="578" y="662"/>
                  </a:lnTo>
                  <a:lnTo>
                    <a:pt x="578" y="662"/>
                  </a:lnTo>
                  <a:lnTo>
                    <a:pt x="579" y="662"/>
                  </a:lnTo>
                  <a:lnTo>
                    <a:pt x="579" y="662"/>
                  </a:lnTo>
                  <a:lnTo>
                    <a:pt x="583" y="662"/>
                  </a:lnTo>
                  <a:lnTo>
                    <a:pt x="583" y="660"/>
                  </a:lnTo>
                  <a:lnTo>
                    <a:pt x="590" y="658"/>
                  </a:lnTo>
                  <a:lnTo>
                    <a:pt x="590" y="660"/>
                  </a:lnTo>
                  <a:lnTo>
                    <a:pt x="593" y="660"/>
                  </a:lnTo>
                  <a:lnTo>
                    <a:pt x="595" y="662"/>
                  </a:lnTo>
                  <a:lnTo>
                    <a:pt x="595" y="664"/>
                  </a:lnTo>
                  <a:lnTo>
                    <a:pt x="592" y="664"/>
                  </a:lnTo>
                  <a:lnTo>
                    <a:pt x="593" y="665"/>
                  </a:lnTo>
                  <a:lnTo>
                    <a:pt x="593" y="665"/>
                  </a:lnTo>
                  <a:lnTo>
                    <a:pt x="595" y="667"/>
                  </a:lnTo>
                  <a:lnTo>
                    <a:pt x="595" y="667"/>
                  </a:lnTo>
                  <a:lnTo>
                    <a:pt x="595" y="667"/>
                  </a:lnTo>
                  <a:lnTo>
                    <a:pt x="595" y="667"/>
                  </a:lnTo>
                  <a:lnTo>
                    <a:pt x="602" y="667"/>
                  </a:lnTo>
                  <a:lnTo>
                    <a:pt x="602" y="665"/>
                  </a:lnTo>
                  <a:lnTo>
                    <a:pt x="604" y="665"/>
                  </a:lnTo>
                  <a:lnTo>
                    <a:pt x="606" y="665"/>
                  </a:lnTo>
                  <a:lnTo>
                    <a:pt x="609" y="667"/>
                  </a:lnTo>
                  <a:lnTo>
                    <a:pt x="611" y="665"/>
                  </a:lnTo>
                  <a:lnTo>
                    <a:pt x="611" y="664"/>
                  </a:lnTo>
                  <a:lnTo>
                    <a:pt x="613" y="664"/>
                  </a:lnTo>
                  <a:lnTo>
                    <a:pt x="614" y="664"/>
                  </a:lnTo>
                  <a:lnTo>
                    <a:pt x="616" y="662"/>
                  </a:lnTo>
                  <a:lnTo>
                    <a:pt x="616" y="667"/>
                  </a:lnTo>
                  <a:lnTo>
                    <a:pt x="616" y="667"/>
                  </a:lnTo>
                  <a:lnTo>
                    <a:pt x="618" y="669"/>
                  </a:lnTo>
                  <a:lnTo>
                    <a:pt x="620" y="669"/>
                  </a:lnTo>
                  <a:lnTo>
                    <a:pt x="620" y="669"/>
                  </a:lnTo>
                  <a:lnTo>
                    <a:pt x="620" y="671"/>
                  </a:lnTo>
                  <a:lnTo>
                    <a:pt x="620" y="672"/>
                  </a:lnTo>
                  <a:lnTo>
                    <a:pt x="623" y="674"/>
                  </a:lnTo>
                  <a:lnTo>
                    <a:pt x="623" y="674"/>
                  </a:lnTo>
                  <a:lnTo>
                    <a:pt x="625" y="674"/>
                  </a:lnTo>
                  <a:lnTo>
                    <a:pt x="625" y="676"/>
                  </a:lnTo>
                  <a:lnTo>
                    <a:pt x="632" y="674"/>
                  </a:lnTo>
                  <a:lnTo>
                    <a:pt x="632" y="676"/>
                  </a:lnTo>
                  <a:lnTo>
                    <a:pt x="634" y="676"/>
                  </a:lnTo>
                  <a:lnTo>
                    <a:pt x="634" y="679"/>
                  </a:lnTo>
                  <a:lnTo>
                    <a:pt x="632" y="681"/>
                  </a:lnTo>
                  <a:lnTo>
                    <a:pt x="632" y="683"/>
                  </a:lnTo>
                  <a:lnTo>
                    <a:pt x="632" y="683"/>
                  </a:lnTo>
                  <a:lnTo>
                    <a:pt x="632" y="683"/>
                  </a:lnTo>
                  <a:lnTo>
                    <a:pt x="632" y="685"/>
                  </a:lnTo>
                  <a:lnTo>
                    <a:pt x="637" y="683"/>
                  </a:lnTo>
                  <a:lnTo>
                    <a:pt x="637" y="679"/>
                  </a:lnTo>
                  <a:lnTo>
                    <a:pt x="639" y="679"/>
                  </a:lnTo>
                  <a:lnTo>
                    <a:pt x="641" y="681"/>
                  </a:lnTo>
                  <a:lnTo>
                    <a:pt x="642" y="681"/>
                  </a:lnTo>
                  <a:lnTo>
                    <a:pt x="642" y="683"/>
                  </a:lnTo>
                  <a:lnTo>
                    <a:pt x="641" y="683"/>
                  </a:lnTo>
                  <a:lnTo>
                    <a:pt x="641" y="685"/>
                  </a:lnTo>
                  <a:lnTo>
                    <a:pt x="641" y="686"/>
                  </a:lnTo>
                  <a:lnTo>
                    <a:pt x="642" y="688"/>
                  </a:lnTo>
                  <a:lnTo>
                    <a:pt x="646" y="688"/>
                  </a:lnTo>
                  <a:lnTo>
                    <a:pt x="646" y="692"/>
                  </a:lnTo>
                  <a:lnTo>
                    <a:pt x="649" y="692"/>
                  </a:lnTo>
                  <a:lnTo>
                    <a:pt x="649" y="695"/>
                  </a:lnTo>
                  <a:lnTo>
                    <a:pt x="655" y="700"/>
                  </a:lnTo>
                  <a:lnTo>
                    <a:pt x="653" y="702"/>
                  </a:lnTo>
                  <a:lnTo>
                    <a:pt x="653" y="704"/>
                  </a:lnTo>
                  <a:lnTo>
                    <a:pt x="649" y="705"/>
                  </a:lnTo>
                  <a:lnTo>
                    <a:pt x="651" y="707"/>
                  </a:lnTo>
                  <a:lnTo>
                    <a:pt x="653" y="709"/>
                  </a:lnTo>
                  <a:lnTo>
                    <a:pt x="655" y="711"/>
                  </a:lnTo>
                  <a:lnTo>
                    <a:pt x="655" y="712"/>
                  </a:lnTo>
                  <a:lnTo>
                    <a:pt x="653" y="714"/>
                  </a:lnTo>
                  <a:lnTo>
                    <a:pt x="655" y="714"/>
                  </a:lnTo>
                  <a:lnTo>
                    <a:pt x="656" y="714"/>
                  </a:lnTo>
                  <a:lnTo>
                    <a:pt x="658" y="712"/>
                  </a:lnTo>
                  <a:lnTo>
                    <a:pt x="658" y="714"/>
                  </a:lnTo>
                  <a:lnTo>
                    <a:pt x="658" y="714"/>
                  </a:lnTo>
                  <a:lnTo>
                    <a:pt x="658" y="718"/>
                  </a:lnTo>
                  <a:lnTo>
                    <a:pt x="656" y="719"/>
                  </a:lnTo>
                  <a:lnTo>
                    <a:pt x="656" y="723"/>
                  </a:lnTo>
                  <a:lnTo>
                    <a:pt x="656" y="725"/>
                  </a:lnTo>
                  <a:lnTo>
                    <a:pt x="656" y="728"/>
                  </a:lnTo>
                  <a:lnTo>
                    <a:pt x="655" y="728"/>
                  </a:lnTo>
                  <a:lnTo>
                    <a:pt x="655" y="726"/>
                  </a:lnTo>
                  <a:lnTo>
                    <a:pt x="653" y="725"/>
                  </a:lnTo>
                  <a:lnTo>
                    <a:pt x="651" y="723"/>
                  </a:lnTo>
                  <a:lnTo>
                    <a:pt x="651" y="723"/>
                  </a:lnTo>
                  <a:lnTo>
                    <a:pt x="651" y="723"/>
                  </a:lnTo>
                  <a:lnTo>
                    <a:pt x="653" y="721"/>
                  </a:lnTo>
                  <a:lnTo>
                    <a:pt x="651" y="718"/>
                  </a:lnTo>
                  <a:lnTo>
                    <a:pt x="653" y="718"/>
                  </a:lnTo>
                  <a:lnTo>
                    <a:pt x="653" y="718"/>
                  </a:lnTo>
                  <a:lnTo>
                    <a:pt x="653" y="718"/>
                  </a:lnTo>
                  <a:lnTo>
                    <a:pt x="655" y="718"/>
                  </a:lnTo>
                  <a:lnTo>
                    <a:pt x="655" y="716"/>
                  </a:lnTo>
                  <a:lnTo>
                    <a:pt x="653" y="714"/>
                  </a:lnTo>
                  <a:lnTo>
                    <a:pt x="653" y="712"/>
                  </a:lnTo>
                  <a:lnTo>
                    <a:pt x="649" y="712"/>
                  </a:lnTo>
                  <a:lnTo>
                    <a:pt x="648" y="716"/>
                  </a:lnTo>
                  <a:lnTo>
                    <a:pt x="641" y="716"/>
                  </a:lnTo>
                  <a:lnTo>
                    <a:pt x="641" y="716"/>
                  </a:lnTo>
                  <a:lnTo>
                    <a:pt x="634" y="716"/>
                  </a:lnTo>
                  <a:lnTo>
                    <a:pt x="634" y="714"/>
                  </a:lnTo>
                  <a:lnTo>
                    <a:pt x="628" y="716"/>
                  </a:lnTo>
                  <a:lnTo>
                    <a:pt x="628" y="714"/>
                  </a:lnTo>
                  <a:lnTo>
                    <a:pt x="625" y="714"/>
                  </a:lnTo>
                  <a:lnTo>
                    <a:pt x="625" y="712"/>
                  </a:lnTo>
                  <a:lnTo>
                    <a:pt x="620" y="712"/>
                  </a:lnTo>
                  <a:lnTo>
                    <a:pt x="621" y="723"/>
                  </a:lnTo>
                  <a:lnTo>
                    <a:pt x="623" y="725"/>
                  </a:lnTo>
                  <a:lnTo>
                    <a:pt x="625" y="728"/>
                  </a:lnTo>
                  <a:lnTo>
                    <a:pt x="628" y="732"/>
                  </a:lnTo>
                  <a:lnTo>
                    <a:pt x="630" y="735"/>
                  </a:lnTo>
                  <a:lnTo>
                    <a:pt x="630" y="739"/>
                  </a:lnTo>
                  <a:lnTo>
                    <a:pt x="632" y="739"/>
                  </a:lnTo>
                  <a:lnTo>
                    <a:pt x="632" y="746"/>
                  </a:lnTo>
                  <a:lnTo>
                    <a:pt x="634" y="746"/>
                  </a:lnTo>
                  <a:lnTo>
                    <a:pt x="634" y="753"/>
                  </a:lnTo>
                  <a:lnTo>
                    <a:pt x="634" y="753"/>
                  </a:lnTo>
                  <a:lnTo>
                    <a:pt x="634" y="753"/>
                  </a:lnTo>
                  <a:lnTo>
                    <a:pt x="632" y="751"/>
                  </a:lnTo>
                  <a:lnTo>
                    <a:pt x="632" y="751"/>
                  </a:lnTo>
                  <a:lnTo>
                    <a:pt x="632" y="760"/>
                  </a:lnTo>
                  <a:lnTo>
                    <a:pt x="634" y="760"/>
                  </a:lnTo>
                  <a:lnTo>
                    <a:pt x="634" y="761"/>
                  </a:lnTo>
                  <a:lnTo>
                    <a:pt x="632" y="761"/>
                  </a:lnTo>
                  <a:lnTo>
                    <a:pt x="632" y="774"/>
                  </a:lnTo>
                  <a:lnTo>
                    <a:pt x="634" y="774"/>
                  </a:lnTo>
                  <a:lnTo>
                    <a:pt x="632" y="777"/>
                  </a:lnTo>
                  <a:lnTo>
                    <a:pt x="632" y="777"/>
                  </a:lnTo>
                  <a:lnTo>
                    <a:pt x="632" y="786"/>
                  </a:lnTo>
                  <a:lnTo>
                    <a:pt x="632" y="786"/>
                  </a:lnTo>
                  <a:lnTo>
                    <a:pt x="632" y="793"/>
                  </a:lnTo>
                  <a:lnTo>
                    <a:pt x="630" y="793"/>
                  </a:lnTo>
                  <a:lnTo>
                    <a:pt x="630" y="795"/>
                  </a:lnTo>
                  <a:lnTo>
                    <a:pt x="630" y="796"/>
                  </a:lnTo>
                  <a:lnTo>
                    <a:pt x="632" y="798"/>
                  </a:lnTo>
                  <a:lnTo>
                    <a:pt x="630" y="798"/>
                  </a:lnTo>
                  <a:lnTo>
                    <a:pt x="630" y="800"/>
                  </a:lnTo>
                  <a:lnTo>
                    <a:pt x="628" y="805"/>
                  </a:lnTo>
                  <a:lnTo>
                    <a:pt x="628" y="808"/>
                  </a:lnTo>
                  <a:lnTo>
                    <a:pt x="628" y="812"/>
                  </a:lnTo>
                  <a:lnTo>
                    <a:pt x="628" y="815"/>
                  </a:lnTo>
                  <a:lnTo>
                    <a:pt x="628" y="817"/>
                  </a:lnTo>
                  <a:lnTo>
                    <a:pt x="628" y="819"/>
                  </a:lnTo>
                  <a:lnTo>
                    <a:pt x="628" y="819"/>
                  </a:lnTo>
                  <a:lnTo>
                    <a:pt x="627" y="819"/>
                  </a:lnTo>
                  <a:lnTo>
                    <a:pt x="627" y="821"/>
                  </a:lnTo>
                  <a:lnTo>
                    <a:pt x="627" y="822"/>
                  </a:lnTo>
                  <a:lnTo>
                    <a:pt x="627" y="826"/>
                  </a:lnTo>
                  <a:lnTo>
                    <a:pt x="627" y="829"/>
                  </a:lnTo>
                  <a:lnTo>
                    <a:pt x="628" y="833"/>
                  </a:lnTo>
                  <a:lnTo>
                    <a:pt x="628" y="838"/>
                  </a:lnTo>
                  <a:lnTo>
                    <a:pt x="628" y="842"/>
                  </a:lnTo>
                  <a:lnTo>
                    <a:pt x="630" y="845"/>
                  </a:lnTo>
                  <a:lnTo>
                    <a:pt x="634" y="847"/>
                  </a:lnTo>
                  <a:lnTo>
                    <a:pt x="634" y="849"/>
                  </a:lnTo>
                  <a:lnTo>
                    <a:pt x="632" y="849"/>
                  </a:lnTo>
                  <a:lnTo>
                    <a:pt x="632" y="850"/>
                  </a:lnTo>
                  <a:lnTo>
                    <a:pt x="630" y="852"/>
                  </a:lnTo>
                  <a:lnTo>
                    <a:pt x="632" y="854"/>
                  </a:lnTo>
                  <a:lnTo>
                    <a:pt x="632" y="854"/>
                  </a:lnTo>
                  <a:lnTo>
                    <a:pt x="632" y="859"/>
                  </a:lnTo>
                  <a:lnTo>
                    <a:pt x="632" y="861"/>
                  </a:lnTo>
                  <a:lnTo>
                    <a:pt x="634" y="861"/>
                  </a:lnTo>
                  <a:lnTo>
                    <a:pt x="634" y="863"/>
                  </a:lnTo>
                  <a:lnTo>
                    <a:pt x="632" y="863"/>
                  </a:lnTo>
                  <a:lnTo>
                    <a:pt x="632" y="868"/>
                  </a:lnTo>
                  <a:lnTo>
                    <a:pt x="632" y="873"/>
                  </a:lnTo>
                  <a:lnTo>
                    <a:pt x="632" y="878"/>
                  </a:lnTo>
                  <a:lnTo>
                    <a:pt x="628" y="878"/>
                  </a:lnTo>
                  <a:lnTo>
                    <a:pt x="628" y="880"/>
                  </a:lnTo>
                  <a:lnTo>
                    <a:pt x="628" y="880"/>
                  </a:lnTo>
                  <a:lnTo>
                    <a:pt x="628" y="884"/>
                  </a:lnTo>
                  <a:lnTo>
                    <a:pt x="630" y="884"/>
                  </a:lnTo>
                  <a:lnTo>
                    <a:pt x="630" y="887"/>
                  </a:lnTo>
                  <a:lnTo>
                    <a:pt x="632" y="887"/>
                  </a:lnTo>
                  <a:lnTo>
                    <a:pt x="632" y="889"/>
                  </a:lnTo>
                  <a:lnTo>
                    <a:pt x="634" y="889"/>
                  </a:lnTo>
                  <a:lnTo>
                    <a:pt x="634" y="892"/>
                  </a:lnTo>
                  <a:lnTo>
                    <a:pt x="635" y="894"/>
                  </a:lnTo>
                  <a:lnTo>
                    <a:pt x="635" y="899"/>
                  </a:lnTo>
                  <a:lnTo>
                    <a:pt x="637" y="899"/>
                  </a:lnTo>
                  <a:lnTo>
                    <a:pt x="639" y="911"/>
                  </a:lnTo>
                  <a:lnTo>
                    <a:pt x="642" y="913"/>
                  </a:lnTo>
                  <a:lnTo>
                    <a:pt x="642" y="913"/>
                  </a:lnTo>
                  <a:lnTo>
                    <a:pt x="642" y="915"/>
                  </a:lnTo>
                  <a:lnTo>
                    <a:pt x="644" y="915"/>
                  </a:lnTo>
                  <a:lnTo>
                    <a:pt x="644" y="917"/>
                  </a:lnTo>
                  <a:lnTo>
                    <a:pt x="644" y="918"/>
                  </a:lnTo>
                  <a:lnTo>
                    <a:pt x="646" y="918"/>
                  </a:lnTo>
                  <a:lnTo>
                    <a:pt x="646" y="927"/>
                  </a:lnTo>
                  <a:lnTo>
                    <a:pt x="653" y="929"/>
                  </a:lnTo>
                  <a:lnTo>
                    <a:pt x="653" y="924"/>
                  </a:lnTo>
                  <a:lnTo>
                    <a:pt x="653" y="924"/>
                  </a:lnTo>
                  <a:lnTo>
                    <a:pt x="653" y="922"/>
                  </a:lnTo>
                  <a:lnTo>
                    <a:pt x="656" y="922"/>
                  </a:lnTo>
                  <a:lnTo>
                    <a:pt x="656" y="924"/>
                  </a:lnTo>
                  <a:lnTo>
                    <a:pt x="658" y="924"/>
                  </a:lnTo>
                  <a:lnTo>
                    <a:pt x="658" y="927"/>
                  </a:lnTo>
                  <a:lnTo>
                    <a:pt x="656" y="929"/>
                  </a:lnTo>
                  <a:lnTo>
                    <a:pt x="658" y="931"/>
                  </a:lnTo>
                  <a:lnTo>
                    <a:pt x="660" y="934"/>
                  </a:lnTo>
                  <a:lnTo>
                    <a:pt x="660" y="936"/>
                  </a:lnTo>
                  <a:lnTo>
                    <a:pt x="655" y="932"/>
                  </a:lnTo>
                  <a:lnTo>
                    <a:pt x="655" y="932"/>
                  </a:lnTo>
                  <a:lnTo>
                    <a:pt x="655" y="934"/>
                  </a:lnTo>
                  <a:lnTo>
                    <a:pt x="653" y="934"/>
                  </a:lnTo>
                  <a:lnTo>
                    <a:pt x="653" y="936"/>
                  </a:lnTo>
                  <a:lnTo>
                    <a:pt x="653" y="939"/>
                  </a:lnTo>
                  <a:lnTo>
                    <a:pt x="655" y="941"/>
                  </a:lnTo>
                  <a:lnTo>
                    <a:pt x="656" y="941"/>
                  </a:lnTo>
                  <a:lnTo>
                    <a:pt x="658" y="943"/>
                  </a:lnTo>
                  <a:lnTo>
                    <a:pt x="665" y="945"/>
                  </a:lnTo>
                  <a:lnTo>
                    <a:pt x="665" y="946"/>
                  </a:lnTo>
                  <a:lnTo>
                    <a:pt x="665" y="946"/>
                  </a:lnTo>
                  <a:lnTo>
                    <a:pt x="665" y="950"/>
                  </a:lnTo>
                  <a:lnTo>
                    <a:pt x="662" y="950"/>
                  </a:lnTo>
                  <a:lnTo>
                    <a:pt x="660" y="955"/>
                  </a:lnTo>
                  <a:lnTo>
                    <a:pt x="662" y="955"/>
                  </a:lnTo>
                  <a:lnTo>
                    <a:pt x="663" y="959"/>
                  </a:lnTo>
                  <a:lnTo>
                    <a:pt x="665" y="960"/>
                  </a:lnTo>
                  <a:lnTo>
                    <a:pt x="665" y="962"/>
                  </a:lnTo>
                  <a:lnTo>
                    <a:pt x="665" y="964"/>
                  </a:lnTo>
                  <a:lnTo>
                    <a:pt x="667" y="964"/>
                  </a:lnTo>
                  <a:lnTo>
                    <a:pt x="667" y="967"/>
                  </a:lnTo>
                  <a:lnTo>
                    <a:pt x="668" y="967"/>
                  </a:lnTo>
                  <a:lnTo>
                    <a:pt x="670" y="973"/>
                  </a:lnTo>
                  <a:lnTo>
                    <a:pt x="674" y="974"/>
                  </a:lnTo>
                  <a:lnTo>
                    <a:pt x="675" y="976"/>
                  </a:lnTo>
                  <a:lnTo>
                    <a:pt x="675" y="978"/>
                  </a:lnTo>
                  <a:lnTo>
                    <a:pt x="677" y="980"/>
                  </a:lnTo>
                  <a:lnTo>
                    <a:pt x="675" y="983"/>
                  </a:lnTo>
                  <a:lnTo>
                    <a:pt x="682" y="985"/>
                  </a:lnTo>
                  <a:lnTo>
                    <a:pt x="682" y="987"/>
                  </a:lnTo>
                  <a:lnTo>
                    <a:pt x="681" y="987"/>
                  </a:lnTo>
                  <a:lnTo>
                    <a:pt x="682" y="992"/>
                  </a:lnTo>
                  <a:lnTo>
                    <a:pt x="681" y="992"/>
                  </a:lnTo>
                  <a:lnTo>
                    <a:pt x="681" y="997"/>
                  </a:lnTo>
                  <a:lnTo>
                    <a:pt x="682" y="997"/>
                  </a:lnTo>
                  <a:lnTo>
                    <a:pt x="684" y="997"/>
                  </a:lnTo>
                  <a:lnTo>
                    <a:pt x="686" y="997"/>
                  </a:lnTo>
                  <a:lnTo>
                    <a:pt x="688" y="997"/>
                  </a:lnTo>
                  <a:lnTo>
                    <a:pt x="688" y="997"/>
                  </a:lnTo>
                  <a:lnTo>
                    <a:pt x="691" y="997"/>
                  </a:lnTo>
                  <a:lnTo>
                    <a:pt x="691" y="999"/>
                  </a:lnTo>
                  <a:lnTo>
                    <a:pt x="695" y="999"/>
                  </a:lnTo>
                  <a:lnTo>
                    <a:pt x="695" y="1001"/>
                  </a:lnTo>
                  <a:lnTo>
                    <a:pt x="707" y="1002"/>
                  </a:lnTo>
                  <a:lnTo>
                    <a:pt x="707" y="1009"/>
                  </a:lnTo>
                  <a:lnTo>
                    <a:pt x="709" y="1009"/>
                  </a:lnTo>
                  <a:lnTo>
                    <a:pt x="709" y="1009"/>
                  </a:lnTo>
                  <a:lnTo>
                    <a:pt x="710" y="1009"/>
                  </a:lnTo>
                  <a:lnTo>
                    <a:pt x="710" y="1009"/>
                  </a:lnTo>
                  <a:lnTo>
                    <a:pt x="712" y="1007"/>
                  </a:lnTo>
                  <a:lnTo>
                    <a:pt x="714" y="1009"/>
                  </a:lnTo>
                  <a:lnTo>
                    <a:pt x="716" y="1009"/>
                  </a:lnTo>
                  <a:lnTo>
                    <a:pt x="716" y="1011"/>
                  </a:lnTo>
                  <a:lnTo>
                    <a:pt x="717" y="1013"/>
                  </a:lnTo>
                  <a:lnTo>
                    <a:pt x="721" y="1016"/>
                  </a:lnTo>
                  <a:lnTo>
                    <a:pt x="721" y="1018"/>
                  </a:lnTo>
                  <a:lnTo>
                    <a:pt x="724" y="1018"/>
                  </a:lnTo>
                  <a:lnTo>
                    <a:pt x="726" y="1021"/>
                  </a:lnTo>
                  <a:lnTo>
                    <a:pt x="728" y="1021"/>
                  </a:lnTo>
                  <a:lnTo>
                    <a:pt x="728" y="1028"/>
                  </a:lnTo>
                  <a:lnTo>
                    <a:pt x="728" y="1028"/>
                  </a:lnTo>
                  <a:lnTo>
                    <a:pt x="728" y="1030"/>
                  </a:lnTo>
                  <a:lnTo>
                    <a:pt x="730" y="1030"/>
                  </a:lnTo>
                  <a:lnTo>
                    <a:pt x="730" y="1032"/>
                  </a:lnTo>
                  <a:lnTo>
                    <a:pt x="730" y="1034"/>
                  </a:lnTo>
                  <a:lnTo>
                    <a:pt x="728" y="1034"/>
                  </a:lnTo>
                  <a:lnTo>
                    <a:pt x="730" y="1037"/>
                  </a:lnTo>
                  <a:lnTo>
                    <a:pt x="730" y="1037"/>
                  </a:lnTo>
                  <a:lnTo>
                    <a:pt x="730" y="1041"/>
                  </a:lnTo>
                  <a:lnTo>
                    <a:pt x="731" y="1041"/>
                  </a:lnTo>
                  <a:lnTo>
                    <a:pt x="731" y="1042"/>
                  </a:lnTo>
                  <a:lnTo>
                    <a:pt x="737" y="1046"/>
                  </a:lnTo>
                  <a:lnTo>
                    <a:pt x="737" y="1051"/>
                  </a:lnTo>
                  <a:lnTo>
                    <a:pt x="740" y="1055"/>
                  </a:lnTo>
                  <a:lnTo>
                    <a:pt x="742" y="1056"/>
                  </a:lnTo>
                  <a:lnTo>
                    <a:pt x="740" y="1058"/>
                  </a:lnTo>
                  <a:lnTo>
                    <a:pt x="740" y="1060"/>
                  </a:lnTo>
                  <a:lnTo>
                    <a:pt x="740" y="1063"/>
                  </a:lnTo>
                  <a:lnTo>
                    <a:pt x="742" y="1063"/>
                  </a:lnTo>
                  <a:lnTo>
                    <a:pt x="744" y="1070"/>
                  </a:lnTo>
                  <a:lnTo>
                    <a:pt x="745" y="1070"/>
                  </a:lnTo>
                  <a:lnTo>
                    <a:pt x="747" y="1070"/>
                  </a:lnTo>
                  <a:lnTo>
                    <a:pt x="747" y="1070"/>
                  </a:lnTo>
                  <a:lnTo>
                    <a:pt x="747" y="1072"/>
                  </a:lnTo>
                  <a:lnTo>
                    <a:pt x="747" y="1072"/>
                  </a:lnTo>
                  <a:lnTo>
                    <a:pt x="749" y="1072"/>
                  </a:lnTo>
                  <a:lnTo>
                    <a:pt x="749" y="1076"/>
                  </a:lnTo>
                  <a:lnTo>
                    <a:pt x="752" y="1077"/>
                  </a:lnTo>
                  <a:lnTo>
                    <a:pt x="752" y="1079"/>
                  </a:lnTo>
                  <a:lnTo>
                    <a:pt x="761" y="1081"/>
                  </a:lnTo>
                  <a:lnTo>
                    <a:pt x="761" y="1084"/>
                  </a:lnTo>
                  <a:lnTo>
                    <a:pt x="763" y="1084"/>
                  </a:lnTo>
                  <a:lnTo>
                    <a:pt x="770" y="1093"/>
                  </a:lnTo>
                  <a:lnTo>
                    <a:pt x="768" y="1100"/>
                  </a:lnTo>
                  <a:lnTo>
                    <a:pt x="770" y="1102"/>
                  </a:lnTo>
                  <a:lnTo>
                    <a:pt x="771" y="1109"/>
                  </a:lnTo>
                  <a:lnTo>
                    <a:pt x="770" y="1109"/>
                  </a:lnTo>
                  <a:lnTo>
                    <a:pt x="771" y="1116"/>
                  </a:lnTo>
                  <a:lnTo>
                    <a:pt x="770" y="1116"/>
                  </a:lnTo>
                  <a:lnTo>
                    <a:pt x="770" y="1119"/>
                  </a:lnTo>
                  <a:lnTo>
                    <a:pt x="770" y="1119"/>
                  </a:lnTo>
                  <a:lnTo>
                    <a:pt x="770" y="1121"/>
                  </a:lnTo>
                  <a:lnTo>
                    <a:pt x="768" y="1121"/>
                  </a:lnTo>
                  <a:lnTo>
                    <a:pt x="764" y="1121"/>
                  </a:lnTo>
                  <a:lnTo>
                    <a:pt x="761" y="1121"/>
                  </a:lnTo>
                  <a:lnTo>
                    <a:pt x="758" y="1121"/>
                  </a:lnTo>
                  <a:lnTo>
                    <a:pt x="759" y="1124"/>
                  </a:lnTo>
                  <a:lnTo>
                    <a:pt x="761" y="1124"/>
                  </a:lnTo>
                  <a:lnTo>
                    <a:pt x="763" y="1126"/>
                  </a:lnTo>
                  <a:lnTo>
                    <a:pt x="764" y="1126"/>
                  </a:lnTo>
                  <a:lnTo>
                    <a:pt x="771" y="1135"/>
                  </a:lnTo>
                  <a:lnTo>
                    <a:pt x="775" y="1135"/>
                  </a:lnTo>
                  <a:lnTo>
                    <a:pt x="775" y="1138"/>
                  </a:lnTo>
                  <a:lnTo>
                    <a:pt x="775" y="1140"/>
                  </a:lnTo>
                  <a:lnTo>
                    <a:pt x="782" y="1140"/>
                  </a:lnTo>
                  <a:lnTo>
                    <a:pt x="782" y="1142"/>
                  </a:lnTo>
                  <a:lnTo>
                    <a:pt x="787" y="1144"/>
                  </a:lnTo>
                  <a:lnTo>
                    <a:pt x="789" y="1147"/>
                  </a:lnTo>
                  <a:lnTo>
                    <a:pt x="791" y="1147"/>
                  </a:lnTo>
                  <a:lnTo>
                    <a:pt x="794" y="1149"/>
                  </a:lnTo>
                  <a:lnTo>
                    <a:pt x="794" y="1151"/>
                  </a:lnTo>
                  <a:lnTo>
                    <a:pt x="798" y="1154"/>
                  </a:lnTo>
                  <a:lnTo>
                    <a:pt x="798" y="1156"/>
                  </a:lnTo>
                  <a:lnTo>
                    <a:pt x="798" y="1158"/>
                  </a:lnTo>
                  <a:lnTo>
                    <a:pt x="798" y="1159"/>
                  </a:lnTo>
                  <a:lnTo>
                    <a:pt x="798" y="1161"/>
                  </a:lnTo>
                  <a:lnTo>
                    <a:pt x="799" y="1161"/>
                  </a:lnTo>
                  <a:lnTo>
                    <a:pt x="799" y="1166"/>
                  </a:lnTo>
                  <a:lnTo>
                    <a:pt x="799" y="1166"/>
                  </a:lnTo>
                  <a:lnTo>
                    <a:pt x="799" y="1179"/>
                  </a:lnTo>
                  <a:lnTo>
                    <a:pt x="801" y="1179"/>
                  </a:lnTo>
                  <a:lnTo>
                    <a:pt x="803" y="1180"/>
                  </a:lnTo>
                  <a:lnTo>
                    <a:pt x="803" y="1182"/>
                  </a:lnTo>
                  <a:lnTo>
                    <a:pt x="806" y="1182"/>
                  </a:lnTo>
                  <a:lnTo>
                    <a:pt x="808" y="1187"/>
                  </a:lnTo>
                  <a:lnTo>
                    <a:pt x="810" y="1187"/>
                  </a:lnTo>
                  <a:lnTo>
                    <a:pt x="812" y="1189"/>
                  </a:lnTo>
                  <a:lnTo>
                    <a:pt x="813" y="1191"/>
                  </a:lnTo>
                  <a:lnTo>
                    <a:pt x="815" y="1193"/>
                  </a:lnTo>
                  <a:lnTo>
                    <a:pt x="817" y="1196"/>
                  </a:lnTo>
                  <a:lnTo>
                    <a:pt x="819" y="1198"/>
                  </a:lnTo>
                  <a:lnTo>
                    <a:pt x="820" y="1200"/>
                  </a:lnTo>
                  <a:lnTo>
                    <a:pt x="820" y="1200"/>
                  </a:lnTo>
                  <a:lnTo>
                    <a:pt x="824" y="1201"/>
                  </a:lnTo>
                  <a:lnTo>
                    <a:pt x="826" y="1208"/>
                  </a:lnTo>
                  <a:lnTo>
                    <a:pt x="826" y="1208"/>
                  </a:lnTo>
                  <a:lnTo>
                    <a:pt x="826" y="1213"/>
                  </a:lnTo>
                  <a:lnTo>
                    <a:pt x="827" y="1213"/>
                  </a:lnTo>
                  <a:lnTo>
                    <a:pt x="827" y="1213"/>
                  </a:lnTo>
                  <a:lnTo>
                    <a:pt x="831" y="1213"/>
                  </a:lnTo>
                  <a:lnTo>
                    <a:pt x="831" y="1210"/>
                  </a:lnTo>
                  <a:lnTo>
                    <a:pt x="834" y="1210"/>
                  </a:lnTo>
                  <a:lnTo>
                    <a:pt x="834" y="1206"/>
                  </a:lnTo>
                  <a:lnTo>
                    <a:pt x="834" y="1205"/>
                  </a:lnTo>
                  <a:lnTo>
                    <a:pt x="834" y="1203"/>
                  </a:lnTo>
                  <a:lnTo>
                    <a:pt x="834" y="1201"/>
                  </a:lnTo>
                  <a:lnTo>
                    <a:pt x="833" y="1200"/>
                  </a:lnTo>
                  <a:lnTo>
                    <a:pt x="831" y="1200"/>
                  </a:lnTo>
                  <a:lnTo>
                    <a:pt x="831" y="1198"/>
                  </a:lnTo>
                  <a:lnTo>
                    <a:pt x="827" y="1196"/>
                  </a:lnTo>
                  <a:lnTo>
                    <a:pt x="827" y="1196"/>
                  </a:lnTo>
                  <a:lnTo>
                    <a:pt x="827" y="1194"/>
                  </a:lnTo>
                  <a:lnTo>
                    <a:pt x="827" y="1193"/>
                  </a:lnTo>
                  <a:lnTo>
                    <a:pt x="826" y="1191"/>
                  </a:lnTo>
                  <a:lnTo>
                    <a:pt x="824" y="1189"/>
                  </a:lnTo>
                  <a:lnTo>
                    <a:pt x="822" y="1189"/>
                  </a:lnTo>
                  <a:lnTo>
                    <a:pt x="819" y="1187"/>
                  </a:lnTo>
                  <a:lnTo>
                    <a:pt x="817" y="1184"/>
                  </a:lnTo>
                  <a:lnTo>
                    <a:pt x="819" y="1184"/>
                  </a:lnTo>
                  <a:lnTo>
                    <a:pt x="820" y="1179"/>
                  </a:lnTo>
                  <a:lnTo>
                    <a:pt x="815" y="1175"/>
                  </a:lnTo>
                  <a:lnTo>
                    <a:pt x="817" y="1168"/>
                  </a:lnTo>
                  <a:lnTo>
                    <a:pt x="815" y="1166"/>
                  </a:lnTo>
                  <a:lnTo>
                    <a:pt x="815" y="1165"/>
                  </a:lnTo>
                  <a:lnTo>
                    <a:pt x="813" y="1165"/>
                  </a:lnTo>
                  <a:lnTo>
                    <a:pt x="813" y="1161"/>
                  </a:lnTo>
                  <a:lnTo>
                    <a:pt x="810" y="1159"/>
                  </a:lnTo>
                  <a:lnTo>
                    <a:pt x="810" y="1154"/>
                  </a:lnTo>
                  <a:lnTo>
                    <a:pt x="808" y="1154"/>
                  </a:lnTo>
                  <a:lnTo>
                    <a:pt x="808" y="1151"/>
                  </a:lnTo>
                  <a:lnTo>
                    <a:pt x="808" y="1151"/>
                  </a:lnTo>
                  <a:lnTo>
                    <a:pt x="808" y="1147"/>
                  </a:lnTo>
                  <a:lnTo>
                    <a:pt x="806" y="1147"/>
                  </a:lnTo>
                  <a:lnTo>
                    <a:pt x="805" y="1142"/>
                  </a:lnTo>
                  <a:lnTo>
                    <a:pt x="805" y="1142"/>
                  </a:lnTo>
                  <a:lnTo>
                    <a:pt x="803" y="1140"/>
                  </a:lnTo>
                  <a:lnTo>
                    <a:pt x="799" y="1140"/>
                  </a:lnTo>
                  <a:lnTo>
                    <a:pt x="799" y="1133"/>
                  </a:lnTo>
                  <a:lnTo>
                    <a:pt x="799" y="1133"/>
                  </a:lnTo>
                  <a:lnTo>
                    <a:pt x="799" y="1130"/>
                  </a:lnTo>
                  <a:lnTo>
                    <a:pt x="798" y="1130"/>
                  </a:lnTo>
                  <a:lnTo>
                    <a:pt x="796" y="1128"/>
                  </a:lnTo>
                  <a:lnTo>
                    <a:pt x="796" y="1124"/>
                  </a:lnTo>
                  <a:lnTo>
                    <a:pt x="794" y="1123"/>
                  </a:lnTo>
                  <a:lnTo>
                    <a:pt x="794" y="1123"/>
                  </a:lnTo>
                  <a:lnTo>
                    <a:pt x="792" y="1123"/>
                  </a:lnTo>
                  <a:lnTo>
                    <a:pt x="791" y="1121"/>
                  </a:lnTo>
                  <a:lnTo>
                    <a:pt x="791" y="1119"/>
                  </a:lnTo>
                  <a:lnTo>
                    <a:pt x="789" y="1116"/>
                  </a:lnTo>
                  <a:lnTo>
                    <a:pt x="789" y="1110"/>
                  </a:lnTo>
                  <a:lnTo>
                    <a:pt x="789" y="1107"/>
                  </a:lnTo>
                  <a:lnTo>
                    <a:pt x="787" y="1107"/>
                  </a:lnTo>
                  <a:lnTo>
                    <a:pt x="785" y="1105"/>
                  </a:lnTo>
                  <a:lnTo>
                    <a:pt x="785" y="1105"/>
                  </a:lnTo>
                  <a:lnTo>
                    <a:pt x="785" y="1103"/>
                  </a:lnTo>
                  <a:lnTo>
                    <a:pt x="785" y="1102"/>
                  </a:lnTo>
                  <a:lnTo>
                    <a:pt x="784" y="1102"/>
                  </a:lnTo>
                  <a:lnTo>
                    <a:pt x="782" y="1102"/>
                  </a:lnTo>
                  <a:lnTo>
                    <a:pt x="782" y="1102"/>
                  </a:lnTo>
                  <a:lnTo>
                    <a:pt x="782" y="1100"/>
                  </a:lnTo>
                  <a:lnTo>
                    <a:pt x="780" y="1100"/>
                  </a:lnTo>
                  <a:lnTo>
                    <a:pt x="780" y="1098"/>
                  </a:lnTo>
                  <a:lnTo>
                    <a:pt x="780" y="1097"/>
                  </a:lnTo>
                  <a:lnTo>
                    <a:pt x="782" y="1095"/>
                  </a:lnTo>
                  <a:lnTo>
                    <a:pt x="782" y="1093"/>
                  </a:lnTo>
                  <a:lnTo>
                    <a:pt x="778" y="1091"/>
                  </a:lnTo>
                  <a:lnTo>
                    <a:pt x="777" y="1084"/>
                  </a:lnTo>
                  <a:lnTo>
                    <a:pt x="771" y="1084"/>
                  </a:lnTo>
                  <a:lnTo>
                    <a:pt x="771" y="1083"/>
                  </a:lnTo>
                  <a:lnTo>
                    <a:pt x="771" y="1081"/>
                  </a:lnTo>
                  <a:lnTo>
                    <a:pt x="770" y="1079"/>
                  </a:lnTo>
                  <a:lnTo>
                    <a:pt x="770" y="1079"/>
                  </a:lnTo>
                  <a:lnTo>
                    <a:pt x="770" y="1077"/>
                  </a:lnTo>
                  <a:lnTo>
                    <a:pt x="768" y="1077"/>
                  </a:lnTo>
                  <a:lnTo>
                    <a:pt x="768" y="1076"/>
                  </a:lnTo>
                  <a:lnTo>
                    <a:pt x="766" y="1076"/>
                  </a:lnTo>
                  <a:lnTo>
                    <a:pt x="766" y="1070"/>
                  </a:lnTo>
                  <a:lnTo>
                    <a:pt x="764" y="1070"/>
                  </a:lnTo>
                  <a:lnTo>
                    <a:pt x="763" y="1063"/>
                  </a:lnTo>
                  <a:lnTo>
                    <a:pt x="761" y="1063"/>
                  </a:lnTo>
                  <a:lnTo>
                    <a:pt x="761" y="1060"/>
                  </a:lnTo>
                  <a:lnTo>
                    <a:pt x="758" y="1058"/>
                  </a:lnTo>
                  <a:lnTo>
                    <a:pt x="759" y="1056"/>
                  </a:lnTo>
                  <a:lnTo>
                    <a:pt x="759" y="1053"/>
                  </a:lnTo>
                  <a:lnTo>
                    <a:pt x="759" y="1049"/>
                  </a:lnTo>
                  <a:lnTo>
                    <a:pt x="761" y="1049"/>
                  </a:lnTo>
                  <a:lnTo>
                    <a:pt x="759" y="1049"/>
                  </a:lnTo>
                  <a:lnTo>
                    <a:pt x="759" y="1048"/>
                  </a:lnTo>
                  <a:lnTo>
                    <a:pt x="763" y="1048"/>
                  </a:lnTo>
                  <a:lnTo>
                    <a:pt x="766" y="1049"/>
                  </a:lnTo>
                  <a:lnTo>
                    <a:pt x="768" y="1049"/>
                  </a:lnTo>
                  <a:lnTo>
                    <a:pt x="770" y="1051"/>
                  </a:lnTo>
                  <a:lnTo>
                    <a:pt x="771" y="1051"/>
                  </a:lnTo>
                  <a:lnTo>
                    <a:pt x="773" y="1053"/>
                  </a:lnTo>
                  <a:lnTo>
                    <a:pt x="775" y="1049"/>
                  </a:lnTo>
                  <a:lnTo>
                    <a:pt x="782" y="1049"/>
                  </a:lnTo>
                  <a:lnTo>
                    <a:pt x="782" y="1051"/>
                  </a:lnTo>
                  <a:lnTo>
                    <a:pt x="782" y="1053"/>
                  </a:lnTo>
                  <a:lnTo>
                    <a:pt x="784" y="1055"/>
                  </a:lnTo>
                  <a:lnTo>
                    <a:pt x="784" y="1056"/>
                  </a:lnTo>
                  <a:lnTo>
                    <a:pt x="785" y="1058"/>
                  </a:lnTo>
                  <a:lnTo>
                    <a:pt x="787" y="1058"/>
                  </a:lnTo>
                  <a:lnTo>
                    <a:pt x="785" y="1067"/>
                  </a:lnTo>
                  <a:lnTo>
                    <a:pt x="787" y="1069"/>
                  </a:lnTo>
                  <a:lnTo>
                    <a:pt x="791" y="1076"/>
                  </a:lnTo>
                  <a:lnTo>
                    <a:pt x="792" y="1076"/>
                  </a:lnTo>
                  <a:lnTo>
                    <a:pt x="792" y="1081"/>
                  </a:lnTo>
                  <a:lnTo>
                    <a:pt x="796" y="1086"/>
                  </a:lnTo>
                  <a:lnTo>
                    <a:pt x="798" y="1091"/>
                  </a:lnTo>
                  <a:lnTo>
                    <a:pt x="801" y="1093"/>
                  </a:lnTo>
                  <a:lnTo>
                    <a:pt x="801" y="1095"/>
                  </a:lnTo>
                  <a:lnTo>
                    <a:pt x="801" y="1095"/>
                  </a:lnTo>
                  <a:lnTo>
                    <a:pt x="801" y="1095"/>
                  </a:lnTo>
                  <a:lnTo>
                    <a:pt x="801" y="1097"/>
                  </a:lnTo>
                  <a:lnTo>
                    <a:pt x="803" y="1097"/>
                  </a:lnTo>
                  <a:lnTo>
                    <a:pt x="803" y="1098"/>
                  </a:lnTo>
                  <a:lnTo>
                    <a:pt x="806" y="1098"/>
                  </a:lnTo>
                  <a:lnTo>
                    <a:pt x="806" y="1102"/>
                  </a:lnTo>
                  <a:lnTo>
                    <a:pt x="805" y="1102"/>
                  </a:lnTo>
                  <a:lnTo>
                    <a:pt x="806" y="1107"/>
                  </a:lnTo>
                  <a:lnTo>
                    <a:pt x="815" y="1109"/>
                  </a:lnTo>
                  <a:lnTo>
                    <a:pt x="815" y="1112"/>
                  </a:lnTo>
                  <a:lnTo>
                    <a:pt x="815" y="1114"/>
                  </a:lnTo>
                  <a:lnTo>
                    <a:pt x="817" y="1114"/>
                  </a:lnTo>
                  <a:lnTo>
                    <a:pt x="817" y="1117"/>
                  </a:lnTo>
                  <a:lnTo>
                    <a:pt x="817" y="1117"/>
                  </a:lnTo>
                  <a:lnTo>
                    <a:pt x="820" y="1121"/>
                  </a:lnTo>
                  <a:lnTo>
                    <a:pt x="826" y="1121"/>
                  </a:lnTo>
                  <a:lnTo>
                    <a:pt x="826" y="1128"/>
                  </a:lnTo>
                  <a:lnTo>
                    <a:pt x="826" y="1128"/>
                  </a:lnTo>
                  <a:lnTo>
                    <a:pt x="826" y="1131"/>
                  </a:lnTo>
                  <a:lnTo>
                    <a:pt x="827" y="1133"/>
                  </a:lnTo>
                  <a:lnTo>
                    <a:pt x="831" y="1133"/>
                  </a:lnTo>
                  <a:lnTo>
                    <a:pt x="833" y="1135"/>
                  </a:lnTo>
                  <a:lnTo>
                    <a:pt x="834" y="1142"/>
                  </a:lnTo>
                  <a:lnTo>
                    <a:pt x="838" y="1142"/>
                  </a:lnTo>
                  <a:lnTo>
                    <a:pt x="841" y="1142"/>
                  </a:lnTo>
                  <a:lnTo>
                    <a:pt x="843" y="1144"/>
                  </a:lnTo>
                  <a:lnTo>
                    <a:pt x="843" y="1145"/>
                  </a:lnTo>
                  <a:lnTo>
                    <a:pt x="845" y="1145"/>
                  </a:lnTo>
                  <a:lnTo>
                    <a:pt x="845" y="1149"/>
                  </a:lnTo>
                  <a:lnTo>
                    <a:pt x="843" y="1151"/>
                  </a:lnTo>
                  <a:lnTo>
                    <a:pt x="840" y="1152"/>
                  </a:lnTo>
                  <a:lnTo>
                    <a:pt x="840" y="1156"/>
                  </a:lnTo>
                  <a:lnTo>
                    <a:pt x="841" y="1159"/>
                  </a:lnTo>
                  <a:lnTo>
                    <a:pt x="845" y="1159"/>
                  </a:lnTo>
                  <a:lnTo>
                    <a:pt x="847" y="1165"/>
                  </a:lnTo>
                  <a:lnTo>
                    <a:pt x="848" y="1165"/>
                  </a:lnTo>
                  <a:lnTo>
                    <a:pt x="850" y="1166"/>
                  </a:lnTo>
                  <a:lnTo>
                    <a:pt x="850" y="1166"/>
                  </a:lnTo>
                  <a:lnTo>
                    <a:pt x="850" y="1168"/>
                  </a:lnTo>
                  <a:lnTo>
                    <a:pt x="854" y="1168"/>
                  </a:lnTo>
                  <a:lnTo>
                    <a:pt x="855" y="1170"/>
                  </a:lnTo>
                  <a:lnTo>
                    <a:pt x="855" y="1172"/>
                  </a:lnTo>
                  <a:lnTo>
                    <a:pt x="855" y="1172"/>
                  </a:lnTo>
                  <a:lnTo>
                    <a:pt x="855" y="1172"/>
                  </a:lnTo>
                  <a:lnTo>
                    <a:pt x="857" y="1172"/>
                  </a:lnTo>
                  <a:lnTo>
                    <a:pt x="859" y="1175"/>
                  </a:lnTo>
                  <a:lnTo>
                    <a:pt x="860" y="1179"/>
                  </a:lnTo>
                  <a:lnTo>
                    <a:pt x="862" y="1182"/>
                  </a:lnTo>
                  <a:lnTo>
                    <a:pt x="864" y="1186"/>
                  </a:lnTo>
                  <a:lnTo>
                    <a:pt x="866" y="1187"/>
                  </a:lnTo>
                  <a:lnTo>
                    <a:pt x="869" y="1187"/>
                  </a:lnTo>
                  <a:lnTo>
                    <a:pt x="869" y="1189"/>
                  </a:lnTo>
                  <a:lnTo>
                    <a:pt x="873" y="1193"/>
                  </a:lnTo>
                  <a:lnTo>
                    <a:pt x="873" y="1196"/>
                  </a:lnTo>
                  <a:lnTo>
                    <a:pt x="878" y="1198"/>
                  </a:lnTo>
                  <a:lnTo>
                    <a:pt x="878" y="1201"/>
                  </a:lnTo>
                  <a:lnTo>
                    <a:pt x="880" y="1201"/>
                  </a:lnTo>
                  <a:lnTo>
                    <a:pt x="880" y="1205"/>
                  </a:lnTo>
                  <a:lnTo>
                    <a:pt x="883" y="1208"/>
                  </a:lnTo>
                  <a:lnTo>
                    <a:pt x="883" y="1210"/>
                  </a:lnTo>
                  <a:lnTo>
                    <a:pt x="883" y="1210"/>
                  </a:lnTo>
                  <a:lnTo>
                    <a:pt x="883" y="1213"/>
                  </a:lnTo>
                  <a:lnTo>
                    <a:pt x="885" y="1213"/>
                  </a:lnTo>
                  <a:lnTo>
                    <a:pt x="885" y="1215"/>
                  </a:lnTo>
                  <a:lnTo>
                    <a:pt x="887" y="1217"/>
                  </a:lnTo>
                  <a:lnTo>
                    <a:pt x="887" y="1219"/>
                  </a:lnTo>
                  <a:lnTo>
                    <a:pt x="890" y="1220"/>
                  </a:lnTo>
                  <a:lnTo>
                    <a:pt x="890" y="1222"/>
                  </a:lnTo>
                  <a:lnTo>
                    <a:pt x="892" y="1224"/>
                  </a:lnTo>
                  <a:lnTo>
                    <a:pt x="894" y="1229"/>
                  </a:lnTo>
                  <a:lnTo>
                    <a:pt x="895" y="1231"/>
                  </a:lnTo>
                  <a:lnTo>
                    <a:pt x="895" y="1238"/>
                  </a:lnTo>
                  <a:lnTo>
                    <a:pt x="899" y="1240"/>
                  </a:lnTo>
                  <a:lnTo>
                    <a:pt x="899" y="1241"/>
                  </a:lnTo>
                  <a:lnTo>
                    <a:pt x="899" y="1247"/>
                  </a:lnTo>
                  <a:lnTo>
                    <a:pt x="899" y="1250"/>
                  </a:lnTo>
                  <a:lnTo>
                    <a:pt x="899" y="1252"/>
                  </a:lnTo>
                  <a:lnTo>
                    <a:pt x="897" y="1254"/>
                  </a:lnTo>
                  <a:lnTo>
                    <a:pt x="895" y="1255"/>
                  </a:lnTo>
                  <a:lnTo>
                    <a:pt x="895" y="1259"/>
                  </a:lnTo>
                  <a:lnTo>
                    <a:pt x="897" y="1259"/>
                  </a:lnTo>
                  <a:lnTo>
                    <a:pt x="897" y="1261"/>
                  </a:lnTo>
                  <a:lnTo>
                    <a:pt x="895" y="1262"/>
                  </a:lnTo>
                  <a:lnTo>
                    <a:pt x="894" y="1264"/>
                  </a:lnTo>
                  <a:lnTo>
                    <a:pt x="895" y="1273"/>
                  </a:lnTo>
                  <a:lnTo>
                    <a:pt x="899" y="1275"/>
                  </a:lnTo>
                  <a:lnTo>
                    <a:pt x="901" y="1278"/>
                  </a:lnTo>
                  <a:lnTo>
                    <a:pt x="902" y="1282"/>
                  </a:lnTo>
                  <a:lnTo>
                    <a:pt x="904" y="1283"/>
                  </a:lnTo>
                  <a:lnTo>
                    <a:pt x="906" y="1285"/>
                  </a:lnTo>
                  <a:lnTo>
                    <a:pt x="908" y="1285"/>
                  </a:lnTo>
                  <a:lnTo>
                    <a:pt x="909" y="1289"/>
                  </a:lnTo>
                  <a:lnTo>
                    <a:pt x="911" y="1289"/>
                  </a:lnTo>
                  <a:lnTo>
                    <a:pt x="911" y="1289"/>
                  </a:lnTo>
                  <a:lnTo>
                    <a:pt x="915" y="1289"/>
                  </a:lnTo>
                  <a:lnTo>
                    <a:pt x="915" y="1290"/>
                  </a:lnTo>
                  <a:lnTo>
                    <a:pt x="915" y="1292"/>
                  </a:lnTo>
                  <a:lnTo>
                    <a:pt x="916" y="1294"/>
                  </a:lnTo>
                  <a:lnTo>
                    <a:pt x="916" y="1294"/>
                  </a:lnTo>
                  <a:lnTo>
                    <a:pt x="918" y="1296"/>
                  </a:lnTo>
                  <a:lnTo>
                    <a:pt x="920" y="1296"/>
                  </a:lnTo>
                  <a:lnTo>
                    <a:pt x="922" y="1297"/>
                  </a:lnTo>
                  <a:lnTo>
                    <a:pt x="923" y="1297"/>
                  </a:lnTo>
                  <a:lnTo>
                    <a:pt x="925" y="1299"/>
                  </a:lnTo>
                  <a:lnTo>
                    <a:pt x="925" y="1301"/>
                  </a:lnTo>
                  <a:lnTo>
                    <a:pt x="925" y="1304"/>
                  </a:lnTo>
                  <a:lnTo>
                    <a:pt x="929" y="1304"/>
                  </a:lnTo>
                  <a:lnTo>
                    <a:pt x="929" y="1306"/>
                  </a:lnTo>
                  <a:lnTo>
                    <a:pt x="930" y="1306"/>
                  </a:lnTo>
                  <a:lnTo>
                    <a:pt x="932" y="1308"/>
                  </a:lnTo>
                  <a:lnTo>
                    <a:pt x="932" y="1309"/>
                  </a:lnTo>
                  <a:lnTo>
                    <a:pt x="941" y="1309"/>
                  </a:lnTo>
                  <a:lnTo>
                    <a:pt x="941" y="1311"/>
                  </a:lnTo>
                  <a:lnTo>
                    <a:pt x="943" y="1311"/>
                  </a:lnTo>
                  <a:lnTo>
                    <a:pt x="943" y="1313"/>
                  </a:lnTo>
                  <a:lnTo>
                    <a:pt x="946" y="1313"/>
                  </a:lnTo>
                  <a:lnTo>
                    <a:pt x="953" y="1318"/>
                  </a:lnTo>
                  <a:lnTo>
                    <a:pt x="956" y="1320"/>
                  </a:lnTo>
                  <a:lnTo>
                    <a:pt x="956" y="1322"/>
                  </a:lnTo>
                  <a:lnTo>
                    <a:pt x="960" y="1322"/>
                  </a:lnTo>
                  <a:lnTo>
                    <a:pt x="962" y="1325"/>
                  </a:lnTo>
                  <a:lnTo>
                    <a:pt x="965" y="1325"/>
                  </a:lnTo>
                  <a:lnTo>
                    <a:pt x="965" y="1325"/>
                  </a:lnTo>
                  <a:lnTo>
                    <a:pt x="967" y="1325"/>
                  </a:lnTo>
                  <a:lnTo>
                    <a:pt x="969" y="1329"/>
                  </a:lnTo>
                  <a:lnTo>
                    <a:pt x="979" y="1332"/>
                  </a:lnTo>
                  <a:lnTo>
                    <a:pt x="984" y="1332"/>
                  </a:lnTo>
                  <a:lnTo>
                    <a:pt x="984" y="1334"/>
                  </a:lnTo>
                  <a:lnTo>
                    <a:pt x="986" y="1334"/>
                  </a:lnTo>
                  <a:lnTo>
                    <a:pt x="986" y="1334"/>
                  </a:lnTo>
                  <a:lnTo>
                    <a:pt x="991" y="1334"/>
                  </a:lnTo>
                  <a:lnTo>
                    <a:pt x="993" y="1337"/>
                  </a:lnTo>
                  <a:lnTo>
                    <a:pt x="995" y="1337"/>
                  </a:lnTo>
                  <a:lnTo>
                    <a:pt x="997" y="1337"/>
                  </a:lnTo>
                  <a:lnTo>
                    <a:pt x="998" y="1337"/>
                  </a:lnTo>
                  <a:lnTo>
                    <a:pt x="1000" y="1339"/>
                  </a:lnTo>
                  <a:lnTo>
                    <a:pt x="1000" y="1341"/>
                  </a:lnTo>
                  <a:lnTo>
                    <a:pt x="1002" y="1341"/>
                  </a:lnTo>
                  <a:lnTo>
                    <a:pt x="1002" y="1343"/>
                  </a:lnTo>
                  <a:lnTo>
                    <a:pt x="1009" y="1343"/>
                  </a:lnTo>
                  <a:lnTo>
                    <a:pt x="1011" y="1344"/>
                  </a:lnTo>
                  <a:lnTo>
                    <a:pt x="1014" y="1344"/>
                  </a:lnTo>
                  <a:lnTo>
                    <a:pt x="1018" y="1344"/>
                  </a:lnTo>
                  <a:lnTo>
                    <a:pt x="1019" y="1343"/>
                  </a:lnTo>
                  <a:lnTo>
                    <a:pt x="1021" y="1346"/>
                  </a:lnTo>
                  <a:lnTo>
                    <a:pt x="1030" y="1348"/>
                  </a:lnTo>
                  <a:lnTo>
                    <a:pt x="1030" y="1346"/>
                  </a:lnTo>
                  <a:lnTo>
                    <a:pt x="1033" y="1346"/>
                  </a:lnTo>
                  <a:lnTo>
                    <a:pt x="1035" y="1343"/>
                  </a:lnTo>
                  <a:lnTo>
                    <a:pt x="1046" y="1343"/>
                  </a:lnTo>
                  <a:lnTo>
                    <a:pt x="1046" y="1343"/>
                  </a:lnTo>
                  <a:lnTo>
                    <a:pt x="1049" y="1343"/>
                  </a:lnTo>
                  <a:lnTo>
                    <a:pt x="1051" y="1339"/>
                  </a:lnTo>
                  <a:lnTo>
                    <a:pt x="1052" y="1339"/>
                  </a:lnTo>
                  <a:lnTo>
                    <a:pt x="1052" y="1341"/>
                  </a:lnTo>
                  <a:lnTo>
                    <a:pt x="1052" y="1341"/>
                  </a:lnTo>
                  <a:lnTo>
                    <a:pt x="1054" y="1343"/>
                  </a:lnTo>
                  <a:lnTo>
                    <a:pt x="1063" y="1343"/>
                  </a:lnTo>
                  <a:lnTo>
                    <a:pt x="1063" y="1343"/>
                  </a:lnTo>
                  <a:lnTo>
                    <a:pt x="1066" y="1343"/>
                  </a:lnTo>
                  <a:lnTo>
                    <a:pt x="1070" y="1348"/>
                  </a:lnTo>
                  <a:lnTo>
                    <a:pt x="1075" y="1348"/>
                  </a:lnTo>
                  <a:lnTo>
                    <a:pt x="1080" y="1355"/>
                  </a:lnTo>
                  <a:lnTo>
                    <a:pt x="1082" y="1355"/>
                  </a:lnTo>
                  <a:lnTo>
                    <a:pt x="1082" y="1360"/>
                  </a:lnTo>
                  <a:lnTo>
                    <a:pt x="1084" y="1360"/>
                  </a:lnTo>
                  <a:lnTo>
                    <a:pt x="1084" y="1362"/>
                  </a:lnTo>
                  <a:lnTo>
                    <a:pt x="1086" y="1362"/>
                  </a:lnTo>
                  <a:lnTo>
                    <a:pt x="1087" y="1364"/>
                  </a:lnTo>
                  <a:lnTo>
                    <a:pt x="1087" y="1365"/>
                  </a:lnTo>
                  <a:lnTo>
                    <a:pt x="1089" y="1367"/>
                  </a:lnTo>
                  <a:lnTo>
                    <a:pt x="1093" y="1369"/>
                  </a:lnTo>
                  <a:lnTo>
                    <a:pt x="1094" y="1371"/>
                  </a:lnTo>
                  <a:lnTo>
                    <a:pt x="1096" y="1372"/>
                  </a:lnTo>
                  <a:lnTo>
                    <a:pt x="1098" y="1374"/>
                  </a:lnTo>
                  <a:lnTo>
                    <a:pt x="1100" y="1376"/>
                  </a:lnTo>
                  <a:lnTo>
                    <a:pt x="1100" y="1376"/>
                  </a:lnTo>
                  <a:lnTo>
                    <a:pt x="1101" y="1376"/>
                  </a:lnTo>
                  <a:lnTo>
                    <a:pt x="1100" y="1379"/>
                  </a:lnTo>
                  <a:lnTo>
                    <a:pt x="1101" y="1379"/>
                  </a:lnTo>
                  <a:lnTo>
                    <a:pt x="1101" y="1379"/>
                  </a:lnTo>
                  <a:lnTo>
                    <a:pt x="1108" y="1381"/>
                  </a:lnTo>
                  <a:lnTo>
                    <a:pt x="1108" y="1381"/>
                  </a:lnTo>
                  <a:lnTo>
                    <a:pt x="1108" y="1381"/>
                  </a:lnTo>
                  <a:lnTo>
                    <a:pt x="1110" y="1381"/>
                  </a:lnTo>
                  <a:lnTo>
                    <a:pt x="1112" y="1383"/>
                  </a:lnTo>
                  <a:lnTo>
                    <a:pt x="1115" y="1383"/>
                  </a:lnTo>
                  <a:lnTo>
                    <a:pt x="1115" y="1385"/>
                  </a:lnTo>
                  <a:lnTo>
                    <a:pt x="1122" y="1388"/>
                  </a:lnTo>
                  <a:lnTo>
                    <a:pt x="1122" y="1392"/>
                  </a:lnTo>
                  <a:lnTo>
                    <a:pt x="1124" y="1392"/>
                  </a:lnTo>
                  <a:lnTo>
                    <a:pt x="1128" y="1392"/>
                  </a:lnTo>
                  <a:lnTo>
                    <a:pt x="1133" y="1392"/>
                  </a:lnTo>
                  <a:lnTo>
                    <a:pt x="1133" y="1392"/>
                  </a:lnTo>
                  <a:lnTo>
                    <a:pt x="1147" y="1393"/>
                  </a:lnTo>
                  <a:lnTo>
                    <a:pt x="1147" y="1395"/>
                  </a:lnTo>
                  <a:lnTo>
                    <a:pt x="1150" y="1395"/>
                  </a:lnTo>
                  <a:lnTo>
                    <a:pt x="1152" y="1393"/>
                  </a:lnTo>
                  <a:lnTo>
                    <a:pt x="1154" y="1392"/>
                  </a:lnTo>
                  <a:lnTo>
                    <a:pt x="1159" y="1392"/>
                  </a:lnTo>
                  <a:lnTo>
                    <a:pt x="1157" y="1392"/>
                  </a:lnTo>
                  <a:lnTo>
                    <a:pt x="1157" y="1397"/>
                  </a:lnTo>
                  <a:lnTo>
                    <a:pt x="1157" y="1397"/>
                  </a:lnTo>
                  <a:lnTo>
                    <a:pt x="1157" y="1402"/>
                  </a:lnTo>
                  <a:lnTo>
                    <a:pt x="1159" y="1402"/>
                  </a:lnTo>
                  <a:lnTo>
                    <a:pt x="1161" y="1405"/>
                  </a:lnTo>
                  <a:lnTo>
                    <a:pt x="1166" y="1409"/>
                  </a:lnTo>
                  <a:lnTo>
                    <a:pt x="1166" y="1411"/>
                  </a:lnTo>
                  <a:lnTo>
                    <a:pt x="1166" y="1411"/>
                  </a:lnTo>
                  <a:lnTo>
                    <a:pt x="1166" y="1412"/>
                  </a:lnTo>
                  <a:lnTo>
                    <a:pt x="1168" y="1412"/>
                  </a:lnTo>
                  <a:lnTo>
                    <a:pt x="1168" y="1416"/>
                  </a:lnTo>
                  <a:lnTo>
                    <a:pt x="1169" y="1418"/>
                  </a:lnTo>
                  <a:lnTo>
                    <a:pt x="1169" y="1421"/>
                  </a:lnTo>
                  <a:lnTo>
                    <a:pt x="1171" y="1421"/>
                  </a:lnTo>
                  <a:lnTo>
                    <a:pt x="1171" y="1423"/>
                  </a:lnTo>
                  <a:lnTo>
                    <a:pt x="1176" y="1426"/>
                  </a:lnTo>
                  <a:lnTo>
                    <a:pt x="1176" y="1430"/>
                  </a:lnTo>
                  <a:lnTo>
                    <a:pt x="1178" y="1430"/>
                  </a:lnTo>
                  <a:lnTo>
                    <a:pt x="1178" y="1433"/>
                  </a:lnTo>
                  <a:lnTo>
                    <a:pt x="1180" y="1433"/>
                  </a:lnTo>
                  <a:lnTo>
                    <a:pt x="1180" y="1437"/>
                  </a:lnTo>
                  <a:lnTo>
                    <a:pt x="1180" y="1437"/>
                  </a:lnTo>
                  <a:lnTo>
                    <a:pt x="1180" y="1439"/>
                  </a:lnTo>
                  <a:lnTo>
                    <a:pt x="1180" y="1440"/>
                  </a:lnTo>
                  <a:lnTo>
                    <a:pt x="1180" y="1440"/>
                  </a:lnTo>
                  <a:lnTo>
                    <a:pt x="1182" y="1442"/>
                  </a:lnTo>
                  <a:lnTo>
                    <a:pt x="1182" y="1444"/>
                  </a:lnTo>
                  <a:lnTo>
                    <a:pt x="1180" y="1444"/>
                  </a:lnTo>
                  <a:lnTo>
                    <a:pt x="1178" y="1444"/>
                  </a:lnTo>
                  <a:lnTo>
                    <a:pt x="1178" y="1446"/>
                  </a:lnTo>
                  <a:lnTo>
                    <a:pt x="1178" y="1446"/>
                  </a:lnTo>
                  <a:lnTo>
                    <a:pt x="1178" y="1447"/>
                  </a:lnTo>
                  <a:lnTo>
                    <a:pt x="1178" y="1451"/>
                  </a:lnTo>
                  <a:lnTo>
                    <a:pt x="1178" y="1453"/>
                  </a:lnTo>
                  <a:lnTo>
                    <a:pt x="1178" y="1453"/>
                  </a:lnTo>
                  <a:lnTo>
                    <a:pt x="1180" y="1453"/>
                  </a:lnTo>
                  <a:lnTo>
                    <a:pt x="1182" y="1454"/>
                  </a:lnTo>
                  <a:lnTo>
                    <a:pt x="1183" y="1456"/>
                  </a:lnTo>
                  <a:lnTo>
                    <a:pt x="1185" y="1460"/>
                  </a:lnTo>
                  <a:lnTo>
                    <a:pt x="1185" y="1460"/>
                  </a:lnTo>
                  <a:lnTo>
                    <a:pt x="1189" y="1460"/>
                  </a:lnTo>
                  <a:lnTo>
                    <a:pt x="1189" y="1458"/>
                  </a:lnTo>
                  <a:lnTo>
                    <a:pt x="1190" y="1456"/>
                  </a:lnTo>
                  <a:lnTo>
                    <a:pt x="1190" y="1454"/>
                  </a:lnTo>
                  <a:lnTo>
                    <a:pt x="1189" y="1451"/>
                  </a:lnTo>
                  <a:lnTo>
                    <a:pt x="1190" y="1451"/>
                  </a:lnTo>
                  <a:lnTo>
                    <a:pt x="1190" y="1453"/>
                  </a:lnTo>
                  <a:lnTo>
                    <a:pt x="1192" y="1453"/>
                  </a:lnTo>
                  <a:lnTo>
                    <a:pt x="1194" y="1453"/>
                  </a:lnTo>
                  <a:lnTo>
                    <a:pt x="1199" y="1461"/>
                  </a:lnTo>
                  <a:lnTo>
                    <a:pt x="1204" y="1463"/>
                  </a:lnTo>
                  <a:lnTo>
                    <a:pt x="1204" y="1465"/>
                  </a:lnTo>
                  <a:lnTo>
                    <a:pt x="1206" y="1465"/>
                  </a:lnTo>
                  <a:lnTo>
                    <a:pt x="1208" y="1467"/>
                  </a:lnTo>
                  <a:lnTo>
                    <a:pt x="1210" y="1468"/>
                  </a:lnTo>
                  <a:lnTo>
                    <a:pt x="1211" y="1468"/>
                  </a:lnTo>
                  <a:lnTo>
                    <a:pt x="1210" y="1475"/>
                  </a:lnTo>
                  <a:lnTo>
                    <a:pt x="1208" y="1475"/>
                  </a:lnTo>
                  <a:lnTo>
                    <a:pt x="1208" y="1477"/>
                  </a:lnTo>
                  <a:lnTo>
                    <a:pt x="1208" y="1477"/>
                  </a:lnTo>
                  <a:lnTo>
                    <a:pt x="1210" y="1479"/>
                  </a:lnTo>
                  <a:lnTo>
                    <a:pt x="1211" y="1479"/>
                  </a:lnTo>
                  <a:lnTo>
                    <a:pt x="1211" y="1481"/>
                  </a:lnTo>
                  <a:lnTo>
                    <a:pt x="1211" y="1481"/>
                  </a:lnTo>
                  <a:lnTo>
                    <a:pt x="1211" y="1482"/>
                  </a:lnTo>
                  <a:lnTo>
                    <a:pt x="1213" y="1482"/>
                  </a:lnTo>
                  <a:lnTo>
                    <a:pt x="1213" y="1475"/>
                  </a:lnTo>
                  <a:lnTo>
                    <a:pt x="1215" y="1475"/>
                  </a:lnTo>
                  <a:lnTo>
                    <a:pt x="1217" y="1477"/>
                  </a:lnTo>
                  <a:lnTo>
                    <a:pt x="1217" y="1479"/>
                  </a:lnTo>
                  <a:lnTo>
                    <a:pt x="1217" y="1481"/>
                  </a:lnTo>
                  <a:lnTo>
                    <a:pt x="1217" y="1482"/>
                  </a:lnTo>
                  <a:lnTo>
                    <a:pt x="1218" y="1482"/>
                  </a:lnTo>
                  <a:lnTo>
                    <a:pt x="1218" y="1484"/>
                  </a:lnTo>
                  <a:lnTo>
                    <a:pt x="1220" y="1484"/>
                  </a:lnTo>
                  <a:lnTo>
                    <a:pt x="1222" y="1484"/>
                  </a:lnTo>
                  <a:lnTo>
                    <a:pt x="1224" y="1482"/>
                  </a:lnTo>
                  <a:lnTo>
                    <a:pt x="1224" y="1482"/>
                  </a:lnTo>
                  <a:lnTo>
                    <a:pt x="1227" y="1481"/>
                  </a:lnTo>
                  <a:lnTo>
                    <a:pt x="1227" y="1482"/>
                  </a:lnTo>
                  <a:lnTo>
                    <a:pt x="1227" y="1482"/>
                  </a:lnTo>
                  <a:lnTo>
                    <a:pt x="1229" y="1484"/>
                  </a:lnTo>
                  <a:lnTo>
                    <a:pt x="1231" y="1484"/>
                  </a:lnTo>
                  <a:lnTo>
                    <a:pt x="1232" y="1484"/>
                  </a:lnTo>
                  <a:lnTo>
                    <a:pt x="1236" y="1484"/>
                  </a:lnTo>
                  <a:lnTo>
                    <a:pt x="1238" y="1484"/>
                  </a:lnTo>
                  <a:lnTo>
                    <a:pt x="1241" y="1493"/>
                  </a:lnTo>
                  <a:lnTo>
                    <a:pt x="1248" y="1491"/>
                  </a:lnTo>
                  <a:lnTo>
                    <a:pt x="1248" y="1495"/>
                  </a:lnTo>
                  <a:lnTo>
                    <a:pt x="1250" y="1496"/>
                  </a:lnTo>
                  <a:lnTo>
                    <a:pt x="1250" y="1500"/>
                  </a:lnTo>
                  <a:lnTo>
                    <a:pt x="1255" y="1498"/>
                  </a:lnTo>
                  <a:lnTo>
                    <a:pt x="1255" y="1498"/>
                  </a:lnTo>
                  <a:lnTo>
                    <a:pt x="1257" y="1496"/>
                  </a:lnTo>
                  <a:lnTo>
                    <a:pt x="1258" y="1496"/>
                  </a:lnTo>
                  <a:lnTo>
                    <a:pt x="1258" y="1495"/>
                  </a:lnTo>
                  <a:lnTo>
                    <a:pt x="1262" y="1495"/>
                  </a:lnTo>
                  <a:lnTo>
                    <a:pt x="1260" y="1491"/>
                  </a:lnTo>
                  <a:lnTo>
                    <a:pt x="1260" y="1489"/>
                  </a:lnTo>
                  <a:lnTo>
                    <a:pt x="1258" y="1488"/>
                  </a:lnTo>
                  <a:lnTo>
                    <a:pt x="1258" y="1488"/>
                  </a:lnTo>
                  <a:lnTo>
                    <a:pt x="1255" y="1488"/>
                  </a:lnTo>
                  <a:lnTo>
                    <a:pt x="1255" y="1486"/>
                  </a:lnTo>
                  <a:lnTo>
                    <a:pt x="1253" y="1486"/>
                  </a:lnTo>
                  <a:lnTo>
                    <a:pt x="1253" y="1484"/>
                  </a:lnTo>
                  <a:lnTo>
                    <a:pt x="1253" y="1484"/>
                  </a:lnTo>
                  <a:lnTo>
                    <a:pt x="1255" y="1482"/>
                  </a:lnTo>
                  <a:lnTo>
                    <a:pt x="1258" y="1482"/>
                  </a:lnTo>
                  <a:lnTo>
                    <a:pt x="1258" y="1481"/>
                  </a:lnTo>
                  <a:lnTo>
                    <a:pt x="1262" y="1481"/>
                  </a:lnTo>
                  <a:lnTo>
                    <a:pt x="1262" y="1481"/>
                  </a:lnTo>
                  <a:lnTo>
                    <a:pt x="1264" y="1477"/>
                  </a:lnTo>
                  <a:lnTo>
                    <a:pt x="1264" y="1475"/>
                  </a:lnTo>
                  <a:lnTo>
                    <a:pt x="1271" y="1472"/>
                  </a:lnTo>
                  <a:lnTo>
                    <a:pt x="1271" y="1470"/>
                  </a:lnTo>
                  <a:lnTo>
                    <a:pt x="1271" y="1472"/>
                  </a:lnTo>
                  <a:lnTo>
                    <a:pt x="1272" y="1472"/>
                  </a:lnTo>
                  <a:lnTo>
                    <a:pt x="1274" y="1472"/>
                  </a:lnTo>
                  <a:lnTo>
                    <a:pt x="1276" y="1475"/>
                  </a:lnTo>
                  <a:lnTo>
                    <a:pt x="1276" y="1477"/>
                  </a:lnTo>
                  <a:lnTo>
                    <a:pt x="1278" y="1479"/>
                  </a:lnTo>
                  <a:lnTo>
                    <a:pt x="1278" y="1481"/>
                  </a:lnTo>
                  <a:lnTo>
                    <a:pt x="1279" y="1481"/>
                  </a:lnTo>
                  <a:lnTo>
                    <a:pt x="1281" y="1486"/>
                  </a:lnTo>
                  <a:lnTo>
                    <a:pt x="1285" y="1484"/>
                  </a:lnTo>
                  <a:lnTo>
                    <a:pt x="1286" y="1484"/>
                  </a:lnTo>
                  <a:lnTo>
                    <a:pt x="1290" y="1484"/>
                  </a:lnTo>
                  <a:lnTo>
                    <a:pt x="1290" y="1488"/>
                  </a:lnTo>
                  <a:lnTo>
                    <a:pt x="1286" y="1488"/>
                  </a:lnTo>
                  <a:lnTo>
                    <a:pt x="1286" y="1491"/>
                  </a:lnTo>
                  <a:lnTo>
                    <a:pt x="1285" y="1493"/>
                  </a:lnTo>
                  <a:lnTo>
                    <a:pt x="1285" y="1498"/>
                  </a:lnTo>
                  <a:lnTo>
                    <a:pt x="1286" y="1498"/>
                  </a:lnTo>
                  <a:lnTo>
                    <a:pt x="1286" y="1502"/>
                  </a:lnTo>
                  <a:lnTo>
                    <a:pt x="1290" y="1503"/>
                  </a:lnTo>
                  <a:lnTo>
                    <a:pt x="1292" y="1505"/>
                  </a:lnTo>
                  <a:lnTo>
                    <a:pt x="1292" y="1507"/>
                  </a:lnTo>
                  <a:lnTo>
                    <a:pt x="1297" y="1507"/>
                  </a:lnTo>
                  <a:lnTo>
                    <a:pt x="1297" y="1508"/>
                  </a:lnTo>
                  <a:lnTo>
                    <a:pt x="1299" y="1508"/>
                  </a:lnTo>
                  <a:lnTo>
                    <a:pt x="1299" y="1512"/>
                  </a:lnTo>
                  <a:lnTo>
                    <a:pt x="1300" y="1519"/>
                  </a:lnTo>
                  <a:lnTo>
                    <a:pt x="1299" y="1519"/>
                  </a:lnTo>
                  <a:lnTo>
                    <a:pt x="1297" y="1526"/>
                  </a:lnTo>
                  <a:lnTo>
                    <a:pt x="1300" y="1528"/>
                  </a:lnTo>
                  <a:lnTo>
                    <a:pt x="1299" y="1531"/>
                  </a:lnTo>
                  <a:lnTo>
                    <a:pt x="1299" y="1533"/>
                  </a:lnTo>
                  <a:lnTo>
                    <a:pt x="1295" y="1535"/>
                  </a:lnTo>
                  <a:lnTo>
                    <a:pt x="1295" y="1536"/>
                  </a:lnTo>
                  <a:lnTo>
                    <a:pt x="1297" y="1538"/>
                  </a:lnTo>
                  <a:lnTo>
                    <a:pt x="1297" y="1543"/>
                  </a:lnTo>
                  <a:lnTo>
                    <a:pt x="1295" y="1543"/>
                  </a:lnTo>
                  <a:lnTo>
                    <a:pt x="1295" y="1545"/>
                  </a:lnTo>
                  <a:lnTo>
                    <a:pt x="1297" y="1545"/>
                  </a:lnTo>
                  <a:lnTo>
                    <a:pt x="1297" y="1547"/>
                  </a:lnTo>
                  <a:lnTo>
                    <a:pt x="1297" y="1549"/>
                  </a:lnTo>
                  <a:lnTo>
                    <a:pt x="1295" y="1552"/>
                  </a:lnTo>
                  <a:lnTo>
                    <a:pt x="1295" y="1556"/>
                  </a:lnTo>
                  <a:lnTo>
                    <a:pt x="1295" y="1557"/>
                  </a:lnTo>
                  <a:lnTo>
                    <a:pt x="1292" y="1559"/>
                  </a:lnTo>
                  <a:lnTo>
                    <a:pt x="1292" y="1563"/>
                  </a:lnTo>
                  <a:lnTo>
                    <a:pt x="1293" y="1566"/>
                  </a:lnTo>
                  <a:lnTo>
                    <a:pt x="1297" y="1566"/>
                  </a:lnTo>
                  <a:lnTo>
                    <a:pt x="1300" y="1566"/>
                  </a:lnTo>
                  <a:lnTo>
                    <a:pt x="1299" y="1570"/>
                  </a:lnTo>
                  <a:lnTo>
                    <a:pt x="1297" y="1571"/>
                  </a:lnTo>
                  <a:lnTo>
                    <a:pt x="1295" y="1573"/>
                  </a:lnTo>
                  <a:lnTo>
                    <a:pt x="1293" y="1573"/>
                  </a:lnTo>
                  <a:lnTo>
                    <a:pt x="1293" y="1577"/>
                  </a:lnTo>
                  <a:lnTo>
                    <a:pt x="1292" y="1577"/>
                  </a:lnTo>
                  <a:lnTo>
                    <a:pt x="1292" y="1582"/>
                  </a:lnTo>
                  <a:lnTo>
                    <a:pt x="1285" y="1584"/>
                  </a:lnTo>
                  <a:lnTo>
                    <a:pt x="1285" y="1584"/>
                  </a:lnTo>
                  <a:lnTo>
                    <a:pt x="1283" y="1584"/>
                  </a:lnTo>
                  <a:lnTo>
                    <a:pt x="1279" y="1589"/>
                  </a:lnTo>
                  <a:lnTo>
                    <a:pt x="1278" y="1589"/>
                  </a:lnTo>
                  <a:lnTo>
                    <a:pt x="1278" y="1591"/>
                  </a:lnTo>
                  <a:lnTo>
                    <a:pt x="1278" y="1591"/>
                  </a:lnTo>
                  <a:lnTo>
                    <a:pt x="1278" y="1592"/>
                  </a:lnTo>
                  <a:lnTo>
                    <a:pt x="1278" y="1594"/>
                  </a:lnTo>
                  <a:lnTo>
                    <a:pt x="1276" y="1594"/>
                  </a:lnTo>
                  <a:lnTo>
                    <a:pt x="1276" y="1596"/>
                  </a:lnTo>
                  <a:lnTo>
                    <a:pt x="1278" y="1598"/>
                  </a:lnTo>
                  <a:lnTo>
                    <a:pt x="1279" y="1598"/>
                  </a:lnTo>
                  <a:lnTo>
                    <a:pt x="1279" y="1601"/>
                  </a:lnTo>
                  <a:lnTo>
                    <a:pt x="1272" y="1601"/>
                  </a:lnTo>
                  <a:lnTo>
                    <a:pt x="1272" y="1605"/>
                  </a:lnTo>
                  <a:lnTo>
                    <a:pt x="1274" y="1605"/>
                  </a:lnTo>
                  <a:lnTo>
                    <a:pt x="1272" y="1606"/>
                  </a:lnTo>
                  <a:lnTo>
                    <a:pt x="1271" y="1608"/>
                  </a:lnTo>
                  <a:lnTo>
                    <a:pt x="1269" y="1610"/>
                  </a:lnTo>
                  <a:lnTo>
                    <a:pt x="1267" y="1611"/>
                  </a:lnTo>
                  <a:lnTo>
                    <a:pt x="1265" y="1613"/>
                  </a:lnTo>
                  <a:lnTo>
                    <a:pt x="1262" y="1613"/>
                  </a:lnTo>
                  <a:lnTo>
                    <a:pt x="1262" y="1615"/>
                  </a:lnTo>
                  <a:lnTo>
                    <a:pt x="1260" y="1615"/>
                  </a:lnTo>
                  <a:lnTo>
                    <a:pt x="1260" y="1618"/>
                  </a:lnTo>
                  <a:lnTo>
                    <a:pt x="1258" y="1620"/>
                  </a:lnTo>
                  <a:lnTo>
                    <a:pt x="1258" y="1620"/>
                  </a:lnTo>
                  <a:lnTo>
                    <a:pt x="1260" y="1620"/>
                  </a:lnTo>
                  <a:lnTo>
                    <a:pt x="1260" y="1622"/>
                  </a:lnTo>
                  <a:lnTo>
                    <a:pt x="1262" y="1622"/>
                  </a:lnTo>
                  <a:lnTo>
                    <a:pt x="1262" y="1627"/>
                  </a:lnTo>
                  <a:lnTo>
                    <a:pt x="1262" y="1627"/>
                  </a:lnTo>
                  <a:lnTo>
                    <a:pt x="1262" y="1629"/>
                  </a:lnTo>
                  <a:lnTo>
                    <a:pt x="1262" y="1631"/>
                  </a:lnTo>
                  <a:lnTo>
                    <a:pt x="1260" y="1632"/>
                  </a:lnTo>
                  <a:lnTo>
                    <a:pt x="1258" y="1634"/>
                  </a:lnTo>
                  <a:lnTo>
                    <a:pt x="1255" y="1634"/>
                  </a:lnTo>
                  <a:lnTo>
                    <a:pt x="1253" y="1645"/>
                  </a:lnTo>
                  <a:lnTo>
                    <a:pt x="1255" y="1646"/>
                  </a:lnTo>
                  <a:lnTo>
                    <a:pt x="1257" y="1650"/>
                  </a:lnTo>
                  <a:lnTo>
                    <a:pt x="1253" y="1650"/>
                  </a:lnTo>
                  <a:lnTo>
                    <a:pt x="1251" y="1653"/>
                  </a:lnTo>
                  <a:lnTo>
                    <a:pt x="1250" y="1655"/>
                  </a:lnTo>
                  <a:lnTo>
                    <a:pt x="1248" y="1655"/>
                  </a:lnTo>
                  <a:lnTo>
                    <a:pt x="1248" y="1659"/>
                  </a:lnTo>
                  <a:lnTo>
                    <a:pt x="1250" y="1660"/>
                  </a:lnTo>
                  <a:lnTo>
                    <a:pt x="1250" y="1660"/>
                  </a:lnTo>
                  <a:lnTo>
                    <a:pt x="1251" y="1662"/>
                  </a:lnTo>
                  <a:lnTo>
                    <a:pt x="1251" y="1664"/>
                  </a:lnTo>
                  <a:lnTo>
                    <a:pt x="1250" y="1664"/>
                  </a:lnTo>
                  <a:lnTo>
                    <a:pt x="1248" y="1667"/>
                  </a:lnTo>
                  <a:lnTo>
                    <a:pt x="1246" y="1667"/>
                  </a:lnTo>
                  <a:lnTo>
                    <a:pt x="1250" y="1674"/>
                  </a:lnTo>
                  <a:lnTo>
                    <a:pt x="1251" y="1674"/>
                  </a:lnTo>
                  <a:lnTo>
                    <a:pt x="1251" y="1680"/>
                  </a:lnTo>
                  <a:lnTo>
                    <a:pt x="1250" y="1680"/>
                  </a:lnTo>
                  <a:lnTo>
                    <a:pt x="1248" y="1680"/>
                  </a:lnTo>
                  <a:lnTo>
                    <a:pt x="1246" y="1681"/>
                  </a:lnTo>
                  <a:lnTo>
                    <a:pt x="1246" y="1681"/>
                  </a:lnTo>
                  <a:lnTo>
                    <a:pt x="1246" y="1681"/>
                  </a:lnTo>
                  <a:lnTo>
                    <a:pt x="1246" y="1681"/>
                  </a:lnTo>
                  <a:lnTo>
                    <a:pt x="1250" y="1683"/>
                  </a:lnTo>
                  <a:lnTo>
                    <a:pt x="1253" y="1685"/>
                  </a:lnTo>
                  <a:lnTo>
                    <a:pt x="1255" y="1688"/>
                  </a:lnTo>
                  <a:lnTo>
                    <a:pt x="1257" y="1688"/>
                  </a:lnTo>
                  <a:lnTo>
                    <a:pt x="1257" y="1688"/>
                  </a:lnTo>
                  <a:lnTo>
                    <a:pt x="1257" y="1688"/>
                  </a:lnTo>
                  <a:lnTo>
                    <a:pt x="1257" y="1688"/>
                  </a:lnTo>
                  <a:lnTo>
                    <a:pt x="1260" y="1687"/>
                  </a:lnTo>
                  <a:lnTo>
                    <a:pt x="1262" y="1685"/>
                  </a:lnTo>
                  <a:lnTo>
                    <a:pt x="1262" y="1683"/>
                  </a:lnTo>
                  <a:lnTo>
                    <a:pt x="1262" y="1681"/>
                  </a:lnTo>
                  <a:lnTo>
                    <a:pt x="1264" y="1681"/>
                  </a:lnTo>
                  <a:lnTo>
                    <a:pt x="1264" y="1688"/>
                  </a:lnTo>
                  <a:lnTo>
                    <a:pt x="1258" y="1688"/>
                  </a:lnTo>
                  <a:lnTo>
                    <a:pt x="1258" y="1688"/>
                  </a:lnTo>
                  <a:lnTo>
                    <a:pt x="1258" y="1688"/>
                  </a:lnTo>
                  <a:lnTo>
                    <a:pt x="1258" y="1692"/>
                  </a:lnTo>
                  <a:lnTo>
                    <a:pt x="1258" y="1692"/>
                  </a:lnTo>
                  <a:lnTo>
                    <a:pt x="1260" y="1692"/>
                  </a:lnTo>
                  <a:lnTo>
                    <a:pt x="1260" y="1694"/>
                  </a:lnTo>
                  <a:lnTo>
                    <a:pt x="1258" y="1695"/>
                  </a:lnTo>
                  <a:lnTo>
                    <a:pt x="1255" y="1697"/>
                  </a:lnTo>
                  <a:lnTo>
                    <a:pt x="1251" y="1701"/>
                  </a:lnTo>
                  <a:lnTo>
                    <a:pt x="1248" y="1704"/>
                  </a:lnTo>
                  <a:lnTo>
                    <a:pt x="1246" y="1707"/>
                  </a:lnTo>
                  <a:lnTo>
                    <a:pt x="1243" y="1709"/>
                  </a:lnTo>
                  <a:lnTo>
                    <a:pt x="1241" y="1720"/>
                  </a:lnTo>
                  <a:lnTo>
                    <a:pt x="1241" y="1720"/>
                  </a:lnTo>
                  <a:lnTo>
                    <a:pt x="1241" y="1720"/>
                  </a:lnTo>
                  <a:lnTo>
                    <a:pt x="1241" y="1721"/>
                  </a:lnTo>
                  <a:lnTo>
                    <a:pt x="1241" y="1721"/>
                  </a:lnTo>
                  <a:lnTo>
                    <a:pt x="1244" y="1723"/>
                  </a:lnTo>
                  <a:lnTo>
                    <a:pt x="1244" y="1725"/>
                  </a:lnTo>
                  <a:lnTo>
                    <a:pt x="1243" y="1727"/>
                  </a:lnTo>
                  <a:lnTo>
                    <a:pt x="1243" y="1730"/>
                  </a:lnTo>
                  <a:lnTo>
                    <a:pt x="1244" y="1732"/>
                  </a:lnTo>
                  <a:lnTo>
                    <a:pt x="1246" y="1734"/>
                  </a:lnTo>
                  <a:lnTo>
                    <a:pt x="1248" y="1735"/>
                  </a:lnTo>
                  <a:lnTo>
                    <a:pt x="1246" y="1739"/>
                  </a:lnTo>
                  <a:lnTo>
                    <a:pt x="1244" y="1739"/>
                  </a:lnTo>
                  <a:lnTo>
                    <a:pt x="1244" y="1744"/>
                  </a:lnTo>
                  <a:lnTo>
                    <a:pt x="1255" y="1749"/>
                  </a:lnTo>
                  <a:lnTo>
                    <a:pt x="1255" y="1753"/>
                  </a:lnTo>
                  <a:lnTo>
                    <a:pt x="1258" y="1753"/>
                  </a:lnTo>
                  <a:lnTo>
                    <a:pt x="1258" y="1755"/>
                  </a:lnTo>
                  <a:lnTo>
                    <a:pt x="1262" y="1756"/>
                  </a:lnTo>
                  <a:lnTo>
                    <a:pt x="1262" y="1758"/>
                  </a:lnTo>
                  <a:lnTo>
                    <a:pt x="1264" y="1760"/>
                  </a:lnTo>
                  <a:lnTo>
                    <a:pt x="1264" y="1763"/>
                  </a:lnTo>
                  <a:lnTo>
                    <a:pt x="1272" y="1769"/>
                  </a:lnTo>
                  <a:lnTo>
                    <a:pt x="1274" y="1774"/>
                  </a:lnTo>
                  <a:lnTo>
                    <a:pt x="1283" y="1781"/>
                  </a:lnTo>
                  <a:lnTo>
                    <a:pt x="1283" y="1784"/>
                  </a:lnTo>
                  <a:lnTo>
                    <a:pt x="1285" y="1784"/>
                  </a:lnTo>
                  <a:lnTo>
                    <a:pt x="1285" y="1786"/>
                  </a:lnTo>
                  <a:lnTo>
                    <a:pt x="1288" y="1790"/>
                  </a:lnTo>
                  <a:lnTo>
                    <a:pt x="1288" y="1791"/>
                  </a:lnTo>
                  <a:lnTo>
                    <a:pt x="1290" y="1793"/>
                  </a:lnTo>
                  <a:lnTo>
                    <a:pt x="1292" y="1798"/>
                  </a:lnTo>
                  <a:lnTo>
                    <a:pt x="1295" y="1802"/>
                  </a:lnTo>
                  <a:lnTo>
                    <a:pt x="1295" y="1809"/>
                  </a:lnTo>
                  <a:lnTo>
                    <a:pt x="1295" y="1809"/>
                  </a:lnTo>
                  <a:lnTo>
                    <a:pt x="1297" y="1814"/>
                  </a:lnTo>
                  <a:lnTo>
                    <a:pt x="1297" y="1814"/>
                  </a:lnTo>
                  <a:lnTo>
                    <a:pt x="1297" y="1821"/>
                  </a:lnTo>
                  <a:lnTo>
                    <a:pt x="1299" y="1821"/>
                  </a:lnTo>
                  <a:lnTo>
                    <a:pt x="1299" y="1824"/>
                  </a:lnTo>
                  <a:lnTo>
                    <a:pt x="1300" y="1824"/>
                  </a:lnTo>
                  <a:lnTo>
                    <a:pt x="1300" y="1826"/>
                  </a:lnTo>
                  <a:lnTo>
                    <a:pt x="1300" y="1826"/>
                  </a:lnTo>
                  <a:lnTo>
                    <a:pt x="1300" y="1833"/>
                  </a:lnTo>
                  <a:lnTo>
                    <a:pt x="1300" y="1833"/>
                  </a:lnTo>
                  <a:lnTo>
                    <a:pt x="1300" y="1833"/>
                  </a:lnTo>
                  <a:lnTo>
                    <a:pt x="1300" y="1835"/>
                  </a:lnTo>
                  <a:lnTo>
                    <a:pt x="1304" y="1837"/>
                  </a:lnTo>
                  <a:lnTo>
                    <a:pt x="1304" y="1838"/>
                  </a:lnTo>
                  <a:lnTo>
                    <a:pt x="1304" y="1840"/>
                  </a:lnTo>
                  <a:lnTo>
                    <a:pt x="1306" y="1840"/>
                  </a:lnTo>
                  <a:lnTo>
                    <a:pt x="1307" y="1840"/>
                  </a:lnTo>
                  <a:lnTo>
                    <a:pt x="1307" y="1844"/>
                  </a:lnTo>
                  <a:lnTo>
                    <a:pt x="1307" y="1847"/>
                  </a:lnTo>
                  <a:lnTo>
                    <a:pt x="1307" y="1851"/>
                  </a:lnTo>
                  <a:lnTo>
                    <a:pt x="1309" y="1852"/>
                  </a:lnTo>
                  <a:lnTo>
                    <a:pt x="1311" y="1852"/>
                  </a:lnTo>
                  <a:lnTo>
                    <a:pt x="1313" y="1852"/>
                  </a:lnTo>
                  <a:lnTo>
                    <a:pt x="1313" y="1859"/>
                  </a:lnTo>
                  <a:lnTo>
                    <a:pt x="1314" y="1859"/>
                  </a:lnTo>
                  <a:lnTo>
                    <a:pt x="1314" y="1863"/>
                  </a:lnTo>
                  <a:lnTo>
                    <a:pt x="1316" y="1865"/>
                  </a:lnTo>
                  <a:lnTo>
                    <a:pt x="1318" y="1865"/>
                  </a:lnTo>
                  <a:lnTo>
                    <a:pt x="1318" y="1870"/>
                  </a:lnTo>
                  <a:lnTo>
                    <a:pt x="1320" y="1877"/>
                  </a:lnTo>
                  <a:lnTo>
                    <a:pt x="1320" y="1882"/>
                  </a:lnTo>
                  <a:lnTo>
                    <a:pt x="1318" y="1882"/>
                  </a:lnTo>
                  <a:lnTo>
                    <a:pt x="1318" y="1886"/>
                  </a:lnTo>
                  <a:lnTo>
                    <a:pt x="1318" y="1887"/>
                  </a:lnTo>
                  <a:lnTo>
                    <a:pt x="1321" y="1887"/>
                  </a:lnTo>
                  <a:lnTo>
                    <a:pt x="1321" y="1889"/>
                  </a:lnTo>
                  <a:lnTo>
                    <a:pt x="1321" y="1889"/>
                  </a:lnTo>
                  <a:lnTo>
                    <a:pt x="1321" y="1891"/>
                  </a:lnTo>
                  <a:lnTo>
                    <a:pt x="1323" y="1891"/>
                  </a:lnTo>
                  <a:lnTo>
                    <a:pt x="1325" y="1894"/>
                  </a:lnTo>
                  <a:lnTo>
                    <a:pt x="1327" y="1896"/>
                  </a:lnTo>
                  <a:lnTo>
                    <a:pt x="1327" y="1898"/>
                  </a:lnTo>
                  <a:lnTo>
                    <a:pt x="1328" y="1898"/>
                  </a:lnTo>
                  <a:lnTo>
                    <a:pt x="1328" y="1901"/>
                  </a:lnTo>
                  <a:lnTo>
                    <a:pt x="1328" y="1901"/>
                  </a:lnTo>
                  <a:lnTo>
                    <a:pt x="1330" y="1907"/>
                  </a:lnTo>
                  <a:lnTo>
                    <a:pt x="1334" y="1907"/>
                  </a:lnTo>
                  <a:lnTo>
                    <a:pt x="1334" y="1910"/>
                  </a:lnTo>
                  <a:lnTo>
                    <a:pt x="1337" y="1910"/>
                  </a:lnTo>
                  <a:lnTo>
                    <a:pt x="1339" y="1913"/>
                  </a:lnTo>
                  <a:lnTo>
                    <a:pt x="1342" y="1913"/>
                  </a:lnTo>
                  <a:lnTo>
                    <a:pt x="1342" y="1915"/>
                  </a:lnTo>
                  <a:lnTo>
                    <a:pt x="1344" y="1917"/>
                  </a:lnTo>
                  <a:lnTo>
                    <a:pt x="1346" y="1919"/>
                  </a:lnTo>
                  <a:lnTo>
                    <a:pt x="1349" y="1920"/>
                  </a:lnTo>
                  <a:lnTo>
                    <a:pt x="1349" y="1922"/>
                  </a:lnTo>
                  <a:lnTo>
                    <a:pt x="1356" y="1926"/>
                  </a:lnTo>
                  <a:lnTo>
                    <a:pt x="1358" y="1927"/>
                  </a:lnTo>
                  <a:lnTo>
                    <a:pt x="1360" y="1927"/>
                  </a:lnTo>
                  <a:lnTo>
                    <a:pt x="1360" y="1927"/>
                  </a:lnTo>
                  <a:lnTo>
                    <a:pt x="1363" y="1927"/>
                  </a:lnTo>
                  <a:lnTo>
                    <a:pt x="1365" y="1931"/>
                  </a:lnTo>
                  <a:lnTo>
                    <a:pt x="1368" y="1931"/>
                  </a:lnTo>
                  <a:lnTo>
                    <a:pt x="1370" y="1933"/>
                  </a:lnTo>
                  <a:lnTo>
                    <a:pt x="1374" y="1934"/>
                  </a:lnTo>
                  <a:lnTo>
                    <a:pt x="1375" y="1936"/>
                  </a:lnTo>
                  <a:lnTo>
                    <a:pt x="1381" y="1936"/>
                  </a:lnTo>
                  <a:lnTo>
                    <a:pt x="1382" y="1940"/>
                  </a:lnTo>
                  <a:lnTo>
                    <a:pt x="1384" y="1940"/>
                  </a:lnTo>
                  <a:lnTo>
                    <a:pt x="1384" y="1940"/>
                  </a:lnTo>
                  <a:lnTo>
                    <a:pt x="1386" y="1940"/>
                  </a:lnTo>
                  <a:lnTo>
                    <a:pt x="1386" y="1941"/>
                  </a:lnTo>
                  <a:lnTo>
                    <a:pt x="1389" y="1941"/>
                  </a:lnTo>
                  <a:lnTo>
                    <a:pt x="1389" y="1943"/>
                  </a:lnTo>
                  <a:lnTo>
                    <a:pt x="1391" y="1943"/>
                  </a:lnTo>
                  <a:lnTo>
                    <a:pt x="1391" y="1945"/>
                  </a:lnTo>
                  <a:lnTo>
                    <a:pt x="1391" y="1945"/>
                  </a:lnTo>
                  <a:lnTo>
                    <a:pt x="1391" y="1945"/>
                  </a:lnTo>
                  <a:lnTo>
                    <a:pt x="1391" y="1947"/>
                  </a:lnTo>
                  <a:lnTo>
                    <a:pt x="1393" y="1948"/>
                  </a:lnTo>
                  <a:lnTo>
                    <a:pt x="1393" y="1952"/>
                  </a:lnTo>
                  <a:lnTo>
                    <a:pt x="1400" y="1955"/>
                  </a:lnTo>
                  <a:lnTo>
                    <a:pt x="1400" y="1959"/>
                  </a:lnTo>
                  <a:lnTo>
                    <a:pt x="1403" y="1961"/>
                  </a:lnTo>
                  <a:lnTo>
                    <a:pt x="1403" y="1973"/>
                  </a:lnTo>
                  <a:lnTo>
                    <a:pt x="1405" y="1989"/>
                  </a:lnTo>
                  <a:lnTo>
                    <a:pt x="1403" y="2006"/>
                  </a:lnTo>
                  <a:lnTo>
                    <a:pt x="1403" y="2009"/>
                  </a:lnTo>
                  <a:lnTo>
                    <a:pt x="1405" y="2013"/>
                  </a:lnTo>
                  <a:lnTo>
                    <a:pt x="1405" y="2018"/>
                  </a:lnTo>
                  <a:lnTo>
                    <a:pt x="1403" y="2018"/>
                  </a:lnTo>
                  <a:lnTo>
                    <a:pt x="1403" y="2023"/>
                  </a:lnTo>
                  <a:lnTo>
                    <a:pt x="1402" y="2023"/>
                  </a:lnTo>
                  <a:lnTo>
                    <a:pt x="1400" y="2048"/>
                  </a:lnTo>
                  <a:lnTo>
                    <a:pt x="1396" y="2050"/>
                  </a:lnTo>
                  <a:lnTo>
                    <a:pt x="1396" y="2053"/>
                  </a:lnTo>
                  <a:lnTo>
                    <a:pt x="1398" y="2055"/>
                  </a:lnTo>
                  <a:lnTo>
                    <a:pt x="1398" y="2057"/>
                  </a:lnTo>
                  <a:lnTo>
                    <a:pt x="1400" y="2058"/>
                  </a:lnTo>
                  <a:lnTo>
                    <a:pt x="1396" y="2076"/>
                  </a:lnTo>
                  <a:lnTo>
                    <a:pt x="1396" y="2090"/>
                  </a:lnTo>
                  <a:lnTo>
                    <a:pt x="1396" y="2090"/>
                  </a:lnTo>
                  <a:lnTo>
                    <a:pt x="1398" y="2097"/>
                  </a:lnTo>
                  <a:lnTo>
                    <a:pt x="1396" y="2097"/>
                  </a:lnTo>
                  <a:lnTo>
                    <a:pt x="1396" y="2102"/>
                  </a:lnTo>
                  <a:lnTo>
                    <a:pt x="1395" y="2102"/>
                  </a:lnTo>
                  <a:lnTo>
                    <a:pt x="1395" y="2106"/>
                  </a:lnTo>
                  <a:lnTo>
                    <a:pt x="1396" y="2107"/>
                  </a:lnTo>
                  <a:lnTo>
                    <a:pt x="1396" y="2111"/>
                  </a:lnTo>
                  <a:lnTo>
                    <a:pt x="1395" y="2111"/>
                  </a:lnTo>
                  <a:lnTo>
                    <a:pt x="1395" y="2114"/>
                  </a:lnTo>
                  <a:lnTo>
                    <a:pt x="1393" y="2114"/>
                  </a:lnTo>
                  <a:lnTo>
                    <a:pt x="1393" y="2116"/>
                  </a:lnTo>
                  <a:lnTo>
                    <a:pt x="1395" y="2116"/>
                  </a:lnTo>
                  <a:lnTo>
                    <a:pt x="1395" y="2118"/>
                  </a:lnTo>
                  <a:lnTo>
                    <a:pt x="1393" y="2126"/>
                  </a:lnTo>
                  <a:lnTo>
                    <a:pt x="1391" y="2128"/>
                  </a:lnTo>
                  <a:lnTo>
                    <a:pt x="1391" y="2139"/>
                  </a:lnTo>
                  <a:lnTo>
                    <a:pt x="1389" y="2140"/>
                  </a:lnTo>
                  <a:lnTo>
                    <a:pt x="1389" y="2149"/>
                  </a:lnTo>
                  <a:lnTo>
                    <a:pt x="1388" y="2149"/>
                  </a:lnTo>
                  <a:lnTo>
                    <a:pt x="1388" y="2151"/>
                  </a:lnTo>
                  <a:lnTo>
                    <a:pt x="1388" y="2151"/>
                  </a:lnTo>
                  <a:lnTo>
                    <a:pt x="1388" y="2156"/>
                  </a:lnTo>
                  <a:lnTo>
                    <a:pt x="1386" y="2156"/>
                  </a:lnTo>
                  <a:lnTo>
                    <a:pt x="1386" y="2160"/>
                  </a:lnTo>
                  <a:lnTo>
                    <a:pt x="1384" y="2160"/>
                  </a:lnTo>
                  <a:lnTo>
                    <a:pt x="1384" y="2163"/>
                  </a:lnTo>
                  <a:lnTo>
                    <a:pt x="1386" y="2167"/>
                  </a:lnTo>
                  <a:lnTo>
                    <a:pt x="1386" y="2168"/>
                  </a:lnTo>
                  <a:lnTo>
                    <a:pt x="1388" y="2172"/>
                  </a:lnTo>
                  <a:lnTo>
                    <a:pt x="1389" y="2174"/>
                  </a:lnTo>
                  <a:lnTo>
                    <a:pt x="1389" y="2177"/>
                  </a:lnTo>
                  <a:lnTo>
                    <a:pt x="1388" y="2177"/>
                  </a:lnTo>
                  <a:lnTo>
                    <a:pt x="1388" y="2188"/>
                  </a:lnTo>
                  <a:lnTo>
                    <a:pt x="1386" y="2189"/>
                  </a:lnTo>
                  <a:lnTo>
                    <a:pt x="1384" y="2195"/>
                  </a:lnTo>
                  <a:lnTo>
                    <a:pt x="1384" y="2195"/>
                  </a:lnTo>
                  <a:lnTo>
                    <a:pt x="1388" y="2210"/>
                  </a:lnTo>
                  <a:lnTo>
                    <a:pt x="1388" y="2210"/>
                  </a:lnTo>
                  <a:lnTo>
                    <a:pt x="1388" y="2210"/>
                  </a:lnTo>
                  <a:lnTo>
                    <a:pt x="1388" y="2212"/>
                  </a:lnTo>
                  <a:lnTo>
                    <a:pt x="1388" y="2212"/>
                  </a:lnTo>
                  <a:lnTo>
                    <a:pt x="1388" y="2235"/>
                  </a:lnTo>
                  <a:lnTo>
                    <a:pt x="1384" y="2235"/>
                  </a:lnTo>
                  <a:lnTo>
                    <a:pt x="1384" y="2236"/>
                  </a:lnTo>
                  <a:lnTo>
                    <a:pt x="1382" y="2236"/>
                  </a:lnTo>
                  <a:lnTo>
                    <a:pt x="1382" y="2238"/>
                  </a:lnTo>
                  <a:lnTo>
                    <a:pt x="1382" y="2243"/>
                  </a:lnTo>
                  <a:lnTo>
                    <a:pt x="1381" y="2245"/>
                  </a:lnTo>
                  <a:lnTo>
                    <a:pt x="1381" y="2245"/>
                  </a:lnTo>
                  <a:lnTo>
                    <a:pt x="1381" y="2245"/>
                  </a:lnTo>
                  <a:lnTo>
                    <a:pt x="1381" y="2245"/>
                  </a:lnTo>
                  <a:lnTo>
                    <a:pt x="1382" y="2245"/>
                  </a:lnTo>
                  <a:lnTo>
                    <a:pt x="1382" y="2247"/>
                  </a:lnTo>
                  <a:lnTo>
                    <a:pt x="1382" y="2249"/>
                  </a:lnTo>
                  <a:lnTo>
                    <a:pt x="1381" y="2249"/>
                  </a:lnTo>
                  <a:lnTo>
                    <a:pt x="1381" y="2252"/>
                  </a:lnTo>
                  <a:lnTo>
                    <a:pt x="1377" y="2256"/>
                  </a:lnTo>
                  <a:lnTo>
                    <a:pt x="1377" y="2264"/>
                  </a:lnTo>
                  <a:lnTo>
                    <a:pt x="1375" y="2264"/>
                  </a:lnTo>
                  <a:lnTo>
                    <a:pt x="1375" y="2268"/>
                  </a:lnTo>
                  <a:lnTo>
                    <a:pt x="1375" y="2268"/>
                  </a:lnTo>
                  <a:lnTo>
                    <a:pt x="1372" y="2277"/>
                  </a:lnTo>
                  <a:lnTo>
                    <a:pt x="1370" y="2277"/>
                  </a:lnTo>
                  <a:lnTo>
                    <a:pt x="1370" y="2278"/>
                  </a:lnTo>
                  <a:lnTo>
                    <a:pt x="1370" y="2278"/>
                  </a:lnTo>
                  <a:lnTo>
                    <a:pt x="1368" y="2282"/>
                  </a:lnTo>
                  <a:lnTo>
                    <a:pt x="1370" y="2284"/>
                  </a:lnTo>
                  <a:lnTo>
                    <a:pt x="1370" y="2284"/>
                  </a:lnTo>
                  <a:lnTo>
                    <a:pt x="1372" y="2285"/>
                  </a:lnTo>
                  <a:lnTo>
                    <a:pt x="1370" y="2298"/>
                  </a:lnTo>
                  <a:lnTo>
                    <a:pt x="1368" y="2299"/>
                  </a:lnTo>
                  <a:lnTo>
                    <a:pt x="1368" y="2301"/>
                  </a:lnTo>
                  <a:lnTo>
                    <a:pt x="1367" y="2303"/>
                  </a:lnTo>
                  <a:lnTo>
                    <a:pt x="1365" y="2305"/>
                  </a:lnTo>
                  <a:lnTo>
                    <a:pt x="1365" y="2308"/>
                  </a:lnTo>
                  <a:lnTo>
                    <a:pt x="1365" y="2310"/>
                  </a:lnTo>
                  <a:lnTo>
                    <a:pt x="1360" y="2311"/>
                  </a:lnTo>
                  <a:lnTo>
                    <a:pt x="1363" y="2322"/>
                  </a:lnTo>
                  <a:lnTo>
                    <a:pt x="1360" y="2322"/>
                  </a:lnTo>
                  <a:lnTo>
                    <a:pt x="1358" y="2322"/>
                  </a:lnTo>
                  <a:lnTo>
                    <a:pt x="1356" y="2324"/>
                  </a:lnTo>
                  <a:lnTo>
                    <a:pt x="1354" y="2324"/>
                  </a:lnTo>
                  <a:lnTo>
                    <a:pt x="1354" y="2327"/>
                  </a:lnTo>
                  <a:lnTo>
                    <a:pt x="1358" y="2327"/>
                  </a:lnTo>
                  <a:lnTo>
                    <a:pt x="1356" y="2329"/>
                  </a:lnTo>
                  <a:lnTo>
                    <a:pt x="1356" y="2331"/>
                  </a:lnTo>
                  <a:lnTo>
                    <a:pt x="1356" y="2332"/>
                  </a:lnTo>
                  <a:lnTo>
                    <a:pt x="1356" y="2334"/>
                  </a:lnTo>
                  <a:lnTo>
                    <a:pt x="1360" y="2336"/>
                  </a:lnTo>
                  <a:lnTo>
                    <a:pt x="1360" y="2339"/>
                  </a:lnTo>
                  <a:lnTo>
                    <a:pt x="1360" y="2341"/>
                  </a:lnTo>
                  <a:lnTo>
                    <a:pt x="1358" y="2343"/>
                  </a:lnTo>
                  <a:lnTo>
                    <a:pt x="1358" y="2345"/>
                  </a:lnTo>
                  <a:lnTo>
                    <a:pt x="1358" y="2346"/>
                  </a:lnTo>
                  <a:lnTo>
                    <a:pt x="1358" y="2346"/>
                  </a:lnTo>
                  <a:lnTo>
                    <a:pt x="1358" y="2348"/>
                  </a:lnTo>
                  <a:lnTo>
                    <a:pt x="1360" y="2348"/>
                  </a:lnTo>
                  <a:lnTo>
                    <a:pt x="1360" y="2350"/>
                  </a:lnTo>
                  <a:lnTo>
                    <a:pt x="1360" y="2350"/>
                  </a:lnTo>
                  <a:lnTo>
                    <a:pt x="1358" y="2350"/>
                  </a:lnTo>
                  <a:lnTo>
                    <a:pt x="1358" y="2350"/>
                  </a:lnTo>
                  <a:lnTo>
                    <a:pt x="1360" y="2350"/>
                  </a:lnTo>
                  <a:lnTo>
                    <a:pt x="1360" y="2352"/>
                  </a:lnTo>
                  <a:lnTo>
                    <a:pt x="1360" y="2357"/>
                  </a:lnTo>
                  <a:lnTo>
                    <a:pt x="1360" y="2357"/>
                  </a:lnTo>
                  <a:lnTo>
                    <a:pt x="1360" y="2360"/>
                  </a:lnTo>
                  <a:lnTo>
                    <a:pt x="1361" y="2360"/>
                  </a:lnTo>
                  <a:lnTo>
                    <a:pt x="1360" y="2373"/>
                  </a:lnTo>
                  <a:lnTo>
                    <a:pt x="1358" y="2373"/>
                  </a:lnTo>
                  <a:lnTo>
                    <a:pt x="1356" y="2374"/>
                  </a:lnTo>
                  <a:lnTo>
                    <a:pt x="1356" y="2374"/>
                  </a:lnTo>
                  <a:lnTo>
                    <a:pt x="1356" y="2383"/>
                  </a:lnTo>
                  <a:lnTo>
                    <a:pt x="1354" y="2383"/>
                  </a:lnTo>
                  <a:lnTo>
                    <a:pt x="1351" y="2397"/>
                  </a:lnTo>
                  <a:lnTo>
                    <a:pt x="1353" y="2397"/>
                  </a:lnTo>
                  <a:lnTo>
                    <a:pt x="1353" y="2406"/>
                  </a:lnTo>
                  <a:lnTo>
                    <a:pt x="1354" y="2406"/>
                  </a:lnTo>
                  <a:lnTo>
                    <a:pt x="1354" y="2411"/>
                  </a:lnTo>
                  <a:lnTo>
                    <a:pt x="1360" y="2411"/>
                  </a:lnTo>
                  <a:lnTo>
                    <a:pt x="1360" y="2408"/>
                  </a:lnTo>
                  <a:lnTo>
                    <a:pt x="1361" y="2406"/>
                  </a:lnTo>
                  <a:lnTo>
                    <a:pt x="1363" y="2404"/>
                  </a:lnTo>
                  <a:lnTo>
                    <a:pt x="1365" y="2404"/>
                  </a:lnTo>
                  <a:lnTo>
                    <a:pt x="1365" y="2406"/>
                  </a:lnTo>
                  <a:lnTo>
                    <a:pt x="1367" y="2406"/>
                  </a:lnTo>
                  <a:lnTo>
                    <a:pt x="1367" y="2408"/>
                  </a:lnTo>
                  <a:lnTo>
                    <a:pt x="1367" y="2408"/>
                  </a:lnTo>
                  <a:lnTo>
                    <a:pt x="1370" y="2408"/>
                  </a:lnTo>
                  <a:lnTo>
                    <a:pt x="1368" y="2411"/>
                  </a:lnTo>
                  <a:lnTo>
                    <a:pt x="1368" y="2411"/>
                  </a:lnTo>
                  <a:lnTo>
                    <a:pt x="1368" y="2413"/>
                  </a:lnTo>
                  <a:lnTo>
                    <a:pt x="1367" y="2413"/>
                  </a:lnTo>
                  <a:lnTo>
                    <a:pt x="1367" y="2414"/>
                  </a:lnTo>
                  <a:lnTo>
                    <a:pt x="1365" y="2414"/>
                  </a:lnTo>
                  <a:lnTo>
                    <a:pt x="1367" y="2420"/>
                  </a:lnTo>
                  <a:lnTo>
                    <a:pt x="1365" y="2423"/>
                  </a:lnTo>
                  <a:lnTo>
                    <a:pt x="1365" y="2427"/>
                  </a:lnTo>
                  <a:lnTo>
                    <a:pt x="1365" y="2430"/>
                  </a:lnTo>
                  <a:lnTo>
                    <a:pt x="1367" y="2434"/>
                  </a:lnTo>
                  <a:lnTo>
                    <a:pt x="1367" y="2434"/>
                  </a:lnTo>
                  <a:lnTo>
                    <a:pt x="1367" y="2435"/>
                  </a:lnTo>
                  <a:lnTo>
                    <a:pt x="1367" y="2435"/>
                  </a:lnTo>
                  <a:lnTo>
                    <a:pt x="1365" y="2435"/>
                  </a:lnTo>
                  <a:lnTo>
                    <a:pt x="1365" y="2435"/>
                  </a:lnTo>
                  <a:lnTo>
                    <a:pt x="1365" y="2434"/>
                  </a:lnTo>
                  <a:lnTo>
                    <a:pt x="1363" y="2435"/>
                  </a:lnTo>
                  <a:lnTo>
                    <a:pt x="1363" y="2437"/>
                  </a:lnTo>
                  <a:lnTo>
                    <a:pt x="1361" y="2441"/>
                  </a:lnTo>
                  <a:lnTo>
                    <a:pt x="1360" y="2442"/>
                  </a:lnTo>
                  <a:lnTo>
                    <a:pt x="1363" y="2442"/>
                  </a:lnTo>
                  <a:lnTo>
                    <a:pt x="1363" y="2446"/>
                  </a:lnTo>
                  <a:lnTo>
                    <a:pt x="1363" y="2448"/>
                  </a:lnTo>
                  <a:lnTo>
                    <a:pt x="1365" y="2449"/>
                  </a:lnTo>
                  <a:lnTo>
                    <a:pt x="1367" y="2453"/>
                  </a:lnTo>
                  <a:lnTo>
                    <a:pt x="1363" y="2455"/>
                  </a:lnTo>
                  <a:lnTo>
                    <a:pt x="1358" y="2456"/>
                  </a:lnTo>
                  <a:lnTo>
                    <a:pt x="1358" y="2460"/>
                  </a:lnTo>
                  <a:lnTo>
                    <a:pt x="1360" y="2460"/>
                  </a:lnTo>
                  <a:lnTo>
                    <a:pt x="1361" y="2462"/>
                  </a:lnTo>
                  <a:lnTo>
                    <a:pt x="1361" y="2463"/>
                  </a:lnTo>
                  <a:lnTo>
                    <a:pt x="1361" y="2463"/>
                  </a:lnTo>
                  <a:lnTo>
                    <a:pt x="1360" y="2463"/>
                  </a:lnTo>
                  <a:lnTo>
                    <a:pt x="1360" y="2465"/>
                  </a:lnTo>
                  <a:lnTo>
                    <a:pt x="1354" y="2463"/>
                  </a:lnTo>
                  <a:lnTo>
                    <a:pt x="1356" y="2465"/>
                  </a:lnTo>
                  <a:lnTo>
                    <a:pt x="1356" y="2467"/>
                  </a:lnTo>
                  <a:lnTo>
                    <a:pt x="1358" y="2467"/>
                  </a:lnTo>
                  <a:lnTo>
                    <a:pt x="1358" y="2469"/>
                  </a:lnTo>
                  <a:lnTo>
                    <a:pt x="1354" y="2469"/>
                  </a:lnTo>
                  <a:lnTo>
                    <a:pt x="1356" y="2481"/>
                  </a:lnTo>
                  <a:lnTo>
                    <a:pt x="1354" y="2481"/>
                  </a:lnTo>
                  <a:lnTo>
                    <a:pt x="1354" y="2486"/>
                  </a:lnTo>
                  <a:lnTo>
                    <a:pt x="1358" y="2486"/>
                  </a:lnTo>
                  <a:lnTo>
                    <a:pt x="1356" y="2491"/>
                  </a:lnTo>
                  <a:lnTo>
                    <a:pt x="1354" y="2491"/>
                  </a:lnTo>
                  <a:lnTo>
                    <a:pt x="1354" y="2505"/>
                  </a:lnTo>
                  <a:lnTo>
                    <a:pt x="1353" y="2505"/>
                  </a:lnTo>
                  <a:lnTo>
                    <a:pt x="1353" y="2507"/>
                  </a:lnTo>
                  <a:lnTo>
                    <a:pt x="1351" y="2507"/>
                  </a:lnTo>
                  <a:lnTo>
                    <a:pt x="1351" y="2507"/>
                  </a:lnTo>
                  <a:lnTo>
                    <a:pt x="1351" y="2504"/>
                  </a:lnTo>
                  <a:lnTo>
                    <a:pt x="1346" y="2504"/>
                  </a:lnTo>
                  <a:lnTo>
                    <a:pt x="1346" y="2507"/>
                  </a:lnTo>
                  <a:lnTo>
                    <a:pt x="1342" y="2507"/>
                  </a:lnTo>
                  <a:lnTo>
                    <a:pt x="1342" y="2505"/>
                  </a:lnTo>
                  <a:lnTo>
                    <a:pt x="1342" y="2505"/>
                  </a:lnTo>
                  <a:lnTo>
                    <a:pt x="1344" y="2504"/>
                  </a:lnTo>
                  <a:lnTo>
                    <a:pt x="1344" y="2502"/>
                  </a:lnTo>
                  <a:lnTo>
                    <a:pt x="1342" y="2504"/>
                  </a:lnTo>
                  <a:lnTo>
                    <a:pt x="1340" y="2504"/>
                  </a:lnTo>
                  <a:lnTo>
                    <a:pt x="1339" y="2505"/>
                  </a:lnTo>
                  <a:lnTo>
                    <a:pt x="1339" y="2500"/>
                  </a:lnTo>
                  <a:lnTo>
                    <a:pt x="1337" y="2500"/>
                  </a:lnTo>
                  <a:lnTo>
                    <a:pt x="1337" y="2498"/>
                  </a:lnTo>
                  <a:lnTo>
                    <a:pt x="1328" y="2502"/>
                  </a:lnTo>
                  <a:lnTo>
                    <a:pt x="1330" y="2504"/>
                  </a:lnTo>
                  <a:lnTo>
                    <a:pt x="1332" y="2505"/>
                  </a:lnTo>
                  <a:lnTo>
                    <a:pt x="1330" y="2509"/>
                  </a:lnTo>
                  <a:lnTo>
                    <a:pt x="1330" y="2511"/>
                  </a:lnTo>
                  <a:lnTo>
                    <a:pt x="1328" y="2512"/>
                  </a:lnTo>
                  <a:lnTo>
                    <a:pt x="1327" y="2516"/>
                  </a:lnTo>
                  <a:lnTo>
                    <a:pt x="1327" y="2519"/>
                  </a:lnTo>
                  <a:lnTo>
                    <a:pt x="1328" y="2519"/>
                  </a:lnTo>
                  <a:lnTo>
                    <a:pt x="1328" y="2514"/>
                  </a:lnTo>
                  <a:lnTo>
                    <a:pt x="1334" y="2514"/>
                  </a:lnTo>
                  <a:lnTo>
                    <a:pt x="1334" y="2512"/>
                  </a:lnTo>
                  <a:lnTo>
                    <a:pt x="1334" y="2512"/>
                  </a:lnTo>
                  <a:lnTo>
                    <a:pt x="1334" y="2514"/>
                  </a:lnTo>
                  <a:lnTo>
                    <a:pt x="1334" y="2514"/>
                  </a:lnTo>
                  <a:lnTo>
                    <a:pt x="1332" y="2516"/>
                  </a:lnTo>
                  <a:lnTo>
                    <a:pt x="1332" y="2517"/>
                  </a:lnTo>
                  <a:lnTo>
                    <a:pt x="1332" y="2519"/>
                  </a:lnTo>
                  <a:lnTo>
                    <a:pt x="1334" y="2519"/>
                  </a:lnTo>
                  <a:lnTo>
                    <a:pt x="1339" y="2519"/>
                  </a:lnTo>
                  <a:lnTo>
                    <a:pt x="1339" y="2516"/>
                  </a:lnTo>
                  <a:lnTo>
                    <a:pt x="1342" y="2516"/>
                  </a:lnTo>
                  <a:lnTo>
                    <a:pt x="1344" y="2517"/>
                  </a:lnTo>
                  <a:lnTo>
                    <a:pt x="1346" y="2517"/>
                  </a:lnTo>
                  <a:lnTo>
                    <a:pt x="1346" y="2519"/>
                  </a:lnTo>
                  <a:lnTo>
                    <a:pt x="1349" y="2521"/>
                  </a:lnTo>
                  <a:lnTo>
                    <a:pt x="1347" y="2524"/>
                  </a:lnTo>
                  <a:lnTo>
                    <a:pt x="1349" y="2526"/>
                  </a:lnTo>
                  <a:lnTo>
                    <a:pt x="1347" y="2528"/>
                  </a:lnTo>
                  <a:lnTo>
                    <a:pt x="1347" y="2530"/>
                  </a:lnTo>
                  <a:lnTo>
                    <a:pt x="1347" y="2530"/>
                  </a:lnTo>
                  <a:lnTo>
                    <a:pt x="1346" y="2533"/>
                  </a:lnTo>
                  <a:lnTo>
                    <a:pt x="1347" y="2533"/>
                  </a:lnTo>
                  <a:lnTo>
                    <a:pt x="1347" y="2533"/>
                  </a:lnTo>
                  <a:lnTo>
                    <a:pt x="1349" y="2535"/>
                  </a:lnTo>
                  <a:lnTo>
                    <a:pt x="1349" y="2535"/>
                  </a:lnTo>
                  <a:lnTo>
                    <a:pt x="1349" y="2537"/>
                  </a:lnTo>
                  <a:lnTo>
                    <a:pt x="1346" y="2537"/>
                  </a:lnTo>
                  <a:lnTo>
                    <a:pt x="1346" y="2537"/>
                  </a:lnTo>
                  <a:lnTo>
                    <a:pt x="1344" y="2535"/>
                  </a:lnTo>
                  <a:lnTo>
                    <a:pt x="1344" y="2537"/>
                  </a:lnTo>
                  <a:lnTo>
                    <a:pt x="1342" y="2537"/>
                  </a:lnTo>
                  <a:lnTo>
                    <a:pt x="1342" y="2540"/>
                  </a:lnTo>
                  <a:lnTo>
                    <a:pt x="1344" y="2540"/>
                  </a:lnTo>
                  <a:lnTo>
                    <a:pt x="1344" y="2552"/>
                  </a:lnTo>
                  <a:lnTo>
                    <a:pt x="1346" y="2552"/>
                  </a:lnTo>
                  <a:lnTo>
                    <a:pt x="1346" y="2556"/>
                  </a:lnTo>
                  <a:lnTo>
                    <a:pt x="1344" y="2556"/>
                  </a:lnTo>
                  <a:lnTo>
                    <a:pt x="1342" y="2570"/>
                  </a:lnTo>
                  <a:lnTo>
                    <a:pt x="1346" y="2570"/>
                  </a:lnTo>
                  <a:lnTo>
                    <a:pt x="1346" y="2566"/>
                  </a:lnTo>
                  <a:lnTo>
                    <a:pt x="1347" y="2566"/>
                  </a:lnTo>
                  <a:lnTo>
                    <a:pt x="1349" y="2565"/>
                  </a:lnTo>
                  <a:lnTo>
                    <a:pt x="1351" y="2565"/>
                  </a:lnTo>
                  <a:lnTo>
                    <a:pt x="1349" y="2568"/>
                  </a:lnTo>
                  <a:lnTo>
                    <a:pt x="1347" y="2568"/>
                  </a:lnTo>
                  <a:lnTo>
                    <a:pt x="1347" y="2570"/>
                  </a:lnTo>
                  <a:lnTo>
                    <a:pt x="1349" y="2573"/>
                  </a:lnTo>
                  <a:lnTo>
                    <a:pt x="1346" y="2573"/>
                  </a:lnTo>
                  <a:lnTo>
                    <a:pt x="1346" y="2575"/>
                  </a:lnTo>
                  <a:lnTo>
                    <a:pt x="1344" y="2575"/>
                  </a:lnTo>
                  <a:lnTo>
                    <a:pt x="1342" y="2577"/>
                  </a:lnTo>
                  <a:lnTo>
                    <a:pt x="1342" y="2582"/>
                  </a:lnTo>
                  <a:lnTo>
                    <a:pt x="1342" y="2582"/>
                  </a:lnTo>
                  <a:lnTo>
                    <a:pt x="1340" y="2584"/>
                  </a:lnTo>
                  <a:lnTo>
                    <a:pt x="1340" y="2587"/>
                  </a:lnTo>
                  <a:lnTo>
                    <a:pt x="1339" y="2591"/>
                  </a:lnTo>
                  <a:lnTo>
                    <a:pt x="1342" y="2591"/>
                  </a:lnTo>
                  <a:lnTo>
                    <a:pt x="1346" y="2593"/>
                  </a:lnTo>
                  <a:lnTo>
                    <a:pt x="1349" y="2594"/>
                  </a:lnTo>
                  <a:lnTo>
                    <a:pt x="1346" y="2594"/>
                  </a:lnTo>
                  <a:lnTo>
                    <a:pt x="1346" y="2598"/>
                  </a:lnTo>
                  <a:lnTo>
                    <a:pt x="1347" y="2598"/>
                  </a:lnTo>
                  <a:lnTo>
                    <a:pt x="1349" y="2600"/>
                  </a:lnTo>
                  <a:lnTo>
                    <a:pt x="1351" y="2600"/>
                  </a:lnTo>
                  <a:lnTo>
                    <a:pt x="1353" y="2600"/>
                  </a:lnTo>
                  <a:lnTo>
                    <a:pt x="1353" y="2601"/>
                  </a:lnTo>
                  <a:lnTo>
                    <a:pt x="1349" y="2603"/>
                  </a:lnTo>
                  <a:lnTo>
                    <a:pt x="1346" y="2605"/>
                  </a:lnTo>
                  <a:lnTo>
                    <a:pt x="1346" y="2608"/>
                  </a:lnTo>
                  <a:lnTo>
                    <a:pt x="1346" y="2610"/>
                  </a:lnTo>
                  <a:lnTo>
                    <a:pt x="1347" y="2610"/>
                  </a:lnTo>
                  <a:lnTo>
                    <a:pt x="1347" y="2610"/>
                  </a:lnTo>
                  <a:lnTo>
                    <a:pt x="1349" y="2612"/>
                  </a:lnTo>
                  <a:lnTo>
                    <a:pt x="1351" y="2612"/>
                  </a:lnTo>
                  <a:lnTo>
                    <a:pt x="1351" y="2617"/>
                  </a:lnTo>
                  <a:lnTo>
                    <a:pt x="1351" y="2617"/>
                  </a:lnTo>
                  <a:lnTo>
                    <a:pt x="1351" y="2619"/>
                  </a:lnTo>
                  <a:lnTo>
                    <a:pt x="1347" y="2619"/>
                  </a:lnTo>
                  <a:lnTo>
                    <a:pt x="1347" y="2622"/>
                  </a:lnTo>
                  <a:lnTo>
                    <a:pt x="1346" y="2622"/>
                  </a:lnTo>
                  <a:lnTo>
                    <a:pt x="1344" y="2620"/>
                  </a:lnTo>
                  <a:lnTo>
                    <a:pt x="1342" y="2620"/>
                  </a:lnTo>
                  <a:lnTo>
                    <a:pt x="1342" y="2620"/>
                  </a:lnTo>
                  <a:lnTo>
                    <a:pt x="1340" y="2620"/>
                  </a:lnTo>
                  <a:lnTo>
                    <a:pt x="1342" y="2622"/>
                  </a:lnTo>
                  <a:lnTo>
                    <a:pt x="1342" y="2624"/>
                  </a:lnTo>
                  <a:lnTo>
                    <a:pt x="1346" y="2624"/>
                  </a:lnTo>
                  <a:lnTo>
                    <a:pt x="1346" y="2626"/>
                  </a:lnTo>
                  <a:lnTo>
                    <a:pt x="1346" y="2626"/>
                  </a:lnTo>
                  <a:lnTo>
                    <a:pt x="1347" y="2624"/>
                  </a:lnTo>
                  <a:lnTo>
                    <a:pt x="1347" y="2624"/>
                  </a:lnTo>
                  <a:lnTo>
                    <a:pt x="1349" y="2624"/>
                  </a:lnTo>
                  <a:lnTo>
                    <a:pt x="1351" y="2622"/>
                  </a:lnTo>
                  <a:lnTo>
                    <a:pt x="1353" y="2622"/>
                  </a:lnTo>
                  <a:lnTo>
                    <a:pt x="1353" y="2627"/>
                  </a:lnTo>
                  <a:lnTo>
                    <a:pt x="1354" y="2627"/>
                  </a:lnTo>
                  <a:lnTo>
                    <a:pt x="1354" y="2627"/>
                  </a:lnTo>
                  <a:lnTo>
                    <a:pt x="1358" y="2624"/>
                  </a:lnTo>
                  <a:lnTo>
                    <a:pt x="1358" y="2626"/>
                  </a:lnTo>
                  <a:lnTo>
                    <a:pt x="1360" y="2626"/>
                  </a:lnTo>
                  <a:lnTo>
                    <a:pt x="1360" y="2622"/>
                  </a:lnTo>
                  <a:lnTo>
                    <a:pt x="1360" y="2622"/>
                  </a:lnTo>
                  <a:lnTo>
                    <a:pt x="1361" y="2620"/>
                  </a:lnTo>
                  <a:lnTo>
                    <a:pt x="1361" y="2620"/>
                  </a:lnTo>
                  <a:lnTo>
                    <a:pt x="1361" y="2619"/>
                  </a:lnTo>
                  <a:lnTo>
                    <a:pt x="1363" y="2619"/>
                  </a:lnTo>
                  <a:lnTo>
                    <a:pt x="1363" y="2620"/>
                  </a:lnTo>
                  <a:lnTo>
                    <a:pt x="1365" y="2620"/>
                  </a:lnTo>
                  <a:lnTo>
                    <a:pt x="1367" y="2620"/>
                  </a:lnTo>
                  <a:lnTo>
                    <a:pt x="1367" y="2620"/>
                  </a:lnTo>
                  <a:lnTo>
                    <a:pt x="1370" y="2620"/>
                  </a:lnTo>
                  <a:lnTo>
                    <a:pt x="1370" y="2622"/>
                  </a:lnTo>
                  <a:lnTo>
                    <a:pt x="1367" y="2622"/>
                  </a:lnTo>
                  <a:lnTo>
                    <a:pt x="1367" y="2624"/>
                  </a:lnTo>
                  <a:lnTo>
                    <a:pt x="1365" y="2624"/>
                  </a:lnTo>
                  <a:lnTo>
                    <a:pt x="1365" y="2626"/>
                  </a:lnTo>
                  <a:lnTo>
                    <a:pt x="1361" y="2624"/>
                  </a:lnTo>
                  <a:lnTo>
                    <a:pt x="1361" y="2627"/>
                  </a:lnTo>
                  <a:lnTo>
                    <a:pt x="1361" y="2629"/>
                  </a:lnTo>
                  <a:lnTo>
                    <a:pt x="1360" y="2633"/>
                  </a:lnTo>
                  <a:lnTo>
                    <a:pt x="1358" y="2633"/>
                  </a:lnTo>
                  <a:lnTo>
                    <a:pt x="1358" y="2629"/>
                  </a:lnTo>
                  <a:lnTo>
                    <a:pt x="1356" y="2629"/>
                  </a:lnTo>
                  <a:lnTo>
                    <a:pt x="1354" y="2629"/>
                  </a:lnTo>
                  <a:lnTo>
                    <a:pt x="1353" y="2629"/>
                  </a:lnTo>
                  <a:lnTo>
                    <a:pt x="1351" y="2631"/>
                  </a:lnTo>
                  <a:lnTo>
                    <a:pt x="1351" y="2636"/>
                  </a:lnTo>
                  <a:lnTo>
                    <a:pt x="1353" y="2636"/>
                  </a:lnTo>
                  <a:lnTo>
                    <a:pt x="1351" y="2640"/>
                  </a:lnTo>
                  <a:lnTo>
                    <a:pt x="1354" y="2641"/>
                  </a:lnTo>
                  <a:lnTo>
                    <a:pt x="1353" y="2641"/>
                  </a:lnTo>
                  <a:lnTo>
                    <a:pt x="1353" y="2647"/>
                  </a:lnTo>
                  <a:lnTo>
                    <a:pt x="1354" y="2647"/>
                  </a:lnTo>
                  <a:lnTo>
                    <a:pt x="1354" y="2648"/>
                  </a:lnTo>
                  <a:lnTo>
                    <a:pt x="1358" y="2648"/>
                  </a:lnTo>
                  <a:lnTo>
                    <a:pt x="1358" y="2647"/>
                  </a:lnTo>
                  <a:lnTo>
                    <a:pt x="1358" y="2648"/>
                  </a:lnTo>
                  <a:lnTo>
                    <a:pt x="1360" y="2648"/>
                  </a:lnTo>
                  <a:lnTo>
                    <a:pt x="1360" y="2648"/>
                  </a:lnTo>
                  <a:lnTo>
                    <a:pt x="1360" y="2648"/>
                  </a:lnTo>
                  <a:lnTo>
                    <a:pt x="1360" y="2652"/>
                  </a:lnTo>
                  <a:lnTo>
                    <a:pt x="1367" y="2655"/>
                  </a:lnTo>
                  <a:lnTo>
                    <a:pt x="1367" y="2657"/>
                  </a:lnTo>
                  <a:lnTo>
                    <a:pt x="1370" y="2657"/>
                  </a:lnTo>
                  <a:lnTo>
                    <a:pt x="1368" y="2654"/>
                  </a:lnTo>
                  <a:lnTo>
                    <a:pt x="1370" y="2654"/>
                  </a:lnTo>
                  <a:lnTo>
                    <a:pt x="1370" y="2654"/>
                  </a:lnTo>
                  <a:lnTo>
                    <a:pt x="1370" y="2652"/>
                  </a:lnTo>
                  <a:lnTo>
                    <a:pt x="1372" y="2652"/>
                  </a:lnTo>
                  <a:lnTo>
                    <a:pt x="1372" y="2654"/>
                  </a:lnTo>
                  <a:lnTo>
                    <a:pt x="1372" y="2654"/>
                  </a:lnTo>
                  <a:lnTo>
                    <a:pt x="1372" y="2655"/>
                  </a:lnTo>
                  <a:lnTo>
                    <a:pt x="1372" y="2657"/>
                  </a:lnTo>
                  <a:lnTo>
                    <a:pt x="1372" y="2657"/>
                  </a:lnTo>
                  <a:lnTo>
                    <a:pt x="1375" y="2661"/>
                  </a:lnTo>
                  <a:lnTo>
                    <a:pt x="1377" y="2661"/>
                  </a:lnTo>
                  <a:lnTo>
                    <a:pt x="1379" y="2662"/>
                  </a:lnTo>
                  <a:lnTo>
                    <a:pt x="1382" y="2664"/>
                  </a:lnTo>
                  <a:lnTo>
                    <a:pt x="1384" y="2664"/>
                  </a:lnTo>
                  <a:lnTo>
                    <a:pt x="1386" y="2662"/>
                  </a:lnTo>
                  <a:lnTo>
                    <a:pt x="1388" y="2662"/>
                  </a:lnTo>
                  <a:lnTo>
                    <a:pt x="1388" y="2650"/>
                  </a:lnTo>
                  <a:lnTo>
                    <a:pt x="1388" y="2650"/>
                  </a:lnTo>
                  <a:lnTo>
                    <a:pt x="1388" y="2647"/>
                  </a:lnTo>
                  <a:lnTo>
                    <a:pt x="1389" y="2647"/>
                  </a:lnTo>
                  <a:lnTo>
                    <a:pt x="1389" y="2641"/>
                  </a:lnTo>
                  <a:lnTo>
                    <a:pt x="1391" y="2641"/>
                  </a:lnTo>
                  <a:lnTo>
                    <a:pt x="1391" y="2641"/>
                  </a:lnTo>
                  <a:lnTo>
                    <a:pt x="1389" y="2641"/>
                  </a:lnTo>
                  <a:lnTo>
                    <a:pt x="1389" y="2640"/>
                  </a:lnTo>
                  <a:lnTo>
                    <a:pt x="1403" y="2636"/>
                  </a:lnTo>
                  <a:lnTo>
                    <a:pt x="1403" y="2638"/>
                  </a:lnTo>
                  <a:lnTo>
                    <a:pt x="1407" y="2638"/>
                  </a:lnTo>
                  <a:lnTo>
                    <a:pt x="1412" y="2629"/>
                  </a:lnTo>
                  <a:lnTo>
                    <a:pt x="1424" y="2631"/>
                  </a:lnTo>
                  <a:lnTo>
                    <a:pt x="1424" y="2627"/>
                  </a:lnTo>
                  <a:lnTo>
                    <a:pt x="1423" y="2626"/>
                  </a:lnTo>
                  <a:lnTo>
                    <a:pt x="1421" y="2622"/>
                  </a:lnTo>
                  <a:lnTo>
                    <a:pt x="1421" y="2619"/>
                  </a:lnTo>
                  <a:lnTo>
                    <a:pt x="1414" y="2620"/>
                  </a:lnTo>
                  <a:lnTo>
                    <a:pt x="1414" y="2619"/>
                  </a:lnTo>
                  <a:lnTo>
                    <a:pt x="1414" y="2619"/>
                  </a:lnTo>
                  <a:lnTo>
                    <a:pt x="1414" y="2619"/>
                  </a:lnTo>
                  <a:lnTo>
                    <a:pt x="1412" y="2619"/>
                  </a:lnTo>
                  <a:lnTo>
                    <a:pt x="1417" y="2617"/>
                  </a:lnTo>
                  <a:lnTo>
                    <a:pt x="1417" y="2613"/>
                  </a:lnTo>
                  <a:lnTo>
                    <a:pt x="1416" y="2610"/>
                  </a:lnTo>
                  <a:lnTo>
                    <a:pt x="1414" y="2608"/>
                  </a:lnTo>
                  <a:lnTo>
                    <a:pt x="1414" y="2607"/>
                  </a:lnTo>
                  <a:lnTo>
                    <a:pt x="1412" y="2608"/>
                  </a:lnTo>
                  <a:lnTo>
                    <a:pt x="1412" y="2607"/>
                  </a:lnTo>
                  <a:lnTo>
                    <a:pt x="1412" y="2605"/>
                  </a:lnTo>
                  <a:lnTo>
                    <a:pt x="1414" y="2605"/>
                  </a:lnTo>
                  <a:lnTo>
                    <a:pt x="1414" y="2603"/>
                  </a:lnTo>
                  <a:lnTo>
                    <a:pt x="1416" y="2603"/>
                  </a:lnTo>
                  <a:lnTo>
                    <a:pt x="1417" y="2598"/>
                  </a:lnTo>
                  <a:lnTo>
                    <a:pt x="1417" y="2598"/>
                  </a:lnTo>
                  <a:lnTo>
                    <a:pt x="1421" y="2594"/>
                  </a:lnTo>
                  <a:lnTo>
                    <a:pt x="1423" y="2593"/>
                  </a:lnTo>
                  <a:lnTo>
                    <a:pt x="1424" y="2593"/>
                  </a:lnTo>
                  <a:lnTo>
                    <a:pt x="1424" y="2589"/>
                  </a:lnTo>
                  <a:lnTo>
                    <a:pt x="1423" y="2587"/>
                  </a:lnTo>
                  <a:lnTo>
                    <a:pt x="1423" y="2587"/>
                  </a:lnTo>
                  <a:lnTo>
                    <a:pt x="1419" y="2586"/>
                  </a:lnTo>
                  <a:lnTo>
                    <a:pt x="1419" y="2584"/>
                  </a:lnTo>
                  <a:lnTo>
                    <a:pt x="1419" y="2580"/>
                  </a:lnTo>
                  <a:lnTo>
                    <a:pt x="1421" y="2579"/>
                  </a:lnTo>
                  <a:lnTo>
                    <a:pt x="1421" y="2579"/>
                  </a:lnTo>
                  <a:lnTo>
                    <a:pt x="1423" y="2579"/>
                  </a:lnTo>
                  <a:lnTo>
                    <a:pt x="1423" y="2579"/>
                  </a:lnTo>
                  <a:lnTo>
                    <a:pt x="1426" y="2582"/>
                  </a:lnTo>
                  <a:lnTo>
                    <a:pt x="1426" y="2587"/>
                  </a:lnTo>
                  <a:lnTo>
                    <a:pt x="1430" y="2586"/>
                  </a:lnTo>
                  <a:lnTo>
                    <a:pt x="1433" y="2586"/>
                  </a:lnTo>
                  <a:lnTo>
                    <a:pt x="1435" y="2584"/>
                  </a:lnTo>
                  <a:lnTo>
                    <a:pt x="1436" y="2582"/>
                  </a:lnTo>
                  <a:lnTo>
                    <a:pt x="1436" y="2580"/>
                  </a:lnTo>
                  <a:lnTo>
                    <a:pt x="1436" y="2580"/>
                  </a:lnTo>
                  <a:lnTo>
                    <a:pt x="1438" y="2579"/>
                  </a:lnTo>
                  <a:lnTo>
                    <a:pt x="1438" y="2573"/>
                  </a:lnTo>
                  <a:lnTo>
                    <a:pt x="1436" y="2573"/>
                  </a:lnTo>
                  <a:lnTo>
                    <a:pt x="1436" y="2572"/>
                  </a:lnTo>
                  <a:lnTo>
                    <a:pt x="1433" y="2573"/>
                  </a:lnTo>
                  <a:lnTo>
                    <a:pt x="1435" y="2570"/>
                  </a:lnTo>
                  <a:lnTo>
                    <a:pt x="1435" y="2568"/>
                  </a:lnTo>
                  <a:lnTo>
                    <a:pt x="1436" y="2566"/>
                  </a:lnTo>
                  <a:lnTo>
                    <a:pt x="1436" y="2566"/>
                  </a:lnTo>
                  <a:lnTo>
                    <a:pt x="1438" y="2565"/>
                  </a:lnTo>
                  <a:lnTo>
                    <a:pt x="1440" y="2563"/>
                  </a:lnTo>
                  <a:lnTo>
                    <a:pt x="1442" y="2561"/>
                  </a:lnTo>
                  <a:lnTo>
                    <a:pt x="1443" y="2559"/>
                  </a:lnTo>
                  <a:lnTo>
                    <a:pt x="1443" y="2558"/>
                  </a:lnTo>
                  <a:lnTo>
                    <a:pt x="1445" y="2554"/>
                  </a:lnTo>
                  <a:lnTo>
                    <a:pt x="1447" y="2552"/>
                  </a:lnTo>
                  <a:lnTo>
                    <a:pt x="1450" y="2551"/>
                  </a:lnTo>
                  <a:lnTo>
                    <a:pt x="1452" y="2549"/>
                  </a:lnTo>
                  <a:lnTo>
                    <a:pt x="1452" y="2549"/>
                  </a:lnTo>
                  <a:lnTo>
                    <a:pt x="1456" y="2549"/>
                  </a:lnTo>
                  <a:lnTo>
                    <a:pt x="1457" y="2545"/>
                  </a:lnTo>
                  <a:lnTo>
                    <a:pt x="1459" y="2544"/>
                  </a:lnTo>
                  <a:lnTo>
                    <a:pt x="1463" y="2544"/>
                  </a:lnTo>
                  <a:lnTo>
                    <a:pt x="1464" y="2540"/>
                  </a:lnTo>
                  <a:lnTo>
                    <a:pt x="1464" y="2540"/>
                  </a:lnTo>
                  <a:lnTo>
                    <a:pt x="1466" y="2538"/>
                  </a:lnTo>
                  <a:lnTo>
                    <a:pt x="1459" y="2535"/>
                  </a:lnTo>
                  <a:lnTo>
                    <a:pt x="1459" y="2535"/>
                  </a:lnTo>
                  <a:lnTo>
                    <a:pt x="1457" y="2537"/>
                  </a:lnTo>
                  <a:lnTo>
                    <a:pt x="1457" y="2535"/>
                  </a:lnTo>
                  <a:lnTo>
                    <a:pt x="1461" y="2535"/>
                  </a:lnTo>
                  <a:lnTo>
                    <a:pt x="1461" y="2530"/>
                  </a:lnTo>
                  <a:lnTo>
                    <a:pt x="1461" y="2528"/>
                  </a:lnTo>
                  <a:lnTo>
                    <a:pt x="1461" y="2524"/>
                  </a:lnTo>
                  <a:lnTo>
                    <a:pt x="1459" y="2523"/>
                  </a:lnTo>
                  <a:lnTo>
                    <a:pt x="1457" y="2521"/>
                  </a:lnTo>
                  <a:lnTo>
                    <a:pt x="1454" y="2521"/>
                  </a:lnTo>
                  <a:lnTo>
                    <a:pt x="1454" y="2519"/>
                  </a:lnTo>
                  <a:lnTo>
                    <a:pt x="1449" y="2519"/>
                  </a:lnTo>
                  <a:lnTo>
                    <a:pt x="1447" y="2516"/>
                  </a:lnTo>
                  <a:lnTo>
                    <a:pt x="1447" y="2516"/>
                  </a:lnTo>
                  <a:lnTo>
                    <a:pt x="1445" y="2516"/>
                  </a:lnTo>
                  <a:lnTo>
                    <a:pt x="1443" y="2514"/>
                  </a:lnTo>
                  <a:lnTo>
                    <a:pt x="1442" y="2514"/>
                  </a:lnTo>
                  <a:lnTo>
                    <a:pt x="1440" y="2511"/>
                  </a:lnTo>
                  <a:lnTo>
                    <a:pt x="1440" y="2511"/>
                  </a:lnTo>
                  <a:lnTo>
                    <a:pt x="1438" y="2509"/>
                  </a:lnTo>
                  <a:lnTo>
                    <a:pt x="1438" y="2509"/>
                  </a:lnTo>
                  <a:lnTo>
                    <a:pt x="1436" y="2507"/>
                  </a:lnTo>
                  <a:lnTo>
                    <a:pt x="1436" y="2505"/>
                  </a:lnTo>
                  <a:lnTo>
                    <a:pt x="1436" y="2505"/>
                  </a:lnTo>
                  <a:lnTo>
                    <a:pt x="1435" y="2504"/>
                  </a:lnTo>
                  <a:lnTo>
                    <a:pt x="1436" y="2500"/>
                  </a:lnTo>
                  <a:lnTo>
                    <a:pt x="1436" y="2497"/>
                  </a:lnTo>
                  <a:lnTo>
                    <a:pt x="1438" y="2495"/>
                  </a:lnTo>
                  <a:lnTo>
                    <a:pt x="1442" y="2493"/>
                  </a:lnTo>
                  <a:lnTo>
                    <a:pt x="1442" y="2490"/>
                  </a:lnTo>
                  <a:lnTo>
                    <a:pt x="1445" y="2488"/>
                  </a:lnTo>
                  <a:lnTo>
                    <a:pt x="1449" y="2486"/>
                  </a:lnTo>
                  <a:lnTo>
                    <a:pt x="1450" y="2483"/>
                  </a:lnTo>
                  <a:lnTo>
                    <a:pt x="1454" y="2483"/>
                  </a:lnTo>
                  <a:lnTo>
                    <a:pt x="1454" y="2477"/>
                  </a:lnTo>
                  <a:lnTo>
                    <a:pt x="1459" y="2477"/>
                  </a:lnTo>
                  <a:lnTo>
                    <a:pt x="1463" y="2477"/>
                  </a:lnTo>
                  <a:lnTo>
                    <a:pt x="1468" y="2477"/>
                  </a:lnTo>
                  <a:lnTo>
                    <a:pt x="1468" y="2472"/>
                  </a:lnTo>
                  <a:lnTo>
                    <a:pt x="1466" y="2472"/>
                  </a:lnTo>
                  <a:lnTo>
                    <a:pt x="1466" y="2472"/>
                  </a:lnTo>
                  <a:lnTo>
                    <a:pt x="1466" y="2470"/>
                  </a:lnTo>
                  <a:lnTo>
                    <a:pt x="1464" y="2470"/>
                  </a:lnTo>
                  <a:lnTo>
                    <a:pt x="1464" y="2469"/>
                  </a:lnTo>
                  <a:lnTo>
                    <a:pt x="1466" y="2469"/>
                  </a:lnTo>
                  <a:lnTo>
                    <a:pt x="1468" y="2467"/>
                  </a:lnTo>
                  <a:lnTo>
                    <a:pt x="1468" y="2465"/>
                  </a:lnTo>
                  <a:lnTo>
                    <a:pt x="1471" y="2465"/>
                  </a:lnTo>
                  <a:lnTo>
                    <a:pt x="1471" y="2462"/>
                  </a:lnTo>
                  <a:lnTo>
                    <a:pt x="1471" y="2462"/>
                  </a:lnTo>
                  <a:lnTo>
                    <a:pt x="1471" y="2448"/>
                  </a:lnTo>
                  <a:lnTo>
                    <a:pt x="1471" y="2448"/>
                  </a:lnTo>
                  <a:lnTo>
                    <a:pt x="1475" y="2439"/>
                  </a:lnTo>
                  <a:lnTo>
                    <a:pt x="1477" y="2439"/>
                  </a:lnTo>
                  <a:lnTo>
                    <a:pt x="1478" y="2435"/>
                  </a:lnTo>
                  <a:lnTo>
                    <a:pt x="1484" y="2434"/>
                  </a:lnTo>
                  <a:lnTo>
                    <a:pt x="1485" y="2430"/>
                  </a:lnTo>
                  <a:lnTo>
                    <a:pt x="1484" y="2430"/>
                  </a:lnTo>
                  <a:lnTo>
                    <a:pt x="1482" y="2428"/>
                  </a:lnTo>
                  <a:lnTo>
                    <a:pt x="1478" y="2428"/>
                  </a:lnTo>
                  <a:lnTo>
                    <a:pt x="1478" y="2430"/>
                  </a:lnTo>
                  <a:lnTo>
                    <a:pt x="1478" y="2430"/>
                  </a:lnTo>
                  <a:lnTo>
                    <a:pt x="1477" y="2430"/>
                  </a:lnTo>
                  <a:lnTo>
                    <a:pt x="1477" y="2428"/>
                  </a:lnTo>
                  <a:lnTo>
                    <a:pt x="1475" y="2428"/>
                  </a:lnTo>
                  <a:lnTo>
                    <a:pt x="1475" y="2428"/>
                  </a:lnTo>
                  <a:lnTo>
                    <a:pt x="1477" y="2427"/>
                  </a:lnTo>
                  <a:lnTo>
                    <a:pt x="1478" y="2427"/>
                  </a:lnTo>
                  <a:lnTo>
                    <a:pt x="1484" y="2427"/>
                  </a:lnTo>
                  <a:lnTo>
                    <a:pt x="1485" y="2427"/>
                  </a:lnTo>
                  <a:lnTo>
                    <a:pt x="1489" y="2428"/>
                  </a:lnTo>
                  <a:lnTo>
                    <a:pt x="1489" y="2432"/>
                  </a:lnTo>
                  <a:lnTo>
                    <a:pt x="1492" y="2432"/>
                  </a:lnTo>
                  <a:lnTo>
                    <a:pt x="1494" y="2432"/>
                  </a:lnTo>
                  <a:lnTo>
                    <a:pt x="1496" y="2428"/>
                  </a:lnTo>
                  <a:lnTo>
                    <a:pt x="1496" y="2428"/>
                  </a:lnTo>
                  <a:lnTo>
                    <a:pt x="1496" y="2427"/>
                  </a:lnTo>
                  <a:lnTo>
                    <a:pt x="1498" y="2427"/>
                  </a:lnTo>
                  <a:lnTo>
                    <a:pt x="1498" y="2421"/>
                  </a:lnTo>
                  <a:lnTo>
                    <a:pt x="1496" y="2421"/>
                  </a:lnTo>
                  <a:lnTo>
                    <a:pt x="1496" y="2418"/>
                  </a:lnTo>
                  <a:lnTo>
                    <a:pt x="1489" y="2418"/>
                  </a:lnTo>
                  <a:lnTo>
                    <a:pt x="1489" y="2423"/>
                  </a:lnTo>
                  <a:lnTo>
                    <a:pt x="1485" y="2421"/>
                  </a:lnTo>
                  <a:lnTo>
                    <a:pt x="1482" y="2420"/>
                  </a:lnTo>
                  <a:lnTo>
                    <a:pt x="1480" y="2418"/>
                  </a:lnTo>
                  <a:lnTo>
                    <a:pt x="1477" y="2416"/>
                  </a:lnTo>
                  <a:lnTo>
                    <a:pt x="1478" y="2406"/>
                  </a:lnTo>
                  <a:lnTo>
                    <a:pt x="1471" y="2406"/>
                  </a:lnTo>
                  <a:lnTo>
                    <a:pt x="1471" y="2406"/>
                  </a:lnTo>
                  <a:lnTo>
                    <a:pt x="1471" y="2406"/>
                  </a:lnTo>
                  <a:lnTo>
                    <a:pt x="1473" y="2401"/>
                  </a:lnTo>
                  <a:lnTo>
                    <a:pt x="1475" y="2401"/>
                  </a:lnTo>
                  <a:lnTo>
                    <a:pt x="1475" y="2399"/>
                  </a:lnTo>
                  <a:lnTo>
                    <a:pt x="1475" y="2399"/>
                  </a:lnTo>
                  <a:lnTo>
                    <a:pt x="1475" y="2394"/>
                  </a:lnTo>
                  <a:lnTo>
                    <a:pt x="1475" y="2394"/>
                  </a:lnTo>
                  <a:lnTo>
                    <a:pt x="1475" y="2392"/>
                  </a:lnTo>
                  <a:lnTo>
                    <a:pt x="1477" y="2390"/>
                  </a:lnTo>
                  <a:lnTo>
                    <a:pt x="1478" y="2390"/>
                  </a:lnTo>
                  <a:lnTo>
                    <a:pt x="1480" y="2390"/>
                  </a:lnTo>
                  <a:lnTo>
                    <a:pt x="1480" y="2394"/>
                  </a:lnTo>
                  <a:lnTo>
                    <a:pt x="1485" y="2394"/>
                  </a:lnTo>
                  <a:lnTo>
                    <a:pt x="1485" y="2394"/>
                  </a:lnTo>
                  <a:lnTo>
                    <a:pt x="1487" y="2394"/>
                  </a:lnTo>
                  <a:lnTo>
                    <a:pt x="1487" y="2399"/>
                  </a:lnTo>
                  <a:lnTo>
                    <a:pt x="1498" y="2399"/>
                  </a:lnTo>
                  <a:lnTo>
                    <a:pt x="1498" y="2401"/>
                  </a:lnTo>
                  <a:lnTo>
                    <a:pt x="1498" y="2401"/>
                  </a:lnTo>
                  <a:lnTo>
                    <a:pt x="1499" y="2401"/>
                  </a:lnTo>
                  <a:lnTo>
                    <a:pt x="1499" y="2399"/>
                  </a:lnTo>
                  <a:lnTo>
                    <a:pt x="1503" y="2399"/>
                  </a:lnTo>
                  <a:lnTo>
                    <a:pt x="1503" y="2399"/>
                  </a:lnTo>
                  <a:lnTo>
                    <a:pt x="1505" y="2399"/>
                  </a:lnTo>
                  <a:lnTo>
                    <a:pt x="1506" y="2397"/>
                  </a:lnTo>
                  <a:lnTo>
                    <a:pt x="1506" y="2394"/>
                  </a:lnTo>
                  <a:lnTo>
                    <a:pt x="1508" y="2394"/>
                  </a:lnTo>
                  <a:lnTo>
                    <a:pt x="1512" y="2392"/>
                  </a:lnTo>
                  <a:lnTo>
                    <a:pt x="1513" y="2390"/>
                  </a:lnTo>
                  <a:lnTo>
                    <a:pt x="1513" y="2378"/>
                  </a:lnTo>
                  <a:lnTo>
                    <a:pt x="1513" y="2374"/>
                  </a:lnTo>
                  <a:lnTo>
                    <a:pt x="1513" y="2374"/>
                  </a:lnTo>
                  <a:lnTo>
                    <a:pt x="1513" y="2369"/>
                  </a:lnTo>
                  <a:lnTo>
                    <a:pt x="1515" y="2367"/>
                  </a:lnTo>
                  <a:lnTo>
                    <a:pt x="1517" y="2360"/>
                  </a:lnTo>
                  <a:lnTo>
                    <a:pt x="1513" y="2360"/>
                  </a:lnTo>
                  <a:lnTo>
                    <a:pt x="1512" y="2359"/>
                  </a:lnTo>
                  <a:lnTo>
                    <a:pt x="1510" y="2357"/>
                  </a:lnTo>
                  <a:lnTo>
                    <a:pt x="1510" y="2353"/>
                  </a:lnTo>
                  <a:lnTo>
                    <a:pt x="1510" y="2352"/>
                  </a:lnTo>
                  <a:lnTo>
                    <a:pt x="1510" y="2350"/>
                  </a:lnTo>
                  <a:lnTo>
                    <a:pt x="1512" y="2348"/>
                  </a:lnTo>
                  <a:lnTo>
                    <a:pt x="1513" y="2348"/>
                  </a:lnTo>
                  <a:lnTo>
                    <a:pt x="1515" y="2352"/>
                  </a:lnTo>
                  <a:lnTo>
                    <a:pt x="1517" y="2353"/>
                  </a:lnTo>
                  <a:lnTo>
                    <a:pt x="1520" y="2355"/>
                  </a:lnTo>
                  <a:lnTo>
                    <a:pt x="1520" y="2353"/>
                  </a:lnTo>
                  <a:lnTo>
                    <a:pt x="1520" y="2353"/>
                  </a:lnTo>
                  <a:lnTo>
                    <a:pt x="1519" y="2352"/>
                  </a:lnTo>
                  <a:lnTo>
                    <a:pt x="1519" y="2352"/>
                  </a:lnTo>
                  <a:lnTo>
                    <a:pt x="1522" y="2352"/>
                  </a:lnTo>
                  <a:lnTo>
                    <a:pt x="1527" y="2352"/>
                  </a:lnTo>
                  <a:lnTo>
                    <a:pt x="1531" y="2350"/>
                  </a:lnTo>
                  <a:lnTo>
                    <a:pt x="1534" y="2350"/>
                  </a:lnTo>
                  <a:lnTo>
                    <a:pt x="1534" y="2348"/>
                  </a:lnTo>
                  <a:lnTo>
                    <a:pt x="1546" y="2348"/>
                  </a:lnTo>
                  <a:lnTo>
                    <a:pt x="1546" y="2348"/>
                  </a:lnTo>
                  <a:lnTo>
                    <a:pt x="1552" y="2348"/>
                  </a:lnTo>
                  <a:lnTo>
                    <a:pt x="1552" y="2346"/>
                  </a:lnTo>
                  <a:lnTo>
                    <a:pt x="1557" y="2346"/>
                  </a:lnTo>
                  <a:lnTo>
                    <a:pt x="1559" y="2345"/>
                  </a:lnTo>
                  <a:lnTo>
                    <a:pt x="1562" y="2345"/>
                  </a:lnTo>
                  <a:lnTo>
                    <a:pt x="1562" y="2343"/>
                  </a:lnTo>
                  <a:lnTo>
                    <a:pt x="1564" y="2343"/>
                  </a:lnTo>
                  <a:lnTo>
                    <a:pt x="1564" y="2343"/>
                  </a:lnTo>
                  <a:lnTo>
                    <a:pt x="1571" y="2343"/>
                  </a:lnTo>
                  <a:lnTo>
                    <a:pt x="1571" y="2341"/>
                  </a:lnTo>
                  <a:lnTo>
                    <a:pt x="1573" y="2341"/>
                  </a:lnTo>
                  <a:lnTo>
                    <a:pt x="1574" y="2339"/>
                  </a:lnTo>
                  <a:lnTo>
                    <a:pt x="1576" y="2339"/>
                  </a:lnTo>
                  <a:lnTo>
                    <a:pt x="1576" y="2336"/>
                  </a:lnTo>
                  <a:lnTo>
                    <a:pt x="1580" y="2336"/>
                  </a:lnTo>
                  <a:lnTo>
                    <a:pt x="1581" y="2331"/>
                  </a:lnTo>
                  <a:lnTo>
                    <a:pt x="1585" y="2327"/>
                  </a:lnTo>
                  <a:lnTo>
                    <a:pt x="1585" y="2322"/>
                  </a:lnTo>
                  <a:lnTo>
                    <a:pt x="1588" y="2320"/>
                  </a:lnTo>
                  <a:lnTo>
                    <a:pt x="1588" y="2315"/>
                  </a:lnTo>
                  <a:lnTo>
                    <a:pt x="1590" y="2315"/>
                  </a:lnTo>
                  <a:lnTo>
                    <a:pt x="1590" y="2313"/>
                  </a:lnTo>
                  <a:lnTo>
                    <a:pt x="1592" y="2311"/>
                  </a:lnTo>
                  <a:lnTo>
                    <a:pt x="1594" y="2308"/>
                  </a:lnTo>
                  <a:lnTo>
                    <a:pt x="1594" y="2305"/>
                  </a:lnTo>
                  <a:lnTo>
                    <a:pt x="1594" y="2299"/>
                  </a:lnTo>
                  <a:lnTo>
                    <a:pt x="1590" y="2299"/>
                  </a:lnTo>
                  <a:lnTo>
                    <a:pt x="1588" y="2299"/>
                  </a:lnTo>
                  <a:lnTo>
                    <a:pt x="1585" y="2298"/>
                  </a:lnTo>
                  <a:lnTo>
                    <a:pt x="1585" y="2296"/>
                  </a:lnTo>
                  <a:lnTo>
                    <a:pt x="1585" y="2296"/>
                  </a:lnTo>
                  <a:lnTo>
                    <a:pt x="1583" y="2294"/>
                  </a:lnTo>
                  <a:lnTo>
                    <a:pt x="1581" y="2291"/>
                  </a:lnTo>
                  <a:lnTo>
                    <a:pt x="1581" y="2289"/>
                  </a:lnTo>
                  <a:lnTo>
                    <a:pt x="1581" y="2287"/>
                  </a:lnTo>
                  <a:lnTo>
                    <a:pt x="1585" y="2285"/>
                  </a:lnTo>
                  <a:lnTo>
                    <a:pt x="1583" y="2284"/>
                  </a:lnTo>
                  <a:lnTo>
                    <a:pt x="1583" y="2282"/>
                  </a:lnTo>
                  <a:lnTo>
                    <a:pt x="1581" y="2280"/>
                  </a:lnTo>
                  <a:lnTo>
                    <a:pt x="1581" y="2280"/>
                  </a:lnTo>
                  <a:lnTo>
                    <a:pt x="1580" y="2278"/>
                  </a:lnTo>
                  <a:lnTo>
                    <a:pt x="1578" y="2275"/>
                  </a:lnTo>
                  <a:lnTo>
                    <a:pt x="1576" y="2275"/>
                  </a:lnTo>
                  <a:lnTo>
                    <a:pt x="1576" y="2273"/>
                  </a:lnTo>
                  <a:lnTo>
                    <a:pt x="1571" y="2270"/>
                  </a:lnTo>
                  <a:lnTo>
                    <a:pt x="1571" y="2268"/>
                  </a:lnTo>
                  <a:lnTo>
                    <a:pt x="1571" y="2268"/>
                  </a:lnTo>
                  <a:lnTo>
                    <a:pt x="1569" y="2264"/>
                  </a:lnTo>
                  <a:lnTo>
                    <a:pt x="1569" y="2263"/>
                  </a:lnTo>
                  <a:lnTo>
                    <a:pt x="1569" y="2263"/>
                  </a:lnTo>
                  <a:lnTo>
                    <a:pt x="1566" y="2261"/>
                  </a:lnTo>
                  <a:lnTo>
                    <a:pt x="1567" y="2257"/>
                  </a:lnTo>
                  <a:lnTo>
                    <a:pt x="1566" y="2257"/>
                  </a:lnTo>
                  <a:lnTo>
                    <a:pt x="1564" y="2252"/>
                  </a:lnTo>
                  <a:lnTo>
                    <a:pt x="1566" y="2250"/>
                  </a:lnTo>
                  <a:lnTo>
                    <a:pt x="1566" y="2250"/>
                  </a:lnTo>
                  <a:lnTo>
                    <a:pt x="1567" y="2250"/>
                  </a:lnTo>
                  <a:lnTo>
                    <a:pt x="1569" y="2247"/>
                  </a:lnTo>
                  <a:lnTo>
                    <a:pt x="1569" y="2243"/>
                  </a:lnTo>
                  <a:lnTo>
                    <a:pt x="1569" y="2238"/>
                  </a:lnTo>
                  <a:lnTo>
                    <a:pt x="1569" y="2233"/>
                  </a:lnTo>
                  <a:lnTo>
                    <a:pt x="1571" y="2233"/>
                  </a:lnTo>
                  <a:lnTo>
                    <a:pt x="1571" y="2235"/>
                  </a:lnTo>
                  <a:lnTo>
                    <a:pt x="1571" y="2235"/>
                  </a:lnTo>
                  <a:lnTo>
                    <a:pt x="1571" y="2236"/>
                  </a:lnTo>
                  <a:lnTo>
                    <a:pt x="1571" y="2238"/>
                  </a:lnTo>
                  <a:lnTo>
                    <a:pt x="1571" y="2240"/>
                  </a:lnTo>
                  <a:lnTo>
                    <a:pt x="1571" y="2245"/>
                  </a:lnTo>
                  <a:lnTo>
                    <a:pt x="1571" y="2250"/>
                  </a:lnTo>
                  <a:lnTo>
                    <a:pt x="1571" y="2254"/>
                  </a:lnTo>
                  <a:lnTo>
                    <a:pt x="1574" y="2256"/>
                  </a:lnTo>
                  <a:lnTo>
                    <a:pt x="1574" y="2259"/>
                  </a:lnTo>
                  <a:lnTo>
                    <a:pt x="1576" y="2259"/>
                  </a:lnTo>
                  <a:lnTo>
                    <a:pt x="1576" y="2259"/>
                  </a:lnTo>
                  <a:lnTo>
                    <a:pt x="1580" y="2261"/>
                  </a:lnTo>
                  <a:lnTo>
                    <a:pt x="1580" y="2261"/>
                  </a:lnTo>
                  <a:lnTo>
                    <a:pt x="1583" y="2261"/>
                  </a:lnTo>
                  <a:lnTo>
                    <a:pt x="1588" y="2268"/>
                  </a:lnTo>
                  <a:lnTo>
                    <a:pt x="1595" y="2270"/>
                  </a:lnTo>
                  <a:lnTo>
                    <a:pt x="1597" y="2271"/>
                  </a:lnTo>
                  <a:lnTo>
                    <a:pt x="1604" y="2271"/>
                  </a:lnTo>
                  <a:lnTo>
                    <a:pt x="1604" y="2270"/>
                  </a:lnTo>
                  <a:lnTo>
                    <a:pt x="1608" y="2268"/>
                  </a:lnTo>
                  <a:lnTo>
                    <a:pt x="1611" y="2270"/>
                  </a:lnTo>
                  <a:lnTo>
                    <a:pt x="1615" y="2271"/>
                  </a:lnTo>
                  <a:lnTo>
                    <a:pt x="1618" y="2271"/>
                  </a:lnTo>
                  <a:lnTo>
                    <a:pt x="1622" y="2271"/>
                  </a:lnTo>
                  <a:lnTo>
                    <a:pt x="1622" y="2270"/>
                  </a:lnTo>
                  <a:lnTo>
                    <a:pt x="1632" y="2266"/>
                  </a:lnTo>
                  <a:lnTo>
                    <a:pt x="1632" y="2264"/>
                  </a:lnTo>
                  <a:lnTo>
                    <a:pt x="1634" y="2263"/>
                  </a:lnTo>
                  <a:lnTo>
                    <a:pt x="1634" y="2261"/>
                  </a:lnTo>
                  <a:lnTo>
                    <a:pt x="1635" y="2261"/>
                  </a:lnTo>
                  <a:lnTo>
                    <a:pt x="1637" y="2257"/>
                  </a:lnTo>
                  <a:lnTo>
                    <a:pt x="1637" y="2257"/>
                  </a:lnTo>
                  <a:lnTo>
                    <a:pt x="1639" y="2250"/>
                  </a:lnTo>
                  <a:lnTo>
                    <a:pt x="1641" y="2249"/>
                  </a:lnTo>
                  <a:lnTo>
                    <a:pt x="1641" y="2249"/>
                  </a:lnTo>
                  <a:lnTo>
                    <a:pt x="1642" y="2247"/>
                  </a:lnTo>
                  <a:lnTo>
                    <a:pt x="1642" y="2245"/>
                  </a:lnTo>
                  <a:lnTo>
                    <a:pt x="1648" y="2242"/>
                  </a:lnTo>
                  <a:lnTo>
                    <a:pt x="1648" y="2240"/>
                  </a:lnTo>
                  <a:lnTo>
                    <a:pt x="1649" y="2240"/>
                  </a:lnTo>
                  <a:lnTo>
                    <a:pt x="1649" y="2238"/>
                  </a:lnTo>
                  <a:lnTo>
                    <a:pt x="1649" y="2236"/>
                  </a:lnTo>
                  <a:lnTo>
                    <a:pt x="1651" y="2235"/>
                  </a:lnTo>
                  <a:lnTo>
                    <a:pt x="1651" y="2231"/>
                  </a:lnTo>
                  <a:lnTo>
                    <a:pt x="1651" y="2229"/>
                  </a:lnTo>
                  <a:lnTo>
                    <a:pt x="1649" y="2228"/>
                  </a:lnTo>
                  <a:lnTo>
                    <a:pt x="1649" y="2224"/>
                  </a:lnTo>
                  <a:lnTo>
                    <a:pt x="1649" y="2224"/>
                  </a:lnTo>
                  <a:lnTo>
                    <a:pt x="1651" y="2222"/>
                  </a:lnTo>
                  <a:lnTo>
                    <a:pt x="1653" y="2221"/>
                  </a:lnTo>
                  <a:lnTo>
                    <a:pt x="1653" y="2219"/>
                  </a:lnTo>
                  <a:lnTo>
                    <a:pt x="1655" y="2219"/>
                  </a:lnTo>
                  <a:lnTo>
                    <a:pt x="1655" y="2219"/>
                  </a:lnTo>
                  <a:lnTo>
                    <a:pt x="1655" y="2215"/>
                  </a:lnTo>
                  <a:lnTo>
                    <a:pt x="1658" y="2214"/>
                  </a:lnTo>
                  <a:lnTo>
                    <a:pt x="1660" y="2207"/>
                  </a:lnTo>
                  <a:lnTo>
                    <a:pt x="1663" y="2205"/>
                  </a:lnTo>
                  <a:lnTo>
                    <a:pt x="1663" y="2203"/>
                  </a:lnTo>
                  <a:lnTo>
                    <a:pt x="1667" y="2202"/>
                  </a:lnTo>
                  <a:lnTo>
                    <a:pt x="1669" y="2198"/>
                  </a:lnTo>
                  <a:lnTo>
                    <a:pt x="1669" y="2196"/>
                  </a:lnTo>
                  <a:lnTo>
                    <a:pt x="1669" y="2193"/>
                  </a:lnTo>
                  <a:lnTo>
                    <a:pt x="1670" y="2189"/>
                  </a:lnTo>
                  <a:lnTo>
                    <a:pt x="1672" y="2189"/>
                  </a:lnTo>
                  <a:lnTo>
                    <a:pt x="1674" y="2191"/>
                  </a:lnTo>
                  <a:lnTo>
                    <a:pt x="1676" y="2193"/>
                  </a:lnTo>
                  <a:lnTo>
                    <a:pt x="1677" y="2193"/>
                  </a:lnTo>
                  <a:lnTo>
                    <a:pt x="1677" y="2191"/>
                  </a:lnTo>
                  <a:lnTo>
                    <a:pt x="1679" y="2191"/>
                  </a:lnTo>
                  <a:lnTo>
                    <a:pt x="1679" y="2189"/>
                  </a:lnTo>
                  <a:lnTo>
                    <a:pt x="1679" y="2191"/>
                  </a:lnTo>
                  <a:lnTo>
                    <a:pt x="1681" y="2191"/>
                  </a:lnTo>
                  <a:lnTo>
                    <a:pt x="1679" y="2203"/>
                  </a:lnTo>
                  <a:lnTo>
                    <a:pt x="1677" y="2203"/>
                  </a:lnTo>
                  <a:lnTo>
                    <a:pt x="1677" y="2207"/>
                  </a:lnTo>
                  <a:lnTo>
                    <a:pt x="1676" y="2207"/>
                  </a:lnTo>
                  <a:lnTo>
                    <a:pt x="1676" y="2210"/>
                  </a:lnTo>
                  <a:lnTo>
                    <a:pt x="1674" y="2210"/>
                  </a:lnTo>
                  <a:lnTo>
                    <a:pt x="1672" y="2214"/>
                  </a:lnTo>
                  <a:lnTo>
                    <a:pt x="1676" y="2214"/>
                  </a:lnTo>
                  <a:lnTo>
                    <a:pt x="1676" y="2210"/>
                  </a:lnTo>
                  <a:lnTo>
                    <a:pt x="1676" y="2210"/>
                  </a:lnTo>
                  <a:lnTo>
                    <a:pt x="1677" y="2209"/>
                  </a:lnTo>
                  <a:lnTo>
                    <a:pt x="1679" y="2209"/>
                  </a:lnTo>
                  <a:lnTo>
                    <a:pt x="1679" y="2207"/>
                  </a:lnTo>
                  <a:lnTo>
                    <a:pt x="1681" y="2205"/>
                  </a:lnTo>
                  <a:lnTo>
                    <a:pt x="1681" y="2202"/>
                  </a:lnTo>
                  <a:lnTo>
                    <a:pt x="1681" y="2202"/>
                  </a:lnTo>
                  <a:lnTo>
                    <a:pt x="1681" y="2198"/>
                  </a:lnTo>
                  <a:lnTo>
                    <a:pt x="1683" y="2198"/>
                  </a:lnTo>
                  <a:lnTo>
                    <a:pt x="1683" y="2195"/>
                  </a:lnTo>
                  <a:lnTo>
                    <a:pt x="1684" y="2195"/>
                  </a:lnTo>
                  <a:lnTo>
                    <a:pt x="1684" y="2191"/>
                  </a:lnTo>
                  <a:lnTo>
                    <a:pt x="1684" y="2191"/>
                  </a:lnTo>
                  <a:lnTo>
                    <a:pt x="1684" y="2188"/>
                  </a:lnTo>
                  <a:lnTo>
                    <a:pt x="1686" y="2188"/>
                  </a:lnTo>
                  <a:lnTo>
                    <a:pt x="1686" y="2184"/>
                  </a:lnTo>
                  <a:lnTo>
                    <a:pt x="1688" y="2184"/>
                  </a:lnTo>
                  <a:lnTo>
                    <a:pt x="1688" y="2181"/>
                  </a:lnTo>
                  <a:lnTo>
                    <a:pt x="1688" y="2179"/>
                  </a:lnTo>
                  <a:lnTo>
                    <a:pt x="1690" y="2175"/>
                  </a:lnTo>
                  <a:lnTo>
                    <a:pt x="1691" y="2174"/>
                  </a:lnTo>
                  <a:lnTo>
                    <a:pt x="1691" y="2172"/>
                  </a:lnTo>
                  <a:lnTo>
                    <a:pt x="1697" y="2168"/>
                  </a:lnTo>
                  <a:lnTo>
                    <a:pt x="1697" y="2167"/>
                  </a:lnTo>
                  <a:lnTo>
                    <a:pt x="1702" y="2161"/>
                  </a:lnTo>
                  <a:lnTo>
                    <a:pt x="1702" y="2161"/>
                  </a:lnTo>
                  <a:lnTo>
                    <a:pt x="1705" y="2160"/>
                  </a:lnTo>
                  <a:lnTo>
                    <a:pt x="1705" y="2153"/>
                  </a:lnTo>
                  <a:lnTo>
                    <a:pt x="1709" y="2153"/>
                  </a:lnTo>
                  <a:lnTo>
                    <a:pt x="1709" y="2151"/>
                  </a:lnTo>
                  <a:lnTo>
                    <a:pt x="1707" y="2147"/>
                  </a:lnTo>
                  <a:lnTo>
                    <a:pt x="1707" y="2144"/>
                  </a:lnTo>
                  <a:lnTo>
                    <a:pt x="1709" y="2144"/>
                  </a:lnTo>
                  <a:lnTo>
                    <a:pt x="1707" y="2142"/>
                  </a:lnTo>
                  <a:lnTo>
                    <a:pt x="1707" y="2142"/>
                  </a:lnTo>
                  <a:lnTo>
                    <a:pt x="1707" y="2139"/>
                  </a:lnTo>
                  <a:lnTo>
                    <a:pt x="1709" y="2139"/>
                  </a:lnTo>
                  <a:lnTo>
                    <a:pt x="1709" y="2130"/>
                  </a:lnTo>
                  <a:lnTo>
                    <a:pt x="1707" y="2130"/>
                  </a:lnTo>
                  <a:lnTo>
                    <a:pt x="1707" y="2130"/>
                  </a:lnTo>
                  <a:lnTo>
                    <a:pt x="1705" y="2128"/>
                  </a:lnTo>
                  <a:lnTo>
                    <a:pt x="1705" y="2128"/>
                  </a:lnTo>
                  <a:lnTo>
                    <a:pt x="1705" y="2126"/>
                  </a:lnTo>
                  <a:lnTo>
                    <a:pt x="1705" y="2125"/>
                  </a:lnTo>
                  <a:lnTo>
                    <a:pt x="1705" y="2123"/>
                  </a:lnTo>
                  <a:lnTo>
                    <a:pt x="1704" y="2123"/>
                  </a:lnTo>
                  <a:lnTo>
                    <a:pt x="1704" y="2119"/>
                  </a:lnTo>
                  <a:lnTo>
                    <a:pt x="1705" y="2119"/>
                  </a:lnTo>
                  <a:lnTo>
                    <a:pt x="1705" y="2118"/>
                  </a:lnTo>
                  <a:lnTo>
                    <a:pt x="1705" y="2118"/>
                  </a:lnTo>
                  <a:lnTo>
                    <a:pt x="1704" y="2111"/>
                  </a:lnTo>
                  <a:lnTo>
                    <a:pt x="1705" y="2111"/>
                  </a:lnTo>
                  <a:lnTo>
                    <a:pt x="1705" y="2111"/>
                  </a:lnTo>
                  <a:lnTo>
                    <a:pt x="1704" y="2109"/>
                  </a:lnTo>
                  <a:lnTo>
                    <a:pt x="1704" y="2109"/>
                  </a:lnTo>
                  <a:lnTo>
                    <a:pt x="1702" y="2109"/>
                  </a:lnTo>
                  <a:lnTo>
                    <a:pt x="1702" y="2107"/>
                  </a:lnTo>
                  <a:lnTo>
                    <a:pt x="1704" y="2107"/>
                  </a:lnTo>
                  <a:lnTo>
                    <a:pt x="1704" y="2106"/>
                  </a:lnTo>
                  <a:lnTo>
                    <a:pt x="1705" y="2104"/>
                  </a:lnTo>
                  <a:lnTo>
                    <a:pt x="1707" y="2100"/>
                  </a:lnTo>
                  <a:lnTo>
                    <a:pt x="1707" y="2099"/>
                  </a:lnTo>
                  <a:lnTo>
                    <a:pt x="1705" y="2097"/>
                  </a:lnTo>
                  <a:lnTo>
                    <a:pt x="1709" y="2095"/>
                  </a:lnTo>
                  <a:lnTo>
                    <a:pt x="1714" y="2093"/>
                  </a:lnTo>
                  <a:lnTo>
                    <a:pt x="1716" y="2092"/>
                  </a:lnTo>
                  <a:lnTo>
                    <a:pt x="1718" y="2090"/>
                  </a:lnTo>
                  <a:lnTo>
                    <a:pt x="1719" y="2088"/>
                  </a:lnTo>
                  <a:lnTo>
                    <a:pt x="1721" y="2086"/>
                  </a:lnTo>
                  <a:lnTo>
                    <a:pt x="1724" y="2083"/>
                  </a:lnTo>
                  <a:lnTo>
                    <a:pt x="1728" y="2083"/>
                  </a:lnTo>
                  <a:lnTo>
                    <a:pt x="1730" y="2081"/>
                  </a:lnTo>
                  <a:lnTo>
                    <a:pt x="1733" y="2081"/>
                  </a:lnTo>
                  <a:lnTo>
                    <a:pt x="1733" y="2079"/>
                  </a:lnTo>
                  <a:lnTo>
                    <a:pt x="1735" y="2079"/>
                  </a:lnTo>
                  <a:lnTo>
                    <a:pt x="1735" y="2078"/>
                  </a:lnTo>
                  <a:lnTo>
                    <a:pt x="1737" y="2078"/>
                  </a:lnTo>
                  <a:lnTo>
                    <a:pt x="1737" y="2078"/>
                  </a:lnTo>
                  <a:lnTo>
                    <a:pt x="1740" y="2076"/>
                  </a:lnTo>
                  <a:lnTo>
                    <a:pt x="1740" y="2071"/>
                  </a:lnTo>
                  <a:lnTo>
                    <a:pt x="1747" y="2069"/>
                  </a:lnTo>
                  <a:lnTo>
                    <a:pt x="1747" y="2069"/>
                  </a:lnTo>
                  <a:lnTo>
                    <a:pt x="1749" y="2069"/>
                  </a:lnTo>
                  <a:lnTo>
                    <a:pt x="1751" y="2069"/>
                  </a:lnTo>
                  <a:lnTo>
                    <a:pt x="1752" y="2069"/>
                  </a:lnTo>
                  <a:lnTo>
                    <a:pt x="1754" y="2065"/>
                  </a:lnTo>
                  <a:lnTo>
                    <a:pt x="1766" y="2065"/>
                  </a:lnTo>
                  <a:lnTo>
                    <a:pt x="1765" y="2062"/>
                  </a:lnTo>
                  <a:lnTo>
                    <a:pt x="1763" y="2060"/>
                  </a:lnTo>
                  <a:lnTo>
                    <a:pt x="1763" y="2057"/>
                  </a:lnTo>
                  <a:lnTo>
                    <a:pt x="1765" y="2057"/>
                  </a:lnTo>
                  <a:lnTo>
                    <a:pt x="1765" y="2057"/>
                  </a:lnTo>
                  <a:lnTo>
                    <a:pt x="1766" y="2057"/>
                  </a:lnTo>
                  <a:lnTo>
                    <a:pt x="1766" y="2055"/>
                  </a:lnTo>
                  <a:lnTo>
                    <a:pt x="1768" y="2055"/>
                  </a:lnTo>
                  <a:lnTo>
                    <a:pt x="1768" y="2053"/>
                  </a:lnTo>
                  <a:lnTo>
                    <a:pt x="1770" y="2055"/>
                  </a:lnTo>
                  <a:lnTo>
                    <a:pt x="1772" y="2055"/>
                  </a:lnTo>
                  <a:lnTo>
                    <a:pt x="1775" y="2055"/>
                  </a:lnTo>
                  <a:lnTo>
                    <a:pt x="1775" y="2053"/>
                  </a:lnTo>
                  <a:lnTo>
                    <a:pt x="1777" y="2053"/>
                  </a:lnTo>
                  <a:lnTo>
                    <a:pt x="1777" y="2051"/>
                  </a:lnTo>
                  <a:lnTo>
                    <a:pt x="1782" y="2051"/>
                  </a:lnTo>
                  <a:lnTo>
                    <a:pt x="1782" y="2053"/>
                  </a:lnTo>
                  <a:lnTo>
                    <a:pt x="1789" y="2051"/>
                  </a:lnTo>
                  <a:lnTo>
                    <a:pt x="1789" y="2046"/>
                  </a:lnTo>
                  <a:lnTo>
                    <a:pt x="1793" y="2046"/>
                  </a:lnTo>
                  <a:lnTo>
                    <a:pt x="1793" y="2048"/>
                  </a:lnTo>
                  <a:lnTo>
                    <a:pt x="1793" y="2050"/>
                  </a:lnTo>
                  <a:lnTo>
                    <a:pt x="1794" y="2051"/>
                  </a:lnTo>
                  <a:lnTo>
                    <a:pt x="1798" y="2051"/>
                  </a:lnTo>
                  <a:lnTo>
                    <a:pt x="1801" y="2051"/>
                  </a:lnTo>
                  <a:lnTo>
                    <a:pt x="1803" y="2050"/>
                  </a:lnTo>
                  <a:lnTo>
                    <a:pt x="1803" y="2050"/>
                  </a:lnTo>
                  <a:lnTo>
                    <a:pt x="1803" y="2048"/>
                  </a:lnTo>
                  <a:lnTo>
                    <a:pt x="1803" y="2048"/>
                  </a:lnTo>
                  <a:lnTo>
                    <a:pt x="1805" y="2046"/>
                  </a:lnTo>
                  <a:lnTo>
                    <a:pt x="1805" y="2041"/>
                  </a:lnTo>
                  <a:lnTo>
                    <a:pt x="1810" y="2039"/>
                  </a:lnTo>
                  <a:lnTo>
                    <a:pt x="1812" y="2037"/>
                  </a:lnTo>
                  <a:lnTo>
                    <a:pt x="1814" y="2034"/>
                  </a:lnTo>
                  <a:lnTo>
                    <a:pt x="1814" y="2034"/>
                  </a:lnTo>
                  <a:lnTo>
                    <a:pt x="1814" y="2032"/>
                  </a:lnTo>
                  <a:lnTo>
                    <a:pt x="1812" y="2032"/>
                  </a:lnTo>
                  <a:lnTo>
                    <a:pt x="1812" y="2032"/>
                  </a:lnTo>
                  <a:lnTo>
                    <a:pt x="1814" y="2029"/>
                  </a:lnTo>
                  <a:lnTo>
                    <a:pt x="1812" y="2029"/>
                  </a:lnTo>
                  <a:lnTo>
                    <a:pt x="1812" y="2025"/>
                  </a:lnTo>
                  <a:lnTo>
                    <a:pt x="1812" y="2022"/>
                  </a:lnTo>
                  <a:lnTo>
                    <a:pt x="1812" y="2020"/>
                  </a:lnTo>
                  <a:lnTo>
                    <a:pt x="1817" y="2016"/>
                  </a:lnTo>
                  <a:lnTo>
                    <a:pt x="1817" y="2008"/>
                  </a:lnTo>
                  <a:lnTo>
                    <a:pt x="1820" y="2006"/>
                  </a:lnTo>
                  <a:lnTo>
                    <a:pt x="1822" y="2004"/>
                  </a:lnTo>
                  <a:lnTo>
                    <a:pt x="1824" y="2003"/>
                  </a:lnTo>
                  <a:lnTo>
                    <a:pt x="1824" y="1999"/>
                  </a:lnTo>
                  <a:lnTo>
                    <a:pt x="1826" y="1996"/>
                  </a:lnTo>
                  <a:lnTo>
                    <a:pt x="1827" y="1996"/>
                  </a:lnTo>
                  <a:lnTo>
                    <a:pt x="1827" y="1994"/>
                  </a:lnTo>
                  <a:lnTo>
                    <a:pt x="1827" y="1994"/>
                  </a:lnTo>
                  <a:lnTo>
                    <a:pt x="1827" y="1992"/>
                  </a:lnTo>
                  <a:lnTo>
                    <a:pt x="1829" y="1990"/>
                  </a:lnTo>
                  <a:lnTo>
                    <a:pt x="1834" y="1987"/>
                  </a:lnTo>
                  <a:lnTo>
                    <a:pt x="1834" y="1985"/>
                  </a:lnTo>
                  <a:lnTo>
                    <a:pt x="1838" y="1982"/>
                  </a:lnTo>
                  <a:lnTo>
                    <a:pt x="1838" y="1980"/>
                  </a:lnTo>
                  <a:lnTo>
                    <a:pt x="1838" y="1980"/>
                  </a:lnTo>
                  <a:lnTo>
                    <a:pt x="1838" y="1964"/>
                  </a:lnTo>
                  <a:lnTo>
                    <a:pt x="1840" y="1961"/>
                  </a:lnTo>
                  <a:lnTo>
                    <a:pt x="1843" y="1959"/>
                  </a:lnTo>
                  <a:lnTo>
                    <a:pt x="1845" y="1957"/>
                  </a:lnTo>
                  <a:lnTo>
                    <a:pt x="1847" y="1955"/>
                  </a:lnTo>
                  <a:lnTo>
                    <a:pt x="1847" y="1954"/>
                  </a:lnTo>
                  <a:lnTo>
                    <a:pt x="1847" y="1952"/>
                  </a:lnTo>
                  <a:lnTo>
                    <a:pt x="1845" y="1950"/>
                  </a:lnTo>
                  <a:lnTo>
                    <a:pt x="1843" y="1950"/>
                  </a:lnTo>
                  <a:lnTo>
                    <a:pt x="1843" y="1947"/>
                  </a:lnTo>
                  <a:lnTo>
                    <a:pt x="1845" y="1947"/>
                  </a:lnTo>
                  <a:lnTo>
                    <a:pt x="1845" y="1945"/>
                  </a:lnTo>
                  <a:lnTo>
                    <a:pt x="1845" y="1943"/>
                  </a:lnTo>
                  <a:lnTo>
                    <a:pt x="1843" y="1943"/>
                  </a:lnTo>
                  <a:lnTo>
                    <a:pt x="1845" y="1936"/>
                  </a:lnTo>
                  <a:lnTo>
                    <a:pt x="1848" y="1934"/>
                  </a:lnTo>
                  <a:lnTo>
                    <a:pt x="1848" y="1931"/>
                  </a:lnTo>
                  <a:lnTo>
                    <a:pt x="1850" y="1931"/>
                  </a:lnTo>
                  <a:lnTo>
                    <a:pt x="1848" y="1924"/>
                  </a:lnTo>
                  <a:lnTo>
                    <a:pt x="1850" y="1924"/>
                  </a:lnTo>
                  <a:lnTo>
                    <a:pt x="1850" y="1919"/>
                  </a:lnTo>
                  <a:lnTo>
                    <a:pt x="1850" y="1919"/>
                  </a:lnTo>
                  <a:lnTo>
                    <a:pt x="1850" y="1915"/>
                  </a:lnTo>
                  <a:lnTo>
                    <a:pt x="1850" y="1912"/>
                  </a:lnTo>
                  <a:lnTo>
                    <a:pt x="1848" y="1908"/>
                  </a:lnTo>
                  <a:lnTo>
                    <a:pt x="1848" y="1896"/>
                  </a:lnTo>
                  <a:lnTo>
                    <a:pt x="1847" y="1896"/>
                  </a:lnTo>
                  <a:lnTo>
                    <a:pt x="1848" y="1884"/>
                  </a:lnTo>
                  <a:lnTo>
                    <a:pt x="1843" y="1884"/>
                  </a:lnTo>
                  <a:lnTo>
                    <a:pt x="1845" y="1880"/>
                  </a:lnTo>
                  <a:lnTo>
                    <a:pt x="1848" y="1879"/>
                  </a:lnTo>
                  <a:lnTo>
                    <a:pt x="1848" y="1877"/>
                  </a:lnTo>
                  <a:lnTo>
                    <a:pt x="1848" y="1875"/>
                  </a:lnTo>
                  <a:lnTo>
                    <a:pt x="1847" y="1873"/>
                  </a:lnTo>
                  <a:lnTo>
                    <a:pt x="1848" y="1873"/>
                  </a:lnTo>
                  <a:lnTo>
                    <a:pt x="1848" y="1872"/>
                  </a:lnTo>
                  <a:lnTo>
                    <a:pt x="1850" y="1872"/>
                  </a:lnTo>
                  <a:lnTo>
                    <a:pt x="1850" y="1870"/>
                  </a:lnTo>
                  <a:lnTo>
                    <a:pt x="1850" y="1870"/>
                  </a:lnTo>
                  <a:lnTo>
                    <a:pt x="1852" y="1868"/>
                  </a:lnTo>
                  <a:lnTo>
                    <a:pt x="1854" y="1861"/>
                  </a:lnTo>
                  <a:lnTo>
                    <a:pt x="1855" y="1861"/>
                  </a:lnTo>
                  <a:lnTo>
                    <a:pt x="1854" y="1856"/>
                  </a:lnTo>
                  <a:lnTo>
                    <a:pt x="1857" y="1858"/>
                  </a:lnTo>
                  <a:lnTo>
                    <a:pt x="1859" y="1858"/>
                  </a:lnTo>
                  <a:lnTo>
                    <a:pt x="1861" y="1859"/>
                  </a:lnTo>
                  <a:lnTo>
                    <a:pt x="1861" y="1861"/>
                  </a:lnTo>
                  <a:lnTo>
                    <a:pt x="1862" y="1863"/>
                  </a:lnTo>
                  <a:lnTo>
                    <a:pt x="1864" y="1856"/>
                  </a:lnTo>
                  <a:lnTo>
                    <a:pt x="1868" y="1856"/>
                  </a:lnTo>
                  <a:lnTo>
                    <a:pt x="1868" y="1852"/>
                  </a:lnTo>
                  <a:lnTo>
                    <a:pt x="1871" y="1851"/>
                  </a:lnTo>
                  <a:lnTo>
                    <a:pt x="1871" y="1840"/>
                  </a:lnTo>
                  <a:lnTo>
                    <a:pt x="1873" y="1840"/>
                  </a:lnTo>
                  <a:lnTo>
                    <a:pt x="1873" y="1838"/>
                  </a:lnTo>
                  <a:lnTo>
                    <a:pt x="1876" y="1835"/>
                  </a:lnTo>
                  <a:lnTo>
                    <a:pt x="1880" y="1826"/>
                  </a:lnTo>
                  <a:lnTo>
                    <a:pt x="1883" y="1823"/>
                  </a:lnTo>
                  <a:lnTo>
                    <a:pt x="1883" y="1821"/>
                  </a:lnTo>
                  <a:lnTo>
                    <a:pt x="1885" y="1821"/>
                  </a:lnTo>
                  <a:lnTo>
                    <a:pt x="1889" y="1817"/>
                  </a:lnTo>
                  <a:lnTo>
                    <a:pt x="1896" y="1816"/>
                  </a:lnTo>
                  <a:lnTo>
                    <a:pt x="1901" y="1807"/>
                  </a:lnTo>
                  <a:lnTo>
                    <a:pt x="1903" y="1807"/>
                  </a:lnTo>
                  <a:lnTo>
                    <a:pt x="1904" y="1802"/>
                  </a:lnTo>
                  <a:lnTo>
                    <a:pt x="1906" y="1800"/>
                  </a:lnTo>
                  <a:lnTo>
                    <a:pt x="1906" y="1797"/>
                  </a:lnTo>
                  <a:lnTo>
                    <a:pt x="1906" y="1797"/>
                  </a:lnTo>
                  <a:lnTo>
                    <a:pt x="1906" y="1795"/>
                  </a:lnTo>
                  <a:lnTo>
                    <a:pt x="1908" y="1795"/>
                  </a:lnTo>
                  <a:lnTo>
                    <a:pt x="1910" y="1788"/>
                  </a:lnTo>
                  <a:lnTo>
                    <a:pt x="1911" y="1788"/>
                  </a:lnTo>
                  <a:lnTo>
                    <a:pt x="1911" y="1784"/>
                  </a:lnTo>
                  <a:lnTo>
                    <a:pt x="1913" y="1784"/>
                  </a:lnTo>
                  <a:lnTo>
                    <a:pt x="1913" y="1783"/>
                  </a:lnTo>
                  <a:lnTo>
                    <a:pt x="1913" y="1783"/>
                  </a:lnTo>
                  <a:lnTo>
                    <a:pt x="1913" y="1781"/>
                  </a:lnTo>
                  <a:lnTo>
                    <a:pt x="1913" y="1777"/>
                  </a:lnTo>
                  <a:lnTo>
                    <a:pt x="1913" y="1776"/>
                  </a:lnTo>
                  <a:lnTo>
                    <a:pt x="1913" y="1776"/>
                  </a:lnTo>
                  <a:lnTo>
                    <a:pt x="1913" y="1774"/>
                  </a:lnTo>
                  <a:lnTo>
                    <a:pt x="1913" y="177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1">
                <a:solidFill>
                  <a:prstClr val="black"/>
                </a:solidFill>
                <a:latin typeface="Arial" panose="020B0604020202020204" pitchFamily="34" charset="0"/>
                <a:cs typeface="Arial" panose="020B0604020202020204" pitchFamily="34" charset="0"/>
              </a:endParaRPr>
            </a:p>
          </p:txBody>
        </p:sp>
        <p:sp>
          <p:nvSpPr>
            <p:cNvPr id="325" name="Freeform 11"/>
            <p:cNvSpPr>
              <a:spLocks noEditPoints="1"/>
            </p:cNvSpPr>
            <p:nvPr/>
          </p:nvSpPr>
          <p:spPr bwMode="auto">
            <a:xfrm>
              <a:off x="996950" y="1655763"/>
              <a:ext cx="6797675" cy="4073525"/>
            </a:xfrm>
            <a:custGeom>
              <a:avLst/>
              <a:gdLst>
                <a:gd name="T0" fmla="*/ 1276 w 4282"/>
                <a:gd name="T1" fmla="*/ 539 h 2566"/>
                <a:gd name="T2" fmla="*/ 1220 w 4282"/>
                <a:gd name="T3" fmla="*/ 469 h 2566"/>
                <a:gd name="T4" fmla="*/ 1212 w 4282"/>
                <a:gd name="T5" fmla="*/ 693 h 2566"/>
                <a:gd name="T6" fmla="*/ 1165 w 4282"/>
                <a:gd name="T7" fmla="*/ 719 h 2566"/>
                <a:gd name="T8" fmla="*/ 1112 w 4282"/>
                <a:gd name="T9" fmla="*/ 763 h 2566"/>
                <a:gd name="T10" fmla="*/ 1098 w 4282"/>
                <a:gd name="T11" fmla="*/ 752 h 2566"/>
                <a:gd name="T12" fmla="*/ 1126 w 4282"/>
                <a:gd name="T13" fmla="*/ 674 h 2566"/>
                <a:gd name="T14" fmla="*/ 980 w 4282"/>
                <a:gd name="T15" fmla="*/ 642 h 2566"/>
                <a:gd name="T16" fmla="*/ 1037 w 4282"/>
                <a:gd name="T17" fmla="*/ 637 h 2566"/>
                <a:gd name="T18" fmla="*/ 1117 w 4282"/>
                <a:gd name="T19" fmla="*/ 689 h 2566"/>
                <a:gd name="T20" fmla="*/ 1081 w 4282"/>
                <a:gd name="T21" fmla="*/ 724 h 2566"/>
                <a:gd name="T22" fmla="*/ 1034 w 4282"/>
                <a:gd name="T23" fmla="*/ 714 h 2566"/>
                <a:gd name="T24" fmla="*/ 1009 w 4282"/>
                <a:gd name="T25" fmla="*/ 712 h 2566"/>
                <a:gd name="T26" fmla="*/ 1034 w 4282"/>
                <a:gd name="T27" fmla="*/ 668 h 2566"/>
                <a:gd name="T28" fmla="*/ 953 w 4282"/>
                <a:gd name="T29" fmla="*/ 658 h 2566"/>
                <a:gd name="T30" fmla="*/ 395 w 4282"/>
                <a:gd name="T31" fmla="*/ 131 h 2566"/>
                <a:gd name="T32" fmla="*/ 552 w 4282"/>
                <a:gd name="T33" fmla="*/ 276 h 2566"/>
                <a:gd name="T34" fmla="*/ 534 w 4282"/>
                <a:gd name="T35" fmla="*/ 253 h 2566"/>
                <a:gd name="T36" fmla="*/ 517 w 4282"/>
                <a:gd name="T37" fmla="*/ 227 h 2566"/>
                <a:gd name="T38" fmla="*/ 554 w 4282"/>
                <a:gd name="T39" fmla="*/ 192 h 2566"/>
                <a:gd name="T40" fmla="*/ 653 w 4282"/>
                <a:gd name="T41" fmla="*/ 768 h 2566"/>
                <a:gd name="T42" fmla="*/ 606 w 4282"/>
                <a:gd name="T43" fmla="*/ 338 h 2566"/>
                <a:gd name="T44" fmla="*/ 623 w 4282"/>
                <a:gd name="T45" fmla="*/ 288 h 2566"/>
                <a:gd name="T46" fmla="*/ 674 w 4282"/>
                <a:gd name="T47" fmla="*/ 309 h 2566"/>
                <a:gd name="T48" fmla="*/ 725 w 4282"/>
                <a:gd name="T49" fmla="*/ 370 h 2566"/>
                <a:gd name="T50" fmla="*/ 803 w 4282"/>
                <a:gd name="T51" fmla="*/ 438 h 2566"/>
                <a:gd name="T52" fmla="*/ 857 w 4282"/>
                <a:gd name="T53" fmla="*/ 496 h 2566"/>
                <a:gd name="T54" fmla="*/ 878 w 4282"/>
                <a:gd name="T55" fmla="*/ 567 h 2566"/>
                <a:gd name="T56" fmla="*/ 829 w 4282"/>
                <a:gd name="T57" fmla="*/ 544 h 2566"/>
                <a:gd name="T58" fmla="*/ 842 w 4282"/>
                <a:gd name="T59" fmla="*/ 555 h 2566"/>
                <a:gd name="T60" fmla="*/ 1048 w 4282"/>
                <a:gd name="T61" fmla="*/ 1335 h 2566"/>
                <a:gd name="T62" fmla="*/ 1268 w 4282"/>
                <a:gd name="T63" fmla="*/ 1824 h 2566"/>
                <a:gd name="T64" fmla="*/ 1133 w 4282"/>
                <a:gd name="T65" fmla="*/ 3 h 2566"/>
                <a:gd name="T66" fmla="*/ 1166 w 4282"/>
                <a:gd name="T67" fmla="*/ 24 h 2566"/>
                <a:gd name="T68" fmla="*/ 1247 w 4282"/>
                <a:gd name="T69" fmla="*/ 77 h 2566"/>
                <a:gd name="T70" fmla="*/ 1212 w 4282"/>
                <a:gd name="T71" fmla="*/ 50 h 2566"/>
                <a:gd name="T72" fmla="*/ 1142 w 4282"/>
                <a:gd name="T73" fmla="*/ 45 h 2566"/>
                <a:gd name="T74" fmla="*/ 1105 w 4282"/>
                <a:gd name="T75" fmla="*/ 63 h 2566"/>
                <a:gd name="T76" fmla="*/ 1062 w 4282"/>
                <a:gd name="T77" fmla="*/ 17 h 2566"/>
                <a:gd name="T78" fmla="*/ 1053 w 4282"/>
                <a:gd name="T79" fmla="*/ 78 h 2566"/>
                <a:gd name="T80" fmla="*/ 1063 w 4282"/>
                <a:gd name="T81" fmla="*/ 5 h 2566"/>
                <a:gd name="T82" fmla="*/ 980 w 4282"/>
                <a:gd name="T83" fmla="*/ 64 h 2566"/>
                <a:gd name="T84" fmla="*/ 1035 w 4282"/>
                <a:gd name="T85" fmla="*/ 99 h 2566"/>
                <a:gd name="T86" fmla="*/ 1100 w 4282"/>
                <a:gd name="T87" fmla="*/ 106 h 2566"/>
                <a:gd name="T88" fmla="*/ 1149 w 4282"/>
                <a:gd name="T89" fmla="*/ 99 h 2566"/>
                <a:gd name="T90" fmla="*/ 1189 w 4282"/>
                <a:gd name="T91" fmla="*/ 118 h 2566"/>
                <a:gd name="T92" fmla="*/ 1224 w 4282"/>
                <a:gd name="T93" fmla="*/ 157 h 2566"/>
                <a:gd name="T94" fmla="*/ 1217 w 4282"/>
                <a:gd name="T95" fmla="*/ 213 h 2566"/>
                <a:gd name="T96" fmla="*/ 1159 w 4282"/>
                <a:gd name="T97" fmla="*/ 251 h 2566"/>
                <a:gd name="T98" fmla="*/ 1203 w 4282"/>
                <a:gd name="T99" fmla="*/ 269 h 2566"/>
                <a:gd name="T100" fmla="*/ 1241 w 4282"/>
                <a:gd name="T101" fmla="*/ 309 h 2566"/>
                <a:gd name="T102" fmla="*/ 1330 w 4282"/>
                <a:gd name="T103" fmla="*/ 307 h 2566"/>
                <a:gd name="T104" fmla="*/ 1315 w 4282"/>
                <a:gd name="T105" fmla="*/ 279 h 2566"/>
                <a:gd name="T106" fmla="*/ 1327 w 4282"/>
                <a:gd name="T107" fmla="*/ 253 h 2566"/>
                <a:gd name="T108" fmla="*/ 1308 w 4282"/>
                <a:gd name="T109" fmla="*/ 211 h 2566"/>
                <a:gd name="T110" fmla="*/ 1341 w 4282"/>
                <a:gd name="T111" fmla="*/ 228 h 2566"/>
                <a:gd name="T112" fmla="*/ 1374 w 4282"/>
                <a:gd name="T113" fmla="*/ 223 h 2566"/>
                <a:gd name="T114" fmla="*/ 1385 w 4282"/>
                <a:gd name="T115" fmla="*/ 183 h 2566"/>
                <a:gd name="T116" fmla="*/ 1353 w 4282"/>
                <a:gd name="T117" fmla="*/ 183 h 2566"/>
                <a:gd name="T118" fmla="*/ 1318 w 4282"/>
                <a:gd name="T119" fmla="*/ 178 h 2566"/>
                <a:gd name="T120" fmla="*/ 1292 w 4282"/>
                <a:gd name="T121" fmla="*/ 131 h 2566"/>
                <a:gd name="T122" fmla="*/ 1278 w 4282"/>
                <a:gd name="T123" fmla="*/ 105 h 2566"/>
                <a:gd name="T124" fmla="*/ 1255 w 4282"/>
                <a:gd name="T125" fmla="*/ 80 h 2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82" h="2566">
                  <a:moveTo>
                    <a:pt x="1297" y="681"/>
                  </a:moveTo>
                  <a:lnTo>
                    <a:pt x="1297" y="681"/>
                  </a:lnTo>
                  <a:lnTo>
                    <a:pt x="1297" y="684"/>
                  </a:lnTo>
                  <a:lnTo>
                    <a:pt x="1297" y="684"/>
                  </a:lnTo>
                  <a:lnTo>
                    <a:pt x="1297" y="681"/>
                  </a:lnTo>
                  <a:close/>
                  <a:moveTo>
                    <a:pt x="1355" y="520"/>
                  </a:moveTo>
                  <a:lnTo>
                    <a:pt x="1355" y="523"/>
                  </a:lnTo>
                  <a:lnTo>
                    <a:pt x="1351" y="525"/>
                  </a:lnTo>
                  <a:lnTo>
                    <a:pt x="1348" y="525"/>
                  </a:lnTo>
                  <a:lnTo>
                    <a:pt x="1348" y="522"/>
                  </a:lnTo>
                  <a:lnTo>
                    <a:pt x="1346" y="520"/>
                  </a:lnTo>
                  <a:lnTo>
                    <a:pt x="1346" y="518"/>
                  </a:lnTo>
                  <a:lnTo>
                    <a:pt x="1346" y="515"/>
                  </a:lnTo>
                  <a:lnTo>
                    <a:pt x="1348" y="516"/>
                  </a:lnTo>
                  <a:lnTo>
                    <a:pt x="1350" y="518"/>
                  </a:lnTo>
                  <a:lnTo>
                    <a:pt x="1351" y="518"/>
                  </a:lnTo>
                  <a:lnTo>
                    <a:pt x="1355" y="520"/>
                  </a:lnTo>
                  <a:close/>
                  <a:moveTo>
                    <a:pt x="1322" y="482"/>
                  </a:moveTo>
                  <a:lnTo>
                    <a:pt x="1322" y="482"/>
                  </a:lnTo>
                  <a:lnTo>
                    <a:pt x="1322" y="485"/>
                  </a:lnTo>
                  <a:lnTo>
                    <a:pt x="1322" y="485"/>
                  </a:lnTo>
                  <a:lnTo>
                    <a:pt x="1318" y="482"/>
                  </a:lnTo>
                  <a:lnTo>
                    <a:pt x="1320" y="482"/>
                  </a:lnTo>
                  <a:lnTo>
                    <a:pt x="1320" y="482"/>
                  </a:lnTo>
                  <a:lnTo>
                    <a:pt x="1322" y="482"/>
                  </a:lnTo>
                  <a:close/>
                  <a:moveTo>
                    <a:pt x="1285" y="506"/>
                  </a:moveTo>
                  <a:lnTo>
                    <a:pt x="1289" y="504"/>
                  </a:lnTo>
                  <a:lnTo>
                    <a:pt x="1289" y="501"/>
                  </a:lnTo>
                  <a:lnTo>
                    <a:pt x="1290" y="501"/>
                  </a:lnTo>
                  <a:lnTo>
                    <a:pt x="1290" y="499"/>
                  </a:lnTo>
                  <a:lnTo>
                    <a:pt x="1292" y="499"/>
                  </a:lnTo>
                  <a:lnTo>
                    <a:pt x="1292" y="508"/>
                  </a:lnTo>
                  <a:lnTo>
                    <a:pt x="1289" y="510"/>
                  </a:lnTo>
                  <a:lnTo>
                    <a:pt x="1290" y="510"/>
                  </a:lnTo>
                  <a:lnTo>
                    <a:pt x="1290" y="511"/>
                  </a:lnTo>
                  <a:lnTo>
                    <a:pt x="1290" y="513"/>
                  </a:lnTo>
                  <a:lnTo>
                    <a:pt x="1285" y="513"/>
                  </a:lnTo>
                  <a:lnTo>
                    <a:pt x="1285" y="515"/>
                  </a:lnTo>
                  <a:lnTo>
                    <a:pt x="1285" y="515"/>
                  </a:lnTo>
                  <a:lnTo>
                    <a:pt x="1285" y="506"/>
                  </a:lnTo>
                  <a:close/>
                  <a:moveTo>
                    <a:pt x="1276" y="527"/>
                  </a:moveTo>
                  <a:lnTo>
                    <a:pt x="1280" y="530"/>
                  </a:lnTo>
                  <a:lnTo>
                    <a:pt x="1280" y="534"/>
                  </a:lnTo>
                  <a:lnTo>
                    <a:pt x="1278" y="536"/>
                  </a:lnTo>
                  <a:lnTo>
                    <a:pt x="1276" y="539"/>
                  </a:lnTo>
                  <a:lnTo>
                    <a:pt x="1276" y="539"/>
                  </a:lnTo>
                  <a:lnTo>
                    <a:pt x="1273" y="539"/>
                  </a:lnTo>
                  <a:lnTo>
                    <a:pt x="1273" y="539"/>
                  </a:lnTo>
                  <a:lnTo>
                    <a:pt x="1271" y="541"/>
                  </a:lnTo>
                  <a:lnTo>
                    <a:pt x="1271" y="543"/>
                  </a:lnTo>
                  <a:lnTo>
                    <a:pt x="1269" y="541"/>
                  </a:lnTo>
                  <a:lnTo>
                    <a:pt x="1269" y="541"/>
                  </a:lnTo>
                  <a:lnTo>
                    <a:pt x="1269" y="541"/>
                  </a:lnTo>
                  <a:lnTo>
                    <a:pt x="1269" y="537"/>
                  </a:lnTo>
                  <a:lnTo>
                    <a:pt x="1271" y="534"/>
                  </a:lnTo>
                  <a:lnTo>
                    <a:pt x="1273" y="532"/>
                  </a:lnTo>
                  <a:lnTo>
                    <a:pt x="1275" y="530"/>
                  </a:lnTo>
                  <a:lnTo>
                    <a:pt x="1276" y="527"/>
                  </a:lnTo>
                  <a:close/>
                  <a:moveTo>
                    <a:pt x="1220" y="717"/>
                  </a:moveTo>
                  <a:lnTo>
                    <a:pt x="1219" y="717"/>
                  </a:lnTo>
                  <a:lnTo>
                    <a:pt x="1219" y="705"/>
                  </a:lnTo>
                  <a:lnTo>
                    <a:pt x="1220" y="705"/>
                  </a:lnTo>
                  <a:lnTo>
                    <a:pt x="1220" y="709"/>
                  </a:lnTo>
                  <a:lnTo>
                    <a:pt x="1220" y="712"/>
                  </a:lnTo>
                  <a:lnTo>
                    <a:pt x="1220" y="717"/>
                  </a:lnTo>
                  <a:close/>
                  <a:moveTo>
                    <a:pt x="1236" y="569"/>
                  </a:moveTo>
                  <a:lnTo>
                    <a:pt x="1241" y="569"/>
                  </a:lnTo>
                  <a:lnTo>
                    <a:pt x="1241" y="571"/>
                  </a:lnTo>
                  <a:lnTo>
                    <a:pt x="1238" y="572"/>
                  </a:lnTo>
                  <a:lnTo>
                    <a:pt x="1236" y="574"/>
                  </a:lnTo>
                  <a:lnTo>
                    <a:pt x="1234" y="574"/>
                  </a:lnTo>
                  <a:lnTo>
                    <a:pt x="1236" y="569"/>
                  </a:lnTo>
                  <a:close/>
                  <a:moveTo>
                    <a:pt x="1222" y="490"/>
                  </a:moveTo>
                  <a:lnTo>
                    <a:pt x="1222" y="490"/>
                  </a:lnTo>
                  <a:lnTo>
                    <a:pt x="1222" y="490"/>
                  </a:lnTo>
                  <a:lnTo>
                    <a:pt x="1222" y="492"/>
                  </a:lnTo>
                  <a:lnTo>
                    <a:pt x="1220" y="492"/>
                  </a:lnTo>
                  <a:lnTo>
                    <a:pt x="1220" y="490"/>
                  </a:lnTo>
                  <a:lnTo>
                    <a:pt x="1219" y="490"/>
                  </a:lnTo>
                  <a:lnTo>
                    <a:pt x="1219" y="490"/>
                  </a:lnTo>
                  <a:lnTo>
                    <a:pt x="1220" y="490"/>
                  </a:lnTo>
                  <a:lnTo>
                    <a:pt x="1220" y="489"/>
                  </a:lnTo>
                  <a:lnTo>
                    <a:pt x="1222" y="489"/>
                  </a:lnTo>
                  <a:lnTo>
                    <a:pt x="1222" y="490"/>
                  </a:lnTo>
                  <a:lnTo>
                    <a:pt x="1222" y="490"/>
                  </a:lnTo>
                  <a:close/>
                  <a:moveTo>
                    <a:pt x="1217" y="468"/>
                  </a:moveTo>
                  <a:lnTo>
                    <a:pt x="1217" y="468"/>
                  </a:lnTo>
                  <a:lnTo>
                    <a:pt x="1219" y="464"/>
                  </a:lnTo>
                  <a:lnTo>
                    <a:pt x="1219" y="464"/>
                  </a:lnTo>
                  <a:lnTo>
                    <a:pt x="1220" y="464"/>
                  </a:lnTo>
                  <a:lnTo>
                    <a:pt x="1220" y="468"/>
                  </a:lnTo>
                  <a:lnTo>
                    <a:pt x="1220" y="469"/>
                  </a:lnTo>
                  <a:lnTo>
                    <a:pt x="1220" y="469"/>
                  </a:lnTo>
                  <a:lnTo>
                    <a:pt x="1219" y="469"/>
                  </a:lnTo>
                  <a:lnTo>
                    <a:pt x="1219" y="469"/>
                  </a:lnTo>
                  <a:lnTo>
                    <a:pt x="1219" y="469"/>
                  </a:lnTo>
                  <a:lnTo>
                    <a:pt x="1217" y="471"/>
                  </a:lnTo>
                  <a:lnTo>
                    <a:pt x="1217" y="471"/>
                  </a:lnTo>
                  <a:lnTo>
                    <a:pt x="1217" y="468"/>
                  </a:lnTo>
                  <a:close/>
                  <a:moveTo>
                    <a:pt x="1213" y="578"/>
                  </a:moveTo>
                  <a:lnTo>
                    <a:pt x="1217" y="576"/>
                  </a:lnTo>
                  <a:lnTo>
                    <a:pt x="1219" y="572"/>
                  </a:lnTo>
                  <a:lnTo>
                    <a:pt x="1222" y="571"/>
                  </a:lnTo>
                  <a:lnTo>
                    <a:pt x="1226" y="567"/>
                  </a:lnTo>
                  <a:lnTo>
                    <a:pt x="1227" y="565"/>
                  </a:lnTo>
                  <a:lnTo>
                    <a:pt x="1231" y="564"/>
                  </a:lnTo>
                  <a:lnTo>
                    <a:pt x="1233" y="564"/>
                  </a:lnTo>
                  <a:lnTo>
                    <a:pt x="1233" y="564"/>
                  </a:lnTo>
                  <a:lnTo>
                    <a:pt x="1233" y="564"/>
                  </a:lnTo>
                  <a:lnTo>
                    <a:pt x="1234" y="564"/>
                  </a:lnTo>
                  <a:lnTo>
                    <a:pt x="1233" y="567"/>
                  </a:lnTo>
                  <a:lnTo>
                    <a:pt x="1231" y="571"/>
                  </a:lnTo>
                  <a:lnTo>
                    <a:pt x="1229" y="572"/>
                  </a:lnTo>
                  <a:lnTo>
                    <a:pt x="1227" y="574"/>
                  </a:lnTo>
                  <a:lnTo>
                    <a:pt x="1226" y="576"/>
                  </a:lnTo>
                  <a:lnTo>
                    <a:pt x="1224" y="576"/>
                  </a:lnTo>
                  <a:lnTo>
                    <a:pt x="1224" y="578"/>
                  </a:lnTo>
                  <a:lnTo>
                    <a:pt x="1222" y="578"/>
                  </a:lnTo>
                  <a:lnTo>
                    <a:pt x="1222" y="578"/>
                  </a:lnTo>
                  <a:lnTo>
                    <a:pt x="1222" y="578"/>
                  </a:lnTo>
                  <a:lnTo>
                    <a:pt x="1220" y="579"/>
                  </a:lnTo>
                  <a:lnTo>
                    <a:pt x="1213" y="578"/>
                  </a:lnTo>
                  <a:lnTo>
                    <a:pt x="1213" y="578"/>
                  </a:lnTo>
                  <a:close/>
                  <a:moveTo>
                    <a:pt x="1215" y="693"/>
                  </a:moveTo>
                  <a:lnTo>
                    <a:pt x="1213" y="695"/>
                  </a:lnTo>
                  <a:lnTo>
                    <a:pt x="1210" y="696"/>
                  </a:lnTo>
                  <a:lnTo>
                    <a:pt x="1206" y="698"/>
                  </a:lnTo>
                  <a:lnTo>
                    <a:pt x="1205" y="700"/>
                  </a:lnTo>
                  <a:lnTo>
                    <a:pt x="1201" y="700"/>
                  </a:lnTo>
                  <a:lnTo>
                    <a:pt x="1201" y="698"/>
                  </a:lnTo>
                  <a:lnTo>
                    <a:pt x="1205" y="698"/>
                  </a:lnTo>
                  <a:lnTo>
                    <a:pt x="1206" y="696"/>
                  </a:lnTo>
                  <a:lnTo>
                    <a:pt x="1208" y="693"/>
                  </a:lnTo>
                  <a:lnTo>
                    <a:pt x="1203" y="693"/>
                  </a:lnTo>
                  <a:lnTo>
                    <a:pt x="1203" y="691"/>
                  </a:lnTo>
                  <a:lnTo>
                    <a:pt x="1205" y="691"/>
                  </a:lnTo>
                  <a:lnTo>
                    <a:pt x="1205" y="689"/>
                  </a:lnTo>
                  <a:lnTo>
                    <a:pt x="1212" y="693"/>
                  </a:lnTo>
                  <a:lnTo>
                    <a:pt x="1212" y="693"/>
                  </a:lnTo>
                  <a:lnTo>
                    <a:pt x="1215" y="693"/>
                  </a:lnTo>
                  <a:close/>
                  <a:moveTo>
                    <a:pt x="1198" y="452"/>
                  </a:moveTo>
                  <a:lnTo>
                    <a:pt x="1201" y="454"/>
                  </a:lnTo>
                  <a:lnTo>
                    <a:pt x="1203" y="454"/>
                  </a:lnTo>
                  <a:lnTo>
                    <a:pt x="1205" y="455"/>
                  </a:lnTo>
                  <a:lnTo>
                    <a:pt x="1208" y="455"/>
                  </a:lnTo>
                  <a:lnTo>
                    <a:pt x="1208" y="459"/>
                  </a:lnTo>
                  <a:lnTo>
                    <a:pt x="1205" y="459"/>
                  </a:lnTo>
                  <a:lnTo>
                    <a:pt x="1205" y="459"/>
                  </a:lnTo>
                  <a:lnTo>
                    <a:pt x="1199" y="457"/>
                  </a:lnTo>
                  <a:lnTo>
                    <a:pt x="1198" y="457"/>
                  </a:lnTo>
                  <a:lnTo>
                    <a:pt x="1198" y="455"/>
                  </a:lnTo>
                  <a:lnTo>
                    <a:pt x="1198" y="454"/>
                  </a:lnTo>
                  <a:lnTo>
                    <a:pt x="1198" y="452"/>
                  </a:lnTo>
                  <a:close/>
                  <a:moveTo>
                    <a:pt x="959" y="1004"/>
                  </a:moveTo>
                  <a:lnTo>
                    <a:pt x="955" y="1002"/>
                  </a:lnTo>
                  <a:lnTo>
                    <a:pt x="955" y="998"/>
                  </a:lnTo>
                  <a:lnTo>
                    <a:pt x="957" y="998"/>
                  </a:lnTo>
                  <a:lnTo>
                    <a:pt x="957" y="1002"/>
                  </a:lnTo>
                  <a:lnTo>
                    <a:pt x="959" y="1002"/>
                  </a:lnTo>
                  <a:lnTo>
                    <a:pt x="959" y="1004"/>
                  </a:lnTo>
                  <a:close/>
                  <a:moveTo>
                    <a:pt x="1137" y="726"/>
                  </a:moveTo>
                  <a:lnTo>
                    <a:pt x="1156" y="726"/>
                  </a:lnTo>
                  <a:lnTo>
                    <a:pt x="1156" y="728"/>
                  </a:lnTo>
                  <a:lnTo>
                    <a:pt x="1158" y="728"/>
                  </a:lnTo>
                  <a:lnTo>
                    <a:pt x="1158" y="729"/>
                  </a:lnTo>
                  <a:lnTo>
                    <a:pt x="1159" y="729"/>
                  </a:lnTo>
                  <a:lnTo>
                    <a:pt x="1163" y="729"/>
                  </a:lnTo>
                  <a:lnTo>
                    <a:pt x="1163" y="728"/>
                  </a:lnTo>
                  <a:lnTo>
                    <a:pt x="1165" y="726"/>
                  </a:lnTo>
                  <a:lnTo>
                    <a:pt x="1166" y="726"/>
                  </a:lnTo>
                  <a:lnTo>
                    <a:pt x="1166" y="724"/>
                  </a:lnTo>
                  <a:lnTo>
                    <a:pt x="1163" y="724"/>
                  </a:lnTo>
                  <a:lnTo>
                    <a:pt x="1161" y="724"/>
                  </a:lnTo>
                  <a:lnTo>
                    <a:pt x="1159" y="724"/>
                  </a:lnTo>
                  <a:lnTo>
                    <a:pt x="1159" y="722"/>
                  </a:lnTo>
                  <a:lnTo>
                    <a:pt x="1156" y="721"/>
                  </a:lnTo>
                  <a:lnTo>
                    <a:pt x="1154" y="721"/>
                  </a:lnTo>
                  <a:lnTo>
                    <a:pt x="1154" y="719"/>
                  </a:lnTo>
                  <a:lnTo>
                    <a:pt x="1152" y="719"/>
                  </a:lnTo>
                  <a:lnTo>
                    <a:pt x="1152" y="719"/>
                  </a:lnTo>
                  <a:lnTo>
                    <a:pt x="1163" y="717"/>
                  </a:lnTo>
                  <a:lnTo>
                    <a:pt x="1163" y="719"/>
                  </a:lnTo>
                  <a:lnTo>
                    <a:pt x="1165" y="719"/>
                  </a:lnTo>
                  <a:lnTo>
                    <a:pt x="1165" y="719"/>
                  </a:lnTo>
                  <a:lnTo>
                    <a:pt x="1173" y="719"/>
                  </a:lnTo>
                  <a:lnTo>
                    <a:pt x="1177" y="717"/>
                  </a:lnTo>
                  <a:lnTo>
                    <a:pt x="1179" y="714"/>
                  </a:lnTo>
                  <a:lnTo>
                    <a:pt x="1182" y="710"/>
                  </a:lnTo>
                  <a:lnTo>
                    <a:pt x="1184" y="710"/>
                  </a:lnTo>
                  <a:lnTo>
                    <a:pt x="1182" y="719"/>
                  </a:lnTo>
                  <a:lnTo>
                    <a:pt x="1179" y="719"/>
                  </a:lnTo>
                  <a:lnTo>
                    <a:pt x="1177" y="722"/>
                  </a:lnTo>
                  <a:lnTo>
                    <a:pt x="1179" y="724"/>
                  </a:lnTo>
                  <a:lnTo>
                    <a:pt x="1179" y="724"/>
                  </a:lnTo>
                  <a:lnTo>
                    <a:pt x="1179" y="726"/>
                  </a:lnTo>
                  <a:lnTo>
                    <a:pt x="1175" y="728"/>
                  </a:lnTo>
                  <a:lnTo>
                    <a:pt x="1175" y="729"/>
                  </a:lnTo>
                  <a:lnTo>
                    <a:pt x="1177" y="731"/>
                  </a:lnTo>
                  <a:lnTo>
                    <a:pt x="1177" y="731"/>
                  </a:lnTo>
                  <a:lnTo>
                    <a:pt x="1175" y="735"/>
                  </a:lnTo>
                  <a:lnTo>
                    <a:pt x="1170" y="735"/>
                  </a:lnTo>
                  <a:lnTo>
                    <a:pt x="1166" y="736"/>
                  </a:lnTo>
                  <a:lnTo>
                    <a:pt x="1165" y="738"/>
                  </a:lnTo>
                  <a:lnTo>
                    <a:pt x="1156" y="738"/>
                  </a:lnTo>
                  <a:lnTo>
                    <a:pt x="1156" y="740"/>
                  </a:lnTo>
                  <a:lnTo>
                    <a:pt x="1149" y="738"/>
                  </a:lnTo>
                  <a:lnTo>
                    <a:pt x="1149" y="738"/>
                  </a:lnTo>
                  <a:lnTo>
                    <a:pt x="1145" y="736"/>
                  </a:lnTo>
                  <a:lnTo>
                    <a:pt x="1144" y="738"/>
                  </a:lnTo>
                  <a:lnTo>
                    <a:pt x="1142" y="738"/>
                  </a:lnTo>
                  <a:lnTo>
                    <a:pt x="1140" y="738"/>
                  </a:lnTo>
                  <a:lnTo>
                    <a:pt x="1138" y="738"/>
                  </a:lnTo>
                  <a:lnTo>
                    <a:pt x="1135" y="738"/>
                  </a:lnTo>
                  <a:lnTo>
                    <a:pt x="1133" y="740"/>
                  </a:lnTo>
                  <a:lnTo>
                    <a:pt x="1133" y="742"/>
                  </a:lnTo>
                  <a:lnTo>
                    <a:pt x="1135" y="743"/>
                  </a:lnTo>
                  <a:lnTo>
                    <a:pt x="1135" y="747"/>
                  </a:lnTo>
                  <a:lnTo>
                    <a:pt x="1131" y="749"/>
                  </a:lnTo>
                  <a:lnTo>
                    <a:pt x="1131" y="752"/>
                  </a:lnTo>
                  <a:lnTo>
                    <a:pt x="1128" y="754"/>
                  </a:lnTo>
                  <a:lnTo>
                    <a:pt x="1126" y="756"/>
                  </a:lnTo>
                  <a:lnTo>
                    <a:pt x="1124" y="756"/>
                  </a:lnTo>
                  <a:lnTo>
                    <a:pt x="1123" y="759"/>
                  </a:lnTo>
                  <a:lnTo>
                    <a:pt x="1121" y="759"/>
                  </a:lnTo>
                  <a:lnTo>
                    <a:pt x="1121" y="759"/>
                  </a:lnTo>
                  <a:lnTo>
                    <a:pt x="1117" y="759"/>
                  </a:lnTo>
                  <a:lnTo>
                    <a:pt x="1116" y="761"/>
                  </a:lnTo>
                  <a:lnTo>
                    <a:pt x="1114" y="761"/>
                  </a:lnTo>
                  <a:lnTo>
                    <a:pt x="1114" y="763"/>
                  </a:lnTo>
                  <a:lnTo>
                    <a:pt x="1112" y="763"/>
                  </a:lnTo>
                  <a:lnTo>
                    <a:pt x="1112" y="764"/>
                  </a:lnTo>
                  <a:lnTo>
                    <a:pt x="1100" y="764"/>
                  </a:lnTo>
                  <a:lnTo>
                    <a:pt x="1098" y="770"/>
                  </a:lnTo>
                  <a:lnTo>
                    <a:pt x="1095" y="771"/>
                  </a:lnTo>
                  <a:lnTo>
                    <a:pt x="1091" y="773"/>
                  </a:lnTo>
                  <a:lnTo>
                    <a:pt x="1091" y="775"/>
                  </a:lnTo>
                  <a:lnTo>
                    <a:pt x="1088" y="775"/>
                  </a:lnTo>
                  <a:lnTo>
                    <a:pt x="1088" y="777"/>
                  </a:lnTo>
                  <a:lnTo>
                    <a:pt x="1079" y="777"/>
                  </a:lnTo>
                  <a:lnTo>
                    <a:pt x="1079" y="775"/>
                  </a:lnTo>
                  <a:lnTo>
                    <a:pt x="1077" y="775"/>
                  </a:lnTo>
                  <a:lnTo>
                    <a:pt x="1077" y="773"/>
                  </a:lnTo>
                  <a:lnTo>
                    <a:pt x="1081" y="773"/>
                  </a:lnTo>
                  <a:lnTo>
                    <a:pt x="1081" y="771"/>
                  </a:lnTo>
                  <a:lnTo>
                    <a:pt x="1077" y="771"/>
                  </a:lnTo>
                  <a:lnTo>
                    <a:pt x="1077" y="770"/>
                  </a:lnTo>
                  <a:lnTo>
                    <a:pt x="1077" y="770"/>
                  </a:lnTo>
                  <a:lnTo>
                    <a:pt x="1076" y="770"/>
                  </a:lnTo>
                  <a:lnTo>
                    <a:pt x="1076" y="768"/>
                  </a:lnTo>
                  <a:lnTo>
                    <a:pt x="1074" y="768"/>
                  </a:lnTo>
                  <a:lnTo>
                    <a:pt x="1072" y="768"/>
                  </a:lnTo>
                  <a:lnTo>
                    <a:pt x="1070" y="770"/>
                  </a:lnTo>
                  <a:lnTo>
                    <a:pt x="1072" y="763"/>
                  </a:lnTo>
                  <a:lnTo>
                    <a:pt x="1074" y="763"/>
                  </a:lnTo>
                  <a:lnTo>
                    <a:pt x="1077" y="761"/>
                  </a:lnTo>
                  <a:lnTo>
                    <a:pt x="1081" y="752"/>
                  </a:lnTo>
                  <a:lnTo>
                    <a:pt x="1081" y="749"/>
                  </a:lnTo>
                  <a:lnTo>
                    <a:pt x="1081" y="749"/>
                  </a:lnTo>
                  <a:lnTo>
                    <a:pt x="1081" y="747"/>
                  </a:lnTo>
                  <a:lnTo>
                    <a:pt x="1084" y="747"/>
                  </a:lnTo>
                  <a:lnTo>
                    <a:pt x="1084" y="750"/>
                  </a:lnTo>
                  <a:lnTo>
                    <a:pt x="1084" y="754"/>
                  </a:lnTo>
                  <a:lnTo>
                    <a:pt x="1083" y="754"/>
                  </a:lnTo>
                  <a:lnTo>
                    <a:pt x="1079" y="756"/>
                  </a:lnTo>
                  <a:lnTo>
                    <a:pt x="1079" y="761"/>
                  </a:lnTo>
                  <a:lnTo>
                    <a:pt x="1088" y="761"/>
                  </a:lnTo>
                  <a:lnTo>
                    <a:pt x="1090" y="759"/>
                  </a:lnTo>
                  <a:lnTo>
                    <a:pt x="1091" y="759"/>
                  </a:lnTo>
                  <a:lnTo>
                    <a:pt x="1091" y="759"/>
                  </a:lnTo>
                  <a:lnTo>
                    <a:pt x="1095" y="757"/>
                  </a:lnTo>
                  <a:lnTo>
                    <a:pt x="1095" y="756"/>
                  </a:lnTo>
                  <a:lnTo>
                    <a:pt x="1097" y="754"/>
                  </a:lnTo>
                  <a:lnTo>
                    <a:pt x="1097" y="754"/>
                  </a:lnTo>
                  <a:lnTo>
                    <a:pt x="1097" y="754"/>
                  </a:lnTo>
                  <a:lnTo>
                    <a:pt x="1098" y="754"/>
                  </a:lnTo>
                  <a:lnTo>
                    <a:pt x="1098" y="752"/>
                  </a:lnTo>
                  <a:lnTo>
                    <a:pt x="1100" y="752"/>
                  </a:lnTo>
                  <a:lnTo>
                    <a:pt x="1103" y="749"/>
                  </a:lnTo>
                  <a:lnTo>
                    <a:pt x="1114" y="747"/>
                  </a:lnTo>
                  <a:lnTo>
                    <a:pt x="1116" y="745"/>
                  </a:lnTo>
                  <a:lnTo>
                    <a:pt x="1117" y="743"/>
                  </a:lnTo>
                  <a:lnTo>
                    <a:pt x="1117" y="743"/>
                  </a:lnTo>
                  <a:lnTo>
                    <a:pt x="1119" y="742"/>
                  </a:lnTo>
                  <a:lnTo>
                    <a:pt x="1126" y="742"/>
                  </a:lnTo>
                  <a:lnTo>
                    <a:pt x="1126" y="743"/>
                  </a:lnTo>
                  <a:lnTo>
                    <a:pt x="1128" y="743"/>
                  </a:lnTo>
                  <a:lnTo>
                    <a:pt x="1130" y="742"/>
                  </a:lnTo>
                  <a:lnTo>
                    <a:pt x="1131" y="742"/>
                  </a:lnTo>
                  <a:lnTo>
                    <a:pt x="1131" y="738"/>
                  </a:lnTo>
                  <a:lnTo>
                    <a:pt x="1130" y="736"/>
                  </a:lnTo>
                  <a:lnTo>
                    <a:pt x="1126" y="736"/>
                  </a:lnTo>
                  <a:lnTo>
                    <a:pt x="1126" y="735"/>
                  </a:lnTo>
                  <a:lnTo>
                    <a:pt x="1128" y="733"/>
                  </a:lnTo>
                  <a:lnTo>
                    <a:pt x="1128" y="733"/>
                  </a:lnTo>
                  <a:lnTo>
                    <a:pt x="1130" y="731"/>
                  </a:lnTo>
                  <a:lnTo>
                    <a:pt x="1130" y="731"/>
                  </a:lnTo>
                  <a:lnTo>
                    <a:pt x="1130" y="729"/>
                  </a:lnTo>
                  <a:lnTo>
                    <a:pt x="1135" y="728"/>
                  </a:lnTo>
                  <a:lnTo>
                    <a:pt x="1137" y="726"/>
                  </a:lnTo>
                  <a:close/>
                  <a:moveTo>
                    <a:pt x="1131" y="710"/>
                  </a:moveTo>
                  <a:lnTo>
                    <a:pt x="1133" y="710"/>
                  </a:lnTo>
                  <a:lnTo>
                    <a:pt x="1133" y="714"/>
                  </a:lnTo>
                  <a:lnTo>
                    <a:pt x="1133" y="714"/>
                  </a:lnTo>
                  <a:lnTo>
                    <a:pt x="1133" y="715"/>
                  </a:lnTo>
                  <a:lnTo>
                    <a:pt x="1131" y="717"/>
                  </a:lnTo>
                  <a:lnTo>
                    <a:pt x="1131" y="719"/>
                  </a:lnTo>
                  <a:lnTo>
                    <a:pt x="1130" y="719"/>
                  </a:lnTo>
                  <a:lnTo>
                    <a:pt x="1128" y="717"/>
                  </a:lnTo>
                  <a:lnTo>
                    <a:pt x="1128" y="717"/>
                  </a:lnTo>
                  <a:lnTo>
                    <a:pt x="1128" y="717"/>
                  </a:lnTo>
                  <a:lnTo>
                    <a:pt x="1128" y="715"/>
                  </a:lnTo>
                  <a:lnTo>
                    <a:pt x="1130" y="714"/>
                  </a:lnTo>
                  <a:lnTo>
                    <a:pt x="1130" y="712"/>
                  </a:lnTo>
                  <a:lnTo>
                    <a:pt x="1131" y="710"/>
                  </a:lnTo>
                  <a:close/>
                  <a:moveTo>
                    <a:pt x="1114" y="672"/>
                  </a:moveTo>
                  <a:lnTo>
                    <a:pt x="1121" y="672"/>
                  </a:lnTo>
                  <a:lnTo>
                    <a:pt x="1121" y="670"/>
                  </a:lnTo>
                  <a:lnTo>
                    <a:pt x="1123" y="670"/>
                  </a:lnTo>
                  <a:lnTo>
                    <a:pt x="1124" y="670"/>
                  </a:lnTo>
                  <a:lnTo>
                    <a:pt x="1124" y="672"/>
                  </a:lnTo>
                  <a:lnTo>
                    <a:pt x="1126" y="672"/>
                  </a:lnTo>
                  <a:lnTo>
                    <a:pt x="1126" y="674"/>
                  </a:lnTo>
                  <a:lnTo>
                    <a:pt x="1126" y="675"/>
                  </a:lnTo>
                  <a:lnTo>
                    <a:pt x="1124" y="677"/>
                  </a:lnTo>
                  <a:lnTo>
                    <a:pt x="1123" y="677"/>
                  </a:lnTo>
                  <a:lnTo>
                    <a:pt x="1123" y="674"/>
                  </a:lnTo>
                  <a:lnTo>
                    <a:pt x="1119" y="674"/>
                  </a:lnTo>
                  <a:lnTo>
                    <a:pt x="1116" y="674"/>
                  </a:lnTo>
                  <a:lnTo>
                    <a:pt x="1114" y="674"/>
                  </a:lnTo>
                  <a:lnTo>
                    <a:pt x="1114" y="672"/>
                  </a:lnTo>
                  <a:close/>
                  <a:moveTo>
                    <a:pt x="997" y="595"/>
                  </a:moveTo>
                  <a:lnTo>
                    <a:pt x="997" y="590"/>
                  </a:lnTo>
                  <a:lnTo>
                    <a:pt x="999" y="590"/>
                  </a:lnTo>
                  <a:lnTo>
                    <a:pt x="1001" y="588"/>
                  </a:lnTo>
                  <a:lnTo>
                    <a:pt x="1002" y="588"/>
                  </a:lnTo>
                  <a:lnTo>
                    <a:pt x="1004" y="588"/>
                  </a:lnTo>
                  <a:lnTo>
                    <a:pt x="1006" y="590"/>
                  </a:lnTo>
                  <a:lnTo>
                    <a:pt x="1007" y="593"/>
                  </a:lnTo>
                  <a:lnTo>
                    <a:pt x="1009" y="595"/>
                  </a:lnTo>
                  <a:lnTo>
                    <a:pt x="1011" y="599"/>
                  </a:lnTo>
                  <a:lnTo>
                    <a:pt x="1011" y="604"/>
                  </a:lnTo>
                  <a:lnTo>
                    <a:pt x="1009" y="604"/>
                  </a:lnTo>
                  <a:lnTo>
                    <a:pt x="1007" y="604"/>
                  </a:lnTo>
                  <a:lnTo>
                    <a:pt x="1006" y="606"/>
                  </a:lnTo>
                  <a:lnTo>
                    <a:pt x="1006" y="602"/>
                  </a:lnTo>
                  <a:lnTo>
                    <a:pt x="1004" y="602"/>
                  </a:lnTo>
                  <a:lnTo>
                    <a:pt x="1002" y="604"/>
                  </a:lnTo>
                  <a:lnTo>
                    <a:pt x="1001" y="604"/>
                  </a:lnTo>
                  <a:lnTo>
                    <a:pt x="1001" y="602"/>
                  </a:lnTo>
                  <a:lnTo>
                    <a:pt x="1001" y="602"/>
                  </a:lnTo>
                  <a:lnTo>
                    <a:pt x="1001" y="600"/>
                  </a:lnTo>
                  <a:lnTo>
                    <a:pt x="1001" y="599"/>
                  </a:lnTo>
                  <a:lnTo>
                    <a:pt x="999" y="599"/>
                  </a:lnTo>
                  <a:lnTo>
                    <a:pt x="999" y="602"/>
                  </a:lnTo>
                  <a:lnTo>
                    <a:pt x="997" y="602"/>
                  </a:lnTo>
                  <a:lnTo>
                    <a:pt x="995" y="597"/>
                  </a:lnTo>
                  <a:lnTo>
                    <a:pt x="997" y="595"/>
                  </a:lnTo>
                  <a:close/>
                  <a:moveTo>
                    <a:pt x="953" y="658"/>
                  </a:moveTo>
                  <a:lnTo>
                    <a:pt x="955" y="658"/>
                  </a:lnTo>
                  <a:lnTo>
                    <a:pt x="959" y="656"/>
                  </a:lnTo>
                  <a:lnTo>
                    <a:pt x="959" y="653"/>
                  </a:lnTo>
                  <a:lnTo>
                    <a:pt x="964" y="651"/>
                  </a:lnTo>
                  <a:lnTo>
                    <a:pt x="964" y="649"/>
                  </a:lnTo>
                  <a:lnTo>
                    <a:pt x="969" y="647"/>
                  </a:lnTo>
                  <a:lnTo>
                    <a:pt x="971" y="644"/>
                  </a:lnTo>
                  <a:lnTo>
                    <a:pt x="976" y="644"/>
                  </a:lnTo>
                  <a:lnTo>
                    <a:pt x="976" y="642"/>
                  </a:lnTo>
                  <a:lnTo>
                    <a:pt x="980" y="642"/>
                  </a:lnTo>
                  <a:lnTo>
                    <a:pt x="983" y="639"/>
                  </a:lnTo>
                  <a:lnTo>
                    <a:pt x="985" y="639"/>
                  </a:lnTo>
                  <a:lnTo>
                    <a:pt x="987" y="635"/>
                  </a:lnTo>
                  <a:lnTo>
                    <a:pt x="988" y="633"/>
                  </a:lnTo>
                  <a:lnTo>
                    <a:pt x="988" y="628"/>
                  </a:lnTo>
                  <a:lnTo>
                    <a:pt x="990" y="628"/>
                  </a:lnTo>
                  <a:lnTo>
                    <a:pt x="990" y="626"/>
                  </a:lnTo>
                  <a:lnTo>
                    <a:pt x="995" y="628"/>
                  </a:lnTo>
                  <a:lnTo>
                    <a:pt x="995" y="626"/>
                  </a:lnTo>
                  <a:lnTo>
                    <a:pt x="997" y="626"/>
                  </a:lnTo>
                  <a:lnTo>
                    <a:pt x="999" y="625"/>
                  </a:lnTo>
                  <a:lnTo>
                    <a:pt x="1001" y="625"/>
                  </a:lnTo>
                  <a:lnTo>
                    <a:pt x="1001" y="621"/>
                  </a:lnTo>
                  <a:lnTo>
                    <a:pt x="1001" y="621"/>
                  </a:lnTo>
                  <a:lnTo>
                    <a:pt x="1001" y="619"/>
                  </a:lnTo>
                  <a:lnTo>
                    <a:pt x="1002" y="619"/>
                  </a:lnTo>
                  <a:lnTo>
                    <a:pt x="1002" y="619"/>
                  </a:lnTo>
                  <a:lnTo>
                    <a:pt x="1004" y="623"/>
                  </a:lnTo>
                  <a:lnTo>
                    <a:pt x="1002" y="623"/>
                  </a:lnTo>
                  <a:lnTo>
                    <a:pt x="1004" y="623"/>
                  </a:lnTo>
                  <a:lnTo>
                    <a:pt x="1004" y="625"/>
                  </a:lnTo>
                  <a:lnTo>
                    <a:pt x="1004" y="625"/>
                  </a:lnTo>
                  <a:lnTo>
                    <a:pt x="1004" y="625"/>
                  </a:lnTo>
                  <a:lnTo>
                    <a:pt x="1006" y="621"/>
                  </a:lnTo>
                  <a:lnTo>
                    <a:pt x="1006" y="621"/>
                  </a:lnTo>
                  <a:lnTo>
                    <a:pt x="1004" y="619"/>
                  </a:lnTo>
                  <a:lnTo>
                    <a:pt x="1004" y="618"/>
                  </a:lnTo>
                  <a:lnTo>
                    <a:pt x="1006" y="618"/>
                  </a:lnTo>
                  <a:lnTo>
                    <a:pt x="1006" y="616"/>
                  </a:lnTo>
                  <a:lnTo>
                    <a:pt x="1013" y="618"/>
                  </a:lnTo>
                  <a:lnTo>
                    <a:pt x="1013" y="618"/>
                  </a:lnTo>
                  <a:lnTo>
                    <a:pt x="1018" y="616"/>
                  </a:lnTo>
                  <a:lnTo>
                    <a:pt x="1021" y="619"/>
                  </a:lnTo>
                  <a:lnTo>
                    <a:pt x="1023" y="619"/>
                  </a:lnTo>
                  <a:lnTo>
                    <a:pt x="1023" y="619"/>
                  </a:lnTo>
                  <a:lnTo>
                    <a:pt x="1023" y="618"/>
                  </a:lnTo>
                  <a:lnTo>
                    <a:pt x="1025" y="618"/>
                  </a:lnTo>
                  <a:lnTo>
                    <a:pt x="1027" y="618"/>
                  </a:lnTo>
                  <a:lnTo>
                    <a:pt x="1028" y="623"/>
                  </a:lnTo>
                  <a:lnTo>
                    <a:pt x="1030" y="623"/>
                  </a:lnTo>
                  <a:lnTo>
                    <a:pt x="1030" y="628"/>
                  </a:lnTo>
                  <a:lnTo>
                    <a:pt x="1030" y="628"/>
                  </a:lnTo>
                  <a:lnTo>
                    <a:pt x="1030" y="630"/>
                  </a:lnTo>
                  <a:lnTo>
                    <a:pt x="1034" y="632"/>
                  </a:lnTo>
                  <a:lnTo>
                    <a:pt x="1035" y="633"/>
                  </a:lnTo>
                  <a:lnTo>
                    <a:pt x="1037" y="637"/>
                  </a:lnTo>
                  <a:lnTo>
                    <a:pt x="1037" y="639"/>
                  </a:lnTo>
                  <a:lnTo>
                    <a:pt x="1046" y="639"/>
                  </a:lnTo>
                  <a:lnTo>
                    <a:pt x="1046" y="639"/>
                  </a:lnTo>
                  <a:lnTo>
                    <a:pt x="1048" y="639"/>
                  </a:lnTo>
                  <a:lnTo>
                    <a:pt x="1048" y="639"/>
                  </a:lnTo>
                  <a:lnTo>
                    <a:pt x="1049" y="640"/>
                  </a:lnTo>
                  <a:lnTo>
                    <a:pt x="1049" y="642"/>
                  </a:lnTo>
                  <a:lnTo>
                    <a:pt x="1049" y="642"/>
                  </a:lnTo>
                  <a:lnTo>
                    <a:pt x="1049" y="644"/>
                  </a:lnTo>
                  <a:lnTo>
                    <a:pt x="1049" y="644"/>
                  </a:lnTo>
                  <a:lnTo>
                    <a:pt x="1049" y="647"/>
                  </a:lnTo>
                  <a:lnTo>
                    <a:pt x="1051" y="649"/>
                  </a:lnTo>
                  <a:lnTo>
                    <a:pt x="1055" y="651"/>
                  </a:lnTo>
                  <a:lnTo>
                    <a:pt x="1056" y="651"/>
                  </a:lnTo>
                  <a:lnTo>
                    <a:pt x="1056" y="653"/>
                  </a:lnTo>
                  <a:lnTo>
                    <a:pt x="1055" y="653"/>
                  </a:lnTo>
                  <a:lnTo>
                    <a:pt x="1055" y="653"/>
                  </a:lnTo>
                  <a:lnTo>
                    <a:pt x="1055" y="660"/>
                  </a:lnTo>
                  <a:lnTo>
                    <a:pt x="1056" y="660"/>
                  </a:lnTo>
                  <a:lnTo>
                    <a:pt x="1058" y="668"/>
                  </a:lnTo>
                  <a:lnTo>
                    <a:pt x="1063" y="670"/>
                  </a:lnTo>
                  <a:lnTo>
                    <a:pt x="1067" y="674"/>
                  </a:lnTo>
                  <a:lnTo>
                    <a:pt x="1070" y="674"/>
                  </a:lnTo>
                  <a:lnTo>
                    <a:pt x="1072" y="677"/>
                  </a:lnTo>
                  <a:lnTo>
                    <a:pt x="1072" y="677"/>
                  </a:lnTo>
                  <a:lnTo>
                    <a:pt x="1072" y="675"/>
                  </a:lnTo>
                  <a:lnTo>
                    <a:pt x="1074" y="675"/>
                  </a:lnTo>
                  <a:lnTo>
                    <a:pt x="1074" y="677"/>
                  </a:lnTo>
                  <a:lnTo>
                    <a:pt x="1084" y="677"/>
                  </a:lnTo>
                  <a:lnTo>
                    <a:pt x="1084" y="677"/>
                  </a:lnTo>
                  <a:lnTo>
                    <a:pt x="1086" y="677"/>
                  </a:lnTo>
                  <a:lnTo>
                    <a:pt x="1086" y="679"/>
                  </a:lnTo>
                  <a:lnTo>
                    <a:pt x="1095" y="679"/>
                  </a:lnTo>
                  <a:lnTo>
                    <a:pt x="1097" y="682"/>
                  </a:lnTo>
                  <a:lnTo>
                    <a:pt x="1100" y="682"/>
                  </a:lnTo>
                  <a:lnTo>
                    <a:pt x="1103" y="682"/>
                  </a:lnTo>
                  <a:lnTo>
                    <a:pt x="1107" y="681"/>
                  </a:lnTo>
                  <a:lnTo>
                    <a:pt x="1110" y="681"/>
                  </a:lnTo>
                  <a:lnTo>
                    <a:pt x="1110" y="682"/>
                  </a:lnTo>
                  <a:lnTo>
                    <a:pt x="1112" y="682"/>
                  </a:lnTo>
                  <a:lnTo>
                    <a:pt x="1112" y="684"/>
                  </a:lnTo>
                  <a:lnTo>
                    <a:pt x="1112" y="684"/>
                  </a:lnTo>
                  <a:lnTo>
                    <a:pt x="1114" y="684"/>
                  </a:lnTo>
                  <a:lnTo>
                    <a:pt x="1116" y="686"/>
                  </a:lnTo>
                  <a:lnTo>
                    <a:pt x="1117" y="686"/>
                  </a:lnTo>
                  <a:lnTo>
                    <a:pt x="1117" y="689"/>
                  </a:lnTo>
                  <a:lnTo>
                    <a:pt x="1123" y="689"/>
                  </a:lnTo>
                  <a:lnTo>
                    <a:pt x="1123" y="695"/>
                  </a:lnTo>
                  <a:lnTo>
                    <a:pt x="1123" y="700"/>
                  </a:lnTo>
                  <a:lnTo>
                    <a:pt x="1126" y="702"/>
                  </a:lnTo>
                  <a:lnTo>
                    <a:pt x="1130" y="705"/>
                  </a:lnTo>
                  <a:lnTo>
                    <a:pt x="1128" y="707"/>
                  </a:lnTo>
                  <a:lnTo>
                    <a:pt x="1126" y="709"/>
                  </a:lnTo>
                  <a:lnTo>
                    <a:pt x="1126" y="707"/>
                  </a:lnTo>
                  <a:lnTo>
                    <a:pt x="1124" y="707"/>
                  </a:lnTo>
                  <a:lnTo>
                    <a:pt x="1123" y="709"/>
                  </a:lnTo>
                  <a:lnTo>
                    <a:pt x="1123" y="709"/>
                  </a:lnTo>
                  <a:lnTo>
                    <a:pt x="1121" y="709"/>
                  </a:lnTo>
                  <a:lnTo>
                    <a:pt x="1121" y="710"/>
                  </a:lnTo>
                  <a:lnTo>
                    <a:pt x="1123" y="710"/>
                  </a:lnTo>
                  <a:lnTo>
                    <a:pt x="1123" y="712"/>
                  </a:lnTo>
                  <a:lnTo>
                    <a:pt x="1123" y="712"/>
                  </a:lnTo>
                  <a:lnTo>
                    <a:pt x="1123" y="715"/>
                  </a:lnTo>
                  <a:lnTo>
                    <a:pt x="1119" y="715"/>
                  </a:lnTo>
                  <a:lnTo>
                    <a:pt x="1117" y="714"/>
                  </a:lnTo>
                  <a:lnTo>
                    <a:pt x="1117" y="712"/>
                  </a:lnTo>
                  <a:lnTo>
                    <a:pt x="1112" y="710"/>
                  </a:lnTo>
                  <a:lnTo>
                    <a:pt x="1112" y="710"/>
                  </a:lnTo>
                  <a:lnTo>
                    <a:pt x="1109" y="710"/>
                  </a:lnTo>
                  <a:lnTo>
                    <a:pt x="1109" y="707"/>
                  </a:lnTo>
                  <a:lnTo>
                    <a:pt x="1107" y="707"/>
                  </a:lnTo>
                  <a:lnTo>
                    <a:pt x="1107" y="707"/>
                  </a:lnTo>
                  <a:lnTo>
                    <a:pt x="1105" y="707"/>
                  </a:lnTo>
                  <a:lnTo>
                    <a:pt x="1105" y="707"/>
                  </a:lnTo>
                  <a:lnTo>
                    <a:pt x="1103" y="710"/>
                  </a:lnTo>
                  <a:lnTo>
                    <a:pt x="1102" y="710"/>
                  </a:lnTo>
                  <a:lnTo>
                    <a:pt x="1100" y="712"/>
                  </a:lnTo>
                  <a:lnTo>
                    <a:pt x="1098" y="714"/>
                  </a:lnTo>
                  <a:lnTo>
                    <a:pt x="1097" y="717"/>
                  </a:lnTo>
                  <a:lnTo>
                    <a:pt x="1097" y="717"/>
                  </a:lnTo>
                  <a:lnTo>
                    <a:pt x="1095" y="726"/>
                  </a:lnTo>
                  <a:lnTo>
                    <a:pt x="1097" y="726"/>
                  </a:lnTo>
                  <a:lnTo>
                    <a:pt x="1095" y="738"/>
                  </a:lnTo>
                  <a:lnTo>
                    <a:pt x="1091" y="738"/>
                  </a:lnTo>
                  <a:lnTo>
                    <a:pt x="1090" y="740"/>
                  </a:lnTo>
                  <a:lnTo>
                    <a:pt x="1088" y="743"/>
                  </a:lnTo>
                  <a:lnTo>
                    <a:pt x="1086" y="740"/>
                  </a:lnTo>
                  <a:lnTo>
                    <a:pt x="1084" y="736"/>
                  </a:lnTo>
                  <a:lnTo>
                    <a:pt x="1084" y="731"/>
                  </a:lnTo>
                  <a:lnTo>
                    <a:pt x="1083" y="728"/>
                  </a:lnTo>
                  <a:lnTo>
                    <a:pt x="1081" y="724"/>
                  </a:lnTo>
                  <a:lnTo>
                    <a:pt x="1081" y="724"/>
                  </a:lnTo>
                  <a:lnTo>
                    <a:pt x="1081" y="724"/>
                  </a:lnTo>
                  <a:lnTo>
                    <a:pt x="1079" y="722"/>
                  </a:lnTo>
                  <a:lnTo>
                    <a:pt x="1074" y="722"/>
                  </a:lnTo>
                  <a:lnTo>
                    <a:pt x="1072" y="726"/>
                  </a:lnTo>
                  <a:lnTo>
                    <a:pt x="1067" y="729"/>
                  </a:lnTo>
                  <a:lnTo>
                    <a:pt x="1067" y="729"/>
                  </a:lnTo>
                  <a:lnTo>
                    <a:pt x="1067" y="729"/>
                  </a:lnTo>
                  <a:lnTo>
                    <a:pt x="1067" y="728"/>
                  </a:lnTo>
                  <a:lnTo>
                    <a:pt x="1067" y="724"/>
                  </a:lnTo>
                  <a:lnTo>
                    <a:pt x="1070" y="721"/>
                  </a:lnTo>
                  <a:lnTo>
                    <a:pt x="1072" y="715"/>
                  </a:lnTo>
                  <a:lnTo>
                    <a:pt x="1074" y="710"/>
                  </a:lnTo>
                  <a:lnTo>
                    <a:pt x="1072" y="705"/>
                  </a:lnTo>
                  <a:lnTo>
                    <a:pt x="1072" y="705"/>
                  </a:lnTo>
                  <a:lnTo>
                    <a:pt x="1072" y="703"/>
                  </a:lnTo>
                  <a:lnTo>
                    <a:pt x="1070" y="702"/>
                  </a:lnTo>
                  <a:lnTo>
                    <a:pt x="1069" y="700"/>
                  </a:lnTo>
                  <a:lnTo>
                    <a:pt x="1070" y="698"/>
                  </a:lnTo>
                  <a:lnTo>
                    <a:pt x="1070" y="696"/>
                  </a:lnTo>
                  <a:lnTo>
                    <a:pt x="1070" y="696"/>
                  </a:lnTo>
                  <a:lnTo>
                    <a:pt x="1069" y="695"/>
                  </a:lnTo>
                  <a:lnTo>
                    <a:pt x="1067" y="693"/>
                  </a:lnTo>
                  <a:lnTo>
                    <a:pt x="1065" y="691"/>
                  </a:lnTo>
                  <a:lnTo>
                    <a:pt x="1063" y="691"/>
                  </a:lnTo>
                  <a:lnTo>
                    <a:pt x="1060" y="691"/>
                  </a:lnTo>
                  <a:lnTo>
                    <a:pt x="1056" y="686"/>
                  </a:lnTo>
                  <a:lnTo>
                    <a:pt x="1053" y="686"/>
                  </a:lnTo>
                  <a:lnTo>
                    <a:pt x="1053" y="688"/>
                  </a:lnTo>
                  <a:lnTo>
                    <a:pt x="1051" y="689"/>
                  </a:lnTo>
                  <a:lnTo>
                    <a:pt x="1049" y="689"/>
                  </a:lnTo>
                  <a:lnTo>
                    <a:pt x="1049" y="693"/>
                  </a:lnTo>
                  <a:lnTo>
                    <a:pt x="1048" y="695"/>
                  </a:lnTo>
                  <a:lnTo>
                    <a:pt x="1048" y="695"/>
                  </a:lnTo>
                  <a:lnTo>
                    <a:pt x="1046" y="695"/>
                  </a:lnTo>
                  <a:lnTo>
                    <a:pt x="1044" y="696"/>
                  </a:lnTo>
                  <a:lnTo>
                    <a:pt x="1042" y="700"/>
                  </a:lnTo>
                  <a:lnTo>
                    <a:pt x="1042" y="702"/>
                  </a:lnTo>
                  <a:lnTo>
                    <a:pt x="1041" y="703"/>
                  </a:lnTo>
                  <a:lnTo>
                    <a:pt x="1039" y="703"/>
                  </a:lnTo>
                  <a:lnTo>
                    <a:pt x="1039" y="703"/>
                  </a:lnTo>
                  <a:lnTo>
                    <a:pt x="1037" y="702"/>
                  </a:lnTo>
                  <a:lnTo>
                    <a:pt x="1035" y="702"/>
                  </a:lnTo>
                  <a:lnTo>
                    <a:pt x="1035" y="703"/>
                  </a:lnTo>
                  <a:lnTo>
                    <a:pt x="1034" y="705"/>
                  </a:lnTo>
                  <a:lnTo>
                    <a:pt x="1034" y="709"/>
                  </a:lnTo>
                  <a:lnTo>
                    <a:pt x="1034" y="714"/>
                  </a:lnTo>
                  <a:lnTo>
                    <a:pt x="1034" y="717"/>
                  </a:lnTo>
                  <a:lnTo>
                    <a:pt x="1032" y="719"/>
                  </a:lnTo>
                  <a:lnTo>
                    <a:pt x="1030" y="719"/>
                  </a:lnTo>
                  <a:lnTo>
                    <a:pt x="1028" y="719"/>
                  </a:lnTo>
                  <a:lnTo>
                    <a:pt x="1030" y="736"/>
                  </a:lnTo>
                  <a:lnTo>
                    <a:pt x="1030" y="736"/>
                  </a:lnTo>
                  <a:lnTo>
                    <a:pt x="1030" y="738"/>
                  </a:lnTo>
                  <a:lnTo>
                    <a:pt x="1032" y="738"/>
                  </a:lnTo>
                  <a:lnTo>
                    <a:pt x="1032" y="749"/>
                  </a:lnTo>
                  <a:lnTo>
                    <a:pt x="1030" y="749"/>
                  </a:lnTo>
                  <a:lnTo>
                    <a:pt x="1030" y="750"/>
                  </a:lnTo>
                  <a:lnTo>
                    <a:pt x="1028" y="752"/>
                  </a:lnTo>
                  <a:lnTo>
                    <a:pt x="1027" y="759"/>
                  </a:lnTo>
                  <a:lnTo>
                    <a:pt x="1025" y="759"/>
                  </a:lnTo>
                  <a:lnTo>
                    <a:pt x="1025" y="764"/>
                  </a:lnTo>
                  <a:lnTo>
                    <a:pt x="1025" y="764"/>
                  </a:lnTo>
                  <a:lnTo>
                    <a:pt x="1021" y="766"/>
                  </a:lnTo>
                  <a:lnTo>
                    <a:pt x="1020" y="768"/>
                  </a:lnTo>
                  <a:lnTo>
                    <a:pt x="1016" y="768"/>
                  </a:lnTo>
                  <a:lnTo>
                    <a:pt x="1014" y="768"/>
                  </a:lnTo>
                  <a:lnTo>
                    <a:pt x="1014" y="766"/>
                  </a:lnTo>
                  <a:lnTo>
                    <a:pt x="1013" y="764"/>
                  </a:lnTo>
                  <a:lnTo>
                    <a:pt x="1011" y="756"/>
                  </a:lnTo>
                  <a:lnTo>
                    <a:pt x="1009" y="756"/>
                  </a:lnTo>
                  <a:lnTo>
                    <a:pt x="1009" y="747"/>
                  </a:lnTo>
                  <a:lnTo>
                    <a:pt x="1009" y="747"/>
                  </a:lnTo>
                  <a:lnTo>
                    <a:pt x="1009" y="743"/>
                  </a:lnTo>
                  <a:lnTo>
                    <a:pt x="1007" y="743"/>
                  </a:lnTo>
                  <a:lnTo>
                    <a:pt x="1007" y="738"/>
                  </a:lnTo>
                  <a:lnTo>
                    <a:pt x="1009" y="738"/>
                  </a:lnTo>
                  <a:lnTo>
                    <a:pt x="1007" y="736"/>
                  </a:lnTo>
                  <a:lnTo>
                    <a:pt x="1009" y="736"/>
                  </a:lnTo>
                  <a:lnTo>
                    <a:pt x="1009" y="731"/>
                  </a:lnTo>
                  <a:lnTo>
                    <a:pt x="1009" y="731"/>
                  </a:lnTo>
                  <a:lnTo>
                    <a:pt x="1011" y="722"/>
                  </a:lnTo>
                  <a:lnTo>
                    <a:pt x="1013" y="722"/>
                  </a:lnTo>
                  <a:lnTo>
                    <a:pt x="1013" y="719"/>
                  </a:lnTo>
                  <a:lnTo>
                    <a:pt x="1014" y="719"/>
                  </a:lnTo>
                  <a:lnTo>
                    <a:pt x="1016" y="709"/>
                  </a:lnTo>
                  <a:lnTo>
                    <a:pt x="1018" y="709"/>
                  </a:lnTo>
                  <a:lnTo>
                    <a:pt x="1018" y="705"/>
                  </a:lnTo>
                  <a:lnTo>
                    <a:pt x="1018" y="702"/>
                  </a:lnTo>
                  <a:lnTo>
                    <a:pt x="1014" y="703"/>
                  </a:lnTo>
                  <a:lnTo>
                    <a:pt x="1013" y="705"/>
                  </a:lnTo>
                  <a:lnTo>
                    <a:pt x="1011" y="709"/>
                  </a:lnTo>
                  <a:lnTo>
                    <a:pt x="1009" y="712"/>
                  </a:lnTo>
                  <a:lnTo>
                    <a:pt x="1006" y="712"/>
                  </a:lnTo>
                  <a:lnTo>
                    <a:pt x="1007" y="709"/>
                  </a:lnTo>
                  <a:lnTo>
                    <a:pt x="1007" y="707"/>
                  </a:lnTo>
                  <a:lnTo>
                    <a:pt x="1009" y="703"/>
                  </a:lnTo>
                  <a:lnTo>
                    <a:pt x="1011" y="702"/>
                  </a:lnTo>
                  <a:lnTo>
                    <a:pt x="1013" y="702"/>
                  </a:lnTo>
                  <a:lnTo>
                    <a:pt x="1014" y="696"/>
                  </a:lnTo>
                  <a:lnTo>
                    <a:pt x="1016" y="696"/>
                  </a:lnTo>
                  <a:lnTo>
                    <a:pt x="1018" y="689"/>
                  </a:lnTo>
                  <a:lnTo>
                    <a:pt x="1018" y="689"/>
                  </a:lnTo>
                  <a:lnTo>
                    <a:pt x="1020" y="688"/>
                  </a:lnTo>
                  <a:lnTo>
                    <a:pt x="1020" y="686"/>
                  </a:lnTo>
                  <a:lnTo>
                    <a:pt x="1021" y="684"/>
                  </a:lnTo>
                  <a:lnTo>
                    <a:pt x="1025" y="684"/>
                  </a:lnTo>
                  <a:lnTo>
                    <a:pt x="1025" y="686"/>
                  </a:lnTo>
                  <a:lnTo>
                    <a:pt x="1027" y="686"/>
                  </a:lnTo>
                  <a:lnTo>
                    <a:pt x="1027" y="684"/>
                  </a:lnTo>
                  <a:lnTo>
                    <a:pt x="1030" y="682"/>
                  </a:lnTo>
                  <a:lnTo>
                    <a:pt x="1032" y="682"/>
                  </a:lnTo>
                  <a:lnTo>
                    <a:pt x="1035" y="682"/>
                  </a:lnTo>
                  <a:lnTo>
                    <a:pt x="1039" y="682"/>
                  </a:lnTo>
                  <a:lnTo>
                    <a:pt x="1039" y="681"/>
                  </a:lnTo>
                  <a:lnTo>
                    <a:pt x="1041" y="681"/>
                  </a:lnTo>
                  <a:lnTo>
                    <a:pt x="1041" y="679"/>
                  </a:lnTo>
                  <a:lnTo>
                    <a:pt x="1041" y="677"/>
                  </a:lnTo>
                  <a:lnTo>
                    <a:pt x="1044" y="679"/>
                  </a:lnTo>
                  <a:lnTo>
                    <a:pt x="1048" y="681"/>
                  </a:lnTo>
                  <a:lnTo>
                    <a:pt x="1051" y="682"/>
                  </a:lnTo>
                  <a:lnTo>
                    <a:pt x="1055" y="682"/>
                  </a:lnTo>
                  <a:lnTo>
                    <a:pt x="1055" y="679"/>
                  </a:lnTo>
                  <a:lnTo>
                    <a:pt x="1058" y="679"/>
                  </a:lnTo>
                  <a:lnTo>
                    <a:pt x="1058" y="681"/>
                  </a:lnTo>
                  <a:lnTo>
                    <a:pt x="1063" y="682"/>
                  </a:lnTo>
                  <a:lnTo>
                    <a:pt x="1063" y="679"/>
                  </a:lnTo>
                  <a:lnTo>
                    <a:pt x="1062" y="677"/>
                  </a:lnTo>
                  <a:lnTo>
                    <a:pt x="1060" y="675"/>
                  </a:lnTo>
                  <a:lnTo>
                    <a:pt x="1058" y="672"/>
                  </a:lnTo>
                  <a:lnTo>
                    <a:pt x="1049" y="674"/>
                  </a:lnTo>
                  <a:lnTo>
                    <a:pt x="1049" y="665"/>
                  </a:lnTo>
                  <a:lnTo>
                    <a:pt x="1048" y="665"/>
                  </a:lnTo>
                  <a:lnTo>
                    <a:pt x="1048" y="663"/>
                  </a:lnTo>
                  <a:lnTo>
                    <a:pt x="1046" y="665"/>
                  </a:lnTo>
                  <a:lnTo>
                    <a:pt x="1046" y="665"/>
                  </a:lnTo>
                  <a:lnTo>
                    <a:pt x="1042" y="665"/>
                  </a:lnTo>
                  <a:lnTo>
                    <a:pt x="1042" y="667"/>
                  </a:lnTo>
                  <a:lnTo>
                    <a:pt x="1034" y="668"/>
                  </a:lnTo>
                  <a:lnTo>
                    <a:pt x="1032" y="670"/>
                  </a:lnTo>
                  <a:lnTo>
                    <a:pt x="1023" y="672"/>
                  </a:lnTo>
                  <a:lnTo>
                    <a:pt x="1023" y="672"/>
                  </a:lnTo>
                  <a:lnTo>
                    <a:pt x="1021" y="672"/>
                  </a:lnTo>
                  <a:lnTo>
                    <a:pt x="1021" y="670"/>
                  </a:lnTo>
                  <a:lnTo>
                    <a:pt x="1021" y="670"/>
                  </a:lnTo>
                  <a:lnTo>
                    <a:pt x="1014" y="670"/>
                  </a:lnTo>
                  <a:lnTo>
                    <a:pt x="1013" y="663"/>
                  </a:lnTo>
                  <a:lnTo>
                    <a:pt x="1013" y="663"/>
                  </a:lnTo>
                  <a:lnTo>
                    <a:pt x="1011" y="660"/>
                  </a:lnTo>
                  <a:lnTo>
                    <a:pt x="1004" y="661"/>
                  </a:lnTo>
                  <a:lnTo>
                    <a:pt x="999" y="663"/>
                  </a:lnTo>
                  <a:lnTo>
                    <a:pt x="999" y="661"/>
                  </a:lnTo>
                  <a:lnTo>
                    <a:pt x="997" y="661"/>
                  </a:lnTo>
                  <a:lnTo>
                    <a:pt x="999" y="660"/>
                  </a:lnTo>
                  <a:lnTo>
                    <a:pt x="999" y="656"/>
                  </a:lnTo>
                  <a:lnTo>
                    <a:pt x="1001" y="656"/>
                  </a:lnTo>
                  <a:lnTo>
                    <a:pt x="1001" y="656"/>
                  </a:lnTo>
                  <a:lnTo>
                    <a:pt x="1002" y="656"/>
                  </a:lnTo>
                  <a:lnTo>
                    <a:pt x="1006" y="654"/>
                  </a:lnTo>
                  <a:lnTo>
                    <a:pt x="1007" y="653"/>
                  </a:lnTo>
                  <a:lnTo>
                    <a:pt x="1009" y="651"/>
                  </a:lnTo>
                  <a:lnTo>
                    <a:pt x="1009" y="651"/>
                  </a:lnTo>
                  <a:lnTo>
                    <a:pt x="1009" y="647"/>
                  </a:lnTo>
                  <a:lnTo>
                    <a:pt x="1004" y="649"/>
                  </a:lnTo>
                  <a:lnTo>
                    <a:pt x="1002" y="649"/>
                  </a:lnTo>
                  <a:lnTo>
                    <a:pt x="999" y="651"/>
                  </a:lnTo>
                  <a:lnTo>
                    <a:pt x="995" y="653"/>
                  </a:lnTo>
                  <a:lnTo>
                    <a:pt x="995" y="656"/>
                  </a:lnTo>
                  <a:lnTo>
                    <a:pt x="992" y="656"/>
                  </a:lnTo>
                  <a:lnTo>
                    <a:pt x="988" y="661"/>
                  </a:lnTo>
                  <a:lnTo>
                    <a:pt x="978" y="663"/>
                  </a:lnTo>
                  <a:lnTo>
                    <a:pt x="976" y="667"/>
                  </a:lnTo>
                  <a:lnTo>
                    <a:pt x="971" y="667"/>
                  </a:lnTo>
                  <a:lnTo>
                    <a:pt x="969" y="665"/>
                  </a:lnTo>
                  <a:lnTo>
                    <a:pt x="969" y="663"/>
                  </a:lnTo>
                  <a:lnTo>
                    <a:pt x="967" y="663"/>
                  </a:lnTo>
                  <a:lnTo>
                    <a:pt x="967" y="661"/>
                  </a:lnTo>
                  <a:lnTo>
                    <a:pt x="966" y="661"/>
                  </a:lnTo>
                  <a:lnTo>
                    <a:pt x="962" y="661"/>
                  </a:lnTo>
                  <a:lnTo>
                    <a:pt x="959" y="663"/>
                  </a:lnTo>
                  <a:lnTo>
                    <a:pt x="955" y="663"/>
                  </a:lnTo>
                  <a:lnTo>
                    <a:pt x="955" y="663"/>
                  </a:lnTo>
                  <a:lnTo>
                    <a:pt x="955" y="663"/>
                  </a:lnTo>
                  <a:lnTo>
                    <a:pt x="950" y="663"/>
                  </a:lnTo>
                  <a:lnTo>
                    <a:pt x="953" y="658"/>
                  </a:lnTo>
                  <a:close/>
                  <a:moveTo>
                    <a:pt x="910" y="42"/>
                  </a:moveTo>
                  <a:lnTo>
                    <a:pt x="910" y="40"/>
                  </a:lnTo>
                  <a:lnTo>
                    <a:pt x="908" y="40"/>
                  </a:lnTo>
                  <a:lnTo>
                    <a:pt x="908" y="38"/>
                  </a:lnTo>
                  <a:lnTo>
                    <a:pt x="913" y="36"/>
                  </a:lnTo>
                  <a:lnTo>
                    <a:pt x="915" y="38"/>
                  </a:lnTo>
                  <a:lnTo>
                    <a:pt x="917" y="38"/>
                  </a:lnTo>
                  <a:lnTo>
                    <a:pt x="915" y="40"/>
                  </a:lnTo>
                  <a:lnTo>
                    <a:pt x="911" y="42"/>
                  </a:lnTo>
                  <a:lnTo>
                    <a:pt x="911" y="42"/>
                  </a:lnTo>
                  <a:lnTo>
                    <a:pt x="911" y="42"/>
                  </a:lnTo>
                  <a:lnTo>
                    <a:pt x="910" y="42"/>
                  </a:lnTo>
                  <a:close/>
                  <a:moveTo>
                    <a:pt x="2" y="382"/>
                  </a:moveTo>
                  <a:lnTo>
                    <a:pt x="0" y="382"/>
                  </a:lnTo>
                  <a:lnTo>
                    <a:pt x="0" y="384"/>
                  </a:lnTo>
                  <a:lnTo>
                    <a:pt x="0" y="384"/>
                  </a:lnTo>
                  <a:lnTo>
                    <a:pt x="0" y="380"/>
                  </a:lnTo>
                  <a:lnTo>
                    <a:pt x="2" y="380"/>
                  </a:lnTo>
                  <a:lnTo>
                    <a:pt x="2" y="382"/>
                  </a:lnTo>
                  <a:close/>
                  <a:moveTo>
                    <a:pt x="322" y="401"/>
                  </a:moveTo>
                  <a:lnTo>
                    <a:pt x="320" y="401"/>
                  </a:lnTo>
                  <a:lnTo>
                    <a:pt x="320" y="398"/>
                  </a:lnTo>
                  <a:lnTo>
                    <a:pt x="320" y="398"/>
                  </a:lnTo>
                  <a:lnTo>
                    <a:pt x="320" y="396"/>
                  </a:lnTo>
                  <a:lnTo>
                    <a:pt x="316" y="396"/>
                  </a:lnTo>
                  <a:lnTo>
                    <a:pt x="313" y="396"/>
                  </a:lnTo>
                  <a:lnTo>
                    <a:pt x="311" y="396"/>
                  </a:lnTo>
                  <a:lnTo>
                    <a:pt x="309" y="389"/>
                  </a:lnTo>
                  <a:lnTo>
                    <a:pt x="311" y="389"/>
                  </a:lnTo>
                  <a:lnTo>
                    <a:pt x="311" y="387"/>
                  </a:lnTo>
                  <a:lnTo>
                    <a:pt x="313" y="389"/>
                  </a:lnTo>
                  <a:lnTo>
                    <a:pt x="315" y="389"/>
                  </a:lnTo>
                  <a:lnTo>
                    <a:pt x="318" y="389"/>
                  </a:lnTo>
                  <a:lnTo>
                    <a:pt x="318" y="393"/>
                  </a:lnTo>
                  <a:lnTo>
                    <a:pt x="320" y="396"/>
                  </a:lnTo>
                  <a:lnTo>
                    <a:pt x="322" y="398"/>
                  </a:lnTo>
                  <a:lnTo>
                    <a:pt x="322" y="401"/>
                  </a:lnTo>
                  <a:close/>
                  <a:moveTo>
                    <a:pt x="330" y="384"/>
                  </a:moveTo>
                  <a:lnTo>
                    <a:pt x="329" y="384"/>
                  </a:lnTo>
                  <a:lnTo>
                    <a:pt x="329" y="380"/>
                  </a:lnTo>
                  <a:lnTo>
                    <a:pt x="329" y="380"/>
                  </a:lnTo>
                  <a:lnTo>
                    <a:pt x="329" y="380"/>
                  </a:lnTo>
                  <a:lnTo>
                    <a:pt x="330" y="380"/>
                  </a:lnTo>
                  <a:lnTo>
                    <a:pt x="330" y="384"/>
                  </a:lnTo>
                  <a:close/>
                  <a:moveTo>
                    <a:pt x="395" y="131"/>
                  </a:moveTo>
                  <a:lnTo>
                    <a:pt x="395" y="131"/>
                  </a:lnTo>
                  <a:lnTo>
                    <a:pt x="395" y="129"/>
                  </a:lnTo>
                  <a:lnTo>
                    <a:pt x="395" y="129"/>
                  </a:lnTo>
                  <a:lnTo>
                    <a:pt x="395" y="131"/>
                  </a:lnTo>
                  <a:close/>
                  <a:moveTo>
                    <a:pt x="423" y="515"/>
                  </a:moveTo>
                  <a:lnTo>
                    <a:pt x="421" y="515"/>
                  </a:lnTo>
                  <a:lnTo>
                    <a:pt x="421" y="513"/>
                  </a:lnTo>
                  <a:lnTo>
                    <a:pt x="423" y="513"/>
                  </a:lnTo>
                  <a:lnTo>
                    <a:pt x="423" y="515"/>
                  </a:lnTo>
                  <a:close/>
                  <a:moveTo>
                    <a:pt x="514" y="651"/>
                  </a:moveTo>
                  <a:lnTo>
                    <a:pt x="510" y="651"/>
                  </a:lnTo>
                  <a:lnTo>
                    <a:pt x="510" y="653"/>
                  </a:lnTo>
                  <a:lnTo>
                    <a:pt x="508" y="653"/>
                  </a:lnTo>
                  <a:lnTo>
                    <a:pt x="508" y="654"/>
                  </a:lnTo>
                  <a:lnTo>
                    <a:pt x="508" y="654"/>
                  </a:lnTo>
                  <a:lnTo>
                    <a:pt x="508" y="654"/>
                  </a:lnTo>
                  <a:lnTo>
                    <a:pt x="508" y="654"/>
                  </a:lnTo>
                  <a:lnTo>
                    <a:pt x="505" y="656"/>
                  </a:lnTo>
                  <a:lnTo>
                    <a:pt x="505" y="653"/>
                  </a:lnTo>
                  <a:lnTo>
                    <a:pt x="508" y="651"/>
                  </a:lnTo>
                  <a:lnTo>
                    <a:pt x="512" y="647"/>
                  </a:lnTo>
                  <a:lnTo>
                    <a:pt x="512" y="649"/>
                  </a:lnTo>
                  <a:lnTo>
                    <a:pt x="514" y="649"/>
                  </a:lnTo>
                  <a:lnTo>
                    <a:pt x="514" y="651"/>
                  </a:lnTo>
                  <a:close/>
                  <a:moveTo>
                    <a:pt x="580" y="283"/>
                  </a:moveTo>
                  <a:lnTo>
                    <a:pt x="580" y="284"/>
                  </a:lnTo>
                  <a:lnTo>
                    <a:pt x="573" y="284"/>
                  </a:lnTo>
                  <a:lnTo>
                    <a:pt x="569" y="284"/>
                  </a:lnTo>
                  <a:lnTo>
                    <a:pt x="566" y="286"/>
                  </a:lnTo>
                  <a:lnTo>
                    <a:pt x="562" y="288"/>
                  </a:lnTo>
                  <a:lnTo>
                    <a:pt x="559" y="288"/>
                  </a:lnTo>
                  <a:lnTo>
                    <a:pt x="557" y="284"/>
                  </a:lnTo>
                  <a:lnTo>
                    <a:pt x="550" y="284"/>
                  </a:lnTo>
                  <a:lnTo>
                    <a:pt x="550" y="284"/>
                  </a:lnTo>
                  <a:lnTo>
                    <a:pt x="548" y="284"/>
                  </a:lnTo>
                  <a:lnTo>
                    <a:pt x="547" y="284"/>
                  </a:lnTo>
                  <a:lnTo>
                    <a:pt x="545" y="284"/>
                  </a:lnTo>
                  <a:lnTo>
                    <a:pt x="543" y="284"/>
                  </a:lnTo>
                  <a:lnTo>
                    <a:pt x="541" y="283"/>
                  </a:lnTo>
                  <a:lnTo>
                    <a:pt x="540" y="283"/>
                  </a:lnTo>
                  <a:lnTo>
                    <a:pt x="540" y="281"/>
                  </a:lnTo>
                  <a:lnTo>
                    <a:pt x="543" y="281"/>
                  </a:lnTo>
                  <a:lnTo>
                    <a:pt x="545" y="281"/>
                  </a:lnTo>
                  <a:lnTo>
                    <a:pt x="547" y="279"/>
                  </a:lnTo>
                  <a:lnTo>
                    <a:pt x="548" y="279"/>
                  </a:lnTo>
                  <a:lnTo>
                    <a:pt x="550" y="279"/>
                  </a:lnTo>
                  <a:lnTo>
                    <a:pt x="552" y="276"/>
                  </a:lnTo>
                  <a:lnTo>
                    <a:pt x="555" y="276"/>
                  </a:lnTo>
                  <a:lnTo>
                    <a:pt x="559" y="276"/>
                  </a:lnTo>
                  <a:lnTo>
                    <a:pt x="561" y="277"/>
                  </a:lnTo>
                  <a:lnTo>
                    <a:pt x="566" y="277"/>
                  </a:lnTo>
                  <a:lnTo>
                    <a:pt x="566" y="281"/>
                  </a:lnTo>
                  <a:lnTo>
                    <a:pt x="566" y="281"/>
                  </a:lnTo>
                  <a:lnTo>
                    <a:pt x="566" y="281"/>
                  </a:lnTo>
                  <a:lnTo>
                    <a:pt x="580" y="281"/>
                  </a:lnTo>
                  <a:lnTo>
                    <a:pt x="580" y="283"/>
                  </a:lnTo>
                  <a:lnTo>
                    <a:pt x="580" y="283"/>
                  </a:lnTo>
                  <a:lnTo>
                    <a:pt x="580" y="283"/>
                  </a:lnTo>
                  <a:close/>
                  <a:moveTo>
                    <a:pt x="580" y="230"/>
                  </a:moveTo>
                  <a:lnTo>
                    <a:pt x="580" y="232"/>
                  </a:lnTo>
                  <a:lnTo>
                    <a:pt x="576" y="232"/>
                  </a:lnTo>
                  <a:lnTo>
                    <a:pt x="571" y="232"/>
                  </a:lnTo>
                  <a:lnTo>
                    <a:pt x="568" y="232"/>
                  </a:lnTo>
                  <a:lnTo>
                    <a:pt x="566" y="230"/>
                  </a:lnTo>
                  <a:lnTo>
                    <a:pt x="564" y="228"/>
                  </a:lnTo>
                  <a:lnTo>
                    <a:pt x="557" y="230"/>
                  </a:lnTo>
                  <a:lnTo>
                    <a:pt x="557" y="230"/>
                  </a:lnTo>
                  <a:lnTo>
                    <a:pt x="557" y="230"/>
                  </a:lnTo>
                  <a:lnTo>
                    <a:pt x="557" y="235"/>
                  </a:lnTo>
                  <a:lnTo>
                    <a:pt x="557" y="235"/>
                  </a:lnTo>
                  <a:lnTo>
                    <a:pt x="561" y="237"/>
                  </a:lnTo>
                  <a:lnTo>
                    <a:pt x="564" y="239"/>
                  </a:lnTo>
                  <a:lnTo>
                    <a:pt x="568" y="241"/>
                  </a:lnTo>
                  <a:lnTo>
                    <a:pt x="569" y="241"/>
                  </a:lnTo>
                  <a:lnTo>
                    <a:pt x="569" y="244"/>
                  </a:lnTo>
                  <a:lnTo>
                    <a:pt x="569" y="242"/>
                  </a:lnTo>
                  <a:lnTo>
                    <a:pt x="568" y="242"/>
                  </a:lnTo>
                  <a:lnTo>
                    <a:pt x="568" y="242"/>
                  </a:lnTo>
                  <a:lnTo>
                    <a:pt x="562" y="242"/>
                  </a:lnTo>
                  <a:lnTo>
                    <a:pt x="562" y="241"/>
                  </a:lnTo>
                  <a:lnTo>
                    <a:pt x="561" y="241"/>
                  </a:lnTo>
                  <a:lnTo>
                    <a:pt x="555" y="241"/>
                  </a:lnTo>
                  <a:lnTo>
                    <a:pt x="552" y="242"/>
                  </a:lnTo>
                  <a:lnTo>
                    <a:pt x="547" y="244"/>
                  </a:lnTo>
                  <a:lnTo>
                    <a:pt x="543" y="246"/>
                  </a:lnTo>
                  <a:lnTo>
                    <a:pt x="541" y="246"/>
                  </a:lnTo>
                  <a:lnTo>
                    <a:pt x="541" y="248"/>
                  </a:lnTo>
                  <a:lnTo>
                    <a:pt x="540" y="248"/>
                  </a:lnTo>
                  <a:lnTo>
                    <a:pt x="538" y="249"/>
                  </a:lnTo>
                  <a:lnTo>
                    <a:pt x="536" y="249"/>
                  </a:lnTo>
                  <a:lnTo>
                    <a:pt x="534" y="253"/>
                  </a:lnTo>
                  <a:lnTo>
                    <a:pt x="534" y="253"/>
                  </a:lnTo>
                  <a:lnTo>
                    <a:pt x="534" y="253"/>
                  </a:lnTo>
                  <a:lnTo>
                    <a:pt x="533" y="255"/>
                  </a:lnTo>
                  <a:lnTo>
                    <a:pt x="533" y="255"/>
                  </a:lnTo>
                  <a:lnTo>
                    <a:pt x="533" y="248"/>
                  </a:lnTo>
                  <a:lnTo>
                    <a:pt x="534" y="248"/>
                  </a:lnTo>
                  <a:lnTo>
                    <a:pt x="534" y="248"/>
                  </a:lnTo>
                  <a:lnTo>
                    <a:pt x="538" y="246"/>
                  </a:lnTo>
                  <a:lnTo>
                    <a:pt x="538" y="244"/>
                  </a:lnTo>
                  <a:lnTo>
                    <a:pt x="541" y="242"/>
                  </a:lnTo>
                  <a:lnTo>
                    <a:pt x="543" y="241"/>
                  </a:lnTo>
                  <a:lnTo>
                    <a:pt x="545" y="239"/>
                  </a:lnTo>
                  <a:lnTo>
                    <a:pt x="548" y="239"/>
                  </a:lnTo>
                  <a:lnTo>
                    <a:pt x="552" y="239"/>
                  </a:lnTo>
                  <a:lnTo>
                    <a:pt x="552" y="235"/>
                  </a:lnTo>
                  <a:lnTo>
                    <a:pt x="548" y="235"/>
                  </a:lnTo>
                  <a:lnTo>
                    <a:pt x="547" y="234"/>
                  </a:lnTo>
                  <a:lnTo>
                    <a:pt x="538" y="234"/>
                  </a:lnTo>
                  <a:lnTo>
                    <a:pt x="538" y="235"/>
                  </a:lnTo>
                  <a:lnTo>
                    <a:pt x="538" y="235"/>
                  </a:lnTo>
                  <a:lnTo>
                    <a:pt x="534" y="237"/>
                  </a:lnTo>
                  <a:lnTo>
                    <a:pt x="533" y="239"/>
                  </a:lnTo>
                  <a:lnTo>
                    <a:pt x="533" y="239"/>
                  </a:lnTo>
                  <a:lnTo>
                    <a:pt x="533" y="242"/>
                  </a:lnTo>
                  <a:lnTo>
                    <a:pt x="529" y="242"/>
                  </a:lnTo>
                  <a:lnTo>
                    <a:pt x="529" y="248"/>
                  </a:lnTo>
                  <a:lnTo>
                    <a:pt x="529" y="249"/>
                  </a:lnTo>
                  <a:lnTo>
                    <a:pt x="527" y="251"/>
                  </a:lnTo>
                  <a:lnTo>
                    <a:pt x="526" y="251"/>
                  </a:lnTo>
                  <a:lnTo>
                    <a:pt x="512" y="248"/>
                  </a:lnTo>
                  <a:lnTo>
                    <a:pt x="512" y="248"/>
                  </a:lnTo>
                  <a:lnTo>
                    <a:pt x="510" y="246"/>
                  </a:lnTo>
                  <a:lnTo>
                    <a:pt x="508" y="244"/>
                  </a:lnTo>
                  <a:lnTo>
                    <a:pt x="507" y="244"/>
                  </a:lnTo>
                  <a:lnTo>
                    <a:pt x="507" y="242"/>
                  </a:lnTo>
                  <a:lnTo>
                    <a:pt x="508" y="241"/>
                  </a:lnTo>
                  <a:lnTo>
                    <a:pt x="508" y="241"/>
                  </a:lnTo>
                  <a:lnTo>
                    <a:pt x="510" y="239"/>
                  </a:lnTo>
                  <a:lnTo>
                    <a:pt x="512" y="239"/>
                  </a:lnTo>
                  <a:lnTo>
                    <a:pt x="510" y="237"/>
                  </a:lnTo>
                  <a:lnTo>
                    <a:pt x="508" y="234"/>
                  </a:lnTo>
                  <a:lnTo>
                    <a:pt x="510" y="234"/>
                  </a:lnTo>
                  <a:lnTo>
                    <a:pt x="514" y="232"/>
                  </a:lnTo>
                  <a:lnTo>
                    <a:pt x="514" y="230"/>
                  </a:lnTo>
                  <a:lnTo>
                    <a:pt x="517" y="230"/>
                  </a:lnTo>
                  <a:lnTo>
                    <a:pt x="517" y="228"/>
                  </a:lnTo>
                  <a:lnTo>
                    <a:pt x="517" y="228"/>
                  </a:lnTo>
                  <a:lnTo>
                    <a:pt x="517" y="227"/>
                  </a:lnTo>
                  <a:lnTo>
                    <a:pt x="517" y="223"/>
                  </a:lnTo>
                  <a:lnTo>
                    <a:pt x="514" y="220"/>
                  </a:lnTo>
                  <a:lnTo>
                    <a:pt x="510" y="218"/>
                  </a:lnTo>
                  <a:lnTo>
                    <a:pt x="510" y="216"/>
                  </a:lnTo>
                  <a:lnTo>
                    <a:pt x="515" y="218"/>
                  </a:lnTo>
                  <a:lnTo>
                    <a:pt x="519" y="218"/>
                  </a:lnTo>
                  <a:lnTo>
                    <a:pt x="524" y="220"/>
                  </a:lnTo>
                  <a:lnTo>
                    <a:pt x="529" y="220"/>
                  </a:lnTo>
                  <a:lnTo>
                    <a:pt x="529" y="214"/>
                  </a:lnTo>
                  <a:lnTo>
                    <a:pt x="526" y="214"/>
                  </a:lnTo>
                  <a:lnTo>
                    <a:pt x="526" y="213"/>
                  </a:lnTo>
                  <a:lnTo>
                    <a:pt x="522" y="209"/>
                  </a:lnTo>
                  <a:lnTo>
                    <a:pt x="522" y="209"/>
                  </a:lnTo>
                  <a:lnTo>
                    <a:pt x="512" y="209"/>
                  </a:lnTo>
                  <a:lnTo>
                    <a:pt x="512" y="208"/>
                  </a:lnTo>
                  <a:lnTo>
                    <a:pt x="505" y="208"/>
                  </a:lnTo>
                  <a:lnTo>
                    <a:pt x="505" y="206"/>
                  </a:lnTo>
                  <a:lnTo>
                    <a:pt x="500" y="206"/>
                  </a:lnTo>
                  <a:lnTo>
                    <a:pt x="500" y="208"/>
                  </a:lnTo>
                  <a:lnTo>
                    <a:pt x="493" y="208"/>
                  </a:lnTo>
                  <a:lnTo>
                    <a:pt x="493" y="202"/>
                  </a:lnTo>
                  <a:lnTo>
                    <a:pt x="496" y="202"/>
                  </a:lnTo>
                  <a:lnTo>
                    <a:pt x="500" y="202"/>
                  </a:lnTo>
                  <a:lnTo>
                    <a:pt x="503" y="202"/>
                  </a:lnTo>
                  <a:lnTo>
                    <a:pt x="505" y="199"/>
                  </a:lnTo>
                  <a:lnTo>
                    <a:pt x="507" y="199"/>
                  </a:lnTo>
                  <a:lnTo>
                    <a:pt x="510" y="201"/>
                  </a:lnTo>
                  <a:lnTo>
                    <a:pt x="514" y="202"/>
                  </a:lnTo>
                  <a:lnTo>
                    <a:pt x="517" y="201"/>
                  </a:lnTo>
                  <a:lnTo>
                    <a:pt x="517" y="201"/>
                  </a:lnTo>
                  <a:lnTo>
                    <a:pt x="519" y="201"/>
                  </a:lnTo>
                  <a:lnTo>
                    <a:pt x="519" y="199"/>
                  </a:lnTo>
                  <a:lnTo>
                    <a:pt x="527" y="199"/>
                  </a:lnTo>
                  <a:lnTo>
                    <a:pt x="527" y="197"/>
                  </a:lnTo>
                  <a:lnTo>
                    <a:pt x="529" y="197"/>
                  </a:lnTo>
                  <a:lnTo>
                    <a:pt x="529" y="197"/>
                  </a:lnTo>
                  <a:lnTo>
                    <a:pt x="533" y="197"/>
                  </a:lnTo>
                  <a:lnTo>
                    <a:pt x="533" y="195"/>
                  </a:lnTo>
                  <a:lnTo>
                    <a:pt x="540" y="195"/>
                  </a:lnTo>
                  <a:lnTo>
                    <a:pt x="540" y="194"/>
                  </a:lnTo>
                  <a:lnTo>
                    <a:pt x="545" y="194"/>
                  </a:lnTo>
                  <a:lnTo>
                    <a:pt x="545" y="192"/>
                  </a:lnTo>
                  <a:lnTo>
                    <a:pt x="547" y="192"/>
                  </a:lnTo>
                  <a:lnTo>
                    <a:pt x="547" y="194"/>
                  </a:lnTo>
                  <a:lnTo>
                    <a:pt x="547" y="194"/>
                  </a:lnTo>
                  <a:lnTo>
                    <a:pt x="554" y="192"/>
                  </a:lnTo>
                  <a:lnTo>
                    <a:pt x="555" y="194"/>
                  </a:lnTo>
                  <a:lnTo>
                    <a:pt x="559" y="194"/>
                  </a:lnTo>
                  <a:lnTo>
                    <a:pt x="559" y="195"/>
                  </a:lnTo>
                  <a:lnTo>
                    <a:pt x="561" y="195"/>
                  </a:lnTo>
                  <a:lnTo>
                    <a:pt x="561" y="197"/>
                  </a:lnTo>
                  <a:lnTo>
                    <a:pt x="568" y="197"/>
                  </a:lnTo>
                  <a:lnTo>
                    <a:pt x="568" y="199"/>
                  </a:lnTo>
                  <a:lnTo>
                    <a:pt x="564" y="201"/>
                  </a:lnTo>
                  <a:lnTo>
                    <a:pt x="561" y="201"/>
                  </a:lnTo>
                  <a:lnTo>
                    <a:pt x="557" y="201"/>
                  </a:lnTo>
                  <a:lnTo>
                    <a:pt x="552" y="201"/>
                  </a:lnTo>
                  <a:lnTo>
                    <a:pt x="550" y="204"/>
                  </a:lnTo>
                  <a:lnTo>
                    <a:pt x="547" y="204"/>
                  </a:lnTo>
                  <a:lnTo>
                    <a:pt x="550" y="206"/>
                  </a:lnTo>
                  <a:lnTo>
                    <a:pt x="552" y="206"/>
                  </a:lnTo>
                  <a:lnTo>
                    <a:pt x="554" y="206"/>
                  </a:lnTo>
                  <a:lnTo>
                    <a:pt x="557" y="206"/>
                  </a:lnTo>
                  <a:lnTo>
                    <a:pt x="557" y="208"/>
                  </a:lnTo>
                  <a:lnTo>
                    <a:pt x="566" y="209"/>
                  </a:lnTo>
                  <a:lnTo>
                    <a:pt x="566" y="209"/>
                  </a:lnTo>
                  <a:lnTo>
                    <a:pt x="568" y="209"/>
                  </a:lnTo>
                  <a:lnTo>
                    <a:pt x="568" y="211"/>
                  </a:lnTo>
                  <a:lnTo>
                    <a:pt x="571" y="211"/>
                  </a:lnTo>
                  <a:lnTo>
                    <a:pt x="576" y="211"/>
                  </a:lnTo>
                  <a:lnTo>
                    <a:pt x="580" y="211"/>
                  </a:lnTo>
                  <a:lnTo>
                    <a:pt x="582" y="209"/>
                  </a:lnTo>
                  <a:lnTo>
                    <a:pt x="583" y="209"/>
                  </a:lnTo>
                  <a:lnTo>
                    <a:pt x="585" y="209"/>
                  </a:lnTo>
                  <a:lnTo>
                    <a:pt x="587" y="211"/>
                  </a:lnTo>
                  <a:lnTo>
                    <a:pt x="585" y="216"/>
                  </a:lnTo>
                  <a:lnTo>
                    <a:pt x="583" y="220"/>
                  </a:lnTo>
                  <a:lnTo>
                    <a:pt x="580" y="223"/>
                  </a:lnTo>
                  <a:lnTo>
                    <a:pt x="580" y="225"/>
                  </a:lnTo>
                  <a:lnTo>
                    <a:pt x="582" y="227"/>
                  </a:lnTo>
                  <a:lnTo>
                    <a:pt x="583" y="230"/>
                  </a:lnTo>
                  <a:lnTo>
                    <a:pt x="580" y="230"/>
                  </a:lnTo>
                  <a:close/>
                  <a:moveTo>
                    <a:pt x="658" y="780"/>
                  </a:moveTo>
                  <a:lnTo>
                    <a:pt x="657" y="780"/>
                  </a:lnTo>
                  <a:lnTo>
                    <a:pt x="653" y="773"/>
                  </a:lnTo>
                  <a:lnTo>
                    <a:pt x="648" y="770"/>
                  </a:lnTo>
                  <a:lnTo>
                    <a:pt x="648" y="766"/>
                  </a:lnTo>
                  <a:lnTo>
                    <a:pt x="648" y="764"/>
                  </a:lnTo>
                  <a:lnTo>
                    <a:pt x="650" y="761"/>
                  </a:lnTo>
                  <a:lnTo>
                    <a:pt x="651" y="761"/>
                  </a:lnTo>
                  <a:lnTo>
                    <a:pt x="651" y="766"/>
                  </a:lnTo>
                  <a:lnTo>
                    <a:pt x="653" y="768"/>
                  </a:lnTo>
                  <a:lnTo>
                    <a:pt x="657" y="768"/>
                  </a:lnTo>
                  <a:lnTo>
                    <a:pt x="657" y="766"/>
                  </a:lnTo>
                  <a:lnTo>
                    <a:pt x="658" y="766"/>
                  </a:lnTo>
                  <a:lnTo>
                    <a:pt x="660" y="764"/>
                  </a:lnTo>
                  <a:lnTo>
                    <a:pt x="660" y="768"/>
                  </a:lnTo>
                  <a:lnTo>
                    <a:pt x="660" y="770"/>
                  </a:lnTo>
                  <a:lnTo>
                    <a:pt x="660" y="771"/>
                  </a:lnTo>
                  <a:lnTo>
                    <a:pt x="662" y="773"/>
                  </a:lnTo>
                  <a:lnTo>
                    <a:pt x="662" y="775"/>
                  </a:lnTo>
                  <a:lnTo>
                    <a:pt x="662" y="777"/>
                  </a:lnTo>
                  <a:lnTo>
                    <a:pt x="660" y="778"/>
                  </a:lnTo>
                  <a:lnTo>
                    <a:pt x="658" y="780"/>
                  </a:lnTo>
                  <a:close/>
                  <a:moveTo>
                    <a:pt x="671" y="309"/>
                  </a:moveTo>
                  <a:lnTo>
                    <a:pt x="671" y="311"/>
                  </a:lnTo>
                  <a:lnTo>
                    <a:pt x="667" y="314"/>
                  </a:lnTo>
                  <a:lnTo>
                    <a:pt x="665" y="314"/>
                  </a:lnTo>
                  <a:lnTo>
                    <a:pt x="662" y="319"/>
                  </a:lnTo>
                  <a:lnTo>
                    <a:pt x="660" y="319"/>
                  </a:lnTo>
                  <a:lnTo>
                    <a:pt x="660" y="323"/>
                  </a:lnTo>
                  <a:lnTo>
                    <a:pt x="658" y="324"/>
                  </a:lnTo>
                  <a:lnTo>
                    <a:pt x="655" y="324"/>
                  </a:lnTo>
                  <a:lnTo>
                    <a:pt x="653" y="326"/>
                  </a:lnTo>
                  <a:lnTo>
                    <a:pt x="651" y="326"/>
                  </a:lnTo>
                  <a:lnTo>
                    <a:pt x="650" y="326"/>
                  </a:lnTo>
                  <a:lnTo>
                    <a:pt x="648" y="323"/>
                  </a:lnTo>
                  <a:lnTo>
                    <a:pt x="644" y="324"/>
                  </a:lnTo>
                  <a:lnTo>
                    <a:pt x="643" y="324"/>
                  </a:lnTo>
                  <a:lnTo>
                    <a:pt x="641" y="326"/>
                  </a:lnTo>
                  <a:lnTo>
                    <a:pt x="641" y="328"/>
                  </a:lnTo>
                  <a:lnTo>
                    <a:pt x="639" y="330"/>
                  </a:lnTo>
                  <a:lnTo>
                    <a:pt x="637" y="330"/>
                  </a:lnTo>
                  <a:lnTo>
                    <a:pt x="637" y="331"/>
                  </a:lnTo>
                  <a:lnTo>
                    <a:pt x="632" y="335"/>
                  </a:lnTo>
                  <a:lnTo>
                    <a:pt x="632" y="337"/>
                  </a:lnTo>
                  <a:lnTo>
                    <a:pt x="630" y="337"/>
                  </a:lnTo>
                  <a:lnTo>
                    <a:pt x="629" y="335"/>
                  </a:lnTo>
                  <a:lnTo>
                    <a:pt x="625" y="335"/>
                  </a:lnTo>
                  <a:lnTo>
                    <a:pt x="625" y="337"/>
                  </a:lnTo>
                  <a:lnTo>
                    <a:pt x="618" y="337"/>
                  </a:lnTo>
                  <a:lnTo>
                    <a:pt x="618" y="338"/>
                  </a:lnTo>
                  <a:lnTo>
                    <a:pt x="613" y="337"/>
                  </a:lnTo>
                  <a:lnTo>
                    <a:pt x="613" y="338"/>
                  </a:lnTo>
                  <a:lnTo>
                    <a:pt x="611" y="338"/>
                  </a:lnTo>
                  <a:lnTo>
                    <a:pt x="611" y="338"/>
                  </a:lnTo>
                  <a:lnTo>
                    <a:pt x="608" y="340"/>
                  </a:lnTo>
                  <a:lnTo>
                    <a:pt x="606" y="338"/>
                  </a:lnTo>
                  <a:lnTo>
                    <a:pt x="604" y="338"/>
                  </a:lnTo>
                  <a:lnTo>
                    <a:pt x="601" y="331"/>
                  </a:lnTo>
                  <a:lnTo>
                    <a:pt x="599" y="331"/>
                  </a:lnTo>
                  <a:lnTo>
                    <a:pt x="596" y="330"/>
                  </a:lnTo>
                  <a:lnTo>
                    <a:pt x="596" y="330"/>
                  </a:lnTo>
                  <a:lnTo>
                    <a:pt x="590" y="330"/>
                  </a:lnTo>
                  <a:lnTo>
                    <a:pt x="590" y="328"/>
                  </a:lnTo>
                  <a:lnTo>
                    <a:pt x="589" y="328"/>
                  </a:lnTo>
                  <a:lnTo>
                    <a:pt x="589" y="326"/>
                  </a:lnTo>
                  <a:lnTo>
                    <a:pt x="585" y="324"/>
                  </a:lnTo>
                  <a:lnTo>
                    <a:pt x="585" y="323"/>
                  </a:lnTo>
                  <a:lnTo>
                    <a:pt x="585" y="323"/>
                  </a:lnTo>
                  <a:lnTo>
                    <a:pt x="583" y="323"/>
                  </a:lnTo>
                  <a:lnTo>
                    <a:pt x="583" y="321"/>
                  </a:lnTo>
                  <a:lnTo>
                    <a:pt x="589" y="323"/>
                  </a:lnTo>
                  <a:lnTo>
                    <a:pt x="589" y="323"/>
                  </a:lnTo>
                  <a:lnTo>
                    <a:pt x="596" y="323"/>
                  </a:lnTo>
                  <a:lnTo>
                    <a:pt x="596" y="324"/>
                  </a:lnTo>
                  <a:lnTo>
                    <a:pt x="599" y="324"/>
                  </a:lnTo>
                  <a:lnTo>
                    <a:pt x="604" y="321"/>
                  </a:lnTo>
                  <a:lnTo>
                    <a:pt x="608" y="319"/>
                  </a:lnTo>
                  <a:lnTo>
                    <a:pt x="613" y="316"/>
                  </a:lnTo>
                  <a:lnTo>
                    <a:pt x="617" y="312"/>
                  </a:lnTo>
                  <a:lnTo>
                    <a:pt x="618" y="311"/>
                  </a:lnTo>
                  <a:lnTo>
                    <a:pt x="627" y="311"/>
                  </a:lnTo>
                  <a:lnTo>
                    <a:pt x="629" y="307"/>
                  </a:lnTo>
                  <a:lnTo>
                    <a:pt x="625" y="307"/>
                  </a:lnTo>
                  <a:lnTo>
                    <a:pt x="625" y="305"/>
                  </a:lnTo>
                  <a:lnTo>
                    <a:pt x="623" y="302"/>
                  </a:lnTo>
                  <a:lnTo>
                    <a:pt x="620" y="302"/>
                  </a:lnTo>
                  <a:lnTo>
                    <a:pt x="620" y="298"/>
                  </a:lnTo>
                  <a:lnTo>
                    <a:pt x="620" y="297"/>
                  </a:lnTo>
                  <a:lnTo>
                    <a:pt x="618" y="297"/>
                  </a:lnTo>
                  <a:lnTo>
                    <a:pt x="618" y="293"/>
                  </a:lnTo>
                  <a:lnTo>
                    <a:pt x="617" y="293"/>
                  </a:lnTo>
                  <a:lnTo>
                    <a:pt x="617" y="290"/>
                  </a:lnTo>
                  <a:lnTo>
                    <a:pt x="617" y="290"/>
                  </a:lnTo>
                  <a:lnTo>
                    <a:pt x="615" y="288"/>
                  </a:lnTo>
                  <a:lnTo>
                    <a:pt x="613" y="286"/>
                  </a:lnTo>
                  <a:lnTo>
                    <a:pt x="611" y="283"/>
                  </a:lnTo>
                  <a:lnTo>
                    <a:pt x="617" y="283"/>
                  </a:lnTo>
                  <a:lnTo>
                    <a:pt x="618" y="284"/>
                  </a:lnTo>
                  <a:lnTo>
                    <a:pt x="622" y="284"/>
                  </a:lnTo>
                  <a:lnTo>
                    <a:pt x="622" y="286"/>
                  </a:lnTo>
                  <a:lnTo>
                    <a:pt x="623" y="286"/>
                  </a:lnTo>
                  <a:lnTo>
                    <a:pt x="623" y="288"/>
                  </a:lnTo>
                  <a:lnTo>
                    <a:pt x="625" y="290"/>
                  </a:lnTo>
                  <a:lnTo>
                    <a:pt x="630" y="288"/>
                  </a:lnTo>
                  <a:lnTo>
                    <a:pt x="632" y="293"/>
                  </a:lnTo>
                  <a:lnTo>
                    <a:pt x="630" y="293"/>
                  </a:lnTo>
                  <a:lnTo>
                    <a:pt x="630" y="297"/>
                  </a:lnTo>
                  <a:lnTo>
                    <a:pt x="632" y="297"/>
                  </a:lnTo>
                  <a:lnTo>
                    <a:pt x="632" y="302"/>
                  </a:lnTo>
                  <a:lnTo>
                    <a:pt x="632" y="304"/>
                  </a:lnTo>
                  <a:lnTo>
                    <a:pt x="634" y="304"/>
                  </a:lnTo>
                  <a:lnTo>
                    <a:pt x="634" y="304"/>
                  </a:lnTo>
                  <a:lnTo>
                    <a:pt x="643" y="304"/>
                  </a:lnTo>
                  <a:lnTo>
                    <a:pt x="651" y="304"/>
                  </a:lnTo>
                  <a:lnTo>
                    <a:pt x="658" y="305"/>
                  </a:lnTo>
                  <a:lnTo>
                    <a:pt x="667" y="300"/>
                  </a:lnTo>
                  <a:lnTo>
                    <a:pt x="667" y="297"/>
                  </a:lnTo>
                  <a:lnTo>
                    <a:pt x="667" y="297"/>
                  </a:lnTo>
                  <a:lnTo>
                    <a:pt x="671" y="293"/>
                  </a:lnTo>
                  <a:lnTo>
                    <a:pt x="676" y="291"/>
                  </a:lnTo>
                  <a:lnTo>
                    <a:pt x="683" y="284"/>
                  </a:lnTo>
                  <a:lnTo>
                    <a:pt x="685" y="284"/>
                  </a:lnTo>
                  <a:lnTo>
                    <a:pt x="685" y="284"/>
                  </a:lnTo>
                  <a:lnTo>
                    <a:pt x="692" y="284"/>
                  </a:lnTo>
                  <a:lnTo>
                    <a:pt x="692" y="283"/>
                  </a:lnTo>
                  <a:lnTo>
                    <a:pt x="693" y="283"/>
                  </a:lnTo>
                  <a:lnTo>
                    <a:pt x="697" y="281"/>
                  </a:lnTo>
                  <a:lnTo>
                    <a:pt x="700" y="283"/>
                  </a:lnTo>
                  <a:lnTo>
                    <a:pt x="704" y="284"/>
                  </a:lnTo>
                  <a:lnTo>
                    <a:pt x="704" y="286"/>
                  </a:lnTo>
                  <a:lnTo>
                    <a:pt x="695" y="284"/>
                  </a:lnTo>
                  <a:lnTo>
                    <a:pt x="697" y="286"/>
                  </a:lnTo>
                  <a:lnTo>
                    <a:pt x="697" y="288"/>
                  </a:lnTo>
                  <a:lnTo>
                    <a:pt x="699" y="290"/>
                  </a:lnTo>
                  <a:lnTo>
                    <a:pt x="695" y="291"/>
                  </a:lnTo>
                  <a:lnTo>
                    <a:pt x="692" y="291"/>
                  </a:lnTo>
                  <a:lnTo>
                    <a:pt x="692" y="297"/>
                  </a:lnTo>
                  <a:lnTo>
                    <a:pt x="688" y="297"/>
                  </a:lnTo>
                  <a:lnTo>
                    <a:pt x="686" y="297"/>
                  </a:lnTo>
                  <a:lnTo>
                    <a:pt x="685" y="297"/>
                  </a:lnTo>
                  <a:lnTo>
                    <a:pt x="685" y="300"/>
                  </a:lnTo>
                  <a:lnTo>
                    <a:pt x="681" y="304"/>
                  </a:lnTo>
                  <a:lnTo>
                    <a:pt x="679" y="305"/>
                  </a:lnTo>
                  <a:lnTo>
                    <a:pt x="679" y="305"/>
                  </a:lnTo>
                  <a:lnTo>
                    <a:pt x="678" y="305"/>
                  </a:lnTo>
                  <a:lnTo>
                    <a:pt x="676" y="305"/>
                  </a:lnTo>
                  <a:lnTo>
                    <a:pt x="674" y="305"/>
                  </a:lnTo>
                  <a:lnTo>
                    <a:pt x="674" y="309"/>
                  </a:lnTo>
                  <a:lnTo>
                    <a:pt x="671" y="309"/>
                  </a:lnTo>
                  <a:close/>
                  <a:moveTo>
                    <a:pt x="730" y="373"/>
                  </a:moveTo>
                  <a:lnTo>
                    <a:pt x="730" y="372"/>
                  </a:lnTo>
                  <a:lnTo>
                    <a:pt x="726" y="372"/>
                  </a:lnTo>
                  <a:lnTo>
                    <a:pt x="725" y="373"/>
                  </a:lnTo>
                  <a:lnTo>
                    <a:pt x="721" y="373"/>
                  </a:lnTo>
                  <a:lnTo>
                    <a:pt x="721" y="377"/>
                  </a:lnTo>
                  <a:lnTo>
                    <a:pt x="714" y="379"/>
                  </a:lnTo>
                  <a:lnTo>
                    <a:pt x="707" y="380"/>
                  </a:lnTo>
                  <a:lnTo>
                    <a:pt x="706" y="384"/>
                  </a:lnTo>
                  <a:lnTo>
                    <a:pt x="704" y="384"/>
                  </a:lnTo>
                  <a:lnTo>
                    <a:pt x="704" y="384"/>
                  </a:lnTo>
                  <a:lnTo>
                    <a:pt x="702" y="384"/>
                  </a:lnTo>
                  <a:lnTo>
                    <a:pt x="700" y="386"/>
                  </a:lnTo>
                  <a:lnTo>
                    <a:pt x="697" y="386"/>
                  </a:lnTo>
                  <a:lnTo>
                    <a:pt x="697" y="389"/>
                  </a:lnTo>
                  <a:lnTo>
                    <a:pt x="685" y="398"/>
                  </a:lnTo>
                  <a:lnTo>
                    <a:pt x="685" y="403"/>
                  </a:lnTo>
                  <a:lnTo>
                    <a:pt x="676" y="403"/>
                  </a:lnTo>
                  <a:lnTo>
                    <a:pt x="676" y="401"/>
                  </a:lnTo>
                  <a:lnTo>
                    <a:pt x="674" y="401"/>
                  </a:lnTo>
                  <a:lnTo>
                    <a:pt x="674" y="398"/>
                  </a:lnTo>
                  <a:lnTo>
                    <a:pt x="676" y="396"/>
                  </a:lnTo>
                  <a:lnTo>
                    <a:pt x="678" y="394"/>
                  </a:lnTo>
                  <a:lnTo>
                    <a:pt x="679" y="393"/>
                  </a:lnTo>
                  <a:lnTo>
                    <a:pt x="681" y="391"/>
                  </a:lnTo>
                  <a:lnTo>
                    <a:pt x="683" y="389"/>
                  </a:lnTo>
                  <a:lnTo>
                    <a:pt x="685" y="387"/>
                  </a:lnTo>
                  <a:lnTo>
                    <a:pt x="686" y="386"/>
                  </a:lnTo>
                  <a:lnTo>
                    <a:pt x="690" y="384"/>
                  </a:lnTo>
                  <a:lnTo>
                    <a:pt x="690" y="384"/>
                  </a:lnTo>
                  <a:lnTo>
                    <a:pt x="695" y="379"/>
                  </a:lnTo>
                  <a:lnTo>
                    <a:pt x="695" y="375"/>
                  </a:lnTo>
                  <a:lnTo>
                    <a:pt x="699" y="372"/>
                  </a:lnTo>
                  <a:lnTo>
                    <a:pt x="700" y="368"/>
                  </a:lnTo>
                  <a:lnTo>
                    <a:pt x="704" y="370"/>
                  </a:lnTo>
                  <a:lnTo>
                    <a:pt x="706" y="370"/>
                  </a:lnTo>
                  <a:lnTo>
                    <a:pt x="707" y="370"/>
                  </a:lnTo>
                  <a:lnTo>
                    <a:pt x="709" y="372"/>
                  </a:lnTo>
                  <a:lnTo>
                    <a:pt x="709" y="373"/>
                  </a:lnTo>
                  <a:lnTo>
                    <a:pt x="711" y="373"/>
                  </a:lnTo>
                  <a:lnTo>
                    <a:pt x="711" y="373"/>
                  </a:lnTo>
                  <a:lnTo>
                    <a:pt x="711" y="372"/>
                  </a:lnTo>
                  <a:lnTo>
                    <a:pt x="716" y="372"/>
                  </a:lnTo>
                  <a:lnTo>
                    <a:pt x="718" y="370"/>
                  </a:lnTo>
                  <a:lnTo>
                    <a:pt x="725" y="370"/>
                  </a:lnTo>
                  <a:lnTo>
                    <a:pt x="725" y="372"/>
                  </a:lnTo>
                  <a:lnTo>
                    <a:pt x="730" y="370"/>
                  </a:lnTo>
                  <a:lnTo>
                    <a:pt x="733" y="372"/>
                  </a:lnTo>
                  <a:lnTo>
                    <a:pt x="739" y="373"/>
                  </a:lnTo>
                  <a:lnTo>
                    <a:pt x="737" y="373"/>
                  </a:lnTo>
                  <a:lnTo>
                    <a:pt x="733" y="373"/>
                  </a:lnTo>
                  <a:lnTo>
                    <a:pt x="730" y="373"/>
                  </a:lnTo>
                  <a:close/>
                  <a:moveTo>
                    <a:pt x="791" y="398"/>
                  </a:moveTo>
                  <a:lnTo>
                    <a:pt x="795" y="400"/>
                  </a:lnTo>
                  <a:lnTo>
                    <a:pt x="795" y="405"/>
                  </a:lnTo>
                  <a:lnTo>
                    <a:pt x="793" y="408"/>
                  </a:lnTo>
                  <a:lnTo>
                    <a:pt x="789" y="410"/>
                  </a:lnTo>
                  <a:lnTo>
                    <a:pt x="788" y="407"/>
                  </a:lnTo>
                  <a:lnTo>
                    <a:pt x="788" y="405"/>
                  </a:lnTo>
                  <a:lnTo>
                    <a:pt x="786" y="403"/>
                  </a:lnTo>
                  <a:lnTo>
                    <a:pt x="786" y="403"/>
                  </a:lnTo>
                  <a:lnTo>
                    <a:pt x="786" y="401"/>
                  </a:lnTo>
                  <a:lnTo>
                    <a:pt x="789" y="400"/>
                  </a:lnTo>
                  <a:lnTo>
                    <a:pt x="791" y="398"/>
                  </a:lnTo>
                  <a:close/>
                  <a:moveTo>
                    <a:pt x="788" y="452"/>
                  </a:moveTo>
                  <a:lnTo>
                    <a:pt x="788" y="452"/>
                  </a:lnTo>
                  <a:lnTo>
                    <a:pt x="784" y="452"/>
                  </a:lnTo>
                  <a:lnTo>
                    <a:pt x="784" y="450"/>
                  </a:lnTo>
                  <a:lnTo>
                    <a:pt x="786" y="450"/>
                  </a:lnTo>
                  <a:lnTo>
                    <a:pt x="786" y="447"/>
                  </a:lnTo>
                  <a:lnTo>
                    <a:pt x="788" y="448"/>
                  </a:lnTo>
                  <a:lnTo>
                    <a:pt x="788" y="448"/>
                  </a:lnTo>
                  <a:lnTo>
                    <a:pt x="791" y="448"/>
                  </a:lnTo>
                  <a:lnTo>
                    <a:pt x="789" y="450"/>
                  </a:lnTo>
                  <a:lnTo>
                    <a:pt x="788" y="452"/>
                  </a:lnTo>
                  <a:close/>
                  <a:moveTo>
                    <a:pt x="810" y="417"/>
                  </a:moveTo>
                  <a:lnTo>
                    <a:pt x="809" y="417"/>
                  </a:lnTo>
                  <a:lnTo>
                    <a:pt x="809" y="419"/>
                  </a:lnTo>
                  <a:lnTo>
                    <a:pt x="809" y="420"/>
                  </a:lnTo>
                  <a:lnTo>
                    <a:pt x="807" y="420"/>
                  </a:lnTo>
                  <a:lnTo>
                    <a:pt x="805" y="422"/>
                  </a:lnTo>
                  <a:lnTo>
                    <a:pt x="805" y="426"/>
                  </a:lnTo>
                  <a:lnTo>
                    <a:pt x="809" y="426"/>
                  </a:lnTo>
                  <a:lnTo>
                    <a:pt x="809" y="429"/>
                  </a:lnTo>
                  <a:lnTo>
                    <a:pt x="807" y="429"/>
                  </a:lnTo>
                  <a:lnTo>
                    <a:pt x="807" y="429"/>
                  </a:lnTo>
                  <a:lnTo>
                    <a:pt x="805" y="431"/>
                  </a:lnTo>
                  <a:lnTo>
                    <a:pt x="805" y="431"/>
                  </a:lnTo>
                  <a:lnTo>
                    <a:pt x="805" y="434"/>
                  </a:lnTo>
                  <a:lnTo>
                    <a:pt x="803" y="434"/>
                  </a:lnTo>
                  <a:lnTo>
                    <a:pt x="803" y="438"/>
                  </a:lnTo>
                  <a:lnTo>
                    <a:pt x="803" y="443"/>
                  </a:lnTo>
                  <a:lnTo>
                    <a:pt x="802" y="443"/>
                  </a:lnTo>
                  <a:lnTo>
                    <a:pt x="802" y="443"/>
                  </a:lnTo>
                  <a:lnTo>
                    <a:pt x="802" y="443"/>
                  </a:lnTo>
                  <a:lnTo>
                    <a:pt x="796" y="443"/>
                  </a:lnTo>
                  <a:lnTo>
                    <a:pt x="796" y="445"/>
                  </a:lnTo>
                  <a:lnTo>
                    <a:pt x="795" y="445"/>
                  </a:lnTo>
                  <a:lnTo>
                    <a:pt x="796" y="441"/>
                  </a:lnTo>
                  <a:lnTo>
                    <a:pt x="795" y="441"/>
                  </a:lnTo>
                  <a:lnTo>
                    <a:pt x="793" y="431"/>
                  </a:lnTo>
                  <a:lnTo>
                    <a:pt x="791" y="431"/>
                  </a:lnTo>
                  <a:lnTo>
                    <a:pt x="793" y="429"/>
                  </a:lnTo>
                  <a:lnTo>
                    <a:pt x="793" y="427"/>
                  </a:lnTo>
                  <a:lnTo>
                    <a:pt x="793" y="426"/>
                  </a:lnTo>
                  <a:lnTo>
                    <a:pt x="795" y="426"/>
                  </a:lnTo>
                  <a:lnTo>
                    <a:pt x="796" y="422"/>
                  </a:lnTo>
                  <a:lnTo>
                    <a:pt x="798" y="420"/>
                  </a:lnTo>
                  <a:lnTo>
                    <a:pt x="798" y="417"/>
                  </a:lnTo>
                  <a:lnTo>
                    <a:pt x="802" y="413"/>
                  </a:lnTo>
                  <a:lnTo>
                    <a:pt x="802" y="412"/>
                  </a:lnTo>
                  <a:lnTo>
                    <a:pt x="802" y="412"/>
                  </a:lnTo>
                  <a:lnTo>
                    <a:pt x="803" y="410"/>
                  </a:lnTo>
                  <a:lnTo>
                    <a:pt x="805" y="410"/>
                  </a:lnTo>
                  <a:lnTo>
                    <a:pt x="807" y="410"/>
                  </a:lnTo>
                  <a:lnTo>
                    <a:pt x="807" y="412"/>
                  </a:lnTo>
                  <a:lnTo>
                    <a:pt x="807" y="412"/>
                  </a:lnTo>
                  <a:lnTo>
                    <a:pt x="807" y="413"/>
                  </a:lnTo>
                  <a:lnTo>
                    <a:pt x="812" y="413"/>
                  </a:lnTo>
                  <a:lnTo>
                    <a:pt x="810" y="417"/>
                  </a:lnTo>
                  <a:close/>
                  <a:moveTo>
                    <a:pt x="842" y="515"/>
                  </a:moveTo>
                  <a:lnTo>
                    <a:pt x="843" y="515"/>
                  </a:lnTo>
                  <a:lnTo>
                    <a:pt x="845" y="513"/>
                  </a:lnTo>
                  <a:lnTo>
                    <a:pt x="845" y="513"/>
                  </a:lnTo>
                  <a:lnTo>
                    <a:pt x="847" y="510"/>
                  </a:lnTo>
                  <a:lnTo>
                    <a:pt x="847" y="506"/>
                  </a:lnTo>
                  <a:lnTo>
                    <a:pt x="850" y="503"/>
                  </a:lnTo>
                  <a:lnTo>
                    <a:pt x="850" y="501"/>
                  </a:lnTo>
                  <a:lnTo>
                    <a:pt x="850" y="501"/>
                  </a:lnTo>
                  <a:lnTo>
                    <a:pt x="854" y="503"/>
                  </a:lnTo>
                  <a:lnTo>
                    <a:pt x="856" y="503"/>
                  </a:lnTo>
                  <a:lnTo>
                    <a:pt x="857" y="503"/>
                  </a:lnTo>
                  <a:lnTo>
                    <a:pt x="856" y="497"/>
                  </a:lnTo>
                  <a:lnTo>
                    <a:pt x="857" y="496"/>
                  </a:lnTo>
                  <a:lnTo>
                    <a:pt x="857" y="496"/>
                  </a:lnTo>
                  <a:lnTo>
                    <a:pt x="857" y="496"/>
                  </a:lnTo>
                  <a:lnTo>
                    <a:pt x="857" y="496"/>
                  </a:lnTo>
                  <a:lnTo>
                    <a:pt x="859" y="496"/>
                  </a:lnTo>
                  <a:lnTo>
                    <a:pt x="859" y="494"/>
                  </a:lnTo>
                  <a:lnTo>
                    <a:pt x="859" y="494"/>
                  </a:lnTo>
                  <a:lnTo>
                    <a:pt x="859" y="499"/>
                  </a:lnTo>
                  <a:lnTo>
                    <a:pt x="863" y="499"/>
                  </a:lnTo>
                  <a:lnTo>
                    <a:pt x="863" y="503"/>
                  </a:lnTo>
                  <a:lnTo>
                    <a:pt x="863" y="508"/>
                  </a:lnTo>
                  <a:lnTo>
                    <a:pt x="863" y="513"/>
                  </a:lnTo>
                  <a:lnTo>
                    <a:pt x="864" y="513"/>
                  </a:lnTo>
                  <a:lnTo>
                    <a:pt x="864" y="516"/>
                  </a:lnTo>
                  <a:lnTo>
                    <a:pt x="866" y="516"/>
                  </a:lnTo>
                  <a:lnTo>
                    <a:pt x="866" y="518"/>
                  </a:lnTo>
                  <a:lnTo>
                    <a:pt x="868" y="520"/>
                  </a:lnTo>
                  <a:lnTo>
                    <a:pt x="868" y="525"/>
                  </a:lnTo>
                  <a:lnTo>
                    <a:pt x="871" y="527"/>
                  </a:lnTo>
                  <a:lnTo>
                    <a:pt x="871" y="530"/>
                  </a:lnTo>
                  <a:lnTo>
                    <a:pt x="873" y="530"/>
                  </a:lnTo>
                  <a:lnTo>
                    <a:pt x="875" y="536"/>
                  </a:lnTo>
                  <a:lnTo>
                    <a:pt x="877" y="536"/>
                  </a:lnTo>
                  <a:lnTo>
                    <a:pt x="877" y="539"/>
                  </a:lnTo>
                  <a:lnTo>
                    <a:pt x="875" y="539"/>
                  </a:lnTo>
                  <a:lnTo>
                    <a:pt x="875" y="541"/>
                  </a:lnTo>
                  <a:lnTo>
                    <a:pt x="877" y="541"/>
                  </a:lnTo>
                  <a:lnTo>
                    <a:pt x="877" y="543"/>
                  </a:lnTo>
                  <a:lnTo>
                    <a:pt x="877" y="543"/>
                  </a:lnTo>
                  <a:lnTo>
                    <a:pt x="878" y="550"/>
                  </a:lnTo>
                  <a:lnTo>
                    <a:pt x="882" y="551"/>
                  </a:lnTo>
                  <a:lnTo>
                    <a:pt x="884" y="555"/>
                  </a:lnTo>
                  <a:lnTo>
                    <a:pt x="885" y="557"/>
                  </a:lnTo>
                  <a:lnTo>
                    <a:pt x="889" y="557"/>
                  </a:lnTo>
                  <a:lnTo>
                    <a:pt x="892" y="557"/>
                  </a:lnTo>
                  <a:lnTo>
                    <a:pt x="891" y="560"/>
                  </a:lnTo>
                  <a:lnTo>
                    <a:pt x="891" y="562"/>
                  </a:lnTo>
                  <a:lnTo>
                    <a:pt x="889" y="565"/>
                  </a:lnTo>
                  <a:lnTo>
                    <a:pt x="889" y="567"/>
                  </a:lnTo>
                  <a:lnTo>
                    <a:pt x="889" y="571"/>
                  </a:lnTo>
                  <a:lnTo>
                    <a:pt x="889" y="571"/>
                  </a:lnTo>
                  <a:lnTo>
                    <a:pt x="889" y="576"/>
                  </a:lnTo>
                  <a:lnTo>
                    <a:pt x="891" y="576"/>
                  </a:lnTo>
                  <a:lnTo>
                    <a:pt x="891" y="576"/>
                  </a:lnTo>
                  <a:lnTo>
                    <a:pt x="885" y="578"/>
                  </a:lnTo>
                  <a:lnTo>
                    <a:pt x="885" y="581"/>
                  </a:lnTo>
                  <a:lnTo>
                    <a:pt x="880" y="581"/>
                  </a:lnTo>
                  <a:lnTo>
                    <a:pt x="880" y="572"/>
                  </a:lnTo>
                  <a:lnTo>
                    <a:pt x="878" y="572"/>
                  </a:lnTo>
                  <a:lnTo>
                    <a:pt x="878" y="567"/>
                  </a:lnTo>
                  <a:lnTo>
                    <a:pt x="880" y="567"/>
                  </a:lnTo>
                  <a:lnTo>
                    <a:pt x="880" y="565"/>
                  </a:lnTo>
                  <a:lnTo>
                    <a:pt x="878" y="564"/>
                  </a:lnTo>
                  <a:lnTo>
                    <a:pt x="878" y="564"/>
                  </a:lnTo>
                  <a:lnTo>
                    <a:pt x="878" y="557"/>
                  </a:lnTo>
                  <a:lnTo>
                    <a:pt x="875" y="557"/>
                  </a:lnTo>
                  <a:lnTo>
                    <a:pt x="875" y="557"/>
                  </a:lnTo>
                  <a:lnTo>
                    <a:pt x="875" y="557"/>
                  </a:lnTo>
                  <a:lnTo>
                    <a:pt x="875" y="555"/>
                  </a:lnTo>
                  <a:lnTo>
                    <a:pt x="875" y="553"/>
                  </a:lnTo>
                  <a:lnTo>
                    <a:pt x="875" y="551"/>
                  </a:lnTo>
                  <a:lnTo>
                    <a:pt x="868" y="551"/>
                  </a:lnTo>
                  <a:lnTo>
                    <a:pt x="866" y="546"/>
                  </a:lnTo>
                  <a:lnTo>
                    <a:pt x="868" y="546"/>
                  </a:lnTo>
                  <a:lnTo>
                    <a:pt x="868" y="544"/>
                  </a:lnTo>
                  <a:lnTo>
                    <a:pt x="870" y="543"/>
                  </a:lnTo>
                  <a:lnTo>
                    <a:pt x="870" y="541"/>
                  </a:lnTo>
                  <a:lnTo>
                    <a:pt x="868" y="541"/>
                  </a:lnTo>
                  <a:lnTo>
                    <a:pt x="866" y="539"/>
                  </a:lnTo>
                  <a:lnTo>
                    <a:pt x="866" y="537"/>
                  </a:lnTo>
                  <a:lnTo>
                    <a:pt x="864" y="537"/>
                  </a:lnTo>
                  <a:lnTo>
                    <a:pt x="863" y="539"/>
                  </a:lnTo>
                  <a:lnTo>
                    <a:pt x="863" y="539"/>
                  </a:lnTo>
                  <a:lnTo>
                    <a:pt x="859" y="536"/>
                  </a:lnTo>
                  <a:lnTo>
                    <a:pt x="854" y="532"/>
                  </a:lnTo>
                  <a:lnTo>
                    <a:pt x="850" y="530"/>
                  </a:lnTo>
                  <a:lnTo>
                    <a:pt x="850" y="529"/>
                  </a:lnTo>
                  <a:lnTo>
                    <a:pt x="849" y="529"/>
                  </a:lnTo>
                  <a:lnTo>
                    <a:pt x="849" y="527"/>
                  </a:lnTo>
                  <a:lnTo>
                    <a:pt x="849" y="525"/>
                  </a:lnTo>
                  <a:lnTo>
                    <a:pt x="850" y="523"/>
                  </a:lnTo>
                  <a:lnTo>
                    <a:pt x="852" y="522"/>
                  </a:lnTo>
                  <a:lnTo>
                    <a:pt x="852" y="522"/>
                  </a:lnTo>
                  <a:lnTo>
                    <a:pt x="845" y="522"/>
                  </a:lnTo>
                  <a:lnTo>
                    <a:pt x="845" y="520"/>
                  </a:lnTo>
                  <a:lnTo>
                    <a:pt x="843" y="518"/>
                  </a:lnTo>
                  <a:lnTo>
                    <a:pt x="843" y="516"/>
                  </a:lnTo>
                  <a:lnTo>
                    <a:pt x="842" y="516"/>
                  </a:lnTo>
                  <a:lnTo>
                    <a:pt x="842" y="515"/>
                  </a:lnTo>
                  <a:close/>
                  <a:moveTo>
                    <a:pt x="838" y="550"/>
                  </a:moveTo>
                  <a:lnTo>
                    <a:pt x="836" y="550"/>
                  </a:lnTo>
                  <a:lnTo>
                    <a:pt x="833" y="550"/>
                  </a:lnTo>
                  <a:lnTo>
                    <a:pt x="831" y="548"/>
                  </a:lnTo>
                  <a:lnTo>
                    <a:pt x="831" y="546"/>
                  </a:lnTo>
                  <a:lnTo>
                    <a:pt x="829" y="546"/>
                  </a:lnTo>
                  <a:lnTo>
                    <a:pt x="829" y="544"/>
                  </a:lnTo>
                  <a:lnTo>
                    <a:pt x="831" y="543"/>
                  </a:lnTo>
                  <a:lnTo>
                    <a:pt x="833" y="541"/>
                  </a:lnTo>
                  <a:lnTo>
                    <a:pt x="833" y="537"/>
                  </a:lnTo>
                  <a:lnTo>
                    <a:pt x="831" y="536"/>
                  </a:lnTo>
                  <a:lnTo>
                    <a:pt x="831" y="532"/>
                  </a:lnTo>
                  <a:lnTo>
                    <a:pt x="829" y="530"/>
                  </a:lnTo>
                  <a:lnTo>
                    <a:pt x="829" y="530"/>
                  </a:lnTo>
                  <a:lnTo>
                    <a:pt x="828" y="530"/>
                  </a:lnTo>
                  <a:lnTo>
                    <a:pt x="826" y="529"/>
                  </a:lnTo>
                  <a:lnTo>
                    <a:pt x="826" y="525"/>
                  </a:lnTo>
                  <a:lnTo>
                    <a:pt x="822" y="525"/>
                  </a:lnTo>
                  <a:lnTo>
                    <a:pt x="822" y="525"/>
                  </a:lnTo>
                  <a:lnTo>
                    <a:pt x="822" y="523"/>
                  </a:lnTo>
                  <a:lnTo>
                    <a:pt x="821" y="523"/>
                  </a:lnTo>
                  <a:lnTo>
                    <a:pt x="821" y="523"/>
                  </a:lnTo>
                  <a:lnTo>
                    <a:pt x="826" y="522"/>
                  </a:lnTo>
                  <a:lnTo>
                    <a:pt x="831" y="522"/>
                  </a:lnTo>
                  <a:lnTo>
                    <a:pt x="829" y="520"/>
                  </a:lnTo>
                  <a:lnTo>
                    <a:pt x="829" y="520"/>
                  </a:lnTo>
                  <a:lnTo>
                    <a:pt x="829" y="518"/>
                  </a:lnTo>
                  <a:lnTo>
                    <a:pt x="829" y="516"/>
                  </a:lnTo>
                  <a:lnTo>
                    <a:pt x="829" y="516"/>
                  </a:lnTo>
                  <a:lnTo>
                    <a:pt x="829" y="516"/>
                  </a:lnTo>
                  <a:lnTo>
                    <a:pt x="831" y="516"/>
                  </a:lnTo>
                  <a:lnTo>
                    <a:pt x="833" y="516"/>
                  </a:lnTo>
                  <a:lnTo>
                    <a:pt x="835" y="518"/>
                  </a:lnTo>
                  <a:lnTo>
                    <a:pt x="835" y="520"/>
                  </a:lnTo>
                  <a:lnTo>
                    <a:pt x="833" y="522"/>
                  </a:lnTo>
                  <a:lnTo>
                    <a:pt x="833" y="522"/>
                  </a:lnTo>
                  <a:lnTo>
                    <a:pt x="835" y="523"/>
                  </a:lnTo>
                  <a:lnTo>
                    <a:pt x="836" y="525"/>
                  </a:lnTo>
                  <a:lnTo>
                    <a:pt x="838" y="527"/>
                  </a:lnTo>
                  <a:lnTo>
                    <a:pt x="838" y="536"/>
                  </a:lnTo>
                  <a:lnTo>
                    <a:pt x="838" y="543"/>
                  </a:lnTo>
                  <a:lnTo>
                    <a:pt x="838" y="550"/>
                  </a:lnTo>
                  <a:close/>
                  <a:moveTo>
                    <a:pt x="861" y="585"/>
                  </a:moveTo>
                  <a:lnTo>
                    <a:pt x="856" y="585"/>
                  </a:lnTo>
                  <a:lnTo>
                    <a:pt x="852" y="569"/>
                  </a:lnTo>
                  <a:lnTo>
                    <a:pt x="849" y="567"/>
                  </a:lnTo>
                  <a:lnTo>
                    <a:pt x="849" y="564"/>
                  </a:lnTo>
                  <a:lnTo>
                    <a:pt x="847" y="562"/>
                  </a:lnTo>
                  <a:lnTo>
                    <a:pt x="845" y="560"/>
                  </a:lnTo>
                  <a:lnTo>
                    <a:pt x="843" y="558"/>
                  </a:lnTo>
                  <a:lnTo>
                    <a:pt x="842" y="558"/>
                  </a:lnTo>
                  <a:lnTo>
                    <a:pt x="842" y="557"/>
                  </a:lnTo>
                  <a:lnTo>
                    <a:pt x="842" y="555"/>
                  </a:lnTo>
                  <a:lnTo>
                    <a:pt x="840" y="555"/>
                  </a:lnTo>
                  <a:lnTo>
                    <a:pt x="840" y="551"/>
                  </a:lnTo>
                  <a:lnTo>
                    <a:pt x="842" y="551"/>
                  </a:lnTo>
                  <a:lnTo>
                    <a:pt x="842" y="550"/>
                  </a:lnTo>
                  <a:lnTo>
                    <a:pt x="842" y="550"/>
                  </a:lnTo>
                  <a:lnTo>
                    <a:pt x="843" y="550"/>
                  </a:lnTo>
                  <a:lnTo>
                    <a:pt x="845" y="551"/>
                  </a:lnTo>
                  <a:lnTo>
                    <a:pt x="847" y="553"/>
                  </a:lnTo>
                  <a:lnTo>
                    <a:pt x="847" y="555"/>
                  </a:lnTo>
                  <a:lnTo>
                    <a:pt x="849" y="555"/>
                  </a:lnTo>
                  <a:lnTo>
                    <a:pt x="849" y="557"/>
                  </a:lnTo>
                  <a:lnTo>
                    <a:pt x="852" y="555"/>
                  </a:lnTo>
                  <a:lnTo>
                    <a:pt x="852" y="560"/>
                  </a:lnTo>
                  <a:lnTo>
                    <a:pt x="854" y="564"/>
                  </a:lnTo>
                  <a:lnTo>
                    <a:pt x="856" y="567"/>
                  </a:lnTo>
                  <a:lnTo>
                    <a:pt x="857" y="567"/>
                  </a:lnTo>
                  <a:lnTo>
                    <a:pt x="859" y="574"/>
                  </a:lnTo>
                  <a:lnTo>
                    <a:pt x="859" y="576"/>
                  </a:lnTo>
                  <a:lnTo>
                    <a:pt x="861" y="578"/>
                  </a:lnTo>
                  <a:lnTo>
                    <a:pt x="863" y="579"/>
                  </a:lnTo>
                  <a:lnTo>
                    <a:pt x="863" y="581"/>
                  </a:lnTo>
                  <a:lnTo>
                    <a:pt x="861" y="583"/>
                  </a:lnTo>
                  <a:lnTo>
                    <a:pt x="861" y="585"/>
                  </a:lnTo>
                  <a:close/>
                  <a:moveTo>
                    <a:pt x="1034" y="1326"/>
                  </a:moveTo>
                  <a:lnTo>
                    <a:pt x="1032" y="1325"/>
                  </a:lnTo>
                  <a:lnTo>
                    <a:pt x="1030" y="1325"/>
                  </a:lnTo>
                  <a:lnTo>
                    <a:pt x="1030" y="1325"/>
                  </a:lnTo>
                  <a:lnTo>
                    <a:pt x="1027" y="1323"/>
                  </a:lnTo>
                  <a:lnTo>
                    <a:pt x="1027" y="1323"/>
                  </a:lnTo>
                  <a:lnTo>
                    <a:pt x="1027" y="1321"/>
                  </a:lnTo>
                  <a:lnTo>
                    <a:pt x="1027" y="1321"/>
                  </a:lnTo>
                  <a:lnTo>
                    <a:pt x="1027" y="1319"/>
                  </a:lnTo>
                  <a:lnTo>
                    <a:pt x="1030" y="1321"/>
                  </a:lnTo>
                  <a:lnTo>
                    <a:pt x="1034" y="1321"/>
                  </a:lnTo>
                  <a:lnTo>
                    <a:pt x="1034" y="1326"/>
                  </a:lnTo>
                  <a:close/>
                  <a:moveTo>
                    <a:pt x="1053" y="1347"/>
                  </a:moveTo>
                  <a:lnTo>
                    <a:pt x="1042" y="1344"/>
                  </a:lnTo>
                  <a:lnTo>
                    <a:pt x="1041" y="1342"/>
                  </a:lnTo>
                  <a:lnTo>
                    <a:pt x="1041" y="1340"/>
                  </a:lnTo>
                  <a:lnTo>
                    <a:pt x="1039" y="1339"/>
                  </a:lnTo>
                  <a:lnTo>
                    <a:pt x="1039" y="1337"/>
                  </a:lnTo>
                  <a:lnTo>
                    <a:pt x="1037" y="1337"/>
                  </a:lnTo>
                  <a:lnTo>
                    <a:pt x="1037" y="1328"/>
                  </a:lnTo>
                  <a:lnTo>
                    <a:pt x="1042" y="1332"/>
                  </a:lnTo>
                  <a:lnTo>
                    <a:pt x="1042" y="1335"/>
                  </a:lnTo>
                  <a:lnTo>
                    <a:pt x="1048" y="1335"/>
                  </a:lnTo>
                  <a:lnTo>
                    <a:pt x="1049" y="1339"/>
                  </a:lnTo>
                  <a:lnTo>
                    <a:pt x="1051" y="1342"/>
                  </a:lnTo>
                  <a:lnTo>
                    <a:pt x="1053" y="1344"/>
                  </a:lnTo>
                  <a:lnTo>
                    <a:pt x="1053" y="1347"/>
                  </a:lnTo>
                  <a:close/>
                  <a:moveTo>
                    <a:pt x="1222" y="2562"/>
                  </a:moveTo>
                  <a:lnTo>
                    <a:pt x="1224" y="2559"/>
                  </a:lnTo>
                  <a:lnTo>
                    <a:pt x="1226" y="2557"/>
                  </a:lnTo>
                  <a:lnTo>
                    <a:pt x="1229" y="2555"/>
                  </a:lnTo>
                  <a:lnTo>
                    <a:pt x="1229" y="2562"/>
                  </a:lnTo>
                  <a:lnTo>
                    <a:pt x="1222" y="2562"/>
                  </a:lnTo>
                  <a:close/>
                  <a:moveTo>
                    <a:pt x="1231" y="2550"/>
                  </a:moveTo>
                  <a:lnTo>
                    <a:pt x="1234" y="2552"/>
                  </a:lnTo>
                  <a:lnTo>
                    <a:pt x="1240" y="2554"/>
                  </a:lnTo>
                  <a:lnTo>
                    <a:pt x="1238" y="2554"/>
                  </a:lnTo>
                  <a:lnTo>
                    <a:pt x="1234" y="2554"/>
                  </a:lnTo>
                  <a:lnTo>
                    <a:pt x="1233" y="2552"/>
                  </a:lnTo>
                  <a:lnTo>
                    <a:pt x="1231" y="2550"/>
                  </a:lnTo>
                  <a:close/>
                  <a:moveTo>
                    <a:pt x="1238" y="2566"/>
                  </a:moveTo>
                  <a:lnTo>
                    <a:pt x="1234" y="2566"/>
                  </a:lnTo>
                  <a:lnTo>
                    <a:pt x="1234" y="2562"/>
                  </a:lnTo>
                  <a:lnTo>
                    <a:pt x="1238" y="2562"/>
                  </a:lnTo>
                  <a:lnTo>
                    <a:pt x="1238" y="2555"/>
                  </a:lnTo>
                  <a:lnTo>
                    <a:pt x="1240" y="2555"/>
                  </a:lnTo>
                  <a:lnTo>
                    <a:pt x="1240" y="2555"/>
                  </a:lnTo>
                  <a:lnTo>
                    <a:pt x="1241" y="2555"/>
                  </a:lnTo>
                  <a:lnTo>
                    <a:pt x="1241" y="2555"/>
                  </a:lnTo>
                  <a:lnTo>
                    <a:pt x="1243" y="2557"/>
                  </a:lnTo>
                  <a:lnTo>
                    <a:pt x="1243" y="2561"/>
                  </a:lnTo>
                  <a:lnTo>
                    <a:pt x="1241" y="2562"/>
                  </a:lnTo>
                  <a:lnTo>
                    <a:pt x="1240" y="2564"/>
                  </a:lnTo>
                  <a:lnTo>
                    <a:pt x="1238" y="2566"/>
                  </a:lnTo>
                  <a:close/>
                  <a:moveTo>
                    <a:pt x="1276" y="1834"/>
                  </a:moveTo>
                  <a:lnTo>
                    <a:pt x="1276" y="1836"/>
                  </a:lnTo>
                  <a:lnTo>
                    <a:pt x="1275" y="1834"/>
                  </a:lnTo>
                  <a:lnTo>
                    <a:pt x="1273" y="1833"/>
                  </a:lnTo>
                  <a:lnTo>
                    <a:pt x="1271" y="1833"/>
                  </a:lnTo>
                  <a:lnTo>
                    <a:pt x="1268" y="1827"/>
                  </a:lnTo>
                  <a:lnTo>
                    <a:pt x="1262" y="1827"/>
                  </a:lnTo>
                  <a:lnTo>
                    <a:pt x="1262" y="1826"/>
                  </a:lnTo>
                  <a:lnTo>
                    <a:pt x="1262" y="1824"/>
                  </a:lnTo>
                  <a:lnTo>
                    <a:pt x="1262" y="1822"/>
                  </a:lnTo>
                  <a:lnTo>
                    <a:pt x="1262" y="1819"/>
                  </a:lnTo>
                  <a:lnTo>
                    <a:pt x="1266" y="1819"/>
                  </a:lnTo>
                  <a:lnTo>
                    <a:pt x="1268" y="1821"/>
                  </a:lnTo>
                  <a:lnTo>
                    <a:pt x="1268" y="1821"/>
                  </a:lnTo>
                  <a:lnTo>
                    <a:pt x="1268" y="1824"/>
                  </a:lnTo>
                  <a:lnTo>
                    <a:pt x="1269" y="1824"/>
                  </a:lnTo>
                  <a:lnTo>
                    <a:pt x="1269" y="1827"/>
                  </a:lnTo>
                  <a:lnTo>
                    <a:pt x="1271" y="1827"/>
                  </a:lnTo>
                  <a:lnTo>
                    <a:pt x="1273" y="1827"/>
                  </a:lnTo>
                  <a:lnTo>
                    <a:pt x="1275" y="1829"/>
                  </a:lnTo>
                  <a:lnTo>
                    <a:pt x="1275" y="1829"/>
                  </a:lnTo>
                  <a:lnTo>
                    <a:pt x="1278" y="1833"/>
                  </a:lnTo>
                  <a:lnTo>
                    <a:pt x="1278" y="1833"/>
                  </a:lnTo>
                  <a:lnTo>
                    <a:pt x="1278" y="1834"/>
                  </a:lnTo>
                  <a:lnTo>
                    <a:pt x="1276" y="1834"/>
                  </a:lnTo>
                  <a:close/>
                  <a:moveTo>
                    <a:pt x="1304" y="1887"/>
                  </a:moveTo>
                  <a:lnTo>
                    <a:pt x="1302" y="1885"/>
                  </a:lnTo>
                  <a:lnTo>
                    <a:pt x="1302" y="1885"/>
                  </a:lnTo>
                  <a:lnTo>
                    <a:pt x="1302" y="1885"/>
                  </a:lnTo>
                  <a:lnTo>
                    <a:pt x="1301" y="1883"/>
                  </a:lnTo>
                  <a:lnTo>
                    <a:pt x="1299" y="1880"/>
                  </a:lnTo>
                  <a:lnTo>
                    <a:pt x="1297" y="1876"/>
                  </a:lnTo>
                  <a:lnTo>
                    <a:pt x="1301" y="1876"/>
                  </a:lnTo>
                  <a:lnTo>
                    <a:pt x="1302" y="1878"/>
                  </a:lnTo>
                  <a:lnTo>
                    <a:pt x="1302" y="1883"/>
                  </a:lnTo>
                  <a:lnTo>
                    <a:pt x="1304" y="1883"/>
                  </a:lnTo>
                  <a:lnTo>
                    <a:pt x="1304" y="1887"/>
                  </a:lnTo>
                  <a:close/>
                  <a:moveTo>
                    <a:pt x="1163" y="14"/>
                  </a:moveTo>
                  <a:lnTo>
                    <a:pt x="1163" y="9"/>
                  </a:lnTo>
                  <a:lnTo>
                    <a:pt x="1161" y="9"/>
                  </a:lnTo>
                  <a:lnTo>
                    <a:pt x="1159" y="5"/>
                  </a:lnTo>
                  <a:lnTo>
                    <a:pt x="1159" y="2"/>
                  </a:lnTo>
                  <a:lnTo>
                    <a:pt x="1156" y="2"/>
                  </a:lnTo>
                  <a:lnTo>
                    <a:pt x="1156" y="3"/>
                  </a:lnTo>
                  <a:lnTo>
                    <a:pt x="1154" y="3"/>
                  </a:lnTo>
                  <a:lnTo>
                    <a:pt x="1154" y="2"/>
                  </a:lnTo>
                  <a:lnTo>
                    <a:pt x="1152" y="2"/>
                  </a:lnTo>
                  <a:lnTo>
                    <a:pt x="1151" y="0"/>
                  </a:lnTo>
                  <a:lnTo>
                    <a:pt x="1151" y="2"/>
                  </a:lnTo>
                  <a:lnTo>
                    <a:pt x="1145" y="2"/>
                  </a:lnTo>
                  <a:lnTo>
                    <a:pt x="1145" y="2"/>
                  </a:lnTo>
                  <a:lnTo>
                    <a:pt x="1142" y="2"/>
                  </a:lnTo>
                  <a:lnTo>
                    <a:pt x="1142" y="3"/>
                  </a:lnTo>
                  <a:lnTo>
                    <a:pt x="1138" y="3"/>
                  </a:lnTo>
                  <a:lnTo>
                    <a:pt x="1138" y="3"/>
                  </a:lnTo>
                  <a:lnTo>
                    <a:pt x="1138" y="5"/>
                  </a:lnTo>
                  <a:lnTo>
                    <a:pt x="1137" y="5"/>
                  </a:lnTo>
                  <a:lnTo>
                    <a:pt x="1135" y="5"/>
                  </a:lnTo>
                  <a:lnTo>
                    <a:pt x="1135" y="5"/>
                  </a:lnTo>
                  <a:lnTo>
                    <a:pt x="1133" y="5"/>
                  </a:lnTo>
                  <a:lnTo>
                    <a:pt x="1133" y="3"/>
                  </a:lnTo>
                  <a:lnTo>
                    <a:pt x="1130" y="3"/>
                  </a:lnTo>
                  <a:lnTo>
                    <a:pt x="1130" y="2"/>
                  </a:lnTo>
                  <a:lnTo>
                    <a:pt x="1126" y="2"/>
                  </a:lnTo>
                  <a:lnTo>
                    <a:pt x="1126" y="2"/>
                  </a:lnTo>
                  <a:lnTo>
                    <a:pt x="1121" y="2"/>
                  </a:lnTo>
                  <a:lnTo>
                    <a:pt x="1119" y="5"/>
                  </a:lnTo>
                  <a:lnTo>
                    <a:pt x="1116" y="5"/>
                  </a:lnTo>
                  <a:lnTo>
                    <a:pt x="1116" y="5"/>
                  </a:lnTo>
                  <a:lnTo>
                    <a:pt x="1114" y="5"/>
                  </a:lnTo>
                  <a:lnTo>
                    <a:pt x="1112" y="9"/>
                  </a:lnTo>
                  <a:lnTo>
                    <a:pt x="1109" y="10"/>
                  </a:lnTo>
                  <a:lnTo>
                    <a:pt x="1107" y="14"/>
                  </a:lnTo>
                  <a:lnTo>
                    <a:pt x="1107" y="15"/>
                  </a:lnTo>
                  <a:lnTo>
                    <a:pt x="1105" y="15"/>
                  </a:lnTo>
                  <a:lnTo>
                    <a:pt x="1105" y="17"/>
                  </a:lnTo>
                  <a:lnTo>
                    <a:pt x="1107" y="19"/>
                  </a:lnTo>
                  <a:lnTo>
                    <a:pt x="1107" y="19"/>
                  </a:lnTo>
                  <a:lnTo>
                    <a:pt x="1105" y="26"/>
                  </a:lnTo>
                  <a:lnTo>
                    <a:pt x="1103" y="28"/>
                  </a:lnTo>
                  <a:lnTo>
                    <a:pt x="1105" y="31"/>
                  </a:lnTo>
                  <a:lnTo>
                    <a:pt x="1107" y="35"/>
                  </a:lnTo>
                  <a:lnTo>
                    <a:pt x="1109" y="38"/>
                  </a:lnTo>
                  <a:lnTo>
                    <a:pt x="1112" y="40"/>
                  </a:lnTo>
                  <a:lnTo>
                    <a:pt x="1117" y="38"/>
                  </a:lnTo>
                  <a:lnTo>
                    <a:pt x="1119" y="38"/>
                  </a:lnTo>
                  <a:lnTo>
                    <a:pt x="1121" y="36"/>
                  </a:lnTo>
                  <a:lnTo>
                    <a:pt x="1123" y="35"/>
                  </a:lnTo>
                  <a:lnTo>
                    <a:pt x="1124" y="35"/>
                  </a:lnTo>
                  <a:lnTo>
                    <a:pt x="1124" y="36"/>
                  </a:lnTo>
                  <a:lnTo>
                    <a:pt x="1128" y="36"/>
                  </a:lnTo>
                  <a:lnTo>
                    <a:pt x="1131" y="38"/>
                  </a:lnTo>
                  <a:lnTo>
                    <a:pt x="1137" y="36"/>
                  </a:lnTo>
                  <a:lnTo>
                    <a:pt x="1138" y="36"/>
                  </a:lnTo>
                  <a:lnTo>
                    <a:pt x="1138" y="35"/>
                  </a:lnTo>
                  <a:lnTo>
                    <a:pt x="1142" y="35"/>
                  </a:lnTo>
                  <a:lnTo>
                    <a:pt x="1142" y="35"/>
                  </a:lnTo>
                  <a:lnTo>
                    <a:pt x="1144" y="35"/>
                  </a:lnTo>
                  <a:lnTo>
                    <a:pt x="1147" y="29"/>
                  </a:lnTo>
                  <a:lnTo>
                    <a:pt x="1154" y="29"/>
                  </a:lnTo>
                  <a:lnTo>
                    <a:pt x="1156" y="26"/>
                  </a:lnTo>
                  <a:lnTo>
                    <a:pt x="1158" y="26"/>
                  </a:lnTo>
                  <a:lnTo>
                    <a:pt x="1159" y="26"/>
                  </a:lnTo>
                  <a:lnTo>
                    <a:pt x="1163" y="28"/>
                  </a:lnTo>
                  <a:lnTo>
                    <a:pt x="1165" y="26"/>
                  </a:lnTo>
                  <a:lnTo>
                    <a:pt x="1165" y="26"/>
                  </a:lnTo>
                  <a:lnTo>
                    <a:pt x="1166" y="24"/>
                  </a:lnTo>
                  <a:lnTo>
                    <a:pt x="1168" y="22"/>
                  </a:lnTo>
                  <a:lnTo>
                    <a:pt x="1168" y="21"/>
                  </a:lnTo>
                  <a:lnTo>
                    <a:pt x="1168" y="21"/>
                  </a:lnTo>
                  <a:lnTo>
                    <a:pt x="1166" y="19"/>
                  </a:lnTo>
                  <a:lnTo>
                    <a:pt x="1166" y="19"/>
                  </a:lnTo>
                  <a:lnTo>
                    <a:pt x="1166" y="17"/>
                  </a:lnTo>
                  <a:lnTo>
                    <a:pt x="1165" y="17"/>
                  </a:lnTo>
                  <a:lnTo>
                    <a:pt x="1165" y="14"/>
                  </a:lnTo>
                  <a:lnTo>
                    <a:pt x="1163" y="14"/>
                  </a:lnTo>
                  <a:close/>
                  <a:moveTo>
                    <a:pt x="3877" y="2"/>
                  </a:moveTo>
                  <a:lnTo>
                    <a:pt x="3877" y="5"/>
                  </a:lnTo>
                  <a:lnTo>
                    <a:pt x="3875" y="7"/>
                  </a:lnTo>
                  <a:lnTo>
                    <a:pt x="3875" y="10"/>
                  </a:lnTo>
                  <a:lnTo>
                    <a:pt x="3879" y="10"/>
                  </a:lnTo>
                  <a:lnTo>
                    <a:pt x="3881" y="10"/>
                  </a:lnTo>
                  <a:lnTo>
                    <a:pt x="3884" y="9"/>
                  </a:lnTo>
                  <a:lnTo>
                    <a:pt x="3884" y="7"/>
                  </a:lnTo>
                  <a:lnTo>
                    <a:pt x="3886" y="3"/>
                  </a:lnTo>
                  <a:lnTo>
                    <a:pt x="3886" y="0"/>
                  </a:lnTo>
                  <a:lnTo>
                    <a:pt x="3884" y="0"/>
                  </a:lnTo>
                  <a:lnTo>
                    <a:pt x="3882" y="2"/>
                  </a:lnTo>
                  <a:lnTo>
                    <a:pt x="3877" y="2"/>
                  </a:lnTo>
                  <a:close/>
                  <a:moveTo>
                    <a:pt x="4277" y="2"/>
                  </a:moveTo>
                  <a:lnTo>
                    <a:pt x="4275" y="3"/>
                  </a:lnTo>
                  <a:lnTo>
                    <a:pt x="4275" y="5"/>
                  </a:lnTo>
                  <a:lnTo>
                    <a:pt x="4275" y="7"/>
                  </a:lnTo>
                  <a:lnTo>
                    <a:pt x="4275" y="9"/>
                  </a:lnTo>
                  <a:lnTo>
                    <a:pt x="4277" y="10"/>
                  </a:lnTo>
                  <a:lnTo>
                    <a:pt x="4277" y="12"/>
                  </a:lnTo>
                  <a:lnTo>
                    <a:pt x="4280" y="10"/>
                  </a:lnTo>
                  <a:lnTo>
                    <a:pt x="4280" y="10"/>
                  </a:lnTo>
                  <a:lnTo>
                    <a:pt x="4282" y="9"/>
                  </a:lnTo>
                  <a:lnTo>
                    <a:pt x="4280" y="2"/>
                  </a:lnTo>
                  <a:lnTo>
                    <a:pt x="4280" y="2"/>
                  </a:lnTo>
                  <a:lnTo>
                    <a:pt x="4280" y="2"/>
                  </a:lnTo>
                  <a:lnTo>
                    <a:pt x="4277" y="2"/>
                  </a:lnTo>
                  <a:close/>
                  <a:moveTo>
                    <a:pt x="1248" y="84"/>
                  </a:moveTo>
                  <a:lnTo>
                    <a:pt x="1248" y="82"/>
                  </a:lnTo>
                  <a:lnTo>
                    <a:pt x="1250" y="82"/>
                  </a:lnTo>
                  <a:lnTo>
                    <a:pt x="1252" y="80"/>
                  </a:lnTo>
                  <a:lnTo>
                    <a:pt x="1252" y="80"/>
                  </a:lnTo>
                  <a:lnTo>
                    <a:pt x="1252" y="77"/>
                  </a:lnTo>
                  <a:lnTo>
                    <a:pt x="1252" y="77"/>
                  </a:lnTo>
                  <a:lnTo>
                    <a:pt x="1250" y="77"/>
                  </a:lnTo>
                  <a:lnTo>
                    <a:pt x="1247" y="77"/>
                  </a:lnTo>
                  <a:lnTo>
                    <a:pt x="1247" y="77"/>
                  </a:lnTo>
                  <a:lnTo>
                    <a:pt x="1247" y="77"/>
                  </a:lnTo>
                  <a:lnTo>
                    <a:pt x="1241" y="68"/>
                  </a:lnTo>
                  <a:lnTo>
                    <a:pt x="1234" y="70"/>
                  </a:lnTo>
                  <a:lnTo>
                    <a:pt x="1234" y="73"/>
                  </a:lnTo>
                  <a:lnTo>
                    <a:pt x="1233" y="73"/>
                  </a:lnTo>
                  <a:lnTo>
                    <a:pt x="1234" y="80"/>
                  </a:lnTo>
                  <a:lnTo>
                    <a:pt x="1233" y="80"/>
                  </a:lnTo>
                  <a:lnTo>
                    <a:pt x="1233" y="80"/>
                  </a:lnTo>
                  <a:lnTo>
                    <a:pt x="1231" y="80"/>
                  </a:lnTo>
                  <a:lnTo>
                    <a:pt x="1231" y="77"/>
                  </a:lnTo>
                  <a:lnTo>
                    <a:pt x="1229" y="77"/>
                  </a:lnTo>
                  <a:lnTo>
                    <a:pt x="1229" y="77"/>
                  </a:lnTo>
                  <a:lnTo>
                    <a:pt x="1226" y="77"/>
                  </a:lnTo>
                  <a:lnTo>
                    <a:pt x="1226" y="80"/>
                  </a:lnTo>
                  <a:lnTo>
                    <a:pt x="1226" y="80"/>
                  </a:lnTo>
                  <a:lnTo>
                    <a:pt x="1226" y="73"/>
                  </a:lnTo>
                  <a:lnTo>
                    <a:pt x="1222" y="73"/>
                  </a:lnTo>
                  <a:lnTo>
                    <a:pt x="1224" y="68"/>
                  </a:lnTo>
                  <a:lnTo>
                    <a:pt x="1220" y="68"/>
                  </a:lnTo>
                  <a:lnTo>
                    <a:pt x="1217" y="77"/>
                  </a:lnTo>
                  <a:lnTo>
                    <a:pt x="1217" y="78"/>
                  </a:lnTo>
                  <a:lnTo>
                    <a:pt x="1215" y="78"/>
                  </a:lnTo>
                  <a:lnTo>
                    <a:pt x="1213" y="78"/>
                  </a:lnTo>
                  <a:lnTo>
                    <a:pt x="1213" y="77"/>
                  </a:lnTo>
                  <a:lnTo>
                    <a:pt x="1212" y="77"/>
                  </a:lnTo>
                  <a:lnTo>
                    <a:pt x="1213" y="71"/>
                  </a:lnTo>
                  <a:lnTo>
                    <a:pt x="1213" y="71"/>
                  </a:lnTo>
                  <a:lnTo>
                    <a:pt x="1212" y="71"/>
                  </a:lnTo>
                  <a:lnTo>
                    <a:pt x="1210" y="71"/>
                  </a:lnTo>
                  <a:lnTo>
                    <a:pt x="1210" y="70"/>
                  </a:lnTo>
                  <a:lnTo>
                    <a:pt x="1210" y="70"/>
                  </a:lnTo>
                  <a:lnTo>
                    <a:pt x="1208" y="68"/>
                  </a:lnTo>
                  <a:lnTo>
                    <a:pt x="1212" y="68"/>
                  </a:lnTo>
                  <a:lnTo>
                    <a:pt x="1213" y="66"/>
                  </a:lnTo>
                  <a:lnTo>
                    <a:pt x="1217" y="64"/>
                  </a:lnTo>
                  <a:lnTo>
                    <a:pt x="1217" y="61"/>
                  </a:lnTo>
                  <a:lnTo>
                    <a:pt x="1217" y="56"/>
                  </a:lnTo>
                  <a:lnTo>
                    <a:pt x="1213" y="54"/>
                  </a:lnTo>
                  <a:lnTo>
                    <a:pt x="1213" y="52"/>
                  </a:lnTo>
                  <a:lnTo>
                    <a:pt x="1213" y="52"/>
                  </a:lnTo>
                  <a:lnTo>
                    <a:pt x="1210" y="54"/>
                  </a:lnTo>
                  <a:lnTo>
                    <a:pt x="1208" y="54"/>
                  </a:lnTo>
                  <a:lnTo>
                    <a:pt x="1208" y="52"/>
                  </a:lnTo>
                  <a:lnTo>
                    <a:pt x="1208" y="52"/>
                  </a:lnTo>
                  <a:lnTo>
                    <a:pt x="1208" y="50"/>
                  </a:lnTo>
                  <a:lnTo>
                    <a:pt x="1212" y="50"/>
                  </a:lnTo>
                  <a:lnTo>
                    <a:pt x="1210" y="43"/>
                  </a:lnTo>
                  <a:lnTo>
                    <a:pt x="1208" y="43"/>
                  </a:lnTo>
                  <a:lnTo>
                    <a:pt x="1208" y="42"/>
                  </a:lnTo>
                  <a:lnTo>
                    <a:pt x="1206" y="40"/>
                  </a:lnTo>
                  <a:lnTo>
                    <a:pt x="1206" y="38"/>
                  </a:lnTo>
                  <a:lnTo>
                    <a:pt x="1205" y="38"/>
                  </a:lnTo>
                  <a:lnTo>
                    <a:pt x="1205" y="40"/>
                  </a:lnTo>
                  <a:lnTo>
                    <a:pt x="1198" y="40"/>
                  </a:lnTo>
                  <a:lnTo>
                    <a:pt x="1198" y="42"/>
                  </a:lnTo>
                  <a:lnTo>
                    <a:pt x="1193" y="40"/>
                  </a:lnTo>
                  <a:lnTo>
                    <a:pt x="1193" y="42"/>
                  </a:lnTo>
                  <a:lnTo>
                    <a:pt x="1186" y="43"/>
                  </a:lnTo>
                  <a:lnTo>
                    <a:pt x="1186" y="42"/>
                  </a:lnTo>
                  <a:lnTo>
                    <a:pt x="1182" y="42"/>
                  </a:lnTo>
                  <a:lnTo>
                    <a:pt x="1182" y="42"/>
                  </a:lnTo>
                  <a:lnTo>
                    <a:pt x="1177" y="40"/>
                  </a:lnTo>
                  <a:lnTo>
                    <a:pt x="1177" y="38"/>
                  </a:lnTo>
                  <a:lnTo>
                    <a:pt x="1175" y="38"/>
                  </a:lnTo>
                  <a:lnTo>
                    <a:pt x="1175" y="38"/>
                  </a:lnTo>
                  <a:lnTo>
                    <a:pt x="1166" y="36"/>
                  </a:lnTo>
                  <a:lnTo>
                    <a:pt x="1165" y="33"/>
                  </a:lnTo>
                  <a:lnTo>
                    <a:pt x="1151" y="33"/>
                  </a:lnTo>
                  <a:lnTo>
                    <a:pt x="1151" y="33"/>
                  </a:lnTo>
                  <a:lnTo>
                    <a:pt x="1147" y="33"/>
                  </a:lnTo>
                  <a:lnTo>
                    <a:pt x="1145" y="35"/>
                  </a:lnTo>
                  <a:lnTo>
                    <a:pt x="1144" y="35"/>
                  </a:lnTo>
                  <a:lnTo>
                    <a:pt x="1142" y="36"/>
                  </a:lnTo>
                  <a:lnTo>
                    <a:pt x="1142" y="40"/>
                  </a:lnTo>
                  <a:lnTo>
                    <a:pt x="1144" y="40"/>
                  </a:lnTo>
                  <a:lnTo>
                    <a:pt x="1145" y="42"/>
                  </a:lnTo>
                  <a:lnTo>
                    <a:pt x="1147" y="42"/>
                  </a:lnTo>
                  <a:lnTo>
                    <a:pt x="1149" y="43"/>
                  </a:lnTo>
                  <a:lnTo>
                    <a:pt x="1152" y="43"/>
                  </a:lnTo>
                  <a:lnTo>
                    <a:pt x="1154" y="45"/>
                  </a:lnTo>
                  <a:lnTo>
                    <a:pt x="1156" y="47"/>
                  </a:lnTo>
                  <a:lnTo>
                    <a:pt x="1158" y="49"/>
                  </a:lnTo>
                  <a:lnTo>
                    <a:pt x="1161" y="49"/>
                  </a:lnTo>
                  <a:lnTo>
                    <a:pt x="1161" y="50"/>
                  </a:lnTo>
                  <a:lnTo>
                    <a:pt x="1159" y="50"/>
                  </a:lnTo>
                  <a:lnTo>
                    <a:pt x="1159" y="50"/>
                  </a:lnTo>
                  <a:lnTo>
                    <a:pt x="1158" y="50"/>
                  </a:lnTo>
                  <a:lnTo>
                    <a:pt x="1158" y="50"/>
                  </a:lnTo>
                  <a:lnTo>
                    <a:pt x="1152" y="50"/>
                  </a:lnTo>
                  <a:lnTo>
                    <a:pt x="1149" y="49"/>
                  </a:lnTo>
                  <a:lnTo>
                    <a:pt x="1145" y="45"/>
                  </a:lnTo>
                  <a:lnTo>
                    <a:pt x="1142" y="45"/>
                  </a:lnTo>
                  <a:lnTo>
                    <a:pt x="1140" y="47"/>
                  </a:lnTo>
                  <a:lnTo>
                    <a:pt x="1144" y="56"/>
                  </a:lnTo>
                  <a:lnTo>
                    <a:pt x="1142" y="56"/>
                  </a:lnTo>
                  <a:lnTo>
                    <a:pt x="1142" y="54"/>
                  </a:lnTo>
                  <a:lnTo>
                    <a:pt x="1138" y="54"/>
                  </a:lnTo>
                  <a:lnTo>
                    <a:pt x="1138" y="56"/>
                  </a:lnTo>
                  <a:lnTo>
                    <a:pt x="1137" y="57"/>
                  </a:lnTo>
                  <a:lnTo>
                    <a:pt x="1135" y="57"/>
                  </a:lnTo>
                  <a:lnTo>
                    <a:pt x="1137" y="59"/>
                  </a:lnTo>
                  <a:lnTo>
                    <a:pt x="1137" y="61"/>
                  </a:lnTo>
                  <a:lnTo>
                    <a:pt x="1138" y="61"/>
                  </a:lnTo>
                  <a:lnTo>
                    <a:pt x="1138" y="63"/>
                  </a:lnTo>
                  <a:lnTo>
                    <a:pt x="1138" y="63"/>
                  </a:lnTo>
                  <a:lnTo>
                    <a:pt x="1138" y="63"/>
                  </a:lnTo>
                  <a:lnTo>
                    <a:pt x="1138" y="64"/>
                  </a:lnTo>
                  <a:lnTo>
                    <a:pt x="1137" y="63"/>
                  </a:lnTo>
                  <a:lnTo>
                    <a:pt x="1135" y="63"/>
                  </a:lnTo>
                  <a:lnTo>
                    <a:pt x="1133" y="63"/>
                  </a:lnTo>
                  <a:lnTo>
                    <a:pt x="1133" y="57"/>
                  </a:lnTo>
                  <a:lnTo>
                    <a:pt x="1135" y="57"/>
                  </a:lnTo>
                  <a:lnTo>
                    <a:pt x="1135" y="47"/>
                  </a:lnTo>
                  <a:lnTo>
                    <a:pt x="1135" y="47"/>
                  </a:lnTo>
                  <a:lnTo>
                    <a:pt x="1135" y="45"/>
                  </a:lnTo>
                  <a:lnTo>
                    <a:pt x="1124" y="50"/>
                  </a:lnTo>
                  <a:lnTo>
                    <a:pt x="1123" y="47"/>
                  </a:lnTo>
                  <a:lnTo>
                    <a:pt x="1126" y="47"/>
                  </a:lnTo>
                  <a:lnTo>
                    <a:pt x="1126" y="45"/>
                  </a:lnTo>
                  <a:lnTo>
                    <a:pt x="1124" y="45"/>
                  </a:lnTo>
                  <a:lnTo>
                    <a:pt x="1124" y="45"/>
                  </a:lnTo>
                  <a:lnTo>
                    <a:pt x="1123" y="43"/>
                  </a:lnTo>
                  <a:lnTo>
                    <a:pt x="1121" y="45"/>
                  </a:lnTo>
                  <a:lnTo>
                    <a:pt x="1121" y="45"/>
                  </a:lnTo>
                  <a:lnTo>
                    <a:pt x="1119" y="45"/>
                  </a:lnTo>
                  <a:lnTo>
                    <a:pt x="1119" y="47"/>
                  </a:lnTo>
                  <a:lnTo>
                    <a:pt x="1116" y="47"/>
                  </a:lnTo>
                  <a:lnTo>
                    <a:pt x="1116" y="47"/>
                  </a:lnTo>
                  <a:lnTo>
                    <a:pt x="1114" y="49"/>
                  </a:lnTo>
                  <a:lnTo>
                    <a:pt x="1114" y="50"/>
                  </a:lnTo>
                  <a:lnTo>
                    <a:pt x="1109" y="54"/>
                  </a:lnTo>
                  <a:lnTo>
                    <a:pt x="1110" y="56"/>
                  </a:lnTo>
                  <a:lnTo>
                    <a:pt x="1114" y="57"/>
                  </a:lnTo>
                  <a:lnTo>
                    <a:pt x="1112" y="63"/>
                  </a:lnTo>
                  <a:lnTo>
                    <a:pt x="1110" y="63"/>
                  </a:lnTo>
                  <a:lnTo>
                    <a:pt x="1109" y="63"/>
                  </a:lnTo>
                  <a:lnTo>
                    <a:pt x="1105" y="63"/>
                  </a:lnTo>
                  <a:lnTo>
                    <a:pt x="1105" y="63"/>
                  </a:lnTo>
                  <a:lnTo>
                    <a:pt x="1103" y="61"/>
                  </a:lnTo>
                  <a:lnTo>
                    <a:pt x="1100" y="61"/>
                  </a:lnTo>
                  <a:lnTo>
                    <a:pt x="1100" y="59"/>
                  </a:lnTo>
                  <a:lnTo>
                    <a:pt x="1105" y="59"/>
                  </a:lnTo>
                  <a:lnTo>
                    <a:pt x="1105" y="56"/>
                  </a:lnTo>
                  <a:lnTo>
                    <a:pt x="1105" y="52"/>
                  </a:lnTo>
                  <a:lnTo>
                    <a:pt x="1109" y="49"/>
                  </a:lnTo>
                  <a:lnTo>
                    <a:pt x="1109" y="47"/>
                  </a:lnTo>
                  <a:lnTo>
                    <a:pt x="1107" y="47"/>
                  </a:lnTo>
                  <a:lnTo>
                    <a:pt x="1105" y="49"/>
                  </a:lnTo>
                  <a:lnTo>
                    <a:pt x="1103" y="49"/>
                  </a:lnTo>
                  <a:lnTo>
                    <a:pt x="1105" y="47"/>
                  </a:lnTo>
                  <a:lnTo>
                    <a:pt x="1105" y="45"/>
                  </a:lnTo>
                  <a:lnTo>
                    <a:pt x="1105" y="42"/>
                  </a:lnTo>
                  <a:lnTo>
                    <a:pt x="1103" y="38"/>
                  </a:lnTo>
                  <a:lnTo>
                    <a:pt x="1102" y="36"/>
                  </a:lnTo>
                  <a:lnTo>
                    <a:pt x="1100" y="35"/>
                  </a:lnTo>
                  <a:lnTo>
                    <a:pt x="1100" y="29"/>
                  </a:lnTo>
                  <a:lnTo>
                    <a:pt x="1100" y="28"/>
                  </a:lnTo>
                  <a:lnTo>
                    <a:pt x="1102" y="24"/>
                  </a:lnTo>
                  <a:lnTo>
                    <a:pt x="1103" y="24"/>
                  </a:lnTo>
                  <a:lnTo>
                    <a:pt x="1103" y="21"/>
                  </a:lnTo>
                  <a:lnTo>
                    <a:pt x="1102" y="21"/>
                  </a:lnTo>
                  <a:lnTo>
                    <a:pt x="1102" y="21"/>
                  </a:lnTo>
                  <a:lnTo>
                    <a:pt x="1102" y="19"/>
                  </a:lnTo>
                  <a:lnTo>
                    <a:pt x="1103" y="17"/>
                  </a:lnTo>
                  <a:lnTo>
                    <a:pt x="1105" y="14"/>
                  </a:lnTo>
                  <a:lnTo>
                    <a:pt x="1105" y="12"/>
                  </a:lnTo>
                  <a:lnTo>
                    <a:pt x="1105" y="10"/>
                  </a:lnTo>
                  <a:lnTo>
                    <a:pt x="1102" y="9"/>
                  </a:lnTo>
                  <a:lnTo>
                    <a:pt x="1097" y="7"/>
                  </a:lnTo>
                  <a:lnTo>
                    <a:pt x="1093" y="5"/>
                  </a:lnTo>
                  <a:lnTo>
                    <a:pt x="1086" y="5"/>
                  </a:lnTo>
                  <a:lnTo>
                    <a:pt x="1086" y="7"/>
                  </a:lnTo>
                  <a:lnTo>
                    <a:pt x="1084" y="7"/>
                  </a:lnTo>
                  <a:lnTo>
                    <a:pt x="1081" y="9"/>
                  </a:lnTo>
                  <a:lnTo>
                    <a:pt x="1079" y="9"/>
                  </a:lnTo>
                  <a:lnTo>
                    <a:pt x="1076" y="9"/>
                  </a:lnTo>
                  <a:lnTo>
                    <a:pt x="1076" y="10"/>
                  </a:lnTo>
                  <a:lnTo>
                    <a:pt x="1076" y="10"/>
                  </a:lnTo>
                  <a:lnTo>
                    <a:pt x="1076" y="14"/>
                  </a:lnTo>
                  <a:lnTo>
                    <a:pt x="1070" y="14"/>
                  </a:lnTo>
                  <a:lnTo>
                    <a:pt x="1065" y="14"/>
                  </a:lnTo>
                  <a:lnTo>
                    <a:pt x="1065" y="17"/>
                  </a:lnTo>
                  <a:lnTo>
                    <a:pt x="1063" y="17"/>
                  </a:lnTo>
                  <a:lnTo>
                    <a:pt x="1062" y="17"/>
                  </a:lnTo>
                  <a:lnTo>
                    <a:pt x="1060" y="17"/>
                  </a:lnTo>
                  <a:lnTo>
                    <a:pt x="1060" y="17"/>
                  </a:lnTo>
                  <a:lnTo>
                    <a:pt x="1058" y="19"/>
                  </a:lnTo>
                  <a:lnTo>
                    <a:pt x="1058" y="21"/>
                  </a:lnTo>
                  <a:lnTo>
                    <a:pt x="1058" y="21"/>
                  </a:lnTo>
                  <a:lnTo>
                    <a:pt x="1060" y="21"/>
                  </a:lnTo>
                  <a:lnTo>
                    <a:pt x="1058" y="22"/>
                  </a:lnTo>
                  <a:lnTo>
                    <a:pt x="1056" y="24"/>
                  </a:lnTo>
                  <a:lnTo>
                    <a:pt x="1056" y="26"/>
                  </a:lnTo>
                  <a:lnTo>
                    <a:pt x="1058" y="26"/>
                  </a:lnTo>
                  <a:lnTo>
                    <a:pt x="1058" y="28"/>
                  </a:lnTo>
                  <a:lnTo>
                    <a:pt x="1051" y="26"/>
                  </a:lnTo>
                  <a:lnTo>
                    <a:pt x="1051" y="28"/>
                  </a:lnTo>
                  <a:lnTo>
                    <a:pt x="1048" y="28"/>
                  </a:lnTo>
                  <a:lnTo>
                    <a:pt x="1048" y="31"/>
                  </a:lnTo>
                  <a:lnTo>
                    <a:pt x="1046" y="35"/>
                  </a:lnTo>
                  <a:lnTo>
                    <a:pt x="1048" y="38"/>
                  </a:lnTo>
                  <a:lnTo>
                    <a:pt x="1048" y="42"/>
                  </a:lnTo>
                  <a:lnTo>
                    <a:pt x="1051" y="43"/>
                  </a:lnTo>
                  <a:lnTo>
                    <a:pt x="1051" y="43"/>
                  </a:lnTo>
                  <a:lnTo>
                    <a:pt x="1055" y="43"/>
                  </a:lnTo>
                  <a:lnTo>
                    <a:pt x="1055" y="43"/>
                  </a:lnTo>
                  <a:lnTo>
                    <a:pt x="1062" y="43"/>
                  </a:lnTo>
                  <a:lnTo>
                    <a:pt x="1060" y="45"/>
                  </a:lnTo>
                  <a:lnTo>
                    <a:pt x="1060" y="49"/>
                  </a:lnTo>
                  <a:lnTo>
                    <a:pt x="1062" y="50"/>
                  </a:lnTo>
                  <a:lnTo>
                    <a:pt x="1062" y="52"/>
                  </a:lnTo>
                  <a:lnTo>
                    <a:pt x="1063" y="54"/>
                  </a:lnTo>
                  <a:lnTo>
                    <a:pt x="1058" y="50"/>
                  </a:lnTo>
                  <a:lnTo>
                    <a:pt x="1058" y="50"/>
                  </a:lnTo>
                  <a:lnTo>
                    <a:pt x="1055" y="49"/>
                  </a:lnTo>
                  <a:lnTo>
                    <a:pt x="1051" y="49"/>
                  </a:lnTo>
                  <a:lnTo>
                    <a:pt x="1046" y="49"/>
                  </a:lnTo>
                  <a:lnTo>
                    <a:pt x="1046" y="56"/>
                  </a:lnTo>
                  <a:lnTo>
                    <a:pt x="1048" y="56"/>
                  </a:lnTo>
                  <a:lnTo>
                    <a:pt x="1049" y="57"/>
                  </a:lnTo>
                  <a:lnTo>
                    <a:pt x="1051" y="59"/>
                  </a:lnTo>
                  <a:lnTo>
                    <a:pt x="1053" y="59"/>
                  </a:lnTo>
                  <a:lnTo>
                    <a:pt x="1058" y="59"/>
                  </a:lnTo>
                  <a:lnTo>
                    <a:pt x="1056" y="63"/>
                  </a:lnTo>
                  <a:lnTo>
                    <a:pt x="1055" y="66"/>
                  </a:lnTo>
                  <a:lnTo>
                    <a:pt x="1051" y="68"/>
                  </a:lnTo>
                  <a:lnTo>
                    <a:pt x="1053" y="71"/>
                  </a:lnTo>
                  <a:lnTo>
                    <a:pt x="1055" y="75"/>
                  </a:lnTo>
                  <a:lnTo>
                    <a:pt x="1055" y="78"/>
                  </a:lnTo>
                  <a:lnTo>
                    <a:pt x="1053" y="78"/>
                  </a:lnTo>
                  <a:lnTo>
                    <a:pt x="1049" y="77"/>
                  </a:lnTo>
                  <a:lnTo>
                    <a:pt x="1048" y="75"/>
                  </a:lnTo>
                  <a:lnTo>
                    <a:pt x="1044" y="75"/>
                  </a:lnTo>
                  <a:lnTo>
                    <a:pt x="1041" y="75"/>
                  </a:lnTo>
                  <a:lnTo>
                    <a:pt x="1039" y="77"/>
                  </a:lnTo>
                  <a:lnTo>
                    <a:pt x="1039" y="77"/>
                  </a:lnTo>
                  <a:lnTo>
                    <a:pt x="1034" y="77"/>
                  </a:lnTo>
                  <a:lnTo>
                    <a:pt x="1034" y="78"/>
                  </a:lnTo>
                  <a:lnTo>
                    <a:pt x="1030" y="78"/>
                  </a:lnTo>
                  <a:lnTo>
                    <a:pt x="1030" y="77"/>
                  </a:lnTo>
                  <a:lnTo>
                    <a:pt x="1034" y="77"/>
                  </a:lnTo>
                  <a:lnTo>
                    <a:pt x="1037" y="75"/>
                  </a:lnTo>
                  <a:lnTo>
                    <a:pt x="1039" y="73"/>
                  </a:lnTo>
                  <a:lnTo>
                    <a:pt x="1042" y="71"/>
                  </a:lnTo>
                  <a:lnTo>
                    <a:pt x="1046" y="71"/>
                  </a:lnTo>
                  <a:lnTo>
                    <a:pt x="1044" y="66"/>
                  </a:lnTo>
                  <a:lnTo>
                    <a:pt x="1042" y="64"/>
                  </a:lnTo>
                  <a:lnTo>
                    <a:pt x="1041" y="63"/>
                  </a:lnTo>
                  <a:lnTo>
                    <a:pt x="1039" y="63"/>
                  </a:lnTo>
                  <a:lnTo>
                    <a:pt x="1037" y="61"/>
                  </a:lnTo>
                  <a:lnTo>
                    <a:pt x="1035" y="59"/>
                  </a:lnTo>
                  <a:lnTo>
                    <a:pt x="1034" y="42"/>
                  </a:lnTo>
                  <a:lnTo>
                    <a:pt x="1035" y="42"/>
                  </a:lnTo>
                  <a:lnTo>
                    <a:pt x="1034" y="35"/>
                  </a:lnTo>
                  <a:lnTo>
                    <a:pt x="1035" y="35"/>
                  </a:lnTo>
                  <a:lnTo>
                    <a:pt x="1035" y="28"/>
                  </a:lnTo>
                  <a:lnTo>
                    <a:pt x="1037" y="28"/>
                  </a:lnTo>
                  <a:lnTo>
                    <a:pt x="1037" y="24"/>
                  </a:lnTo>
                  <a:lnTo>
                    <a:pt x="1037" y="24"/>
                  </a:lnTo>
                  <a:lnTo>
                    <a:pt x="1039" y="22"/>
                  </a:lnTo>
                  <a:lnTo>
                    <a:pt x="1039" y="22"/>
                  </a:lnTo>
                  <a:lnTo>
                    <a:pt x="1039" y="21"/>
                  </a:lnTo>
                  <a:lnTo>
                    <a:pt x="1042" y="19"/>
                  </a:lnTo>
                  <a:lnTo>
                    <a:pt x="1042" y="17"/>
                  </a:lnTo>
                  <a:lnTo>
                    <a:pt x="1046" y="17"/>
                  </a:lnTo>
                  <a:lnTo>
                    <a:pt x="1046" y="15"/>
                  </a:lnTo>
                  <a:lnTo>
                    <a:pt x="1051" y="14"/>
                  </a:lnTo>
                  <a:lnTo>
                    <a:pt x="1056" y="12"/>
                  </a:lnTo>
                  <a:lnTo>
                    <a:pt x="1063" y="12"/>
                  </a:lnTo>
                  <a:lnTo>
                    <a:pt x="1070" y="12"/>
                  </a:lnTo>
                  <a:lnTo>
                    <a:pt x="1070" y="10"/>
                  </a:lnTo>
                  <a:lnTo>
                    <a:pt x="1070" y="10"/>
                  </a:lnTo>
                  <a:lnTo>
                    <a:pt x="1070" y="9"/>
                  </a:lnTo>
                  <a:lnTo>
                    <a:pt x="1070" y="7"/>
                  </a:lnTo>
                  <a:lnTo>
                    <a:pt x="1070" y="5"/>
                  </a:lnTo>
                  <a:lnTo>
                    <a:pt x="1063" y="5"/>
                  </a:lnTo>
                  <a:lnTo>
                    <a:pt x="1063" y="5"/>
                  </a:lnTo>
                  <a:lnTo>
                    <a:pt x="1062" y="5"/>
                  </a:lnTo>
                  <a:lnTo>
                    <a:pt x="1062" y="5"/>
                  </a:lnTo>
                  <a:lnTo>
                    <a:pt x="1062" y="5"/>
                  </a:lnTo>
                  <a:lnTo>
                    <a:pt x="1039" y="5"/>
                  </a:lnTo>
                  <a:lnTo>
                    <a:pt x="1034" y="9"/>
                  </a:lnTo>
                  <a:lnTo>
                    <a:pt x="1032" y="5"/>
                  </a:lnTo>
                  <a:lnTo>
                    <a:pt x="1028" y="5"/>
                  </a:lnTo>
                  <a:lnTo>
                    <a:pt x="1025" y="7"/>
                  </a:lnTo>
                  <a:lnTo>
                    <a:pt x="1021" y="9"/>
                  </a:lnTo>
                  <a:lnTo>
                    <a:pt x="1018" y="9"/>
                  </a:lnTo>
                  <a:lnTo>
                    <a:pt x="1014" y="9"/>
                  </a:lnTo>
                  <a:lnTo>
                    <a:pt x="1011" y="9"/>
                  </a:lnTo>
                  <a:lnTo>
                    <a:pt x="1009" y="10"/>
                  </a:lnTo>
                  <a:lnTo>
                    <a:pt x="1007" y="12"/>
                  </a:lnTo>
                  <a:lnTo>
                    <a:pt x="1004" y="14"/>
                  </a:lnTo>
                  <a:lnTo>
                    <a:pt x="1002" y="15"/>
                  </a:lnTo>
                  <a:lnTo>
                    <a:pt x="1002" y="15"/>
                  </a:lnTo>
                  <a:lnTo>
                    <a:pt x="1002" y="15"/>
                  </a:lnTo>
                  <a:lnTo>
                    <a:pt x="1002" y="21"/>
                  </a:lnTo>
                  <a:lnTo>
                    <a:pt x="1004" y="21"/>
                  </a:lnTo>
                  <a:lnTo>
                    <a:pt x="1004" y="21"/>
                  </a:lnTo>
                  <a:lnTo>
                    <a:pt x="1002" y="21"/>
                  </a:lnTo>
                  <a:lnTo>
                    <a:pt x="1001" y="22"/>
                  </a:lnTo>
                  <a:lnTo>
                    <a:pt x="999" y="24"/>
                  </a:lnTo>
                  <a:lnTo>
                    <a:pt x="997" y="24"/>
                  </a:lnTo>
                  <a:lnTo>
                    <a:pt x="995" y="26"/>
                  </a:lnTo>
                  <a:lnTo>
                    <a:pt x="995" y="28"/>
                  </a:lnTo>
                  <a:lnTo>
                    <a:pt x="997" y="29"/>
                  </a:lnTo>
                  <a:lnTo>
                    <a:pt x="997" y="31"/>
                  </a:lnTo>
                  <a:lnTo>
                    <a:pt x="994" y="33"/>
                  </a:lnTo>
                  <a:lnTo>
                    <a:pt x="994" y="35"/>
                  </a:lnTo>
                  <a:lnTo>
                    <a:pt x="992" y="38"/>
                  </a:lnTo>
                  <a:lnTo>
                    <a:pt x="988" y="38"/>
                  </a:lnTo>
                  <a:lnTo>
                    <a:pt x="988" y="42"/>
                  </a:lnTo>
                  <a:lnTo>
                    <a:pt x="983" y="45"/>
                  </a:lnTo>
                  <a:lnTo>
                    <a:pt x="985" y="47"/>
                  </a:lnTo>
                  <a:lnTo>
                    <a:pt x="985" y="49"/>
                  </a:lnTo>
                  <a:lnTo>
                    <a:pt x="985" y="52"/>
                  </a:lnTo>
                  <a:lnTo>
                    <a:pt x="983" y="54"/>
                  </a:lnTo>
                  <a:lnTo>
                    <a:pt x="983" y="56"/>
                  </a:lnTo>
                  <a:lnTo>
                    <a:pt x="980" y="57"/>
                  </a:lnTo>
                  <a:lnTo>
                    <a:pt x="980" y="59"/>
                  </a:lnTo>
                  <a:lnTo>
                    <a:pt x="980" y="59"/>
                  </a:lnTo>
                  <a:lnTo>
                    <a:pt x="980" y="63"/>
                  </a:lnTo>
                  <a:lnTo>
                    <a:pt x="980" y="64"/>
                  </a:lnTo>
                  <a:lnTo>
                    <a:pt x="983" y="64"/>
                  </a:lnTo>
                  <a:lnTo>
                    <a:pt x="985" y="66"/>
                  </a:lnTo>
                  <a:lnTo>
                    <a:pt x="988" y="68"/>
                  </a:lnTo>
                  <a:lnTo>
                    <a:pt x="990" y="68"/>
                  </a:lnTo>
                  <a:lnTo>
                    <a:pt x="990" y="71"/>
                  </a:lnTo>
                  <a:lnTo>
                    <a:pt x="988" y="71"/>
                  </a:lnTo>
                  <a:lnTo>
                    <a:pt x="990" y="73"/>
                  </a:lnTo>
                  <a:lnTo>
                    <a:pt x="992" y="77"/>
                  </a:lnTo>
                  <a:lnTo>
                    <a:pt x="994" y="78"/>
                  </a:lnTo>
                  <a:lnTo>
                    <a:pt x="997" y="78"/>
                  </a:lnTo>
                  <a:lnTo>
                    <a:pt x="1002" y="78"/>
                  </a:lnTo>
                  <a:lnTo>
                    <a:pt x="1007" y="78"/>
                  </a:lnTo>
                  <a:lnTo>
                    <a:pt x="1011" y="78"/>
                  </a:lnTo>
                  <a:lnTo>
                    <a:pt x="1013" y="80"/>
                  </a:lnTo>
                  <a:lnTo>
                    <a:pt x="1014" y="80"/>
                  </a:lnTo>
                  <a:lnTo>
                    <a:pt x="1014" y="84"/>
                  </a:lnTo>
                  <a:lnTo>
                    <a:pt x="1009" y="84"/>
                  </a:lnTo>
                  <a:lnTo>
                    <a:pt x="1009" y="82"/>
                  </a:lnTo>
                  <a:lnTo>
                    <a:pt x="1007" y="82"/>
                  </a:lnTo>
                  <a:lnTo>
                    <a:pt x="1006" y="82"/>
                  </a:lnTo>
                  <a:lnTo>
                    <a:pt x="1004" y="84"/>
                  </a:lnTo>
                  <a:lnTo>
                    <a:pt x="1004" y="85"/>
                  </a:lnTo>
                  <a:lnTo>
                    <a:pt x="1006" y="87"/>
                  </a:lnTo>
                  <a:lnTo>
                    <a:pt x="1006" y="89"/>
                  </a:lnTo>
                  <a:lnTo>
                    <a:pt x="1007" y="89"/>
                  </a:lnTo>
                  <a:lnTo>
                    <a:pt x="1007" y="92"/>
                  </a:lnTo>
                  <a:lnTo>
                    <a:pt x="1009" y="92"/>
                  </a:lnTo>
                  <a:lnTo>
                    <a:pt x="1009" y="92"/>
                  </a:lnTo>
                  <a:lnTo>
                    <a:pt x="1013" y="92"/>
                  </a:lnTo>
                  <a:lnTo>
                    <a:pt x="1013" y="94"/>
                  </a:lnTo>
                  <a:lnTo>
                    <a:pt x="1018" y="96"/>
                  </a:lnTo>
                  <a:lnTo>
                    <a:pt x="1018" y="96"/>
                  </a:lnTo>
                  <a:lnTo>
                    <a:pt x="1016" y="98"/>
                  </a:lnTo>
                  <a:lnTo>
                    <a:pt x="1016" y="98"/>
                  </a:lnTo>
                  <a:lnTo>
                    <a:pt x="1016" y="99"/>
                  </a:lnTo>
                  <a:lnTo>
                    <a:pt x="1016" y="99"/>
                  </a:lnTo>
                  <a:lnTo>
                    <a:pt x="1016" y="99"/>
                  </a:lnTo>
                  <a:lnTo>
                    <a:pt x="1018" y="101"/>
                  </a:lnTo>
                  <a:lnTo>
                    <a:pt x="1021" y="101"/>
                  </a:lnTo>
                  <a:lnTo>
                    <a:pt x="1023" y="99"/>
                  </a:lnTo>
                  <a:lnTo>
                    <a:pt x="1023" y="99"/>
                  </a:lnTo>
                  <a:lnTo>
                    <a:pt x="1025" y="98"/>
                  </a:lnTo>
                  <a:lnTo>
                    <a:pt x="1025" y="96"/>
                  </a:lnTo>
                  <a:lnTo>
                    <a:pt x="1034" y="96"/>
                  </a:lnTo>
                  <a:lnTo>
                    <a:pt x="1034" y="99"/>
                  </a:lnTo>
                  <a:lnTo>
                    <a:pt x="1035" y="99"/>
                  </a:lnTo>
                  <a:lnTo>
                    <a:pt x="1039" y="105"/>
                  </a:lnTo>
                  <a:lnTo>
                    <a:pt x="1042" y="106"/>
                  </a:lnTo>
                  <a:lnTo>
                    <a:pt x="1041" y="110"/>
                  </a:lnTo>
                  <a:lnTo>
                    <a:pt x="1042" y="110"/>
                  </a:lnTo>
                  <a:lnTo>
                    <a:pt x="1042" y="110"/>
                  </a:lnTo>
                  <a:lnTo>
                    <a:pt x="1048" y="110"/>
                  </a:lnTo>
                  <a:lnTo>
                    <a:pt x="1048" y="110"/>
                  </a:lnTo>
                  <a:lnTo>
                    <a:pt x="1048" y="110"/>
                  </a:lnTo>
                  <a:lnTo>
                    <a:pt x="1048" y="110"/>
                  </a:lnTo>
                  <a:lnTo>
                    <a:pt x="1051" y="110"/>
                  </a:lnTo>
                  <a:lnTo>
                    <a:pt x="1051" y="108"/>
                  </a:lnTo>
                  <a:lnTo>
                    <a:pt x="1051" y="105"/>
                  </a:lnTo>
                  <a:lnTo>
                    <a:pt x="1055" y="106"/>
                  </a:lnTo>
                  <a:lnTo>
                    <a:pt x="1056" y="108"/>
                  </a:lnTo>
                  <a:lnTo>
                    <a:pt x="1058" y="110"/>
                  </a:lnTo>
                  <a:lnTo>
                    <a:pt x="1067" y="110"/>
                  </a:lnTo>
                  <a:lnTo>
                    <a:pt x="1069" y="113"/>
                  </a:lnTo>
                  <a:lnTo>
                    <a:pt x="1083" y="111"/>
                  </a:lnTo>
                  <a:lnTo>
                    <a:pt x="1083" y="110"/>
                  </a:lnTo>
                  <a:lnTo>
                    <a:pt x="1086" y="110"/>
                  </a:lnTo>
                  <a:lnTo>
                    <a:pt x="1086" y="111"/>
                  </a:lnTo>
                  <a:lnTo>
                    <a:pt x="1088" y="113"/>
                  </a:lnTo>
                  <a:lnTo>
                    <a:pt x="1088" y="113"/>
                  </a:lnTo>
                  <a:lnTo>
                    <a:pt x="1091" y="115"/>
                  </a:lnTo>
                  <a:lnTo>
                    <a:pt x="1093" y="115"/>
                  </a:lnTo>
                  <a:lnTo>
                    <a:pt x="1097" y="115"/>
                  </a:lnTo>
                  <a:lnTo>
                    <a:pt x="1098" y="117"/>
                  </a:lnTo>
                  <a:lnTo>
                    <a:pt x="1103" y="117"/>
                  </a:lnTo>
                  <a:lnTo>
                    <a:pt x="1103" y="115"/>
                  </a:lnTo>
                  <a:lnTo>
                    <a:pt x="1103" y="115"/>
                  </a:lnTo>
                  <a:lnTo>
                    <a:pt x="1103" y="115"/>
                  </a:lnTo>
                  <a:lnTo>
                    <a:pt x="1105" y="113"/>
                  </a:lnTo>
                  <a:lnTo>
                    <a:pt x="1103" y="113"/>
                  </a:lnTo>
                  <a:lnTo>
                    <a:pt x="1102" y="111"/>
                  </a:lnTo>
                  <a:lnTo>
                    <a:pt x="1100" y="110"/>
                  </a:lnTo>
                  <a:lnTo>
                    <a:pt x="1098" y="110"/>
                  </a:lnTo>
                  <a:lnTo>
                    <a:pt x="1097" y="105"/>
                  </a:lnTo>
                  <a:lnTo>
                    <a:pt x="1090" y="101"/>
                  </a:lnTo>
                  <a:lnTo>
                    <a:pt x="1090" y="99"/>
                  </a:lnTo>
                  <a:lnTo>
                    <a:pt x="1093" y="99"/>
                  </a:lnTo>
                  <a:lnTo>
                    <a:pt x="1095" y="99"/>
                  </a:lnTo>
                  <a:lnTo>
                    <a:pt x="1095" y="101"/>
                  </a:lnTo>
                  <a:lnTo>
                    <a:pt x="1097" y="101"/>
                  </a:lnTo>
                  <a:lnTo>
                    <a:pt x="1097" y="105"/>
                  </a:lnTo>
                  <a:lnTo>
                    <a:pt x="1100" y="105"/>
                  </a:lnTo>
                  <a:lnTo>
                    <a:pt x="1100" y="106"/>
                  </a:lnTo>
                  <a:lnTo>
                    <a:pt x="1102" y="108"/>
                  </a:lnTo>
                  <a:lnTo>
                    <a:pt x="1102" y="108"/>
                  </a:lnTo>
                  <a:lnTo>
                    <a:pt x="1103" y="110"/>
                  </a:lnTo>
                  <a:lnTo>
                    <a:pt x="1107" y="110"/>
                  </a:lnTo>
                  <a:lnTo>
                    <a:pt x="1109" y="113"/>
                  </a:lnTo>
                  <a:lnTo>
                    <a:pt x="1110" y="113"/>
                  </a:lnTo>
                  <a:lnTo>
                    <a:pt x="1110" y="113"/>
                  </a:lnTo>
                  <a:lnTo>
                    <a:pt x="1112" y="115"/>
                  </a:lnTo>
                  <a:lnTo>
                    <a:pt x="1114" y="117"/>
                  </a:lnTo>
                  <a:lnTo>
                    <a:pt x="1114" y="118"/>
                  </a:lnTo>
                  <a:lnTo>
                    <a:pt x="1114" y="118"/>
                  </a:lnTo>
                  <a:lnTo>
                    <a:pt x="1114" y="120"/>
                  </a:lnTo>
                  <a:lnTo>
                    <a:pt x="1117" y="120"/>
                  </a:lnTo>
                  <a:lnTo>
                    <a:pt x="1117" y="118"/>
                  </a:lnTo>
                  <a:lnTo>
                    <a:pt x="1119" y="118"/>
                  </a:lnTo>
                  <a:lnTo>
                    <a:pt x="1119" y="117"/>
                  </a:lnTo>
                  <a:lnTo>
                    <a:pt x="1117" y="117"/>
                  </a:lnTo>
                  <a:lnTo>
                    <a:pt x="1117" y="113"/>
                  </a:lnTo>
                  <a:lnTo>
                    <a:pt x="1116" y="111"/>
                  </a:lnTo>
                  <a:lnTo>
                    <a:pt x="1114" y="111"/>
                  </a:lnTo>
                  <a:lnTo>
                    <a:pt x="1114" y="110"/>
                  </a:lnTo>
                  <a:lnTo>
                    <a:pt x="1114" y="110"/>
                  </a:lnTo>
                  <a:lnTo>
                    <a:pt x="1114" y="108"/>
                  </a:lnTo>
                  <a:lnTo>
                    <a:pt x="1110" y="105"/>
                  </a:lnTo>
                  <a:lnTo>
                    <a:pt x="1110" y="103"/>
                  </a:lnTo>
                  <a:lnTo>
                    <a:pt x="1112" y="103"/>
                  </a:lnTo>
                  <a:lnTo>
                    <a:pt x="1112" y="101"/>
                  </a:lnTo>
                  <a:lnTo>
                    <a:pt x="1121" y="101"/>
                  </a:lnTo>
                  <a:lnTo>
                    <a:pt x="1121" y="99"/>
                  </a:lnTo>
                  <a:lnTo>
                    <a:pt x="1124" y="99"/>
                  </a:lnTo>
                  <a:lnTo>
                    <a:pt x="1128" y="101"/>
                  </a:lnTo>
                  <a:lnTo>
                    <a:pt x="1130" y="103"/>
                  </a:lnTo>
                  <a:lnTo>
                    <a:pt x="1133" y="105"/>
                  </a:lnTo>
                  <a:lnTo>
                    <a:pt x="1133" y="108"/>
                  </a:lnTo>
                  <a:lnTo>
                    <a:pt x="1135" y="108"/>
                  </a:lnTo>
                  <a:lnTo>
                    <a:pt x="1135" y="108"/>
                  </a:lnTo>
                  <a:lnTo>
                    <a:pt x="1137" y="108"/>
                  </a:lnTo>
                  <a:lnTo>
                    <a:pt x="1137" y="110"/>
                  </a:lnTo>
                  <a:lnTo>
                    <a:pt x="1140" y="108"/>
                  </a:lnTo>
                  <a:lnTo>
                    <a:pt x="1142" y="108"/>
                  </a:lnTo>
                  <a:lnTo>
                    <a:pt x="1145" y="108"/>
                  </a:lnTo>
                  <a:lnTo>
                    <a:pt x="1147" y="108"/>
                  </a:lnTo>
                  <a:lnTo>
                    <a:pt x="1149" y="106"/>
                  </a:lnTo>
                  <a:lnTo>
                    <a:pt x="1151" y="106"/>
                  </a:lnTo>
                  <a:lnTo>
                    <a:pt x="1149" y="103"/>
                  </a:lnTo>
                  <a:lnTo>
                    <a:pt x="1149" y="99"/>
                  </a:lnTo>
                  <a:lnTo>
                    <a:pt x="1147" y="98"/>
                  </a:lnTo>
                  <a:lnTo>
                    <a:pt x="1145" y="98"/>
                  </a:lnTo>
                  <a:lnTo>
                    <a:pt x="1144" y="99"/>
                  </a:lnTo>
                  <a:lnTo>
                    <a:pt x="1144" y="99"/>
                  </a:lnTo>
                  <a:lnTo>
                    <a:pt x="1140" y="101"/>
                  </a:lnTo>
                  <a:lnTo>
                    <a:pt x="1140" y="96"/>
                  </a:lnTo>
                  <a:lnTo>
                    <a:pt x="1144" y="96"/>
                  </a:lnTo>
                  <a:lnTo>
                    <a:pt x="1145" y="94"/>
                  </a:lnTo>
                  <a:lnTo>
                    <a:pt x="1149" y="92"/>
                  </a:lnTo>
                  <a:lnTo>
                    <a:pt x="1151" y="98"/>
                  </a:lnTo>
                  <a:lnTo>
                    <a:pt x="1152" y="101"/>
                  </a:lnTo>
                  <a:lnTo>
                    <a:pt x="1156" y="103"/>
                  </a:lnTo>
                  <a:lnTo>
                    <a:pt x="1156" y="99"/>
                  </a:lnTo>
                  <a:lnTo>
                    <a:pt x="1161" y="99"/>
                  </a:lnTo>
                  <a:lnTo>
                    <a:pt x="1163" y="105"/>
                  </a:lnTo>
                  <a:lnTo>
                    <a:pt x="1165" y="111"/>
                  </a:lnTo>
                  <a:lnTo>
                    <a:pt x="1166" y="117"/>
                  </a:lnTo>
                  <a:lnTo>
                    <a:pt x="1166" y="117"/>
                  </a:lnTo>
                  <a:lnTo>
                    <a:pt x="1168" y="117"/>
                  </a:lnTo>
                  <a:lnTo>
                    <a:pt x="1168" y="110"/>
                  </a:lnTo>
                  <a:lnTo>
                    <a:pt x="1168" y="110"/>
                  </a:lnTo>
                  <a:lnTo>
                    <a:pt x="1168" y="110"/>
                  </a:lnTo>
                  <a:lnTo>
                    <a:pt x="1172" y="110"/>
                  </a:lnTo>
                  <a:lnTo>
                    <a:pt x="1173" y="110"/>
                  </a:lnTo>
                  <a:lnTo>
                    <a:pt x="1173" y="110"/>
                  </a:lnTo>
                  <a:lnTo>
                    <a:pt x="1175" y="108"/>
                  </a:lnTo>
                  <a:lnTo>
                    <a:pt x="1177" y="110"/>
                  </a:lnTo>
                  <a:lnTo>
                    <a:pt x="1177" y="110"/>
                  </a:lnTo>
                  <a:lnTo>
                    <a:pt x="1177" y="110"/>
                  </a:lnTo>
                  <a:lnTo>
                    <a:pt x="1177" y="113"/>
                  </a:lnTo>
                  <a:lnTo>
                    <a:pt x="1179" y="113"/>
                  </a:lnTo>
                  <a:lnTo>
                    <a:pt x="1179" y="113"/>
                  </a:lnTo>
                  <a:lnTo>
                    <a:pt x="1182" y="113"/>
                  </a:lnTo>
                  <a:lnTo>
                    <a:pt x="1182" y="117"/>
                  </a:lnTo>
                  <a:lnTo>
                    <a:pt x="1180" y="117"/>
                  </a:lnTo>
                  <a:lnTo>
                    <a:pt x="1180" y="120"/>
                  </a:lnTo>
                  <a:lnTo>
                    <a:pt x="1184" y="120"/>
                  </a:lnTo>
                  <a:lnTo>
                    <a:pt x="1186" y="120"/>
                  </a:lnTo>
                  <a:lnTo>
                    <a:pt x="1187" y="117"/>
                  </a:lnTo>
                  <a:lnTo>
                    <a:pt x="1187" y="113"/>
                  </a:lnTo>
                  <a:lnTo>
                    <a:pt x="1189" y="115"/>
                  </a:lnTo>
                  <a:lnTo>
                    <a:pt x="1194" y="115"/>
                  </a:lnTo>
                  <a:lnTo>
                    <a:pt x="1194" y="117"/>
                  </a:lnTo>
                  <a:lnTo>
                    <a:pt x="1196" y="117"/>
                  </a:lnTo>
                  <a:lnTo>
                    <a:pt x="1196" y="118"/>
                  </a:lnTo>
                  <a:lnTo>
                    <a:pt x="1189" y="118"/>
                  </a:lnTo>
                  <a:lnTo>
                    <a:pt x="1189" y="120"/>
                  </a:lnTo>
                  <a:lnTo>
                    <a:pt x="1189" y="120"/>
                  </a:lnTo>
                  <a:lnTo>
                    <a:pt x="1189" y="120"/>
                  </a:lnTo>
                  <a:lnTo>
                    <a:pt x="1189" y="125"/>
                  </a:lnTo>
                  <a:lnTo>
                    <a:pt x="1189" y="125"/>
                  </a:lnTo>
                  <a:lnTo>
                    <a:pt x="1191" y="129"/>
                  </a:lnTo>
                  <a:lnTo>
                    <a:pt x="1193" y="129"/>
                  </a:lnTo>
                  <a:lnTo>
                    <a:pt x="1193" y="129"/>
                  </a:lnTo>
                  <a:lnTo>
                    <a:pt x="1194" y="129"/>
                  </a:lnTo>
                  <a:lnTo>
                    <a:pt x="1198" y="129"/>
                  </a:lnTo>
                  <a:lnTo>
                    <a:pt x="1198" y="129"/>
                  </a:lnTo>
                  <a:lnTo>
                    <a:pt x="1199" y="131"/>
                  </a:lnTo>
                  <a:lnTo>
                    <a:pt x="1199" y="131"/>
                  </a:lnTo>
                  <a:lnTo>
                    <a:pt x="1199" y="134"/>
                  </a:lnTo>
                  <a:lnTo>
                    <a:pt x="1198" y="134"/>
                  </a:lnTo>
                  <a:lnTo>
                    <a:pt x="1198" y="132"/>
                  </a:lnTo>
                  <a:lnTo>
                    <a:pt x="1196" y="132"/>
                  </a:lnTo>
                  <a:lnTo>
                    <a:pt x="1193" y="132"/>
                  </a:lnTo>
                  <a:lnTo>
                    <a:pt x="1193" y="139"/>
                  </a:lnTo>
                  <a:lnTo>
                    <a:pt x="1189" y="139"/>
                  </a:lnTo>
                  <a:lnTo>
                    <a:pt x="1191" y="146"/>
                  </a:lnTo>
                  <a:lnTo>
                    <a:pt x="1196" y="146"/>
                  </a:lnTo>
                  <a:lnTo>
                    <a:pt x="1196" y="152"/>
                  </a:lnTo>
                  <a:lnTo>
                    <a:pt x="1199" y="152"/>
                  </a:lnTo>
                  <a:lnTo>
                    <a:pt x="1201" y="150"/>
                  </a:lnTo>
                  <a:lnTo>
                    <a:pt x="1205" y="148"/>
                  </a:lnTo>
                  <a:lnTo>
                    <a:pt x="1205" y="146"/>
                  </a:lnTo>
                  <a:lnTo>
                    <a:pt x="1208" y="145"/>
                  </a:lnTo>
                  <a:lnTo>
                    <a:pt x="1208" y="143"/>
                  </a:lnTo>
                  <a:lnTo>
                    <a:pt x="1210" y="143"/>
                  </a:lnTo>
                  <a:lnTo>
                    <a:pt x="1210" y="139"/>
                  </a:lnTo>
                  <a:lnTo>
                    <a:pt x="1215" y="141"/>
                  </a:lnTo>
                  <a:lnTo>
                    <a:pt x="1217" y="138"/>
                  </a:lnTo>
                  <a:lnTo>
                    <a:pt x="1219" y="138"/>
                  </a:lnTo>
                  <a:lnTo>
                    <a:pt x="1219" y="138"/>
                  </a:lnTo>
                  <a:lnTo>
                    <a:pt x="1219" y="138"/>
                  </a:lnTo>
                  <a:lnTo>
                    <a:pt x="1219" y="141"/>
                  </a:lnTo>
                  <a:lnTo>
                    <a:pt x="1219" y="145"/>
                  </a:lnTo>
                  <a:lnTo>
                    <a:pt x="1217" y="146"/>
                  </a:lnTo>
                  <a:lnTo>
                    <a:pt x="1215" y="146"/>
                  </a:lnTo>
                  <a:lnTo>
                    <a:pt x="1217" y="155"/>
                  </a:lnTo>
                  <a:lnTo>
                    <a:pt x="1219" y="155"/>
                  </a:lnTo>
                  <a:lnTo>
                    <a:pt x="1220" y="155"/>
                  </a:lnTo>
                  <a:lnTo>
                    <a:pt x="1222" y="155"/>
                  </a:lnTo>
                  <a:lnTo>
                    <a:pt x="1224" y="155"/>
                  </a:lnTo>
                  <a:lnTo>
                    <a:pt x="1224" y="157"/>
                  </a:lnTo>
                  <a:lnTo>
                    <a:pt x="1224" y="159"/>
                  </a:lnTo>
                  <a:lnTo>
                    <a:pt x="1226" y="160"/>
                  </a:lnTo>
                  <a:lnTo>
                    <a:pt x="1227" y="160"/>
                  </a:lnTo>
                  <a:lnTo>
                    <a:pt x="1231" y="160"/>
                  </a:lnTo>
                  <a:lnTo>
                    <a:pt x="1229" y="164"/>
                  </a:lnTo>
                  <a:lnTo>
                    <a:pt x="1229" y="166"/>
                  </a:lnTo>
                  <a:lnTo>
                    <a:pt x="1229" y="167"/>
                  </a:lnTo>
                  <a:lnTo>
                    <a:pt x="1231" y="169"/>
                  </a:lnTo>
                  <a:lnTo>
                    <a:pt x="1231" y="173"/>
                  </a:lnTo>
                  <a:lnTo>
                    <a:pt x="1233" y="173"/>
                  </a:lnTo>
                  <a:lnTo>
                    <a:pt x="1233" y="174"/>
                  </a:lnTo>
                  <a:lnTo>
                    <a:pt x="1233" y="174"/>
                  </a:lnTo>
                  <a:lnTo>
                    <a:pt x="1231" y="176"/>
                  </a:lnTo>
                  <a:lnTo>
                    <a:pt x="1231" y="180"/>
                  </a:lnTo>
                  <a:lnTo>
                    <a:pt x="1233" y="180"/>
                  </a:lnTo>
                  <a:lnTo>
                    <a:pt x="1233" y="180"/>
                  </a:lnTo>
                  <a:lnTo>
                    <a:pt x="1236" y="180"/>
                  </a:lnTo>
                  <a:lnTo>
                    <a:pt x="1234" y="185"/>
                  </a:lnTo>
                  <a:lnTo>
                    <a:pt x="1233" y="185"/>
                  </a:lnTo>
                  <a:lnTo>
                    <a:pt x="1231" y="185"/>
                  </a:lnTo>
                  <a:lnTo>
                    <a:pt x="1231" y="185"/>
                  </a:lnTo>
                  <a:lnTo>
                    <a:pt x="1227" y="187"/>
                  </a:lnTo>
                  <a:lnTo>
                    <a:pt x="1227" y="188"/>
                  </a:lnTo>
                  <a:lnTo>
                    <a:pt x="1227" y="188"/>
                  </a:lnTo>
                  <a:lnTo>
                    <a:pt x="1227" y="190"/>
                  </a:lnTo>
                  <a:lnTo>
                    <a:pt x="1226" y="192"/>
                  </a:lnTo>
                  <a:lnTo>
                    <a:pt x="1227" y="195"/>
                  </a:lnTo>
                  <a:lnTo>
                    <a:pt x="1227" y="197"/>
                  </a:lnTo>
                  <a:lnTo>
                    <a:pt x="1229" y="197"/>
                  </a:lnTo>
                  <a:lnTo>
                    <a:pt x="1231" y="199"/>
                  </a:lnTo>
                  <a:lnTo>
                    <a:pt x="1234" y="201"/>
                  </a:lnTo>
                  <a:lnTo>
                    <a:pt x="1233" y="201"/>
                  </a:lnTo>
                  <a:lnTo>
                    <a:pt x="1231" y="201"/>
                  </a:lnTo>
                  <a:lnTo>
                    <a:pt x="1229" y="201"/>
                  </a:lnTo>
                  <a:lnTo>
                    <a:pt x="1229" y="201"/>
                  </a:lnTo>
                  <a:lnTo>
                    <a:pt x="1227" y="201"/>
                  </a:lnTo>
                  <a:lnTo>
                    <a:pt x="1227" y="201"/>
                  </a:lnTo>
                  <a:lnTo>
                    <a:pt x="1226" y="201"/>
                  </a:lnTo>
                  <a:lnTo>
                    <a:pt x="1226" y="204"/>
                  </a:lnTo>
                  <a:lnTo>
                    <a:pt x="1222" y="204"/>
                  </a:lnTo>
                  <a:lnTo>
                    <a:pt x="1222" y="206"/>
                  </a:lnTo>
                  <a:lnTo>
                    <a:pt x="1219" y="208"/>
                  </a:lnTo>
                  <a:lnTo>
                    <a:pt x="1219" y="209"/>
                  </a:lnTo>
                  <a:lnTo>
                    <a:pt x="1219" y="209"/>
                  </a:lnTo>
                  <a:lnTo>
                    <a:pt x="1219" y="213"/>
                  </a:lnTo>
                  <a:lnTo>
                    <a:pt x="1217" y="213"/>
                  </a:lnTo>
                  <a:lnTo>
                    <a:pt x="1217" y="214"/>
                  </a:lnTo>
                  <a:lnTo>
                    <a:pt x="1213" y="214"/>
                  </a:lnTo>
                  <a:lnTo>
                    <a:pt x="1213" y="214"/>
                  </a:lnTo>
                  <a:lnTo>
                    <a:pt x="1212" y="216"/>
                  </a:lnTo>
                  <a:lnTo>
                    <a:pt x="1210" y="218"/>
                  </a:lnTo>
                  <a:lnTo>
                    <a:pt x="1208" y="218"/>
                  </a:lnTo>
                  <a:lnTo>
                    <a:pt x="1210" y="221"/>
                  </a:lnTo>
                  <a:lnTo>
                    <a:pt x="1210" y="223"/>
                  </a:lnTo>
                  <a:lnTo>
                    <a:pt x="1212" y="225"/>
                  </a:lnTo>
                  <a:lnTo>
                    <a:pt x="1213" y="227"/>
                  </a:lnTo>
                  <a:lnTo>
                    <a:pt x="1217" y="227"/>
                  </a:lnTo>
                  <a:lnTo>
                    <a:pt x="1219" y="232"/>
                  </a:lnTo>
                  <a:lnTo>
                    <a:pt x="1220" y="235"/>
                  </a:lnTo>
                  <a:lnTo>
                    <a:pt x="1224" y="237"/>
                  </a:lnTo>
                  <a:lnTo>
                    <a:pt x="1226" y="241"/>
                  </a:lnTo>
                  <a:lnTo>
                    <a:pt x="1227" y="246"/>
                  </a:lnTo>
                  <a:lnTo>
                    <a:pt x="1224" y="246"/>
                  </a:lnTo>
                  <a:lnTo>
                    <a:pt x="1224" y="246"/>
                  </a:lnTo>
                  <a:lnTo>
                    <a:pt x="1219" y="246"/>
                  </a:lnTo>
                  <a:lnTo>
                    <a:pt x="1219" y="246"/>
                  </a:lnTo>
                  <a:lnTo>
                    <a:pt x="1210" y="246"/>
                  </a:lnTo>
                  <a:lnTo>
                    <a:pt x="1210" y="248"/>
                  </a:lnTo>
                  <a:lnTo>
                    <a:pt x="1205" y="248"/>
                  </a:lnTo>
                  <a:lnTo>
                    <a:pt x="1205" y="249"/>
                  </a:lnTo>
                  <a:lnTo>
                    <a:pt x="1199" y="248"/>
                  </a:lnTo>
                  <a:lnTo>
                    <a:pt x="1199" y="248"/>
                  </a:lnTo>
                  <a:lnTo>
                    <a:pt x="1194" y="248"/>
                  </a:lnTo>
                  <a:lnTo>
                    <a:pt x="1194" y="251"/>
                  </a:lnTo>
                  <a:lnTo>
                    <a:pt x="1189" y="249"/>
                  </a:lnTo>
                  <a:lnTo>
                    <a:pt x="1189" y="248"/>
                  </a:lnTo>
                  <a:lnTo>
                    <a:pt x="1187" y="249"/>
                  </a:lnTo>
                  <a:lnTo>
                    <a:pt x="1187" y="251"/>
                  </a:lnTo>
                  <a:lnTo>
                    <a:pt x="1180" y="251"/>
                  </a:lnTo>
                  <a:lnTo>
                    <a:pt x="1180" y="255"/>
                  </a:lnTo>
                  <a:lnTo>
                    <a:pt x="1173" y="253"/>
                  </a:lnTo>
                  <a:lnTo>
                    <a:pt x="1173" y="251"/>
                  </a:lnTo>
                  <a:lnTo>
                    <a:pt x="1172" y="251"/>
                  </a:lnTo>
                  <a:lnTo>
                    <a:pt x="1172" y="253"/>
                  </a:lnTo>
                  <a:lnTo>
                    <a:pt x="1172" y="253"/>
                  </a:lnTo>
                  <a:lnTo>
                    <a:pt x="1170" y="253"/>
                  </a:lnTo>
                  <a:lnTo>
                    <a:pt x="1168" y="253"/>
                  </a:lnTo>
                  <a:lnTo>
                    <a:pt x="1168" y="251"/>
                  </a:lnTo>
                  <a:lnTo>
                    <a:pt x="1166" y="251"/>
                  </a:lnTo>
                  <a:lnTo>
                    <a:pt x="1165" y="253"/>
                  </a:lnTo>
                  <a:lnTo>
                    <a:pt x="1163" y="253"/>
                  </a:lnTo>
                  <a:lnTo>
                    <a:pt x="1159" y="251"/>
                  </a:lnTo>
                  <a:lnTo>
                    <a:pt x="1159" y="253"/>
                  </a:lnTo>
                  <a:lnTo>
                    <a:pt x="1159" y="258"/>
                  </a:lnTo>
                  <a:lnTo>
                    <a:pt x="1158" y="260"/>
                  </a:lnTo>
                  <a:lnTo>
                    <a:pt x="1158" y="262"/>
                  </a:lnTo>
                  <a:lnTo>
                    <a:pt x="1156" y="263"/>
                  </a:lnTo>
                  <a:lnTo>
                    <a:pt x="1156" y="267"/>
                  </a:lnTo>
                  <a:lnTo>
                    <a:pt x="1158" y="267"/>
                  </a:lnTo>
                  <a:lnTo>
                    <a:pt x="1156" y="270"/>
                  </a:lnTo>
                  <a:lnTo>
                    <a:pt x="1154" y="272"/>
                  </a:lnTo>
                  <a:lnTo>
                    <a:pt x="1152" y="276"/>
                  </a:lnTo>
                  <a:lnTo>
                    <a:pt x="1154" y="279"/>
                  </a:lnTo>
                  <a:lnTo>
                    <a:pt x="1156" y="283"/>
                  </a:lnTo>
                  <a:lnTo>
                    <a:pt x="1161" y="283"/>
                  </a:lnTo>
                  <a:lnTo>
                    <a:pt x="1161" y="284"/>
                  </a:lnTo>
                  <a:lnTo>
                    <a:pt x="1166" y="284"/>
                  </a:lnTo>
                  <a:lnTo>
                    <a:pt x="1168" y="286"/>
                  </a:lnTo>
                  <a:lnTo>
                    <a:pt x="1177" y="284"/>
                  </a:lnTo>
                  <a:lnTo>
                    <a:pt x="1179" y="281"/>
                  </a:lnTo>
                  <a:lnTo>
                    <a:pt x="1184" y="281"/>
                  </a:lnTo>
                  <a:lnTo>
                    <a:pt x="1184" y="277"/>
                  </a:lnTo>
                  <a:lnTo>
                    <a:pt x="1187" y="276"/>
                  </a:lnTo>
                  <a:lnTo>
                    <a:pt x="1187" y="276"/>
                  </a:lnTo>
                  <a:lnTo>
                    <a:pt x="1187" y="274"/>
                  </a:lnTo>
                  <a:lnTo>
                    <a:pt x="1189" y="272"/>
                  </a:lnTo>
                  <a:lnTo>
                    <a:pt x="1189" y="272"/>
                  </a:lnTo>
                  <a:lnTo>
                    <a:pt x="1191" y="272"/>
                  </a:lnTo>
                  <a:lnTo>
                    <a:pt x="1193" y="276"/>
                  </a:lnTo>
                  <a:lnTo>
                    <a:pt x="1194" y="276"/>
                  </a:lnTo>
                  <a:lnTo>
                    <a:pt x="1196" y="277"/>
                  </a:lnTo>
                  <a:lnTo>
                    <a:pt x="1196" y="279"/>
                  </a:lnTo>
                  <a:lnTo>
                    <a:pt x="1199" y="277"/>
                  </a:lnTo>
                  <a:lnTo>
                    <a:pt x="1199" y="277"/>
                  </a:lnTo>
                  <a:lnTo>
                    <a:pt x="1201" y="276"/>
                  </a:lnTo>
                  <a:lnTo>
                    <a:pt x="1201" y="272"/>
                  </a:lnTo>
                  <a:lnTo>
                    <a:pt x="1201" y="272"/>
                  </a:lnTo>
                  <a:lnTo>
                    <a:pt x="1199" y="270"/>
                  </a:lnTo>
                  <a:lnTo>
                    <a:pt x="1198" y="270"/>
                  </a:lnTo>
                  <a:lnTo>
                    <a:pt x="1196" y="269"/>
                  </a:lnTo>
                  <a:lnTo>
                    <a:pt x="1196" y="269"/>
                  </a:lnTo>
                  <a:lnTo>
                    <a:pt x="1196" y="267"/>
                  </a:lnTo>
                  <a:lnTo>
                    <a:pt x="1198" y="265"/>
                  </a:lnTo>
                  <a:lnTo>
                    <a:pt x="1198" y="265"/>
                  </a:lnTo>
                  <a:lnTo>
                    <a:pt x="1198" y="263"/>
                  </a:lnTo>
                  <a:lnTo>
                    <a:pt x="1201" y="263"/>
                  </a:lnTo>
                  <a:lnTo>
                    <a:pt x="1201" y="267"/>
                  </a:lnTo>
                  <a:lnTo>
                    <a:pt x="1203" y="269"/>
                  </a:lnTo>
                  <a:lnTo>
                    <a:pt x="1205" y="270"/>
                  </a:lnTo>
                  <a:lnTo>
                    <a:pt x="1205" y="270"/>
                  </a:lnTo>
                  <a:lnTo>
                    <a:pt x="1205" y="272"/>
                  </a:lnTo>
                  <a:lnTo>
                    <a:pt x="1206" y="272"/>
                  </a:lnTo>
                  <a:lnTo>
                    <a:pt x="1208" y="270"/>
                  </a:lnTo>
                  <a:lnTo>
                    <a:pt x="1208" y="269"/>
                  </a:lnTo>
                  <a:lnTo>
                    <a:pt x="1210" y="269"/>
                  </a:lnTo>
                  <a:lnTo>
                    <a:pt x="1208" y="267"/>
                  </a:lnTo>
                  <a:lnTo>
                    <a:pt x="1210" y="267"/>
                  </a:lnTo>
                  <a:lnTo>
                    <a:pt x="1210" y="267"/>
                  </a:lnTo>
                  <a:lnTo>
                    <a:pt x="1210" y="267"/>
                  </a:lnTo>
                  <a:lnTo>
                    <a:pt x="1212" y="267"/>
                  </a:lnTo>
                  <a:lnTo>
                    <a:pt x="1212" y="270"/>
                  </a:lnTo>
                  <a:lnTo>
                    <a:pt x="1215" y="272"/>
                  </a:lnTo>
                  <a:lnTo>
                    <a:pt x="1215" y="274"/>
                  </a:lnTo>
                  <a:lnTo>
                    <a:pt x="1217" y="277"/>
                  </a:lnTo>
                  <a:lnTo>
                    <a:pt x="1217" y="277"/>
                  </a:lnTo>
                  <a:lnTo>
                    <a:pt x="1219" y="272"/>
                  </a:lnTo>
                  <a:lnTo>
                    <a:pt x="1224" y="272"/>
                  </a:lnTo>
                  <a:lnTo>
                    <a:pt x="1224" y="274"/>
                  </a:lnTo>
                  <a:lnTo>
                    <a:pt x="1226" y="274"/>
                  </a:lnTo>
                  <a:lnTo>
                    <a:pt x="1226" y="279"/>
                  </a:lnTo>
                  <a:lnTo>
                    <a:pt x="1227" y="279"/>
                  </a:lnTo>
                  <a:lnTo>
                    <a:pt x="1229" y="286"/>
                  </a:lnTo>
                  <a:lnTo>
                    <a:pt x="1231" y="286"/>
                  </a:lnTo>
                  <a:lnTo>
                    <a:pt x="1234" y="288"/>
                  </a:lnTo>
                  <a:lnTo>
                    <a:pt x="1234" y="298"/>
                  </a:lnTo>
                  <a:lnTo>
                    <a:pt x="1236" y="298"/>
                  </a:lnTo>
                  <a:lnTo>
                    <a:pt x="1238" y="297"/>
                  </a:lnTo>
                  <a:lnTo>
                    <a:pt x="1238" y="297"/>
                  </a:lnTo>
                  <a:lnTo>
                    <a:pt x="1240" y="297"/>
                  </a:lnTo>
                  <a:lnTo>
                    <a:pt x="1241" y="302"/>
                  </a:lnTo>
                  <a:lnTo>
                    <a:pt x="1245" y="300"/>
                  </a:lnTo>
                  <a:lnTo>
                    <a:pt x="1245" y="297"/>
                  </a:lnTo>
                  <a:lnTo>
                    <a:pt x="1248" y="297"/>
                  </a:lnTo>
                  <a:lnTo>
                    <a:pt x="1248" y="298"/>
                  </a:lnTo>
                  <a:lnTo>
                    <a:pt x="1252" y="298"/>
                  </a:lnTo>
                  <a:lnTo>
                    <a:pt x="1252" y="300"/>
                  </a:lnTo>
                  <a:lnTo>
                    <a:pt x="1252" y="300"/>
                  </a:lnTo>
                  <a:lnTo>
                    <a:pt x="1252" y="300"/>
                  </a:lnTo>
                  <a:lnTo>
                    <a:pt x="1252" y="302"/>
                  </a:lnTo>
                  <a:lnTo>
                    <a:pt x="1252" y="304"/>
                  </a:lnTo>
                  <a:lnTo>
                    <a:pt x="1248" y="304"/>
                  </a:lnTo>
                  <a:lnTo>
                    <a:pt x="1247" y="305"/>
                  </a:lnTo>
                  <a:lnTo>
                    <a:pt x="1243" y="305"/>
                  </a:lnTo>
                  <a:lnTo>
                    <a:pt x="1241" y="309"/>
                  </a:lnTo>
                  <a:lnTo>
                    <a:pt x="1247" y="309"/>
                  </a:lnTo>
                  <a:lnTo>
                    <a:pt x="1250" y="311"/>
                  </a:lnTo>
                  <a:lnTo>
                    <a:pt x="1252" y="312"/>
                  </a:lnTo>
                  <a:lnTo>
                    <a:pt x="1254" y="312"/>
                  </a:lnTo>
                  <a:lnTo>
                    <a:pt x="1255" y="311"/>
                  </a:lnTo>
                  <a:lnTo>
                    <a:pt x="1259" y="309"/>
                  </a:lnTo>
                  <a:lnTo>
                    <a:pt x="1259" y="312"/>
                  </a:lnTo>
                  <a:lnTo>
                    <a:pt x="1264" y="312"/>
                  </a:lnTo>
                  <a:lnTo>
                    <a:pt x="1266" y="312"/>
                  </a:lnTo>
                  <a:lnTo>
                    <a:pt x="1269" y="312"/>
                  </a:lnTo>
                  <a:lnTo>
                    <a:pt x="1271" y="311"/>
                  </a:lnTo>
                  <a:lnTo>
                    <a:pt x="1271" y="307"/>
                  </a:lnTo>
                  <a:lnTo>
                    <a:pt x="1275" y="309"/>
                  </a:lnTo>
                  <a:lnTo>
                    <a:pt x="1275" y="311"/>
                  </a:lnTo>
                  <a:lnTo>
                    <a:pt x="1276" y="309"/>
                  </a:lnTo>
                  <a:lnTo>
                    <a:pt x="1285" y="311"/>
                  </a:lnTo>
                  <a:lnTo>
                    <a:pt x="1285" y="312"/>
                  </a:lnTo>
                  <a:lnTo>
                    <a:pt x="1289" y="312"/>
                  </a:lnTo>
                  <a:lnTo>
                    <a:pt x="1290" y="312"/>
                  </a:lnTo>
                  <a:lnTo>
                    <a:pt x="1292" y="309"/>
                  </a:lnTo>
                  <a:lnTo>
                    <a:pt x="1292" y="311"/>
                  </a:lnTo>
                  <a:lnTo>
                    <a:pt x="1294" y="311"/>
                  </a:lnTo>
                  <a:lnTo>
                    <a:pt x="1297" y="311"/>
                  </a:lnTo>
                  <a:lnTo>
                    <a:pt x="1297" y="312"/>
                  </a:lnTo>
                  <a:lnTo>
                    <a:pt x="1308" y="311"/>
                  </a:lnTo>
                  <a:lnTo>
                    <a:pt x="1308" y="312"/>
                  </a:lnTo>
                  <a:lnTo>
                    <a:pt x="1309" y="312"/>
                  </a:lnTo>
                  <a:lnTo>
                    <a:pt x="1309" y="314"/>
                  </a:lnTo>
                  <a:lnTo>
                    <a:pt x="1313" y="314"/>
                  </a:lnTo>
                  <a:lnTo>
                    <a:pt x="1313" y="314"/>
                  </a:lnTo>
                  <a:lnTo>
                    <a:pt x="1316" y="314"/>
                  </a:lnTo>
                  <a:lnTo>
                    <a:pt x="1316" y="316"/>
                  </a:lnTo>
                  <a:lnTo>
                    <a:pt x="1316" y="316"/>
                  </a:lnTo>
                  <a:lnTo>
                    <a:pt x="1316" y="316"/>
                  </a:lnTo>
                  <a:lnTo>
                    <a:pt x="1316" y="316"/>
                  </a:lnTo>
                  <a:lnTo>
                    <a:pt x="1318" y="314"/>
                  </a:lnTo>
                  <a:lnTo>
                    <a:pt x="1318" y="314"/>
                  </a:lnTo>
                  <a:lnTo>
                    <a:pt x="1318" y="316"/>
                  </a:lnTo>
                  <a:lnTo>
                    <a:pt x="1322" y="317"/>
                  </a:lnTo>
                  <a:lnTo>
                    <a:pt x="1323" y="317"/>
                  </a:lnTo>
                  <a:lnTo>
                    <a:pt x="1325" y="317"/>
                  </a:lnTo>
                  <a:lnTo>
                    <a:pt x="1329" y="317"/>
                  </a:lnTo>
                  <a:lnTo>
                    <a:pt x="1329" y="314"/>
                  </a:lnTo>
                  <a:lnTo>
                    <a:pt x="1329" y="312"/>
                  </a:lnTo>
                  <a:lnTo>
                    <a:pt x="1329" y="311"/>
                  </a:lnTo>
                  <a:lnTo>
                    <a:pt x="1330" y="307"/>
                  </a:lnTo>
                  <a:lnTo>
                    <a:pt x="1325" y="305"/>
                  </a:lnTo>
                  <a:lnTo>
                    <a:pt x="1322" y="305"/>
                  </a:lnTo>
                  <a:lnTo>
                    <a:pt x="1316" y="305"/>
                  </a:lnTo>
                  <a:lnTo>
                    <a:pt x="1316" y="300"/>
                  </a:lnTo>
                  <a:lnTo>
                    <a:pt x="1313" y="300"/>
                  </a:lnTo>
                  <a:lnTo>
                    <a:pt x="1313" y="297"/>
                  </a:lnTo>
                  <a:lnTo>
                    <a:pt x="1311" y="297"/>
                  </a:lnTo>
                  <a:lnTo>
                    <a:pt x="1308" y="295"/>
                  </a:lnTo>
                  <a:lnTo>
                    <a:pt x="1306" y="295"/>
                  </a:lnTo>
                  <a:lnTo>
                    <a:pt x="1302" y="295"/>
                  </a:lnTo>
                  <a:lnTo>
                    <a:pt x="1301" y="295"/>
                  </a:lnTo>
                  <a:lnTo>
                    <a:pt x="1301" y="295"/>
                  </a:lnTo>
                  <a:lnTo>
                    <a:pt x="1301" y="291"/>
                  </a:lnTo>
                  <a:lnTo>
                    <a:pt x="1295" y="290"/>
                  </a:lnTo>
                  <a:lnTo>
                    <a:pt x="1292" y="288"/>
                  </a:lnTo>
                  <a:lnTo>
                    <a:pt x="1289" y="284"/>
                  </a:lnTo>
                  <a:lnTo>
                    <a:pt x="1285" y="281"/>
                  </a:lnTo>
                  <a:lnTo>
                    <a:pt x="1285" y="281"/>
                  </a:lnTo>
                  <a:lnTo>
                    <a:pt x="1283" y="281"/>
                  </a:lnTo>
                  <a:lnTo>
                    <a:pt x="1283" y="281"/>
                  </a:lnTo>
                  <a:lnTo>
                    <a:pt x="1282" y="281"/>
                  </a:lnTo>
                  <a:lnTo>
                    <a:pt x="1280" y="279"/>
                  </a:lnTo>
                  <a:lnTo>
                    <a:pt x="1280" y="277"/>
                  </a:lnTo>
                  <a:lnTo>
                    <a:pt x="1280" y="277"/>
                  </a:lnTo>
                  <a:lnTo>
                    <a:pt x="1280" y="276"/>
                  </a:lnTo>
                  <a:lnTo>
                    <a:pt x="1280" y="276"/>
                  </a:lnTo>
                  <a:lnTo>
                    <a:pt x="1280" y="276"/>
                  </a:lnTo>
                  <a:lnTo>
                    <a:pt x="1280" y="274"/>
                  </a:lnTo>
                  <a:lnTo>
                    <a:pt x="1285" y="272"/>
                  </a:lnTo>
                  <a:lnTo>
                    <a:pt x="1285" y="274"/>
                  </a:lnTo>
                  <a:lnTo>
                    <a:pt x="1290" y="276"/>
                  </a:lnTo>
                  <a:lnTo>
                    <a:pt x="1294" y="276"/>
                  </a:lnTo>
                  <a:lnTo>
                    <a:pt x="1297" y="277"/>
                  </a:lnTo>
                  <a:lnTo>
                    <a:pt x="1299" y="279"/>
                  </a:lnTo>
                  <a:lnTo>
                    <a:pt x="1301" y="279"/>
                  </a:lnTo>
                  <a:lnTo>
                    <a:pt x="1301" y="277"/>
                  </a:lnTo>
                  <a:lnTo>
                    <a:pt x="1299" y="276"/>
                  </a:lnTo>
                  <a:lnTo>
                    <a:pt x="1299" y="274"/>
                  </a:lnTo>
                  <a:lnTo>
                    <a:pt x="1302" y="274"/>
                  </a:lnTo>
                  <a:lnTo>
                    <a:pt x="1306" y="276"/>
                  </a:lnTo>
                  <a:lnTo>
                    <a:pt x="1308" y="279"/>
                  </a:lnTo>
                  <a:lnTo>
                    <a:pt x="1309" y="279"/>
                  </a:lnTo>
                  <a:lnTo>
                    <a:pt x="1311" y="281"/>
                  </a:lnTo>
                  <a:lnTo>
                    <a:pt x="1313" y="281"/>
                  </a:lnTo>
                  <a:lnTo>
                    <a:pt x="1313" y="279"/>
                  </a:lnTo>
                  <a:lnTo>
                    <a:pt x="1315" y="279"/>
                  </a:lnTo>
                  <a:lnTo>
                    <a:pt x="1316" y="277"/>
                  </a:lnTo>
                  <a:lnTo>
                    <a:pt x="1320" y="277"/>
                  </a:lnTo>
                  <a:lnTo>
                    <a:pt x="1322" y="277"/>
                  </a:lnTo>
                  <a:lnTo>
                    <a:pt x="1322" y="279"/>
                  </a:lnTo>
                  <a:lnTo>
                    <a:pt x="1327" y="279"/>
                  </a:lnTo>
                  <a:lnTo>
                    <a:pt x="1327" y="283"/>
                  </a:lnTo>
                  <a:lnTo>
                    <a:pt x="1330" y="281"/>
                  </a:lnTo>
                  <a:lnTo>
                    <a:pt x="1330" y="281"/>
                  </a:lnTo>
                  <a:lnTo>
                    <a:pt x="1332" y="281"/>
                  </a:lnTo>
                  <a:lnTo>
                    <a:pt x="1334" y="284"/>
                  </a:lnTo>
                  <a:lnTo>
                    <a:pt x="1334" y="284"/>
                  </a:lnTo>
                  <a:lnTo>
                    <a:pt x="1334" y="288"/>
                  </a:lnTo>
                  <a:lnTo>
                    <a:pt x="1336" y="288"/>
                  </a:lnTo>
                  <a:lnTo>
                    <a:pt x="1337" y="290"/>
                  </a:lnTo>
                  <a:lnTo>
                    <a:pt x="1341" y="290"/>
                  </a:lnTo>
                  <a:lnTo>
                    <a:pt x="1341" y="288"/>
                  </a:lnTo>
                  <a:lnTo>
                    <a:pt x="1341" y="288"/>
                  </a:lnTo>
                  <a:lnTo>
                    <a:pt x="1341" y="288"/>
                  </a:lnTo>
                  <a:lnTo>
                    <a:pt x="1343" y="288"/>
                  </a:lnTo>
                  <a:lnTo>
                    <a:pt x="1341" y="286"/>
                  </a:lnTo>
                  <a:lnTo>
                    <a:pt x="1337" y="288"/>
                  </a:lnTo>
                  <a:lnTo>
                    <a:pt x="1336" y="283"/>
                  </a:lnTo>
                  <a:lnTo>
                    <a:pt x="1334" y="279"/>
                  </a:lnTo>
                  <a:lnTo>
                    <a:pt x="1330" y="279"/>
                  </a:lnTo>
                  <a:lnTo>
                    <a:pt x="1330" y="276"/>
                  </a:lnTo>
                  <a:lnTo>
                    <a:pt x="1337" y="276"/>
                  </a:lnTo>
                  <a:lnTo>
                    <a:pt x="1336" y="272"/>
                  </a:lnTo>
                  <a:lnTo>
                    <a:pt x="1334" y="269"/>
                  </a:lnTo>
                  <a:lnTo>
                    <a:pt x="1334" y="267"/>
                  </a:lnTo>
                  <a:lnTo>
                    <a:pt x="1337" y="267"/>
                  </a:lnTo>
                  <a:lnTo>
                    <a:pt x="1339" y="269"/>
                  </a:lnTo>
                  <a:lnTo>
                    <a:pt x="1341" y="265"/>
                  </a:lnTo>
                  <a:lnTo>
                    <a:pt x="1343" y="263"/>
                  </a:lnTo>
                  <a:lnTo>
                    <a:pt x="1339" y="263"/>
                  </a:lnTo>
                  <a:lnTo>
                    <a:pt x="1339" y="260"/>
                  </a:lnTo>
                  <a:lnTo>
                    <a:pt x="1337" y="258"/>
                  </a:lnTo>
                  <a:lnTo>
                    <a:pt x="1337" y="256"/>
                  </a:lnTo>
                  <a:lnTo>
                    <a:pt x="1337" y="253"/>
                  </a:lnTo>
                  <a:lnTo>
                    <a:pt x="1334" y="251"/>
                  </a:lnTo>
                  <a:lnTo>
                    <a:pt x="1332" y="253"/>
                  </a:lnTo>
                  <a:lnTo>
                    <a:pt x="1334" y="258"/>
                  </a:lnTo>
                  <a:lnTo>
                    <a:pt x="1332" y="258"/>
                  </a:lnTo>
                  <a:lnTo>
                    <a:pt x="1332" y="256"/>
                  </a:lnTo>
                  <a:lnTo>
                    <a:pt x="1330" y="256"/>
                  </a:lnTo>
                  <a:lnTo>
                    <a:pt x="1330" y="253"/>
                  </a:lnTo>
                  <a:lnTo>
                    <a:pt x="1327" y="253"/>
                  </a:lnTo>
                  <a:lnTo>
                    <a:pt x="1327" y="255"/>
                  </a:lnTo>
                  <a:lnTo>
                    <a:pt x="1325" y="255"/>
                  </a:lnTo>
                  <a:lnTo>
                    <a:pt x="1325" y="253"/>
                  </a:lnTo>
                  <a:lnTo>
                    <a:pt x="1325" y="251"/>
                  </a:lnTo>
                  <a:lnTo>
                    <a:pt x="1325" y="249"/>
                  </a:lnTo>
                  <a:lnTo>
                    <a:pt x="1322" y="249"/>
                  </a:lnTo>
                  <a:lnTo>
                    <a:pt x="1322" y="248"/>
                  </a:lnTo>
                  <a:lnTo>
                    <a:pt x="1316" y="248"/>
                  </a:lnTo>
                  <a:lnTo>
                    <a:pt x="1315" y="246"/>
                  </a:lnTo>
                  <a:lnTo>
                    <a:pt x="1315" y="244"/>
                  </a:lnTo>
                  <a:lnTo>
                    <a:pt x="1315" y="242"/>
                  </a:lnTo>
                  <a:lnTo>
                    <a:pt x="1313" y="242"/>
                  </a:lnTo>
                  <a:lnTo>
                    <a:pt x="1309" y="241"/>
                  </a:lnTo>
                  <a:lnTo>
                    <a:pt x="1309" y="235"/>
                  </a:lnTo>
                  <a:lnTo>
                    <a:pt x="1306" y="234"/>
                  </a:lnTo>
                  <a:lnTo>
                    <a:pt x="1306" y="230"/>
                  </a:lnTo>
                  <a:lnTo>
                    <a:pt x="1306" y="230"/>
                  </a:lnTo>
                  <a:lnTo>
                    <a:pt x="1306" y="228"/>
                  </a:lnTo>
                  <a:lnTo>
                    <a:pt x="1304" y="228"/>
                  </a:lnTo>
                  <a:lnTo>
                    <a:pt x="1302" y="230"/>
                  </a:lnTo>
                  <a:lnTo>
                    <a:pt x="1301" y="230"/>
                  </a:lnTo>
                  <a:lnTo>
                    <a:pt x="1299" y="227"/>
                  </a:lnTo>
                  <a:lnTo>
                    <a:pt x="1295" y="225"/>
                  </a:lnTo>
                  <a:lnTo>
                    <a:pt x="1295" y="221"/>
                  </a:lnTo>
                  <a:lnTo>
                    <a:pt x="1294" y="221"/>
                  </a:lnTo>
                  <a:lnTo>
                    <a:pt x="1294" y="218"/>
                  </a:lnTo>
                  <a:lnTo>
                    <a:pt x="1297" y="220"/>
                  </a:lnTo>
                  <a:lnTo>
                    <a:pt x="1297" y="218"/>
                  </a:lnTo>
                  <a:lnTo>
                    <a:pt x="1299" y="218"/>
                  </a:lnTo>
                  <a:lnTo>
                    <a:pt x="1301" y="221"/>
                  </a:lnTo>
                  <a:lnTo>
                    <a:pt x="1306" y="221"/>
                  </a:lnTo>
                  <a:lnTo>
                    <a:pt x="1306" y="220"/>
                  </a:lnTo>
                  <a:lnTo>
                    <a:pt x="1304" y="218"/>
                  </a:lnTo>
                  <a:lnTo>
                    <a:pt x="1304" y="216"/>
                  </a:lnTo>
                  <a:lnTo>
                    <a:pt x="1302" y="214"/>
                  </a:lnTo>
                  <a:lnTo>
                    <a:pt x="1302" y="214"/>
                  </a:lnTo>
                  <a:lnTo>
                    <a:pt x="1301" y="213"/>
                  </a:lnTo>
                  <a:lnTo>
                    <a:pt x="1301" y="206"/>
                  </a:lnTo>
                  <a:lnTo>
                    <a:pt x="1299" y="206"/>
                  </a:lnTo>
                  <a:lnTo>
                    <a:pt x="1299" y="206"/>
                  </a:lnTo>
                  <a:lnTo>
                    <a:pt x="1301" y="206"/>
                  </a:lnTo>
                  <a:lnTo>
                    <a:pt x="1302" y="208"/>
                  </a:lnTo>
                  <a:lnTo>
                    <a:pt x="1304" y="211"/>
                  </a:lnTo>
                  <a:lnTo>
                    <a:pt x="1304" y="213"/>
                  </a:lnTo>
                  <a:lnTo>
                    <a:pt x="1308" y="213"/>
                  </a:lnTo>
                  <a:lnTo>
                    <a:pt x="1308" y="211"/>
                  </a:lnTo>
                  <a:lnTo>
                    <a:pt x="1308" y="209"/>
                  </a:lnTo>
                  <a:lnTo>
                    <a:pt x="1306" y="209"/>
                  </a:lnTo>
                  <a:lnTo>
                    <a:pt x="1308" y="209"/>
                  </a:lnTo>
                  <a:lnTo>
                    <a:pt x="1308" y="204"/>
                  </a:lnTo>
                  <a:lnTo>
                    <a:pt x="1306" y="204"/>
                  </a:lnTo>
                  <a:lnTo>
                    <a:pt x="1306" y="204"/>
                  </a:lnTo>
                  <a:lnTo>
                    <a:pt x="1306" y="204"/>
                  </a:lnTo>
                  <a:lnTo>
                    <a:pt x="1304" y="204"/>
                  </a:lnTo>
                  <a:lnTo>
                    <a:pt x="1304" y="202"/>
                  </a:lnTo>
                  <a:lnTo>
                    <a:pt x="1309" y="204"/>
                  </a:lnTo>
                  <a:lnTo>
                    <a:pt x="1309" y="204"/>
                  </a:lnTo>
                  <a:lnTo>
                    <a:pt x="1309" y="204"/>
                  </a:lnTo>
                  <a:lnTo>
                    <a:pt x="1311" y="204"/>
                  </a:lnTo>
                  <a:lnTo>
                    <a:pt x="1313" y="204"/>
                  </a:lnTo>
                  <a:lnTo>
                    <a:pt x="1313" y="204"/>
                  </a:lnTo>
                  <a:lnTo>
                    <a:pt x="1313" y="204"/>
                  </a:lnTo>
                  <a:lnTo>
                    <a:pt x="1313" y="206"/>
                  </a:lnTo>
                  <a:lnTo>
                    <a:pt x="1313" y="208"/>
                  </a:lnTo>
                  <a:lnTo>
                    <a:pt x="1313" y="209"/>
                  </a:lnTo>
                  <a:lnTo>
                    <a:pt x="1316" y="209"/>
                  </a:lnTo>
                  <a:lnTo>
                    <a:pt x="1316" y="213"/>
                  </a:lnTo>
                  <a:lnTo>
                    <a:pt x="1316" y="213"/>
                  </a:lnTo>
                  <a:lnTo>
                    <a:pt x="1318" y="214"/>
                  </a:lnTo>
                  <a:lnTo>
                    <a:pt x="1318" y="218"/>
                  </a:lnTo>
                  <a:lnTo>
                    <a:pt x="1320" y="218"/>
                  </a:lnTo>
                  <a:lnTo>
                    <a:pt x="1322" y="218"/>
                  </a:lnTo>
                  <a:lnTo>
                    <a:pt x="1322" y="220"/>
                  </a:lnTo>
                  <a:lnTo>
                    <a:pt x="1325" y="220"/>
                  </a:lnTo>
                  <a:lnTo>
                    <a:pt x="1325" y="221"/>
                  </a:lnTo>
                  <a:lnTo>
                    <a:pt x="1329" y="221"/>
                  </a:lnTo>
                  <a:lnTo>
                    <a:pt x="1332" y="221"/>
                  </a:lnTo>
                  <a:lnTo>
                    <a:pt x="1332" y="221"/>
                  </a:lnTo>
                  <a:lnTo>
                    <a:pt x="1336" y="221"/>
                  </a:lnTo>
                  <a:lnTo>
                    <a:pt x="1336" y="220"/>
                  </a:lnTo>
                  <a:lnTo>
                    <a:pt x="1339" y="218"/>
                  </a:lnTo>
                  <a:lnTo>
                    <a:pt x="1337" y="221"/>
                  </a:lnTo>
                  <a:lnTo>
                    <a:pt x="1336" y="223"/>
                  </a:lnTo>
                  <a:lnTo>
                    <a:pt x="1332" y="225"/>
                  </a:lnTo>
                  <a:lnTo>
                    <a:pt x="1332" y="227"/>
                  </a:lnTo>
                  <a:lnTo>
                    <a:pt x="1339" y="227"/>
                  </a:lnTo>
                  <a:lnTo>
                    <a:pt x="1339" y="225"/>
                  </a:lnTo>
                  <a:lnTo>
                    <a:pt x="1339" y="225"/>
                  </a:lnTo>
                  <a:lnTo>
                    <a:pt x="1341" y="227"/>
                  </a:lnTo>
                  <a:lnTo>
                    <a:pt x="1339" y="228"/>
                  </a:lnTo>
                  <a:lnTo>
                    <a:pt x="1339" y="230"/>
                  </a:lnTo>
                  <a:lnTo>
                    <a:pt x="1341" y="228"/>
                  </a:lnTo>
                  <a:lnTo>
                    <a:pt x="1343" y="228"/>
                  </a:lnTo>
                  <a:lnTo>
                    <a:pt x="1343" y="228"/>
                  </a:lnTo>
                  <a:lnTo>
                    <a:pt x="1346" y="227"/>
                  </a:lnTo>
                  <a:lnTo>
                    <a:pt x="1344" y="230"/>
                  </a:lnTo>
                  <a:lnTo>
                    <a:pt x="1344" y="232"/>
                  </a:lnTo>
                  <a:lnTo>
                    <a:pt x="1343" y="234"/>
                  </a:lnTo>
                  <a:lnTo>
                    <a:pt x="1343" y="235"/>
                  </a:lnTo>
                  <a:lnTo>
                    <a:pt x="1353" y="234"/>
                  </a:lnTo>
                  <a:lnTo>
                    <a:pt x="1353" y="235"/>
                  </a:lnTo>
                  <a:lnTo>
                    <a:pt x="1348" y="237"/>
                  </a:lnTo>
                  <a:lnTo>
                    <a:pt x="1348" y="241"/>
                  </a:lnTo>
                  <a:lnTo>
                    <a:pt x="1348" y="241"/>
                  </a:lnTo>
                  <a:lnTo>
                    <a:pt x="1348" y="242"/>
                  </a:lnTo>
                  <a:lnTo>
                    <a:pt x="1351" y="242"/>
                  </a:lnTo>
                  <a:lnTo>
                    <a:pt x="1351" y="241"/>
                  </a:lnTo>
                  <a:lnTo>
                    <a:pt x="1353" y="239"/>
                  </a:lnTo>
                  <a:lnTo>
                    <a:pt x="1355" y="239"/>
                  </a:lnTo>
                  <a:lnTo>
                    <a:pt x="1355" y="242"/>
                  </a:lnTo>
                  <a:lnTo>
                    <a:pt x="1357" y="242"/>
                  </a:lnTo>
                  <a:lnTo>
                    <a:pt x="1357" y="242"/>
                  </a:lnTo>
                  <a:lnTo>
                    <a:pt x="1357" y="244"/>
                  </a:lnTo>
                  <a:lnTo>
                    <a:pt x="1358" y="244"/>
                  </a:lnTo>
                  <a:lnTo>
                    <a:pt x="1358" y="246"/>
                  </a:lnTo>
                  <a:lnTo>
                    <a:pt x="1362" y="244"/>
                  </a:lnTo>
                  <a:lnTo>
                    <a:pt x="1362" y="246"/>
                  </a:lnTo>
                  <a:lnTo>
                    <a:pt x="1367" y="246"/>
                  </a:lnTo>
                  <a:lnTo>
                    <a:pt x="1367" y="244"/>
                  </a:lnTo>
                  <a:lnTo>
                    <a:pt x="1369" y="244"/>
                  </a:lnTo>
                  <a:lnTo>
                    <a:pt x="1369" y="241"/>
                  </a:lnTo>
                  <a:lnTo>
                    <a:pt x="1369" y="241"/>
                  </a:lnTo>
                  <a:lnTo>
                    <a:pt x="1367" y="237"/>
                  </a:lnTo>
                  <a:lnTo>
                    <a:pt x="1367" y="235"/>
                  </a:lnTo>
                  <a:lnTo>
                    <a:pt x="1367" y="232"/>
                  </a:lnTo>
                  <a:lnTo>
                    <a:pt x="1365" y="232"/>
                  </a:lnTo>
                  <a:lnTo>
                    <a:pt x="1365" y="232"/>
                  </a:lnTo>
                  <a:lnTo>
                    <a:pt x="1364" y="230"/>
                  </a:lnTo>
                  <a:lnTo>
                    <a:pt x="1364" y="230"/>
                  </a:lnTo>
                  <a:lnTo>
                    <a:pt x="1364" y="225"/>
                  </a:lnTo>
                  <a:lnTo>
                    <a:pt x="1365" y="225"/>
                  </a:lnTo>
                  <a:lnTo>
                    <a:pt x="1367" y="230"/>
                  </a:lnTo>
                  <a:lnTo>
                    <a:pt x="1372" y="230"/>
                  </a:lnTo>
                  <a:lnTo>
                    <a:pt x="1372" y="227"/>
                  </a:lnTo>
                  <a:lnTo>
                    <a:pt x="1378" y="228"/>
                  </a:lnTo>
                  <a:lnTo>
                    <a:pt x="1378" y="225"/>
                  </a:lnTo>
                  <a:lnTo>
                    <a:pt x="1374" y="225"/>
                  </a:lnTo>
                  <a:lnTo>
                    <a:pt x="1374" y="223"/>
                  </a:lnTo>
                  <a:lnTo>
                    <a:pt x="1374" y="223"/>
                  </a:lnTo>
                  <a:lnTo>
                    <a:pt x="1372" y="221"/>
                  </a:lnTo>
                  <a:lnTo>
                    <a:pt x="1372" y="220"/>
                  </a:lnTo>
                  <a:lnTo>
                    <a:pt x="1374" y="220"/>
                  </a:lnTo>
                  <a:lnTo>
                    <a:pt x="1376" y="220"/>
                  </a:lnTo>
                  <a:lnTo>
                    <a:pt x="1378" y="221"/>
                  </a:lnTo>
                  <a:lnTo>
                    <a:pt x="1378" y="220"/>
                  </a:lnTo>
                  <a:lnTo>
                    <a:pt x="1376" y="218"/>
                  </a:lnTo>
                  <a:lnTo>
                    <a:pt x="1376" y="218"/>
                  </a:lnTo>
                  <a:lnTo>
                    <a:pt x="1376" y="214"/>
                  </a:lnTo>
                  <a:lnTo>
                    <a:pt x="1376" y="213"/>
                  </a:lnTo>
                  <a:lnTo>
                    <a:pt x="1378" y="213"/>
                  </a:lnTo>
                  <a:lnTo>
                    <a:pt x="1378" y="213"/>
                  </a:lnTo>
                  <a:lnTo>
                    <a:pt x="1379" y="213"/>
                  </a:lnTo>
                  <a:lnTo>
                    <a:pt x="1381" y="211"/>
                  </a:lnTo>
                  <a:lnTo>
                    <a:pt x="1383" y="211"/>
                  </a:lnTo>
                  <a:lnTo>
                    <a:pt x="1383" y="208"/>
                  </a:lnTo>
                  <a:lnTo>
                    <a:pt x="1381" y="208"/>
                  </a:lnTo>
                  <a:lnTo>
                    <a:pt x="1381" y="204"/>
                  </a:lnTo>
                  <a:lnTo>
                    <a:pt x="1386" y="204"/>
                  </a:lnTo>
                  <a:lnTo>
                    <a:pt x="1386" y="206"/>
                  </a:lnTo>
                  <a:lnTo>
                    <a:pt x="1388" y="206"/>
                  </a:lnTo>
                  <a:lnTo>
                    <a:pt x="1388" y="209"/>
                  </a:lnTo>
                  <a:lnTo>
                    <a:pt x="1388" y="209"/>
                  </a:lnTo>
                  <a:lnTo>
                    <a:pt x="1388" y="209"/>
                  </a:lnTo>
                  <a:lnTo>
                    <a:pt x="1390" y="209"/>
                  </a:lnTo>
                  <a:lnTo>
                    <a:pt x="1393" y="209"/>
                  </a:lnTo>
                  <a:lnTo>
                    <a:pt x="1393" y="209"/>
                  </a:lnTo>
                  <a:lnTo>
                    <a:pt x="1393" y="209"/>
                  </a:lnTo>
                  <a:lnTo>
                    <a:pt x="1393" y="208"/>
                  </a:lnTo>
                  <a:lnTo>
                    <a:pt x="1393" y="208"/>
                  </a:lnTo>
                  <a:lnTo>
                    <a:pt x="1391" y="206"/>
                  </a:lnTo>
                  <a:lnTo>
                    <a:pt x="1391" y="206"/>
                  </a:lnTo>
                  <a:lnTo>
                    <a:pt x="1393" y="204"/>
                  </a:lnTo>
                  <a:lnTo>
                    <a:pt x="1393" y="204"/>
                  </a:lnTo>
                  <a:lnTo>
                    <a:pt x="1393" y="202"/>
                  </a:lnTo>
                  <a:lnTo>
                    <a:pt x="1390" y="201"/>
                  </a:lnTo>
                  <a:lnTo>
                    <a:pt x="1390" y="199"/>
                  </a:lnTo>
                  <a:lnTo>
                    <a:pt x="1397" y="201"/>
                  </a:lnTo>
                  <a:lnTo>
                    <a:pt x="1398" y="195"/>
                  </a:lnTo>
                  <a:lnTo>
                    <a:pt x="1395" y="194"/>
                  </a:lnTo>
                  <a:lnTo>
                    <a:pt x="1393" y="188"/>
                  </a:lnTo>
                  <a:lnTo>
                    <a:pt x="1386" y="185"/>
                  </a:lnTo>
                  <a:lnTo>
                    <a:pt x="1386" y="185"/>
                  </a:lnTo>
                  <a:lnTo>
                    <a:pt x="1386" y="185"/>
                  </a:lnTo>
                  <a:lnTo>
                    <a:pt x="1385" y="183"/>
                  </a:lnTo>
                  <a:lnTo>
                    <a:pt x="1385" y="183"/>
                  </a:lnTo>
                  <a:lnTo>
                    <a:pt x="1385" y="185"/>
                  </a:lnTo>
                  <a:lnTo>
                    <a:pt x="1385" y="188"/>
                  </a:lnTo>
                  <a:lnTo>
                    <a:pt x="1385" y="192"/>
                  </a:lnTo>
                  <a:lnTo>
                    <a:pt x="1385" y="190"/>
                  </a:lnTo>
                  <a:lnTo>
                    <a:pt x="1383" y="190"/>
                  </a:lnTo>
                  <a:lnTo>
                    <a:pt x="1381" y="188"/>
                  </a:lnTo>
                  <a:lnTo>
                    <a:pt x="1379" y="192"/>
                  </a:lnTo>
                  <a:lnTo>
                    <a:pt x="1378" y="192"/>
                  </a:lnTo>
                  <a:lnTo>
                    <a:pt x="1378" y="190"/>
                  </a:lnTo>
                  <a:lnTo>
                    <a:pt x="1378" y="190"/>
                  </a:lnTo>
                  <a:lnTo>
                    <a:pt x="1376" y="190"/>
                  </a:lnTo>
                  <a:lnTo>
                    <a:pt x="1376" y="188"/>
                  </a:lnTo>
                  <a:lnTo>
                    <a:pt x="1376" y="188"/>
                  </a:lnTo>
                  <a:lnTo>
                    <a:pt x="1376" y="190"/>
                  </a:lnTo>
                  <a:lnTo>
                    <a:pt x="1372" y="192"/>
                  </a:lnTo>
                  <a:lnTo>
                    <a:pt x="1372" y="197"/>
                  </a:lnTo>
                  <a:lnTo>
                    <a:pt x="1369" y="197"/>
                  </a:lnTo>
                  <a:lnTo>
                    <a:pt x="1371" y="192"/>
                  </a:lnTo>
                  <a:lnTo>
                    <a:pt x="1371" y="188"/>
                  </a:lnTo>
                  <a:lnTo>
                    <a:pt x="1372" y="187"/>
                  </a:lnTo>
                  <a:lnTo>
                    <a:pt x="1372" y="185"/>
                  </a:lnTo>
                  <a:lnTo>
                    <a:pt x="1372" y="185"/>
                  </a:lnTo>
                  <a:lnTo>
                    <a:pt x="1371" y="185"/>
                  </a:lnTo>
                  <a:lnTo>
                    <a:pt x="1369" y="185"/>
                  </a:lnTo>
                  <a:lnTo>
                    <a:pt x="1367" y="183"/>
                  </a:lnTo>
                  <a:lnTo>
                    <a:pt x="1367" y="187"/>
                  </a:lnTo>
                  <a:lnTo>
                    <a:pt x="1367" y="188"/>
                  </a:lnTo>
                  <a:lnTo>
                    <a:pt x="1367" y="192"/>
                  </a:lnTo>
                  <a:lnTo>
                    <a:pt x="1365" y="192"/>
                  </a:lnTo>
                  <a:lnTo>
                    <a:pt x="1365" y="190"/>
                  </a:lnTo>
                  <a:lnTo>
                    <a:pt x="1364" y="190"/>
                  </a:lnTo>
                  <a:lnTo>
                    <a:pt x="1362" y="188"/>
                  </a:lnTo>
                  <a:lnTo>
                    <a:pt x="1355" y="188"/>
                  </a:lnTo>
                  <a:lnTo>
                    <a:pt x="1355" y="187"/>
                  </a:lnTo>
                  <a:lnTo>
                    <a:pt x="1350" y="188"/>
                  </a:lnTo>
                  <a:lnTo>
                    <a:pt x="1350" y="187"/>
                  </a:lnTo>
                  <a:lnTo>
                    <a:pt x="1350" y="187"/>
                  </a:lnTo>
                  <a:lnTo>
                    <a:pt x="1350" y="187"/>
                  </a:lnTo>
                  <a:lnTo>
                    <a:pt x="1348" y="185"/>
                  </a:lnTo>
                  <a:lnTo>
                    <a:pt x="1350" y="185"/>
                  </a:lnTo>
                  <a:lnTo>
                    <a:pt x="1350" y="185"/>
                  </a:lnTo>
                  <a:lnTo>
                    <a:pt x="1353" y="185"/>
                  </a:lnTo>
                  <a:lnTo>
                    <a:pt x="1353" y="183"/>
                  </a:lnTo>
                  <a:lnTo>
                    <a:pt x="1353" y="183"/>
                  </a:lnTo>
                  <a:lnTo>
                    <a:pt x="1353" y="183"/>
                  </a:lnTo>
                  <a:lnTo>
                    <a:pt x="1353" y="181"/>
                  </a:lnTo>
                  <a:lnTo>
                    <a:pt x="1351" y="181"/>
                  </a:lnTo>
                  <a:lnTo>
                    <a:pt x="1353" y="180"/>
                  </a:lnTo>
                  <a:lnTo>
                    <a:pt x="1353" y="178"/>
                  </a:lnTo>
                  <a:lnTo>
                    <a:pt x="1353" y="178"/>
                  </a:lnTo>
                  <a:lnTo>
                    <a:pt x="1351" y="176"/>
                  </a:lnTo>
                  <a:lnTo>
                    <a:pt x="1351" y="174"/>
                  </a:lnTo>
                  <a:lnTo>
                    <a:pt x="1348" y="176"/>
                  </a:lnTo>
                  <a:lnTo>
                    <a:pt x="1346" y="173"/>
                  </a:lnTo>
                  <a:lnTo>
                    <a:pt x="1344" y="173"/>
                  </a:lnTo>
                  <a:lnTo>
                    <a:pt x="1344" y="178"/>
                  </a:lnTo>
                  <a:lnTo>
                    <a:pt x="1344" y="178"/>
                  </a:lnTo>
                  <a:lnTo>
                    <a:pt x="1344" y="178"/>
                  </a:lnTo>
                  <a:lnTo>
                    <a:pt x="1343" y="180"/>
                  </a:lnTo>
                  <a:lnTo>
                    <a:pt x="1339" y="180"/>
                  </a:lnTo>
                  <a:lnTo>
                    <a:pt x="1341" y="178"/>
                  </a:lnTo>
                  <a:lnTo>
                    <a:pt x="1341" y="176"/>
                  </a:lnTo>
                  <a:lnTo>
                    <a:pt x="1341" y="174"/>
                  </a:lnTo>
                  <a:lnTo>
                    <a:pt x="1339" y="174"/>
                  </a:lnTo>
                  <a:lnTo>
                    <a:pt x="1339" y="173"/>
                  </a:lnTo>
                  <a:lnTo>
                    <a:pt x="1341" y="171"/>
                  </a:lnTo>
                  <a:lnTo>
                    <a:pt x="1343" y="171"/>
                  </a:lnTo>
                  <a:lnTo>
                    <a:pt x="1343" y="167"/>
                  </a:lnTo>
                  <a:lnTo>
                    <a:pt x="1341" y="167"/>
                  </a:lnTo>
                  <a:lnTo>
                    <a:pt x="1341" y="166"/>
                  </a:lnTo>
                  <a:lnTo>
                    <a:pt x="1337" y="167"/>
                  </a:lnTo>
                  <a:lnTo>
                    <a:pt x="1336" y="169"/>
                  </a:lnTo>
                  <a:lnTo>
                    <a:pt x="1334" y="169"/>
                  </a:lnTo>
                  <a:lnTo>
                    <a:pt x="1336" y="171"/>
                  </a:lnTo>
                  <a:lnTo>
                    <a:pt x="1336" y="173"/>
                  </a:lnTo>
                  <a:lnTo>
                    <a:pt x="1334" y="174"/>
                  </a:lnTo>
                  <a:lnTo>
                    <a:pt x="1334" y="176"/>
                  </a:lnTo>
                  <a:lnTo>
                    <a:pt x="1332" y="176"/>
                  </a:lnTo>
                  <a:lnTo>
                    <a:pt x="1332" y="171"/>
                  </a:lnTo>
                  <a:lnTo>
                    <a:pt x="1330" y="171"/>
                  </a:lnTo>
                  <a:lnTo>
                    <a:pt x="1330" y="169"/>
                  </a:lnTo>
                  <a:lnTo>
                    <a:pt x="1330" y="169"/>
                  </a:lnTo>
                  <a:lnTo>
                    <a:pt x="1329" y="171"/>
                  </a:lnTo>
                  <a:lnTo>
                    <a:pt x="1329" y="173"/>
                  </a:lnTo>
                  <a:lnTo>
                    <a:pt x="1327" y="176"/>
                  </a:lnTo>
                  <a:lnTo>
                    <a:pt x="1327" y="176"/>
                  </a:lnTo>
                  <a:lnTo>
                    <a:pt x="1325" y="173"/>
                  </a:lnTo>
                  <a:lnTo>
                    <a:pt x="1323" y="173"/>
                  </a:lnTo>
                  <a:lnTo>
                    <a:pt x="1322" y="174"/>
                  </a:lnTo>
                  <a:lnTo>
                    <a:pt x="1322" y="178"/>
                  </a:lnTo>
                  <a:lnTo>
                    <a:pt x="1318" y="178"/>
                  </a:lnTo>
                  <a:lnTo>
                    <a:pt x="1318" y="174"/>
                  </a:lnTo>
                  <a:lnTo>
                    <a:pt x="1320" y="171"/>
                  </a:lnTo>
                  <a:lnTo>
                    <a:pt x="1322" y="167"/>
                  </a:lnTo>
                  <a:lnTo>
                    <a:pt x="1318" y="167"/>
                  </a:lnTo>
                  <a:lnTo>
                    <a:pt x="1318" y="171"/>
                  </a:lnTo>
                  <a:lnTo>
                    <a:pt x="1316" y="171"/>
                  </a:lnTo>
                  <a:lnTo>
                    <a:pt x="1316" y="167"/>
                  </a:lnTo>
                  <a:lnTo>
                    <a:pt x="1313" y="167"/>
                  </a:lnTo>
                  <a:lnTo>
                    <a:pt x="1313" y="164"/>
                  </a:lnTo>
                  <a:lnTo>
                    <a:pt x="1309" y="164"/>
                  </a:lnTo>
                  <a:lnTo>
                    <a:pt x="1309" y="164"/>
                  </a:lnTo>
                  <a:lnTo>
                    <a:pt x="1306" y="164"/>
                  </a:lnTo>
                  <a:lnTo>
                    <a:pt x="1308" y="162"/>
                  </a:lnTo>
                  <a:lnTo>
                    <a:pt x="1309" y="162"/>
                  </a:lnTo>
                  <a:lnTo>
                    <a:pt x="1309" y="162"/>
                  </a:lnTo>
                  <a:lnTo>
                    <a:pt x="1311" y="159"/>
                  </a:lnTo>
                  <a:lnTo>
                    <a:pt x="1309" y="159"/>
                  </a:lnTo>
                  <a:lnTo>
                    <a:pt x="1309" y="159"/>
                  </a:lnTo>
                  <a:lnTo>
                    <a:pt x="1308" y="157"/>
                  </a:lnTo>
                  <a:lnTo>
                    <a:pt x="1306" y="157"/>
                  </a:lnTo>
                  <a:lnTo>
                    <a:pt x="1304" y="159"/>
                  </a:lnTo>
                  <a:lnTo>
                    <a:pt x="1304" y="160"/>
                  </a:lnTo>
                  <a:lnTo>
                    <a:pt x="1304" y="160"/>
                  </a:lnTo>
                  <a:lnTo>
                    <a:pt x="1304" y="155"/>
                  </a:lnTo>
                  <a:lnTo>
                    <a:pt x="1302" y="153"/>
                  </a:lnTo>
                  <a:lnTo>
                    <a:pt x="1301" y="153"/>
                  </a:lnTo>
                  <a:lnTo>
                    <a:pt x="1299" y="153"/>
                  </a:lnTo>
                  <a:lnTo>
                    <a:pt x="1299" y="155"/>
                  </a:lnTo>
                  <a:lnTo>
                    <a:pt x="1292" y="153"/>
                  </a:lnTo>
                  <a:lnTo>
                    <a:pt x="1292" y="152"/>
                  </a:lnTo>
                  <a:lnTo>
                    <a:pt x="1290" y="152"/>
                  </a:lnTo>
                  <a:lnTo>
                    <a:pt x="1292" y="150"/>
                  </a:lnTo>
                  <a:lnTo>
                    <a:pt x="1289" y="150"/>
                  </a:lnTo>
                  <a:lnTo>
                    <a:pt x="1285" y="150"/>
                  </a:lnTo>
                  <a:lnTo>
                    <a:pt x="1285" y="146"/>
                  </a:lnTo>
                  <a:lnTo>
                    <a:pt x="1290" y="146"/>
                  </a:lnTo>
                  <a:lnTo>
                    <a:pt x="1294" y="146"/>
                  </a:lnTo>
                  <a:lnTo>
                    <a:pt x="1295" y="146"/>
                  </a:lnTo>
                  <a:lnTo>
                    <a:pt x="1297" y="145"/>
                  </a:lnTo>
                  <a:lnTo>
                    <a:pt x="1297" y="141"/>
                  </a:lnTo>
                  <a:lnTo>
                    <a:pt x="1301" y="141"/>
                  </a:lnTo>
                  <a:lnTo>
                    <a:pt x="1299" y="139"/>
                  </a:lnTo>
                  <a:lnTo>
                    <a:pt x="1297" y="138"/>
                  </a:lnTo>
                  <a:lnTo>
                    <a:pt x="1294" y="138"/>
                  </a:lnTo>
                  <a:lnTo>
                    <a:pt x="1294" y="131"/>
                  </a:lnTo>
                  <a:lnTo>
                    <a:pt x="1292" y="131"/>
                  </a:lnTo>
                  <a:lnTo>
                    <a:pt x="1292" y="131"/>
                  </a:lnTo>
                  <a:lnTo>
                    <a:pt x="1297" y="131"/>
                  </a:lnTo>
                  <a:lnTo>
                    <a:pt x="1297" y="132"/>
                  </a:lnTo>
                  <a:lnTo>
                    <a:pt x="1301" y="132"/>
                  </a:lnTo>
                  <a:lnTo>
                    <a:pt x="1306" y="132"/>
                  </a:lnTo>
                  <a:lnTo>
                    <a:pt x="1309" y="134"/>
                  </a:lnTo>
                  <a:lnTo>
                    <a:pt x="1309" y="132"/>
                  </a:lnTo>
                  <a:lnTo>
                    <a:pt x="1309" y="132"/>
                  </a:lnTo>
                  <a:lnTo>
                    <a:pt x="1309" y="129"/>
                  </a:lnTo>
                  <a:lnTo>
                    <a:pt x="1308" y="127"/>
                  </a:lnTo>
                  <a:lnTo>
                    <a:pt x="1304" y="127"/>
                  </a:lnTo>
                  <a:lnTo>
                    <a:pt x="1301" y="125"/>
                  </a:lnTo>
                  <a:lnTo>
                    <a:pt x="1301" y="125"/>
                  </a:lnTo>
                  <a:lnTo>
                    <a:pt x="1297" y="125"/>
                  </a:lnTo>
                  <a:lnTo>
                    <a:pt x="1297" y="124"/>
                  </a:lnTo>
                  <a:lnTo>
                    <a:pt x="1292" y="124"/>
                  </a:lnTo>
                  <a:lnTo>
                    <a:pt x="1292" y="125"/>
                  </a:lnTo>
                  <a:lnTo>
                    <a:pt x="1292" y="125"/>
                  </a:lnTo>
                  <a:lnTo>
                    <a:pt x="1292" y="122"/>
                  </a:lnTo>
                  <a:lnTo>
                    <a:pt x="1290" y="122"/>
                  </a:lnTo>
                  <a:lnTo>
                    <a:pt x="1289" y="118"/>
                  </a:lnTo>
                  <a:lnTo>
                    <a:pt x="1285" y="118"/>
                  </a:lnTo>
                  <a:lnTo>
                    <a:pt x="1285" y="118"/>
                  </a:lnTo>
                  <a:lnTo>
                    <a:pt x="1294" y="118"/>
                  </a:lnTo>
                  <a:lnTo>
                    <a:pt x="1294" y="117"/>
                  </a:lnTo>
                  <a:lnTo>
                    <a:pt x="1295" y="117"/>
                  </a:lnTo>
                  <a:lnTo>
                    <a:pt x="1297" y="115"/>
                  </a:lnTo>
                  <a:lnTo>
                    <a:pt x="1299" y="115"/>
                  </a:lnTo>
                  <a:lnTo>
                    <a:pt x="1302" y="115"/>
                  </a:lnTo>
                  <a:lnTo>
                    <a:pt x="1302" y="111"/>
                  </a:lnTo>
                  <a:lnTo>
                    <a:pt x="1304" y="111"/>
                  </a:lnTo>
                  <a:lnTo>
                    <a:pt x="1302" y="108"/>
                  </a:lnTo>
                  <a:lnTo>
                    <a:pt x="1302" y="105"/>
                  </a:lnTo>
                  <a:lnTo>
                    <a:pt x="1299" y="103"/>
                  </a:lnTo>
                  <a:lnTo>
                    <a:pt x="1297" y="101"/>
                  </a:lnTo>
                  <a:lnTo>
                    <a:pt x="1295" y="99"/>
                  </a:lnTo>
                  <a:lnTo>
                    <a:pt x="1295" y="99"/>
                  </a:lnTo>
                  <a:lnTo>
                    <a:pt x="1294" y="99"/>
                  </a:lnTo>
                  <a:lnTo>
                    <a:pt x="1292" y="103"/>
                  </a:lnTo>
                  <a:lnTo>
                    <a:pt x="1292" y="105"/>
                  </a:lnTo>
                  <a:lnTo>
                    <a:pt x="1290" y="108"/>
                  </a:lnTo>
                  <a:lnTo>
                    <a:pt x="1285" y="110"/>
                  </a:lnTo>
                  <a:lnTo>
                    <a:pt x="1285" y="105"/>
                  </a:lnTo>
                  <a:lnTo>
                    <a:pt x="1285" y="105"/>
                  </a:lnTo>
                  <a:lnTo>
                    <a:pt x="1285" y="105"/>
                  </a:lnTo>
                  <a:lnTo>
                    <a:pt x="1278" y="105"/>
                  </a:lnTo>
                  <a:lnTo>
                    <a:pt x="1278" y="103"/>
                  </a:lnTo>
                  <a:lnTo>
                    <a:pt x="1282" y="101"/>
                  </a:lnTo>
                  <a:lnTo>
                    <a:pt x="1283" y="99"/>
                  </a:lnTo>
                  <a:lnTo>
                    <a:pt x="1285" y="98"/>
                  </a:lnTo>
                  <a:lnTo>
                    <a:pt x="1290" y="98"/>
                  </a:lnTo>
                  <a:lnTo>
                    <a:pt x="1290" y="96"/>
                  </a:lnTo>
                  <a:lnTo>
                    <a:pt x="1289" y="96"/>
                  </a:lnTo>
                  <a:lnTo>
                    <a:pt x="1289" y="96"/>
                  </a:lnTo>
                  <a:lnTo>
                    <a:pt x="1287" y="96"/>
                  </a:lnTo>
                  <a:lnTo>
                    <a:pt x="1285" y="96"/>
                  </a:lnTo>
                  <a:lnTo>
                    <a:pt x="1285" y="94"/>
                  </a:lnTo>
                  <a:lnTo>
                    <a:pt x="1283" y="94"/>
                  </a:lnTo>
                  <a:lnTo>
                    <a:pt x="1280" y="89"/>
                  </a:lnTo>
                  <a:lnTo>
                    <a:pt x="1275" y="89"/>
                  </a:lnTo>
                  <a:lnTo>
                    <a:pt x="1273" y="89"/>
                  </a:lnTo>
                  <a:lnTo>
                    <a:pt x="1271" y="91"/>
                  </a:lnTo>
                  <a:lnTo>
                    <a:pt x="1269" y="92"/>
                  </a:lnTo>
                  <a:lnTo>
                    <a:pt x="1268" y="94"/>
                  </a:lnTo>
                  <a:lnTo>
                    <a:pt x="1266" y="94"/>
                  </a:lnTo>
                  <a:lnTo>
                    <a:pt x="1264" y="96"/>
                  </a:lnTo>
                  <a:lnTo>
                    <a:pt x="1264" y="96"/>
                  </a:lnTo>
                  <a:lnTo>
                    <a:pt x="1266" y="92"/>
                  </a:lnTo>
                  <a:lnTo>
                    <a:pt x="1268" y="91"/>
                  </a:lnTo>
                  <a:lnTo>
                    <a:pt x="1271" y="89"/>
                  </a:lnTo>
                  <a:lnTo>
                    <a:pt x="1269" y="89"/>
                  </a:lnTo>
                  <a:lnTo>
                    <a:pt x="1269" y="87"/>
                  </a:lnTo>
                  <a:lnTo>
                    <a:pt x="1269" y="87"/>
                  </a:lnTo>
                  <a:lnTo>
                    <a:pt x="1264" y="89"/>
                  </a:lnTo>
                  <a:lnTo>
                    <a:pt x="1261" y="91"/>
                  </a:lnTo>
                  <a:lnTo>
                    <a:pt x="1259" y="94"/>
                  </a:lnTo>
                  <a:lnTo>
                    <a:pt x="1257" y="94"/>
                  </a:lnTo>
                  <a:lnTo>
                    <a:pt x="1257" y="89"/>
                  </a:lnTo>
                  <a:lnTo>
                    <a:pt x="1259" y="87"/>
                  </a:lnTo>
                  <a:lnTo>
                    <a:pt x="1261" y="87"/>
                  </a:lnTo>
                  <a:lnTo>
                    <a:pt x="1262" y="87"/>
                  </a:lnTo>
                  <a:lnTo>
                    <a:pt x="1264" y="85"/>
                  </a:lnTo>
                  <a:lnTo>
                    <a:pt x="1264" y="82"/>
                  </a:lnTo>
                  <a:lnTo>
                    <a:pt x="1262" y="82"/>
                  </a:lnTo>
                  <a:lnTo>
                    <a:pt x="1262" y="80"/>
                  </a:lnTo>
                  <a:lnTo>
                    <a:pt x="1261" y="82"/>
                  </a:lnTo>
                  <a:lnTo>
                    <a:pt x="1259" y="84"/>
                  </a:lnTo>
                  <a:lnTo>
                    <a:pt x="1255" y="84"/>
                  </a:lnTo>
                  <a:lnTo>
                    <a:pt x="1257" y="80"/>
                  </a:lnTo>
                  <a:lnTo>
                    <a:pt x="1255" y="80"/>
                  </a:lnTo>
                  <a:lnTo>
                    <a:pt x="1255" y="80"/>
                  </a:lnTo>
                  <a:lnTo>
                    <a:pt x="1255" y="80"/>
                  </a:lnTo>
                  <a:lnTo>
                    <a:pt x="1254" y="80"/>
                  </a:lnTo>
                  <a:lnTo>
                    <a:pt x="1255" y="84"/>
                  </a:lnTo>
                  <a:lnTo>
                    <a:pt x="1252" y="85"/>
                  </a:lnTo>
                  <a:lnTo>
                    <a:pt x="1252" y="85"/>
                  </a:lnTo>
                  <a:lnTo>
                    <a:pt x="1250" y="87"/>
                  </a:lnTo>
                  <a:lnTo>
                    <a:pt x="1248" y="85"/>
                  </a:lnTo>
                  <a:lnTo>
                    <a:pt x="1248" y="85"/>
                  </a:lnTo>
                  <a:lnTo>
                    <a:pt x="1245" y="85"/>
                  </a:lnTo>
                  <a:lnTo>
                    <a:pt x="1245" y="84"/>
                  </a:lnTo>
                  <a:lnTo>
                    <a:pt x="1247" y="84"/>
                  </a:lnTo>
                  <a:lnTo>
                    <a:pt x="1247" y="84"/>
                  </a:lnTo>
                  <a:lnTo>
                    <a:pt x="1247" y="84"/>
                  </a:lnTo>
                  <a:lnTo>
                    <a:pt x="1248" y="8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1">
                <a:solidFill>
                  <a:prstClr val="black"/>
                </a:solidFill>
                <a:latin typeface="Arial" panose="020B0604020202020204" pitchFamily="34" charset="0"/>
                <a:cs typeface="Arial" panose="020B0604020202020204" pitchFamily="34" charset="0"/>
              </a:endParaRPr>
            </a:p>
          </p:txBody>
        </p:sp>
        <p:sp>
          <p:nvSpPr>
            <p:cNvPr id="326" name="Freeform 12"/>
            <p:cNvSpPr>
              <a:spLocks noEditPoints="1"/>
            </p:cNvSpPr>
            <p:nvPr/>
          </p:nvSpPr>
          <p:spPr bwMode="auto">
            <a:xfrm>
              <a:off x="149225" y="1666875"/>
              <a:ext cx="8839200" cy="409575"/>
            </a:xfrm>
            <a:custGeom>
              <a:avLst/>
              <a:gdLst>
                <a:gd name="T0" fmla="*/ 1816 w 5568"/>
                <a:gd name="T1" fmla="*/ 108 h 258"/>
                <a:gd name="T2" fmla="*/ 1809 w 5568"/>
                <a:gd name="T3" fmla="*/ 192 h 258"/>
                <a:gd name="T4" fmla="*/ 1786 w 5568"/>
                <a:gd name="T5" fmla="*/ 195 h 258"/>
                <a:gd name="T6" fmla="*/ 1779 w 5568"/>
                <a:gd name="T7" fmla="*/ 239 h 258"/>
                <a:gd name="T8" fmla="*/ 4856 w 5568"/>
                <a:gd name="T9" fmla="*/ 14 h 258"/>
                <a:gd name="T10" fmla="*/ 4577 w 5568"/>
                <a:gd name="T11" fmla="*/ 29 h 258"/>
                <a:gd name="T12" fmla="*/ 4589 w 5568"/>
                <a:gd name="T13" fmla="*/ 7 h 258"/>
                <a:gd name="T14" fmla="*/ 1360 w 5568"/>
                <a:gd name="T15" fmla="*/ 99 h 258"/>
                <a:gd name="T16" fmla="*/ 1297 w 5568"/>
                <a:gd name="T17" fmla="*/ 52 h 258"/>
                <a:gd name="T18" fmla="*/ 1255 w 5568"/>
                <a:gd name="T19" fmla="*/ 35 h 258"/>
                <a:gd name="T20" fmla="*/ 1196 w 5568"/>
                <a:gd name="T21" fmla="*/ 19 h 258"/>
                <a:gd name="T22" fmla="*/ 1163 w 5568"/>
                <a:gd name="T23" fmla="*/ 7 h 258"/>
                <a:gd name="T24" fmla="*/ 1112 w 5568"/>
                <a:gd name="T25" fmla="*/ 40 h 258"/>
                <a:gd name="T26" fmla="*/ 1117 w 5568"/>
                <a:gd name="T27" fmla="*/ 66 h 258"/>
                <a:gd name="T28" fmla="*/ 1151 w 5568"/>
                <a:gd name="T29" fmla="*/ 68 h 258"/>
                <a:gd name="T30" fmla="*/ 1137 w 5568"/>
                <a:gd name="T31" fmla="*/ 89 h 258"/>
                <a:gd name="T32" fmla="*/ 1206 w 5568"/>
                <a:gd name="T33" fmla="*/ 84 h 258"/>
                <a:gd name="T34" fmla="*/ 1130 w 5568"/>
                <a:gd name="T35" fmla="*/ 117 h 258"/>
                <a:gd name="T36" fmla="*/ 1205 w 5568"/>
                <a:gd name="T37" fmla="*/ 143 h 258"/>
                <a:gd name="T38" fmla="*/ 1292 w 5568"/>
                <a:gd name="T39" fmla="*/ 113 h 258"/>
                <a:gd name="T40" fmla="*/ 1339 w 5568"/>
                <a:gd name="T41" fmla="*/ 132 h 258"/>
                <a:gd name="T42" fmla="*/ 1344 w 5568"/>
                <a:gd name="T43" fmla="*/ 110 h 258"/>
                <a:gd name="T44" fmla="*/ 1285 w 5568"/>
                <a:gd name="T45" fmla="*/ 40 h 258"/>
                <a:gd name="T46" fmla="*/ 1416 w 5568"/>
                <a:gd name="T47" fmla="*/ 10 h 258"/>
                <a:gd name="T48" fmla="*/ 2498 w 5568"/>
                <a:gd name="T49" fmla="*/ 36 h 258"/>
                <a:gd name="T50" fmla="*/ 2456 w 5568"/>
                <a:gd name="T51" fmla="*/ 17 h 258"/>
                <a:gd name="T52" fmla="*/ 2456 w 5568"/>
                <a:gd name="T53" fmla="*/ 28 h 258"/>
                <a:gd name="T54" fmla="*/ 2491 w 5568"/>
                <a:gd name="T55" fmla="*/ 57 h 258"/>
                <a:gd name="T56" fmla="*/ 4620 w 5568"/>
                <a:gd name="T57" fmla="*/ 24 h 258"/>
                <a:gd name="T58" fmla="*/ 4568 w 5568"/>
                <a:gd name="T59" fmla="*/ 35 h 258"/>
                <a:gd name="T60" fmla="*/ 4598 w 5568"/>
                <a:gd name="T61" fmla="*/ 40 h 258"/>
                <a:gd name="T62" fmla="*/ 3929 w 5568"/>
                <a:gd name="T63" fmla="*/ 38 h 258"/>
                <a:gd name="T64" fmla="*/ 4610 w 5568"/>
                <a:gd name="T65" fmla="*/ 43 h 258"/>
                <a:gd name="T66" fmla="*/ 4605 w 5568"/>
                <a:gd name="T67" fmla="*/ 49 h 258"/>
                <a:gd name="T68" fmla="*/ 4636 w 5568"/>
                <a:gd name="T69" fmla="*/ 61 h 258"/>
                <a:gd name="T70" fmla="*/ 2042 w 5568"/>
                <a:gd name="T71" fmla="*/ 70 h 258"/>
                <a:gd name="T72" fmla="*/ 4954 w 5568"/>
                <a:gd name="T73" fmla="*/ 73 h 258"/>
                <a:gd name="T74" fmla="*/ 4952 w 5568"/>
                <a:gd name="T75" fmla="*/ 87 h 258"/>
                <a:gd name="T76" fmla="*/ 4985 w 5568"/>
                <a:gd name="T77" fmla="*/ 91 h 258"/>
                <a:gd name="T78" fmla="*/ 5395 w 5568"/>
                <a:gd name="T79" fmla="*/ 96 h 258"/>
                <a:gd name="T80" fmla="*/ 2444 w 5568"/>
                <a:gd name="T81" fmla="*/ 82 h 258"/>
                <a:gd name="T82" fmla="*/ 4963 w 5568"/>
                <a:gd name="T83" fmla="*/ 84 h 258"/>
                <a:gd name="T84" fmla="*/ 3137 w 5568"/>
                <a:gd name="T85" fmla="*/ 96 h 258"/>
                <a:gd name="T86" fmla="*/ 3100 w 5568"/>
                <a:gd name="T87" fmla="*/ 98 h 258"/>
                <a:gd name="T88" fmla="*/ 3079 w 5568"/>
                <a:gd name="T89" fmla="*/ 108 h 258"/>
                <a:gd name="T90" fmla="*/ 3652 w 5568"/>
                <a:gd name="T91" fmla="*/ 117 h 258"/>
                <a:gd name="T92" fmla="*/ 5224 w 5568"/>
                <a:gd name="T93" fmla="*/ 117 h 258"/>
                <a:gd name="T94" fmla="*/ 3072 w 5568"/>
                <a:gd name="T95" fmla="*/ 117 h 258"/>
                <a:gd name="T96" fmla="*/ 1381 w 5568"/>
                <a:gd name="T97" fmla="*/ 132 h 258"/>
                <a:gd name="T98" fmla="*/ 1407 w 5568"/>
                <a:gd name="T99" fmla="*/ 148 h 258"/>
                <a:gd name="T100" fmla="*/ 1657 w 5568"/>
                <a:gd name="T101" fmla="*/ 117 h 258"/>
                <a:gd name="T102" fmla="*/ 5106 w 5568"/>
                <a:gd name="T103" fmla="*/ 122 h 258"/>
                <a:gd name="T104" fmla="*/ 3060 w 5568"/>
                <a:gd name="T105" fmla="*/ 122 h 258"/>
                <a:gd name="T106" fmla="*/ 3521 w 5568"/>
                <a:gd name="T107" fmla="*/ 132 h 258"/>
                <a:gd name="T108" fmla="*/ 5109 w 5568"/>
                <a:gd name="T109" fmla="*/ 129 h 258"/>
                <a:gd name="T110" fmla="*/ 1346 w 5568"/>
                <a:gd name="T111" fmla="*/ 136 h 258"/>
                <a:gd name="T112" fmla="*/ 3044 w 5568"/>
                <a:gd name="T113" fmla="*/ 143 h 258"/>
                <a:gd name="T114" fmla="*/ 3025 w 5568"/>
                <a:gd name="T115" fmla="*/ 143 h 258"/>
                <a:gd name="T116" fmla="*/ 1376 w 5568"/>
                <a:gd name="T117" fmla="*/ 159 h 258"/>
                <a:gd name="T118" fmla="*/ 1713 w 5568"/>
                <a:gd name="T119" fmla="*/ 153 h 258"/>
                <a:gd name="T120" fmla="*/ 1747 w 5568"/>
                <a:gd name="T121" fmla="*/ 159 h 258"/>
                <a:gd name="T122" fmla="*/ 5568 w 5568"/>
                <a:gd name="T123" fmla="*/ 169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568" h="258">
                  <a:moveTo>
                    <a:pt x="1678" y="52"/>
                  </a:moveTo>
                  <a:lnTo>
                    <a:pt x="1679" y="54"/>
                  </a:lnTo>
                  <a:lnTo>
                    <a:pt x="1679" y="56"/>
                  </a:lnTo>
                  <a:lnTo>
                    <a:pt x="1678" y="54"/>
                  </a:lnTo>
                  <a:lnTo>
                    <a:pt x="1678" y="54"/>
                  </a:lnTo>
                  <a:lnTo>
                    <a:pt x="1678" y="52"/>
                  </a:lnTo>
                  <a:close/>
                  <a:moveTo>
                    <a:pt x="1775" y="85"/>
                  </a:moveTo>
                  <a:lnTo>
                    <a:pt x="1774" y="85"/>
                  </a:lnTo>
                  <a:lnTo>
                    <a:pt x="1774" y="84"/>
                  </a:lnTo>
                  <a:lnTo>
                    <a:pt x="1774" y="84"/>
                  </a:lnTo>
                  <a:lnTo>
                    <a:pt x="1775" y="82"/>
                  </a:lnTo>
                  <a:lnTo>
                    <a:pt x="1775" y="82"/>
                  </a:lnTo>
                  <a:lnTo>
                    <a:pt x="1775" y="82"/>
                  </a:lnTo>
                  <a:lnTo>
                    <a:pt x="1775" y="85"/>
                  </a:lnTo>
                  <a:close/>
                  <a:moveTo>
                    <a:pt x="1866" y="256"/>
                  </a:moveTo>
                  <a:lnTo>
                    <a:pt x="1866" y="258"/>
                  </a:lnTo>
                  <a:lnTo>
                    <a:pt x="1864" y="258"/>
                  </a:lnTo>
                  <a:lnTo>
                    <a:pt x="1863" y="256"/>
                  </a:lnTo>
                  <a:lnTo>
                    <a:pt x="1861" y="255"/>
                  </a:lnTo>
                  <a:lnTo>
                    <a:pt x="1864" y="255"/>
                  </a:lnTo>
                  <a:lnTo>
                    <a:pt x="1864" y="256"/>
                  </a:lnTo>
                  <a:lnTo>
                    <a:pt x="1866" y="256"/>
                  </a:lnTo>
                  <a:close/>
                  <a:moveTo>
                    <a:pt x="1816" y="108"/>
                  </a:moveTo>
                  <a:lnTo>
                    <a:pt x="1816" y="110"/>
                  </a:lnTo>
                  <a:lnTo>
                    <a:pt x="1817" y="110"/>
                  </a:lnTo>
                  <a:lnTo>
                    <a:pt x="1817" y="110"/>
                  </a:lnTo>
                  <a:lnTo>
                    <a:pt x="1817" y="111"/>
                  </a:lnTo>
                  <a:lnTo>
                    <a:pt x="1812" y="111"/>
                  </a:lnTo>
                  <a:lnTo>
                    <a:pt x="1812" y="110"/>
                  </a:lnTo>
                  <a:lnTo>
                    <a:pt x="1805" y="110"/>
                  </a:lnTo>
                  <a:lnTo>
                    <a:pt x="1807" y="108"/>
                  </a:lnTo>
                  <a:lnTo>
                    <a:pt x="1816" y="108"/>
                  </a:lnTo>
                  <a:close/>
                  <a:moveTo>
                    <a:pt x="1803" y="101"/>
                  </a:moveTo>
                  <a:lnTo>
                    <a:pt x="1803" y="99"/>
                  </a:lnTo>
                  <a:lnTo>
                    <a:pt x="1803" y="99"/>
                  </a:lnTo>
                  <a:lnTo>
                    <a:pt x="1805" y="99"/>
                  </a:lnTo>
                  <a:lnTo>
                    <a:pt x="1805" y="99"/>
                  </a:lnTo>
                  <a:lnTo>
                    <a:pt x="1805" y="103"/>
                  </a:lnTo>
                  <a:lnTo>
                    <a:pt x="1802" y="103"/>
                  </a:lnTo>
                  <a:lnTo>
                    <a:pt x="1803" y="101"/>
                  </a:lnTo>
                  <a:close/>
                  <a:moveTo>
                    <a:pt x="1793" y="89"/>
                  </a:moveTo>
                  <a:lnTo>
                    <a:pt x="1798" y="89"/>
                  </a:lnTo>
                  <a:lnTo>
                    <a:pt x="1796" y="91"/>
                  </a:lnTo>
                  <a:lnTo>
                    <a:pt x="1796" y="92"/>
                  </a:lnTo>
                  <a:lnTo>
                    <a:pt x="1796" y="94"/>
                  </a:lnTo>
                  <a:lnTo>
                    <a:pt x="1793" y="94"/>
                  </a:lnTo>
                  <a:lnTo>
                    <a:pt x="1793" y="89"/>
                  </a:lnTo>
                  <a:close/>
                  <a:moveTo>
                    <a:pt x="1786" y="187"/>
                  </a:moveTo>
                  <a:lnTo>
                    <a:pt x="1788" y="187"/>
                  </a:lnTo>
                  <a:lnTo>
                    <a:pt x="1788" y="181"/>
                  </a:lnTo>
                  <a:lnTo>
                    <a:pt x="1789" y="181"/>
                  </a:lnTo>
                  <a:lnTo>
                    <a:pt x="1789" y="180"/>
                  </a:lnTo>
                  <a:lnTo>
                    <a:pt x="1791" y="181"/>
                  </a:lnTo>
                  <a:lnTo>
                    <a:pt x="1791" y="181"/>
                  </a:lnTo>
                  <a:lnTo>
                    <a:pt x="1793" y="181"/>
                  </a:lnTo>
                  <a:lnTo>
                    <a:pt x="1795" y="187"/>
                  </a:lnTo>
                  <a:lnTo>
                    <a:pt x="1798" y="188"/>
                  </a:lnTo>
                  <a:lnTo>
                    <a:pt x="1798" y="190"/>
                  </a:lnTo>
                  <a:lnTo>
                    <a:pt x="1800" y="190"/>
                  </a:lnTo>
                  <a:lnTo>
                    <a:pt x="1802" y="188"/>
                  </a:lnTo>
                  <a:lnTo>
                    <a:pt x="1803" y="188"/>
                  </a:lnTo>
                  <a:lnTo>
                    <a:pt x="1805" y="188"/>
                  </a:lnTo>
                  <a:lnTo>
                    <a:pt x="1807" y="190"/>
                  </a:lnTo>
                  <a:lnTo>
                    <a:pt x="1809" y="192"/>
                  </a:lnTo>
                  <a:lnTo>
                    <a:pt x="1812" y="192"/>
                  </a:lnTo>
                  <a:lnTo>
                    <a:pt x="1816" y="194"/>
                  </a:lnTo>
                  <a:lnTo>
                    <a:pt x="1816" y="194"/>
                  </a:lnTo>
                  <a:lnTo>
                    <a:pt x="1817" y="194"/>
                  </a:lnTo>
                  <a:lnTo>
                    <a:pt x="1817" y="197"/>
                  </a:lnTo>
                  <a:lnTo>
                    <a:pt x="1819" y="197"/>
                  </a:lnTo>
                  <a:lnTo>
                    <a:pt x="1819" y="199"/>
                  </a:lnTo>
                  <a:lnTo>
                    <a:pt x="1823" y="201"/>
                  </a:lnTo>
                  <a:lnTo>
                    <a:pt x="1821" y="206"/>
                  </a:lnTo>
                  <a:lnTo>
                    <a:pt x="1817" y="204"/>
                  </a:lnTo>
                  <a:lnTo>
                    <a:pt x="1814" y="204"/>
                  </a:lnTo>
                  <a:lnTo>
                    <a:pt x="1812" y="202"/>
                  </a:lnTo>
                  <a:lnTo>
                    <a:pt x="1810" y="204"/>
                  </a:lnTo>
                  <a:lnTo>
                    <a:pt x="1810" y="206"/>
                  </a:lnTo>
                  <a:lnTo>
                    <a:pt x="1807" y="206"/>
                  </a:lnTo>
                  <a:lnTo>
                    <a:pt x="1807" y="207"/>
                  </a:lnTo>
                  <a:lnTo>
                    <a:pt x="1805" y="207"/>
                  </a:lnTo>
                  <a:lnTo>
                    <a:pt x="1803" y="206"/>
                  </a:lnTo>
                  <a:lnTo>
                    <a:pt x="1802" y="206"/>
                  </a:lnTo>
                  <a:lnTo>
                    <a:pt x="1800" y="207"/>
                  </a:lnTo>
                  <a:lnTo>
                    <a:pt x="1798" y="211"/>
                  </a:lnTo>
                  <a:lnTo>
                    <a:pt x="1796" y="214"/>
                  </a:lnTo>
                  <a:lnTo>
                    <a:pt x="1795" y="213"/>
                  </a:lnTo>
                  <a:lnTo>
                    <a:pt x="1793" y="211"/>
                  </a:lnTo>
                  <a:lnTo>
                    <a:pt x="1791" y="209"/>
                  </a:lnTo>
                  <a:lnTo>
                    <a:pt x="1789" y="209"/>
                  </a:lnTo>
                  <a:lnTo>
                    <a:pt x="1791" y="202"/>
                  </a:lnTo>
                  <a:lnTo>
                    <a:pt x="1789" y="202"/>
                  </a:lnTo>
                  <a:lnTo>
                    <a:pt x="1789" y="201"/>
                  </a:lnTo>
                  <a:lnTo>
                    <a:pt x="1789" y="201"/>
                  </a:lnTo>
                  <a:lnTo>
                    <a:pt x="1788" y="197"/>
                  </a:lnTo>
                  <a:lnTo>
                    <a:pt x="1786" y="195"/>
                  </a:lnTo>
                  <a:lnTo>
                    <a:pt x="1786" y="192"/>
                  </a:lnTo>
                  <a:lnTo>
                    <a:pt x="1786" y="187"/>
                  </a:lnTo>
                  <a:close/>
                  <a:moveTo>
                    <a:pt x="1786" y="235"/>
                  </a:moveTo>
                  <a:lnTo>
                    <a:pt x="1786" y="235"/>
                  </a:lnTo>
                  <a:lnTo>
                    <a:pt x="1791" y="235"/>
                  </a:lnTo>
                  <a:lnTo>
                    <a:pt x="1791" y="235"/>
                  </a:lnTo>
                  <a:lnTo>
                    <a:pt x="1795" y="235"/>
                  </a:lnTo>
                  <a:lnTo>
                    <a:pt x="1795" y="241"/>
                  </a:lnTo>
                  <a:lnTo>
                    <a:pt x="1796" y="244"/>
                  </a:lnTo>
                  <a:lnTo>
                    <a:pt x="1796" y="248"/>
                  </a:lnTo>
                  <a:lnTo>
                    <a:pt x="1798" y="251"/>
                  </a:lnTo>
                  <a:lnTo>
                    <a:pt x="1798" y="256"/>
                  </a:lnTo>
                  <a:lnTo>
                    <a:pt x="1795" y="256"/>
                  </a:lnTo>
                  <a:lnTo>
                    <a:pt x="1795" y="253"/>
                  </a:lnTo>
                  <a:lnTo>
                    <a:pt x="1791" y="253"/>
                  </a:lnTo>
                  <a:lnTo>
                    <a:pt x="1791" y="253"/>
                  </a:lnTo>
                  <a:lnTo>
                    <a:pt x="1789" y="255"/>
                  </a:lnTo>
                  <a:lnTo>
                    <a:pt x="1788" y="256"/>
                  </a:lnTo>
                  <a:lnTo>
                    <a:pt x="1786" y="256"/>
                  </a:lnTo>
                  <a:lnTo>
                    <a:pt x="1786" y="255"/>
                  </a:lnTo>
                  <a:lnTo>
                    <a:pt x="1781" y="255"/>
                  </a:lnTo>
                  <a:lnTo>
                    <a:pt x="1781" y="253"/>
                  </a:lnTo>
                  <a:lnTo>
                    <a:pt x="1779" y="253"/>
                  </a:lnTo>
                  <a:lnTo>
                    <a:pt x="1779" y="249"/>
                  </a:lnTo>
                  <a:lnTo>
                    <a:pt x="1781" y="249"/>
                  </a:lnTo>
                  <a:lnTo>
                    <a:pt x="1782" y="249"/>
                  </a:lnTo>
                  <a:lnTo>
                    <a:pt x="1784" y="248"/>
                  </a:lnTo>
                  <a:lnTo>
                    <a:pt x="1782" y="241"/>
                  </a:lnTo>
                  <a:lnTo>
                    <a:pt x="1781" y="241"/>
                  </a:lnTo>
                  <a:lnTo>
                    <a:pt x="1781" y="241"/>
                  </a:lnTo>
                  <a:lnTo>
                    <a:pt x="1781" y="239"/>
                  </a:lnTo>
                  <a:lnTo>
                    <a:pt x="1779" y="239"/>
                  </a:lnTo>
                  <a:lnTo>
                    <a:pt x="1781" y="235"/>
                  </a:lnTo>
                  <a:lnTo>
                    <a:pt x="1779" y="235"/>
                  </a:lnTo>
                  <a:lnTo>
                    <a:pt x="1779" y="234"/>
                  </a:lnTo>
                  <a:lnTo>
                    <a:pt x="1786" y="235"/>
                  </a:lnTo>
                  <a:close/>
                  <a:moveTo>
                    <a:pt x="4805" y="17"/>
                  </a:moveTo>
                  <a:lnTo>
                    <a:pt x="4805" y="19"/>
                  </a:lnTo>
                  <a:lnTo>
                    <a:pt x="4807" y="19"/>
                  </a:lnTo>
                  <a:lnTo>
                    <a:pt x="4807" y="19"/>
                  </a:lnTo>
                  <a:lnTo>
                    <a:pt x="4807" y="21"/>
                  </a:lnTo>
                  <a:lnTo>
                    <a:pt x="4814" y="21"/>
                  </a:lnTo>
                  <a:lnTo>
                    <a:pt x="4814" y="22"/>
                  </a:lnTo>
                  <a:lnTo>
                    <a:pt x="4816" y="22"/>
                  </a:lnTo>
                  <a:lnTo>
                    <a:pt x="4819" y="24"/>
                  </a:lnTo>
                  <a:lnTo>
                    <a:pt x="4821" y="24"/>
                  </a:lnTo>
                  <a:lnTo>
                    <a:pt x="4823" y="24"/>
                  </a:lnTo>
                  <a:lnTo>
                    <a:pt x="4823" y="22"/>
                  </a:lnTo>
                  <a:lnTo>
                    <a:pt x="4830" y="22"/>
                  </a:lnTo>
                  <a:lnTo>
                    <a:pt x="4830" y="22"/>
                  </a:lnTo>
                  <a:lnTo>
                    <a:pt x="4835" y="24"/>
                  </a:lnTo>
                  <a:lnTo>
                    <a:pt x="4835" y="26"/>
                  </a:lnTo>
                  <a:lnTo>
                    <a:pt x="4840" y="26"/>
                  </a:lnTo>
                  <a:lnTo>
                    <a:pt x="4840" y="26"/>
                  </a:lnTo>
                  <a:lnTo>
                    <a:pt x="4844" y="26"/>
                  </a:lnTo>
                  <a:lnTo>
                    <a:pt x="4846" y="26"/>
                  </a:lnTo>
                  <a:lnTo>
                    <a:pt x="4849" y="26"/>
                  </a:lnTo>
                  <a:lnTo>
                    <a:pt x="4851" y="28"/>
                  </a:lnTo>
                  <a:lnTo>
                    <a:pt x="4856" y="28"/>
                  </a:lnTo>
                  <a:lnTo>
                    <a:pt x="4856" y="26"/>
                  </a:lnTo>
                  <a:lnTo>
                    <a:pt x="4858" y="26"/>
                  </a:lnTo>
                  <a:lnTo>
                    <a:pt x="4856" y="22"/>
                  </a:lnTo>
                  <a:lnTo>
                    <a:pt x="4858" y="22"/>
                  </a:lnTo>
                  <a:lnTo>
                    <a:pt x="4856" y="14"/>
                  </a:lnTo>
                  <a:lnTo>
                    <a:pt x="4856" y="14"/>
                  </a:lnTo>
                  <a:lnTo>
                    <a:pt x="4854" y="12"/>
                  </a:lnTo>
                  <a:lnTo>
                    <a:pt x="4854" y="12"/>
                  </a:lnTo>
                  <a:lnTo>
                    <a:pt x="4854" y="12"/>
                  </a:lnTo>
                  <a:lnTo>
                    <a:pt x="4853" y="12"/>
                  </a:lnTo>
                  <a:lnTo>
                    <a:pt x="4853" y="10"/>
                  </a:lnTo>
                  <a:lnTo>
                    <a:pt x="4851" y="10"/>
                  </a:lnTo>
                  <a:lnTo>
                    <a:pt x="4847" y="5"/>
                  </a:lnTo>
                  <a:lnTo>
                    <a:pt x="4844" y="5"/>
                  </a:lnTo>
                  <a:lnTo>
                    <a:pt x="4844" y="3"/>
                  </a:lnTo>
                  <a:lnTo>
                    <a:pt x="4840" y="2"/>
                  </a:lnTo>
                  <a:lnTo>
                    <a:pt x="4839" y="2"/>
                  </a:lnTo>
                  <a:lnTo>
                    <a:pt x="4835" y="2"/>
                  </a:lnTo>
                  <a:lnTo>
                    <a:pt x="4835" y="2"/>
                  </a:lnTo>
                  <a:lnTo>
                    <a:pt x="4833" y="0"/>
                  </a:lnTo>
                  <a:lnTo>
                    <a:pt x="4832" y="0"/>
                  </a:lnTo>
                  <a:lnTo>
                    <a:pt x="4830" y="2"/>
                  </a:lnTo>
                  <a:lnTo>
                    <a:pt x="4828" y="3"/>
                  </a:lnTo>
                  <a:lnTo>
                    <a:pt x="4828" y="3"/>
                  </a:lnTo>
                  <a:lnTo>
                    <a:pt x="4826" y="3"/>
                  </a:lnTo>
                  <a:lnTo>
                    <a:pt x="4823" y="5"/>
                  </a:lnTo>
                  <a:lnTo>
                    <a:pt x="4823" y="5"/>
                  </a:lnTo>
                  <a:lnTo>
                    <a:pt x="4821" y="5"/>
                  </a:lnTo>
                  <a:lnTo>
                    <a:pt x="4821" y="7"/>
                  </a:lnTo>
                  <a:lnTo>
                    <a:pt x="4818" y="7"/>
                  </a:lnTo>
                  <a:lnTo>
                    <a:pt x="4816" y="10"/>
                  </a:lnTo>
                  <a:lnTo>
                    <a:pt x="4814" y="14"/>
                  </a:lnTo>
                  <a:lnTo>
                    <a:pt x="4812" y="15"/>
                  </a:lnTo>
                  <a:lnTo>
                    <a:pt x="4805" y="17"/>
                  </a:lnTo>
                  <a:close/>
                  <a:moveTo>
                    <a:pt x="4565" y="26"/>
                  </a:moveTo>
                  <a:lnTo>
                    <a:pt x="4565" y="29"/>
                  </a:lnTo>
                  <a:lnTo>
                    <a:pt x="4577" y="29"/>
                  </a:lnTo>
                  <a:lnTo>
                    <a:pt x="4579" y="31"/>
                  </a:lnTo>
                  <a:lnTo>
                    <a:pt x="4580" y="33"/>
                  </a:lnTo>
                  <a:lnTo>
                    <a:pt x="4584" y="35"/>
                  </a:lnTo>
                  <a:lnTo>
                    <a:pt x="4584" y="35"/>
                  </a:lnTo>
                  <a:lnTo>
                    <a:pt x="4579" y="35"/>
                  </a:lnTo>
                  <a:lnTo>
                    <a:pt x="4579" y="36"/>
                  </a:lnTo>
                  <a:lnTo>
                    <a:pt x="4577" y="36"/>
                  </a:lnTo>
                  <a:lnTo>
                    <a:pt x="4577" y="38"/>
                  </a:lnTo>
                  <a:lnTo>
                    <a:pt x="4579" y="40"/>
                  </a:lnTo>
                  <a:lnTo>
                    <a:pt x="4580" y="42"/>
                  </a:lnTo>
                  <a:lnTo>
                    <a:pt x="4582" y="42"/>
                  </a:lnTo>
                  <a:lnTo>
                    <a:pt x="4586" y="40"/>
                  </a:lnTo>
                  <a:lnTo>
                    <a:pt x="4586" y="38"/>
                  </a:lnTo>
                  <a:lnTo>
                    <a:pt x="4587" y="38"/>
                  </a:lnTo>
                  <a:lnTo>
                    <a:pt x="4586" y="35"/>
                  </a:lnTo>
                  <a:lnTo>
                    <a:pt x="4591" y="35"/>
                  </a:lnTo>
                  <a:lnTo>
                    <a:pt x="4593" y="35"/>
                  </a:lnTo>
                  <a:lnTo>
                    <a:pt x="4596" y="33"/>
                  </a:lnTo>
                  <a:lnTo>
                    <a:pt x="4596" y="31"/>
                  </a:lnTo>
                  <a:lnTo>
                    <a:pt x="4603" y="31"/>
                  </a:lnTo>
                  <a:lnTo>
                    <a:pt x="4603" y="29"/>
                  </a:lnTo>
                  <a:lnTo>
                    <a:pt x="4605" y="28"/>
                  </a:lnTo>
                  <a:lnTo>
                    <a:pt x="4605" y="26"/>
                  </a:lnTo>
                  <a:lnTo>
                    <a:pt x="4610" y="22"/>
                  </a:lnTo>
                  <a:lnTo>
                    <a:pt x="4610" y="17"/>
                  </a:lnTo>
                  <a:lnTo>
                    <a:pt x="4601" y="17"/>
                  </a:lnTo>
                  <a:lnTo>
                    <a:pt x="4601" y="15"/>
                  </a:lnTo>
                  <a:lnTo>
                    <a:pt x="4600" y="14"/>
                  </a:lnTo>
                  <a:lnTo>
                    <a:pt x="4596" y="12"/>
                  </a:lnTo>
                  <a:lnTo>
                    <a:pt x="4594" y="12"/>
                  </a:lnTo>
                  <a:lnTo>
                    <a:pt x="4591" y="10"/>
                  </a:lnTo>
                  <a:lnTo>
                    <a:pt x="4589" y="7"/>
                  </a:lnTo>
                  <a:lnTo>
                    <a:pt x="4586" y="7"/>
                  </a:lnTo>
                  <a:lnTo>
                    <a:pt x="4586" y="5"/>
                  </a:lnTo>
                  <a:lnTo>
                    <a:pt x="4582" y="5"/>
                  </a:lnTo>
                  <a:lnTo>
                    <a:pt x="4577" y="5"/>
                  </a:lnTo>
                  <a:lnTo>
                    <a:pt x="4572" y="7"/>
                  </a:lnTo>
                  <a:lnTo>
                    <a:pt x="4568" y="8"/>
                  </a:lnTo>
                  <a:lnTo>
                    <a:pt x="4563" y="10"/>
                  </a:lnTo>
                  <a:lnTo>
                    <a:pt x="4561" y="10"/>
                  </a:lnTo>
                  <a:lnTo>
                    <a:pt x="4561" y="12"/>
                  </a:lnTo>
                  <a:lnTo>
                    <a:pt x="4559" y="15"/>
                  </a:lnTo>
                  <a:lnTo>
                    <a:pt x="4559" y="15"/>
                  </a:lnTo>
                  <a:lnTo>
                    <a:pt x="4559" y="21"/>
                  </a:lnTo>
                  <a:lnTo>
                    <a:pt x="4559" y="21"/>
                  </a:lnTo>
                  <a:lnTo>
                    <a:pt x="4559" y="24"/>
                  </a:lnTo>
                  <a:lnTo>
                    <a:pt x="4563" y="24"/>
                  </a:lnTo>
                  <a:lnTo>
                    <a:pt x="4565" y="26"/>
                  </a:lnTo>
                  <a:close/>
                  <a:moveTo>
                    <a:pt x="1362" y="118"/>
                  </a:moveTo>
                  <a:lnTo>
                    <a:pt x="1362" y="118"/>
                  </a:lnTo>
                  <a:lnTo>
                    <a:pt x="1363" y="117"/>
                  </a:lnTo>
                  <a:lnTo>
                    <a:pt x="1363" y="117"/>
                  </a:lnTo>
                  <a:lnTo>
                    <a:pt x="1363" y="115"/>
                  </a:lnTo>
                  <a:lnTo>
                    <a:pt x="1363" y="113"/>
                  </a:lnTo>
                  <a:lnTo>
                    <a:pt x="1362" y="111"/>
                  </a:lnTo>
                  <a:lnTo>
                    <a:pt x="1360" y="111"/>
                  </a:lnTo>
                  <a:lnTo>
                    <a:pt x="1360" y="110"/>
                  </a:lnTo>
                  <a:lnTo>
                    <a:pt x="1362" y="108"/>
                  </a:lnTo>
                  <a:lnTo>
                    <a:pt x="1362" y="108"/>
                  </a:lnTo>
                  <a:lnTo>
                    <a:pt x="1363" y="108"/>
                  </a:lnTo>
                  <a:lnTo>
                    <a:pt x="1362" y="101"/>
                  </a:lnTo>
                  <a:lnTo>
                    <a:pt x="1362" y="99"/>
                  </a:lnTo>
                  <a:lnTo>
                    <a:pt x="1362" y="99"/>
                  </a:lnTo>
                  <a:lnTo>
                    <a:pt x="1360" y="99"/>
                  </a:lnTo>
                  <a:lnTo>
                    <a:pt x="1358" y="99"/>
                  </a:lnTo>
                  <a:lnTo>
                    <a:pt x="1355" y="98"/>
                  </a:lnTo>
                  <a:lnTo>
                    <a:pt x="1351" y="99"/>
                  </a:lnTo>
                  <a:lnTo>
                    <a:pt x="1351" y="101"/>
                  </a:lnTo>
                  <a:lnTo>
                    <a:pt x="1341" y="99"/>
                  </a:lnTo>
                  <a:lnTo>
                    <a:pt x="1339" y="98"/>
                  </a:lnTo>
                  <a:lnTo>
                    <a:pt x="1337" y="98"/>
                  </a:lnTo>
                  <a:lnTo>
                    <a:pt x="1337" y="98"/>
                  </a:lnTo>
                  <a:lnTo>
                    <a:pt x="1334" y="94"/>
                  </a:lnTo>
                  <a:lnTo>
                    <a:pt x="1334" y="92"/>
                  </a:lnTo>
                  <a:lnTo>
                    <a:pt x="1330" y="89"/>
                  </a:lnTo>
                  <a:lnTo>
                    <a:pt x="1329" y="87"/>
                  </a:lnTo>
                  <a:lnTo>
                    <a:pt x="1330" y="85"/>
                  </a:lnTo>
                  <a:lnTo>
                    <a:pt x="1330" y="85"/>
                  </a:lnTo>
                  <a:lnTo>
                    <a:pt x="1329" y="85"/>
                  </a:lnTo>
                  <a:lnTo>
                    <a:pt x="1327" y="84"/>
                  </a:lnTo>
                  <a:lnTo>
                    <a:pt x="1327" y="92"/>
                  </a:lnTo>
                  <a:lnTo>
                    <a:pt x="1323" y="91"/>
                  </a:lnTo>
                  <a:lnTo>
                    <a:pt x="1322" y="91"/>
                  </a:lnTo>
                  <a:lnTo>
                    <a:pt x="1316" y="91"/>
                  </a:lnTo>
                  <a:lnTo>
                    <a:pt x="1315" y="87"/>
                  </a:lnTo>
                  <a:lnTo>
                    <a:pt x="1311" y="82"/>
                  </a:lnTo>
                  <a:lnTo>
                    <a:pt x="1309" y="78"/>
                  </a:lnTo>
                  <a:lnTo>
                    <a:pt x="1308" y="75"/>
                  </a:lnTo>
                  <a:lnTo>
                    <a:pt x="1306" y="70"/>
                  </a:lnTo>
                  <a:lnTo>
                    <a:pt x="1304" y="64"/>
                  </a:lnTo>
                  <a:lnTo>
                    <a:pt x="1301" y="64"/>
                  </a:lnTo>
                  <a:lnTo>
                    <a:pt x="1299" y="63"/>
                  </a:lnTo>
                  <a:lnTo>
                    <a:pt x="1297" y="61"/>
                  </a:lnTo>
                  <a:lnTo>
                    <a:pt x="1297" y="57"/>
                  </a:lnTo>
                  <a:lnTo>
                    <a:pt x="1297" y="56"/>
                  </a:lnTo>
                  <a:lnTo>
                    <a:pt x="1297" y="52"/>
                  </a:lnTo>
                  <a:lnTo>
                    <a:pt x="1297" y="52"/>
                  </a:lnTo>
                  <a:lnTo>
                    <a:pt x="1295" y="49"/>
                  </a:lnTo>
                  <a:lnTo>
                    <a:pt x="1292" y="45"/>
                  </a:lnTo>
                  <a:lnTo>
                    <a:pt x="1292" y="43"/>
                  </a:lnTo>
                  <a:lnTo>
                    <a:pt x="1285" y="43"/>
                  </a:lnTo>
                  <a:lnTo>
                    <a:pt x="1283" y="43"/>
                  </a:lnTo>
                  <a:lnTo>
                    <a:pt x="1280" y="42"/>
                  </a:lnTo>
                  <a:lnTo>
                    <a:pt x="1276" y="42"/>
                  </a:lnTo>
                  <a:lnTo>
                    <a:pt x="1274" y="42"/>
                  </a:lnTo>
                  <a:lnTo>
                    <a:pt x="1273" y="43"/>
                  </a:lnTo>
                  <a:lnTo>
                    <a:pt x="1267" y="45"/>
                  </a:lnTo>
                  <a:lnTo>
                    <a:pt x="1267" y="43"/>
                  </a:lnTo>
                  <a:lnTo>
                    <a:pt x="1267" y="42"/>
                  </a:lnTo>
                  <a:lnTo>
                    <a:pt x="1266" y="40"/>
                  </a:lnTo>
                  <a:lnTo>
                    <a:pt x="1264" y="40"/>
                  </a:lnTo>
                  <a:lnTo>
                    <a:pt x="1262" y="45"/>
                  </a:lnTo>
                  <a:lnTo>
                    <a:pt x="1260" y="49"/>
                  </a:lnTo>
                  <a:lnTo>
                    <a:pt x="1259" y="49"/>
                  </a:lnTo>
                  <a:lnTo>
                    <a:pt x="1259" y="56"/>
                  </a:lnTo>
                  <a:lnTo>
                    <a:pt x="1250" y="59"/>
                  </a:lnTo>
                  <a:lnTo>
                    <a:pt x="1248" y="54"/>
                  </a:lnTo>
                  <a:lnTo>
                    <a:pt x="1247" y="54"/>
                  </a:lnTo>
                  <a:lnTo>
                    <a:pt x="1247" y="52"/>
                  </a:lnTo>
                  <a:lnTo>
                    <a:pt x="1248" y="49"/>
                  </a:lnTo>
                  <a:lnTo>
                    <a:pt x="1250" y="47"/>
                  </a:lnTo>
                  <a:lnTo>
                    <a:pt x="1252" y="45"/>
                  </a:lnTo>
                  <a:lnTo>
                    <a:pt x="1252" y="43"/>
                  </a:lnTo>
                  <a:lnTo>
                    <a:pt x="1253" y="40"/>
                  </a:lnTo>
                  <a:lnTo>
                    <a:pt x="1253" y="40"/>
                  </a:lnTo>
                  <a:lnTo>
                    <a:pt x="1253" y="38"/>
                  </a:lnTo>
                  <a:lnTo>
                    <a:pt x="1255" y="36"/>
                  </a:lnTo>
                  <a:lnTo>
                    <a:pt x="1255" y="35"/>
                  </a:lnTo>
                  <a:lnTo>
                    <a:pt x="1253" y="35"/>
                  </a:lnTo>
                  <a:lnTo>
                    <a:pt x="1252" y="35"/>
                  </a:lnTo>
                  <a:lnTo>
                    <a:pt x="1250" y="35"/>
                  </a:lnTo>
                  <a:lnTo>
                    <a:pt x="1250" y="31"/>
                  </a:lnTo>
                  <a:lnTo>
                    <a:pt x="1247" y="29"/>
                  </a:lnTo>
                  <a:lnTo>
                    <a:pt x="1247" y="28"/>
                  </a:lnTo>
                  <a:lnTo>
                    <a:pt x="1245" y="26"/>
                  </a:lnTo>
                  <a:lnTo>
                    <a:pt x="1245" y="22"/>
                  </a:lnTo>
                  <a:lnTo>
                    <a:pt x="1243" y="22"/>
                  </a:lnTo>
                  <a:lnTo>
                    <a:pt x="1243" y="22"/>
                  </a:lnTo>
                  <a:lnTo>
                    <a:pt x="1240" y="22"/>
                  </a:lnTo>
                  <a:lnTo>
                    <a:pt x="1238" y="22"/>
                  </a:lnTo>
                  <a:lnTo>
                    <a:pt x="1238" y="21"/>
                  </a:lnTo>
                  <a:lnTo>
                    <a:pt x="1236" y="19"/>
                  </a:lnTo>
                  <a:lnTo>
                    <a:pt x="1234" y="19"/>
                  </a:lnTo>
                  <a:lnTo>
                    <a:pt x="1231" y="19"/>
                  </a:lnTo>
                  <a:lnTo>
                    <a:pt x="1231" y="22"/>
                  </a:lnTo>
                  <a:lnTo>
                    <a:pt x="1231" y="26"/>
                  </a:lnTo>
                  <a:lnTo>
                    <a:pt x="1227" y="28"/>
                  </a:lnTo>
                  <a:lnTo>
                    <a:pt x="1226" y="28"/>
                  </a:lnTo>
                  <a:lnTo>
                    <a:pt x="1226" y="35"/>
                  </a:lnTo>
                  <a:lnTo>
                    <a:pt x="1217" y="33"/>
                  </a:lnTo>
                  <a:lnTo>
                    <a:pt x="1217" y="29"/>
                  </a:lnTo>
                  <a:lnTo>
                    <a:pt x="1215" y="26"/>
                  </a:lnTo>
                  <a:lnTo>
                    <a:pt x="1213" y="24"/>
                  </a:lnTo>
                  <a:lnTo>
                    <a:pt x="1210" y="22"/>
                  </a:lnTo>
                  <a:lnTo>
                    <a:pt x="1206" y="21"/>
                  </a:lnTo>
                  <a:lnTo>
                    <a:pt x="1205" y="19"/>
                  </a:lnTo>
                  <a:lnTo>
                    <a:pt x="1201" y="15"/>
                  </a:lnTo>
                  <a:lnTo>
                    <a:pt x="1198" y="17"/>
                  </a:lnTo>
                  <a:lnTo>
                    <a:pt x="1196" y="17"/>
                  </a:lnTo>
                  <a:lnTo>
                    <a:pt x="1196" y="19"/>
                  </a:lnTo>
                  <a:lnTo>
                    <a:pt x="1196" y="22"/>
                  </a:lnTo>
                  <a:lnTo>
                    <a:pt x="1196" y="26"/>
                  </a:lnTo>
                  <a:lnTo>
                    <a:pt x="1196" y="26"/>
                  </a:lnTo>
                  <a:lnTo>
                    <a:pt x="1194" y="33"/>
                  </a:lnTo>
                  <a:lnTo>
                    <a:pt x="1196" y="33"/>
                  </a:lnTo>
                  <a:lnTo>
                    <a:pt x="1196" y="35"/>
                  </a:lnTo>
                  <a:lnTo>
                    <a:pt x="1196" y="35"/>
                  </a:lnTo>
                  <a:lnTo>
                    <a:pt x="1196" y="40"/>
                  </a:lnTo>
                  <a:lnTo>
                    <a:pt x="1196" y="40"/>
                  </a:lnTo>
                  <a:lnTo>
                    <a:pt x="1196" y="42"/>
                  </a:lnTo>
                  <a:lnTo>
                    <a:pt x="1196" y="43"/>
                  </a:lnTo>
                  <a:lnTo>
                    <a:pt x="1194" y="45"/>
                  </a:lnTo>
                  <a:lnTo>
                    <a:pt x="1194" y="47"/>
                  </a:lnTo>
                  <a:lnTo>
                    <a:pt x="1192" y="45"/>
                  </a:lnTo>
                  <a:lnTo>
                    <a:pt x="1191" y="45"/>
                  </a:lnTo>
                  <a:lnTo>
                    <a:pt x="1189" y="43"/>
                  </a:lnTo>
                  <a:lnTo>
                    <a:pt x="1189" y="43"/>
                  </a:lnTo>
                  <a:lnTo>
                    <a:pt x="1184" y="42"/>
                  </a:lnTo>
                  <a:lnTo>
                    <a:pt x="1184" y="40"/>
                  </a:lnTo>
                  <a:lnTo>
                    <a:pt x="1180" y="40"/>
                  </a:lnTo>
                  <a:lnTo>
                    <a:pt x="1180" y="38"/>
                  </a:lnTo>
                  <a:lnTo>
                    <a:pt x="1178" y="36"/>
                  </a:lnTo>
                  <a:lnTo>
                    <a:pt x="1175" y="35"/>
                  </a:lnTo>
                  <a:lnTo>
                    <a:pt x="1173" y="29"/>
                  </a:lnTo>
                  <a:lnTo>
                    <a:pt x="1171" y="29"/>
                  </a:lnTo>
                  <a:lnTo>
                    <a:pt x="1173" y="22"/>
                  </a:lnTo>
                  <a:lnTo>
                    <a:pt x="1175" y="22"/>
                  </a:lnTo>
                  <a:lnTo>
                    <a:pt x="1173" y="8"/>
                  </a:lnTo>
                  <a:lnTo>
                    <a:pt x="1171" y="8"/>
                  </a:lnTo>
                  <a:lnTo>
                    <a:pt x="1170" y="7"/>
                  </a:lnTo>
                  <a:lnTo>
                    <a:pt x="1166" y="7"/>
                  </a:lnTo>
                  <a:lnTo>
                    <a:pt x="1163" y="7"/>
                  </a:lnTo>
                  <a:lnTo>
                    <a:pt x="1159" y="7"/>
                  </a:lnTo>
                  <a:lnTo>
                    <a:pt x="1159" y="10"/>
                  </a:lnTo>
                  <a:lnTo>
                    <a:pt x="1157" y="12"/>
                  </a:lnTo>
                  <a:lnTo>
                    <a:pt x="1156" y="14"/>
                  </a:lnTo>
                  <a:lnTo>
                    <a:pt x="1152" y="15"/>
                  </a:lnTo>
                  <a:lnTo>
                    <a:pt x="1151" y="15"/>
                  </a:lnTo>
                  <a:lnTo>
                    <a:pt x="1149" y="19"/>
                  </a:lnTo>
                  <a:lnTo>
                    <a:pt x="1147" y="19"/>
                  </a:lnTo>
                  <a:lnTo>
                    <a:pt x="1145" y="21"/>
                  </a:lnTo>
                  <a:lnTo>
                    <a:pt x="1135" y="21"/>
                  </a:lnTo>
                  <a:lnTo>
                    <a:pt x="1135" y="22"/>
                  </a:lnTo>
                  <a:lnTo>
                    <a:pt x="1133" y="22"/>
                  </a:lnTo>
                  <a:lnTo>
                    <a:pt x="1133" y="21"/>
                  </a:lnTo>
                  <a:lnTo>
                    <a:pt x="1133" y="21"/>
                  </a:lnTo>
                  <a:lnTo>
                    <a:pt x="1131" y="21"/>
                  </a:lnTo>
                  <a:lnTo>
                    <a:pt x="1131" y="22"/>
                  </a:lnTo>
                  <a:lnTo>
                    <a:pt x="1128" y="22"/>
                  </a:lnTo>
                  <a:lnTo>
                    <a:pt x="1128" y="22"/>
                  </a:lnTo>
                  <a:lnTo>
                    <a:pt x="1126" y="22"/>
                  </a:lnTo>
                  <a:lnTo>
                    <a:pt x="1126" y="24"/>
                  </a:lnTo>
                  <a:lnTo>
                    <a:pt x="1123" y="24"/>
                  </a:lnTo>
                  <a:lnTo>
                    <a:pt x="1123" y="26"/>
                  </a:lnTo>
                  <a:lnTo>
                    <a:pt x="1117" y="26"/>
                  </a:lnTo>
                  <a:lnTo>
                    <a:pt x="1117" y="28"/>
                  </a:lnTo>
                  <a:lnTo>
                    <a:pt x="1116" y="29"/>
                  </a:lnTo>
                  <a:lnTo>
                    <a:pt x="1112" y="31"/>
                  </a:lnTo>
                  <a:lnTo>
                    <a:pt x="1112" y="35"/>
                  </a:lnTo>
                  <a:lnTo>
                    <a:pt x="1110" y="35"/>
                  </a:lnTo>
                  <a:lnTo>
                    <a:pt x="1110" y="36"/>
                  </a:lnTo>
                  <a:lnTo>
                    <a:pt x="1110" y="36"/>
                  </a:lnTo>
                  <a:lnTo>
                    <a:pt x="1112" y="38"/>
                  </a:lnTo>
                  <a:lnTo>
                    <a:pt x="1112" y="40"/>
                  </a:lnTo>
                  <a:lnTo>
                    <a:pt x="1112" y="42"/>
                  </a:lnTo>
                  <a:lnTo>
                    <a:pt x="1110" y="43"/>
                  </a:lnTo>
                  <a:lnTo>
                    <a:pt x="1110" y="45"/>
                  </a:lnTo>
                  <a:lnTo>
                    <a:pt x="1109" y="45"/>
                  </a:lnTo>
                  <a:lnTo>
                    <a:pt x="1109" y="45"/>
                  </a:lnTo>
                  <a:lnTo>
                    <a:pt x="1107" y="45"/>
                  </a:lnTo>
                  <a:lnTo>
                    <a:pt x="1105" y="45"/>
                  </a:lnTo>
                  <a:lnTo>
                    <a:pt x="1103" y="47"/>
                  </a:lnTo>
                  <a:lnTo>
                    <a:pt x="1103" y="47"/>
                  </a:lnTo>
                  <a:lnTo>
                    <a:pt x="1103" y="49"/>
                  </a:lnTo>
                  <a:lnTo>
                    <a:pt x="1100" y="52"/>
                  </a:lnTo>
                  <a:lnTo>
                    <a:pt x="1100" y="54"/>
                  </a:lnTo>
                  <a:lnTo>
                    <a:pt x="1096" y="54"/>
                  </a:lnTo>
                  <a:lnTo>
                    <a:pt x="1096" y="56"/>
                  </a:lnTo>
                  <a:lnTo>
                    <a:pt x="1095" y="57"/>
                  </a:lnTo>
                  <a:lnTo>
                    <a:pt x="1093" y="57"/>
                  </a:lnTo>
                  <a:lnTo>
                    <a:pt x="1095" y="61"/>
                  </a:lnTo>
                  <a:lnTo>
                    <a:pt x="1095" y="64"/>
                  </a:lnTo>
                  <a:lnTo>
                    <a:pt x="1102" y="64"/>
                  </a:lnTo>
                  <a:lnTo>
                    <a:pt x="1102" y="64"/>
                  </a:lnTo>
                  <a:lnTo>
                    <a:pt x="1105" y="64"/>
                  </a:lnTo>
                  <a:lnTo>
                    <a:pt x="1109" y="64"/>
                  </a:lnTo>
                  <a:lnTo>
                    <a:pt x="1109" y="63"/>
                  </a:lnTo>
                  <a:lnTo>
                    <a:pt x="1110" y="61"/>
                  </a:lnTo>
                  <a:lnTo>
                    <a:pt x="1114" y="61"/>
                  </a:lnTo>
                  <a:lnTo>
                    <a:pt x="1114" y="61"/>
                  </a:lnTo>
                  <a:lnTo>
                    <a:pt x="1114" y="63"/>
                  </a:lnTo>
                  <a:lnTo>
                    <a:pt x="1112" y="63"/>
                  </a:lnTo>
                  <a:lnTo>
                    <a:pt x="1112" y="64"/>
                  </a:lnTo>
                  <a:lnTo>
                    <a:pt x="1114" y="64"/>
                  </a:lnTo>
                  <a:lnTo>
                    <a:pt x="1117" y="64"/>
                  </a:lnTo>
                  <a:lnTo>
                    <a:pt x="1117" y="66"/>
                  </a:lnTo>
                  <a:lnTo>
                    <a:pt x="1114" y="66"/>
                  </a:lnTo>
                  <a:lnTo>
                    <a:pt x="1109" y="68"/>
                  </a:lnTo>
                  <a:lnTo>
                    <a:pt x="1109" y="68"/>
                  </a:lnTo>
                  <a:lnTo>
                    <a:pt x="1109" y="68"/>
                  </a:lnTo>
                  <a:lnTo>
                    <a:pt x="1109" y="68"/>
                  </a:lnTo>
                  <a:lnTo>
                    <a:pt x="1109" y="71"/>
                  </a:lnTo>
                  <a:lnTo>
                    <a:pt x="1121" y="71"/>
                  </a:lnTo>
                  <a:lnTo>
                    <a:pt x="1123" y="70"/>
                  </a:lnTo>
                  <a:lnTo>
                    <a:pt x="1123" y="70"/>
                  </a:lnTo>
                  <a:lnTo>
                    <a:pt x="1123" y="68"/>
                  </a:lnTo>
                  <a:lnTo>
                    <a:pt x="1123" y="66"/>
                  </a:lnTo>
                  <a:lnTo>
                    <a:pt x="1123" y="66"/>
                  </a:lnTo>
                  <a:lnTo>
                    <a:pt x="1123" y="64"/>
                  </a:lnTo>
                  <a:lnTo>
                    <a:pt x="1124" y="64"/>
                  </a:lnTo>
                  <a:lnTo>
                    <a:pt x="1124" y="66"/>
                  </a:lnTo>
                  <a:lnTo>
                    <a:pt x="1137" y="68"/>
                  </a:lnTo>
                  <a:lnTo>
                    <a:pt x="1138" y="66"/>
                  </a:lnTo>
                  <a:lnTo>
                    <a:pt x="1142" y="64"/>
                  </a:lnTo>
                  <a:lnTo>
                    <a:pt x="1142" y="64"/>
                  </a:lnTo>
                  <a:lnTo>
                    <a:pt x="1147" y="64"/>
                  </a:lnTo>
                  <a:lnTo>
                    <a:pt x="1147" y="63"/>
                  </a:lnTo>
                  <a:lnTo>
                    <a:pt x="1152" y="63"/>
                  </a:lnTo>
                  <a:lnTo>
                    <a:pt x="1156" y="63"/>
                  </a:lnTo>
                  <a:lnTo>
                    <a:pt x="1157" y="64"/>
                  </a:lnTo>
                  <a:lnTo>
                    <a:pt x="1159" y="64"/>
                  </a:lnTo>
                  <a:lnTo>
                    <a:pt x="1159" y="68"/>
                  </a:lnTo>
                  <a:lnTo>
                    <a:pt x="1154" y="68"/>
                  </a:lnTo>
                  <a:lnTo>
                    <a:pt x="1154" y="66"/>
                  </a:lnTo>
                  <a:lnTo>
                    <a:pt x="1152" y="66"/>
                  </a:lnTo>
                  <a:lnTo>
                    <a:pt x="1152" y="66"/>
                  </a:lnTo>
                  <a:lnTo>
                    <a:pt x="1152" y="66"/>
                  </a:lnTo>
                  <a:lnTo>
                    <a:pt x="1151" y="68"/>
                  </a:lnTo>
                  <a:lnTo>
                    <a:pt x="1149" y="68"/>
                  </a:lnTo>
                  <a:lnTo>
                    <a:pt x="1149" y="66"/>
                  </a:lnTo>
                  <a:lnTo>
                    <a:pt x="1149" y="66"/>
                  </a:lnTo>
                  <a:lnTo>
                    <a:pt x="1147" y="66"/>
                  </a:lnTo>
                  <a:lnTo>
                    <a:pt x="1147" y="68"/>
                  </a:lnTo>
                  <a:lnTo>
                    <a:pt x="1144" y="68"/>
                  </a:lnTo>
                  <a:lnTo>
                    <a:pt x="1144" y="68"/>
                  </a:lnTo>
                  <a:lnTo>
                    <a:pt x="1142" y="70"/>
                  </a:lnTo>
                  <a:lnTo>
                    <a:pt x="1142" y="73"/>
                  </a:lnTo>
                  <a:lnTo>
                    <a:pt x="1135" y="71"/>
                  </a:lnTo>
                  <a:lnTo>
                    <a:pt x="1133" y="71"/>
                  </a:lnTo>
                  <a:lnTo>
                    <a:pt x="1135" y="73"/>
                  </a:lnTo>
                  <a:lnTo>
                    <a:pt x="1133" y="73"/>
                  </a:lnTo>
                  <a:lnTo>
                    <a:pt x="1133" y="71"/>
                  </a:lnTo>
                  <a:lnTo>
                    <a:pt x="1133" y="71"/>
                  </a:lnTo>
                  <a:lnTo>
                    <a:pt x="1133" y="73"/>
                  </a:lnTo>
                  <a:lnTo>
                    <a:pt x="1130" y="73"/>
                  </a:lnTo>
                  <a:lnTo>
                    <a:pt x="1128" y="75"/>
                  </a:lnTo>
                  <a:lnTo>
                    <a:pt x="1112" y="78"/>
                  </a:lnTo>
                  <a:lnTo>
                    <a:pt x="1114" y="82"/>
                  </a:lnTo>
                  <a:lnTo>
                    <a:pt x="1114" y="82"/>
                  </a:lnTo>
                  <a:lnTo>
                    <a:pt x="1116" y="84"/>
                  </a:lnTo>
                  <a:lnTo>
                    <a:pt x="1117" y="85"/>
                  </a:lnTo>
                  <a:lnTo>
                    <a:pt x="1117" y="85"/>
                  </a:lnTo>
                  <a:lnTo>
                    <a:pt x="1121" y="85"/>
                  </a:lnTo>
                  <a:lnTo>
                    <a:pt x="1121" y="87"/>
                  </a:lnTo>
                  <a:lnTo>
                    <a:pt x="1124" y="87"/>
                  </a:lnTo>
                  <a:lnTo>
                    <a:pt x="1126" y="85"/>
                  </a:lnTo>
                  <a:lnTo>
                    <a:pt x="1126" y="84"/>
                  </a:lnTo>
                  <a:lnTo>
                    <a:pt x="1130" y="85"/>
                  </a:lnTo>
                  <a:lnTo>
                    <a:pt x="1133" y="87"/>
                  </a:lnTo>
                  <a:lnTo>
                    <a:pt x="1137" y="89"/>
                  </a:lnTo>
                  <a:lnTo>
                    <a:pt x="1137" y="85"/>
                  </a:lnTo>
                  <a:lnTo>
                    <a:pt x="1147" y="85"/>
                  </a:lnTo>
                  <a:lnTo>
                    <a:pt x="1147" y="85"/>
                  </a:lnTo>
                  <a:lnTo>
                    <a:pt x="1147" y="85"/>
                  </a:lnTo>
                  <a:lnTo>
                    <a:pt x="1151" y="85"/>
                  </a:lnTo>
                  <a:lnTo>
                    <a:pt x="1151" y="85"/>
                  </a:lnTo>
                  <a:lnTo>
                    <a:pt x="1154" y="85"/>
                  </a:lnTo>
                  <a:lnTo>
                    <a:pt x="1156" y="85"/>
                  </a:lnTo>
                  <a:lnTo>
                    <a:pt x="1156" y="87"/>
                  </a:lnTo>
                  <a:lnTo>
                    <a:pt x="1159" y="87"/>
                  </a:lnTo>
                  <a:lnTo>
                    <a:pt x="1163" y="87"/>
                  </a:lnTo>
                  <a:lnTo>
                    <a:pt x="1166" y="85"/>
                  </a:lnTo>
                  <a:lnTo>
                    <a:pt x="1170" y="84"/>
                  </a:lnTo>
                  <a:lnTo>
                    <a:pt x="1171" y="84"/>
                  </a:lnTo>
                  <a:lnTo>
                    <a:pt x="1173" y="84"/>
                  </a:lnTo>
                  <a:lnTo>
                    <a:pt x="1173" y="85"/>
                  </a:lnTo>
                  <a:lnTo>
                    <a:pt x="1173" y="85"/>
                  </a:lnTo>
                  <a:lnTo>
                    <a:pt x="1175" y="87"/>
                  </a:lnTo>
                  <a:lnTo>
                    <a:pt x="1177" y="87"/>
                  </a:lnTo>
                  <a:lnTo>
                    <a:pt x="1178" y="85"/>
                  </a:lnTo>
                  <a:lnTo>
                    <a:pt x="1182" y="85"/>
                  </a:lnTo>
                  <a:lnTo>
                    <a:pt x="1182" y="85"/>
                  </a:lnTo>
                  <a:lnTo>
                    <a:pt x="1184" y="84"/>
                  </a:lnTo>
                  <a:lnTo>
                    <a:pt x="1185" y="84"/>
                  </a:lnTo>
                  <a:lnTo>
                    <a:pt x="1185" y="82"/>
                  </a:lnTo>
                  <a:lnTo>
                    <a:pt x="1189" y="82"/>
                  </a:lnTo>
                  <a:lnTo>
                    <a:pt x="1189" y="84"/>
                  </a:lnTo>
                  <a:lnTo>
                    <a:pt x="1192" y="85"/>
                  </a:lnTo>
                  <a:lnTo>
                    <a:pt x="1192" y="89"/>
                  </a:lnTo>
                  <a:lnTo>
                    <a:pt x="1198" y="89"/>
                  </a:lnTo>
                  <a:lnTo>
                    <a:pt x="1201" y="85"/>
                  </a:lnTo>
                  <a:lnTo>
                    <a:pt x="1206" y="84"/>
                  </a:lnTo>
                  <a:lnTo>
                    <a:pt x="1206" y="85"/>
                  </a:lnTo>
                  <a:lnTo>
                    <a:pt x="1206" y="85"/>
                  </a:lnTo>
                  <a:lnTo>
                    <a:pt x="1208" y="89"/>
                  </a:lnTo>
                  <a:lnTo>
                    <a:pt x="1203" y="89"/>
                  </a:lnTo>
                  <a:lnTo>
                    <a:pt x="1203" y="89"/>
                  </a:lnTo>
                  <a:lnTo>
                    <a:pt x="1201" y="89"/>
                  </a:lnTo>
                  <a:lnTo>
                    <a:pt x="1203" y="94"/>
                  </a:lnTo>
                  <a:lnTo>
                    <a:pt x="1201" y="94"/>
                  </a:lnTo>
                  <a:lnTo>
                    <a:pt x="1198" y="94"/>
                  </a:lnTo>
                  <a:lnTo>
                    <a:pt x="1196" y="98"/>
                  </a:lnTo>
                  <a:lnTo>
                    <a:pt x="1177" y="98"/>
                  </a:lnTo>
                  <a:lnTo>
                    <a:pt x="1177" y="98"/>
                  </a:lnTo>
                  <a:lnTo>
                    <a:pt x="1173" y="96"/>
                  </a:lnTo>
                  <a:lnTo>
                    <a:pt x="1173" y="94"/>
                  </a:lnTo>
                  <a:lnTo>
                    <a:pt x="1173" y="94"/>
                  </a:lnTo>
                  <a:lnTo>
                    <a:pt x="1173" y="96"/>
                  </a:lnTo>
                  <a:lnTo>
                    <a:pt x="1171" y="96"/>
                  </a:lnTo>
                  <a:lnTo>
                    <a:pt x="1163" y="96"/>
                  </a:lnTo>
                  <a:lnTo>
                    <a:pt x="1163" y="98"/>
                  </a:lnTo>
                  <a:lnTo>
                    <a:pt x="1156" y="98"/>
                  </a:lnTo>
                  <a:lnTo>
                    <a:pt x="1154" y="101"/>
                  </a:lnTo>
                  <a:lnTo>
                    <a:pt x="1144" y="103"/>
                  </a:lnTo>
                  <a:lnTo>
                    <a:pt x="1144" y="101"/>
                  </a:lnTo>
                  <a:lnTo>
                    <a:pt x="1137" y="101"/>
                  </a:lnTo>
                  <a:lnTo>
                    <a:pt x="1133" y="103"/>
                  </a:lnTo>
                  <a:lnTo>
                    <a:pt x="1133" y="101"/>
                  </a:lnTo>
                  <a:lnTo>
                    <a:pt x="1128" y="101"/>
                  </a:lnTo>
                  <a:lnTo>
                    <a:pt x="1130" y="108"/>
                  </a:lnTo>
                  <a:lnTo>
                    <a:pt x="1128" y="108"/>
                  </a:lnTo>
                  <a:lnTo>
                    <a:pt x="1126" y="113"/>
                  </a:lnTo>
                  <a:lnTo>
                    <a:pt x="1130" y="113"/>
                  </a:lnTo>
                  <a:lnTo>
                    <a:pt x="1130" y="117"/>
                  </a:lnTo>
                  <a:lnTo>
                    <a:pt x="1133" y="118"/>
                  </a:lnTo>
                  <a:lnTo>
                    <a:pt x="1137" y="120"/>
                  </a:lnTo>
                  <a:lnTo>
                    <a:pt x="1137" y="122"/>
                  </a:lnTo>
                  <a:lnTo>
                    <a:pt x="1137" y="124"/>
                  </a:lnTo>
                  <a:lnTo>
                    <a:pt x="1138" y="124"/>
                  </a:lnTo>
                  <a:lnTo>
                    <a:pt x="1151" y="129"/>
                  </a:lnTo>
                  <a:lnTo>
                    <a:pt x="1156" y="129"/>
                  </a:lnTo>
                  <a:lnTo>
                    <a:pt x="1156" y="127"/>
                  </a:lnTo>
                  <a:lnTo>
                    <a:pt x="1159" y="127"/>
                  </a:lnTo>
                  <a:lnTo>
                    <a:pt x="1163" y="129"/>
                  </a:lnTo>
                  <a:lnTo>
                    <a:pt x="1163" y="131"/>
                  </a:lnTo>
                  <a:lnTo>
                    <a:pt x="1168" y="131"/>
                  </a:lnTo>
                  <a:lnTo>
                    <a:pt x="1168" y="132"/>
                  </a:lnTo>
                  <a:lnTo>
                    <a:pt x="1170" y="134"/>
                  </a:lnTo>
                  <a:lnTo>
                    <a:pt x="1170" y="138"/>
                  </a:lnTo>
                  <a:lnTo>
                    <a:pt x="1170" y="141"/>
                  </a:lnTo>
                  <a:lnTo>
                    <a:pt x="1171" y="143"/>
                  </a:lnTo>
                  <a:lnTo>
                    <a:pt x="1171" y="143"/>
                  </a:lnTo>
                  <a:lnTo>
                    <a:pt x="1171" y="145"/>
                  </a:lnTo>
                  <a:lnTo>
                    <a:pt x="1173" y="145"/>
                  </a:lnTo>
                  <a:lnTo>
                    <a:pt x="1175" y="145"/>
                  </a:lnTo>
                  <a:lnTo>
                    <a:pt x="1178" y="143"/>
                  </a:lnTo>
                  <a:lnTo>
                    <a:pt x="1180" y="143"/>
                  </a:lnTo>
                  <a:lnTo>
                    <a:pt x="1180" y="145"/>
                  </a:lnTo>
                  <a:lnTo>
                    <a:pt x="1180" y="145"/>
                  </a:lnTo>
                  <a:lnTo>
                    <a:pt x="1180" y="145"/>
                  </a:lnTo>
                  <a:lnTo>
                    <a:pt x="1184" y="146"/>
                  </a:lnTo>
                  <a:lnTo>
                    <a:pt x="1187" y="148"/>
                  </a:lnTo>
                  <a:lnTo>
                    <a:pt x="1192" y="146"/>
                  </a:lnTo>
                  <a:lnTo>
                    <a:pt x="1198" y="146"/>
                  </a:lnTo>
                  <a:lnTo>
                    <a:pt x="1198" y="143"/>
                  </a:lnTo>
                  <a:lnTo>
                    <a:pt x="1205" y="143"/>
                  </a:lnTo>
                  <a:lnTo>
                    <a:pt x="1205" y="143"/>
                  </a:lnTo>
                  <a:lnTo>
                    <a:pt x="1206" y="143"/>
                  </a:lnTo>
                  <a:lnTo>
                    <a:pt x="1208" y="143"/>
                  </a:lnTo>
                  <a:lnTo>
                    <a:pt x="1208" y="143"/>
                  </a:lnTo>
                  <a:lnTo>
                    <a:pt x="1213" y="143"/>
                  </a:lnTo>
                  <a:lnTo>
                    <a:pt x="1222" y="143"/>
                  </a:lnTo>
                  <a:lnTo>
                    <a:pt x="1222" y="141"/>
                  </a:lnTo>
                  <a:lnTo>
                    <a:pt x="1238" y="139"/>
                  </a:lnTo>
                  <a:lnTo>
                    <a:pt x="1238" y="136"/>
                  </a:lnTo>
                  <a:lnTo>
                    <a:pt x="1238" y="136"/>
                  </a:lnTo>
                  <a:lnTo>
                    <a:pt x="1238" y="134"/>
                  </a:lnTo>
                  <a:lnTo>
                    <a:pt x="1240" y="134"/>
                  </a:lnTo>
                  <a:lnTo>
                    <a:pt x="1241" y="136"/>
                  </a:lnTo>
                  <a:lnTo>
                    <a:pt x="1243" y="136"/>
                  </a:lnTo>
                  <a:lnTo>
                    <a:pt x="1243" y="134"/>
                  </a:lnTo>
                  <a:lnTo>
                    <a:pt x="1245" y="134"/>
                  </a:lnTo>
                  <a:lnTo>
                    <a:pt x="1245" y="132"/>
                  </a:lnTo>
                  <a:lnTo>
                    <a:pt x="1252" y="132"/>
                  </a:lnTo>
                  <a:lnTo>
                    <a:pt x="1252" y="131"/>
                  </a:lnTo>
                  <a:lnTo>
                    <a:pt x="1255" y="131"/>
                  </a:lnTo>
                  <a:lnTo>
                    <a:pt x="1260" y="129"/>
                  </a:lnTo>
                  <a:lnTo>
                    <a:pt x="1264" y="127"/>
                  </a:lnTo>
                  <a:lnTo>
                    <a:pt x="1267" y="125"/>
                  </a:lnTo>
                  <a:lnTo>
                    <a:pt x="1269" y="124"/>
                  </a:lnTo>
                  <a:lnTo>
                    <a:pt x="1271" y="120"/>
                  </a:lnTo>
                  <a:lnTo>
                    <a:pt x="1274" y="118"/>
                  </a:lnTo>
                  <a:lnTo>
                    <a:pt x="1280" y="117"/>
                  </a:lnTo>
                  <a:lnTo>
                    <a:pt x="1283" y="115"/>
                  </a:lnTo>
                  <a:lnTo>
                    <a:pt x="1285" y="111"/>
                  </a:lnTo>
                  <a:lnTo>
                    <a:pt x="1288" y="111"/>
                  </a:lnTo>
                  <a:lnTo>
                    <a:pt x="1288" y="113"/>
                  </a:lnTo>
                  <a:lnTo>
                    <a:pt x="1292" y="113"/>
                  </a:lnTo>
                  <a:lnTo>
                    <a:pt x="1290" y="117"/>
                  </a:lnTo>
                  <a:lnTo>
                    <a:pt x="1288" y="120"/>
                  </a:lnTo>
                  <a:lnTo>
                    <a:pt x="1285" y="122"/>
                  </a:lnTo>
                  <a:lnTo>
                    <a:pt x="1288" y="125"/>
                  </a:lnTo>
                  <a:lnTo>
                    <a:pt x="1292" y="125"/>
                  </a:lnTo>
                  <a:lnTo>
                    <a:pt x="1294" y="127"/>
                  </a:lnTo>
                  <a:lnTo>
                    <a:pt x="1297" y="127"/>
                  </a:lnTo>
                  <a:lnTo>
                    <a:pt x="1301" y="127"/>
                  </a:lnTo>
                  <a:lnTo>
                    <a:pt x="1301" y="132"/>
                  </a:lnTo>
                  <a:lnTo>
                    <a:pt x="1302" y="132"/>
                  </a:lnTo>
                  <a:lnTo>
                    <a:pt x="1304" y="132"/>
                  </a:lnTo>
                  <a:lnTo>
                    <a:pt x="1306" y="132"/>
                  </a:lnTo>
                  <a:lnTo>
                    <a:pt x="1306" y="131"/>
                  </a:lnTo>
                  <a:lnTo>
                    <a:pt x="1306" y="131"/>
                  </a:lnTo>
                  <a:lnTo>
                    <a:pt x="1308" y="131"/>
                  </a:lnTo>
                  <a:lnTo>
                    <a:pt x="1308" y="131"/>
                  </a:lnTo>
                  <a:lnTo>
                    <a:pt x="1311" y="132"/>
                  </a:lnTo>
                  <a:lnTo>
                    <a:pt x="1313" y="134"/>
                  </a:lnTo>
                  <a:lnTo>
                    <a:pt x="1315" y="136"/>
                  </a:lnTo>
                  <a:lnTo>
                    <a:pt x="1316" y="134"/>
                  </a:lnTo>
                  <a:lnTo>
                    <a:pt x="1318" y="134"/>
                  </a:lnTo>
                  <a:lnTo>
                    <a:pt x="1320" y="134"/>
                  </a:lnTo>
                  <a:lnTo>
                    <a:pt x="1322" y="134"/>
                  </a:lnTo>
                  <a:lnTo>
                    <a:pt x="1325" y="138"/>
                  </a:lnTo>
                  <a:lnTo>
                    <a:pt x="1327" y="138"/>
                  </a:lnTo>
                  <a:lnTo>
                    <a:pt x="1327" y="136"/>
                  </a:lnTo>
                  <a:lnTo>
                    <a:pt x="1329" y="136"/>
                  </a:lnTo>
                  <a:lnTo>
                    <a:pt x="1329" y="132"/>
                  </a:lnTo>
                  <a:lnTo>
                    <a:pt x="1336" y="132"/>
                  </a:lnTo>
                  <a:lnTo>
                    <a:pt x="1336" y="134"/>
                  </a:lnTo>
                  <a:lnTo>
                    <a:pt x="1337" y="134"/>
                  </a:lnTo>
                  <a:lnTo>
                    <a:pt x="1339" y="132"/>
                  </a:lnTo>
                  <a:lnTo>
                    <a:pt x="1339" y="131"/>
                  </a:lnTo>
                  <a:lnTo>
                    <a:pt x="1343" y="131"/>
                  </a:lnTo>
                  <a:lnTo>
                    <a:pt x="1344" y="131"/>
                  </a:lnTo>
                  <a:lnTo>
                    <a:pt x="1346" y="129"/>
                  </a:lnTo>
                  <a:lnTo>
                    <a:pt x="1348" y="127"/>
                  </a:lnTo>
                  <a:lnTo>
                    <a:pt x="1348" y="124"/>
                  </a:lnTo>
                  <a:lnTo>
                    <a:pt x="1346" y="124"/>
                  </a:lnTo>
                  <a:lnTo>
                    <a:pt x="1346" y="120"/>
                  </a:lnTo>
                  <a:lnTo>
                    <a:pt x="1337" y="120"/>
                  </a:lnTo>
                  <a:lnTo>
                    <a:pt x="1336" y="124"/>
                  </a:lnTo>
                  <a:lnTo>
                    <a:pt x="1330" y="124"/>
                  </a:lnTo>
                  <a:lnTo>
                    <a:pt x="1330" y="122"/>
                  </a:lnTo>
                  <a:lnTo>
                    <a:pt x="1327" y="122"/>
                  </a:lnTo>
                  <a:lnTo>
                    <a:pt x="1327" y="118"/>
                  </a:lnTo>
                  <a:lnTo>
                    <a:pt x="1325" y="117"/>
                  </a:lnTo>
                  <a:lnTo>
                    <a:pt x="1323" y="117"/>
                  </a:lnTo>
                  <a:lnTo>
                    <a:pt x="1322" y="115"/>
                  </a:lnTo>
                  <a:lnTo>
                    <a:pt x="1322" y="113"/>
                  </a:lnTo>
                  <a:lnTo>
                    <a:pt x="1323" y="113"/>
                  </a:lnTo>
                  <a:lnTo>
                    <a:pt x="1323" y="111"/>
                  </a:lnTo>
                  <a:lnTo>
                    <a:pt x="1327" y="111"/>
                  </a:lnTo>
                  <a:lnTo>
                    <a:pt x="1330" y="113"/>
                  </a:lnTo>
                  <a:lnTo>
                    <a:pt x="1332" y="115"/>
                  </a:lnTo>
                  <a:lnTo>
                    <a:pt x="1334" y="117"/>
                  </a:lnTo>
                  <a:lnTo>
                    <a:pt x="1348" y="118"/>
                  </a:lnTo>
                  <a:lnTo>
                    <a:pt x="1348" y="115"/>
                  </a:lnTo>
                  <a:lnTo>
                    <a:pt x="1343" y="115"/>
                  </a:lnTo>
                  <a:lnTo>
                    <a:pt x="1343" y="113"/>
                  </a:lnTo>
                  <a:lnTo>
                    <a:pt x="1341" y="113"/>
                  </a:lnTo>
                  <a:lnTo>
                    <a:pt x="1341" y="110"/>
                  </a:lnTo>
                  <a:lnTo>
                    <a:pt x="1344" y="110"/>
                  </a:lnTo>
                  <a:lnTo>
                    <a:pt x="1344" y="110"/>
                  </a:lnTo>
                  <a:lnTo>
                    <a:pt x="1346" y="108"/>
                  </a:lnTo>
                  <a:lnTo>
                    <a:pt x="1348" y="108"/>
                  </a:lnTo>
                  <a:lnTo>
                    <a:pt x="1349" y="110"/>
                  </a:lnTo>
                  <a:lnTo>
                    <a:pt x="1353" y="111"/>
                  </a:lnTo>
                  <a:lnTo>
                    <a:pt x="1356" y="113"/>
                  </a:lnTo>
                  <a:lnTo>
                    <a:pt x="1356" y="118"/>
                  </a:lnTo>
                  <a:lnTo>
                    <a:pt x="1362" y="118"/>
                  </a:lnTo>
                  <a:close/>
                  <a:moveTo>
                    <a:pt x="1283" y="26"/>
                  </a:moveTo>
                  <a:lnTo>
                    <a:pt x="1280" y="24"/>
                  </a:lnTo>
                  <a:lnTo>
                    <a:pt x="1276" y="15"/>
                  </a:lnTo>
                  <a:lnTo>
                    <a:pt x="1276" y="15"/>
                  </a:lnTo>
                  <a:lnTo>
                    <a:pt x="1274" y="14"/>
                  </a:lnTo>
                  <a:lnTo>
                    <a:pt x="1273" y="14"/>
                  </a:lnTo>
                  <a:lnTo>
                    <a:pt x="1267" y="7"/>
                  </a:lnTo>
                  <a:lnTo>
                    <a:pt x="1262" y="7"/>
                  </a:lnTo>
                  <a:lnTo>
                    <a:pt x="1262" y="14"/>
                  </a:lnTo>
                  <a:lnTo>
                    <a:pt x="1262" y="14"/>
                  </a:lnTo>
                  <a:lnTo>
                    <a:pt x="1260" y="19"/>
                  </a:lnTo>
                  <a:lnTo>
                    <a:pt x="1262" y="19"/>
                  </a:lnTo>
                  <a:lnTo>
                    <a:pt x="1262" y="26"/>
                  </a:lnTo>
                  <a:lnTo>
                    <a:pt x="1262" y="28"/>
                  </a:lnTo>
                  <a:lnTo>
                    <a:pt x="1264" y="31"/>
                  </a:lnTo>
                  <a:lnTo>
                    <a:pt x="1264" y="35"/>
                  </a:lnTo>
                  <a:lnTo>
                    <a:pt x="1267" y="35"/>
                  </a:lnTo>
                  <a:lnTo>
                    <a:pt x="1273" y="36"/>
                  </a:lnTo>
                  <a:lnTo>
                    <a:pt x="1276" y="36"/>
                  </a:lnTo>
                  <a:lnTo>
                    <a:pt x="1276" y="36"/>
                  </a:lnTo>
                  <a:lnTo>
                    <a:pt x="1278" y="36"/>
                  </a:lnTo>
                  <a:lnTo>
                    <a:pt x="1280" y="40"/>
                  </a:lnTo>
                  <a:lnTo>
                    <a:pt x="1283" y="40"/>
                  </a:lnTo>
                  <a:lnTo>
                    <a:pt x="1283" y="40"/>
                  </a:lnTo>
                  <a:lnTo>
                    <a:pt x="1285" y="40"/>
                  </a:lnTo>
                  <a:lnTo>
                    <a:pt x="1288" y="40"/>
                  </a:lnTo>
                  <a:lnTo>
                    <a:pt x="1288" y="36"/>
                  </a:lnTo>
                  <a:lnTo>
                    <a:pt x="1288" y="33"/>
                  </a:lnTo>
                  <a:lnTo>
                    <a:pt x="1287" y="31"/>
                  </a:lnTo>
                  <a:lnTo>
                    <a:pt x="1285" y="29"/>
                  </a:lnTo>
                  <a:lnTo>
                    <a:pt x="1285" y="28"/>
                  </a:lnTo>
                  <a:lnTo>
                    <a:pt x="1283" y="26"/>
                  </a:lnTo>
                  <a:close/>
                  <a:moveTo>
                    <a:pt x="3818" y="22"/>
                  </a:moveTo>
                  <a:lnTo>
                    <a:pt x="3825" y="22"/>
                  </a:lnTo>
                  <a:lnTo>
                    <a:pt x="3825" y="10"/>
                  </a:lnTo>
                  <a:lnTo>
                    <a:pt x="3823" y="10"/>
                  </a:lnTo>
                  <a:lnTo>
                    <a:pt x="3823" y="10"/>
                  </a:lnTo>
                  <a:lnTo>
                    <a:pt x="3821" y="8"/>
                  </a:lnTo>
                  <a:lnTo>
                    <a:pt x="3818" y="8"/>
                  </a:lnTo>
                  <a:lnTo>
                    <a:pt x="3816" y="10"/>
                  </a:lnTo>
                  <a:lnTo>
                    <a:pt x="3816" y="10"/>
                  </a:lnTo>
                  <a:lnTo>
                    <a:pt x="3816" y="12"/>
                  </a:lnTo>
                  <a:lnTo>
                    <a:pt x="3816" y="15"/>
                  </a:lnTo>
                  <a:lnTo>
                    <a:pt x="3816" y="17"/>
                  </a:lnTo>
                  <a:lnTo>
                    <a:pt x="3814" y="17"/>
                  </a:lnTo>
                  <a:lnTo>
                    <a:pt x="3812" y="19"/>
                  </a:lnTo>
                  <a:lnTo>
                    <a:pt x="3812" y="21"/>
                  </a:lnTo>
                  <a:lnTo>
                    <a:pt x="3812" y="22"/>
                  </a:lnTo>
                  <a:lnTo>
                    <a:pt x="3816" y="24"/>
                  </a:lnTo>
                  <a:lnTo>
                    <a:pt x="3818" y="22"/>
                  </a:lnTo>
                  <a:close/>
                  <a:moveTo>
                    <a:pt x="1414" y="15"/>
                  </a:moveTo>
                  <a:lnTo>
                    <a:pt x="1419" y="15"/>
                  </a:lnTo>
                  <a:lnTo>
                    <a:pt x="1419" y="12"/>
                  </a:lnTo>
                  <a:lnTo>
                    <a:pt x="1419" y="12"/>
                  </a:lnTo>
                  <a:lnTo>
                    <a:pt x="1419" y="12"/>
                  </a:lnTo>
                  <a:lnTo>
                    <a:pt x="1418" y="10"/>
                  </a:lnTo>
                  <a:lnTo>
                    <a:pt x="1416" y="10"/>
                  </a:lnTo>
                  <a:lnTo>
                    <a:pt x="1416" y="12"/>
                  </a:lnTo>
                  <a:lnTo>
                    <a:pt x="1414" y="12"/>
                  </a:lnTo>
                  <a:lnTo>
                    <a:pt x="1414" y="15"/>
                  </a:lnTo>
                  <a:close/>
                  <a:moveTo>
                    <a:pt x="2493" y="59"/>
                  </a:moveTo>
                  <a:lnTo>
                    <a:pt x="2501" y="59"/>
                  </a:lnTo>
                  <a:lnTo>
                    <a:pt x="2501" y="57"/>
                  </a:lnTo>
                  <a:lnTo>
                    <a:pt x="2501" y="57"/>
                  </a:lnTo>
                  <a:lnTo>
                    <a:pt x="2501" y="57"/>
                  </a:lnTo>
                  <a:lnTo>
                    <a:pt x="2501" y="56"/>
                  </a:lnTo>
                  <a:lnTo>
                    <a:pt x="2500" y="56"/>
                  </a:lnTo>
                  <a:lnTo>
                    <a:pt x="2498" y="54"/>
                  </a:lnTo>
                  <a:lnTo>
                    <a:pt x="2496" y="54"/>
                  </a:lnTo>
                  <a:lnTo>
                    <a:pt x="2493" y="52"/>
                  </a:lnTo>
                  <a:lnTo>
                    <a:pt x="2495" y="50"/>
                  </a:lnTo>
                  <a:lnTo>
                    <a:pt x="2496" y="50"/>
                  </a:lnTo>
                  <a:lnTo>
                    <a:pt x="2498" y="49"/>
                  </a:lnTo>
                  <a:lnTo>
                    <a:pt x="2498" y="47"/>
                  </a:lnTo>
                  <a:lnTo>
                    <a:pt x="2495" y="45"/>
                  </a:lnTo>
                  <a:lnTo>
                    <a:pt x="2491" y="45"/>
                  </a:lnTo>
                  <a:lnTo>
                    <a:pt x="2488" y="43"/>
                  </a:lnTo>
                  <a:lnTo>
                    <a:pt x="2484" y="42"/>
                  </a:lnTo>
                  <a:lnTo>
                    <a:pt x="2484" y="40"/>
                  </a:lnTo>
                  <a:lnTo>
                    <a:pt x="2482" y="40"/>
                  </a:lnTo>
                  <a:lnTo>
                    <a:pt x="2482" y="40"/>
                  </a:lnTo>
                  <a:lnTo>
                    <a:pt x="2488" y="40"/>
                  </a:lnTo>
                  <a:lnTo>
                    <a:pt x="2489" y="40"/>
                  </a:lnTo>
                  <a:lnTo>
                    <a:pt x="2491" y="43"/>
                  </a:lnTo>
                  <a:lnTo>
                    <a:pt x="2495" y="43"/>
                  </a:lnTo>
                  <a:lnTo>
                    <a:pt x="2496" y="42"/>
                  </a:lnTo>
                  <a:lnTo>
                    <a:pt x="2498" y="40"/>
                  </a:lnTo>
                  <a:lnTo>
                    <a:pt x="2498" y="40"/>
                  </a:lnTo>
                  <a:lnTo>
                    <a:pt x="2498" y="36"/>
                  </a:lnTo>
                  <a:lnTo>
                    <a:pt x="2498" y="36"/>
                  </a:lnTo>
                  <a:lnTo>
                    <a:pt x="2498" y="36"/>
                  </a:lnTo>
                  <a:lnTo>
                    <a:pt x="2500" y="35"/>
                  </a:lnTo>
                  <a:lnTo>
                    <a:pt x="2496" y="33"/>
                  </a:lnTo>
                  <a:lnTo>
                    <a:pt x="2493" y="31"/>
                  </a:lnTo>
                  <a:lnTo>
                    <a:pt x="2488" y="31"/>
                  </a:lnTo>
                  <a:lnTo>
                    <a:pt x="2484" y="31"/>
                  </a:lnTo>
                  <a:lnTo>
                    <a:pt x="2484" y="33"/>
                  </a:lnTo>
                  <a:lnTo>
                    <a:pt x="2482" y="33"/>
                  </a:lnTo>
                  <a:lnTo>
                    <a:pt x="2482" y="33"/>
                  </a:lnTo>
                  <a:lnTo>
                    <a:pt x="2482" y="33"/>
                  </a:lnTo>
                  <a:lnTo>
                    <a:pt x="2481" y="35"/>
                  </a:lnTo>
                  <a:lnTo>
                    <a:pt x="2479" y="35"/>
                  </a:lnTo>
                  <a:lnTo>
                    <a:pt x="2479" y="33"/>
                  </a:lnTo>
                  <a:lnTo>
                    <a:pt x="2481" y="33"/>
                  </a:lnTo>
                  <a:lnTo>
                    <a:pt x="2482" y="31"/>
                  </a:lnTo>
                  <a:lnTo>
                    <a:pt x="2484" y="29"/>
                  </a:lnTo>
                  <a:lnTo>
                    <a:pt x="2488" y="29"/>
                  </a:lnTo>
                  <a:lnTo>
                    <a:pt x="2489" y="26"/>
                  </a:lnTo>
                  <a:lnTo>
                    <a:pt x="2477" y="26"/>
                  </a:lnTo>
                  <a:lnTo>
                    <a:pt x="2477" y="24"/>
                  </a:lnTo>
                  <a:lnTo>
                    <a:pt x="2479" y="24"/>
                  </a:lnTo>
                  <a:lnTo>
                    <a:pt x="2479" y="24"/>
                  </a:lnTo>
                  <a:lnTo>
                    <a:pt x="2481" y="22"/>
                  </a:lnTo>
                  <a:lnTo>
                    <a:pt x="2475" y="21"/>
                  </a:lnTo>
                  <a:lnTo>
                    <a:pt x="2472" y="19"/>
                  </a:lnTo>
                  <a:lnTo>
                    <a:pt x="2467" y="17"/>
                  </a:lnTo>
                  <a:lnTo>
                    <a:pt x="2465" y="15"/>
                  </a:lnTo>
                  <a:lnTo>
                    <a:pt x="2461" y="15"/>
                  </a:lnTo>
                  <a:lnTo>
                    <a:pt x="2460" y="15"/>
                  </a:lnTo>
                  <a:lnTo>
                    <a:pt x="2458" y="15"/>
                  </a:lnTo>
                  <a:lnTo>
                    <a:pt x="2456" y="17"/>
                  </a:lnTo>
                  <a:lnTo>
                    <a:pt x="2456" y="19"/>
                  </a:lnTo>
                  <a:lnTo>
                    <a:pt x="2453" y="19"/>
                  </a:lnTo>
                  <a:lnTo>
                    <a:pt x="2453" y="19"/>
                  </a:lnTo>
                  <a:lnTo>
                    <a:pt x="2449" y="21"/>
                  </a:lnTo>
                  <a:lnTo>
                    <a:pt x="2449" y="22"/>
                  </a:lnTo>
                  <a:lnTo>
                    <a:pt x="2451" y="24"/>
                  </a:lnTo>
                  <a:lnTo>
                    <a:pt x="2453" y="26"/>
                  </a:lnTo>
                  <a:lnTo>
                    <a:pt x="2453" y="26"/>
                  </a:lnTo>
                  <a:lnTo>
                    <a:pt x="2447" y="26"/>
                  </a:lnTo>
                  <a:lnTo>
                    <a:pt x="2447" y="24"/>
                  </a:lnTo>
                  <a:lnTo>
                    <a:pt x="2437" y="22"/>
                  </a:lnTo>
                  <a:lnTo>
                    <a:pt x="2437" y="24"/>
                  </a:lnTo>
                  <a:lnTo>
                    <a:pt x="2435" y="24"/>
                  </a:lnTo>
                  <a:lnTo>
                    <a:pt x="2433" y="24"/>
                  </a:lnTo>
                  <a:lnTo>
                    <a:pt x="2432" y="26"/>
                  </a:lnTo>
                  <a:lnTo>
                    <a:pt x="2430" y="26"/>
                  </a:lnTo>
                  <a:lnTo>
                    <a:pt x="2430" y="29"/>
                  </a:lnTo>
                  <a:lnTo>
                    <a:pt x="2430" y="31"/>
                  </a:lnTo>
                  <a:lnTo>
                    <a:pt x="2428" y="35"/>
                  </a:lnTo>
                  <a:lnTo>
                    <a:pt x="2435" y="35"/>
                  </a:lnTo>
                  <a:lnTo>
                    <a:pt x="2435" y="36"/>
                  </a:lnTo>
                  <a:lnTo>
                    <a:pt x="2435" y="36"/>
                  </a:lnTo>
                  <a:lnTo>
                    <a:pt x="2437" y="38"/>
                  </a:lnTo>
                  <a:lnTo>
                    <a:pt x="2440" y="38"/>
                  </a:lnTo>
                  <a:lnTo>
                    <a:pt x="2444" y="36"/>
                  </a:lnTo>
                  <a:lnTo>
                    <a:pt x="2444" y="35"/>
                  </a:lnTo>
                  <a:lnTo>
                    <a:pt x="2451" y="33"/>
                  </a:lnTo>
                  <a:lnTo>
                    <a:pt x="2451" y="33"/>
                  </a:lnTo>
                  <a:lnTo>
                    <a:pt x="2453" y="31"/>
                  </a:lnTo>
                  <a:lnTo>
                    <a:pt x="2453" y="31"/>
                  </a:lnTo>
                  <a:lnTo>
                    <a:pt x="2453" y="28"/>
                  </a:lnTo>
                  <a:lnTo>
                    <a:pt x="2456" y="28"/>
                  </a:lnTo>
                  <a:lnTo>
                    <a:pt x="2458" y="29"/>
                  </a:lnTo>
                  <a:lnTo>
                    <a:pt x="2458" y="29"/>
                  </a:lnTo>
                  <a:lnTo>
                    <a:pt x="2458" y="31"/>
                  </a:lnTo>
                  <a:lnTo>
                    <a:pt x="2460" y="31"/>
                  </a:lnTo>
                  <a:lnTo>
                    <a:pt x="2461" y="31"/>
                  </a:lnTo>
                  <a:lnTo>
                    <a:pt x="2461" y="33"/>
                  </a:lnTo>
                  <a:lnTo>
                    <a:pt x="2463" y="31"/>
                  </a:lnTo>
                  <a:lnTo>
                    <a:pt x="2467" y="31"/>
                  </a:lnTo>
                  <a:lnTo>
                    <a:pt x="2470" y="33"/>
                  </a:lnTo>
                  <a:lnTo>
                    <a:pt x="2474" y="35"/>
                  </a:lnTo>
                  <a:lnTo>
                    <a:pt x="2474" y="35"/>
                  </a:lnTo>
                  <a:lnTo>
                    <a:pt x="2468" y="36"/>
                  </a:lnTo>
                  <a:lnTo>
                    <a:pt x="2468" y="38"/>
                  </a:lnTo>
                  <a:lnTo>
                    <a:pt x="2470" y="38"/>
                  </a:lnTo>
                  <a:lnTo>
                    <a:pt x="2470" y="38"/>
                  </a:lnTo>
                  <a:lnTo>
                    <a:pt x="2470" y="38"/>
                  </a:lnTo>
                  <a:lnTo>
                    <a:pt x="2472" y="40"/>
                  </a:lnTo>
                  <a:lnTo>
                    <a:pt x="2470" y="42"/>
                  </a:lnTo>
                  <a:lnTo>
                    <a:pt x="2470" y="43"/>
                  </a:lnTo>
                  <a:lnTo>
                    <a:pt x="2470" y="45"/>
                  </a:lnTo>
                  <a:lnTo>
                    <a:pt x="2470" y="47"/>
                  </a:lnTo>
                  <a:lnTo>
                    <a:pt x="2474" y="49"/>
                  </a:lnTo>
                  <a:lnTo>
                    <a:pt x="2474" y="49"/>
                  </a:lnTo>
                  <a:lnTo>
                    <a:pt x="2477" y="49"/>
                  </a:lnTo>
                  <a:lnTo>
                    <a:pt x="2481" y="52"/>
                  </a:lnTo>
                  <a:lnTo>
                    <a:pt x="2482" y="52"/>
                  </a:lnTo>
                  <a:lnTo>
                    <a:pt x="2482" y="54"/>
                  </a:lnTo>
                  <a:lnTo>
                    <a:pt x="2486" y="54"/>
                  </a:lnTo>
                  <a:lnTo>
                    <a:pt x="2488" y="56"/>
                  </a:lnTo>
                  <a:lnTo>
                    <a:pt x="2489" y="56"/>
                  </a:lnTo>
                  <a:lnTo>
                    <a:pt x="2489" y="57"/>
                  </a:lnTo>
                  <a:lnTo>
                    <a:pt x="2491" y="57"/>
                  </a:lnTo>
                  <a:lnTo>
                    <a:pt x="2491" y="57"/>
                  </a:lnTo>
                  <a:lnTo>
                    <a:pt x="2493" y="57"/>
                  </a:lnTo>
                  <a:lnTo>
                    <a:pt x="2493" y="59"/>
                  </a:lnTo>
                  <a:close/>
                  <a:moveTo>
                    <a:pt x="3938" y="31"/>
                  </a:moveTo>
                  <a:lnTo>
                    <a:pt x="3945" y="31"/>
                  </a:lnTo>
                  <a:lnTo>
                    <a:pt x="3945" y="29"/>
                  </a:lnTo>
                  <a:lnTo>
                    <a:pt x="3945" y="29"/>
                  </a:lnTo>
                  <a:lnTo>
                    <a:pt x="3947" y="28"/>
                  </a:lnTo>
                  <a:lnTo>
                    <a:pt x="3945" y="22"/>
                  </a:lnTo>
                  <a:lnTo>
                    <a:pt x="3945" y="22"/>
                  </a:lnTo>
                  <a:lnTo>
                    <a:pt x="3943" y="19"/>
                  </a:lnTo>
                  <a:lnTo>
                    <a:pt x="3940" y="19"/>
                  </a:lnTo>
                  <a:lnTo>
                    <a:pt x="3938" y="21"/>
                  </a:lnTo>
                  <a:lnTo>
                    <a:pt x="3936" y="22"/>
                  </a:lnTo>
                  <a:lnTo>
                    <a:pt x="3933" y="24"/>
                  </a:lnTo>
                  <a:lnTo>
                    <a:pt x="3935" y="28"/>
                  </a:lnTo>
                  <a:lnTo>
                    <a:pt x="3935" y="29"/>
                  </a:lnTo>
                  <a:lnTo>
                    <a:pt x="3936" y="29"/>
                  </a:lnTo>
                  <a:lnTo>
                    <a:pt x="3938" y="31"/>
                  </a:lnTo>
                  <a:close/>
                  <a:moveTo>
                    <a:pt x="1416" y="22"/>
                  </a:moveTo>
                  <a:lnTo>
                    <a:pt x="1416" y="21"/>
                  </a:lnTo>
                  <a:lnTo>
                    <a:pt x="1414" y="21"/>
                  </a:lnTo>
                  <a:lnTo>
                    <a:pt x="1414" y="21"/>
                  </a:lnTo>
                  <a:lnTo>
                    <a:pt x="1414" y="21"/>
                  </a:lnTo>
                  <a:lnTo>
                    <a:pt x="1416" y="22"/>
                  </a:lnTo>
                  <a:close/>
                  <a:moveTo>
                    <a:pt x="4624" y="28"/>
                  </a:moveTo>
                  <a:lnTo>
                    <a:pt x="4624" y="26"/>
                  </a:lnTo>
                  <a:lnTo>
                    <a:pt x="4624" y="24"/>
                  </a:lnTo>
                  <a:lnTo>
                    <a:pt x="4624" y="24"/>
                  </a:lnTo>
                  <a:lnTo>
                    <a:pt x="4622" y="24"/>
                  </a:lnTo>
                  <a:lnTo>
                    <a:pt x="4620" y="24"/>
                  </a:lnTo>
                  <a:lnTo>
                    <a:pt x="4620" y="24"/>
                  </a:lnTo>
                  <a:lnTo>
                    <a:pt x="4619" y="26"/>
                  </a:lnTo>
                  <a:lnTo>
                    <a:pt x="4619" y="28"/>
                  </a:lnTo>
                  <a:lnTo>
                    <a:pt x="4624" y="28"/>
                  </a:lnTo>
                  <a:close/>
                  <a:moveTo>
                    <a:pt x="3866" y="31"/>
                  </a:moveTo>
                  <a:lnTo>
                    <a:pt x="3866" y="31"/>
                  </a:lnTo>
                  <a:lnTo>
                    <a:pt x="3868" y="28"/>
                  </a:lnTo>
                  <a:lnTo>
                    <a:pt x="3866" y="28"/>
                  </a:lnTo>
                  <a:lnTo>
                    <a:pt x="3865" y="28"/>
                  </a:lnTo>
                  <a:lnTo>
                    <a:pt x="3863" y="28"/>
                  </a:lnTo>
                  <a:lnTo>
                    <a:pt x="3863" y="31"/>
                  </a:lnTo>
                  <a:lnTo>
                    <a:pt x="3865" y="31"/>
                  </a:lnTo>
                  <a:lnTo>
                    <a:pt x="3865" y="31"/>
                  </a:lnTo>
                  <a:lnTo>
                    <a:pt x="3866" y="31"/>
                  </a:lnTo>
                  <a:close/>
                  <a:moveTo>
                    <a:pt x="4610" y="29"/>
                  </a:moveTo>
                  <a:lnTo>
                    <a:pt x="4608" y="29"/>
                  </a:lnTo>
                  <a:lnTo>
                    <a:pt x="4608" y="31"/>
                  </a:lnTo>
                  <a:lnTo>
                    <a:pt x="4608" y="31"/>
                  </a:lnTo>
                  <a:lnTo>
                    <a:pt x="4607" y="31"/>
                  </a:lnTo>
                  <a:lnTo>
                    <a:pt x="4607" y="33"/>
                  </a:lnTo>
                  <a:lnTo>
                    <a:pt x="4610" y="31"/>
                  </a:lnTo>
                  <a:lnTo>
                    <a:pt x="4610" y="29"/>
                  </a:lnTo>
                  <a:close/>
                  <a:moveTo>
                    <a:pt x="4613" y="31"/>
                  </a:moveTo>
                  <a:lnTo>
                    <a:pt x="4613" y="31"/>
                  </a:lnTo>
                  <a:lnTo>
                    <a:pt x="4615" y="29"/>
                  </a:lnTo>
                  <a:lnTo>
                    <a:pt x="4615" y="29"/>
                  </a:lnTo>
                  <a:lnTo>
                    <a:pt x="4615" y="29"/>
                  </a:lnTo>
                  <a:lnTo>
                    <a:pt x="4613" y="29"/>
                  </a:lnTo>
                  <a:lnTo>
                    <a:pt x="4613" y="31"/>
                  </a:lnTo>
                  <a:lnTo>
                    <a:pt x="4613" y="31"/>
                  </a:lnTo>
                  <a:lnTo>
                    <a:pt x="4613" y="31"/>
                  </a:lnTo>
                  <a:close/>
                  <a:moveTo>
                    <a:pt x="4570" y="31"/>
                  </a:moveTo>
                  <a:lnTo>
                    <a:pt x="4568" y="35"/>
                  </a:lnTo>
                  <a:lnTo>
                    <a:pt x="4573" y="35"/>
                  </a:lnTo>
                  <a:lnTo>
                    <a:pt x="4573" y="33"/>
                  </a:lnTo>
                  <a:lnTo>
                    <a:pt x="4573" y="33"/>
                  </a:lnTo>
                  <a:lnTo>
                    <a:pt x="4572" y="33"/>
                  </a:lnTo>
                  <a:lnTo>
                    <a:pt x="4572" y="33"/>
                  </a:lnTo>
                  <a:lnTo>
                    <a:pt x="4572" y="31"/>
                  </a:lnTo>
                  <a:lnTo>
                    <a:pt x="4570" y="31"/>
                  </a:lnTo>
                  <a:close/>
                  <a:moveTo>
                    <a:pt x="4626" y="33"/>
                  </a:moveTo>
                  <a:lnTo>
                    <a:pt x="4626" y="31"/>
                  </a:lnTo>
                  <a:lnTo>
                    <a:pt x="4624" y="31"/>
                  </a:lnTo>
                  <a:lnTo>
                    <a:pt x="4624" y="33"/>
                  </a:lnTo>
                  <a:lnTo>
                    <a:pt x="4626" y="33"/>
                  </a:lnTo>
                  <a:lnTo>
                    <a:pt x="4626" y="33"/>
                  </a:lnTo>
                  <a:close/>
                  <a:moveTo>
                    <a:pt x="4636" y="33"/>
                  </a:moveTo>
                  <a:lnTo>
                    <a:pt x="4629" y="33"/>
                  </a:lnTo>
                  <a:lnTo>
                    <a:pt x="4629" y="35"/>
                  </a:lnTo>
                  <a:lnTo>
                    <a:pt x="4636" y="35"/>
                  </a:lnTo>
                  <a:lnTo>
                    <a:pt x="4636" y="33"/>
                  </a:lnTo>
                  <a:close/>
                  <a:moveTo>
                    <a:pt x="4598" y="42"/>
                  </a:moveTo>
                  <a:lnTo>
                    <a:pt x="4598" y="43"/>
                  </a:lnTo>
                  <a:lnTo>
                    <a:pt x="4598" y="43"/>
                  </a:lnTo>
                  <a:lnTo>
                    <a:pt x="4600" y="40"/>
                  </a:lnTo>
                  <a:lnTo>
                    <a:pt x="4605" y="40"/>
                  </a:lnTo>
                  <a:lnTo>
                    <a:pt x="4605" y="38"/>
                  </a:lnTo>
                  <a:lnTo>
                    <a:pt x="4603" y="36"/>
                  </a:lnTo>
                  <a:lnTo>
                    <a:pt x="4601" y="35"/>
                  </a:lnTo>
                  <a:lnTo>
                    <a:pt x="4598" y="35"/>
                  </a:lnTo>
                  <a:lnTo>
                    <a:pt x="4598" y="35"/>
                  </a:lnTo>
                  <a:lnTo>
                    <a:pt x="4598" y="35"/>
                  </a:lnTo>
                  <a:lnTo>
                    <a:pt x="4598" y="36"/>
                  </a:lnTo>
                  <a:lnTo>
                    <a:pt x="4598" y="38"/>
                  </a:lnTo>
                  <a:lnTo>
                    <a:pt x="4598" y="40"/>
                  </a:lnTo>
                  <a:lnTo>
                    <a:pt x="4596" y="40"/>
                  </a:lnTo>
                  <a:lnTo>
                    <a:pt x="4596" y="40"/>
                  </a:lnTo>
                  <a:lnTo>
                    <a:pt x="4596" y="42"/>
                  </a:lnTo>
                  <a:lnTo>
                    <a:pt x="4598" y="42"/>
                  </a:lnTo>
                  <a:close/>
                  <a:moveTo>
                    <a:pt x="4650" y="35"/>
                  </a:moveTo>
                  <a:lnTo>
                    <a:pt x="4638" y="36"/>
                  </a:lnTo>
                  <a:lnTo>
                    <a:pt x="4638" y="38"/>
                  </a:lnTo>
                  <a:lnTo>
                    <a:pt x="4640" y="38"/>
                  </a:lnTo>
                  <a:lnTo>
                    <a:pt x="4641" y="40"/>
                  </a:lnTo>
                  <a:lnTo>
                    <a:pt x="4645" y="40"/>
                  </a:lnTo>
                  <a:lnTo>
                    <a:pt x="4648" y="40"/>
                  </a:lnTo>
                  <a:lnTo>
                    <a:pt x="4650" y="35"/>
                  </a:lnTo>
                  <a:close/>
                  <a:moveTo>
                    <a:pt x="3915" y="50"/>
                  </a:moveTo>
                  <a:lnTo>
                    <a:pt x="3917" y="50"/>
                  </a:lnTo>
                  <a:lnTo>
                    <a:pt x="3919" y="49"/>
                  </a:lnTo>
                  <a:lnTo>
                    <a:pt x="3921" y="49"/>
                  </a:lnTo>
                  <a:lnTo>
                    <a:pt x="3922" y="47"/>
                  </a:lnTo>
                  <a:lnTo>
                    <a:pt x="3922" y="47"/>
                  </a:lnTo>
                  <a:lnTo>
                    <a:pt x="3926" y="47"/>
                  </a:lnTo>
                  <a:lnTo>
                    <a:pt x="3926" y="45"/>
                  </a:lnTo>
                  <a:lnTo>
                    <a:pt x="3928" y="45"/>
                  </a:lnTo>
                  <a:lnTo>
                    <a:pt x="3928" y="45"/>
                  </a:lnTo>
                  <a:lnTo>
                    <a:pt x="3928" y="47"/>
                  </a:lnTo>
                  <a:lnTo>
                    <a:pt x="3929" y="47"/>
                  </a:lnTo>
                  <a:lnTo>
                    <a:pt x="3929" y="45"/>
                  </a:lnTo>
                  <a:lnTo>
                    <a:pt x="3933" y="45"/>
                  </a:lnTo>
                  <a:lnTo>
                    <a:pt x="3933" y="43"/>
                  </a:lnTo>
                  <a:lnTo>
                    <a:pt x="3935" y="42"/>
                  </a:lnTo>
                  <a:lnTo>
                    <a:pt x="3935" y="40"/>
                  </a:lnTo>
                  <a:lnTo>
                    <a:pt x="3933" y="40"/>
                  </a:lnTo>
                  <a:lnTo>
                    <a:pt x="3931" y="40"/>
                  </a:lnTo>
                  <a:lnTo>
                    <a:pt x="3929" y="38"/>
                  </a:lnTo>
                  <a:lnTo>
                    <a:pt x="3929" y="36"/>
                  </a:lnTo>
                  <a:lnTo>
                    <a:pt x="3924" y="36"/>
                  </a:lnTo>
                  <a:lnTo>
                    <a:pt x="3921" y="40"/>
                  </a:lnTo>
                  <a:lnTo>
                    <a:pt x="3919" y="43"/>
                  </a:lnTo>
                  <a:lnTo>
                    <a:pt x="3914" y="45"/>
                  </a:lnTo>
                  <a:lnTo>
                    <a:pt x="3914" y="49"/>
                  </a:lnTo>
                  <a:lnTo>
                    <a:pt x="3915" y="49"/>
                  </a:lnTo>
                  <a:lnTo>
                    <a:pt x="3915" y="50"/>
                  </a:lnTo>
                  <a:close/>
                  <a:moveTo>
                    <a:pt x="4619" y="43"/>
                  </a:moveTo>
                  <a:lnTo>
                    <a:pt x="4622" y="43"/>
                  </a:lnTo>
                  <a:lnTo>
                    <a:pt x="4622" y="42"/>
                  </a:lnTo>
                  <a:lnTo>
                    <a:pt x="4624" y="40"/>
                  </a:lnTo>
                  <a:lnTo>
                    <a:pt x="4626" y="40"/>
                  </a:lnTo>
                  <a:lnTo>
                    <a:pt x="4626" y="38"/>
                  </a:lnTo>
                  <a:lnTo>
                    <a:pt x="4620" y="40"/>
                  </a:lnTo>
                  <a:lnTo>
                    <a:pt x="4619" y="42"/>
                  </a:lnTo>
                  <a:lnTo>
                    <a:pt x="4617" y="47"/>
                  </a:lnTo>
                  <a:lnTo>
                    <a:pt x="4619" y="47"/>
                  </a:lnTo>
                  <a:lnTo>
                    <a:pt x="4619" y="43"/>
                  </a:lnTo>
                  <a:close/>
                  <a:moveTo>
                    <a:pt x="4559" y="40"/>
                  </a:moveTo>
                  <a:lnTo>
                    <a:pt x="4566" y="42"/>
                  </a:lnTo>
                  <a:lnTo>
                    <a:pt x="4566" y="40"/>
                  </a:lnTo>
                  <a:lnTo>
                    <a:pt x="4559" y="40"/>
                  </a:lnTo>
                  <a:lnTo>
                    <a:pt x="4559" y="40"/>
                  </a:lnTo>
                  <a:close/>
                  <a:moveTo>
                    <a:pt x="4610" y="49"/>
                  </a:moveTo>
                  <a:lnTo>
                    <a:pt x="4610" y="50"/>
                  </a:lnTo>
                  <a:lnTo>
                    <a:pt x="4612" y="50"/>
                  </a:lnTo>
                  <a:lnTo>
                    <a:pt x="4612" y="49"/>
                  </a:lnTo>
                  <a:lnTo>
                    <a:pt x="4613" y="49"/>
                  </a:lnTo>
                  <a:lnTo>
                    <a:pt x="4612" y="47"/>
                  </a:lnTo>
                  <a:lnTo>
                    <a:pt x="4612" y="45"/>
                  </a:lnTo>
                  <a:lnTo>
                    <a:pt x="4610" y="43"/>
                  </a:lnTo>
                  <a:lnTo>
                    <a:pt x="4608" y="47"/>
                  </a:lnTo>
                  <a:lnTo>
                    <a:pt x="4608" y="47"/>
                  </a:lnTo>
                  <a:lnTo>
                    <a:pt x="4610" y="49"/>
                  </a:lnTo>
                  <a:close/>
                  <a:moveTo>
                    <a:pt x="4633" y="43"/>
                  </a:moveTo>
                  <a:lnTo>
                    <a:pt x="4634" y="45"/>
                  </a:lnTo>
                  <a:lnTo>
                    <a:pt x="4634" y="45"/>
                  </a:lnTo>
                  <a:lnTo>
                    <a:pt x="4636" y="45"/>
                  </a:lnTo>
                  <a:lnTo>
                    <a:pt x="4636" y="43"/>
                  </a:lnTo>
                  <a:lnTo>
                    <a:pt x="4634" y="43"/>
                  </a:lnTo>
                  <a:lnTo>
                    <a:pt x="4634" y="43"/>
                  </a:lnTo>
                  <a:lnTo>
                    <a:pt x="4633" y="43"/>
                  </a:lnTo>
                  <a:close/>
                  <a:moveTo>
                    <a:pt x="4647" y="56"/>
                  </a:moveTo>
                  <a:lnTo>
                    <a:pt x="4648" y="56"/>
                  </a:lnTo>
                  <a:lnTo>
                    <a:pt x="4648" y="54"/>
                  </a:lnTo>
                  <a:lnTo>
                    <a:pt x="4650" y="54"/>
                  </a:lnTo>
                  <a:lnTo>
                    <a:pt x="4648" y="50"/>
                  </a:lnTo>
                  <a:lnTo>
                    <a:pt x="4648" y="49"/>
                  </a:lnTo>
                  <a:lnTo>
                    <a:pt x="4647" y="47"/>
                  </a:lnTo>
                  <a:lnTo>
                    <a:pt x="4647" y="45"/>
                  </a:lnTo>
                  <a:lnTo>
                    <a:pt x="4645" y="45"/>
                  </a:lnTo>
                  <a:lnTo>
                    <a:pt x="4643" y="45"/>
                  </a:lnTo>
                  <a:lnTo>
                    <a:pt x="4643" y="49"/>
                  </a:lnTo>
                  <a:lnTo>
                    <a:pt x="4643" y="49"/>
                  </a:lnTo>
                  <a:lnTo>
                    <a:pt x="4643" y="49"/>
                  </a:lnTo>
                  <a:lnTo>
                    <a:pt x="4643" y="52"/>
                  </a:lnTo>
                  <a:lnTo>
                    <a:pt x="4645" y="54"/>
                  </a:lnTo>
                  <a:lnTo>
                    <a:pt x="4647" y="56"/>
                  </a:lnTo>
                  <a:close/>
                  <a:moveTo>
                    <a:pt x="4596" y="54"/>
                  </a:moveTo>
                  <a:lnTo>
                    <a:pt x="4608" y="56"/>
                  </a:lnTo>
                  <a:lnTo>
                    <a:pt x="4607" y="52"/>
                  </a:lnTo>
                  <a:lnTo>
                    <a:pt x="4607" y="50"/>
                  </a:lnTo>
                  <a:lnTo>
                    <a:pt x="4605" y="49"/>
                  </a:lnTo>
                  <a:lnTo>
                    <a:pt x="4605" y="47"/>
                  </a:lnTo>
                  <a:lnTo>
                    <a:pt x="4603" y="47"/>
                  </a:lnTo>
                  <a:lnTo>
                    <a:pt x="4603" y="47"/>
                  </a:lnTo>
                  <a:lnTo>
                    <a:pt x="4603" y="49"/>
                  </a:lnTo>
                  <a:lnTo>
                    <a:pt x="4600" y="49"/>
                  </a:lnTo>
                  <a:lnTo>
                    <a:pt x="4596" y="49"/>
                  </a:lnTo>
                  <a:lnTo>
                    <a:pt x="4596" y="54"/>
                  </a:lnTo>
                  <a:close/>
                  <a:moveTo>
                    <a:pt x="4631" y="54"/>
                  </a:moveTo>
                  <a:lnTo>
                    <a:pt x="4631" y="56"/>
                  </a:lnTo>
                  <a:lnTo>
                    <a:pt x="4638" y="56"/>
                  </a:lnTo>
                  <a:lnTo>
                    <a:pt x="4638" y="54"/>
                  </a:lnTo>
                  <a:lnTo>
                    <a:pt x="4638" y="54"/>
                  </a:lnTo>
                  <a:lnTo>
                    <a:pt x="4638" y="52"/>
                  </a:lnTo>
                  <a:lnTo>
                    <a:pt x="4638" y="52"/>
                  </a:lnTo>
                  <a:lnTo>
                    <a:pt x="4629" y="47"/>
                  </a:lnTo>
                  <a:lnTo>
                    <a:pt x="4626" y="52"/>
                  </a:lnTo>
                  <a:lnTo>
                    <a:pt x="4631" y="54"/>
                  </a:lnTo>
                  <a:close/>
                  <a:moveTo>
                    <a:pt x="4615" y="52"/>
                  </a:moveTo>
                  <a:lnTo>
                    <a:pt x="4613" y="52"/>
                  </a:lnTo>
                  <a:lnTo>
                    <a:pt x="4612" y="54"/>
                  </a:lnTo>
                  <a:lnTo>
                    <a:pt x="4610" y="54"/>
                  </a:lnTo>
                  <a:lnTo>
                    <a:pt x="4612" y="56"/>
                  </a:lnTo>
                  <a:lnTo>
                    <a:pt x="4613" y="57"/>
                  </a:lnTo>
                  <a:lnTo>
                    <a:pt x="4613" y="59"/>
                  </a:lnTo>
                  <a:lnTo>
                    <a:pt x="4617" y="59"/>
                  </a:lnTo>
                  <a:lnTo>
                    <a:pt x="4617" y="57"/>
                  </a:lnTo>
                  <a:lnTo>
                    <a:pt x="4617" y="57"/>
                  </a:lnTo>
                  <a:lnTo>
                    <a:pt x="4617" y="52"/>
                  </a:lnTo>
                  <a:lnTo>
                    <a:pt x="4615" y="52"/>
                  </a:lnTo>
                  <a:lnTo>
                    <a:pt x="4615" y="52"/>
                  </a:lnTo>
                  <a:close/>
                  <a:moveTo>
                    <a:pt x="4633" y="61"/>
                  </a:moveTo>
                  <a:lnTo>
                    <a:pt x="4636" y="61"/>
                  </a:lnTo>
                  <a:lnTo>
                    <a:pt x="4638" y="59"/>
                  </a:lnTo>
                  <a:lnTo>
                    <a:pt x="4638" y="57"/>
                  </a:lnTo>
                  <a:lnTo>
                    <a:pt x="4631" y="57"/>
                  </a:lnTo>
                  <a:lnTo>
                    <a:pt x="4633" y="61"/>
                  </a:lnTo>
                  <a:close/>
                  <a:moveTo>
                    <a:pt x="4640" y="61"/>
                  </a:moveTo>
                  <a:lnTo>
                    <a:pt x="4641" y="61"/>
                  </a:lnTo>
                  <a:lnTo>
                    <a:pt x="4641" y="61"/>
                  </a:lnTo>
                  <a:lnTo>
                    <a:pt x="4641" y="61"/>
                  </a:lnTo>
                  <a:lnTo>
                    <a:pt x="4640" y="61"/>
                  </a:lnTo>
                  <a:lnTo>
                    <a:pt x="4638" y="63"/>
                  </a:lnTo>
                  <a:lnTo>
                    <a:pt x="4640" y="63"/>
                  </a:lnTo>
                  <a:lnTo>
                    <a:pt x="4640" y="63"/>
                  </a:lnTo>
                  <a:lnTo>
                    <a:pt x="4640" y="61"/>
                  </a:lnTo>
                  <a:close/>
                  <a:moveTo>
                    <a:pt x="1765" y="68"/>
                  </a:moveTo>
                  <a:lnTo>
                    <a:pt x="1765" y="66"/>
                  </a:lnTo>
                  <a:lnTo>
                    <a:pt x="1765" y="66"/>
                  </a:lnTo>
                  <a:lnTo>
                    <a:pt x="1765" y="64"/>
                  </a:lnTo>
                  <a:lnTo>
                    <a:pt x="1765" y="63"/>
                  </a:lnTo>
                  <a:lnTo>
                    <a:pt x="1763" y="63"/>
                  </a:lnTo>
                  <a:lnTo>
                    <a:pt x="1763" y="64"/>
                  </a:lnTo>
                  <a:lnTo>
                    <a:pt x="1763" y="66"/>
                  </a:lnTo>
                  <a:lnTo>
                    <a:pt x="1763" y="66"/>
                  </a:lnTo>
                  <a:lnTo>
                    <a:pt x="1763" y="68"/>
                  </a:lnTo>
                  <a:lnTo>
                    <a:pt x="1765" y="68"/>
                  </a:lnTo>
                  <a:close/>
                  <a:moveTo>
                    <a:pt x="2041" y="68"/>
                  </a:moveTo>
                  <a:lnTo>
                    <a:pt x="2041" y="70"/>
                  </a:lnTo>
                  <a:lnTo>
                    <a:pt x="2037" y="70"/>
                  </a:lnTo>
                  <a:lnTo>
                    <a:pt x="2037" y="73"/>
                  </a:lnTo>
                  <a:lnTo>
                    <a:pt x="2039" y="73"/>
                  </a:lnTo>
                  <a:lnTo>
                    <a:pt x="2039" y="75"/>
                  </a:lnTo>
                  <a:lnTo>
                    <a:pt x="2042" y="75"/>
                  </a:lnTo>
                  <a:lnTo>
                    <a:pt x="2042" y="70"/>
                  </a:lnTo>
                  <a:lnTo>
                    <a:pt x="2042" y="70"/>
                  </a:lnTo>
                  <a:lnTo>
                    <a:pt x="2042" y="68"/>
                  </a:lnTo>
                  <a:lnTo>
                    <a:pt x="2041" y="68"/>
                  </a:lnTo>
                  <a:close/>
                  <a:moveTo>
                    <a:pt x="0" y="73"/>
                  </a:moveTo>
                  <a:lnTo>
                    <a:pt x="0" y="73"/>
                  </a:lnTo>
                  <a:lnTo>
                    <a:pt x="0" y="70"/>
                  </a:lnTo>
                  <a:lnTo>
                    <a:pt x="0" y="70"/>
                  </a:lnTo>
                  <a:lnTo>
                    <a:pt x="0" y="73"/>
                  </a:lnTo>
                  <a:close/>
                  <a:moveTo>
                    <a:pt x="2058" y="73"/>
                  </a:moveTo>
                  <a:lnTo>
                    <a:pt x="2060" y="73"/>
                  </a:lnTo>
                  <a:lnTo>
                    <a:pt x="2060" y="71"/>
                  </a:lnTo>
                  <a:lnTo>
                    <a:pt x="2055" y="71"/>
                  </a:lnTo>
                  <a:lnTo>
                    <a:pt x="2053" y="73"/>
                  </a:lnTo>
                  <a:lnTo>
                    <a:pt x="2058" y="73"/>
                  </a:lnTo>
                  <a:lnTo>
                    <a:pt x="2058" y="73"/>
                  </a:lnTo>
                  <a:close/>
                  <a:moveTo>
                    <a:pt x="3175" y="82"/>
                  </a:moveTo>
                  <a:lnTo>
                    <a:pt x="3175" y="80"/>
                  </a:lnTo>
                  <a:lnTo>
                    <a:pt x="3180" y="82"/>
                  </a:lnTo>
                  <a:lnTo>
                    <a:pt x="3180" y="80"/>
                  </a:lnTo>
                  <a:lnTo>
                    <a:pt x="3182" y="80"/>
                  </a:lnTo>
                  <a:lnTo>
                    <a:pt x="3182" y="78"/>
                  </a:lnTo>
                  <a:lnTo>
                    <a:pt x="3179" y="78"/>
                  </a:lnTo>
                  <a:lnTo>
                    <a:pt x="3179" y="77"/>
                  </a:lnTo>
                  <a:lnTo>
                    <a:pt x="3175" y="73"/>
                  </a:lnTo>
                  <a:lnTo>
                    <a:pt x="3173" y="77"/>
                  </a:lnTo>
                  <a:lnTo>
                    <a:pt x="3172" y="77"/>
                  </a:lnTo>
                  <a:lnTo>
                    <a:pt x="3172" y="80"/>
                  </a:lnTo>
                  <a:lnTo>
                    <a:pt x="3173" y="80"/>
                  </a:lnTo>
                  <a:lnTo>
                    <a:pt x="3173" y="82"/>
                  </a:lnTo>
                  <a:lnTo>
                    <a:pt x="3175" y="82"/>
                  </a:lnTo>
                  <a:close/>
                  <a:moveTo>
                    <a:pt x="4954" y="73"/>
                  </a:moveTo>
                  <a:lnTo>
                    <a:pt x="4954" y="73"/>
                  </a:lnTo>
                  <a:lnTo>
                    <a:pt x="4954" y="75"/>
                  </a:lnTo>
                  <a:lnTo>
                    <a:pt x="4952" y="77"/>
                  </a:lnTo>
                  <a:lnTo>
                    <a:pt x="4954" y="77"/>
                  </a:lnTo>
                  <a:lnTo>
                    <a:pt x="4956" y="73"/>
                  </a:lnTo>
                  <a:lnTo>
                    <a:pt x="4954" y="73"/>
                  </a:lnTo>
                  <a:close/>
                  <a:moveTo>
                    <a:pt x="4956" y="82"/>
                  </a:moveTo>
                  <a:lnTo>
                    <a:pt x="4957" y="82"/>
                  </a:lnTo>
                  <a:lnTo>
                    <a:pt x="4959" y="78"/>
                  </a:lnTo>
                  <a:lnTo>
                    <a:pt x="4959" y="78"/>
                  </a:lnTo>
                  <a:lnTo>
                    <a:pt x="4959" y="77"/>
                  </a:lnTo>
                  <a:lnTo>
                    <a:pt x="4961" y="77"/>
                  </a:lnTo>
                  <a:lnTo>
                    <a:pt x="4961" y="75"/>
                  </a:lnTo>
                  <a:lnTo>
                    <a:pt x="4959" y="73"/>
                  </a:lnTo>
                  <a:lnTo>
                    <a:pt x="4959" y="73"/>
                  </a:lnTo>
                  <a:lnTo>
                    <a:pt x="4957" y="77"/>
                  </a:lnTo>
                  <a:lnTo>
                    <a:pt x="4956" y="78"/>
                  </a:lnTo>
                  <a:lnTo>
                    <a:pt x="4952" y="80"/>
                  </a:lnTo>
                  <a:lnTo>
                    <a:pt x="4952" y="82"/>
                  </a:lnTo>
                  <a:lnTo>
                    <a:pt x="4947" y="84"/>
                  </a:lnTo>
                  <a:lnTo>
                    <a:pt x="4947" y="85"/>
                  </a:lnTo>
                  <a:lnTo>
                    <a:pt x="4940" y="89"/>
                  </a:lnTo>
                  <a:lnTo>
                    <a:pt x="4940" y="91"/>
                  </a:lnTo>
                  <a:lnTo>
                    <a:pt x="4940" y="92"/>
                  </a:lnTo>
                  <a:lnTo>
                    <a:pt x="4940" y="94"/>
                  </a:lnTo>
                  <a:lnTo>
                    <a:pt x="4940" y="94"/>
                  </a:lnTo>
                  <a:lnTo>
                    <a:pt x="4940" y="94"/>
                  </a:lnTo>
                  <a:lnTo>
                    <a:pt x="4940" y="94"/>
                  </a:lnTo>
                  <a:lnTo>
                    <a:pt x="4943" y="94"/>
                  </a:lnTo>
                  <a:lnTo>
                    <a:pt x="4945" y="92"/>
                  </a:lnTo>
                  <a:lnTo>
                    <a:pt x="4947" y="91"/>
                  </a:lnTo>
                  <a:lnTo>
                    <a:pt x="4949" y="89"/>
                  </a:lnTo>
                  <a:lnTo>
                    <a:pt x="4952" y="87"/>
                  </a:lnTo>
                  <a:lnTo>
                    <a:pt x="4952" y="85"/>
                  </a:lnTo>
                  <a:lnTo>
                    <a:pt x="4956" y="82"/>
                  </a:lnTo>
                  <a:lnTo>
                    <a:pt x="4956" y="82"/>
                  </a:lnTo>
                  <a:close/>
                  <a:moveTo>
                    <a:pt x="3128" y="85"/>
                  </a:moveTo>
                  <a:lnTo>
                    <a:pt x="3132" y="82"/>
                  </a:lnTo>
                  <a:lnTo>
                    <a:pt x="3133" y="77"/>
                  </a:lnTo>
                  <a:lnTo>
                    <a:pt x="3130" y="77"/>
                  </a:lnTo>
                  <a:lnTo>
                    <a:pt x="3128" y="78"/>
                  </a:lnTo>
                  <a:lnTo>
                    <a:pt x="3128" y="80"/>
                  </a:lnTo>
                  <a:lnTo>
                    <a:pt x="3126" y="82"/>
                  </a:lnTo>
                  <a:lnTo>
                    <a:pt x="3118" y="82"/>
                  </a:lnTo>
                  <a:lnTo>
                    <a:pt x="3118" y="85"/>
                  </a:lnTo>
                  <a:lnTo>
                    <a:pt x="3116" y="85"/>
                  </a:lnTo>
                  <a:lnTo>
                    <a:pt x="3116" y="89"/>
                  </a:lnTo>
                  <a:lnTo>
                    <a:pt x="3116" y="89"/>
                  </a:lnTo>
                  <a:lnTo>
                    <a:pt x="3116" y="91"/>
                  </a:lnTo>
                  <a:lnTo>
                    <a:pt x="3119" y="89"/>
                  </a:lnTo>
                  <a:lnTo>
                    <a:pt x="3125" y="87"/>
                  </a:lnTo>
                  <a:lnTo>
                    <a:pt x="3125" y="85"/>
                  </a:lnTo>
                  <a:lnTo>
                    <a:pt x="3128" y="85"/>
                  </a:lnTo>
                  <a:lnTo>
                    <a:pt x="3128" y="85"/>
                  </a:lnTo>
                  <a:close/>
                  <a:moveTo>
                    <a:pt x="3149" y="77"/>
                  </a:moveTo>
                  <a:lnTo>
                    <a:pt x="3149" y="82"/>
                  </a:lnTo>
                  <a:lnTo>
                    <a:pt x="3151" y="82"/>
                  </a:lnTo>
                  <a:lnTo>
                    <a:pt x="3151" y="82"/>
                  </a:lnTo>
                  <a:lnTo>
                    <a:pt x="3153" y="80"/>
                  </a:lnTo>
                  <a:lnTo>
                    <a:pt x="3153" y="80"/>
                  </a:lnTo>
                  <a:lnTo>
                    <a:pt x="3151" y="80"/>
                  </a:lnTo>
                  <a:lnTo>
                    <a:pt x="3151" y="77"/>
                  </a:lnTo>
                  <a:lnTo>
                    <a:pt x="3149" y="77"/>
                  </a:lnTo>
                  <a:close/>
                  <a:moveTo>
                    <a:pt x="4985" y="91"/>
                  </a:moveTo>
                  <a:lnTo>
                    <a:pt x="4985" y="91"/>
                  </a:lnTo>
                  <a:lnTo>
                    <a:pt x="4984" y="91"/>
                  </a:lnTo>
                  <a:lnTo>
                    <a:pt x="4980" y="82"/>
                  </a:lnTo>
                  <a:lnTo>
                    <a:pt x="4977" y="80"/>
                  </a:lnTo>
                  <a:lnTo>
                    <a:pt x="4973" y="78"/>
                  </a:lnTo>
                  <a:lnTo>
                    <a:pt x="4971" y="78"/>
                  </a:lnTo>
                  <a:lnTo>
                    <a:pt x="4971" y="78"/>
                  </a:lnTo>
                  <a:lnTo>
                    <a:pt x="4970" y="78"/>
                  </a:lnTo>
                  <a:lnTo>
                    <a:pt x="4970" y="85"/>
                  </a:lnTo>
                  <a:lnTo>
                    <a:pt x="4968" y="85"/>
                  </a:lnTo>
                  <a:lnTo>
                    <a:pt x="4966" y="87"/>
                  </a:lnTo>
                  <a:lnTo>
                    <a:pt x="4966" y="89"/>
                  </a:lnTo>
                  <a:lnTo>
                    <a:pt x="4964" y="91"/>
                  </a:lnTo>
                  <a:lnTo>
                    <a:pt x="4966" y="94"/>
                  </a:lnTo>
                  <a:lnTo>
                    <a:pt x="4970" y="94"/>
                  </a:lnTo>
                  <a:lnTo>
                    <a:pt x="4975" y="94"/>
                  </a:lnTo>
                  <a:lnTo>
                    <a:pt x="4978" y="94"/>
                  </a:lnTo>
                  <a:lnTo>
                    <a:pt x="4982" y="92"/>
                  </a:lnTo>
                  <a:lnTo>
                    <a:pt x="4985" y="91"/>
                  </a:lnTo>
                  <a:close/>
                  <a:moveTo>
                    <a:pt x="5375" y="98"/>
                  </a:moveTo>
                  <a:lnTo>
                    <a:pt x="5376" y="98"/>
                  </a:lnTo>
                  <a:lnTo>
                    <a:pt x="5376" y="98"/>
                  </a:lnTo>
                  <a:lnTo>
                    <a:pt x="5376" y="98"/>
                  </a:lnTo>
                  <a:lnTo>
                    <a:pt x="5378" y="98"/>
                  </a:lnTo>
                  <a:lnTo>
                    <a:pt x="5381" y="99"/>
                  </a:lnTo>
                  <a:lnTo>
                    <a:pt x="5383" y="99"/>
                  </a:lnTo>
                  <a:lnTo>
                    <a:pt x="5387" y="99"/>
                  </a:lnTo>
                  <a:lnTo>
                    <a:pt x="5388" y="96"/>
                  </a:lnTo>
                  <a:lnTo>
                    <a:pt x="5390" y="96"/>
                  </a:lnTo>
                  <a:lnTo>
                    <a:pt x="5390" y="94"/>
                  </a:lnTo>
                  <a:lnTo>
                    <a:pt x="5394" y="94"/>
                  </a:lnTo>
                  <a:lnTo>
                    <a:pt x="5394" y="96"/>
                  </a:lnTo>
                  <a:lnTo>
                    <a:pt x="5395" y="96"/>
                  </a:lnTo>
                  <a:lnTo>
                    <a:pt x="5395" y="98"/>
                  </a:lnTo>
                  <a:lnTo>
                    <a:pt x="5416" y="99"/>
                  </a:lnTo>
                  <a:lnTo>
                    <a:pt x="5418" y="92"/>
                  </a:lnTo>
                  <a:lnTo>
                    <a:pt x="5413" y="85"/>
                  </a:lnTo>
                  <a:lnTo>
                    <a:pt x="5406" y="85"/>
                  </a:lnTo>
                  <a:lnTo>
                    <a:pt x="5406" y="85"/>
                  </a:lnTo>
                  <a:lnTo>
                    <a:pt x="5404" y="85"/>
                  </a:lnTo>
                  <a:lnTo>
                    <a:pt x="5404" y="84"/>
                  </a:lnTo>
                  <a:lnTo>
                    <a:pt x="5397" y="84"/>
                  </a:lnTo>
                  <a:lnTo>
                    <a:pt x="5397" y="82"/>
                  </a:lnTo>
                  <a:lnTo>
                    <a:pt x="5394" y="82"/>
                  </a:lnTo>
                  <a:lnTo>
                    <a:pt x="5394" y="82"/>
                  </a:lnTo>
                  <a:lnTo>
                    <a:pt x="5390" y="82"/>
                  </a:lnTo>
                  <a:lnTo>
                    <a:pt x="5390" y="78"/>
                  </a:lnTo>
                  <a:lnTo>
                    <a:pt x="5387" y="78"/>
                  </a:lnTo>
                  <a:lnTo>
                    <a:pt x="5383" y="84"/>
                  </a:lnTo>
                  <a:lnTo>
                    <a:pt x="5378" y="84"/>
                  </a:lnTo>
                  <a:lnTo>
                    <a:pt x="5378" y="85"/>
                  </a:lnTo>
                  <a:lnTo>
                    <a:pt x="5376" y="85"/>
                  </a:lnTo>
                  <a:lnTo>
                    <a:pt x="5375" y="89"/>
                  </a:lnTo>
                  <a:lnTo>
                    <a:pt x="5368" y="94"/>
                  </a:lnTo>
                  <a:lnTo>
                    <a:pt x="5368" y="98"/>
                  </a:lnTo>
                  <a:lnTo>
                    <a:pt x="5375" y="98"/>
                  </a:lnTo>
                  <a:lnTo>
                    <a:pt x="5375" y="98"/>
                  </a:lnTo>
                  <a:close/>
                  <a:moveTo>
                    <a:pt x="2428" y="91"/>
                  </a:moveTo>
                  <a:lnTo>
                    <a:pt x="2428" y="89"/>
                  </a:lnTo>
                  <a:lnTo>
                    <a:pt x="2435" y="89"/>
                  </a:lnTo>
                  <a:lnTo>
                    <a:pt x="2435" y="91"/>
                  </a:lnTo>
                  <a:lnTo>
                    <a:pt x="2440" y="91"/>
                  </a:lnTo>
                  <a:lnTo>
                    <a:pt x="2442" y="91"/>
                  </a:lnTo>
                  <a:lnTo>
                    <a:pt x="2446" y="89"/>
                  </a:lnTo>
                  <a:lnTo>
                    <a:pt x="2444" y="82"/>
                  </a:lnTo>
                  <a:lnTo>
                    <a:pt x="2444" y="82"/>
                  </a:lnTo>
                  <a:lnTo>
                    <a:pt x="2440" y="80"/>
                  </a:lnTo>
                  <a:lnTo>
                    <a:pt x="2439" y="82"/>
                  </a:lnTo>
                  <a:lnTo>
                    <a:pt x="2435" y="82"/>
                  </a:lnTo>
                  <a:lnTo>
                    <a:pt x="2432" y="82"/>
                  </a:lnTo>
                  <a:lnTo>
                    <a:pt x="2432" y="82"/>
                  </a:lnTo>
                  <a:lnTo>
                    <a:pt x="2430" y="82"/>
                  </a:lnTo>
                  <a:lnTo>
                    <a:pt x="2428" y="82"/>
                  </a:lnTo>
                  <a:lnTo>
                    <a:pt x="2428" y="82"/>
                  </a:lnTo>
                  <a:lnTo>
                    <a:pt x="2416" y="82"/>
                  </a:lnTo>
                  <a:lnTo>
                    <a:pt x="2416" y="84"/>
                  </a:lnTo>
                  <a:lnTo>
                    <a:pt x="2412" y="84"/>
                  </a:lnTo>
                  <a:lnTo>
                    <a:pt x="2412" y="85"/>
                  </a:lnTo>
                  <a:lnTo>
                    <a:pt x="2405" y="84"/>
                  </a:lnTo>
                  <a:lnTo>
                    <a:pt x="2405" y="91"/>
                  </a:lnTo>
                  <a:lnTo>
                    <a:pt x="2405" y="91"/>
                  </a:lnTo>
                  <a:lnTo>
                    <a:pt x="2405" y="92"/>
                  </a:lnTo>
                  <a:lnTo>
                    <a:pt x="2409" y="91"/>
                  </a:lnTo>
                  <a:lnTo>
                    <a:pt x="2411" y="91"/>
                  </a:lnTo>
                  <a:lnTo>
                    <a:pt x="2414" y="91"/>
                  </a:lnTo>
                  <a:lnTo>
                    <a:pt x="2423" y="89"/>
                  </a:lnTo>
                  <a:lnTo>
                    <a:pt x="2423" y="91"/>
                  </a:lnTo>
                  <a:lnTo>
                    <a:pt x="2428" y="91"/>
                  </a:lnTo>
                  <a:close/>
                  <a:moveTo>
                    <a:pt x="4963" y="84"/>
                  </a:moveTo>
                  <a:lnTo>
                    <a:pt x="4964" y="84"/>
                  </a:lnTo>
                  <a:lnTo>
                    <a:pt x="4964" y="82"/>
                  </a:lnTo>
                  <a:lnTo>
                    <a:pt x="4959" y="84"/>
                  </a:lnTo>
                  <a:lnTo>
                    <a:pt x="4957" y="87"/>
                  </a:lnTo>
                  <a:lnTo>
                    <a:pt x="4956" y="91"/>
                  </a:lnTo>
                  <a:lnTo>
                    <a:pt x="4959" y="91"/>
                  </a:lnTo>
                  <a:lnTo>
                    <a:pt x="4963" y="89"/>
                  </a:lnTo>
                  <a:lnTo>
                    <a:pt x="4963" y="84"/>
                  </a:lnTo>
                  <a:close/>
                  <a:moveTo>
                    <a:pt x="1362" y="94"/>
                  </a:moveTo>
                  <a:lnTo>
                    <a:pt x="1362" y="91"/>
                  </a:lnTo>
                  <a:lnTo>
                    <a:pt x="1363" y="89"/>
                  </a:lnTo>
                  <a:lnTo>
                    <a:pt x="1363" y="87"/>
                  </a:lnTo>
                  <a:lnTo>
                    <a:pt x="1363" y="85"/>
                  </a:lnTo>
                  <a:lnTo>
                    <a:pt x="1362" y="85"/>
                  </a:lnTo>
                  <a:lnTo>
                    <a:pt x="1362" y="87"/>
                  </a:lnTo>
                  <a:lnTo>
                    <a:pt x="1358" y="89"/>
                  </a:lnTo>
                  <a:lnTo>
                    <a:pt x="1358" y="89"/>
                  </a:lnTo>
                  <a:lnTo>
                    <a:pt x="1358" y="89"/>
                  </a:lnTo>
                  <a:lnTo>
                    <a:pt x="1358" y="91"/>
                  </a:lnTo>
                  <a:lnTo>
                    <a:pt x="1358" y="94"/>
                  </a:lnTo>
                  <a:lnTo>
                    <a:pt x="1358" y="94"/>
                  </a:lnTo>
                  <a:lnTo>
                    <a:pt x="1358" y="94"/>
                  </a:lnTo>
                  <a:lnTo>
                    <a:pt x="1362" y="94"/>
                  </a:lnTo>
                  <a:close/>
                  <a:moveTo>
                    <a:pt x="3137" y="96"/>
                  </a:moveTo>
                  <a:lnTo>
                    <a:pt x="3139" y="98"/>
                  </a:lnTo>
                  <a:lnTo>
                    <a:pt x="3139" y="98"/>
                  </a:lnTo>
                  <a:lnTo>
                    <a:pt x="3139" y="98"/>
                  </a:lnTo>
                  <a:lnTo>
                    <a:pt x="3140" y="94"/>
                  </a:lnTo>
                  <a:lnTo>
                    <a:pt x="3142" y="91"/>
                  </a:lnTo>
                  <a:lnTo>
                    <a:pt x="3144" y="87"/>
                  </a:lnTo>
                  <a:lnTo>
                    <a:pt x="3140" y="87"/>
                  </a:lnTo>
                  <a:lnTo>
                    <a:pt x="3139" y="89"/>
                  </a:lnTo>
                  <a:lnTo>
                    <a:pt x="3139" y="89"/>
                  </a:lnTo>
                  <a:lnTo>
                    <a:pt x="3137" y="89"/>
                  </a:lnTo>
                  <a:lnTo>
                    <a:pt x="3133" y="89"/>
                  </a:lnTo>
                  <a:lnTo>
                    <a:pt x="3133" y="89"/>
                  </a:lnTo>
                  <a:lnTo>
                    <a:pt x="3133" y="89"/>
                  </a:lnTo>
                  <a:lnTo>
                    <a:pt x="3133" y="92"/>
                  </a:lnTo>
                  <a:lnTo>
                    <a:pt x="3135" y="94"/>
                  </a:lnTo>
                  <a:lnTo>
                    <a:pt x="3137" y="96"/>
                  </a:lnTo>
                  <a:close/>
                  <a:moveTo>
                    <a:pt x="4950" y="94"/>
                  </a:moveTo>
                  <a:lnTo>
                    <a:pt x="4952" y="94"/>
                  </a:lnTo>
                  <a:lnTo>
                    <a:pt x="4952" y="92"/>
                  </a:lnTo>
                  <a:lnTo>
                    <a:pt x="4952" y="92"/>
                  </a:lnTo>
                  <a:lnTo>
                    <a:pt x="4954" y="92"/>
                  </a:lnTo>
                  <a:lnTo>
                    <a:pt x="4954" y="91"/>
                  </a:lnTo>
                  <a:lnTo>
                    <a:pt x="4950" y="91"/>
                  </a:lnTo>
                  <a:lnTo>
                    <a:pt x="4950" y="94"/>
                  </a:lnTo>
                  <a:close/>
                  <a:moveTo>
                    <a:pt x="3088" y="92"/>
                  </a:moveTo>
                  <a:lnTo>
                    <a:pt x="3086" y="92"/>
                  </a:lnTo>
                  <a:lnTo>
                    <a:pt x="3088" y="94"/>
                  </a:lnTo>
                  <a:lnTo>
                    <a:pt x="3088" y="96"/>
                  </a:lnTo>
                  <a:lnTo>
                    <a:pt x="3088" y="98"/>
                  </a:lnTo>
                  <a:lnTo>
                    <a:pt x="3090" y="99"/>
                  </a:lnTo>
                  <a:lnTo>
                    <a:pt x="3091" y="99"/>
                  </a:lnTo>
                  <a:lnTo>
                    <a:pt x="3091" y="96"/>
                  </a:lnTo>
                  <a:lnTo>
                    <a:pt x="3091" y="96"/>
                  </a:lnTo>
                  <a:lnTo>
                    <a:pt x="3090" y="94"/>
                  </a:lnTo>
                  <a:lnTo>
                    <a:pt x="3088" y="92"/>
                  </a:lnTo>
                  <a:close/>
                  <a:moveTo>
                    <a:pt x="3125" y="94"/>
                  </a:moveTo>
                  <a:lnTo>
                    <a:pt x="3128" y="94"/>
                  </a:lnTo>
                  <a:lnTo>
                    <a:pt x="3128" y="92"/>
                  </a:lnTo>
                  <a:lnTo>
                    <a:pt x="3125" y="92"/>
                  </a:lnTo>
                  <a:lnTo>
                    <a:pt x="3125" y="94"/>
                  </a:lnTo>
                  <a:close/>
                  <a:moveTo>
                    <a:pt x="3191" y="94"/>
                  </a:moveTo>
                  <a:lnTo>
                    <a:pt x="3191" y="94"/>
                  </a:lnTo>
                  <a:lnTo>
                    <a:pt x="3191" y="92"/>
                  </a:lnTo>
                  <a:lnTo>
                    <a:pt x="3191" y="92"/>
                  </a:lnTo>
                  <a:lnTo>
                    <a:pt x="3191" y="94"/>
                  </a:lnTo>
                  <a:lnTo>
                    <a:pt x="3191" y="94"/>
                  </a:lnTo>
                  <a:close/>
                  <a:moveTo>
                    <a:pt x="3100" y="101"/>
                  </a:moveTo>
                  <a:lnTo>
                    <a:pt x="3100" y="98"/>
                  </a:lnTo>
                  <a:lnTo>
                    <a:pt x="3100" y="94"/>
                  </a:lnTo>
                  <a:lnTo>
                    <a:pt x="3098" y="94"/>
                  </a:lnTo>
                  <a:lnTo>
                    <a:pt x="3098" y="96"/>
                  </a:lnTo>
                  <a:lnTo>
                    <a:pt x="3098" y="96"/>
                  </a:lnTo>
                  <a:lnTo>
                    <a:pt x="3098" y="98"/>
                  </a:lnTo>
                  <a:lnTo>
                    <a:pt x="3098" y="98"/>
                  </a:lnTo>
                  <a:lnTo>
                    <a:pt x="3098" y="99"/>
                  </a:lnTo>
                  <a:lnTo>
                    <a:pt x="3098" y="99"/>
                  </a:lnTo>
                  <a:lnTo>
                    <a:pt x="3098" y="101"/>
                  </a:lnTo>
                  <a:lnTo>
                    <a:pt x="3100" y="101"/>
                  </a:lnTo>
                  <a:close/>
                  <a:moveTo>
                    <a:pt x="3619" y="98"/>
                  </a:moveTo>
                  <a:lnTo>
                    <a:pt x="3622" y="98"/>
                  </a:lnTo>
                  <a:lnTo>
                    <a:pt x="3622" y="96"/>
                  </a:lnTo>
                  <a:lnTo>
                    <a:pt x="3619" y="94"/>
                  </a:lnTo>
                  <a:lnTo>
                    <a:pt x="3619" y="98"/>
                  </a:lnTo>
                  <a:close/>
                  <a:moveTo>
                    <a:pt x="1569" y="99"/>
                  </a:moveTo>
                  <a:lnTo>
                    <a:pt x="1568" y="99"/>
                  </a:lnTo>
                  <a:lnTo>
                    <a:pt x="1568" y="99"/>
                  </a:lnTo>
                  <a:lnTo>
                    <a:pt x="1568" y="98"/>
                  </a:lnTo>
                  <a:lnTo>
                    <a:pt x="1564" y="98"/>
                  </a:lnTo>
                  <a:lnTo>
                    <a:pt x="1566" y="101"/>
                  </a:lnTo>
                  <a:lnTo>
                    <a:pt x="1569" y="101"/>
                  </a:lnTo>
                  <a:lnTo>
                    <a:pt x="1569" y="99"/>
                  </a:lnTo>
                  <a:close/>
                  <a:moveTo>
                    <a:pt x="3083" y="101"/>
                  </a:moveTo>
                  <a:lnTo>
                    <a:pt x="3081" y="101"/>
                  </a:lnTo>
                  <a:lnTo>
                    <a:pt x="3079" y="99"/>
                  </a:lnTo>
                  <a:lnTo>
                    <a:pt x="3077" y="99"/>
                  </a:lnTo>
                  <a:lnTo>
                    <a:pt x="3077" y="101"/>
                  </a:lnTo>
                  <a:lnTo>
                    <a:pt x="3076" y="103"/>
                  </a:lnTo>
                  <a:lnTo>
                    <a:pt x="3074" y="106"/>
                  </a:lnTo>
                  <a:lnTo>
                    <a:pt x="3077" y="106"/>
                  </a:lnTo>
                  <a:lnTo>
                    <a:pt x="3079" y="108"/>
                  </a:lnTo>
                  <a:lnTo>
                    <a:pt x="3081" y="110"/>
                  </a:lnTo>
                  <a:lnTo>
                    <a:pt x="3083" y="101"/>
                  </a:lnTo>
                  <a:close/>
                  <a:moveTo>
                    <a:pt x="3673" y="122"/>
                  </a:moveTo>
                  <a:lnTo>
                    <a:pt x="3674" y="122"/>
                  </a:lnTo>
                  <a:lnTo>
                    <a:pt x="3673" y="120"/>
                  </a:lnTo>
                  <a:lnTo>
                    <a:pt x="3673" y="118"/>
                  </a:lnTo>
                  <a:lnTo>
                    <a:pt x="3673" y="117"/>
                  </a:lnTo>
                  <a:lnTo>
                    <a:pt x="3671" y="117"/>
                  </a:lnTo>
                  <a:lnTo>
                    <a:pt x="3669" y="115"/>
                  </a:lnTo>
                  <a:lnTo>
                    <a:pt x="3667" y="113"/>
                  </a:lnTo>
                  <a:lnTo>
                    <a:pt x="3666" y="113"/>
                  </a:lnTo>
                  <a:lnTo>
                    <a:pt x="3664" y="111"/>
                  </a:lnTo>
                  <a:lnTo>
                    <a:pt x="3662" y="110"/>
                  </a:lnTo>
                  <a:lnTo>
                    <a:pt x="3660" y="110"/>
                  </a:lnTo>
                  <a:lnTo>
                    <a:pt x="3657" y="108"/>
                  </a:lnTo>
                  <a:lnTo>
                    <a:pt x="3653" y="104"/>
                  </a:lnTo>
                  <a:lnTo>
                    <a:pt x="3650" y="101"/>
                  </a:lnTo>
                  <a:lnTo>
                    <a:pt x="3645" y="101"/>
                  </a:lnTo>
                  <a:lnTo>
                    <a:pt x="3645" y="103"/>
                  </a:lnTo>
                  <a:lnTo>
                    <a:pt x="3645" y="103"/>
                  </a:lnTo>
                  <a:lnTo>
                    <a:pt x="3645" y="106"/>
                  </a:lnTo>
                  <a:lnTo>
                    <a:pt x="3645" y="106"/>
                  </a:lnTo>
                  <a:lnTo>
                    <a:pt x="3645" y="106"/>
                  </a:lnTo>
                  <a:lnTo>
                    <a:pt x="3643" y="106"/>
                  </a:lnTo>
                  <a:lnTo>
                    <a:pt x="3643" y="110"/>
                  </a:lnTo>
                  <a:lnTo>
                    <a:pt x="3645" y="113"/>
                  </a:lnTo>
                  <a:lnTo>
                    <a:pt x="3647" y="115"/>
                  </a:lnTo>
                  <a:lnTo>
                    <a:pt x="3647" y="117"/>
                  </a:lnTo>
                  <a:lnTo>
                    <a:pt x="3648" y="117"/>
                  </a:lnTo>
                  <a:lnTo>
                    <a:pt x="3650" y="115"/>
                  </a:lnTo>
                  <a:lnTo>
                    <a:pt x="3652" y="115"/>
                  </a:lnTo>
                  <a:lnTo>
                    <a:pt x="3652" y="117"/>
                  </a:lnTo>
                  <a:lnTo>
                    <a:pt x="3655" y="117"/>
                  </a:lnTo>
                  <a:lnTo>
                    <a:pt x="3657" y="120"/>
                  </a:lnTo>
                  <a:lnTo>
                    <a:pt x="3659" y="120"/>
                  </a:lnTo>
                  <a:lnTo>
                    <a:pt x="3659" y="122"/>
                  </a:lnTo>
                  <a:lnTo>
                    <a:pt x="3667" y="122"/>
                  </a:lnTo>
                  <a:lnTo>
                    <a:pt x="3667" y="124"/>
                  </a:lnTo>
                  <a:lnTo>
                    <a:pt x="3669" y="124"/>
                  </a:lnTo>
                  <a:lnTo>
                    <a:pt x="3671" y="122"/>
                  </a:lnTo>
                  <a:lnTo>
                    <a:pt x="3673" y="122"/>
                  </a:lnTo>
                  <a:close/>
                  <a:moveTo>
                    <a:pt x="1571" y="117"/>
                  </a:moveTo>
                  <a:lnTo>
                    <a:pt x="1571" y="115"/>
                  </a:lnTo>
                  <a:lnTo>
                    <a:pt x="1568" y="113"/>
                  </a:lnTo>
                  <a:lnTo>
                    <a:pt x="1564" y="110"/>
                  </a:lnTo>
                  <a:lnTo>
                    <a:pt x="1562" y="110"/>
                  </a:lnTo>
                  <a:lnTo>
                    <a:pt x="1562" y="106"/>
                  </a:lnTo>
                  <a:lnTo>
                    <a:pt x="1561" y="106"/>
                  </a:lnTo>
                  <a:lnTo>
                    <a:pt x="1561" y="106"/>
                  </a:lnTo>
                  <a:lnTo>
                    <a:pt x="1561" y="104"/>
                  </a:lnTo>
                  <a:lnTo>
                    <a:pt x="1561" y="104"/>
                  </a:lnTo>
                  <a:lnTo>
                    <a:pt x="1559" y="103"/>
                  </a:lnTo>
                  <a:lnTo>
                    <a:pt x="1559" y="106"/>
                  </a:lnTo>
                  <a:lnTo>
                    <a:pt x="1561" y="106"/>
                  </a:lnTo>
                  <a:lnTo>
                    <a:pt x="1561" y="110"/>
                  </a:lnTo>
                  <a:lnTo>
                    <a:pt x="1561" y="113"/>
                  </a:lnTo>
                  <a:lnTo>
                    <a:pt x="1562" y="115"/>
                  </a:lnTo>
                  <a:lnTo>
                    <a:pt x="1564" y="117"/>
                  </a:lnTo>
                  <a:lnTo>
                    <a:pt x="1571" y="117"/>
                  </a:lnTo>
                  <a:close/>
                  <a:moveTo>
                    <a:pt x="5219" y="118"/>
                  </a:moveTo>
                  <a:lnTo>
                    <a:pt x="5221" y="117"/>
                  </a:lnTo>
                  <a:lnTo>
                    <a:pt x="5221" y="117"/>
                  </a:lnTo>
                  <a:lnTo>
                    <a:pt x="5223" y="117"/>
                  </a:lnTo>
                  <a:lnTo>
                    <a:pt x="5224" y="117"/>
                  </a:lnTo>
                  <a:lnTo>
                    <a:pt x="5226" y="117"/>
                  </a:lnTo>
                  <a:lnTo>
                    <a:pt x="5228" y="115"/>
                  </a:lnTo>
                  <a:lnTo>
                    <a:pt x="5228" y="113"/>
                  </a:lnTo>
                  <a:lnTo>
                    <a:pt x="5228" y="113"/>
                  </a:lnTo>
                  <a:lnTo>
                    <a:pt x="5228" y="113"/>
                  </a:lnTo>
                  <a:lnTo>
                    <a:pt x="5224" y="111"/>
                  </a:lnTo>
                  <a:lnTo>
                    <a:pt x="5221" y="108"/>
                  </a:lnTo>
                  <a:lnTo>
                    <a:pt x="5217" y="106"/>
                  </a:lnTo>
                  <a:lnTo>
                    <a:pt x="5216" y="106"/>
                  </a:lnTo>
                  <a:lnTo>
                    <a:pt x="5214" y="108"/>
                  </a:lnTo>
                  <a:lnTo>
                    <a:pt x="5214" y="110"/>
                  </a:lnTo>
                  <a:lnTo>
                    <a:pt x="5214" y="110"/>
                  </a:lnTo>
                  <a:lnTo>
                    <a:pt x="5214" y="110"/>
                  </a:lnTo>
                  <a:lnTo>
                    <a:pt x="5214" y="113"/>
                  </a:lnTo>
                  <a:lnTo>
                    <a:pt x="5216" y="115"/>
                  </a:lnTo>
                  <a:lnTo>
                    <a:pt x="5217" y="115"/>
                  </a:lnTo>
                  <a:lnTo>
                    <a:pt x="5217" y="117"/>
                  </a:lnTo>
                  <a:lnTo>
                    <a:pt x="5219" y="118"/>
                  </a:lnTo>
                  <a:close/>
                  <a:moveTo>
                    <a:pt x="1493" y="110"/>
                  </a:moveTo>
                  <a:lnTo>
                    <a:pt x="1494" y="110"/>
                  </a:lnTo>
                  <a:lnTo>
                    <a:pt x="1494" y="108"/>
                  </a:lnTo>
                  <a:lnTo>
                    <a:pt x="1494" y="108"/>
                  </a:lnTo>
                  <a:lnTo>
                    <a:pt x="1493" y="106"/>
                  </a:lnTo>
                  <a:lnTo>
                    <a:pt x="1493" y="110"/>
                  </a:lnTo>
                  <a:close/>
                  <a:moveTo>
                    <a:pt x="3069" y="110"/>
                  </a:moveTo>
                  <a:lnTo>
                    <a:pt x="3069" y="111"/>
                  </a:lnTo>
                  <a:lnTo>
                    <a:pt x="3067" y="111"/>
                  </a:lnTo>
                  <a:lnTo>
                    <a:pt x="3067" y="115"/>
                  </a:lnTo>
                  <a:lnTo>
                    <a:pt x="3069" y="118"/>
                  </a:lnTo>
                  <a:lnTo>
                    <a:pt x="3071" y="118"/>
                  </a:lnTo>
                  <a:lnTo>
                    <a:pt x="3071" y="117"/>
                  </a:lnTo>
                  <a:lnTo>
                    <a:pt x="3072" y="117"/>
                  </a:lnTo>
                  <a:lnTo>
                    <a:pt x="3072" y="115"/>
                  </a:lnTo>
                  <a:lnTo>
                    <a:pt x="3074" y="115"/>
                  </a:lnTo>
                  <a:lnTo>
                    <a:pt x="3074" y="115"/>
                  </a:lnTo>
                  <a:lnTo>
                    <a:pt x="3076" y="115"/>
                  </a:lnTo>
                  <a:lnTo>
                    <a:pt x="3077" y="110"/>
                  </a:lnTo>
                  <a:lnTo>
                    <a:pt x="3076" y="110"/>
                  </a:lnTo>
                  <a:lnTo>
                    <a:pt x="3076" y="108"/>
                  </a:lnTo>
                  <a:lnTo>
                    <a:pt x="3069" y="110"/>
                  </a:lnTo>
                  <a:close/>
                  <a:moveTo>
                    <a:pt x="1418" y="115"/>
                  </a:moveTo>
                  <a:lnTo>
                    <a:pt x="1418" y="113"/>
                  </a:lnTo>
                  <a:lnTo>
                    <a:pt x="1411" y="113"/>
                  </a:lnTo>
                  <a:lnTo>
                    <a:pt x="1409" y="111"/>
                  </a:lnTo>
                  <a:lnTo>
                    <a:pt x="1407" y="111"/>
                  </a:lnTo>
                  <a:lnTo>
                    <a:pt x="1405" y="111"/>
                  </a:lnTo>
                  <a:lnTo>
                    <a:pt x="1405" y="113"/>
                  </a:lnTo>
                  <a:lnTo>
                    <a:pt x="1404" y="113"/>
                  </a:lnTo>
                  <a:lnTo>
                    <a:pt x="1404" y="110"/>
                  </a:lnTo>
                  <a:lnTo>
                    <a:pt x="1402" y="110"/>
                  </a:lnTo>
                  <a:lnTo>
                    <a:pt x="1400" y="110"/>
                  </a:lnTo>
                  <a:lnTo>
                    <a:pt x="1398" y="110"/>
                  </a:lnTo>
                  <a:lnTo>
                    <a:pt x="1397" y="111"/>
                  </a:lnTo>
                  <a:lnTo>
                    <a:pt x="1397" y="117"/>
                  </a:lnTo>
                  <a:lnTo>
                    <a:pt x="1395" y="117"/>
                  </a:lnTo>
                  <a:lnTo>
                    <a:pt x="1395" y="115"/>
                  </a:lnTo>
                  <a:lnTo>
                    <a:pt x="1391" y="115"/>
                  </a:lnTo>
                  <a:lnTo>
                    <a:pt x="1390" y="118"/>
                  </a:lnTo>
                  <a:lnTo>
                    <a:pt x="1390" y="122"/>
                  </a:lnTo>
                  <a:lnTo>
                    <a:pt x="1388" y="125"/>
                  </a:lnTo>
                  <a:lnTo>
                    <a:pt x="1386" y="127"/>
                  </a:lnTo>
                  <a:lnTo>
                    <a:pt x="1384" y="129"/>
                  </a:lnTo>
                  <a:lnTo>
                    <a:pt x="1379" y="131"/>
                  </a:lnTo>
                  <a:lnTo>
                    <a:pt x="1381" y="132"/>
                  </a:lnTo>
                  <a:lnTo>
                    <a:pt x="1381" y="134"/>
                  </a:lnTo>
                  <a:lnTo>
                    <a:pt x="1381" y="136"/>
                  </a:lnTo>
                  <a:lnTo>
                    <a:pt x="1383" y="136"/>
                  </a:lnTo>
                  <a:lnTo>
                    <a:pt x="1384" y="136"/>
                  </a:lnTo>
                  <a:lnTo>
                    <a:pt x="1384" y="134"/>
                  </a:lnTo>
                  <a:lnTo>
                    <a:pt x="1386" y="134"/>
                  </a:lnTo>
                  <a:lnTo>
                    <a:pt x="1386" y="138"/>
                  </a:lnTo>
                  <a:lnTo>
                    <a:pt x="1388" y="138"/>
                  </a:lnTo>
                  <a:lnTo>
                    <a:pt x="1388" y="139"/>
                  </a:lnTo>
                  <a:lnTo>
                    <a:pt x="1390" y="139"/>
                  </a:lnTo>
                  <a:lnTo>
                    <a:pt x="1391" y="139"/>
                  </a:lnTo>
                  <a:lnTo>
                    <a:pt x="1391" y="139"/>
                  </a:lnTo>
                  <a:lnTo>
                    <a:pt x="1391" y="139"/>
                  </a:lnTo>
                  <a:lnTo>
                    <a:pt x="1391" y="136"/>
                  </a:lnTo>
                  <a:lnTo>
                    <a:pt x="1393" y="136"/>
                  </a:lnTo>
                  <a:lnTo>
                    <a:pt x="1393" y="134"/>
                  </a:lnTo>
                  <a:lnTo>
                    <a:pt x="1397" y="134"/>
                  </a:lnTo>
                  <a:lnTo>
                    <a:pt x="1397" y="139"/>
                  </a:lnTo>
                  <a:lnTo>
                    <a:pt x="1395" y="139"/>
                  </a:lnTo>
                  <a:lnTo>
                    <a:pt x="1395" y="141"/>
                  </a:lnTo>
                  <a:lnTo>
                    <a:pt x="1397" y="141"/>
                  </a:lnTo>
                  <a:lnTo>
                    <a:pt x="1397" y="141"/>
                  </a:lnTo>
                  <a:lnTo>
                    <a:pt x="1398" y="141"/>
                  </a:lnTo>
                  <a:lnTo>
                    <a:pt x="1400" y="143"/>
                  </a:lnTo>
                  <a:lnTo>
                    <a:pt x="1400" y="143"/>
                  </a:lnTo>
                  <a:lnTo>
                    <a:pt x="1402" y="145"/>
                  </a:lnTo>
                  <a:lnTo>
                    <a:pt x="1402" y="146"/>
                  </a:lnTo>
                  <a:lnTo>
                    <a:pt x="1402" y="148"/>
                  </a:lnTo>
                  <a:lnTo>
                    <a:pt x="1405" y="148"/>
                  </a:lnTo>
                  <a:lnTo>
                    <a:pt x="1405" y="148"/>
                  </a:lnTo>
                  <a:lnTo>
                    <a:pt x="1407" y="148"/>
                  </a:lnTo>
                  <a:lnTo>
                    <a:pt x="1407" y="148"/>
                  </a:lnTo>
                  <a:lnTo>
                    <a:pt x="1409" y="148"/>
                  </a:lnTo>
                  <a:lnTo>
                    <a:pt x="1411" y="148"/>
                  </a:lnTo>
                  <a:lnTo>
                    <a:pt x="1412" y="146"/>
                  </a:lnTo>
                  <a:lnTo>
                    <a:pt x="1414" y="146"/>
                  </a:lnTo>
                  <a:lnTo>
                    <a:pt x="1412" y="145"/>
                  </a:lnTo>
                  <a:lnTo>
                    <a:pt x="1412" y="145"/>
                  </a:lnTo>
                  <a:lnTo>
                    <a:pt x="1412" y="143"/>
                  </a:lnTo>
                  <a:lnTo>
                    <a:pt x="1416" y="143"/>
                  </a:lnTo>
                  <a:lnTo>
                    <a:pt x="1418" y="145"/>
                  </a:lnTo>
                  <a:lnTo>
                    <a:pt x="1423" y="143"/>
                  </a:lnTo>
                  <a:lnTo>
                    <a:pt x="1425" y="141"/>
                  </a:lnTo>
                  <a:lnTo>
                    <a:pt x="1426" y="141"/>
                  </a:lnTo>
                  <a:lnTo>
                    <a:pt x="1430" y="141"/>
                  </a:lnTo>
                  <a:lnTo>
                    <a:pt x="1433" y="139"/>
                  </a:lnTo>
                  <a:lnTo>
                    <a:pt x="1435" y="139"/>
                  </a:lnTo>
                  <a:lnTo>
                    <a:pt x="1435" y="138"/>
                  </a:lnTo>
                  <a:lnTo>
                    <a:pt x="1430" y="138"/>
                  </a:lnTo>
                  <a:lnTo>
                    <a:pt x="1430" y="136"/>
                  </a:lnTo>
                  <a:lnTo>
                    <a:pt x="1430" y="136"/>
                  </a:lnTo>
                  <a:lnTo>
                    <a:pt x="1430" y="124"/>
                  </a:lnTo>
                  <a:lnTo>
                    <a:pt x="1426" y="122"/>
                  </a:lnTo>
                  <a:lnTo>
                    <a:pt x="1426" y="122"/>
                  </a:lnTo>
                  <a:lnTo>
                    <a:pt x="1423" y="118"/>
                  </a:lnTo>
                  <a:lnTo>
                    <a:pt x="1419" y="117"/>
                  </a:lnTo>
                  <a:lnTo>
                    <a:pt x="1419" y="115"/>
                  </a:lnTo>
                  <a:lnTo>
                    <a:pt x="1418" y="115"/>
                  </a:lnTo>
                  <a:close/>
                  <a:moveTo>
                    <a:pt x="1669" y="110"/>
                  </a:moveTo>
                  <a:lnTo>
                    <a:pt x="1669" y="111"/>
                  </a:lnTo>
                  <a:lnTo>
                    <a:pt x="1667" y="111"/>
                  </a:lnTo>
                  <a:lnTo>
                    <a:pt x="1667" y="113"/>
                  </a:lnTo>
                  <a:lnTo>
                    <a:pt x="1655" y="113"/>
                  </a:lnTo>
                  <a:lnTo>
                    <a:pt x="1657" y="117"/>
                  </a:lnTo>
                  <a:lnTo>
                    <a:pt x="1657" y="118"/>
                  </a:lnTo>
                  <a:lnTo>
                    <a:pt x="1658" y="118"/>
                  </a:lnTo>
                  <a:lnTo>
                    <a:pt x="1658" y="118"/>
                  </a:lnTo>
                  <a:lnTo>
                    <a:pt x="1658" y="118"/>
                  </a:lnTo>
                  <a:lnTo>
                    <a:pt x="1660" y="117"/>
                  </a:lnTo>
                  <a:lnTo>
                    <a:pt x="1662" y="118"/>
                  </a:lnTo>
                  <a:lnTo>
                    <a:pt x="1664" y="118"/>
                  </a:lnTo>
                  <a:lnTo>
                    <a:pt x="1664" y="122"/>
                  </a:lnTo>
                  <a:lnTo>
                    <a:pt x="1667" y="120"/>
                  </a:lnTo>
                  <a:lnTo>
                    <a:pt x="1671" y="118"/>
                  </a:lnTo>
                  <a:lnTo>
                    <a:pt x="1674" y="117"/>
                  </a:lnTo>
                  <a:lnTo>
                    <a:pt x="1676" y="115"/>
                  </a:lnTo>
                  <a:lnTo>
                    <a:pt x="1676" y="113"/>
                  </a:lnTo>
                  <a:lnTo>
                    <a:pt x="1678" y="111"/>
                  </a:lnTo>
                  <a:lnTo>
                    <a:pt x="1678" y="110"/>
                  </a:lnTo>
                  <a:lnTo>
                    <a:pt x="1669" y="110"/>
                  </a:lnTo>
                  <a:close/>
                  <a:moveTo>
                    <a:pt x="1653" y="117"/>
                  </a:moveTo>
                  <a:lnTo>
                    <a:pt x="1655" y="117"/>
                  </a:lnTo>
                  <a:lnTo>
                    <a:pt x="1653" y="115"/>
                  </a:lnTo>
                  <a:lnTo>
                    <a:pt x="1653" y="115"/>
                  </a:lnTo>
                  <a:lnTo>
                    <a:pt x="1653" y="115"/>
                  </a:lnTo>
                  <a:lnTo>
                    <a:pt x="1653" y="117"/>
                  </a:lnTo>
                  <a:close/>
                  <a:moveTo>
                    <a:pt x="1686" y="115"/>
                  </a:moveTo>
                  <a:lnTo>
                    <a:pt x="1681" y="115"/>
                  </a:lnTo>
                  <a:lnTo>
                    <a:pt x="1681" y="118"/>
                  </a:lnTo>
                  <a:lnTo>
                    <a:pt x="1681" y="118"/>
                  </a:lnTo>
                  <a:lnTo>
                    <a:pt x="1681" y="122"/>
                  </a:lnTo>
                  <a:lnTo>
                    <a:pt x="1685" y="120"/>
                  </a:lnTo>
                  <a:lnTo>
                    <a:pt x="1686" y="118"/>
                  </a:lnTo>
                  <a:lnTo>
                    <a:pt x="1686" y="115"/>
                  </a:lnTo>
                  <a:close/>
                  <a:moveTo>
                    <a:pt x="5106" y="118"/>
                  </a:moveTo>
                  <a:lnTo>
                    <a:pt x="5106" y="122"/>
                  </a:lnTo>
                  <a:lnTo>
                    <a:pt x="5106" y="122"/>
                  </a:lnTo>
                  <a:lnTo>
                    <a:pt x="5106" y="120"/>
                  </a:lnTo>
                  <a:lnTo>
                    <a:pt x="5106" y="120"/>
                  </a:lnTo>
                  <a:lnTo>
                    <a:pt x="5106" y="118"/>
                  </a:lnTo>
                  <a:close/>
                  <a:moveTo>
                    <a:pt x="1718" y="124"/>
                  </a:moveTo>
                  <a:lnTo>
                    <a:pt x="1718" y="124"/>
                  </a:lnTo>
                  <a:lnTo>
                    <a:pt x="1718" y="124"/>
                  </a:lnTo>
                  <a:lnTo>
                    <a:pt x="1718" y="120"/>
                  </a:lnTo>
                  <a:lnTo>
                    <a:pt x="1716" y="120"/>
                  </a:lnTo>
                  <a:lnTo>
                    <a:pt x="1714" y="120"/>
                  </a:lnTo>
                  <a:lnTo>
                    <a:pt x="1713" y="122"/>
                  </a:lnTo>
                  <a:lnTo>
                    <a:pt x="1711" y="122"/>
                  </a:lnTo>
                  <a:lnTo>
                    <a:pt x="1713" y="124"/>
                  </a:lnTo>
                  <a:lnTo>
                    <a:pt x="1718" y="124"/>
                  </a:lnTo>
                  <a:close/>
                  <a:moveTo>
                    <a:pt x="3050" y="139"/>
                  </a:moveTo>
                  <a:lnTo>
                    <a:pt x="3053" y="139"/>
                  </a:lnTo>
                  <a:lnTo>
                    <a:pt x="3053" y="138"/>
                  </a:lnTo>
                  <a:lnTo>
                    <a:pt x="3055" y="136"/>
                  </a:lnTo>
                  <a:lnTo>
                    <a:pt x="3057" y="136"/>
                  </a:lnTo>
                  <a:lnTo>
                    <a:pt x="3058" y="136"/>
                  </a:lnTo>
                  <a:lnTo>
                    <a:pt x="3058" y="136"/>
                  </a:lnTo>
                  <a:lnTo>
                    <a:pt x="3058" y="136"/>
                  </a:lnTo>
                  <a:lnTo>
                    <a:pt x="3062" y="136"/>
                  </a:lnTo>
                  <a:lnTo>
                    <a:pt x="3062" y="132"/>
                  </a:lnTo>
                  <a:lnTo>
                    <a:pt x="3064" y="131"/>
                  </a:lnTo>
                  <a:lnTo>
                    <a:pt x="3064" y="127"/>
                  </a:lnTo>
                  <a:lnTo>
                    <a:pt x="3064" y="124"/>
                  </a:lnTo>
                  <a:lnTo>
                    <a:pt x="3062" y="122"/>
                  </a:lnTo>
                  <a:lnTo>
                    <a:pt x="3062" y="120"/>
                  </a:lnTo>
                  <a:lnTo>
                    <a:pt x="3062" y="120"/>
                  </a:lnTo>
                  <a:lnTo>
                    <a:pt x="3060" y="122"/>
                  </a:lnTo>
                  <a:lnTo>
                    <a:pt x="3060" y="122"/>
                  </a:lnTo>
                  <a:lnTo>
                    <a:pt x="3058" y="124"/>
                  </a:lnTo>
                  <a:lnTo>
                    <a:pt x="3057" y="124"/>
                  </a:lnTo>
                  <a:lnTo>
                    <a:pt x="3055" y="124"/>
                  </a:lnTo>
                  <a:lnTo>
                    <a:pt x="3055" y="127"/>
                  </a:lnTo>
                  <a:lnTo>
                    <a:pt x="3051" y="127"/>
                  </a:lnTo>
                  <a:lnTo>
                    <a:pt x="3050" y="132"/>
                  </a:lnTo>
                  <a:lnTo>
                    <a:pt x="3051" y="134"/>
                  </a:lnTo>
                  <a:lnTo>
                    <a:pt x="3051" y="134"/>
                  </a:lnTo>
                  <a:lnTo>
                    <a:pt x="3051" y="136"/>
                  </a:lnTo>
                  <a:lnTo>
                    <a:pt x="3050" y="136"/>
                  </a:lnTo>
                  <a:lnTo>
                    <a:pt x="3050" y="139"/>
                  </a:lnTo>
                  <a:close/>
                  <a:moveTo>
                    <a:pt x="1360" y="125"/>
                  </a:moveTo>
                  <a:lnTo>
                    <a:pt x="1360" y="124"/>
                  </a:lnTo>
                  <a:lnTo>
                    <a:pt x="1360" y="122"/>
                  </a:lnTo>
                  <a:lnTo>
                    <a:pt x="1358" y="122"/>
                  </a:lnTo>
                  <a:lnTo>
                    <a:pt x="1358" y="124"/>
                  </a:lnTo>
                  <a:lnTo>
                    <a:pt x="1358" y="125"/>
                  </a:lnTo>
                  <a:lnTo>
                    <a:pt x="1360" y="125"/>
                  </a:lnTo>
                  <a:close/>
                  <a:moveTo>
                    <a:pt x="1679" y="127"/>
                  </a:moveTo>
                  <a:lnTo>
                    <a:pt x="1678" y="122"/>
                  </a:lnTo>
                  <a:lnTo>
                    <a:pt x="1676" y="122"/>
                  </a:lnTo>
                  <a:lnTo>
                    <a:pt x="1676" y="122"/>
                  </a:lnTo>
                  <a:lnTo>
                    <a:pt x="1676" y="124"/>
                  </a:lnTo>
                  <a:lnTo>
                    <a:pt x="1676" y="124"/>
                  </a:lnTo>
                  <a:lnTo>
                    <a:pt x="1678" y="125"/>
                  </a:lnTo>
                  <a:lnTo>
                    <a:pt x="1678" y="127"/>
                  </a:lnTo>
                  <a:lnTo>
                    <a:pt x="1679" y="127"/>
                  </a:lnTo>
                  <a:close/>
                  <a:moveTo>
                    <a:pt x="3516" y="139"/>
                  </a:moveTo>
                  <a:lnTo>
                    <a:pt x="3517" y="138"/>
                  </a:lnTo>
                  <a:lnTo>
                    <a:pt x="3519" y="136"/>
                  </a:lnTo>
                  <a:lnTo>
                    <a:pt x="3519" y="132"/>
                  </a:lnTo>
                  <a:lnTo>
                    <a:pt x="3521" y="132"/>
                  </a:lnTo>
                  <a:lnTo>
                    <a:pt x="3521" y="131"/>
                  </a:lnTo>
                  <a:lnTo>
                    <a:pt x="3521" y="129"/>
                  </a:lnTo>
                  <a:lnTo>
                    <a:pt x="3519" y="127"/>
                  </a:lnTo>
                  <a:lnTo>
                    <a:pt x="3519" y="125"/>
                  </a:lnTo>
                  <a:lnTo>
                    <a:pt x="3516" y="125"/>
                  </a:lnTo>
                  <a:lnTo>
                    <a:pt x="3516" y="124"/>
                  </a:lnTo>
                  <a:lnTo>
                    <a:pt x="3514" y="124"/>
                  </a:lnTo>
                  <a:lnTo>
                    <a:pt x="3512" y="124"/>
                  </a:lnTo>
                  <a:lnTo>
                    <a:pt x="3510" y="124"/>
                  </a:lnTo>
                  <a:lnTo>
                    <a:pt x="3509" y="124"/>
                  </a:lnTo>
                  <a:lnTo>
                    <a:pt x="3509" y="124"/>
                  </a:lnTo>
                  <a:lnTo>
                    <a:pt x="3507" y="125"/>
                  </a:lnTo>
                  <a:lnTo>
                    <a:pt x="3505" y="125"/>
                  </a:lnTo>
                  <a:lnTo>
                    <a:pt x="3503" y="127"/>
                  </a:lnTo>
                  <a:lnTo>
                    <a:pt x="3503" y="134"/>
                  </a:lnTo>
                  <a:lnTo>
                    <a:pt x="3503" y="134"/>
                  </a:lnTo>
                  <a:lnTo>
                    <a:pt x="3505" y="138"/>
                  </a:lnTo>
                  <a:lnTo>
                    <a:pt x="3505" y="139"/>
                  </a:lnTo>
                  <a:lnTo>
                    <a:pt x="3507" y="141"/>
                  </a:lnTo>
                  <a:lnTo>
                    <a:pt x="3509" y="141"/>
                  </a:lnTo>
                  <a:lnTo>
                    <a:pt x="3510" y="143"/>
                  </a:lnTo>
                  <a:lnTo>
                    <a:pt x="3514" y="143"/>
                  </a:lnTo>
                  <a:lnTo>
                    <a:pt x="3514" y="141"/>
                  </a:lnTo>
                  <a:lnTo>
                    <a:pt x="3514" y="141"/>
                  </a:lnTo>
                  <a:lnTo>
                    <a:pt x="3516" y="139"/>
                  </a:lnTo>
                  <a:lnTo>
                    <a:pt x="3516" y="139"/>
                  </a:lnTo>
                  <a:close/>
                  <a:moveTo>
                    <a:pt x="5109" y="129"/>
                  </a:moveTo>
                  <a:lnTo>
                    <a:pt x="5109" y="127"/>
                  </a:lnTo>
                  <a:lnTo>
                    <a:pt x="5107" y="127"/>
                  </a:lnTo>
                  <a:lnTo>
                    <a:pt x="5107" y="131"/>
                  </a:lnTo>
                  <a:lnTo>
                    <a:pt x="5109" y="131"/>
                  </a:lnTo>
                  <a:lnTo>
                    <a:pt x="5109" y="129"/>
                  </a:lnTo>
                  <a:lnTo>
                    <a:pt x="5109" y="129"/>
                  </a:lnTo>
                  <a:lnTo>
                    <a:pt x="5109" y="129"/>
                  </a:lnTo>
                  <a:close/>
                  <a:moveTo>
                    <a:pt x="1367" y="136"/>
                  </a:moveTo>
                  <a:lnTo>
                    <a:pt x="1369" y="131"/>
                  </a:lnTo>
                  <a:lnTo>
                    <a:pt x="1367" y="131"/>
                  </a:lnTo>
                  <a:lnTo>
                    <a:pt x="1365" y="132"/>
                  </a:lnTo>
                  <a:lnTo>
                    <a:pt x="1360" y="131"/>
                  </a:lnTo>
                  <a:lnTo>
                    <a:pt x="1360" y="134"/>
                  </a:lnTo>
                  <a:lnTo>
                    <a:pt x="1360" y="134"/>
                  </a:lnTo>
                  <a:lnTo>
                    <a:pt x="1360" y="136"/>
                  </a:lnTo>
                  <a:lnTo>
                    <a:pt x="1363" y="134"/>
                  </a:lnTo>
                  <a:lnTo>
                    <a:pt x="1363" y="136"/>
                  </a:lnTo>
                  <a:lnTo>
                    <a:pt x="1367" y="136"/>
                  </a:lnTo>
                  <a:close/>
                  <a:moveTo>
                    <a:pt x="3046" y="131"/>
                  </a:moveTo>
                  <a:lnTo>
                    <a:pt x="3046" y="131"/>
                  </a:lnTo>
                  <a:lnTo>
                    <a:pt x="3046" y="131"/>
                  </a:lnTo>
                  <a:lnTo>
                    <a:pt x="3044" y="132"/>
                  </a:lnTo>
                  <a:lnTo>
                    <a:pt x="3046" y="132"/>
                  </a:lnTo>
                  <a:lnTo>
                    <a:pt x="3046" y="131"/>
                  </a:lnTo>
                  <a:close/>
                  <a:moveTo>
                    <a:pt x="3043" y="136"/>
                  </a:moveTo>
                  <a:lnTo>
                    <a:pt x="3044" y="136"/>
                  </a:lnTo>
                  <a:lnTo>
                    <a:pt x="3044" y="134"/>
                  </a:lnTo>
                  <a:lnTo>
                    <a:pt x="3044" y="132"/>
                  </a:lnTo>
                  <a:lnTo>
                    <a:pt x="3044" y="132"/>
                  </a:lnTo>
                  <a:lnTo>
                    <a:pt x="3043" y="136"/>
                  </a:lnTo>
                  <a:close/>
                  <a:moveTo>
                    <a:pt x="1348" y="139"/>
                  </a:moveTo>
                  <a:lnTo>
                    <a:pt x="1348" y="139"/>
                  </a:lnTo>
                  <a:lnTo>
                    <a:pt x="1349" y="138"/>
                  </a:lnTo>
                  <a:lnTo>
                    <a:pt x="1348" y="138"/>
                  </a:lnTo>
                  <a:lnTo>
                    <a:pt x="1348" y="136"/>
                  </a:lnTo>
                  <a:lnTo>
                    <a:pt x="1348" y="136"/>
                  </a:lnTo>
                  <a:lnTo>
                    <a:pt x="1346" y="136"/>
                  </a:lnTo>
                  <a:lnTo>
                    <a:pt x="1344" y="138"/>
                  </a:lnTo>
                  <a:lnTo>
                    <a:pt x="1341" y="138"/>
                  </a:lnTo>
                  <a:lnTo>
                    <a:pt x="1341" y="141"/>
                  </a:lnTo>
                  <a:lnTo>
                    <a:pt x="1343" y="141"/>
                  </a:lnTo>
                  <a:lnTo>
                    <a:pt x="1343" y="143"/>
                  </a:lnTo>
                  <a:lnTo>
                    <a:pt x="1344" y="141"/>
                  </a:lnTo>
                  <a:lnTo>
                    <a:pt x="1348" y="139"/>
                  </a:lnTo>
                  <a:close/>
                  <a:moveTo>
                    <a:pt x="1676" y="145"/>
                  </a:moveTo>
                  <a:lnTo>
                    <a:pt x="1674" y="141"/>
                  </a:lnTo>
                  <a:lnTo>
                    <a:pt x="1671" y="139"/>
                  </a:lnTo>
                  <a:lnTo>
                    <a:pt x="1669" y="139"/>
                  </a:lnTo>
                  <a:lnTo>
                    <a:pt x="1665" y="139"/>
                  </a:lnTo>
                  <a:lnTo>
                    <a:pt x="1665" y="145"/>
                  </a:lnTo>
                  <a:lnTo>
                    <a:pt x="1669" y="145"/>
                  </a:lnTo>
                  <a:lnTo>
                    <a:pt x="1671" y="145"/>
                  </a:lnTo>
                  <a:lnTo>
                    <a:pt x="1672" y="145"/>
                  </a:lnTo>
                  <a:lnTo>
                    <a:pt x="1676" y="145"/>
                  </a:lnTo>
                  <a:close/>
                  <a:moveTo>
                    <a:pt x="3032" y="160"/>
                  </a:moveTo>
                  <a:lnTo>
                    <a:pt x="3032" y="157"/>
                  </a:lnTo>
                  <a:lnTo>
                    <a:pt x="3034" y="157"/>
                  </a:lnTo>
                  <a:lnTo>
                    <a:pt x="3034" y="159"/>
                  </a:lnTo>
                  <a:lnTo>
                    <a:pt x="3034" y="159"/>
                  </a:lnTo>
                  <a:lnTo>
                    <a:pt x="3036" y="159"/>
                  </a:lnTo>
                  <a:lnTo>
                    <a:pt x="3039" y="153"/>
                  </a:lnTo>
                  <a:lnTo>
                    <a:pt x="3041" y="153"/>
                  </a:lnTo>
                  <a:lnTo>
                    <a:pt x="3044" y="152"/>
                  </a:lnTo>
                  <a:lnTo>
                    <a:pt x="3044" y="150"/>
                  </a:lnTo>
                  <a:lnTo>
                    <a:pt x="3044" y="150"/>
                  </a:lnTo>
                  <a:lnTo>
                    <a:pt x="3046" y="148"/>
                  </a:lnTo>
                  <a:lnTo>
                    <a:pt x="3046" y="145"/>
                  </a:lnTo>
                  <a:lnTo>
                    <a:pt x="3044" y="145"/>
                  </a:lnTo>
                  <a:lnTo>
                    <a:pt x="3044" y="143"/>
                  </a:lnTo>
                  <a:lnTo>
                    <a:pt x="3044" y="143"/>
                  </a:lnTo>
                  <a:lnTo>
                    <a:pt x="3039" y="143"/>
                  </a:lnTo>
                  <a:lnTo>
                    <a:pt x="3039" y="146"/>
                  </a:lnTo>
                  <a:lnTo>
                    <a:pt x="3036" y="146"/>
                  </a:lnTo>
                  <a:lnTo>
                    <a:pt x="3036" y="145"/>
                  </a:lnTo>
                  <a:lnTo>
                    <a:pt x="3036" y="145"/>
                  </a:lnTo>
                  <a:lnTo>
                    <a:pt x="3036" y="139"/>
                  </a:lnTo>
                  <a:lnTo>
                    <a:pt x="3032" y="139"/>
                  </a:lnTo>
                  <a:lnTo>
                    <a:pt x="3029" y="150"/>
                  </a:lnTo>
                  <a:lnTo>
                    <a:pt x="3025" y="152"/>
                  </a:lnTo>
                  <a:lnTo>
                    <a:pt x="3025" y="153"/>
                  </a:lnTo>
                  <a:lnTo>
                    <a:pt x="3023" y="155"/>
                  </a:lnTo>
                  <a:lnTo>
                    <a:pt x="3023" y="159"/>
                  </a:lnTo>
                  <a:lnTo>
                    <a:pt x="3025" y="157"/>
                  </a:lnTo>
                  <a:lnTo>
                    <a:pt x="3027" y="157"/>
                  </a:lnTo>
                  <a:lnTo>
                    <a:pt x="3029" y="157"/>
                  </a:lnTo>
                  <a:lnTo>
                    <a:pt x="3029" y="160"/>
                  </a:lnTo>
                  <a:lnTo>
                    <a:pt x="3032" y="160"/>
                  </a:lnTo>
                  <a:close/>
                  <a:moveTo>
                    <a:pt x="1294" y="145"/>
                  </a:moveTo>
                  <a:lnTo>
                    <a:pt x="1297" y="146"/>
                  </a:lnTo>
                  <a:lnTo>
                    <a:pt x="1301" y="148"/>
                  </a:lnTo>
                  <a:lnTo>
                    <a:pt x="1302" y="148"/>
                  </a:lnTo>
                  <a:lnTo>
                    <a:pt x="1302" y="148"/>
                  </a:lnTo>
                  <a:lnTo>
                    <a:pt x="1304" y="148"/>
                  </a:lnTo>
                  <a:lnTo>
                    <a:pt x="1306" y="145"/>
                  </a:lnTo>
                  <a:lnTo>
                    <a:pt x="1304" y="145"/>
                  </a:lnTo>
                  <a:lnTo>
                    <a:pt x="1304" y="143"/>
                  </a:lnTo>
                  <a:lnTo>
                    <a:pt x="1302" y="143"/>
                  </a:lnTo>
                  <a:lnTo>
                    <a:pt x="1301" y="143"/>
                  </a:lnTo>
                  <a:lnTo>
                    <a:pt x="1297" y="145"/>
                  </a:lnTo>
                  <a:lnTo>
                    <a:pt x="1294" y="145"/>
                  </a:lnTo>
                  <a:close/>
                  <a:moveTo>
                    <a:pt x="3025" y="143"/>
                  </a:moveTo>
                  <a:lnTo>
                    <a:pt x="3023" y="143"/>
                  </a:lnTo>
                  <a:lnTo>
                    <a:pt x="3020" y="145"/>
                  </a:lnTo>
                  <a:lnTo>
                    <a:pt x="3020" y="145"/>
                  </a:lnTo>
                  <a:lnTo>
                    <a:pt x="3020" y="146"/>
                  </a:lnTo>
                  <a:lnTo>
                    <a:pt x="3025" y="148"/>
                  </a:lnTo>
                  <a:lnTo>
                    <a:pt x="3025" y="143"/>
                  </a:lnTo>
                  <a:close/>
                  <a:moveTo>
                    <a:pt x="1744" y="145"/>
                  </a:moveTo>
                  <a:lnTo>
                    <a:pt x="1744" y="146"/>
                  </a:lnTo>
                  <a:lnTo>
                    <a:pt x="1744" y="148"/>
                  </a:lnTo>
                  <a:lnTo>
                    <a:pt x="1744" y="150"/>
                  </a:lnTo>
                  <a:lnTo>
                    <a:pt x="1744" y="152"/>
                  </a:lnTo>
                  <a:lnTo>
                    <a:pt x="1747" y="152"/>
                  </a:lnTo>
                  <a:lnTo>
                    <a:pt x="1747" y="150"/>
                  </a:lnTo>
                  <a:lnTo>
                    <a:pt x="1747" y="146"/>
                  </a:lnTo>
                  <a:lnTo>
                    <a:pt x="1746" y="145"/>
                  </a:lnTo>
                  <a:lnTo>
                    <a:pt x="1746" y="145"/>
                  </a:lnTo>
                  <a:lnTo>
                    <a:pt x="1744" y="145"/>
                  </a:lnTo>
                  <a:close/>
                  <a:moveTo>
                    <a:pt x="2060" y="150"/>
                  </a:moveTo>
                  <a:lnTo>
                    <a:pt x="2056" y="150"/>
                  </a:lnTo>
                  <a:lnTo>
                    <a:pt x="2058" y="150"/>
                  </a:lnTo>
                  <a:lnTo>
                    <a:pt x="2058" y="150"/>
                  </a:lnTo>
                  <a:lnTo>
                    <a:pt x="2060" y="152"/>
                  </a:lnTo>
                  <a:lnTo>
                    <a:pt x="2060" y="150"/>
                  </a:lnTo>
                  <a:close/>
                  <a:moveTo>
                    <a:pt x="3629" y="152"/>
                  </a:moveTo>
                  <a:lnTo>
                    <a:pt x="3631" y="152"/>
                  </a:lnTo>
                  <a:lnTo>
                    <a:pt x="3631" y="152"/>
                  </a:lnTo>
                  <a:lnTo>
                    <a:pt x="3633" y="152"/>
                  </a:lnTo>
                  <a:lnTo>
                    <a:pt x="3633" y="152"/>
                  </a:lnTo>
                  <a:lnTo>
                    <a:pt x="3633" y="150"/>
                  </a:lnTo>
                  <a:lnTo>
                    <a:pt x="3629" y="150"/>
                  </a:lnTo>
                  <a:lnTo>
                    <a:pt x="3629" y="152"/>
                  </a:lnTo>
                  <a:close/>
                  <a:moveTo>
                    <a:pt x="1376" y="159"/>
                  </a:moveTo>
                  <a:lnTo>
                    <a:pt x="1374" y="152"/>
                  </a:lnTo>
                  <a:lnTo>
                    <a:pt x="1372" y="152"/>
                  </a:lnTo>
                  <a:lnTo>
                    <a:pt x="1372" y="155"/>
                  </a:lnTo>
                  <a:lnTo>
                    <a:pt x="1374" y="157"/>
                  </a:lnTo>
                  <a:lnTo>
                    <a:pt x="1374" y="159"/>
                  </a:lnTo>
                  <a:lnTo>
                    <a:pt x="1376" y="159"/>
                  </a:lnTo>
                  <a:close/>
                  <a:moveTo>
                    <a:pt x="1711" y="169"/>
                  </a:moveTo>
                  <a:lnTo>
                    <a:pt x="1711" y="169"/>
                  </a:lnTo>
                  <a:lnTo>
                    <a:pt x="1711" y="173"/>
                  </a:lnTo>
                  <a:lnTo>
                    <a:pt x="1713" y="173"/>
                  </a:lnTo>
                  <a:lnTo>
                    <a:pt x="1714" y="173"/>
                  </a:lnTo>
                  <a:lnTo>
                    <a:pt x="1716" y="174"/>
                  </a:lnTo>
                  <a:lnTo>
                    <a:pt x="1718" y="176"/>
                  </a:lnTo>
                  <a:lnTo>
                    <a:pt x="1718" y="174"/>
                  </a:lnTo>
                  <a:lnTo>
                    <a:pt x="1721" y="174"/>
                  </a:lnTo>
                  <a:lnTo>
                    <a:pt x="1723" y="173"/>
                  </a:lnTo>
                  <a:lnTo>
                    <a:pt x="1725" y="171"/>
                  </a:lnTo>
                  <a:lnTo>
                    <a:pt x="1725" y="169"/>
                  </a:lnTo>
                  <a:lnTo>
                    <a:pt x="1727" y="167"/>
                  </a:lnTo>
                  <a:lnTo>
                    <a:pt x="1727" y="164"/>
                  </a:lnTo>
                  <a:lnTo>
                    <a:pt x="1728" y="162"/>
                  </a:lnTo>
                  <a:lnTo>
                    <a:pt x="1728" y="159"/>
                  </a:lnTo>
                  <a:lnTo>
                    <a:pt x="1727" y="157"/>
                  </a:lnTo>
                  <a:lnTo>
                    <a:pt x="1725" y="157"/>
                  </a:lnTo>
                  <a:lnTo>
                    <a:pt x="1725" y="157"/>
                  </a:lnTo>
                  <a:lnTo>
                    <a:pt x="1723" y="157"/>
                  </a:lnTo>
                  <a:lnTo>
                    <a:pt x="1723" y="153"/>
                  </a:lnTo>
                  <a:lnTo>
                    <a:pt x="1723" y="153"/>
                  </a:lnTo>
                  <a:lnTo>
                    <a:pt x="1721" y="152"/>
                  </a:lnTo>
                  <a:lnTo>
                    <a:pt x="1718" y="153"/>
                  </a:lnTo>
                  <a:lnTo>
                    <a:pt x="1716" y="153"/>
                  </a:lnTo>
                  <a:lnTo>
                    <a:pt x="1713" y="153"/>
                  </a:lnTo>
                  <a:lnTo>
                    <a:pt x="1711" y="159"/>
                  </a:lnTo>
                  <a:lnTo>
                    <a:pt x="1709" y="160"/>
                  </a:lnTo>
                  <a:lnTo>
                    <a:pt x="1709" y="166"/>
                  </a:lnTo>
                  <a:lnTo>
                    <a:pt x="1711" y="169"/>
                  </a:lnTo>
                  <a:close/>
                  <a:moveTo>
                    <a:pt x="412" y="153"/>
                  </a:moveTo>
                  <a:lnTo>
                    <a:pt x="414" y="155"/>
                  </a:lnTo>
                  <a:lnTo>
                    <a:pt x="414" y="155"/>
                  </a:lnTo>
                  <a:lnTo>
                    <a:pt x="416" y="155"/>
                  </a:lnTo>
                  <a:lnTo>
                    <a:pt x="416" y="153"/>
                  </a:lnTo>
                  <a:lnTo>
                    <a:pt x="412" y="153"/>
                  </a:lnTo>
                  <a:close/>
                  <a:moveTo>
                    <a:pt x="3020" y="159"/>
                  </a:moveTo>
                  <a:lnTo>
                    <a:pt x="3022" y="157"/>
                  </a:lnTo>
                  <a:lnTo>
                    <a:pt x="3022" y="155"/>
                  </a:lnTo>
                  <a:lnTo>
                    <a:pt x="3020" y="155"/>
                  </a:lnTo>
                  <a:lnTo>
                    <a:pt x="3020" y="153"/>
                  </a:lnTo>
                  <a:lnTo>
                    <a:pt x="3016" y="157"/>
                  </a:lnTo>
                  <a:lnTo>
                    <a:pt x="3015" y="160"/>
                  </a:lnTo>
                  <a:lnTo>
                    <a:pt x="3011" y="162"/>
                  </a:lnTo>
                  <a:lnTo>
                    <a:pt x="3011" y="164"/>
                  </a:lnTo>
                  <a:lnTo>
                    <a:pt x="3011" y="164"/>
                  </a:lnTo>
                  <a:lnTo>
                    <a:pt x="3011" y="164"/>
                  </a:lnTo>
                  <a:lnTo>
                    <a:pt x="3015" y="162"/>
                  </a:lnTo>
                  <a:lnTo>
                    <a:pt x="3018" y="160"/>
                  </a:lnTo>
                  <a:lnTo>
                    <a:pt x="3020" y="159"/>
                  </a:lnTo>
                  <a:close/>
                  <a:moveTo>
                    <a:pt x="1739" y="166"/>
                  </a:moveTo>
                  <a:lnTo>
                    <a:pt x="1747" y="166"/>
                  </a:lnTo>
                  <a:lnTo>
                    <a:pt x="1747" y="164"/>
                  </a:lnTo>
                  <a:lnTo>
                    <a:pt x="1747" y="164"/>
                  </a:lnTo>
                  <a:lnTo>
                    <a:pt x="1747" y="164"/>
                  </a:lnTo>
                  <a:lnTo>
                    <a:pt x="1747" y="160"/>
                  </a:lnTo>
                  <a:lnTo>
                    <a:pt x="1747" y="160"/>
                  </a:lnTo>
                  <a:lnTo>
                    <a:pt x="1747" y="159"/>
                  </a:lnTo>
                  <a:lnTo>
                    <a:pt x="1746" y="159"/>
                  </a:lnTo>
                  <a:lnTo>
                    <a:pt x="1746" y="159"/>
                  </a:lnTo>
                  <a:lnTo>
                    <a:pt x="1744" y="157"/>
                  </a:lnTo>
                  <a:lnTo>
                    <a:pt x="1742" y="159"/>
                  </a:lnTo>
                  <a:lnTo>
                    <a:pt x="1740" y="159"/>
                  </a:lnTo>
                  <a:lnTo>
                    <a:pt x="1740" y="159"/>
                  </a:lnTo>
                  <a:lnTo>
                    <a:pt x="1739" y="160"/>
                  </a:lnTo>
                  <a:lnTo>
                    <a:pt x="1739" y="162"/>
                  </a:lnTo>
                  <a:lnTo>
                    <a:pt x="1739" y="166"/>
                  </a:lnTo>
                  <a:close/>
                  <a:moveTo>
                    <a:pt x="1381" y="162"/>
                  </a:moveTo>
                  <a:lnTo>
                    <a:pt x="1381" y="160"/>
                  </a:lnTo>
                  <a:lnTo>
                    <a:pt x="1379" y="159"/>
                  </a:lnTo>
                  <a:lnTo>
                    <a:pt x="1379" y="160"/>
                  </a:lnTo>
                  <a:lnTo>
                    <a:pt x="1381" y="162"/>
                  </a:lnTo>
                  <a:close/>
                  <a:moveTo>
                    <a:pt x="3006" y="166"/>
                  </a:moveTo>
                  <a:lnTo>
                    <a:pt x="3008" y="166"/>
                  </a:lnTo>
                  <a:lnTo>
                    <a:pt x="3006" y="166"/>
                  </a:lnTo>
                  <a:lnTo>
                    <a:pt x="3006" y="164"/>
                  </a:lnTo>
                  <a:lnTo>
                    <a:pt x="3004" y="162"/>
                  </a:lnTo>
                  <a:lnTo>
                    <a:pt x="3002" y="162"/>
                  </a:lnTo>
                  <a:lnTo>
                    <a:pt x="3002" y="164"/>
                  </a:lnTo>
                  <a:lnTo>
                    <a:pt x="3002" y="164"/>
                  </a:lnTo>
                  <a:lnTo>
                    <a:pt x="3001" y="166"/>
                  </a:lnTo>
                  <a:lnTo>
                    <a:pt x="3002" y="167"/>
                  </a:lnTo>
                  <a:lnTo>
                    <a:pt x="3006" y="167"/>
                  </a:lnTo>
                  <a:lnTo>
                    <a:pt x="3006" y="166"/>
                  </a:lnTo>
                  <a:close/>
                  <a:moveTo>
                    <a:pt x="5568" y="169"/>
                  </a:moveTo>
                  <a:lnTo>
                    <a:pt x="5568" y="167"/>
                  </a:lnTo>
                  <a:lnTo>
                    <a:pt x="5565" y="167"/>
                  </a:lnTo>
                  <a:lnTo>
                    <a:pt x="5567" y="167"/>
                  </a:lnTo>
                  <a:lnTo>
                    <a:pt x="5567" y="169"/>
                  </a:lnTo>
                  <a:lnTo>
                    <a:pt x="5568" y="169"/>
                  </a:lnTo>
                  <a:close/>
                  <a:moveTo>
                    <a:pt x="1562" y="176"/>
                  </a:moveTo>
                  <a:lnTo>
                    <a:pt x="1562" y="171"/>
                  </a:lnTo>
                  <a:lnTo>
                    <a:pt x="1559" y="173"/>
                  </a:lnTo>
                  <a:lnTo>
                    <a:pt x="1561" y="174"/>
                  </a:lnTo>
                  <a:lnTo>
                    <a:pt x="1561" y="174"/>
                  </a:lnTo>
                  <a:lnTo>
                    <a:pt x="1562" y="176"/>
                  </a:lnTo>
                  <a:close/>
                  <a:moveTo>
                    <a:pt x="472" y="195"/>
                  </a:moveTo>
                  <a:lnTo>
                    <a:pt x="472" y="192"/>
                  </a:lnTo>
                  <a:lnTo>
                    <a:pt x="470" y="192"/>
                  </a:lnTo>
                  <a:lnTo>
                    <a:pt x="470" y="194"/>
                  </a:lnTo>
                  <a:lnTo>
                    <a:pt x="470" y="194"/>
                  </a:lnTo>
                  <a:lnTo>
                    <a:pt x="472" y="194"/>
                  </a:lnTo>
                  <a:lnTo>
                    <a:pt x="472" y="195"/>
                  </a:lnTo>
                  <a:lnTo>
                    <a:pt x="472" y="195"/>
                  </a:lnTo>
                  <a:close/>
                  <a:moveTo>
                    <a:pt x="2482" y="202"/>
                  </a:moveTo>
                  <a:lnTo>
                    <a:pt x="2479" y="202"/>
                  </a:lnTo>
                  <a:lnTo>
                    <a:pt x="2477" y="204"/>
                  </a:lnTo>
                  <a:lnTo>
                    <a:pt x="2477" y="206"/>
                  </a:lnTo>
                  <a:lnTo>
                    <a:pt x="2479" y="206"/>
                  </a:lnTo>
                  <a:lnTo>
                    <a:pt x="2482" y="206"/>
                  </a:lnTo>
                  <a:lnTo>
                    <a:pt x="2486" y="206"/>
                  </a:lnTo>
                  <a:lnTo>
                    <a:pt x="2491" y="206"/>
                  </a:lnTo>
                  <a:lnTo>
                    <a:pt x="2491" y="206"/>
                  </a:lnTo>
                  <a:lnTo>
                    <a:pt x="2491" y="206"/>
                  </a:lnTo>
                  <a:lnTo>
                    <a:pt x="2489" y="202"/>
                  </a:lnTo>
                  <a:lnTo>
                    <a:pt x="2488" y="202"/>
                  </a:lnTo>
                  <a:lnTo>
                    <a:pt x="2484" y="202"/>
                  </a:lnTo>
                  <a:lnTo>
                    <a:pt x="2482" y="20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1">
                <a:solidFill>
                  <a:prstClr val="black"/>
                </a:solidFill>
                <a:latin typeface="Arial" panose="020B0604020202020204" pitchFamily="34" charset="0"/>
                <a:cs typeface="Arial" panose="020B0604020202020204" pitchFamily="34" charset="0"/>
              </a:endParaRPr>
            </a:p>
          </p:txBody>
        </p:sp>
        <p:sp>
          <p:nvSpPr>
            <p:cNvPr id="327" name="Freeform 13"/>
            <p:cNvSpPr>
              <a:spLocks noEditPoints="1"/>
            </p:cNvSpPr>
            <p:nvPr/>
          </p:nvSpPr>
          <p:spPr bwMode="auto">
            <a:xfrm>
              <a:off x="684213" y="1987550"/>
              <a:ext cx="8356600" cy="620713"/>
            </a:xfrm>
            <a:custGeom>
              <a:avLst/>
              <a:gdLst>
                <a:gd name="T0" fmla="*/ 2257 w 5264"/>
                <a:gd name="T1" fmla="*/ 51 h 391"/>
                <a:gd name="T2" fmla="*/ 2257 w 5264"/>
                <a:gd name="T3" fmla="*/ 25 h 391"/>
                <a:gd name="T4" fmla="*/ 2231 w 5264"/>
                <a:gd name="T5" fmla="*/ 11 h 391"/>
                <a:gd name="T6" fmla="*/ 2196 w 5264"/>
                <a:gd name="T7" fmla="*/ 11 h 391"/>
                <a:gd name="T8" fmla="*/ 2163 w 5264"/>
                <a:gd name="T9" fmla="*/ 19 h 391"/>
                <a:gd name="T10" fmla="*/ 2137 w 5264"/>
                <a:gd name="T11" fmla="*/ 12 h 391"/>
                <a:gd name="T12" fmla="*/ 2149 w 5264"/>
                <a:gd name="T13" fmla="*/ 30 h 391"/>
                <a:gd name="T14" fmla="*/ 2151 w 5264"/>
                <a:gd name="T15" fmla="*/ 49 h 391"/>
                <a:gd name="T16" fmla="*/ 2154 w 5264"/>
                <a:gd name="T17" fmla="*/ 67 h 391"/>
                <a:gd name="T18" fmla="*/ 2208 w 5264"/>
                <a:gd name="T19" fmla="*/ 68 h 391"/>
                <a:gd name="T20" fmla="*/ 1281 w 5264"/>
                <a:gd name="T21" fmla="*/ 60 h 391"/>
                <a:gd name="T22" fmla="*/ 1243 w 5264"/>
                <a:gd name="T23" fmla="*/ 25 h 391"/>
                <a:gd name="T24" fmla="*/ 1252 w 5264"/>
                <a:gd name="T25" fmla="*/ 79 h 391"/>
                <a:gd name="T26" fmla="*/ 2819 w 5264"/>
                <a:gd name="T27" fmla="*/ 33 h 391"/>
                <a:gd name="T28" fmla="*/ 7 w 5264"/>
                <a:gd name="T29" fmla="*/ 65 h 391"/>
                <a:gd name="T30" fmla="*/ 1410 w 5264"/>
                <a:gd name="T31" fmla="*/ 65 h 391"/>
                <a:gd name="T32" fmla="*/ 5182 w 5264"/>
                <a:gd name="T33" fmla="*/ 81 h 391"/>
                <a:gd name="T34" fmla="*/ 5186 w 5264"/>
                <a:gd name="T35" fmla="*/ 93 h 391"/>
                <a:gd name="T36" fmla="*/ 1541 w 5264"/>
                <a:gd name="T37" fmla="*/ 82 h 391"/>
                <a:gd name="T38" fmla="*/ 1273 w 5264"/>
                <a:gd name="T39" fmla="*/ 91 h 391"/>
                <a:gd name="T40" fmla="*/ 1369 w 5264"/>
                <a:gd name="T41" fmla="*/ 88 h 391"/>
                <a:gd name="T42" fmla="*/ 1323 w 5264"/>
                <a:gd name="T43" fmla="*/ 114 h 391"/>
                <a:gd name="T44" fmla="*/ 108 w 5264"/>
                <a:gd name="T45" fmla="*/ 135 h 391"/>
                <a:gd name="T46" fmla="*/ 363 w 5264"/>
                <a:gd name="T47" fmla="*/ 142 h 391"/>
                <a:gd name="T48" fmla="*/ 354 w 5264"/>
                <a:gd name="T49" fmla="*/ 149 h 391"/>
                <a:gd name="T50" fmla="*/ 2452 w 5264"/>
                <a:gd name="T51" fmla="*/ 154 h 391"/>
                <a:gd name="T52" fmla="*/ 2754 w 5264"/>
                <a:gd name="T53" fmla="*/ 154 h 391"/>
                <a:gd name="T54" fmla="*/ 5160 w 5264"/>
                <a:gd name="T55" fmla="*/ 157 h 391"/>
                <a:gd name="T56" fmla="*/ 1840 w 5264"/>
                <a:gd name="T57" fmla="*/ 159 h 391"/>
                <a:gd name="T58" fmla="*/ 1475 w 5264"/>
                <a:gd name="T59" fmla="*/ 170 h 391"/>
                <a:gd name="T60" fmla="*/ 4809 w 5264"/>
                <a:gd name="T61" fmla="*/ 187 h 391"/>
                <a:gd name="T62" fmla="*/ 281 w 5264"/>
                <a:gd name="T63" fmla="*/ 196 h 391"/>
                <a:gd name="T64" fmla="*/ 2386 w 5264"/>
                <a:gd name="T65" fmla="*/ 255 h 391"/>
                <a:gd name="T66" fmla="*/ 2400 w 5264"/>
                <a:gd name="T67" fmla="*/ 285 h 391"/>
                <a:gd name="T68" fmla="*/ 2425 w 5264"/>
                <a:gd name="T69" fmla="*/ 313 h 391"/>
                <a:gd name="T70" fmla="*/ 2402 w 5264"/>
                <a:gd name="T71" fmla="*/ 328 h 391"/>
                <a:gd name="T72" fmla="*/ 2419 w 5264"/>
                <a:gd name="T73" fmla="*/ 358 h 391"/>
                <a:gd name="T74" fmla="*/ 2386 w 5264"/>
                <a:gd name="T75" fmla="*/ 390 h 391"/>
                <a:gd name="T76" fmla="*/ 2463 w 5264"/>
                <a:gd name="T77" fmla="*/ 369 h 391"/>
                <a:gd name="T78" fmla="*/ 2491 w 5264"/>
                <a:gd name="T79" fmla="*/ 330 h 391"/>
                <a:gd name="T80" fmla="*/ 2466 w 5264"/>
                <a:gd name="T81" fmla="*/ 309 h 391"/>
                <a:gd name="T82" fmla="*/ 2425 w 5264"/>
                <a:gd name="T83" fmla="*/ 259 h 391"/>
                <a:gd name="T84" fmla="*/ 2421 w 5264"/>
                <a:gd name="T85" fmla="*/ 215 h 391"/>
                <a:gd name="T86" fmla="*/ 2402 w 5264"/>
                <a:gd name="T87" fmla="*/ 198 h 391"/>
                <a:gd name="T88" fmla="*/ 2379 w 5264"/>
                <a:gd name="T89" fmla="*/ 198 h 391"/>
                <a:gd name="T90" fmla="*/ 2786 w 5264"/>
                <a:gd name="T91" fmla="*/ 210 h 391"/>
                <a:gd name="T92" fmla="*/ 543 w 5264"/>
                <a:gd name="T93" fmla="*/ 210 h 391"/>
                <a:gd name="T94" fmla="*/ 264 w 5264"/>
                <a:gd name="T95" fmla="*/ 206 h 391"/>
                <a:gd name="T96" fmla="*/ 253 w 5264"/>
                <a:gd name="T97" fmla="*/ 222 h 391"/>
                <a:gd name="T98" fmla="*/ 546 w 5264"/>
                <a:gd name="T99" fmla="*/ 210 h 391"/>
                <a:gd name="T100" fmla="*/ 2739 w 5264"/>
                <a:gd name="T101" fmla="*/ 232 h 391"/>
                <a:gd name="T102" fmla="*/ 545 w 5264"/>
                <a:gd name="T103" fmla="*/ 234 h 391"/>
                <a:gd name="T104" fmla="*/ 536 w 5264"/>
                <a:gd name="T105" fmla="*/ 241 h 391"/>
                <a:gd name="T106" fmla="*/ 2363 w 5264"/>
                <a:gd name="T107" fmla="*/ 217 h 391"/>
                <a:gd name="T108" fmla="*/ 519 w 5264"/>
                <a:gd name="T109" fmla="*/ 222 h 391"/>
                <a:gd name="T110" fmla="*/ 1334 w 5264"/>
                <a:gd name="T111" fmla="*/ 238 h 391"/>
                <a:gd name="T112" fmla="*/ 1323 w 5264"/>
                <a:gd name="T113" fmla="*/ 241 h 391"/>
                <a:gd name="T114" fmla="*/ 555 w 5264"/>
                <a:gd name="T115" fmla="*/ 243 h 391"/>
                <a:gd name="T116" fmla="*/ 2374 w 5264"/>
                <a:gd name="T117" fmla="*/ 252 h 391"/>
                <a:gd name="T118" fmla="*/ 1323 w 5264"/>
                <a:gd name="T119" fmla="*/ 250 h 391"/>
                <a:gd name="T120" fmla="*/ 2624 w 5264"/>
                <a:gd name="T121" fmla="*/ 269 h 391"/>
                <a:gd name="T122" fmla="*/ 2638 w 5264"/>
                <a:gd name="T123" fmla="*/ 264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64" h="391">
                  <a:moveTo>
                    <a:pt x="1255" y="4"/>
                  </a:moveTo>
                  <a:lnTo>
                    <a:pt x="1259" y="4"/>
                  </a:lnTo>
                  <a:lnTo>
                    <a:pt x="1259" y="0"/>
                  </a:lnTo>
                  <a:lnTo>
                    <a:pt x="1255" y="0"/>
                  </a:lnTo>
                  <a:lnTo>
                    <a:pt x="1255" y="4"/>
                  </a:lnTo>
                  <a:close/>
                  <a:moveTo>
                    <a:pt x="2208" y="68"/>
                  </a:moveTo>
                  <a:lnTo>
                    <a:pt x="2208" y="63"/>
                  </a:lnTo>
                  <a:lnTo>
                    <a:pt x="2219" y="65"/>
                  </a:lnTo>
                  <a:lnTo>
                    <a:pt x="2219" y="68"/>
                  </a:lnTo>
                  <a:lnTo>
                    <a:pt x="2226" y="67"/>
                  </a:lnTo>
                  <a:lnTo>
                    <a:pt x="2226" y="63"/>
                  </a:lnTo>
                  <a:lnTo>
                    <a:pt x="2227" y="63"/>
                  </a:lnTo>
                  <a:lnTo>
                    <a:pt x="2227" y="63"/>
                  </a:lnTo>
                  <a:lnTo>
                    <a:pt x="2229" y="63"/>
                  </a:lnTo>
                  <a:lnTo>
                    <a:pt x="2229" y="67"/>
                  </a:lnTo>
                  <a:lnTo>
                    <a:pt x="2233" y="65"/>
                  </a:lnTo>
                  <a:lnTo>
                    <a:pt x="2236" y="63"/>
                  </a:lnTo>
                  <a:lnTo>
                    <a:pt x="2236" y="61"/>
                  </a:lnTo>
                  <a:lnTo>
                    <a:pt x="2238" y="61"/>
                  </a:lnTo>
                  <a:lnTo>
                    <a:pt x="2240" y="60"/>
                  </a:lnTo>
                  <a:lnTo>
                    <a:pt x="2243" y="60"/>
                  </a:lnTo>
                  <a:lnTo>
                    <a:pt x="2243" y="58"/>
                  </a:lnTo>
                  <a:lnTo>
                    <a:pt x="2245" y="58"/>
                  </a:lnTo>
                  <a:lnTo>
                    <a:pt x="2245" y="58"/>
                  </a:lnTo>
                  <a:lnTo>
                    <a:pt x="2250" y="58"/>
                  </a:lnTo>
                  <a:lnTo>
                    <a:pt x="2250" y="56"/>
                  </a:lnTo>
                  <a:lnTo>
                    <a:pt x="2252" y="56"/>
                  </a:lnTo>
                  <a:lnTo>
                    <a:pt x="2254" y="54"/>
                  </a:lnTo>
                  <a:lnTo>
                    <a:pt x="2257" y="54"/>
                  </a:lnTo>
                  <a:lnTo>
                    <a:pt x="2257" y="53"/>
                  </a:lnTo>
                  <a:lnTo>
                    <a:pt x="2257" y="53"/>
                  </a:lnTo>
                  <a:lnTo>
                    <a:pt x="2257" y="51"/>
                  </a:lnTo>
                  <a:lnTo>
                    <a:pt x="2257" y="49"/>
                  </a:lnTo>
                  <a:lnTo>
                    <a:pt x="2257" y="47"/>
                  </a:lnTo>
                  <a:lnTo>
                    <a:pt x="2259" y="47"/>
                  </a:lnTo>
                  <a:lnTo>
                    <a:pt x="2259" y="46"/>
                  </a:lnTo>
                  <a:lnTo>
                    <a:pt x="2262" y="46"/>
                  </a:lnTo>
                  <a:lnTo>
                    <a:pt x="2262" y="44"/>
                  </a:lnTo>
                  <a:lnTo>
                    <a:pt x="2264" y="44"/>
                  </a:lnTo>
                  <a:lnTo>
                    <a:pt x="2264" y="40"/>
                  </a:lnTo>
                  <a:lnTo>
                    <a:pt x="2267" y="40"/>
                  </a:lnTo>
                  <a:lnTo>
                    <a:pt x="2269" y="42"/>
                  </a:lnTo>
                  <a:lnTo>
                    <a:pt x="2271" y="42"/>
                  </a:lnTo>
                  <a:lnTo>
                    <a:pt x="2271" y="42"/>
                  </a:lnTo>
                  <a:lnTo>
                    <a:pt x="2273" y="42"/>
                  </a:lnTo>
                  <a:lnTo>
                    <a:pt x="2271" y="37"/>
                  </a:lnTo>
                  <a:lnTo>
                    <a:pt x="2273" y="37"/>
                  </a:lnTo>
                  <a:lnTo>
                    <a:pt x="2273" y="37"/>
                  </a:lnTo>
                  <a:lnTo>
                    <a:pt x="2269" y="35"/>
                  </a:lnTo>
                  <a:lnTo>
                    <a:pt x="2269" y="33"/>
                  </a:lnTo>
                  <a:lnTo>
                    <a:pt x="2271" y="33"/>
                  </a:lnTo>
                  <a:lnTo>
                    <a:pt x="2271" y="32"/>
                  </a:lnTo>
                  <a:lnTo>
                    <a:pt x="2271" y="32"/>
                  </a:lnTo>
                  <a:lnTo>
                    <a:pt x="2271" y="30"/>
                  </a:lnTo>
                  <a:lnTo>
                    <a:pt x="2271" y="28"/>
                  </a:lnTo>
                  <a:lnTo>
                    <a:pt x="2269" y="26"/>
                  </a:lnTo>
                  <a:lnTo>
                    <a:pt x="2269" y="26"/>
                  </a:lnTo>
                  <a:lnTo>
                    <a:pt x="2269" y="25"/>
                  </a:lnTo>
                  <a:lnTo>
                    <a:pt x="2269" y="25"/>
                  </a:lnTo>
                  <a:lnTo>
                    <a:pt x="2266" y="26"/>
                  </a:lnTo>
                  <a:lnTo>
                    <a:pt x="2264" y="25"/>
                  </a:lnTo>
                  <a:lnTo>
                    <a:pt x="2262" y="23"/>
                  </a:lnTo>
                  <a:lnTo>
                    <a:pt x="2260" y="23"/>
                  </a:lnTo>
                  <a:lnTo>
                    <a:pt x="2257" y="25"/>
                  </a:lnTo>
                  <a:lnTo>
                    <a:pt x="2255" y="25"/>
                  </a:lnTo>
                  <a:lnTo>
                    <a:pt x="2255" y="21"/>
                  </a:lnTo>
                  <a:lnTo>
                    <a:pt x="2257" y="19"/>
                  </a:lnTo>
                  <a:lnTo>
                    <a:pt x="2257" y="16"/>
                  </a:lnTo>
                  <a:lnTo>
                    <a:pt x="2254" y="16"/>
                  </a:lnTo>
                  <a:lnTo>
                    <a:pt x="2254" y="12"/>
                  </a:lnTo>
                  <a:lnTo>
                    <a:pt x="2255" y="11"/>
                  </a:lnTo>
                  <a:lnTo>
                    <a:pt x="2257" y="9"/>
                  </a:lnTo>
                  <a:lnTo>
                    <a:pt x="2257" y="9"/>
                  </a:lnTo>
                  <a:lnTo>
                    <a:pt x="2260" y="9"/>
                  </a:lnTo>
                  <a:lnTo>
                    <a:pt x="2260" y="7"/>
                  </a:lnTo>
                  <a:lnTo>
                    <a:pt x="2262" y="5"/>
                  </a:lnTo>
                  <a:lnTo>
                    <a:pt x="2262" y="5"/>
                  </a:lnTo>
                  <a:lnTo>
                    <a:pt x="2260" y="5"/>
                  </a:lnTo>
                  <a:lnTo>
                    <a:pt x="2259" y="5"/>
                  </a:lnTo>
                  <a:lnTo>
                    <a:pt x="2257" y="5"/>
                  </a:lnTo>
                  <a:lnTo>
                    <a:pt x="2257" y="7"/>
                  </a:lnTo>
                  <a:lnTo>
                    <a:pt x="2255" y="7"/>
                  </a:lnTo>
                  <a:lnTo>
                    <a:pt x="2254" y="7"/>
                  </a:lnTo>
                  <a:lnTo>
                    <a:pt x="2252" y="9"/>
                  </a:lnTo>
                  <a:lnTo>
                    <a:pt x="2250" y="9"/>
                  </a:lnTo>
                  <a:lnTo>
                    <a:pt x="2248" y="9"/>
                  </a:lnTo>
                  <a:lnTo>
                    <a:pt x="2248" y="9"/>
                  </a:lnTo>
                  <a:lnTo>
                    <a:pt x="2247" y="7"/>
                  </a:lnTo>
                  <a:lnTo>
                    <a:pt x="2245" y="7"/>
                  </a:lnTo>
                  <a:lnTo>
                    <a:pt x="2245" y="5"/>
                  </a:lnTo>
                  <a:lnTo>
                    <a:pt x="2243" y="4"/>
                  </a:lnTo>
                  <a:lnTo>
                    <a:pt x="2241" y="0"/>
                  </a:lnTo>
                  <a:lnTo>
                    <a:pt x="2234" y="2"/>
                  </a:lnTo>
                  <a:lnTo>
                    <a:pt x="2234" y="7"/>
                  </a:lnTo>
                  <a:lnTo>
                    <a:pt x="2233" y="11"/>
                  </a:lnTo>
                  <a:lnTo>
                    <a:pt x="2231" y="11"/>
                  </a:lnTo>
                  <a:lnTo>
                    <a:pt x="2229" y="11"/>
                  </a:lnTo>
                  <a:lnTo>
                    <a:pt x="2227" y="11"/>
                  </a:lnTo>
                  <a:lnTo>
                    <a:pt x="2227" y="9"/>
                  </a:lnTo>
                  <a:lnTo>
                    <a:pt x="2224" y="9"/>
                  </a:lnTo>
                  <a:lnTo>
                    <a:pt x="2222" y="9"/>
                  </a:lnTo>
                  <a:lnTo>
                    <a:pt x="2222" y="12"/>
                  </a:lnTo>
                  <a:lnTo>
                    <a:pt x="2215" y="12"/>
                  </a:lnTo>
                  <a:lnTo>
                    <a:pt x="2215" y="14"/>
                  </a:lnTo>
                  <a:lnTo>
                    <a:pt x="2210" y="12"/>
                  </a:lnTo>
                  <a:lnTo>
                    <a:pt x="2210" y="12"/>
                  </a:lnTo>
                  <a:lnTo>
                    <a:pt x="2210" y="11"/>
                  </a:lnTo>
                  <a:lnTo>
                    <a:pt x="2208" y="11"/>
                  </a:lnTo>
                  <a:lnTo>
                    <a:pt x="2208" y="11"/>
                  </a:lnTo>
                  <a:lnTo>
                    <a:pt x="2208" y="11"/>
                  </a:lnTo>
                  <a:lnTo>
                    <a:pt x="2206" y="9"/>
                  </a:lnTo>
                  <a:lnTo>
                    <a:pt x="2206" y="11"/>
                  </a:lnTo>
                  <a:lnTo>
                    <a:pt x="2206" y="11"/>
                  </a:lnTo>
                  <a:lnTo>
                    <a:pt x="2206" y="14"/>
                  </a:lnTo>
                  <a:lnTo>
                    <a:pt x="2206" y="14"/>
                  </a:lnTo>
                  <a:lnTo>
                    <a:pt x="2208" y="16"/>
                  </a:lnTo>
                  <a:lnTo>
                    <a:pt x="2208" y="19"/>
                  </a:lnTo>
                  <a:lnTo>
                    <a:pt x="2206" y="19"/>
                  </a:lnTo>
                  <a:lnTo>
                    <a:pt x="2205" y="18"/>
                  </a:lnTo>
                  <a:lnTo>
                    <a:pt x="2203" y="18"/>
                  </a:lnTo>
                  <a:lnTo>
                    <a:pt x="2203" y="12"/>
                  </a:lnTo>
                  <a:lnTo>
                    <a:pt x="2201" y="12"/>
                  </a:lnTo>
                  <a:lnTo>
                    <a:pt x="2203" y="7"/>
                  </a:lnTo>
                  <a:lnTo>
                    <a:pt x="2199" y="7"/>
                  </a:lnTo>
                  <a:lnTo>
                    <a:pt x="2198" y="9"/>
                  </a:lnTo>
                  <a:lnTo>
                    <a:pt x="2196" y="11"/>
                  </a:lnTo>
                  <a:lnTo>
                    <a:pt x="2196" y="11"/>
                  </a:lnTo>
                  <a:lnTo>
                    <a:pt x="2196" y="11"/>
                  </a:lnTo>
                  <a:lnTo>
                    <a:pt x="2194" y="12"/>
                  </a:lnTo>
                  <a:lnTo>
                    <a:pt x="2192" y="12"/>
                  </a:lnTo>
                  <a:lnTo>
                    <a:pt x="2191" y="12"/>
                  </a:lnTo>
                  <a:lnTo>
                    <a:pt x="2189" y="14"/>
                  </a:lnTo>
                  <a:lnTo>
                    <a:pt x="2187" y="14"/>
                  </a:lnTo>
                  <a:lnTo>
                    <a:pt x="2189" y="16"/>
                  </a:lnTo>
                  <a:lnTo>
                    <a:pt x="2189" y="19"/>
                  </a:lnTo>
                  <a:lnTo>
                    <a:pt x="2185" y="21"/>
                  </a:lnTo>
                  <a:lnTo>
                    <a:pt x="2184" y="18"/>
                  </a:lnTo>
                  <a:lnTo>
                    <a:pt x="2184" y="14"/>
                  </a:lnTo>
                  <a:lnTo>
                    <a:pt x="2182" y="11"/>
                  </a:lnTo>
                  <a:lnTo>
                    <a:pt x="2177" y="12"/>
                  </a:lnTo>
                  <a:lnTo>
                    <a:pt x="2177" y="18"/>
                  </a:lnTo>
                  <a:lnTo>
                    <a:pt x="2177" y="21"/>
                  </a:lnTo>
                  <a:lnTo>
                    <a:pt x="2177" y="26"/>
                  </a:lnTo>
                  <a:lnTo>
                    <a:pt x="2175" y="25"/>
                  </a:lnTo>
                  <a:lnTo>
                    <a:pt x="2175" y="25"/>
                  </a:lnTo>
                  <a:lnTo>
                    <a:pt x="2175" y="23"/>
                  </a:lnTo>
                  <a:lnTo>
                    <a:pt x="2173" y="23"/>
                  </a:lnTo>
                  <a:lnTo>
                    <a:pt x="2170" y="25"/>
                  </a:lnTo>
                  <a:lnTo>
                    <a:pt x="2170" y="30"/>
                  </a:lnTo>
                  <a:lnTo>
                    <a:pt x="2166" y="30"/>
                  </a:lnTo>
                  <a:lnTo>
                    <a:pt x="2166" y="33"/>
                  </a:lnTo>
                  <a:lnTo>
                    <a:pt x="2166" y="32"/>
                  </a:lnTo>
                  <a:lnTo>
                    <a:pt x="2166" y="32"/>
                  </a:lnTo>
                  <a:lnTo>
                    <a:pt x="2164" y="32"/>
                  </a:lnTo>
                  <a:lnTo>
                    <a:pt x="2164" y="32"/>
                  </a:lnTo>
                  <a:lnTo>
                    <a:pt x="2163" y="25"/>
                  </a:lnTo>
                  <a:lnTo>
                    <a:pt x="2164" y="23"/>
                  </a:lnTo>
                  <a:lnTo>
                    <a:pt x="2164" y="19"/>
                  </a:lnTo>
                  <a:lnTo>
                    <a:pt x="2163" y="19"/>
                  </a:lnTo>
                  <a:lnTo>
                    <a:pt x="2163" y="19"/>
                  </a:lnTo>
                  <a:lnTo>
                    <a:pt x="2163" y="18"/>
                  </a:lnTo>
                  <a:lnTo>
                    <a:pt x="2164" y="16"/>
                  </a:lnTo>
                  <a:lnTo>
                    <a:pt x="2161" y="16"/>
                  </a:lnTo>
                  <a:lnTo>
                    <a:pt x="2161" y="12"/>
                  </a:lnTo>
                  <a:lnTo>
                    <a:pt x="2161" y="12"/>
                  </a:lnTo>
                  <a:lnTo>
                    <a:pt x="2159" y="9"/>
                  </a:lnTo>
                  <a:lnTo>
                    <a:pt x="2159" y="9"/>
                  </a:lnTo>
                  <a:lnTo>
                    <a:pt x="2158" y="7"/>
                  </a:lnTo>
                  <a:lnTo>
                    <a:pt x="2156" y="5"/>
                  </a:lnTo>
                  <a:lnTo>
                    <a:pt x="2152" y="7"/>
                  </a:lnTo>
                  <a:lnTo>
                    <a:pt x="2152" y="9"/>
                  </a:lnTo>
                  <a:lnTo>
                    <a:pt x="2151" y="9"/>
                  </a:lnTo>
                  <a:lnTo>
                    <a:pt x="2149" y="7"/>
                  </a:lnTo>
                  <a:lnTo>
                    <a:pt x="2147" y="7"/>
                  </a:lnTo>
                  <a:lnTo>
                    <a:pt x="2145" y="11"/>
                  </a:lnTo>
                  <a:lnTo>
                    <a:pt x="2152" y="12"/>
                  </a:lnTo>
                  <a:lnTo>
                    <a:pt x="2154" y="19"/>
                  </a:lnTo>
                  <a:lnTo>
                    <a:pt x="2152" y="19"/>
                  </a:lnTo>
                  <a:lnTo>
                    <a:pt x="2151" y="18"/>
                  </a:lnTo>
                  <a:lnTo>
                    <a:pt x="2149" y="18"/>
                  </a:lnTo>
                  <a:lnTo>
                    <a:pt x="2149" y="16"/>
                  </a:lnTo>
                  <a:lnTo>
                    <a:pt x="2144" y="16"/>
                  </a:lnTo>
                  <a:lnTo>
                    <a:pt x="2144" y="16"/>
                  </a:lnTo>
                  <a:lnTo>
                    <a:pt x="2144" y="16"/>
                  </a:lnTo>
                  <a:lnTo>
                    <a:pt x="2144" y="16"/>
                  </a:lnTo>
                  <a:lnTo>
                    <a:pt x="2140" y="9"/>
                  </a:lnTo>
                  <a:lnTo>
                    <a:pt x="2140" y="9"/>
                  </a:lnTo>
                  <a:lnTo>
                    <a:pt x="2138" y="9"/>
                  </a:lnTo>
                  <a:lnTo>
                    <a:pt x="2138" y="9"/>
                  </a:lnTo>
                  <a:lnTo>
                    <a:pt x="2138" y="11"/>
                  </a:lnTo>
                  <a:lnTo>
                    <a:pt x="2137" y="11"/>
                  </a:lnTo>
                  <a:lnTo>
                    <a:pt x="2137" y="12"/>
                  </a:lnTo>
                  <a:lnTo>
                    <a:pt x="2138" y="12"/>
                  </a:lnTo>
                  <a:lnTo>
                    <a:pt x="2138" y="12"/>
                  </a:lnTo>
                  <a:lnTo>
                    <a:pt x="2137" y="12"/>
                  </a:lnTo>
                  <a:lnTo>
                    <a:pt x="2137" y="14"/>
                  </a:lnTo>
                  <a:lnTo>
                    <a:pt x="2133" y="12"/>
                  </a:lnTo>
                  <a:lnTo>
                    <a:pt x="2133" y="14"/>
                  </a:lnTo>
                  <a:lnTo>
                    <a:pt x="2133" y="14"/>
                  </a:lnTo>
                  <a:lnTo>
                    <a:pt x="2133" y="16"/>
                  </a:lnTo>
                  <a:lnTo>
                    <a:pt x="2137" y="16"/>
                  </a:lnTo>
                  <a:lnTo>
                    <a:pt x="2137" y="21"/>
                  </a:lnTo>
                  <a:lnTo>
                    <a:pt x="2135" y="23"/>
                  </a:lnTo>
                  <a:lnTo>
                    <a:pt x="2133" y="25"/>
                  </a:lnTo>
                  <a:lnTo>
                    <a:pt x="2131" y="25"/>
                  </a:lnTo>
                  <a:lnTo>
                    <a:pt x="2130" y="26"/>
                  </a:lnTo>
                  <a:lnTo>
                    <a:pt x="2130" y="26"/>
                  </a:lnTo>
                  <a:lnTo>
                    <a:pt x="2130" y="26"/>
                  </a:lnTo>
                  <a:lnTo>
                    <a:pt x="2130" y="28"/>
                  </a:lnTo>
                  <a:lnTo>
                    <a:pt x="2124" y="26"/>
                  </a:lnTo>
                  <a:lnTo>
                    <a:pt x="2124" y="28"/>
                  </a:lnTo>
                  <a:lnTo>
                    <a:pt x="2123" y="28"/>
                  </a:lnTo>
                  <a:lnTo>
                    <a:pt x="2124" y="30"/>
                  </a:lnTo>
                  <a:lnTo>
                    <a:pt x="2133" y="32"/>
                  </a:lnTo>
                  <a:lnTo>
                    <a:pt x="2137" y="26"/>
                  </a:lnTo>
                  <a:lnTo>
                    <a:pt x="2140" y="28"/>
                  </a:lnTo>
                  <a:lnTo>
                    <a:pt x="2149" y="25"/>
                  </a:lnTo>
                  <a:lnTo>
                    <a:pt x="2151" y="26"/>
                  </a:lnTo>
                  <a:lnTo>
                    <a:pt x="2152" y="26"/>
                  </a:lnTo>
                  <a:lnTo>
                    <a:pt x="2152" y="28"/>
                  </a:lnTo>
                  <a:lnTo>
                    <a:pt x="2152" y="28"/>
                  </a:lnTo>
                  <a:lnTo>
                    <a:pt x="2152" y="30"/>
                  </a:lnTo>
                  <a:lnTo>
                    <a:pt x="2149" y="28"/>
                  </a:lnTo>
                  <a:lnTo>
                    <a:pt x="2149" y="30"/>
                  </a:lnTo>
                  <a:lnTo>
                    <a:pt x="2147" y="30"/>
                  </a:lnTo>
                  <a:lnTo>
                    <a:pt x="2147" y="33"/>
                  </a:lnTo>
                  <a:lnTo>
                    <a:pt x="2149" y="35"/>
                  </a:lnTo>
                  <a:lnTo>
                    <a:pt x="2154" y="33"/>
                  </a:lnTo>
                  <a:lnTo>
                    <a:pt x="2154" y="35"/>
                  </a:lnTo>
                  <a:lnTo>
                    <a:pt x="2154" y="35"/>
                  </a:lnTo>
                  <a:lnTo>
                    <a:pt x="2152" y="37"/>
                  </a:lnTo>
                  <a:lnTo>
                    <a:pt x="2152" y="37"/>
                  </a:lnTo>
                  <a:lnTo>
                    <a:pt x="2151" y="37"/>
                  </a:lnTo>
                  <a:lnTo>
                    <a:pt x="2147" y="37"/>
                  </a:lnTo>
                  <a:lnTo>
                    <a:pt x="2145" y="37"/>
                  </a:lnTo>
                  <a:lnTo>
                    <a:pt x="2144" y="37"/>
                  </a:lnTo>
                  <a:lnTo>
                    <a:pt x="2144" y="37"/>
                  </a:lnTo>
                  <a:lnTo>
                    <a:pt x="2140" y="39"/>
                  </a:lnTo>
                  <a:lnTo>
                    <a:pt x="2138" y="40"/>
                  </a:lnTo>
                  <a:lnTo>
                    <a:pt x="2137" y="40"/>
                  </a:lnTo>
                  <a:lnTo>
                    <a:pt x="2133" y="42"/>
                  </a:lnTo>
                  <a:lnTo>
                    <a:pt x="2130" y="42"/>
                  </a:lnTo>
                  <a:lnTo>
                    <a:pt x="2130" y="42"/>
                  </a:lnTo>
                  <a:lnTo>
                    <a:pt x="2128" y="42"/>
                  </a:lnTo>
                  <a:lnTo>
                    <a:pt x="2128" y="44"/>
                  </a:lnTo>
                  <a:lnTo>
                    <a:pt x="2130" y="46"/>
                  </a:lnTo>
                  <a:lnTo>
                    <a:pt x="2130" y="47"/>
                  </a:lnTo>
                  <a:lnTo>
                    <a:pt x="2135" y="47"/>
                  </a:lnTo>
                  <a:lnTo>
                    <a:pt x="2135" y="46"/>
                  </a:lnTo>
                  <a:lnTo>
                    <a:pt x="2137" y="46"/>
                  </a:lnTo>
                  <a:lnTo>
                    <a:pt x="2137" y="46"/>
                  </a:lnTo>
                  <a:lnTo>
                    <a:pt x="2138" y="46"/>
                  </a:lnTo>
                  <a:lnTo>
                    <a:pt x="2138" y="46"/>
                  </a:lnTo>
                  <a:lnTo>
                    <a:pt x="2140" y="46"/>
                  </a:lnTo>
                  <a:lnTo>
                    <a:pt x="2149" y="46"/>
                  </a:lnTo>
                  <a:lnTo>
                    <a:pt x="2151" y="49"/>
                  </a:lnTo>
                  <a:lnTo>
                    <a:pt x="2152" y="51"/>
                  </a:lnTo>
                  <a:lnTo>
                    <a:pt x="2152" y="51"/>
                  </a:lnTo>
                  <a:lnTo>
                    <a:pt x="2152" y="51"/>
                  </a:lnTo>
                  <a:lnTo>
                    <a:pt x="2152" y="51"/>
                  </a:lnTo>
                  <a:lnTo>
                    <a:pt x="2154" y="51"/>
                  </a:lnTo>
                  <a:lnTo>
                    <a:pt x="2156" y="51"/>
                  </a:lnTo>
                  <a:lnTo>
                    <a:pt x="2156" y="51"/>
                  </a:lnTo>
                  <a:lnTo>
                    <a:pt x="2156" y="51"/>
                  </a:lnTo>
                  <a:lnTo>
                    <a:pt x="2154" y="51"/>
                  </a:lnTo>
                  <a:lnTo>
                    <a:pt x="2156" y="53"/>
                  </a:lnTo>
                  <a:lnTo>
                    <a:pt x="2156" y="53"/>
                  </a:lnTo>
                  <a:lnTo>
                    <a:pt x="2156" y="54"/>
                  </a:lnTo>
                  <a:lnTo>
                    <a:pt x="2156" y="54"/>
                  </a:lnTo>
                  <a:lnTo>
                    <a:pt x="2161" y="54"/>
                  </a:lnTo>
                  <a:lnTo>
                    <a:pt x="2159" y="56"/>
                  </a:lnTo>
                  <a:lnTo>
                    <a:pt x="2158" y="58"/>
                  </a:lnTo>
                  <a:lnTo>
                    <a:pt x="2156" y="58"/>
                  </a:lnTo>
                  <a:lnTo>
                    <a:pt x="2154" y="60"/>
                  </a:lnTo>
                  <a:lnTo>
                    <a:pt x="2152" y="60"/>
                  </a:lnTo>
                  <a:lnTo>
                    <a:pt x="2151" y="60"/>
                  </a:lnTo>
                  <a:lnTo>
                    <a:pt x="2151" y="60"/>
                  </a:lnTo>
                  <a:lnTo>
                    <a:pt x="2147" y="61"/>
                  </a:lnTo>
                  <a:lnTo>
                    <a:pt x="2147" y="61"/>
                  </a:lnTo>
                  <a:lnTo>
                    <a:pt x="2145" y="61"/>
                  </a:lnTo>
                  <a:lnTo>
                    <a:pt x="2144" y="63"/>
                  </a:lnTo>
                  <a:lnTo>
                    <a:pt x="2144" y="63"/>
                  </a:lnTo>
                  <a:lnTo>
                    <a:pt x="2144" y="65"/>
                  </a:lnTo>
                  <a:lnTo>
                    <a:pt x="2145" y="65"/>
                  </a:lnTo>
                  <a:lnTo>
                    <a:pt x="2147" y="67"/>
                  </a:lnTo>
                  <a:lnTo>
                    <a:pt x="2151" y="67"/>
                  </a:lnTo>
                  <a:lnTo>
                    <a:pt x="2154" y="67"/>
                  </a:lnTo>
                  <a:lnTo>
                    <a:pt x="2154" y="67"/>
                  </a:lnTo>
                  <a:lnTo>
                    <a:pt x="2158" y="67"/>
                  </a:lnTo>
                  <a:lnTo>
                    <a:pt x="2158" y="65"/>
                  </a:lnTo>
                  <a:lnTo>
                    <a:pt x="2164" y="65"/>
                  </a:lnTo>
                  <a:lnTo>
                    <a:pt x="2164" y="63"/>
                  </a:lnTo>
                  <a:lnTo>
                    <a:pt x="2166" y="63"/>
                  </a:lnTo>
                  <a:lnTo>
                    <a:pt x="2166" y="65"/>
                  </a:lnTo>
                  <a:lnTo>
                    <a:pt x="2166" y="65"/>
                  </a:lnTo>
                  <a:lnTo>
                    <a:pt x="2166" y="67"/>
                  </a:lnTo>
                  <a:lnTo>
                    <a:pt x="2170" y="67"/>
                  </a:lnTo>
                  <a:lnTo>
                    <a:pt x="2171" y="65"/>
                  </a:lnTo>
                  <a:lnTo>
                    <a:pt x="2173" y="65"/>
                  </a:lnTo>
                  <a:lnTo>
                    <a:pt x="2173" y="67"/>
                  </a:lnTo>
                  <a:lnTo>
                    <a:pt x="2182" y="68"/>
                  </a:lnTo>
                  <a:lnTo>
                    <a:pt x="2182" y="70"/>
                  </a:lnTo>
                  <a:lnTo>
                    <a:pt x="2182" y="70"/>
                  </a:lnTo>
                  <a:lnTo>
                    <a:pt x="2184" y="70"/>
                  </a:lnTo>
                  <a:lnTo>
                    <a:pt x="2184" y="70"/>
                  </a:lnTo>
                  <a:lnTo>
                    <a:pt x="2178" y="75"/>
                  </a:lnTo>
                  <a:lnTo>
                    <a:pt x="2178" y="75"/>
                  </a:lnTo>
                  <a:lnTo>
                    <a:pt x="2184" y="75"/>
                  </a:lnTo>
                  <a:lnTo>
                    <a:pt x="2184" y="75"/>
                  </a:lnTo>
                  <a:lnTo>
                    <a:pt x="2199" y="77"/>
                  </a:lnTo>
                  <a:lnTo>
                    <a:pt x="2205" y="74"/>
                  </a:lnTo>
                  <a:lnTo>
                    <a:pt x="2205" y="75"/>
                  </a:lnTo>
                  <a:lnTo>
                    <a:pt x="2205" y="75"/>
                  </a:lnTo>
                  <a:lnTo>
                    <a:pt x="2206" y="75"/>
                  </a:lnTo>
                  <a:lnTo>
                    <a:pt x="2208" y="77"/>
                  </a:lnTo>
                  <a:lnTo>
                    <a:pt x="2212" y="72"/>
                  </a:lnTo>
                  <a:lnTo>
                    <a:pt x="2212" y="72"/>
                  </a:lnTo>
                  <a:lnTo>
                    <a:pt x="2212" y="70"/>
                  </a:lnTo>
                  <a:lnTo>
                    <a:pt x="2210" y="68"/>
                  </a:lnTo>
                  <a:lnTo>
                    <a:pt x="2208" y="68"/>
                  </a:lnTo>
                  <a:close/>
                  <a:moveTo>
                    <a:pt x="1248" y="25"/>
                  </a:moveTo>
                  <a:lnTo>
                    <a:pt x="1248" y="18"/>
                  </a:lnTo>
                  <a:lnTo>
                    <a:pt x="1241" y="18"/>
                  </a:lnTo>
                  <a:lnTo>
                    <a:pt x="1241" y="19"/>
                  </a:lnTo>
                  <a:lnTo>
                    <a:pt x="1243" y="19"/>
                  </a:lnTo>
                  <a:lnTo>
                    <a:pt x="1243" y="21"/>
                  </a:lnTo>
                  <a:lnTo>
                    <a:pt x="1243" y="21"/>
                  </a:lnTo>
                  <a:lnTo>
                    <a:pt x="1245" y="21"/>
                  </a:lnTo>
                  <a:lnTo>
                    <a:pt x="1245" y="23"/>
                  </a:lnTo>
                  <a:lnTo>
                    <a:pt x="1248" y="25"/>
                  </a:lnTo>
                  <a:close/>
                  <a:moveTo>
                    <a:pt x="2667" y="21"/>
                  </a:moveTo>
                  <a:lnTo>
                    <a:pt x="2667" y="18"/>
                  </a:lnTo>
                  <a:lnTo>
                    <a:pt x="2665" y="18"/>
                  </a:lnTo>
                  <a:lnTo>
                    <a:pt x="2665" y="21"/>
                  </a:lnTo>
                  <a:lnTo>
                    <a:pt x="2667" y="21"/>
                  </a:lnTo>
                  <a:close/>
                  <a:moveTo>
                    <a:pt x="1288" y="75"/>
                  </a:moveTo>
                  <a:lnTo>
                    <a:pt x="1290" y="75"/>
                  </a:lnTo>
                  <a:lnTo>
                    <a:pt x="1292" y="74"/>
                  </a:lnTo>
                  <a:lnTo>
                    <a:pt x="1294" y="72"/>
                  </a:lnTo>
                  <a:lnTo>
                    <a:pt x="1294" y="67"/>
                  </a:lnTo>
                  <a:lnTo>
                    <a:pt x="1297" y="67"/>
                  </a:lnTo>
                  <a:lnTo>
                    <a:pt x="1297" y="61"/>
                  </a:lnTo>
                  <a:lnTo>
                    <a:pt x="1290" y="60"/>
                  </a:lnTo>
                  <a:lnTo>
                    <a:pt x="1290" y="61"/>
                  </a:lnTo>
                  <a:lnTo>
                    <a:pt x="1287" y="61"/>
                  </a:lnTo>
                  <a:lnTo>
                    <a:pt x="1285" y="61"/>
                  </a:lnTo>
                  <a:lnTo>
                    <a:pt x="1285" y="63"/>
                  </a:lnTo>
                  <a:lnTo>
                    <a:pt x="1283" y="63"/>
                  </a:lnTo>
                  <a:lnTo>
                    <a:pt x="1281" y="65"/>
                  </a:lnTo>
                  <a:lnTo>
                    <a:pt x="1281" y="67"/>
                  </a:lnTo>
                  <a:lnTo>
                    <a:pt x="1281" y="67"/>
                  </a:lnTo>
                  <a:lnTo>
                    <a:pt x="1281" y="60"/>
                  </a:lnTo>
                  <a:lnTo>
                    <a:pt x="1280" y="60"/>
                  </a:lnTo>
                  <a:lnTo>
                    <a:pt x="1280" y="58"/>
                  </a:lnTo>
                  <a:lnTo>
                    <a:pt x="1278" y="58"/>
                  </a:lnTo>
                  <a:lnTo>
                    <a:pt x="1278" y="51"/>
                  </a:lnTo>
                  <a:lnTo>
                    <a:pt x="1276" y="51"/>
                  </a:lnTo>
                  <a:lnTo>
                    <a:pt x="1276" y="49"/>
                  </a:lnTo>
                  <a:lnTo>
                    <a:pt x="1273" y="47"/>
                  </a:lnTo>
                  <a:lnTo>
                    <a:pt x="1271" y="46"/>
                  </a:lnTo>
                  <a:lnTo>
                    <a:pt x="1266" y="42"/>
                  </a:lnTo>
                  <a:lnTo>
                    <a:pt x="1266" y="40"/>
                  </a:lnTo>
                  <a:lnTo>
                    <a:pt x="1264" y="39"/>
                  </a:lnTo>
                  <a:lnTo>
                    <a:pt x="1264" y="37"/>
                  </a:lnTo>
                  <a:lnTo>
                    <a:pt x="1264" y="37"/>
                  </a:lnTo>
                  <a:lnTo>
                    <a:pt x="1264" y="37"/>
                  </a:lnTo>
                  <a:lnTo>
                    <a:pt x="1260" y="37"/>
                  </a:lnTo>
                  <a:lnTo>
                    <a:pt x="1257" y="35"/>
                  </a:lnTo>
                  <a:lnTo>
                    <a:pt x="1253" y="35"/>
                  </a:lnTo>
                  <a:lnTo>
                    <a:pt x="1252" y="33"/>
                  </a:lnTo>
                  <a:lnTo>
                    <a:pt x="1248" y="33"/>
                  </a:lnTo>
                  <a:lnTo>
                    <a:pt x="1248" y="35"/>
                  </a:lnTo>
                  <a:lnTo>
                    <a:pt x="1246" y="35"/>
                  </a:lnTo>
                  <a:lnTo>
                    <a:pt x="1245" y="37"/>
                  </a:lnTo>
                  <a:lnTo>
                    <a:pt x="1245" y="35"/>
                  </a:lnTo>
                  <a:lnTo>
                    <a:pt x="1243" y="33"/>
                  </a:lnTo>
                  <a:lnTo>
                    <a:pt x="1241" y="33"/>
                  </a:lnTo>
                  <a:lnTo>
                    <a:pt x="1243" y="30"/>
                  </a:lnTo>
                  <a:lnTo>
                    <a:pt x="1245" y="30"/>
                  </a:lnTo>
                  <a:lnTo>
                    <a:pt x="1246" y="26"/>
                  </a:lnTo>
                  <a:lnTo>
                    <a:pt x="1245" y="26"/>
                  </a:lnTo>
                  <a:lnTo>
                    <a:pt x="1245" y="25"/>
                  </a:lnTo>
                  <a:lnTo>
                    <a:pt x="1243" y="25"/>
                  </a:lnTo>
                  <a:lnTo>
                    <a:pt x="1243" y="25"/>
                  </a:lnTo>
                  <a:lnTo>
                    <a:pt x="1239" y="25"/>
                  </a:lnTo>
                  <a:lnTo>
                    <a:pt x="1239" y="25"/>
                  </a:lnTo>
                  <a:lnTo>
                    <a:pt x="1238" y="28"/>
                  </a:lnTo>
                  <a:lnTo>
                    <a:pt x="1238" y="32"/>
                  </a:lnTo>
                  <a:lnTo>
                    <a:pt x="1238" y="35"/>
                  </a:lnTo>
                  <a:lnTo>
                    <a:pt x="1238" y="39"/>
                  </a:lnTo>
                  <a:lnTo>
                    <a:pt x="1236" y="42"/>
                  </a:lnTo>
                  <a:lnTo>
                    <a:pt x="1236" y="42"/>
                  </a:lnTo>
                  <a:lnTo>
                    <a:pt x="1236" y="51"/>
                  </a:lnTo>
                  <a:lnTo>
                    <a:pt x="1238" y="51"/>
                  </a:lnTo>
                  <a:lnTo>
                    <a:pt x="1238" y="58"/>
                  </a:lnTo>
                  <a:lnTo>
                    <a:pt x="1224" y="67"/>
                  </a:lnTo>
                  <a:lnTo>
                    <a:pt x="1224" y="72"/>
                  </a:lnTo>
                  <a:lnTo>
                    <a:pt x="1224" y="72"/>
                  </a:lnTo>
                  <a:lnTo>
                    <a:pt x="1225" y="75"/>
                  </a:lnTo>
                  <a:lnTo>
                    <a:pt x="1231" y="75"/>
                  </a:lnTo>
                  <a:lnTo>
                    <a:pt x="1231" y="74"/>
                  </a:lnTo>
                  <a:lnTo>
                    <a:pt x="1236" y="74"/>
                  </a:lnTo>
                  <a:lnTo>
                    <a:pt x="1236" y="72"/>
                  </a:lnTo>
                  <a:lnTo>
                    <a:pt x="1239" y="72"/>
                  </a:lnTo>
                  <a:lnTo>
                    <a:pt x="1238" y="75"/>
                  </a:lnTo>
                  <a:lnTo>
                    <a:pt x="1238" y="77"/>
                  </a:lnTo>
                  <a:lnTo>
                    <a:pt x="1238" y="81"/>
                  </a:lnTo>
                  <a:lnTo>
                    <a:pt x="1238" y="84"/>
                  </a:lnTo>
                  <a:lnTo>
                    <a:pt x="1239" y="84"/>
                  </a:lnTo>
                  <a:lnTo>
                    <a:pt x="1239" y="84"/>
                  </a:lnTo>
                  <a:lnTo>
                    <a:pt x="1239" y="84"/>
                  </a:lnTo>
                  <a:lnTo>
                    <a:pt x="1245" y="84"/>
                  </a:lnTo>
                  <a:lnTo>
                    <a:pt x="1248" y="82"/>
                  </a:lnTo>
                  <a:lnTo>
                    <a:pt x="1250" y="82"/>
                  </a:lnTo>
                  <a:lnTo>
                    <a:pt x="1252" y="81"/>
                  </a:lnTo>
                  <a:lnTo>
                    <a:pt x="1252" y="79"/>
                  </a:lnTo>
                  <a:lnTo>
                    <a:pt x="1252" y="77"/>
                  </a:lnTo>
                  <a:lnTo>
                    <a:pt x="1252" y="75"/>
                  </a:lnTo>
                  <a:lnTo>
                    <a:pt x="1255" y="75"/>
                  </a:lnTo>
                  <a:lnTo>
                    <a:pt x="1255" y="60"/>
                  </a:lnTo>
                  <a:lnTo>
                    <a:pt x="1255" y="60"/>
                  </a:lnTo>
                  <a:lnTo>
                    <a:pt x="1259" y="58"/>
                  </a:lnTo>
                  <a:lnTo>
                    <a:pt x="1260" y="54"/>
                  </a:lnTo>
                  <a:lnTo>
                    <a:pt x="1267" y="54"/>
                  </a:lnTo>
                  <a:lnTo>
                    <a:pt x="1267" y="56"/>
                  </a:lnTo>
                  <a:lnTo>
                    <a:pt x="1269" y="58"/>
                  </a:lnTo>
                  <a:lnTo>
                    <a:pt x="1269" y="60"/>
                  </a:lnTo>
                  <a:lnTo>
                    <a:pt x="1269" y="61"/>
                  </a:lnTo>
                  <a:lnTo>
                    <a:pt x="1269" y="63"/>
                  </a:lnTo>
                  <a:lnTo>
                    <a:pt x="1267" y="63"/>
                  </a:lnTo>
                  <a:lnTo>
                    <a:pt x="1267" y="65"/>
                  </a:lnTo>
                  <a:lnTo>
                    <a:pt x="1266" y="65"/>
                  </a:lnTo>
                  <a:lnTo>
                    <a:pt x="1267" y="68"/>
                  </a:lnTo>
                  <a:lnTo>
                    <a:pt x="1273" y="70"/>
                  </a:lnTo>
                  <a:lnTo>
                    <a:pt x="1273" y="72"/>
                  </a:lnTo>
                  <a:lnTo>
                    <a:pt x="1278" y="72"/>
                  </a:lnTo>
                  <a:lnTo>
                    <a:pt x="1280" y="72"/>
                  </a:lnTo>
                  <a:lnTo>
                    <a:pt x="1280" y="72"/>
                  </a:lnTo>
                  <a:lnTo>
                    <a:pt x="1280" y="72"/>
                  </a:lnTo>
                  <a:lnTo>
                    <a:pt x="1287" y="72"/>
                  </a:lnTo>
                  <a:lnTo>
                    <a:pt x="1288" y="75"/>
                  </a:lnTo>
                  <a:close/>
                  <a:moveTo>
                    <a:pt x="2819" y="33"/>
                  </a:moveTo>
                  <a:lnTo>
                    <a:pt x="2819" y="33"/>
                  </a:lnTo>
                  <a:lnTo>
                    <a:pt x="2817" y="33"/>
                  </a:lnTo>
                  <a:lnTo>
                    <a:pt x="2817" y="35"/>
                  </a:lnTo>
                  <a:lnTo>
                    <a:pt x="2821" y="35"/>
                  </a:lnTo>
                  <a:lnTo>
                    <a:pt x="2821" y="33"/>
                  </a:lnTo>
                  <a:lnTo>
                    <a:pt x="2819" y="33"/>
                  </a:lnTo>
                  <a:lnTo>
                    <a:pt x="2819" y="33"/>
                  </a:lnTo>
                  <a:close/>
                  <a:moveTo>
                    <a:pt x="1529" y="39"/>
                  </a:moveTo>
                  <a:lnTo>
                    <a:pt x="1533" y="39"/>
                  </a:lnTo>
                  <a:lnTo>
                    <a:pt x="1533" y="39"/>
                  </a:lnTo>
                  <a:lnTo>
                    <a:pt x="1529" y="39"/>
                  </a:lnTo>
                  <a:lnTo>
                    <a:pt x="1529" y="39"/>
                  </a:lnTo>
                  <a:close/>
                  <a:moveTo>
                    <a:pt x="42" y="75"/>
                  </a:moveTo>
                  <a:lnTo>
                    <a:pt x="44" y="75"/>
                  </a:lnTo>
                  <a:lnTo>
                    <a:pt x="42" y="74"/>
                  </a:lnTo>
                  <a:lnTo>
                    <a:pt x="39" y="74"/>
                  </a:lnTo>
                  <a:lnTo>
                    <a:pt x="37" y="74"/>
                  </a:lnTo>
                  <a:lnTo>
                    <a:pt x="33" y="72"/>
                  </a:lnTo>
                  <a:lnTo>
                    <a:pt x="33" y="70"/>
                  </a:lnTo>
                  <a:lnTo>
                    <a:pt x="30" y="70"/>
                  </a:lnTo>
                  <a:lnTo>
                    <a:pt x="28" y="68"/>
                  </a:lnTo>
                  <a:lnTo>
                    <a:pt x="28" y="67"/>
                  </a:lnTo>
                  <a:lnTo>
                    <a:pt x="26" y="65"/>
                  </a:lnTo>
                  <a:lnTo>
                    <a:pt x="26" y="63"/>
                  </a:lnTo>
                  <a:lnTo>
                    <a:pt x="25" y="61"/>
                  </a:lnTo>
                  <a:lnTo>
                    <a:pt x="23" y="61"/>
                  </a:lnTo>
                  <a:lnTo>
                    <a:pt x="21" y="61"/>
                  </a:lnTo>
                  <a:lnTo>
                    <a:pt x="21" y="60"/>
                  </a:lnTo>
                  <a:lnTo>
                    <a:pt x="19" y="61"/>
                  </a:lnTo>
                  <a:lnTo>
                    <a:pt x="18" y="61"/>
                  </a:lnTo>
                  <a:lnTo>
                    <a:pt x="16" y="63"/>
                  </a:lnTo>
                  <a:lnTo>
                    <a:pt x="16" y="63"/>
                  </a:lnTo>
                  <a:lnTo>
                    <a:pt x="16" y="65"/>
                  </a:lnTo>
                  <a:lnTo>
                    <a:pt x="14" y="65"/>
                  </a:lnTo>
                  <a:lnTo>
                    <a:pt x="12" y="65"/>
                  </a:lnTo>
                  <a:lnTo>
                    <a:pt x="9" y="63"/>
                  </a:lnTo>
                  <a:lnTo>
                    <a:pt x="7" y="63"/>
                  </a:lnTo>
                  <a:lnTo>
                    <a:pt x="7" y="65"/>
                  </a:lnTo>
                  <a:lnTo>
                    <a:pt x="7" y="65"/>
                  </a:lnTo>
                  <a:lnTo>
                    <a:pt x="5" y="65"/>
                  </a:lnTo>
                  <a:lnTo>
                    <a:pt x="5" y="63"/>
                  </a:lnTo>
                  <a:lnTo>
                    <a:pt x="4" y="63"/>
                  </a:lnTo>
                  <a:lnTo>
                    <a:pt x="2" y="65"/>
                  </a:lnTo>
                  <a:lnTo>
                    <a:pt x="0" y="67"/>
                  </a:lnTo>
                  <a:lnTo>
                    <a:pt x="0" y="70"/>
                  </a:lnTo>
                  <a:lnTo>
                    <a:pt x="2" y="72"/>
                  </a:lnTo>
                  <a:lnTo>
                    <a:pt x="5" y="72"/>
                  </a:lnTo>
                  <a:lnTo>
                    <a:pt x="7" y="70"/>
                  </a:lnTo>
                  <a:lnTo>
                    <a:pt x="11" y="70"/>
                  </a:lnTo>
                  <a:lnTo>
                    <a:pt x="14" y="68"/>
                  </a:lnTo>
                  <a:lnTo>
                    <a:pt x="18" y="70"/>
                  </a:lnTo>
                  <a:lnTo>
                    <a:pt x="21" y="70"/>
                  </a:lnTo>
                  <a:lnTo>
                    <a:pt x="25" y="72"/>
                  </a:lnTo>
                  <a:lnTo>
                    <a:pt x="26" y="72"/>
                  </a:lnTo>
                  <a:lnTo>
                    <a:pt x="28" y="74"/>
                  </a:lnTo>
                  <a:lnTo>
                    <a:pt x="28" y="74"/>
                  </a:lnTo>
                  <a:lnTo>
                    <a:pt x="28" y="75"/>
                  </a:lnTo>
                  <a:lnTo>
                    <a:pt x="32" y="77"/>
                  </a:lnTo>
                  <a:lnTo>
                    <a:pt x="32" y="77"/>
                  </a:lnTo>
                  <a:lnTo>
                    <a:pt x="33" y="79"/>
                  </a:lnTo>
                  <a:lnTo>
                    <a:pt x="33" y="82"/>
                  </a:lnTo>
                  <a:lnTo>
                    <a:pt x="39" y="82"/>
                  </a:lnTo>
                  <a:lnTo>
                    <a:pt x="39" y="77"/>
                  </a:lnTo>
                  <a:lnTo>
                    <a:pt x="40" y="77"/>
                  </a:lnTo>
                  <a:lnTo>
                    <a:pt x="42" y="77"/>
                  </a:lnTo>
                  <a:lnTo>
                    <a:pt x="42" y="75"/>
                  </a:lnTo>
                  <a:lnTo>
                    <a:pt x="42" y="75"/>
                  </a:lnTo>
                  <a:close/>
                  <a:moveTo>
                    <a:pt x="1409" y="68"/>
                  </a:moveTo>
                  <a:lnTo>
                    <a:pt x="1410" y="68"/>
                  </a:lnTo>
                  <a:lnTo>
                    <a:pt x="1410" y="65"/>
                  </a:lnTo>
                  <a:lnTo>
                    <a:pt x="1409" y="65"/>
                  </a:lnTo>
                  <a:lnTo>
                    <a:pt x="1409" y="68"/>
                  </a:lnTo>
                  <a:close/>
                  <a:moveTo>
                    <a:pt x="2599" y="72"/>
                  </a:moveTo>
                  <a:lnTo>
                    <a:pt x="2599" y="70"/>
                  </a:lnTo>
                  <a:lnTo>
                    <a:pt x="2599" y="70"/>
                  </a:lnTo>
                  <a:lnTo>
                    <a:pt x="2599" y="70"/>
                  </a:lnTo>
                  <a:lnTo>
                    <a:pt x="2597" y="70"/>
                  </a:lnTo>
                  <a:lnTo>
                    <a:pt x="2597" y="70"/>
                  </a:lnTo>
                  <a:lnTo>
                    <a:pt x="2594" y="70"/>
                  </a:lnTo>
                  <a:lnTo>
                    <a:pt x="2592" y="72"/>
                  </a:lnTo>
                  <a:lnTo>
                    <a:pt x="2590" y="75"/>
                  </a:lnTo>
                  <a:lnTo>
                    <a:pt x="2596" y="74"/>
                  </a:lnTo>
                  <a:lnTo>
                    <a:pt x="2599" y="72"/>
                  </a:lnTo>
                  <a:lnTo>
                    <a:pt x="2599" y="72"/>
                  </a:lnTo>
                  <a:close/>
                  <a:moveTo>
                    <a:pt x="5198" y="100"/>
                  </a:moveTo>
                  <a:lnTo>
                    <a:pt x="5198" y="98"/>
                  </a:lnTo>
                  <a:lnTo>
                    <a:pt x="5200" y="96"/>
                  </a:lnTo>
                  <a:lnTo>
                    <a:pt x="5203" y="96"/>
                  </a:lnTo>
                  <a:lnTo>
                    <a:pt x="5203" y="96"/>
                  </a:lnTo>
                  <a:lnTo>
                    <a:pt x="5203" y="96"/>
                  </a:lnTo>
                  <a:lnTo>
                    <a:pt x="5203" y="95"/>
                  </a:lnTo>
                  <a:lnTo>
                    <a:pt x="5200" y="93"/>
                  </a:lnTo>
                  <a:lnTo>
                    <a:pt x="5196" y="91"/>
                  </a:lnTo>
                  <a:lnTo>
                    <a:pt x="5193" y="91"/>
                  </a:lnTo>
                  <a:lnTo>
                    <a:pt x="5193" y="91"/>
                  </a:lnTo>
                  <a:lnTo>
                    <a:pt x="5189" y="88"/>
                  </a:lnTo>
                  <a:lnTo>
                    <a:pt x="5189" y="86"/>
                  </a:lnTo>
                  <a:lnTo>
                    <a:pt x="5189" y="86"/>
                  </a:lnTo>
                  <a:lnTo>
                    <a:pt x="5186" y="82"/>
                  </a:lnTo>
                  <a:lnTo>
                    <a:pt x="5184" y="82"/>
                  </a:lnTo>
                  <a:lnTo>
                    <a:pt x="5184" y="81"/>
                  </a:lnTo>
                  <a:lnTo>
                    <a:pt x="5182" y="81"/>
                  </a:lnTo>
                  <a:lnTo>
                    <a:pt x="5181" y="79"/>
                  </a:lnTo>
                  <a:lnTo>
                    <a:pt x="5177" y="79"/>
                  </a:lnTo>
                  <a:lnTo>
                    <a:pt x="5177" y="82"/>
                  </a:lnTo>
                  <a:lnTo>
                    <a:pt x="5174" y="84"/>
                  </a:lnTo>
                  <a:lnTo>
                    <a:pt x="5172" y="84"/>
                  </a:lnTo>
                  <a:lnTo>
                    <a:pt x="5168" y="86"/>
                  </a:lnTo>
                  <a:lnTo>
                    <a:pt x="5167" y="86"/>
                  </a:lnTo>
                  <a:lnTo>
                    <a:pt x="5165" y="86"/>
                  </a:lnTo>
                  <a:lnTo>
                    <a:pt x="5165" y="84"/>
                  </a:lnTo>
                  <a:lnTo>
                    <a:pt x="5165" y="81"/>
                  </a:lnTo>
                  <a:lnTo>
                    <a:pt x="5163" y="81"/>
                  </a:lnTo>
                  <a:lnTo>
                    <a:pt x="5163" y="81"/>
                  </a:lnTo>
                  <a:lnTo>
                    <a:pt x="5161" y="81"/>
                  </a:lnTo>
                  <a:lnTo>
                    <a:pt x="5161" y="81"/>
                  </a:lnTo>
                  <a:lnTo>
                    <a:pt x="5161" y="84"/>
                  </a:lnTo>
                  <a:lnTo>
                    <a:pt x="5161" y="84"/>
                  </a:lnTo>
                  <a:lnTo>
                    <a:pt x="5161" y="86"/>
                  </a:lnTo>
                  <a:lnTo>
                    <a:pt x="5161" y="86"/>
                  </a:lnTo>
                  <a:lnTo>
                    <a:pt x="5161" y="88"/>
                  </a:lnTo>
                  <a:lnTo>
                    <a:pt x="5161" y="88"/>
                  </a:lnTo>
                  <a:lnTo>
                    <a:pt x="5161" y="88"/>
                  </a:lnTo>
                  <a:lnTo>
                    <a:pt x="5160" y="88"/>
                  </a:lnTo>
                  <a:lnTo>
                    <a:pt x="5160" y="91"/>
                  </a:lnTo>
                  <a:lnTo>
                    <a:pt x="5161" y="91"/>
                  </a:lnTo>
                  <a:lnTo>
                    <a:pt x="5161" y="93"/>
                  </a:lnTo>
                  <a:lnTo>
                    <a:pt x="5167" y="93"/>
                  </a:lnTo>
                  <a:lnTo>
                    <a:pt x="5170" y="91"/>
                  </a:lnTo>
                  <a:lnTo>
                    <a:pt x="5174" y="89"/>
                  </a:lnTo>
                  <a:lnTo>
                    <a:pt x="5177" y="88"/>
                  </a:lnTo>
                  <a:lnTo>
                    <a:pt x="5182" y="88"/>
                  </a:lnTo>
                  <a:lnTo>
                    <a:pt x="5184" y="91"/>
                  </a:lnTo>
                  <a:lnTo>
                    <a:pt x="5186" y="93"/>
                  </a:lnTo>
                  <a:lnTo>
                    <a:pt x="5188" y="93"/>
                  </a:lnTo>
                  <a:lnTo>
                    <a:pt x="5188" y="96"/>
                  </a:lnTo>
                  <a:lnTo>
                    <a:pt x="5189" y="98"/>
                  </a:lnTo>
                  <a:lnTo>
                    <a:pt x="5193" y="100"/>
                  </a:lnTo>
                  <a:lnTo>
                    <a:pt x="5193" y="102"/>
                  </a:lnTo>
                  <a:lnTo>
                    <a:pt x="5193" y="103"/>
                  </a:lnTo>
                  <a:lnTo>
                    <a:pt x="5193" y="103"/>
                  </a:lnTo>
                  <a:lnTo>
                    <a:pt x="5195" y="103"/>
                  </a:lnTo>
                  <a:lnTo>
                    <a:pt x="5198" y="103"/>
                  </a:lnTo>
                  <a:lnTo>
                    <a:pt x="5198" y="100"/>
                  </a:lnTo>
                  <a:close/>
                  <a:moveTo>
                    <a:pt x="1356" y="82"/>
                  </a:moveTo>
                  <a:lnTo>
                    <a:pt x="1355" y="82"/>
                  </a:lnTo>
                  <a:lnTo>
                    <a:pt x="1353" y="81"/>
                  </a:lnTo>
                  <a:lnTo>
                    <a:pt x="1351" y="81"/>
                  </a:lnTo>
                  <a:lnTo>
                    <a:pt x="1351" y="84"/>
                  </a:lnTo>
                  <a:lnTo>
                    <a:pt x="1353" y="84"/>
                  </a:lnTo>
                  <a:lnTo>
                    <a:pt x="1353" y="84"/>
                  </a:lnTo>
                  <a:lnTo>
                    <a:pt x="1355" y="84"/>
                  </a:lnTo>
                  <a:lnTo>
                    <a:pt x="1355" y="84"/>
                  </a:lnTo>
                  <a:lnTo>
                    <a:pt x="1356" y="84"/>
                  </a:lnTo>
                  <a:lnTo>
                    <a:pt x="1356" y="82"/>
                  </a:lnTo>
                  <a:close/>
                  <a:moveTo>
                    <a:pt x="1550" y="91"/>
                  </a:moveTo>
                  <a:lnTo>
                    <a:pt x="1552" y="88"/>
                  </a:lnTo>
                  <a:lnTo>
                    <a:pt x="1555" y="88"/>
                  </a:lnTo>
                  <a:lnTo>
                    <a:pt x="1555" y="81"/>
                  </a:lnTo>
                  <a:lnTo>
                    <a:pt x="1554" y="81"/>
                  </a:lnTo>
                  <a:lnTo>
                    <a:pt x="1552" y="82"/>
                  </a:lnTo>
                  <a:lnTo>
                    <a:pt x="1548" y="81"/>
                  </a:lnTo>
                  <a:lnTo>
                    <a:pt x="1547" y="81"/>
                  </a:lnTo>
                  <a:lnTo>
                    <a:pt x="1545" y="81"/>
                  </a:lnTo>
                  <a:lnTo>
                    <a:pt x="1545" y="82"/>
                  </a:lnTo>
                  <a:lnTo>
                    <a:pt x="1541" y="82"/>
                  </a:lnTo>
                  <a:lnTo>
                    <a:pt x="1541" y="84"/>
                  </a:lnTo>
                  <a:lnTo>
                    <a:pt x="1543" y="86"/>
                  </a:lnTo>
                  <a:lnTo>
                    <a:pt x="1545" y="86"/>
                  </a:lnTo>
                  <a:lnTo>
                    <a:pt x="1545" y="91"/>
                  </a:lnTo>
                  <a:lnTo>
                    <a:pt x="1550" y="91"/>
                  </a:lnTo>
                  <a:close/>
                  <a:moveTo>
                    <a:pt x="105" y="86"/>
                  </a:moveTo>
                  <a:lnTo>
                    <a:pt x="107" y="86"/>
                  </a:lnTo>
                  <a:lnTo>
                    <a:pt x="107" y="86"/>
                  </a:lnTo>
                  <a:lnTo>
                    <a:pt x="107" y="84"/>
                  </a:lnTo>
                  <a:lnTo>
                    <a:pt x="101" y="82"/>
                  </a:lnTo>
                  <a:lnTo>
                    <a:pt x="101" y="84"/>
                  </a:lnTo>
                  <a:lnTo>
                    <a:pt x="100" y="84"/>
                  </a:lnTo>
                  <a:lnTo>
                    <a:pt x="100" y="88"/>
                  </a:lnTo>
                  <a:lnTo>
                    <a:pt x="105" y="88"/>
                  </a:lnTo>
                  <a:lnTo>
                    <a:pt x="105" y="86"/>
                  </a:lnTo>
                  <a:close/>
                  <a:moveTo>
                    <a:pt x="1264" y="102"/>
                  </a:moveTo>
                  <a:lnTo>
                    <a:pt x="1266" y="102"/>
                  </a:lnTo>
                  <a:lnTo>
                    <a:pt x="1269" y="100"/>
                  </a:lnTo>
                  <a:lnTo>
                    <a:pt x="1273" y="100"/>
                  </a:lnTo>
                  <a:lnTo>
                    <a:pt x="1274" y="98"/>
                  </a:lnTo>
                  <a:lnTo>
                    <a:pt x="1276" y="95"/>
                  </a:lnTo>
                  <a:lnTo>
                    <a:pt x="1278" y="91"/>
                  </a:lnTo>
                  <a:lnTo>
                    <a:pt x="1280" y="91"/>
                  </a:lnTo>
                  <a:lnTo>
                    <a:pt x="1281" y="89"/>
                  </a:lnTo>
                  <a:lnTo>
                    <a:pt x="1283" y="89"/>
                  </a:lnTo>
                  <a:lnTo>
                    <a:pt x="1283" y="86"/>
                  </a:lnTo>
                  <a:lnTo>
                    <a:pt x="1281" y="86"/>
                  </a:lnTo>
                  <a:lnTo>
                    <a:pt x="1281" y="84"/>
                  </a:lnTo>
                  <a:lnTo>
                    <a:pt x="1280" y="86"/>
                  </a:lnTo>
                  <a:lnTo>
                    <a:pt x="1278" y="88"/>
                  </a:lnTo>
                  <a:lnTo>
                    <a:pt x="1278" y="89"/>
                  </a:lnTo>
                  <a:lnTo>
                    <a:pt x="1273" y="91"/>
                  </a:lnTo>
                  <a:lnTo>
                    <a:pt x="1269" y="93"/>
                  </a:lnTo>
                  <a:lnTo>
                    <a:pt x="1267" y="96"/>
                  </a:lnTo>
                  <a:lnTo>
                    <a:pt x="1266" y="96"/>
                  </a:lnTo>
                  <a:lnTo>
                    <a:pt x="1262" y="96"/>
                  </a:lnTo>
                  <a:lnTo>
                    <a:pt x="1259" y="96"/>
                  </a:lnTo>
                  <a:lnTo>
                    <a:pt x="1259" y="98"/>
                  </a:lnTo>
                  <a:lnTo>
                    <a:pt x="1255" y="102"/>
                  </a:lnTo>
                  <a:lnTo>
                    <a:pt x="1253" y="103"/>
                  </a:lnTo>
                  <a:lnTo>
                    <a:pt x="1253" y="103"/>
                  </a:lnTo>
                  <a:lnTo>
                    <a:pt x="1253" y="103"/>
                  </a:lnTo>
                  <a:lnTo>
                    <a:pt x="1253" y="105"/>
                  </a:lnTo>
                  <a:lnTo>
                    <a:pt x="1257" y="105"/>
                  </a:lnTo>
                  <a:lnTo>
                    <a:pt x="1257" y="105"/>
                  </a:lnTo>
                  <a:lnTo>
                    <a:pt x="1260" y="105"/>
                  </a:lnTo>
                  <a:lnTo>
                    <a:pt x="1262" y="103"/>
                  </a:lnTo>
                  <a:lnTo>
                    <a:pt x="1264" y="102"/>
                  </a:lnTo>
                  <a:close/>
                  <a:moveTo>
                    <a:pt x="2580" y="88"/>
                  </a:moveTo>
                  <a:lnTo>
                    <a:pt x="2582" y="88"/>
                  </a:lnTo>
                  <a:lnTo>
                    <a:pt x="2582" y="86"/>
                  </a:lnTo>
                  <a:lnTo>
                    <a:pt x="2578" y="86"/>
                  </a:lnTo>
                  <a:lnTo>
                    <a:pt x="2578" y="88"/>
                  </a:lnTo>
                  <a:lnTo>
                    <a:pt x="2580" y="88"/>
                  </a:lnTo>
                  <a:lnTo>
                    <a:pt x="2580" y="88"/>
                  </a:lnTo>
                  <a:close/>
                  <a:moveTo>
                    <a:pt x="1365" y="88"/>
                  </a:moveTo>
                  <a:lnTo>
                    <a:pt x="1365" y="91"/>
                  </a:lnTo>
                  <a:lnTo>
                    <a:pt x="1367" y="91"/>
                  </a:lnTo>
                  <a:lnTo>
                    <a:pt x="1367" y="91"/>
                  </a:lnTo>
                  <a:lnTo>
                    <a:pt x="1369" y="93"/>
                  </a:lnTo>
                  <a:lnTo>
                    <a:pt x="1369" y="93"/>
                  </a:lnTo>
                  <a:lnTo>
                    <a:pt x="1369" y="88"/>
                  </a:lnTo>
                  <a:lnTo>
                    <a:pt x="1369" y="88"/>
                  </a:lnTo>
                  <a:lnTo>
                    <a:pt x="1369" y="88"/>
                  </a:lnTo>
                  <a:lnTo>
                    <a:pt x="1365" y="88"/>
                  </a:lnTo>
                  <a:close/>
                  <a:moveTo>
                    <a:pt x="1351" y="88"/>
                  </a:moveTo>
                  <a:lnTo>
                    <a:pt x="1351" y="89"/>
                  </a:lnTo>
                  <a:lnTo>
                    <a:pt x="1351" y="89"/>
                  </a:lnTo>
                  <a:lnTo>
                    <a:pt x="1351" y="89"/>
                  </a:lnTo>
                  <a:lnTo>
                    <a:pt x="1353" y="93"/>
                  </a:lnTo>
                  <a:lnTo>
                    <a:pt x="1356" y="93"/>
                  </a:lnTo>
                  <a:lnTo>
                    <a:pt x="1355" y="91"/>
                  </a:lnTo>
                  <a:lnTo>
                    <a:pt x="1355" y="89"/>
                  </a:lnTo>
                  <a:lnTo>
                    <a:pt x="1353" y="88"/>
                  </a:lnTo>
                  <a:lnTo>
                    <a:pt x="1351" y="88"/>
                  </a:lnTo>
                  <a:close/>
                  <a:moveTo>
                    <a:pt x="1407" y="91"/>
                  </a:moveTo>
                  <a:lnTo>
                    <a:pt x="1405" y="91"/>
                  </a:lnTo>
                  <a:lnTo>
                    <a:pt x="1405" y="91"/>
                  </a:lnTo>
                  <a:lnTo>
                    <a:pt x="1405" y="93"/>
                  </a:lnTo>
                  <a:lnTo>
                    <a:pt x="1407" y="93"/>
                  </a:lnTo>
                  <a:lnTo>
                    <a:pt x="1407" y="91"/>
                  </a:lnTo>
                  <a:lnTo>
                    <a:pt x="1407" y="91"/>
                  </a:lnTo>
                  <a:lnTo>
                    <a:pt x="1407" y="91"/>
                  </a:lnTo>
                  <a:lnTo>
                    <a:pt x="1407" y="91"/>
                  </a:lnTo>
                  <a:close/>
                  <a:moveTo>
                    <a:pt x="1328" y="110"/>
                  </a:moveTo>
                  <a:lnTo>
                    <a:pt x="1330" y="110"/>
                  </a:lnTo>
                  <a:lnTo>
                    <a:pt x="1328" y="108"/>
                  </a:lnTo>
                  <a:lnTo>
                    <a:pt x="1330" y="100"/>
                  </a:lnTo>
                  <a:lnTo>
                    <a:pt x="1327" y="102"/>
                  </a:lnTo>
                  <a:lnTo>
                    <a:pt x="1325" y="103"/>
                  </a:lnTo>
                  <a:lnTo>
                    <a:pt x="1323" y="105"/>
                  </a:lnTo>
                  <a:lnTo>
                    <a:pt x="1321" y="108"/>
                  </a:lnTo>
                  <a:lnTo>
                    <a:pt x="1320" y="110"/>
                  </a:lnTo>
                  <a:lnTo>
                    <a:pt x="1320" y="112"/>
                  </a:lnTo>
                  <a:lnTo>
                    <a:pt x="1321" y="114"/>
                  </a:lnTo>
                  <a:lnTo>
                    <a:pt x="1323" y="114"/>
                  </a:lnTo>
                  <a:lnTo>
                    <a:pt x="1325" y="115"/>
                  </a:lnTo>
                  <a:lnTo>
                    <a:pt x="1325" y="115"/>
                  </a:lnTo>
                  <a:lnTo>
                    <a:pt x="1327" y="115"/>
                  </a:lnTo>
                  <a:lnTo>
                    <a:pt x="1327" y="114"/>
                  </a:lnTo>
                  <a:lnTo>
                    <a:pt x="1328" y="110"/>
                  </a:lnTo>
                  <a:close/>
                  <a:moveTo>
                    <a:pt x="1452" y="112"/>
                  </a:moveTo>
                  <a:lnTo>
                    <a:pt x="1458" y="112"/>
                  </a:lnTo>
                  <a:lnTo>
                    <a:pt x="1458" y="108"/>
                  </a:lnTo>
                  <a:lnTo>
                    <a:pt x="1451" y="107"/>
                  </a:lnTo>
                  <a:lnTo>
                    <a:pt x="1451" y="108"/>
                  </a:lnTo>
                  <a:lnTo>
                    <a:pt x="1452" y="110"/>
                  </a:lnTo>
                  <a:lnTo>
                    <a:pt x="1452" y="112"/>
                  </a:lnTo>
                  <a:close/>
                  <a:moveTo>
                    <a:pt x="2971" y="117"/>
                  </a:moveTo>
                  <a:lnTo>
                    <a:pt x="2971" y="119"/>
                  </a:lnTo>
                  <a:lnTo>
                    <a:pt x="2971" y="119"/>
                  </a:lnTo>
                  <a:lnTo>
                    <a:pt x="2971" y="115"/>
                  </a:lnTo>
                  <a:lnTo>
                    <a:pt x="2969" y="115"/>
                  </a:lnTo>
                  <a:lnTo>
                    <a:pt x="2969" y="117"/>
                  </a:lnTo>
                  <a:lnTo>
                    <a:pt x="2969" y="117"/>
                  </a:lnTo>
                  <a:lnTo>
                    <a:pt x="2971" y="117"/>
                  </a:lnTo>
                  <a:close/>
                  <a:moveTo>
                    <a:pt x="1531" y="121"/>
                  </a:moveTo>
                  <a:lnTo>
                    <a:pt x="1534" y="121"/>
                  </a:lnTo>
                  <a:lnTo>
                    <a:pt x="1536" y="119"/>
                  </a:lnTo>
                  <a:lnTo>
                    <a:pt x="1538" y="117"/>
                  </a:lnTo>
                  <a:lnTo>
                    <a:pt x="1534" y="117"/>
                  </a:lnTo>
                  <a:lnTo>
                    <a:pt x="1531" y="117"/>
                  </a:lnTo>
                  <a:lnTo>
                    <a:pt x="1531" y="121"/>
                  </a:lnTo>
                  <a:close/>
                  <a:moveTo>
                    <a:pt x="100" y="138"/>
                  </a:moveTo>
                  <a:lnTo>
                    <a:pt x="105" y="140"/>
                  </a:lnTo>
                  <a:lnTo>
                    <a:pt x="107" y="138"/>
                  </a:lnTo>
                  <a:lnTo>
                    <a:pt x="108" y="136"/>
                  </a:lnTo>
                  <a:lnTo>
                    <a:pt x="108" y="135"/>
                  </a:lnTo>
                  <a:lnTo>
                    <a:pt x="108" y="133"/>
                  </a:lnTo>
                  <a:lnTo>
                    <a:pt x="108" y="133"/>
                  </a:lnTo>
                  <a:lnTo>
                    <a:pt x="105" y="131"/>
                  </a:lnTo>
                  <a:lnTo>
                    <a:pt x="103" y="131"/>
                  </a:lnTo>
                  <a:lnTo>
                    <a:pt x="101" y="129"/>
                  </a:lnTo>
                  <a:lnTo>
                    <a:pt x="98" y="129"/>
                  </a:lnTo>
                  <a:lnTo>
                    <a:pt x="96" y="135"/>
                  </a:lnTo>
                  <a:lnTo>
                    <a:pt x="100" y="135"/>
                  </a:lnTo>
                  <a:lnTo>
                    <a:pt x="100" y="138"/>
                  </a:lnTo>
                  <a:close/>
                  <a:moveTo>
                    <a:pt x="349" y="140"/>
                  </a:moveTo>
                  <a:lnTo>
                    <a:pt x="349" y="142"/>
                  </a:lnTo>
                  <a:lnTo>
                    <a:pt x="351" y="142"/>
                  </a:lnTo>
                  <a:lnTo>
                    <a:pt x="351" y="142"/>
                  </a:lnTo>
                  <a:lnTo>
                    <a:pt x="351" y="142"/>
                  </a:lnTo>
                  <a:lnTo>
                    <a:pt x="351" y="142"/>
                  </a:lnTo>
                  <a:lnTo>
                    <a:pt x="351" y="140"/>
                  </a:lnTo>
                  <a:lnTo>
                    <a:pt x="349" y="140"/>
                  </a:lnTo>
                  <a:close/>
                  <a:moveTo>
                    <a:pt x="2459" y="140"/>
                  </a:moveTo>
                  <a:lnTo>
                    <a:pt x="2459" y="142"/>
                  </a:lnTo>
                  <a:lnTo>
                    <a:pt x="2461" y="142"/>
                  </a:lnTo>
                  <a:lnTo>
                    <a:pt x="2459" y="142"/>
                  </a:lnTo>
                  <a:lnTo>
                    <a:pt x="2459" y="140"/>
                  </a:lnTo>
                  <a:lnTo>
                    <a:pt x="2459" y="140"/>
                  </a:lnTo>
                  <a:close/>
                  <a:moveTo>
                    <a:pt x="1489" y="145"/>
                  </a:moveTo>
                  <a:lnTo>
                    <a:pt x="1494" y="145"/>
                  </a:lnTo>
                  <a:lnTo>
                    <a:pt x="1494" y="142"/>
                  </a:lnTo>
                  <a:lnTo>
                    <a:pt x="1489" y="142"/>
                  </a:lnTo>
                  <a:lnTo>
                    <a:pt x="1489" y="145"/>
                  </a:lnTo>
                  <a:close/>
                  <a:moveTo>
                    <a:pt x="363" y="145"/>
                  </a:moveTo>
                  <a:lnTo>
                    <a:pt x="367" y="145"/>
                  </a:lnTo>
                  <a:lnTo>
                    <a:pt x="367" y="143"/>
                  </a:lnTo>
                  <a:lnTo>
                    <a:pt x="363" y="142"/>
                  </a:lnTo>
                  <a:lnTo>
                    <a:pt x="363" y="145"/>
                  </a:lnTo>
                  <a:close/>
                  <a:moveTo>
                    <a:pt x="80" y="143"/>
                  </a:moveTo>
                  <a:lnTo>
                    <a:pt x="80" y="145"/>
                  </a:lnTo>
                  <a:lnTo>
                    <a:pt x="79" y="145"/>
                  </a:lnTo>
                  <a:lnTo>
                    <a:pt x="77" y="147"/>
                  </a:lnTo>
                  <a:lnTo>
                    <a:pt x="75" y="147"/>
                  </a:lnTo>
                  <a:lnTo>
                    <a:pt x="75" y="149"/>
                  </a:lnTo>
                  <a:lnTo>
                    <a:pt x="73" y="149"/>
                  </a:lnTo>
                  <a:lnTo>
                    <a:pt x="73" y="149"/>
                  </a:lnTo>
                  <a:lnTo>
                    <a:pt x="72" y="147"/>
                  </a:lnTo>
                  <a:lnTo>
                    <a:pt x="70" y="147"/>
                  </a:lnTo>
                  <a:lnTo>
                    <a:pt x="66" y="149"/>
                  </a:lnTo>
                  <a:lnTo>
                    <a:pt x="65" y="149"/>
                  </a:lnTo>
                  <a:lnTo>
                    <a:pt x="65" y="150"/>
                  </a:lnTo>
                  <a:lnTo>
                    <a:pt x="66" y="152"/>
                  </a:lnTo>
                  <a:lnTo>
                    <a:pt x="66" y="154"/>
                  </a:lnTo>
                  <a:lnTo>
                    <a:pt x="80" y="157"/>
                  </a:lnTo>
                  <a:lnTo>
                    <a:pt x="82" y="156"/>
                  </a:lnTo>
                  <a:lnTo>
                    <a:pt x="82" y="156"/>
                  </a:lnTo>
                  <a:lnTo>
                    <a:pt x="84" y="156"/>
                  </a:lnTo>
                  <a:lnTo>
                    <a:pt x="86" y="156"/>
                  </a:lnTo>
                  <a:lnTo>
                    <a:pt x="87" y="154"/>
                  </a:lnTo>
                  <a:lnTo>
                    <a:pt x="89" y="154"/>
                  </a:lnTo>
                  <a:lnTo>
                    <a:pt x="89" y="152"/>
                  </a:lnTo>
                  <a:lnTo>
                    <a:pt x="91" y="152"/>
                  </a:lnTo>
                  <a:lnTo>
                    <a:pt x="89" y="150"/>
                  </a:lnTo>
                  <a:lnTo>
                    <a:pt x="89" y="149"/>
                  </a:lnTo>
                  <a:lnTo>
                    <a:pt x="89" y="147"/>
                  </a:lnTo>
                  <a:lnTo>
                    <a:pt x="89" y="145"/>
                  </a:lnTo>
                  <a:lnTo>
                    <a:pt x="80" y="143"/>
                  </a:lnTo>
                  <a:close/>
                  <a:moveTo>
                    <a:pt x="354" y="145"/>
                  </a:moveTo>
                  <a:lnTo>
                    <a:pt x="354" y="149"/>
                  </a:lnTo>
                  <a:lnTo>
                    <a:pt x="353" y="150"/>
                  </a:lnTo>
                  <a:lnTo>
                    <a:pt x="351" y="154"/>
                  </a:lnTo>
                  <a:lnTo>
                    <a:pt x="351" y="156"/>
                  </a:lnTo>
                  <a:lnTo>
                    <a:pt x="354" y="152"/>
                  </a:lnTo>
                  <a:lnTo>
                    <a:pt x="358" y="149"/>
                  </a:lnTo>
                  <a:lnTo>
                    <a:pt x="358" y="149"/>
                  </a:lnTo>
                  <a:lnTo>
                    <a:pt x="358" y="145"/>
                  </a:lnTo>
                  <a:lnTo>
                    <a:pt x="354" y="145"/>
                  </a:lnTo>
                  <a:close/>
                  <a:moveTo>
                    <a:pt x="5261" y="145"/>
                  </a:moveTo>
                  <a:lnTo>
                    <a:pt x="5254" y="145"/>
                  </a:lnTo>
                  <a:lnTo>
                    <a:pt x="5254" y="145"/>
                  </a:lnTo>
                  <a:lnTo>
                    <a:pt x="5254" y="145"/>
                  </a:lnTo>
                  <a:lnTo>
                    <a:pt x="5254" y="147"/>
                  </a:lnTo>
                  <a:lnTo>
                    <a:pt x="5256" y="149"/>
                  </a:lnTo>
                  <a:lnTo>
                    <a:pt x="5256" y="152"/>
                  </a:lnTo>
                  <a:lnTo>
                    <a:pt x="5257" y="154"/>
                  </a:lnTo>
                  <a:lnTo>
                    <a:pt x="5261" y="154"/>
                  </a:lnTo>
                  <a:lnTo>
                    <a:pt x="5263" y="152"/>
                  </a:lnTo>
                  <a:lnTo>
                    <a:pt x="5264" y="150"/>
                  </a:lnTo>
                  <a:lnTo>
                    <a:pt x="5264" y="149"/>
                  </a:lnTo>
                  <a:lnTo>
                    <a:pt x="5264" y="149"/>
                  </a:lnTo>
                  <a:lnTo>
                    <a:pt x="5264" y="147"/>
                  </a:lnTo>
                  <a:lnTo>
                    <a:pt x="5263" y="147"/>
                  </a:lnTo>
                  <a:lnTo>
                    <a:pt x="5261" y="145"/>
                  </a:lnTo>
                  <a:close/>
                  <a:moveTo>
                    <a:pt x="2447" y="157"/>
                  </a:moveTo>
                  <a:lnTo>
                    <a:pt x="2449" y="157"/>
                  </a:lnTo>
                  <a:lnTo>
                    <a:pt x="2449" y="163"/>
                  </a:lnTo>
                  <a:lnTo>
                    <a:pt x="2452" y="159"/>
                  </a:lnTo>
                  <a:lnTo>
                    <a:pt x="2452" y="156"/>
                  </a:lnTo>
                  <a:lnTo>
                    <a:pt x="2452" y="156"/>
                  </a:lnTo>
                  <a:lnTo>
                    <a:pt x="2452" y="154"/>
                  </a:lnTo>
                  <a:lnTo>
                    <a:pt x="2452" y="154"/>
                  </a:lnTo>
                  <a:lnTo>
                    <a:pt x="2452" y="154"/>
                  </a:lnTo>
                  <a:lnTo>
                    <a:pt x="2452" y="147"/>
                  </a:lnTo>
                  <a:lnTo>
                    <a:pt x="2451" y="147"/>
                  </a:lnTo>
                  <a:lnTo>
                    <a:pt x="2449" y="150"/>
                  </a:lnTo>
                  <a:lnTo>
                    <a:pt x="2447" y="152"/>
                  </a:lnTo>
                  <a:lnTo>
                    <a:pt x="2447" y="154"/>
                  </a:lnTo>
                  <a:lnTo>
                    <a:pt x="2447" y="154"/>
                  </a:lnTo>
                  <a:lnTo>
                    <a:pt x="2447" y="154"/>
                  </a:lnTo>
                  <a:lnTo>
                    <a:pt x="2446" y="156"/>
                  </a:lnTo>
                  <a:lnTo>
                    <a:pt x="2446" y="156"/>
                  </a:lnTo>
                  <a:lnTo>
                    <a:pt x="2446" y="157"/>
                  </a:lnTo>
                  <a:lnTo>
                    <a:pt x="2446" y="157"/>
                  </a:lnTo>
                  <a:lnTo>
                    <a:pt x="2446" y="159"/>
                  </a:lnTo>
                  <a:lnTo>
                    <a:pt x="2447" y="159"/>
                  </a:lnTo>
                  <a:lnTo>
                    <a:pt x="2447" y="159"/>
                  </a:lnTo>
                  <a:lnTo>
                    <a:pt x="2447" y="157"/>
                  </a:lnTo>
                  <a:close/>
                  <a:moveTo>
                    <a:pt x="2737" y="150"/>
                  </a:moveTo>
                  <a:lnTo>
                    <a:pt x="2737" y="149"/>
                  </a:lnTo>
                  <a:lnTo>
                    <a:pt x="2734" y="149"/>
                  </a:lnTo>
                  <a:lnTo>
                    <a:pt x="2735" y="149"/>
                  </a:lnTo>
                  <a:lnTo>
                    <a:pt x="2735" y="149"/>
                  </a:lnTo>
                  <a:lnTo>
                    <a:pt x="2737" y="150"/>
                  </a:lnTo>
                  <a:close/>
                  <a:moveTo>
                    <a:pt x="2746" y="159"/>
                  </a:moveTo>
                  <a:lnTo>
                    <a:pt x="2747" y="159"/>
                  </a:lnTo>
                  <a:lnTo>
                    <a:pt x="2749" y="161"/>
                  </a:lnTo>
                  <a:lnTo>
                    <a:pt x="2753" y="161"/>
                  </a:lnTo>
                  <a:lnTo>
                    <a:pt x="2753" y="163"/>
                  </a:lnTo>
                  <a:lnTo>
                    <a:pt x="2756" y="161"/>
                  </a:lnTo>
                  <a:lnTo>
                    <a:pt x="2756" y="157"/>
                  </a:lnTo>
                  <a:lnTo>
                    <a:pt x="2756" y="157"/>
                  </a:lnTo>
                  <a:lnTo>
                    <a:pt x="2756" y="156"/>
                  </a:lnTo>
                  <a:lnTo>
                    <a:pt x="2754" y="154"/>
                  </a:lnTo>
                  <a:lnTo>
                    <a:pt x="2754" y="154"/>
                  </a:lnTo>
                  <a:lnTo>
                    <a:pt x="2751" y="154"/>
                  </a:lnTo>
                  <a:lnTo>
                    <a:pt x="2751" y="152"/>
                  </a:lnTo>
                  <a:lnTo>
                    <a:pt x="2747" y="150"/>
                  </a:lnTo>
                  <a:lnTo>
                    <a:pt x="2747" y="152"/>
                  </a:lnTo>
                  <a:lnTo>
                    <a:pt x="2749" y="154"/>
                  </a:lnTo>
                  <a:lnTo>
                    <a:pt x="2749" y="154"/>
                  </a:lnTo>
                  <a:lnTo>
                    <a:pt x="2749" y="156"/>
                  </a:lnTo>
                  <a:lnTo>
                    <a:pt x="2747" y="156"/>
                  </a:lnTo>
                  <a:lnTo>
                    <a:pt x="2747" y="156"/>
                  </a:lnTo>
                  <a:lnTo>
                    <a:pt x="2746" y="156"/>
                  </a:lnTo>
                  <a:lnTo>
                    <a:pt x="2746" y="156"/>
                  </a:lnTo>
                  <a:lnTo>
                    <a:pt x="2746" y="159"/>
                  </a:lnTo>
                  <a:close/>
                  <a:moveTo>
                    <a:pt x="5158" y="156"/>
                  </a:moveTo>
                  <a:lnTo>
                    <a:pt x="5154" y="156"/>
                  </a:lnTo>
                  <a:lnTo>
                    <a:pt x="5151" y="154"/>
                  </a:lnTo>
                  <a:lnTo>
                    <a:pt x="5147" y="154"/>
                  </a:lnTo>
                  <a:lnTo>
                    <a:pt x="5144" y="154"/>
                  </a:lnTo>
                  <a:lnTo>
                    <a:pt x="5144" y="156"/>
                  </a:lnTo>
                  <a:lnTo>
                    <a:pt x="5144" y="159"/>
                  </a:lnTo>
                  <a:lnTo>
                    <a:pt x="5140" y="159"/>
                  </a:lnTo>
                  <a:lnTo>
                    <a:pt x="5142" y="163"/>
                  </a:lnTo>
                  <a:lnTo>
                    <a:pt x="5144" y="164"/>
                  </a:lnTo>
                  <a:lnTo>
                    <a:pt x="5144" y="166"/>
                  </a:lnTo>
                  <a:lnTo>
                    <a:pt x="5146" y="168"/>
                  </a:lnTo>
                  <a:lnTo>
                    <a:pt x="5149" y="168"/>
                  </a:lnTo>
                  <a:lnTo>
                    <a:pt x="5153" y="168"/>
                  </a:lnTo>
                  <a:lnTo>
                    <a:pt x="5156" y="166"/>
                  </a:lnTo>
                  <a:lnTo>
                    <a:pt x="5158" y="164"/>
                  </a:lnTo>
                  <a:lnTo>
                    <a:pt x="5161" y="163"/>
                  </a:lnTo>
                  <a:lnTo>
                    <a:pt x="5161" y="159"/>
                  </a:lnTo>
                  <a:lnTo>
                    <a:pt x="5160" y="157"/>
                  </a:lnTo>
                  <a:lnTo>
                    <a:pt x="5158" y="157"/>
                  </a:lnTo>
                  <a:lnTo>
                    <a:pt x="5158" y="156"/>
                  </a:lnTo>
                  <a:close/>
                  <a:moveTo>
                    <a:pt x="5236" y="159"/>
                  </a:moveTo>
                  <a:lnTo>
                    <a:pt x="5236" y="161"/>
                  </a:lnTo>
                  <a:lnTo>
                    <a:pt x="5233" y="161"/>
                  </a:lnTo>
                  <a:lnTo>
                    <a:pt x="5233" y="163"/>
                  </a:lnTo>
                  <a:lnTo>
                    <a:pt x="5231" y="163"/>
                  </a:lnTo>
                  <a:lnTo>
                    <a:pt x="5231" y="163"/>
                  </a:lnTo>
                  <a:lnTo>
                    <a:pt x="5228" y="163"/>
                  </a:lnTo>
                  <a:lnTo>
                    <a:pt x="5226" y="163"/>
                  </a:lnTo>
                  <a:lnTo>
                    <a:pt x="5224" y="163"/>
                  </a:lnTo>
                  <a:lnTo>
                    <a:pt x="5223" y="163"/>
                  </a:lnTo>
                  <a:lnTo>
                    <a:pt x="5223" y="166"/>
                  </a:lnTo>
                  <a:lnTo>
                    <a:pt x="5223" y="166"/>
                  </a:lnTo>
                  <a:lnTo>
                    <a:pt x="5224" y="168"/>
                  </a:lnTo>
                  <a:lnTo>
                    <a:pt x="5226" y="168"/>
                  </a:lnTo>
                  <a:lnTo>
                    <a:pt x="5228" y="170"/>
                  </a:lnTo>
                  <a:lnTo>
                    <a:pt x="5231" y="170"/>
                  </a:lnTo>
                  <a:lnTo>
                    <a:pt x="5233" y="171"/>
                  </a:lnTo>
                  <a:lnTo>
                    <a:pt x="5236" y="171"/>
                  </a:lnTo>
                  <a:lnTo>
                    <a:pt x="5240" y="170"/>
                  </a:lnTo>
                  <a:lnTo>
                    <a:pt x="5245" y="168"/>
                  </a:lnTo>
                  <a:lnTo>
                    <a:pt x="5245" y="163"/>
                  </a:lnTo>
                  <a:lnTo>
                    <a:pt x="5243" y="159"/>
                  </a:lnTo>
                  <a:lnTo>
                    <a:pt x="5236" y="159"/>
                  </a:lnTo>
                  <a:close/>
                  <a:moveTo>
                    <a:pt x="1843" y="164"/>
                  </a:moveTo>
                  <a:lnTo>
                    <a:pt x="1845" y="164"/>
                  </a:lnTo>
                  <a:lnTo>
                    <a:pt x="1845" y="163"/>
                  </a:lnTo>
                  <a:lnTo>
                    <a:pt x="1843" y="163"/>
                  </a:lnTo>
                  <a:lnTo>
                    <a:pt x="1843" y="161"/>
                  </a:lnTo>
                  <a:lnTo>
                    <a:pt x="1842" y="161"/>
                  </a:lnTo>
                  <a:lnTo>
                    <a:pt x="1840" y="159"/>
                  </a:lnTo>
                  <a:lnTo>
                    <a:pt x="1838" y="161"/>
                  </a:lnTo>
                  <a:lnTo>
                    <a:pt x="1838" y="163"/>
                  </a:lnTo>
                  <a:lnTo>
                    <a:pt x="1838" y="163"/>
                  </a:lnTo>
                  <a:lnTo>
                    <a:pt x="1840" y="166"/>
                  </a:lnTo>
                  <a:lnTo>
                    <a:pt x="1843" y="166"/>
                  </a:lnTo>
                  <a:lnTo>
                    <a:pt x="1843" y="164"/>
                  </a:lnTo>
                  <a:close/>
                  <a:moveTo>
                    <a:pt x="2543" y="163"/>
                  </a:moveTo>
                  <a:lnTo>
                    <a:pt x="2543" y="163"/>
                  </a:lnTo>
                  <a:lnTo>
                    <a:pt x="2542" y="163"/>
                  </a:lnTo>
                  <a:lnTo>
                    <a:pt x="2542" y="163"/>
                  </a:lnTo>
                  <a:lnTo>
                    <a:pt x="2542" y="163"/>
                  </a:lnTo>
                  <a:lnTo>
                    <a:pt x="2543" y="163"/>
                  </a:lnTo>
                  <a:close/>
                  <a:moveTo>
                    <a:pt x="2550" y="166"/>
                  </a:moveTo>
                  <a:lnTo>
                    <a:pt x="2550" y="166"/>
                  </a:lnTo>
                  <a:lnTo>
                    <a:pt x="2550" y="166"/>
                  </a:lnTo>
                  <a:lnTo>
                    <a:pt x="2550" y="164"/>
                  </a:lnTo>
                  <a:lnTo>
                    <a:pt x="2548" y="163"/>
                  </a:lnTo>
                  <a:lnTo>
                    <a:pt x="2548" y="164"/>
                  </a:lnTo>
                  <a:lnTo>
                    <a:pt x="2548" y="164"/>
                  </a:lnTo>
                  <a:lnTo>
                    <a:pt x="2548" y="166"/>
                  </a:lnTo>
                  <a:lnTo>
                    <a:pt x="2548" y="166"/>
                  </a:lnTo>
                  <a:lnTo>
                    <a:pt x="2550" y="166"/>
                  </a:lnTo>
                  <a:close/>
                  <a:moveTo>
                    <a:pt x="2545" y="166"/>
                  </a:moveTo>
                  <a:lnTo>
                    <a:pt x="2542" y="166"/>
                  </a:lnTo>
                  <a:lnTo>
                    <a:pt x="2542" y="168"/>
                  </a:lnTo>
                  <a:lnTo>
                    <a:pt x="2545" y="168"/>
                  </a:lnTo>
                  <a:lnTo>
                    <a:pt x="2545" y="166"/>
                  </a:lnTo>
                  <a:close/>
                  <a:moveTo>
                    <a:pt x="1475" y="171"/>
                  </a:moveTo>
                  <a:lnTo>
                    <a:pt x="1477" y="171"/>
                  </a:lnTo>
                  <a:lnTo>
                    <a:pt x="1475" y="171"/>
                  </a:lnTo>
                  <a:lnTo>
                    <a:pt x="1475" y="170"/>
                  </a:lnTo>
                  <a:lnTo>
                    <a:pt x="1475" y="170"/>
                  </a:lnTo>
                  <a:lnTo>
                    <a:pt x="1475" y="171"/>
                  </a:lnTo>
                  <a:close/>
                  <a:moveTo>
                    <a:pt x="2542" y="173"/>
                  </a:moveTo>
                  <a:lnTo>
                    <a:pt x="2543" y="173"/>
                  </a:lnTo>
                  <a:lnTo>
                    <a:pt x="2543" y="171"/>
                  </a:lnTo>
                  <a:lnTo>
                    <a:pt x="2543" y="171"/>
                  </a:lnTo>
                  <a:lnTo>
                    <a:pt x="2542" y="171"/>
                  </a:lnTo>
                  <a:lnTo>
                    <a:pt x="2542" y="173"/>
                  </a:lnTo>
                  <a:close/>
                  <a:moveTo>
                    <a:pt x="2791" y="180"/>
                  </a:moveTo>
                  <a:lnTo>
                    <a:pt x="2789" y="184"/>
                  </a:lnTo>
                  <a:lnTo>
                    <a:pt x="2788" y="184"/>
                  </a:lnTo>
                  <a:lnTo>
                    <a:pt x="2788" y="184"/>
                  </a:lnTo>
                  <a:lnTo>
                    <a:pt x="2788" y="184"/>
                  </a:lnTo>
                  <a:lnTo>
                    <a:pt x="2786" y="184"/>
                  </a:lnTo>
                  <a:lnTo>
                    <a:pt x="2784" y="185"/>
                  </a:lnTo>
                  <a:lnTo>
                    <a:pt x="2788" y="185"/>
                  </a:lnTo>
                  <a:lnTo>
                    <a:pt x="2789" y="187"/>
                  </a:lnTo>
                  <a:lnTo>
                    <a:pt x="2789" y="191"/>
                  </a:lnTo>
                  <a:lnTo>
                    <a:pt x="2791" y="191"/>
                  </a:lnTo>
                  <a:lnTo>
                    <a:pt x="2793" y="189"/>
                  </a:lnTo>
                  <a:lnTo>
                    <a:pt x="2795" y="187"/>
                  </a:lnTo>
                  <a:lnTo>
                    <a:pt x="2795" y="187"/>
                  </a:lnTo>
                  <a:lnTo>
                    <a:pt x="2795" y="185"/>
                  </a:lnTo>
                  <a:lnTo>
                    <a:pt x="2795" y="182"/>
                  </a:lnTo>
                  <a:lnTo>
                    <a:pt x="2795" y="180"/>
                  </a:lnTo>
                  <a:lnTo>
                    <a:pt x="2793" y="180"/>
                  </a:lnTo>
                  <a:lnTo>
                    <a:pt x="2793" y="180"/>
                  </a:lnTo>
                  <a:lnTo>
                    <a:pt x="2791" y="180"/>
                  </a:lnTo>
                  <a:close/>
                  <a:moveTo>
                    <a:pt x="4816" y="182"/>
                  </a:moveTo>
                  <a:lnTo>
                    <a:pt x="4814" y="184"/>
                  </a:lnTo>
                  <a:lnTo>
                    <a:pt x="4811" y="185"/>
                  </a:lnTo>
                  <a:lnTo>
                    <a:pt x="4811" y="187"/>
                  </a:lnTo>
                  <a:lnTo>
                    <a:pt x="4809" y="187"/>
                  </a:lnTo>
                  <a:lnTo>
                    <a:pt x="4807" y="189"/>
                  </a:lnTo>
                  <a:lnTo>
                    <a:pt x="4805" y="189"/>
                  </a:lnTo>
                  <a:lnTo>
                    <a:pt x="4805" y="194"/>
                  </a:lnTo>
                  <a:lnTo>
                    <a:pt x="4804" y="198"/>
                  </a:lnTo>
                  <a:lnTo>
                    <a:pt x="4804" y="199"/>
                  </a:lnTo>
                  <a:lnTo>
                    <a:pt x="4804" y="203"/>
                  </a:lnTo>
                  <a:lnTo>
                    <a:pt x="4805" y="203"/>
                  </a:lnTo>
                  <a:lnTo>
                    <a:pt x="4805" y="204"/>
                  </a:lnTo>
                  <a:lnTo>
                    <a:pt x="4805" y="204"/>
                  </a:lnTo>
                  <a:lnTo>
                    <a:pt x="4807" y="203"/>
                  </a:lnTo>
                  <a:lnTo>
                    <a:pt x="4807" y="201"/>
                  </a:lnTo>
                  <a:lnTo>
                    <a:pt x="4807" y="199"/>
                  </a:lnTo>
                  <a:lnTo>
                    <a:pt x="4811" y="198"/>
                  </a:lnTo>
                  <a:lnTo>
                    <a:pt x="4811" y="196"/>
                  </a:lnTo>
                  <a:lnTo>
                    <a:pt x="4816" y="191"/>
                  </a:lnTo>
                  <a:lnTo>
                    <a:pt x="4818" y="189"/>
                  </a:lnTo>
                  <a:lnTo>
                    <a:pt x="4818" y="185"/>
                  </a:lnTo>
                  <a:lnTo>
                    <a:pt x="4816" y="182"/>
                  </a:lnTo>
                  <a:close/>
                  <a:moveTo>
                    <a:pt x="279" y="191"/>
                  </a:moveTo>
                  <a:lnTo>
                    <a:pt x="278" y="191"/>
                  </a:lnTo>
                  <a:lnTo>
                    <a:pt x="278" y="187"/>
                  </a:lnTo>
                  <a:lnTo>
                    <a:pt x="272" y="187"/>
                  </a:lnTo>
                  <a:lnTo>
                    <a:pt x="272" y="191"/>
                  </a:lnTo>
                  <a:lnTo>
                    <a:pt x="271" y="192"/>
                  </a:lnTo>
                  <a:lnTo>
                    <a:pt x="269" y="196"/>
                  </a:lnTo>
                  <a:lnTo>
                    <a:pt x="272" y="198"/>
                  </a:lnTo>
                  <a:lnTo>
                    <a:pt x="272" y="196"/>
                  </a:lnTo>
                  <a:lnTo>
                    <a:pt x="274" y="196"/>
                  </a:lnTo>
                  <a:lnTo>
                    <a:pt x="274" y="194"/>
                  </a:lnTo>
                  <a:lnTo>
                    <a:pt x="278" y="194"/>
                  </a:lnTo>
                  <a:lnTo>
                    <a:pt x="278" y="196"/>
                  </a:lnTo>
                  <a:lnTo>
                    <a:pt x="281" y="196"/>
                  </a:lnTo>
                  <a:lnTo>
                    <a:pt x="281" y="196"/>
                  </a:lnTo>
                  <a:lnTo>
                    <a:pt x="283" y="196"/>
                  </a:lnTo>
                  <a:lnTo>
                    <a:pt x="283" y="194"/>
                  </a:lnTo>
                  <a:lnTo>
                    <a:pt x="281" y="194"/>
                  </a:lnTo>
                  <a:lnTo>
                    <a:pt x="279" y="191"/>
                  </a:lnTo>
                  <a:close/>
                  <a:moveTo>
                    <a:pt x="2386" y="225"/>
                  </a:moveTo>
                  <a:lnTo>
                    <a:pt x="2386" y="225"/>
                  </a:lnTo>
                  <a:lnTo>
                    <a:pt x="2386" y="227"/>
                  </a:lnTo>
                  <a:lnTo>
                    <a:pt x="2384" y="229"/>
                  </a:lnTo>
                  <a:lnTo>
                    <a:pt x="2383" y="231"/>
                  </a:lnTo>
                  <a:lnTo>
                    <a:pt x="2384" y="232"/>
                  </a:lnTo>
                  <a:lnTo>
                    <a:pt x="2384" y="232"/>
                  </a:lnTo>
                  <a:lnTo>
                    <a:pt x="2386" y="234"/>
                  </a:lnTo>
                  <a:lnTo>
                    <a:pt x="2386" y="236"/>
                  </a:lnTo>
                  <a:lnTo>
                    <a:pt x="2384" y="238"/>
                  </a:lnTo>
                  <a:lnTo>
                    <a:pt x="2384" y="239"/>
                  </a:lnTo>
                  <a:lnTo>
                    <a:pt x="2384" y="241"/>
                  </a:lnTo>
                  <a:lnTo>
                    <a:pt x="2383" y="245"/>
                  </a:lnTo>
                  <a:lnTo>
                    <a:pt x="2383" y="246"/>
                  </a:lnTo>
                  <a:lnTo>
                    <a:pt x="2386" y="246"/>
                  </a:lnTo>
                  <a:lnTo>
                    <a:pt x="2386" y="246"/>
                  </a:lnTo>
                  <a:lnTo>
                    <a:pt x="2388" y="245"/>
                  </a:lnTo>
                  <a:lnTo>
                    <a:pt x="2390" y="245"/>
                  </a:lnTo>
                  <a:lnTo>
                    <a:pt x="2391" y="245"/>
                  </a:lnTo>
                  <a:lnTo>
                    <a:pt x="2391" y="246"/>
                  </a:lnTo>
                  <a:lnTo>
                    <a:pt x="2391" y="248"/>
                  </a:lnTo>
                  <a:lnTo>
                    <a:pt x="2390" y="250"/>
                  </a:lnTo>
                  <a:lnTo>
                    <a:pt x="2388" y="252"/>
                  </a:lnTo>
                  <a:lnTo>
                    <a:pt x="2386" y="252"/>
                  </a:lnTo>
                  <a:lnTo>
                    <a:pt x="2386" y="252"/>
                  </a:lnTo>
                  <a:lnTo>
                    <a:pt x="2386" y="253"/>
                  </a:lnTo>
                  <a:lnTo>
                    <a:pt x="2386" y="255"/>
                  </a:lnTo>
                  <a:lnTo>
                    <a:pt x="2386" y="255"/>
                  </a:lnTo>
                  <a:lnTo>
                    <a:pt x="2386" y="262"/>
                  </a:lnTo>
                  <a:lnTo>
                    <a:pt x="2386" y="262"/>
                  </a:lnTo>
                  <a:lnTo>
                    <a:pt x="2388" y="259"/>
                  </a:lnTo>
                  <a:lnTo>
                    <a:pt x="2390" y="257"/>
                  </a:lnTo>
                  <a:lnTo>
                    <a:pt x="2390" y="255"/>
                  </a:lnTo>
                  <a:lnTo>
                    <a:pt x="2391" y="255"/>
                  </a:lnTo>
                  <a:lnTo>
                    <a:pt x="2391" y="259"/>
                  </a:lnTo>
                  <a:lnTo>
                    <a:pt x="2393" y="259"/>
                  </a:lnTo>
                  <a:lnTo>
                    <a:pt x="2393" y="255"/>
                  </a:lnTo>
                  <a:lnTo>
                    <a:pt x="2397" y="257"/>
                  </a:lnTo>
                  <a:lnTo>
                    <a:pt x="2397" y="259"/>
                  </a:lnTo>
                  <a:lnTo>
                    <a:pt x="2395" y="260"/>
                  </a:lnTo>
                  <a:lnTo>
                    <a:pt x="2393" y="264"/>
                  </a:lnTo>
                  <a:lnTo>
                    <a:pt x="2395" y="266"/>
                  </a:lnTo>
                  <a:lnTo>
                    <a:pt x="2397" y="267"/>
                  </a:lnTo>
                  <a:lnTo>
                    <a:pt x="2395" y="271"/>
                  </a:lnTo>
                  <a:lnTo>
                    <a:pt x="2397" y="271"/>
                  </a:lnTo>
                  <a:lnTo>
                    <a:pt x="2397" y="271"/>
                  </a:lnTo>
                  <a:lnTo>
                    <a:pt x="2397" y="271"/>
                  </a:lnTo>
                  <a:lnTo>
                    <a:pt x="2395" y="271"/>
                  </a:lnTo>
                  <a:lnTo>
                    <a:pt x="2395" y="273"/>
                  </a:lnTo>
                  <a:lnTo>
                    <a:pt x="2395" y="273"/>
                  </a:lnTo>
                  <a:lnTo>
                    <a:pt x="2393" y="281"/>
                  </a:lnTo>
                  <a:lnTo>
                    <a:pt x="2391" y="283"/>
                  </a:lnTo>
                  <a:lnTo>
                    <a:pt x="2391" y="283"/>
                  </a:lnTo>
                  <a:lnTo>
                    <a:pt x="2391" y="283"/>
                  </a:lnTo>
                  <a:lnTo>
                    <a:pt x="2391" y="285"/>
                  </a:lnTo>
                  <a:lnTo>
                    <a:pt x="2395" y="283"/>
                  </a:lnTo>
                  <a:lnTo>
                    <a:pt x="2395" y="285"/>
                  </a:lnTo>
                  <a:lnTo>
                    <a:pt x="2400" y="288"/>
                  </a:lnTo>
                  <a:lnTo>
                    <a:pt x="2400" y="285"/>
                  </a:lnTo>
                  <a:lnTo>
                    <a:pt x="2400" y="283"/>
                  </a:lnTo>
                  <a:lnTo>
                    <a:pt x="2404" y="283"/>
                  </a:lnTo>
                  <a:lnTo>
                    <a:pt x="2405" y="285"/>
                  </a:lnTo>
                  <a:lnTo>
                    <a:pt x="2407" y="285"/>
                  </a:lnTo>
                  <a:lnTo>
                    <a:pt x="2411" y="285"/>
                  </a:lnTo>
                  <a:lnTo>
                    <a:pt x="2412" y="283"/>
                  </a:lnTo>
                  <a:lnTo>
                    <a:pt x="2418" y="283"/>
                  </a:lnTo>
                  <a:lnTo>
                    <a:pt x="2421" y="283"/>
                  </a:lnTo>
                  <a:lnTo>
                    <a:pt x="2421" y="285"/>
                  </a:lnTo>
                  <a:lnTo>
                    <a:pt x="2419" y="285"/>
                  </a:lnTo>
                  <a:lnTo>
                    <a:pt x="2418" y="285"/>
                  </a:lnTo>
                  <a:lnTo>
                    <a:pt x="2418" y="287"/>
                  </a:lnTo>
                  <a:lnTo>
                    <a:pt x="2416" y="288"/>
                  </a:lnTo>
                  <a:lnTo>
                    <a:pt x="2416" y="292"/>
                  </a:lnTo>
                  <a:lnTo>
                    <a:pt x="2416" y="294"/>
                  </a:lnTo>
                  <a:lnTo>
                    <a:pt x="2416" y="294"/>
                  </a:lnTo>
                  <a:lnTo>
                    <a:pt x="2418" y="295"/>
                  </a:lnTo>
                  <a:lnTo>
                    <a:pt x="2421" y="295"/>
                  </a:lnTo>
                  <a:lnTo>
                    <a:pt x="2421" y="294"/>
                  </a:lnTo>
                  <a:lnTo>
                    <a:pt x="2425" y="295"/>
                  </a:lnTo>
                  <a:lnTo>
                    <a:pt x="2425" y="294"/>
                  </a:lnTo>
                  <a:lnTo>
                    <a:pt x="2426" y="294"/>
                  </a:lnTo>
                  <a:lnTo>
                    <a:pt x="2426" y="301"/>
                  </a:lnTo>
                  <a:lnTo>
                    <a:pt x="2426" y="301"/>
                  </a:lnTo>
                  <a:lnTo>
                    <a:pt x="2425" y="301"/>
                  </a:lnTo>
                  <a:lnTo>
                    <a:pt x="2425" y="302"/>
                  </a:lnTo>
                  <a:lnTo>
                    <a:pt x="2426" y="302"/>
                  </a:lnTo>
                  <a:lnTo>
                    <a:pt x="2426" y="302"/>
                  </a:lnTo>
                  <a:lnTo>
                    <a:pt x="2426" y="304"/>
                  </a:lnTo>
                  <a:lnTo>
                    <a:pt x="2425" y="306"/>
                  </a:lnTo>
                  <a:lnTo>
                    <a:pt x="2423" y="313"/>
                  </a:lnTo>
                  <a:lnTo>
                    <a:pt x="2425" y="313"/>
                  </a:lnTo>
                  <a:lnTo>
                    <a:pt x="2425" y="314"/>
                  </a:lnTo>
                  <a:lnTo>
                    <a:pt x="2421" y="314"/>
                  </a:lnTo>
                  <a:lnTo>
                    <a:pt x="2421" y="316"/>
                  </a:lnTo>
                  <a:lnTo>
                    <a:pt x="2418" y="316"/>
                  </a:lnTo>
                  <a:lnTo>
                    <a:pt x="2414" y="316"/>
                  </a:lnTo>
                  <a:lnTo>
                    <a:pt x="2411" y="316"/>
                  </a:lnTo>
                  <a:lnTo>
                    <a:pt x="2409" y="316"/>
                  </a:lnTo>
                  <a:lnTo>
                    <a:pt x="2409" y="314"/>
                  </a:lnTo>
                  <a:lnTo>
                    <a:pt x="2407" y="314"/>
                  </a:lnTo>
                  <a:lnTo>
                    <a:pt x="2407" y="311"/>
                  </a:lnTo>
                  <a:lnTo>
                    <a:pt x="2407" y="311"/>
                  </a:lnTo>
                  <a:lnTo>
                    <a:pt x="2405" y="311"/>
                  </a:lnTo>
                  <a:lnTo>
                    <a:pt x="2405" y="309"/>
                  </a:lnTo>
                  <a:lnTo>
                    <a:pt x="2402" y="311"/>
                  </a:lnTo>
                  <a:lnTo>
                    <a:pt x="2402" y="311"/>
                  </a:lnTo>
                  <a:lnTo>
                    <a:pt x="2400" y="313"/>
                  </a:lnTo>
                  <a:lnTo>
                    <a:pt x="2400" y="313"/>
                  </a:lnTo>
                  <a:lnTo>
                    <a:pt x="2400" y="316"/>
                  </a:lnTo>
                  <a:lnTo>
                    <a:pt x="2404" y="318"/>
                  </a:lnTo>
                  <a:lnTo>
                    <a:pt x="2407" y="318"/>
                  </a:lnTo>
                  <a:lnTo>
                    <a:pt x="2407" y="318"/>
                  </a:lnTo>
                  <a:lnTo>
                    <a:pt x="2404" y="321"/>
                  </a:lnTo>
                  <a:lnTo>
                    <a:pt x="2402" y="323"/>
                  </a:lnTo>
                  <a:lnTo>
                    <a:pt x="2400" y="325"/>
                  </a:lnTo>
                  <a:lnTo>
                    <a:pt x="2397" y="327"/>
                  </a:lnTo>
                  <a:lnTo>
                    <a:pt x="2397" y="328"/>
                  </a:lnTo>
                  <a:lnTo>
                    <a:pt x="2397" y="328"/>
                  </a:lnTo>
                  <a:lnTo>
                    <a:pt x="2395" y="328"/>
                  </a:lnTo>
                  <a:lnTo>
                    <a:pt x="2395" y="330"/>
                  </a:lnTo>
                  <a:lnTo>
                    <a:pt x="2398" y="330"/>
                  </a:lnTo>
                  <a:lnTo>
                    <a:pt x="2400" y="328"/>
                  </a:lnTo>
                  <a:lnTo>
                    <a:pt x="2402" y="328"/>
                  </a:lnTo>
                  <a:lnTo>
                    <a:pt x="2405" y="327"/>
                  </a:lnTo>
                  <a:lnTo>
                    <a:pt x="2405" y="337"/>
                  </a:lnTo>
                  <a:lnTo>
                    <a:pt x="2402" y="339"/>
                  </a:lnTo>
                  <a:lnTo>
                    <a:pt x="2402" y="339"/>
                  </a:lnTo>
                  <a:lnTo>
                    <a:pt x="2400" y="341"/>
                  </a:lnTo>
                  <a:lnTo>
                    <a:pt x="2400" y="341"/>
                  </a:lnTo>
                  <a:lnTo>
                    <a:pt x="2400" y="341"/>
                  </a:lnTo>
                  <a:lnTo>
                    <a:pt x="2398" y="341"/>
                  </a:lnTo>
                  <a:lnTo>
                    <a:pt x="2398" y="342"/>
                  </a:lnTo>
                  <a:lnTo>
                    <a:pt x="2395" y="344"/>
                  </a:lnTo>
                  <a:lnTo>
                    <a:pt x="2393" y="346"/>
                  </a:lnTo>
                  <a:lnTo>
                    <a:pt x="2390" y="346"/>
                  </a:lnTo>
                  <a:lnTo>
                    <a:pt x="2390" y="348"/>
                  </a:lnTo>
                  <a:lnTo>
                    <a:pt x="2390" y="349"/>
                  </a:lnTo>
                  <a:lnTo>
                    <a:pt x="2390" y="351"/>
                  </a:lnTo>
                  <a:lnTo>
                    <a:pt x="2390" y="353"/>
                  </a:lnTo>
                  <a:lnTo>
                    <a:pt x="2395" y="353"/>
                  </a:lnTo>
                  <a:lnTo>
                    <a:pt x="2395" y="355"/>
                  </a:lnTo>
                  <a:lnTo>
                    <a:pt x="2391" y="355"/>
                  </a:lnTo>
                  <a:lnTo>
                    <a:pt x="2391" y="356"/>
                  </a:lnTo>
                  <a:lnTo>
                    <a:pt x="2395" y="356"/>
                  </a:lnTo>
                  <a:lnTo>
                    <a:pt x="2398" y="355"/>
                  </a:lnTo>
                  <a:lnTo>
                    <a:pt x="2398" y="351"/>
                  </a:lnTo>
                  <a:lnTo>
                    <a:pt x="2404" y="351"/>
                  </a:lnTo>
                  <a:lnTo>
                    <a:pt x="2402" y="358"/>
                  </a:lnTo>
                  <a:lnTo>
                    <a:pt x="2407" y="356"/>
                  </a:lnTo>
                  <a:lnTo>
                    <a:pt x="2411" y="355"/>
                  </a:lnTo>
                  <a:lnTo>
                    <a:pt x="2412" y="351"/>
                  </a:lnTo>
                  <a:lnTo>
                    <a:pt x="2414" y="353"/>
                  </a:lnTo>
                  <a:lnTo>
                    <a:pt x="2416" y="355"/>
                  </a:lnTo>
                  <a:lnTo>
                    <a:pt x="2418" y="358"/>
                  </a:lnTo>
                  <a:lnTo>
                    <a:pt x="2419" y="358"/>
                  </a:lnTo>
                  <a:lnTo>
                    <a:pt x="2419" y="356"/>
                  </a:lnTo>
                  <a:lnTo>
                    <a:pt x="2421" y="356"/>
                  </a:lnTo>
                  <a:lnTo>
                    <a:pt x="2421" y="351"/>
                  </a:lnTo>
                  <a:lnTo>
                    <a:pt x="2428" y="351"/>
                  </a:lnTo>
                  <a:lnTo>
                    <a:pt x="2428" y="353"/>
                  </a:lnTo>
                  <a:lnTo>
                    <a:pt x="2428" y="355"/>
                  </a:lnTo>
                  <a:lnTo>
                    <a:pt x="2426" y="358"/>
                  </a:lnTo>
                  <a:lnTo>
                    <a:pt x="2426" y="360"/>
                  </a:lnTo>
                  <a:lnTo>
                    <a:pt x="2425" y="360"/>
                  </a:lnTo>
                  <a:lnTo>
                    <a:pt x="2425" y="362"/>
                  </a:lnTo>
                  <a:lnTo>
                    <a:pt x="2412" y="362"/>
                  </a:lnTo>
                  <a:lnTo>
                    <a:pt x="2412" y="360"/>
                  </a:lnTo>
                  <a:lnTo>
                    <a:pt x="2407" y="362"/>
                  </a:lnTo>
                  <a:lnTo>
                    <a:pt x="2407" y="360"/>
                  </a:lnTo>
                  <a:lnTo>
                    <a:pt x="2402" y="360"/>
                  </a:lnTo>
                  <a:lnTo>
                    <a:pt x="2402" y="362"/>
                  </a:lnTo>
                  <a:lnTo>
                    <a:pt x="2400" y="363"/>
                  </a:lnTo>
                  <a:lnTo>
                    <a:pt x="2400" y="363"/>
                  </a:lnTo>
                  <a:lnTo>
                    <a:pt x="2400" y="365"/>
                  </a:lnTo>
                  <a:lnTo>
                    <a:pt x="2398" y="365"/>
                  </a:lnTo>
                  <a:lnTo>
                    <a:pt x="2397" y="369"/>
                  </a:lnTo>
                  <a:lnTo>
                    <a:pt x="2395" y="372"/>
                  </a:lnTo>
                  <a:lnTo>
                    <a:pt x="2391" y="376"/>
                  </a:lnTo>
                  <a:lnTo>
                    <a:pt x="2390" y="377"/>
                  </a:lnTo>
                  <a:lnTo>
                    <a:pt x="2390" y="381"/>
                  </a:lnTo>
                  <a:lnTo>
                    <a:pt x="2388" y="381"/>
                  </a:lnTo>
                  <a:lnTo>
                    <a:pt x="2386" y="383"/>
                  </a:lnTo>
                  <a:lnTo>
                    <a:pt x="2383" y="384"/>
                  </a:lnTo>
                  <a:lnTo>
                    <a:pt x="2379" y="384"/>
                  </a:lnTo>
                  <a:lnTo>
                    <a:pt x="2379" y="388"/>
                  </a:lnTo>
                  <a:lnTo>
                    <a:pt x="2383" y="388"/>
                  </a:lnTo>
                  <a:lnTo>
                    <a:pt x="2386" y="390"/>
                  </a:lnTo>
                  <a:lnTo>
                    <a:pt x="2388" y="390"/>
                  </a:lnTo>
                  <a:lnTo>
                    <a:pt x="2388" y="391"/>
                  </a:lnTo>
                  <a:lnTo>
                    <a:pt x="2390" y="390"/>
                  </a:lnTo>
                  <a:lnTo>
                    <a:pt x="2391" y="390"/>
                  </a:lnTo>
                  <a:lnTo>
                    <a:pt x="2393" y="386"/>
                  </a:lnTo>
                  <a:lnTo>
                    <a:pt x="2393" y="384"/>
                  </a:lnTo>
                  <a:lnTo>
                    <a:pt x="2395" y="383"/>
                  </a:lnTo>
                  <a:lnTo>
                    <a:pt x="2397" y="384"/>
                  </a:lnTo>
                  <a:lnTo>
                    <a:pt x="2398" y="381"/>
                  </a:lnTo>
                  <a:lnTo>
                    <a:pt x="2411" y="379"/>
                  </a:lnTo>
                  <a:lnTo>
                    <a:pt x="2411" y="383"/>
                  </a:lnTo>
                  <a:lnTo>
                    <a:pt x="2412" y="383"/>
                  </a:lnTo>
                  <a:lnTo>
                    <a:pt x="2414" y="381"/>
                  </a:lnTo>
                  <a:lnTo>
                    <a:pt x="2416" y="377"/>
                  </a:lnTo>
                  <a:lnTo>
                    <a:pt x="2419" y="376"/>
                  </a:lnTo>
                  <a:lnTo>
                    <a:pt x="2428" y="374"/>
                  </a:lnTo>
                  <a:lnTo>
                    <a:pt x="2428" y="376"/>
                  </a:lnTo>
                  <a:lnTo>
                    <a:pt x="2430" y="376"/>
                  </a:lnTo>
                  <a:lnTo>
                    <a:pt x="2430" y="376"/>
                  </a:lnTo>
                  <a:lnTo>
                    <a:pt x="2437" y="377"/>
                  </a:lnTo>
                  <a:lnTo>
                    <a:pt x="2437" y="374"/>
                  </a:lnTo>
                  <a:lnTo>
                    <a:pt x="2442" y="372"/>
                  </a:lnTo>
                  <a:lnTo>
                    <a:pt x="2442" y="370"/>
                  </a:lnTo>
                  <a:lnTo>
                    <a:pt x="2446" y="372"/>
                  </a:lnTo>
                  <a:lnTo>
                    <a:pt x="2449" y="372"/>
                  </a:lnTo>
                  <a:lnTo>
                    <a:pt x="2452" y="372"/>
                  </a:lnTo>
                  <a:lnTo>
                    <a:pt x="2452" y="372"/>
                  </a:lnTo>
                  <a:lnTo>
                    <a:pt x="2454" y="372"/>
                  </a:lnTo>
                  <a:lnTo>
                    <a:pt x="2454" y="370"/>
                  </a:lnTo>
                  <a:lnTo>
                    <a:pt x="2459" y="370"/>
                  </a:lnTo>
                  <a:lnTo>
                    <a:pt x="2459" y="369"/>
                  </a:lnTo>
                  <a:lnTo>
                    <a:pt x="2463" y="369"/>
                  </a:lnTo>
                  <a:lnTo>
                    <a:pt x="2466" y="370"/>
                  </a:lnTo>
                  <a:lnTo>
                    <a:pt x="2468" y="372"/>
                  </a:lnTo>
                  <a:lnTo>
                    <a:pt x="2470" y="374"/>
                  </a:lnTo>
                  <a:lnTo>
                    <a:pt x="2472" y="374"/>
                  </a:lnTo>
                  <a:lnTo>
                    <a:pt x="2473" y="370"/>
                  </a:lnTo>
                  <a:lnTo>
                    <a:pt x="2477" y="370"/>
                  </a:lnTo>
                  <a:lnTo>
                    <a:pt x="2477" y="369"/>
                  </a:lnTo>
                  <a:lnTo>
                    <a:pt x="2479" y="369"/>
                  </a:lnTo>
                  <a:lnTo>
                    <a:pt x="2480" y="367"/>
                  </a:lnTo>
                  <a:lnTo>
                    <a:pt x="2484" y="367"/>
                  </a:lnTo>
                  <a:lnTo>
                    <a:pt x="2484" y="363"/>
                  </a:lnTo>
                  <a:lnTo>
                    <a:pt x="2484" y="363"/>
                  </a:lnTo>
                  <a:lnTo>
                    <a:pt x="2486" y="362"/>
                  </a:lnTo>
                  <a:lnTo>
                    <a:pt x="2482" y="362"/>
                  </a:lnTo>
                  <a:lnTo>
                    <a:pt x="2480" y="362"/>
                  </a:lnTo>
                  <a:lnTo>
                    <a:pt x="2477" y="362"/>
                  </a:lnTo>
                  <a:lnTo>
                    <a:pt x="2473" y="362"/>
                  </a:lnTo>
                  <a:lnTo>
                    <a:pt x="2475" y="358"/>
                  </a:lnTo>
                  <a:lnTo>
                    <a:pt x="2473" y="358"/>
                  </a:lnTo>
                  <a:lnTo>
                    <a:pt x="2473" y="355"/>
                  </a:lnTo>
                  <a:lnTo>
                    <a:pt x="2477" y="355"/>
                  </a:lnTo>
                  <a:lnTo>
                    <a:pt x="2477" y="353"/>
                  </a:lnTo>
                  <a:lnTo>
                    <a:pt x="2479" y="353"/>
                  </a:lnTo>
                  <a:lnTo>
                    <a:pt x="2479" y="351"/>
                  </a:lnTo>
                  <a:lnTo>
                    <a:pt x="2486" y="351"/>
                  </a:lnTo>
                  <a:lnTo>
                    <a:pt x="2486" y="348"/>
                  </a:lnTo>
                  <a:lnTo>
                    <a:pt x="2489" y="348"/>
                  </a:lnTo>
                  <a:lnTo>
                    <a:pt x="2491" y="344"/>
                  </a:lnTo>
                  <a:lnTo>
                    <a:pt x="2491" y="341"/>
                  </a:lnTo>
                  <a:lnTo>
                    <a:pt x="2493" y="337"/>
                  </a:lnTo>
                  <a:lnTo>
                    <a:pt x="2493" y="332"/>
                  </a:lnTo>
                  <a:lnTo>
                    <a:pt x="2491" y="330"/>
                  </a:lnTo>
                  <a:lnTo>
                    <a:pt x="2491" y="328"/>
                  </a:lnTo>
                  <a:lnTo>
                    <a:pt x="2487" y="328"/>
                  </a:lnTo>
                  <a:lnTo>
                    <a:pt x="2486" y="327"/>
                  </a:lnTo>
                  <a:lnTo>
                    <a:pt x="2482" y="325"/>
                  </a:lnTo>
                  <a:lnTo>
                    <a:pt x="2480" y="325"/>
                  </a:lnTo>
                  <a:lnTo>
                    <a:pt x="2479" y="325"/>
                  </a:lnTo>
                  <a:lnTo>
                    <a:pt x="2477" y="327"/>
                  </a:lnTo>
                  <a:lnTo>
                    <a:pt x="2475" y="327"/>
                  </a:lnTo>
                  <a:lnTo>
                    <a:pt x="2475" y="327"/>
                  </a:lnTo>
                  <a:lnTo>
                    <a:pt x="2475" y="328"/>
                  </a:lnTo>
                  <a:lnTo>
                    <a:pt x="2475" y="328"/>
                  </a:lnTo>
                  <a:lnTo>
                    <a:pt x="2475" y="328"/>
                  </a:lnTo>
                  <a:lnTo>
                    <a:pt x="2475" y="330"/>
                  </a:lnTo>
                  <a:lnTo>
                    <a:pt x="2475" y="332"/>
                  </a:lnTo>
                  <a:lnTo>
                    <a:pt x="2473" y="332"/>
                  </a:lnTo>
                  <a:lnTo>
                    <a:pt x="2472" y="330"/>
                  </a:lnTo>
                  <a:lnTo>
                    <a:pt x="2472" y="328"/>
                  </a:lnTo>
                  <a:lnTo>
                    <a:pt x="2470" y="327"/>
                  </a:lnTo>
                  <a:lnTo>
                    <a:pt x="2472" y="327"/>
                  </a:lnTo>
                  <a:lnTo>
                    <a:pt x="2473" y="325"/>
                  </a:lnTo>
                  <a:lnTo>
                    <a:pt x="2473" y="320"/>
                  </a:lnTo>
                  <a:lnTo>
                    <a:pt x="2472" y="318"/>
                  </a:lnTo>
                  <a:lnTo>
                    <a:pt x="2470" y="316"/>
                  </a:lnTo>
                  <a:lnTo>
                    <a:pt x="2466" y="314"/>
                  </a:lnTo>
                  <a:lnTo>
                    <a:pt x="2466" y="313"/>
                  </a:lnTo>
                  <a:lnTo>
                    <a:pt x="2466" y="311"/>
                  </a:lnTo>
                  <a:lnTo>
                    <a:pt x="2465" y="309"/>
                  </a:lnTo>
                  <a:lnTo>
                    <a:pt x="2463" y="307"/>
                  </a:lnTo>
                  <a:lnTo>
                    <a:pt x="2463" y="306"/>
                  </a:lnTo>
                  <a:lnTo>
                    <a:pt x="2465" y="306"/>
                  </a:lnTo>
                  <a:lnTo>
                    <a:pt x="2466" y="307"/>
                  </a:lnTo>
                  <a:lnTo>
                    <a:pt x="2466" y="309"/>
                  </a:lnTo>
                  <a:lnTo>
                    <a:pt x="2468" y="309"/>
                  </a:lnTo>
                  <a:lnTo>
                    <a:pt x="2468" y="311"/>
                  </a:lnTo>
                  <a:lnTo>
                    <a:pt x="2472" y="311"/>
                  </a:lnTo>
                  <a:lnTo>
                    <a:pt x="2472" y="307"/>
                  </a:lnTo>
                  <a:lnTo>
                    <a:pt x="2466" y="304"/>
                  </a:lnTo>
                  <a:lnTo>
                    <a:pt x="2465" y="301"/>
                  </a:lnTo>
                  <a:lnTo>
                    <a:pt x="2459" y="299"/>
                  </a:lnTo>
                  <a:lnTo>
                    <a:pt x="2458" y="295"/>
                  </a:lnTo>
                  <a:lnTo>
                    <a:pt x="2458" y="295"/>
                  </a:lnTo>
                  <a:lnTo>
                    <a:pt x="2458" y="292"/>
                  </a:lnTo>
                  <a:lnTo>
                    <a:pt x="2456" y="292"/>
                  </a:lnTo>
                  <a:lnTo>
                    <a:pt x="2454" y="288"/>
                  </a:lnTo>
                  <a:lnTo>
                    <a:pt x="2451" y="288"/>
                  </a:lnTo>
                  <a:lnTo>
                    <a:pt x="2447" y="287"/>
                  </a:lnTo>
                  <a:lnTo>
                    <a:pt x="2447" y="285"/>
                  </a:lnTo>
                  <a:lnTo>
                    <a:pt x="2446" y="283"/>
                  </a:lnTo>
                  <a:lnTo>
                    <a:pt x="2446" y="280"/>
                  </a:lnTo>
                  <a:lnTo>
                    <a:pt x="2444" y="276"/>
                  </a:lnTo>
                  <a:lnTo>
                    <a:pt x="2444" y="273"/>
                  </a:lnTo>
                  <a:lnTo>
                    <a:pt x="2442" y="273"/>
                  </a:lnTo>
                  <a:lnTo>
                    <a:pt x="2440" y="273"/>
                  </a:lnTo>
                  <a:lnTo>
                    <a:pt x="2442" y="271"/>
                  </a:lnTo>
                  <a:lnTo>
                    <a:pt x="2442" y="271"/>
                  </a:lnTo>
                  <a:lnTo>
                    <a:pt x="2440" y="269"/>
                  </a:lnTo>
                  <a:lnTo>
                    <a:pt x="2440" y="269"/>
                  </a:lnTo>
                  <a:lnTo>
                    <a:pt x="2439" y="267"/>
                  </a:lnTo>
                  <a:lnTo>
                    <a:pt x="2439" y="267"/>
                  </a:lnTo>
                  <a:lnTo>
                    <a:pt x="2437" y="264"/>
                  </a:lnTo>
                  <a:lnTo>
                    <a:pt x="2433" y="264"/>
                  </a:lnTo>
                  <a:lnTo>
                    <a:pt x="2432" y="259"/>
                  </a:lnTo>
                  <a:lnTo>
                    <a:pt x="2425" y="259"/>
                  </a:lnTo>
                  <a:lnTo>
                    <a:pt x="2425" y="259"/>
                  </a:lnTo>
                  <a:lnTo>
                    <a:pt x="2423" y="259"/>
                  </a:lnTo>
                  <a:lnTo>
                    <a:pt x="2423" y="257"/>
                  </a:lnTo>
                  <a:lnTo>
                    <a:pt x="2425" y="257"/>
                  </a:lnTo>
                  <a:lnTo>
                    <a:pt x="2426" y="253"/>
                  </a:lnTo>
                  <a:lnTo>
                    <a:pt x="2430" y="253"/>
                  </a:lnTo>
                  <a:lnTo>
                    <a:pt x="2428" y="246"/>
                  </a:lnTo>
                  <a:lnTo>
                    <a:pt x="2425" y="246"/>
                  </a:lnTo>
                  <a:lnTo>
                    <a:pt x="2425" y="243"/>
                  </a:lnTo>
                  <a:lnTo>
                    <a:pt x="2428" y="243"/>
                  </a:lnTo>
                  <a:lnTo>
                    <a:pt x="2428" y="243"/>
                  </a:lnTo>
                  <a:lnTo>
                    <a:pt x="2428" y="241"/>
                  </a:lnTo>
                  <a:lnTo>
                    <a:pt x="2428" y="241"/>
                  </a:lnTo>
                  <a:lnTo>
                    <a:pt x="2428" y="239"/>
                  </a:lnTo>
                  <a:lnTo>
                    <a:pt x="2435" y="234"/>
                  </a:lnTo>
                  <a:lnTo>
                    <a:pt x="2435" y="227"/>
                  </a:lnTo>
                  <a:lnTo>
                    <a:pt x="2437" y="227"/>
                  </a:lnTo>
                  <a:lnTo>
                    <a:pt x="2437" y="222"/>
                  </a:lnTo>
                  <a:lnTo>
                    <a:pt x="2437" y="222"/>
                  </a:lnTo>
                  <a:lnTo>
                    <a:pt x="2439" y="218"/>
                  </a:lnTo>
                  <a:lnTo>
                    <a:pt x="2437" y="217"/>
                  </a:lnTo>
                  <a:lnTo>
                    <a:pt x="2437" y="217"/>
                  </a:lnTo>
                  <a:lnTo>
                    <a:pt x="2433" y="217"/>
                  </a:lnTo>
                  <a:lnTo>
                    <a:pt x="2433" y="215"/>
                  </a:lnTo>
                  <a:lnTo>
                    <a:pt x="2432" y="217"/>
                  </a:lnTo>
                  <a:lnTo>
                    <a:pt x="2428" y="215"/>
                  </a:lnTo>
                  <a:lnTo>
                    <a:pt x="2428" y="217"/>
                  </a:lnTo>
                  <a:lnTo>
                    <a:pt x="2426" y="217"/>
                  </a:lnTo>
                  <a:lnTo>
                    <a:pt x="2426" y="217"/>
                  </a:lnTo>
                  <a:lnTo>
                    <a:pt x="2425" y="217"/>
                  </a:lnTo>
                  <a:lnTo>
                    <a:pt x="2425" y="215"/>
                  </a:lnTo>
                  <a:lnTo>
                    <a:pt x="2425" y="215"/>
                  </a:lnTo>
                  <a:lnTo>
                    <a:pt x="2421" y="215"/>
                  </a:lnTo>
                  <a:lnTo>
                    <a:pt x="2418" y="217"/>
                  </a:lnTo>
                  <a:lnTo>
                    <a:pt x="2414" y="218"/>
                  </a:lnTo>
                  <a:lnTo>
                    <a:pt x="2409" y="220"/>
                  </a:lnTo>
                  <a:lnTo>
                    <a:pt x="2407" y="220"/>
                  </a:lnTo>
                  <a:lnTo>
                    <a:pt x="2405" y="217"/>
                  </a:lnTo>
                  <a:lnTo>
                    <a:pt x="2405" y="217"/>
                  </a:lnTo>
                  <a:lnTo>
                    <a:pt x="2407" y="217"/>
                  </a:lnTo>
                  <a:lnTo>
                    <a:pt x="2407" y="213"/>
                  </a:lnTo>
                  <a:lnTo>
                    <a:pt x="2407" y="211"/>
                  </a:lnTo>
                  <a:lnTo>
                    <a:pt x="2409" y="210"/>
                  </a:lnTo>
                  <a:lnTo>
                    <a:pt x="2411" y="208"/>
                  </a:lnTo>
                  <a:lnTo>
                    <a:pt x="2414" y="208"/>
                  </a:lnTo>
                  <a:lnTo>
                    <a:pt x="2416" y="203"/>
                  </a:lnTo>
                  <a:lnTo>
                    <a:pt x="2419" y="201"/>
                  </a:lnTo>
                  <a:lnTo>
                    <a:pt x="2419" y="199"/>
                  </a:lnTo>
                  <a:lnTo>
                    <a:pt x="2421" y="198"/>
                  </a:lnTo>
                  <a:lnTo>
                    <a:pt x="2421" y="196"/>
                  </a:lnTo>
                  <a:lnTo>
                    <a:pt x="2421" y="194"/>
                  </a:lnTo>
                  <a:lnTo>
                    <a:pt x="2419" y="192"/>
                  </a:lnTo>
                  <a:lnTo>
                    <a:pt x="2419" y="191"/>
                  </a:lnTo>
                  <a:lnTo>
                    <a:pt x="2416" y="189"/>
                  </a:lnTo>
                  <a:lnTo>
                    <a:pt x="2416" y="191"/>
                  </a:lnTo>
                  <a:lnTo>
                    <a:pt x="2414" y="191"/>
                  </a:lnTo>
                  <a:lnTo>
                    <a:pt x="2412" y="191"/>
                  </a:lnTo>
                  <a:lnTo>
                    <a:pt x="2412" y="191"/>
                  </a:lnTo>
                  <a:lnTo>
                    <a:pt x="2411" y="189"/>
                  </a:lnTo>
                  <a:lnTo>
                    <a:pt x="2411" y="189"/>
                  </a:lnTo>
                  <a:lnTo>
                    <a:pt x="2407" y="194"/>
                  </a:lnTo>
                  <a:lnTo>
                    <a:pt x="2404" y="192"/>
                  </a:lnTo>
                  <a:lnTo>
                    <a:pt x="2404" y="196"/>
                  </a:lnTo>
                  <a:lnTo>
                    <a:pt x="2402" y="196"/>
                  </a:lnTo>
                  <a:lnTo>
                    <a:pt x="2402" y="198"/>
                  </a:lnTo>
                  <a:lnTo>
                    <a:pt x="2400" y="198"/>
                  </a:lnTo>
                  <a:lnTo>
                    <a:pt x="2402" y="196"/>
                  </a:lnTo>
                  <a:lnTo>
                    <a:pt x="2402" y="194"/>
                  </a:lnTo>
                  <a:lnTo>
                    <a:pt x="2402" y="192"/>
                  </a:lnTo>
                  <a:lnTo>
                    <a:pt x="2400" y="192"/>
                  </a:lnTo>
                  <a:lnTo>
                    <a:pt x="2397" y="192"/>
                  </a:lnTo>
                  <a:lnTo>
                    <a:pt x="2397" y="196"/>
                  </a:lnTo>
                  <a:lnTo>
                    <a:pt x="2395" y="201"/>
                  </a:lnTo>
                  <a:lnTo>
                    <a:pt x="2395" y="204"/>
                  </a:lnTo>
                  <a:lnTo>
                    <a:pt x="2391" y="204"/>
                  </a:lnTo>
                  <a:lnTo>
                    <a:pt x="2391" y="204"/>
                  </a:lnTo>
                  <a:lnTo>
                    <a:pt x="2391" y="206"/>
                  </a:lnTo>
                  <a:lnTo>
                    <a:pt x="2391" y="206"/>
                  </a:lnTo>
                  <a:lnTo>
                    <a:pt x="2391" y="208"/>
                  </a:lnTo>
                  <a:lnTo>
                    <a:pt x="2391" y="210"/>
                  </a:lnTo>
                  <a:lnTo>
                    <a:pt x="2393" y="210"/>
                  </a:lnTo>
                  <a:lnTo>
                    <a:pt x="2391" y="213"/>
                  </a:lnTo>
                  <a:lnTo>
                    <a:pt x="2386" y="213"/>
                  </a:lnTo>
                  <a:lnTo>
                    <a:pt x="2384" y="217"/>
                  </a:lnTo>
                  <a:lnTo>
                    <a:pt x="2386" y="217"/>
                  </a:lnTo>
                  <a:lnTo>
                    <a:pt x="2386" y="218"/>
                  </a:lnTo>
                  <a:lnTo>
                    <a:pt x="2383" y="220"/>
                  </a:lnTo>
                  <a:lnTo>
                    <a:pt x="2383" y="222"/>
                  </a:lnTo>
                  <a:lnTo>
                    <a:pt x="2384" y="224"/>
                  </a:lnTo>
                  <a:lnTo>
                    <a:pt x="2384" y="224"/>
                  </a:lnTo>
                  <a:lnTo>
                    <a:pt x="2386" y="225"/>
                  </a:lnTo>
                  <a:close/>
                  <a:moveTo>
                    <a:pt x="2370" y="211"/>
                  </a:moveTo>
                  <a:lnTo>
                    <a:pt x="2374" y="211"/>
                  </a:lnTo>
                  <a:lnTo>
                    <a:pt x="2376" y="208"/>
                  </a:lnTo>
                  <a:lnTo>
                    <a:pt x="2376" y="204"/>
                  </a:lnTo>
                  <a:lnTo>
                    <a:pt x="2377" y="201"/>
                  </a:lnTo>
                  <a:lnTo>
                    <a:pt x="2379" y="198"/>
                  </a:lnTo>
                  <a:lnTo>
                    <a:pt x="2379" y="194"/>
                  </a:lnTo>
                  <a:lnTo>
                    <a:pt x="2377" y="194"/>
                  </a:lnTo>
                  <a:lnTo>
                    <a:pt x="2376" y="194"/>
                  </a:lnTo>
                  <a:lnTo>
                    <a:pt x="2374" y="194"/>
                  </a:lnTo>
                  <a:lnTo>
                    <a:pt x="2372" y="196"/>
                  </a:lnTo>
                  <a:lnTo>
                    <a:pt x="2370" y="196"/>
                  </a:lnTo>
                  <a:lnTo>
                    <a:pt x="2370" y="201"/>
                  </a:lnTo>
                  <a:lnTo>
                    <a:pt x="2367" y="201"/>
                  </a:lnTo>
                  <a:lnTo>
                    <a:pt x="2367" y="201"/>
                  </a:lnTo>
                  <a:lnTo>
                    <a:pt x="2367" y="203"/>
                  </a:lnTo>
                  <a:lnTo>
                    <a:pt x="2367" y="204"/>
                  </a:lnTo>
                  <a:lnTo>
                    <a:pt x="2369" y="204"/>
                  </a:lnTo>
                  <a:lnTo>
                    <a:pt x="2369" y="206"/>
                  </a:lnTo>
                  <a:lnTo>
                    <a:pt x="2367" y="208"/>
                  </a:lnTo>
                  <a:lnTo>
                    <a:pt x="2365" y="208"/>
                  </a:lnTo>
                  <a:lnTo>
                    <a:pt x="2365" y="211"/>
                  </a:lnTo>
                  <a:lnTo>
                    <a:pt x="2365" y="211"/>
                  </a:lnTo>
                  <a:lnTo>
                    <a:pt x="2365" y="213"/>
                  </a:lnTo>
                  <a:lnTo>
                    <a:pt x="2365" y="217"/>
                  </a:lnTo>
                  <a:lnTo>
                    <a:pt x="2369" y="215"/>
                  </a:lnTo>
                  <a:lnTo>
                    <a:pt x="2369" y="213"/>
                  </a:lnTo>
                  <a:lnTo>
                    <a:pt x="2370" y="211"/>
                  </a:lnTo>
                  <a:close/>
                  <a:moveTo>
                    <a:pt x="2781" y="198"/>
                  </a:moveTo>
                  <a:lnTo>
                    <a:pt x="2779" y="198"/>
                  </a:lnTo>
                  <a:lnTo>
                    <a:pt x="2779" y="204"/>
                  </a:lnTo>
                  <a:lnTo>
                    <a:pt x="2781" y="204"/>
                  </a:lnTo>
                  <a:lnTo>
                    <a:pt x="2782" y="208"/>
                  </a:lnTo>
                  <a:lnTo>
                    <a:pt x="2782" y="208"/>
                  </a:lnTo>
                  <a:lnTo>
                    <a:pt x="2784" y="210"/>
                  </a:lnTo>
                  <a:lnTo>
                    <a:pt x="2786" y="210"/>
                  </a:lnTo>
                  <a:lnTo>
                    <a:pt x="2786" y="210"/>
                  </a:lnTo>
                  <a:lnTo>
                    <a:pt x="2786" y="210"/>
                  </a:lnTo>
                  <a:lnTo>
                    <a:pt x="2788" y="208"/>
                  </a:lnTo>
                  <a:lnTo>
                    <a:pt x="2791" y="208"/>
                  </a:lnTo>
                  <a:lnTo>
                    <a:pt x="2795" y="208"/>
                  </a:lnTo>
                  <a:lnTo>
                    <a:pt x="2796" y="204"/>
                  </a:lnTo>
                  <a:lnTo>
                    <a:pt x="2798" y="203"/>
                  </a:lnTo>
                  <a:lnTo>
                    <a:pt x="2800" y="199"/>
                  </a:lnTo>
                  <a:lnTo>
                    <a:pt x="2800" y="196"/>
                  </a:lnTo>
                  <a:lnTo>
                    <a:pt x="2789" y="196"/>
                  </a:lnTo>
                  <a:lnTo>
                    <a:pt x="2789" y="196"/>
                  </a:lnTo>
                  <a:lnTo>
                    <a:pt x="2788" y="196"/>
                  </a:lnTo>
                  <a:lnTo>
                    <a:pt x="2788" y="198"/>
                  </a:lnTo>
                  <a:lnTo>
                    <a:pt x="2784" y="199"/>
                  </a:lnTo>
                  <a:lnTo>
                    <a:pt x="2782" y="199"/>
                  </a:lnTo>
                  <a:lnTo>
                    <a:pt x="2781" y="198"/>
                  </a:lnTo>
                  <a:close/>
                  <a:moveTo>
                    <a:pt x="271" y="198"/>
                  </a:moveTo>
                  <a:lnTo>
                    <a:pt x="267" y="198"/>
                  </a:lnTo>
                  <a:lnTo>
                    <a:pt x="267" y="199"/>
                  </a:lnTo>
                  <a:lnTo>
                    <a:pt x="271" y="199"/>
                  </a:lnTo>
                  <a:lnTo>
                    <a:pt x="271" y="198"/>
                  </a:lnTo>
                  <a:close/>
                  <a:moveTo>
                    <a:pt x="539" y="217"/>
                  </a:moveTo>
                  <a:lnTo>
                    <a:pt x="539" y="224"/>
                  </a:lnTo>
                  <a:lnTo>
                    <a:pt x="539" y="224"/>
                  </a:lnTo>
                  <a:lnTo>
                    <a:pt x="539" y="225"/>
                  </a:lnTo>
                  <a:lnTo>
                    <a:pt x="541" y="225"/>
                  </a:lnTo>
                  <a:lnTo>
                    <a:pt x="543" y="224"/>
                  </a:lnTo>
                  <a:lnTo>
                    <a:pt x="543" y="224"/>
                  </a:lnTo>
                  <a:lnTo>
                    <a:pt x="543" y="224"/>
                  </a:lnTo>
                  <a:lnTo>
                    <a:pt x="545" y="222"/>
                  </a:lnTo>
                  <a:lnTo>
                    <a:pt x="546" y="218"/>
                  </a:lnTo>
                  <a:lnTo>
                    <a:pt x="548" y="218"/>
                  </a:lnTo>
                  <a:lnTo>
                    <a:pt x="546" y="210"/>
                  </a:lnTo>
                  <a:lnTo>
                    <a:pt x="543" y="210"/>
                  </a:lnTo>
                  <a:lnTo>
                    <a:pt x="543" y="208"/>
                  </a:lnTo>
                  <a:lnTo>
                    <a:pt x="545" y="206"/>
                  </a:lnTo>
                  <a:lnTo>
                    <a:pt x="545" y="206"/>
                  </a:lnTo>
                  <a:lnTo>
                    <a:pt x="546" y="206"/>
                  </a:lnTo>
                  <a:lnTo>
                    <a:pt x="546" y="204"/>
                  </a:lnTo>
                  <a:lnTo>
                    <a:pt x="545" y="204"/>
                  </a:lnTo>
                  <a:lnTo>
                    <a:pt x="543" y="203"/>
                  </a:lnTo>
                  <a:lnTo>
                    <a:pt x="543" y="201"/>
                  </a:lnTo>
                  <a:lnTo>
                    <a:pt x="539" y="199"/>
                  </a:lnTo>
                  <a:lnTo>
                    <a:pt x="536" y="199"/>
                  </a:lnTo>
                  <a:lnTo>
                    <a:pt x="532" y="198"/>
                  </a:lnTo>
                  <a:lnTo>
                    <a:pt x="534" y="201"/>
                  </a:lnTo>
                  <a:lnTo>
                    <a:pt x="536" y="204"/>
                  </a:lnTo>
                  <a:lnTo>
                    <a:pt x="538" y="206"/>
                  </a:lnTo>
                  <a:lnTo>
                    <a:pt x="538" y="213"/>
                  </a:lnTo>
                  <a:lnTo>
                    <a:pt x="539" y="217"/>
                  </a:lnTo>
                  <a:close/>
                  <a:moveTo>
                    <a:pt x="508" y="204"/>
                  </a:moveTo>
                  <a:lnTo>
                    <a:pt x="508" y="204"/>
                  </a:lnTo>
                  <a:lnTo>
                    <a:pt x="508" y="201"/>
                  </a:lnTo>
                  <a:lnTo>
                    <a:pt x="508" y="201"/>
                  </a:lnTo>
                  <a:lnTo>
                    <a:pt x="508" y="204"/>
                  </a:lnTo>
                  <a:close/>
                  <a:moveTo>
                    <a:pt x="279" y="208"/>
                  </a:moveTo>
                  <a:lnTo>
                    <a:pt x="278" y="208"/>
                  </a:lnTo>
                  <a:lnTo>
                    <a:pt x="278" y="206"/>
                  </a:lnTo>
                  <a:lnTo>
                    <a:pt x="272" y="208"/>
                  </a:lnTo>
                  <a:lnTo>
                    <a:pt x="272" y="204"/>
                  </a:lnTo>
                  <a:lnTo>
                    <a:pt x="269" y="203"/>
                  </a:lnTo>
                  <a:lnTo>
                    <a:pt x="269" y="206"/>
                  </a:lnTo>
                  <a:lnTo>
                    <a:pt x="267" y="206"/>
                  </a:lnTo>
                  <a:lnTo>
                    <a:pt x="267" y="208"/>
                  </a:lnTo>
                  <a:lnTo>
                    <a:pt x="265" y="206"/>
                  </a:lnTo>
                  <a:lnTo>
                    <a:pt x="264" y="206"/>
                  </a:lnTo>
                  <a:lnTo>
                    <a:pt x="262" y="206"/>
                  </a:lnTo>
                  <a:lnTo>
                    <a:pt x="262" y="208"/>
                  </a:lnTo>
                  <a:lnTo>
                    <a:pt x="260" y="208"/>
                  </a:lnTo>
                  <a:lnTo>
                    <a:pt x="260" y="204"/>
                  </a:lnTo>
                  <a:lnTo>
                    <a:pt x="258" y="204"/>
                  </a:lnTo>
                  <a:lnTo>
                    <a:pt x="255" y="204"/>
                  </a:lnTo>
                  <a:lnTo>
                    <a:pt x="255" y="208"/>
                  </a:lnTo>
                  <a:lnTo>
                    <a:pt x="255" y="208"/>
                  </a:lnTo>
                  <a:lnTo>
                    <a:pt x="257" y="208"/>
                  </a:lnTo>
                  <a:lnTo>
                    <a:pt x="257" y="210"/>
                  </a:lnTo>
                  <a:lnTo>
                    <a:pt x="258" y="210"/>
                  </a:lnTo>
                  <a:lnTo>
                    <a:pt x="257" y="211"/>
                  </a:lnTo>
                  <a:lnTo>
                    <a:pt x="257" y="211"/>
                  </a:lnTo>
                  <a:lnTo>
                    <a:pt x="255" y="213"/>
                  </a:lnTo>
                  <a:lnTo>
                    <a:pt x="253" y="213"/>
                  </a:lnTo>
                  <a:lnTo>
                    <a:pt x="253" y="213"/>
                  </a:lnTo>
                  <a:lnTo>
                    <a:pt x="251" y="211"/>
                  </a:lnTo>
                  <a:lnTo>
                    <a:pt x="250" y="211"/>
                  </a:lnTo>
                  <a:lnTo>
                    <a:pt x="248" y="211"/>
                  </a:lnTo>
                  <a:lnTo>
                    <a:pt x="246" y="213"/>
                  </a:lnTo>
                  <a:lnTo>
                    <a:pt x="244" y="213"/>
                  </a:lnTo>
                  <a:lnTo>
                    <a:pt x="246" y="217"/>
                  </a:lnTo>
                  <a:lnTo>
                    <a:pt x="246" y="218"/>
                  </a:lnTo>
                  <a:lnTo>
                    <a:pt x="248" y="218"/>
                  </a:lnTo>
                  <a:lnTo>
                    <a:pt x="248" y="220"/>
                  </a:lnTo>
                  <a:lnTo>
                    <a:pt x="246" y="224"/>
                  </a:lnTo>
                  <a:lnTo>
                    <a:pt x="248" y="224"/>
                  </a:lnTo>
                  <a:lnTo>
                    <a:pt x="248" y="225"/>
                  </a:lnTo>
                  <a:lnTo>
                    <a:pt x="250" y="224"/>
                  </a:lnTo>
                  <a:lnTo>
                    <a:pt x="251" y="224"/>
                  </a:lnTo>
                  <a:lnTo>
                    <a:pt x="253" y="222"/>
                  </a:lnTo>
                  <a:lnTo>
                    <a:pt x="253" y="222"/>
                  </a:lnTo>
                  <a:lnTo>
                    <a:pt x="255" y="222"/>
                  </a:lnTo>
                  <a:lnTo>
                    <a:pt x="255" y="224"/>
                  </a:lnTo>
                  <a:lnTo>
                    <a:pt x="255" y="224"/>
                  </a:lnTo>
                  <a:lnTo>
                    <a:pt x="258" y="224"/>
                  </a:lnTo>
                  <a:lnTo>
                    <a:pt x="258" y="227"/>
                  </a:lnTo>
                  <a:lnTo>
                    <a:pt x="262" y="227"/>
                  </a:lnTo>
                  <a:lnTo>
                    <a:pt x="262" y="225"/>
                  </a:lnTo>
                  <a:lnTo>
                    <a:pt x="264" y="225"/>
                  </a:lnTo>
                  <a:lnTo>
                    <a:pt x="264" y="222"/>
                  </a:lnTo>
                  <a:lnTo>
                    <a:pt x="267" y="222"/>
                  </a:lnTo>
                  <a:lnTo>
                    <a:pt x="272" y="220"/>
                  </a:lnTo>
                  <a:lnTo>
                    <a:pt x="276" y="218"/>
                  </a:lnTo>
                  <a:lnTo>
                    <a:pt x="276" y="217"/>
                  </a:lnTo>
                  <a:lnTo>
                    <a:pt x="272" y="217"/>
                  </a:lnTo>
                  <a:lnTo>
                    <a:pt x="272" y="215"/>
                  </a:lnTo>
                  <a:lnTo>
                    <a:pt x="276" y="215"/>
                  </a:lnTo>
                  <a:lnTo>
                    <a:pt x="276" y="217"/>
                  </a:lnTo>
                  <a:lnTo>
                    <a:pt x="276" y="217"/>
                  </a:lnTo>
                  <a:lnTo>
                    <a:pt x="278" y="215"/>
                  </a:lnTo>
                  <a:lnTo>
                    <a:pt x="278" y="215"/>
                  </a:lnTo>
                  <a:lnTo>
                    <a:pt x="279" y="215"/>
                  </a:lnTo>
                  <a:lnTo>
                    <a:pt x="281" y="215"/>
                  </a:lnTo>
                  <a:lnTo>
                    <a:pt x="283" y="217"/>
                  </a:lnTo>
                  <a:lnTo>
                    <a:pt x="283" y="215"/>
                  </a:lnTo>
                  <a:lnTo>
                    <a:pt x="283" y="215"/>
                  </a:lnTo>
                  <a:lnTo>
                    <a:pt x="283" y="213"/>
                  </a:lnTo>
                  <a:lnTo>
                    <a:pt x="281" y="213"/>
                  </a:lnTo>
                  <a:lnTo>
                    <a:pt x="278" y="213"/>
                  </a:lnTo>
                  <a:lnTo>
                    <a:pt x="278" y="211"/>
                  </a:lnTo>
                  <a:lnTo>
                    <a:pt x="279" y="210"/>
                  </a:lnTo>
                  <a:lnTo>
                    <a:pt x="279" y="208"/>
                  </a:lnTo>
                  <a:close/>
                  <a:moveTo>
                    <a:pt x="546" y="210"/>
                  </a:moveTo>
                  <a:lnTo>
                    <a:pt x="546" y="211"/>
                  </a:lnTo>
                  <a:lnTo>
                    <a:pt x="548" y="211"/>
                  </a:lnTo>
                  <a:lnTo>
                    <a:pt x="548" y="210"/>
                  </a:lnTo>
                  <a:lnTo>
                    <a:pt x="548" y="210"/>
                  </a:lnTo>
                  <a:lnTo>
                    <a:pt x="546" y="210"/>
                  </a:lnTo>
                  <a:close/>
                  <a:moveTo>
                    <a:pt x="2784" y="215"/>
                  </a:moveTo>
                  <a:lnTo>
                    <a:pt x="2784" y="211"/>
                  </a:lnTo>
                  <a:lnTo>
                    <a:pt x="2782" y="211"/>
                  </a:lnTo>
                  <a:lnTo>
                    <a:pt x="2782" y="215"/>
                  </a:lnTo>
                  <a:lnTo>
                    <a:pt x="2784" y="215"/>
                  </a:lnTo>
                  <a:close/>
                  <a:moveTo>
                    <a:pt x="2740" y="218"/>
                  </a:moveTo>
                  <a:lnTo>
                    <a:pt x="2744" y="217"/>
                  </a:lnTo>
                  <a:lnTo>
                    <a:pt x="2744" y="215"/>
                  </a:lnTo>
                  <a:lnTo>
                    <a:pt x="2740" y="215"/>
                  </a:lnTo>
                  <a:lnTo>
                    <a:pt x="2740" y="218"/>
                  </a:lnTo>
                  <a:lnTo>
                    <a:pt x="2739" y="218"/>
                  </a:lnTo>
                  <a:lnTo>
                    <a:pt x="2737" y="218"/>
                  </a:lnTo>
                  <a:lnTo>
                    <a:pt x="2735" y="218"/>
                  </a:lnTo>
                  <a:lnTo>
                    <a:pt x="2735" y="218"/>
                  </a:lnTo>
                  <a:lnTo>
                    <a:pt x="2734" y="218"/>
                  </a:lnTo>
                  <a:lnTo>
                    <a:pt x="2728" y="229"/>
                  </a:lnTo>
                  <a:lnTo>
                    <a:pt x="2727" y="229"/>
                  </a:lnTo>
                  <a:lnTo>
                    <a:pt x="2727" y="232"/>
                  </a:lnTo>
                  <a:lnTo>
                    <a:pt x="2728" y="236"/>
                  </a:lnTo>
                  <a:lnTo>
                    <a:pt x="2732" y="239"/>
                  </a:lnTo>
                  <a:lnTo>
                    <a:pt x="2732" y="241"/>
                  </a:lnTo>
                  <a:lnTo>
                    <a:pt x="2732" y="241"/>
                  </a:lnTo>
                  <a:lnTo>
                    <a:pt x="2732" y="241"/>
                  </a:lnTo>
                  <a:lnTo>
                    <a:pt x="2734" y="238"/>
                  </a:lnTo>
                  <a:lnTo>
                    <a:pt x="2737" y="236"/>
                  </a:lnTo>
                  <a:lnTo>
                    <a:pt x="2737" y="234"/>
                  </a:lnTo>
                  <a:lnTo>
                    <a:pt x="2739" y="232"/>
                  </a:lnTo>
                  <a:lnTo>
                    <a:pt x="2737" y="227"/>
                  </a:lnTo>
                  <a:lnTo>
                    <a:pt x="2739" y="227"/>
                  </a:lnTo>
                  <a:lnTo>
                    <a:pt x="2740" y="224"/>
                  </a:lnTo>
                  <a:lnTo>
                    <a:pt x="2740" y="222"/>
                  </a:lnTo>
                  <a:lnTo>
                    <a:pt x="2740" y="218"/>
                  </a:lnTo>
                  <a:close/>
                  <a:moveTo>
                    <a:pt x="550" y="239"/>
                  </a:moveTo>
                  <a:lnTo>
                    <a:pt x="552" y="239"/>
                  </a:lnTo>
                  <a:lnTo>
                    <a:pt x="552" y="241"/>
                  </a:lnTo>
                  <a:lnTo>
                    <a:pt x="555" y="241"/>
                  </a:lnTo>
                  <a:lnTo>
                    <a:pt x="555" y="241"/>
                  </a:lnTo>
                  <a:lnTo>
                    <a:pt x="557" y="241"/>
                  </a:lnTo>
                  <a:lnTo>
                    <a:pt x="555" y="238"/>
                  </a:lnTo>
                  <a:lnTo>
                    <a:pt x="555" y="238"/>
                  </a:lnTo>
                  <a:lnTo>
                    <a:pt x="555" y="236"/>
                  </a:lnTo>
                  <a:lnTo>
                    <a:pt x="559" y="236"/>
                  </a:lnTo>
                  <a:lnTo>
                    <a:pt x="557" y="232"/>
                  </a:lnTo>
                  <a:lnTo>
                    <a:pt x="557" y="231"/>
                  </a:lnTo>
                  <a:lnTo>
                    <a:pt x="557" y="229"/>
                  </a:lnTo>
                  <a:lnTo>
                    <a:pt x="552" y="227"/>
                  </a:lnTo>
                  <a:lnTo>
                    <a:pt x="552" y="225"/>
                  </a:lnTo>
                  <a:lnTo>
                    <a:pt x="546" y="225"/>
                  </a:lnTo>
                  <a:lnTo>
                    <a:pt x="546" y="229"/>
                  </a:lnTo>
                  <a:lnTo>
                    <a:pt x="546" y="229"/>
                  </a:lnTo>
                  <a:lnTo>
                    <a:pt x="546" y="231"/>
                  </a:lnTo>
                  <a:lnTo>
                    <a:pt x="546" y="232"/>
                  </a:lnTo>
                  <a:lnTo>
                    <a:pt x="546" y="232"/>
                  </a:lnTo>
                  <a:lnTo>
                    <a:pt x="546" y="234"/>
                  </a:lnTo>
                  <a:lnTo>
                    <a:pt x="550" y="234"/>
                  </a:lnTo>
                  <a:lnTo>
                    <a:pt x="550" y="238"/>
                  </a:lnTo>
                  <a:lnTo>
                    <a:pt x="546" y="238"/>
                  </a:lnTo>
                  <a:lnTo>
                    <a:pt x="545" y="234"/>
                  </a:lnTo>
                  <a:lnTo>
                    <a:pt x="545" y="234"/>
                  </a:lnTo>
                  <a:lnTo>
                    <a:pt x="543" y="231"/>
                  </a:lnTo>
                  <a:lnTo>
                    <a:pt x="539" y="234"/>
                  </a:lnTo>
                  <a:lnTo>
                    <a:pt x="539" y="232"/>
                  </a:lnTo>
                  <a:lnTo>
                    <a:pt x="539" y="232"/>
                  </a:lnTo>
                  <a:lnTo>
                    <a:pt x="538" y="231"/>
                  </a:lnTo>
                  <a:lnTo>
                    <a:pt x="538" y="229"/>
                  </a:lnTo>
                  <a:lnTo>
                    <a:pt x="538" y="225"/>
                  </a:lnTo>
                  <a:lnTo>
                    <a:pt x="536" y="224"/>
                  </a:lnTo>
                  <a:lnTo>
                    <a:pt x="536" y="222"/>
                  </a:lnTo>
                  <a:lnTo>
                    <a:pt x="532" y="220"/>
                  </a:lnTo>
                  <a:lnTo>
                    <a:pt x="531" y="220"/>
                  </a:lnTo>
                  <a:lnTo>
                    <a:pt x="529" y="218"/>
                  </a:lnTo>
                  <a:lnTo>
                    <a:pt x="527" y="217"/>
                  </a:lnTo>
                  <a:lnTo>
                    <a:pt x="527" y="217"/>
                  </a:lnTo>
                  <a:lnTo>
                    <a:pt x="526" y="217"/>
                  </a:lnTo>
                  <a:lnTo>
                    <a:pt x="526" y="217"/>
                  </a:lnTo>
                  <a:lnTo>
                    <a:pt x="526" y="217"/>
                  </a:lnTo>
                  <a:lnTo>
                    <a:pt x="524" y="217"/>
                  </a:lnTo>
                  <a:lnTo>
                    <a:pt x="524" y="220"/>
                  </a:lnTo>
                  <a:lnTo>
                    <a:pt x="524" y="222"/>
                  </a:lnTo>
                  <a:lnTo>
                    <a:pt x="526" y="225"/>
                  </a:lnTo>
                  <a:lnTo>
                    <a:pt x="527" y="225"/>
                  </a:lnTo>
                  <a:lnTo>
                    <a:pt x="527" y="229"/>
                  </a:lnTo>
                  <a:lnTo>
                    <a:pt x="529" y="229"/>
                  </a:lnTo>
                  <a:lnTo>
                    <a:pt x="529" y="232"/>
                  </a:lnTo>
                  <a:lnTo>
                    <a:pt x="529" y="234"/>
                  </a:lnTo>
                  <a:lnTo>
                    <a:pt x="531" y="234"/>
                  </a:lnTo>
                  <a:lnTo>
                    <a:pt x="534" y="234"/>
                  </a:lnTo>
                  <a:lnTo>
                    <a:pt x="534" y="238"/>
                  </a:lnTo>
                  <a:lnTo>
                    <a:pt x="534" y="238"/>
                  </a:lnTo>
                  <a:lnTo>
                    <a:pt x="536" y="239"/>
                  </a:lnTo>
                  <a:lnTo>
                    <a:pt x="536" y="241"/>
                  </a:lnTo>
                  <a:lnTo>
                    <a:pt x="538" y="243"/>
                  </a:lnTo>
                  <a:lnTo>
                    <a:pt x="538" y="243"/>
                  </a:lnTo>
                  <a:lnTo>
                    <a:pt x="538" y="243"/>
                  </a:lnTo>
                  <a:lnTo>
                    <a:pt x="539" y="241"/>
                  </a:lnTo>
                  <a:lnTo>
                    <a:pt x="539" y="241"/>
                  </a:lnTo>
                  <a:lnTo>
                    <a:pt x="541" y="241"/>
                  </a:lnTo>
                  <a:lnTo>
                    <a:pt x="539" y="241"/>
                  </a:lnTo>
                  <a:lnTo>
                    <a:pt x="539" y="241"/>
                  </a:lnTo>
                  <a:lnTo>
                    <a:pt x="539" y="239"/>
                  </a:lnTo>
                  <a:lnTo>
                    <a:pt x="539" y="239"/>
                  </a:lnTo>
                  <a:lnTo>
                    <a:pt x="539" y="238"/>
                  </a:lnTo>
                  <a:lnTo>
                    <a:pt x="541" y="238"/>
                  </a:lnTo>
                  <a:lnTo>
                    <a:pt x="541" y="236"/>
                  </a:lnTo>
                  <a:lnTo>
                    <a:pt x="541" y="236"/>
                  </a:lnTo>
                  <a:lnTo>
                    <a:pt x="543" y="241"/>
                  </a:lnTo>
                  <a:lnTo>
                    <a:pt x="546" y="241"/>
                  </a:lnTo>
                  <a:lnTo>
                    <a:pt x="546" y="243"/>
                  </a:lnTo>
                  <a:lnTo>
                    <a:pt x="545" y="245"/>
                  </a:lnTo>
                  <a:lnTo>
                    <a:pt x="545" y="246"/>
                  </a:lnTo>
                  <a:lnTo>
                    <a:pt x="546" y="246"/>
                  </a:lnTo>
                  <a:lnTo>
                    <a:pt x="546" y="248"/>
                  </a:lnTo>
                  <a:lnTo>
                    <a:pt x="546" y="250"/>
                  </a:lnTo>
                  <a:lnTo>
                    <a:pt x="548" y="250"/>
                  </a:lnTo>
                  <a:lnTo>
                    <a:pt x="548" y="248"/>
                  </a:lnTo>
                  <a:lnTo>
                    <a:pt x="550" y="246"/>
                  </a:lnTo>
                  <a:lnTo>
                    <a:pt x="550" y="241"/>
                  </a:lnTo>
                  <a:lnTo>
                    <a:pt x="550" y="241"/>
                  </a:lnTo>
                  <a:lnTo>
                    <a:pt x="550" y="239"/>
                  </a:lnTo>
                  <a:close/>
                  <a:moveTo>
                    <a:pt x="2358" y="218"/>
                  </a:moveTo>
                  <a:lnTo>
                    <a:pt x="2358" y="218"/>
                  </a:lnTo>
                  <a:lnTo>
                    <a:pt x="2363" y="218"/>
                  </a:lnTo>
                  <a:lnTo>
                    <a:pt x="2363" y="217"/>
                  </a:lnTo>
                  <a:lnTo>
                    <a:pt x="2358" y="217"/>
                  </a:lnTo>
                  <a:lnTo>
                    <a:pt x="2358" y="217"/>
                  </a:lnTo>
                  <a:lnTo>
                    <a:pt x="2358" y="217"/>
                  </a:lnTo>
                  <a:lnTo>
                    <a:pt x="2358" y="218"/>
                  </a:lnTo>
                  <a:close/>
                  <a:moveTo>
                    <a:pt x="2376" y="225"/>
                  </a:moveTo>
                  <a:lnTo>
                    <a:pt x="2374" y="225"/>
                  </a:lnTo>
                  <a:lnTo>
                    <a:pt x="2374" y="225"/>
                  </a:lnTo>
                  <a:lnTo>
                    <a:pt x="2376" y="225"/>
                  </a:lnTo>
                  <a:lnTo>
                    <a:pt x="2377" y="217"/>
                  </a:lnTo>
                  <a:lnTo>
                    <a:pt x="2376" y="217"/>
                  </a:lnTo>
                  <a:lnTo>
                    <a:pt x="2376" y="218"/>
                  </a:lnTo>
                  <a:lnTo>
                    <a:pt x="2374" y="218"/>
                  </a:lnTo>
                  <a:lnTo>
                    <a:pt x="2374" y="220"/>
                  </a:lnTo>
                  <a:lnTo>
                    <a:pt x="2372" y="218"/>
                  </a:lnTo>
                  <a:lnTo>
                    <a:pt x="2372" y="220"/>
                  </a:lnTo>
                  <a:lnTo>
                    <a:pt x="2370" y="220"/>
                  </a:lnTo>
                  <a:lnTo>
                    <a:pt x="2372" y="225"/>
                  </a:lnTo>
                  <a:lnTo>
                    <a:pt x="2372" y="229"/>
                  </a:lnTo>
                  <a:lnTo>
                    <a:pt x="2374" y="231"/>
                  </a:lnTo>
                  <a:lnTo>
                    <a:pt x="2376" y="234"/>
                  </a:lnTo>
                  <a:lnTo>
                    <a:pt x="2377" y="234"/>
                  </a:lnTo>
                  <a:lnTo>
                    <a:pt x="2377" y="238"/>
                  </a:lnTo>
                  <a:lnTo>
                    <a:pt x="2379" y="238"/>
                  </a:lnTo>
                  <a:lnTo>
                    <a:pt x="2381" y="231"/>
                  </a:lnTo>
                  <a:lnTo>
                    <a:pt x="2377" y="231"/>
                  </a:lnTo>
                  <a:lnTo>
                    <a:pt x="2376" y="225"/>
                  </a:lnTo>
                  <a:close/>
                  <a:moveTo>
                    <a:pt x="517" y="225"/>
                  </a:moveTo>
                  <a:lnTo>
                    <a:pt x="517" y="225"/>
                  </a:lnTo>
                  <a:lnTo>
                    <a:pt x="520" y="225"/>
                  </a:lnTo>
                  <a:lnTo>
                    <a:pt x="520" y="220"/>
                  </a:lnTo>
                  <a:lnTo>
                    <a:pt x="519" y="220"/>
                  </a:lnTo>
                  <a:lnTo>
                    <a:pt x="519" y="222"/>
                  </a:lnTo>
                  <a:lnTo>
                    <a:pt x="519" y="222"/>
                  </a:lnTo>
                  <a:lnTo>
                    <a:pt x="519" y="224"/>
                  </a:lnTo>
                  <a:lnTo>
                    <a:pt x="517" y="225"/>
                  </a:lnTo>
                  <a:close/>
                  <a:moveTo>
                    <a:pt x="267" y="225"/>
                  </a:moveTo>
                  <a:lnTo>
                    <a:pt x="271" y="225"/>
                  </a:lnTo>
                  <a:lnTo>
                    <a:pt x="271" y="222"/>
                  </a:lnTo>
                  <a:lnTo>
                    <a:pt x="267" y="222"/>
                  </a:lnTo>
                  <a:lnTo>
                    <a:pt x="267" y="225"/>
                  </a:lnTo>
                  <a:close/>
                  <a:moveTo>
                    <a:pt x="2358" y="227"/>
                  </a:moveTo>
                  <a:lnTo>
                    <a:pt x="2360" y="225"/>
                  </a:lnTo>
                  <a:lnTo>
                    <a:pt x="2360" y="222"/>
                  </a:lnTo>
                  <a:lnTo>
                    <a:pt x="2356" y="222"/>
                  </a:lnTo>
                  <a:lnTo>
                    <a:pt x="2356" y="229"/>
                  </a:lnTo>
                  <a:lnTo>
                    <a:pt x="2358" y="229"/>
                  </a:lnTo>
                  <a:lnTo>
                    <a:pt x="2358" y="227"/>
                  </a:lnTo>
                  <a:close/>
                  <a:moveTo>
                    <a:pt x="560" y="234"/>
                  </a:moveTo>
                  <a:lnTo>
                    <a:pt x="562" y="241"/>
                  </a:lnTo>
                  <a:lnTo>
                    <a:pt x="564" y="239"/>
                  </a:lnTo>
                  <a:lnTo>
                    <a:pt x="564" y="234"/>
                  </a:lnTo>
                  <a:lnTo>
                    <a:pt x="560" y="234"/>
                  </a:lnTo>
                  <a:close/>
                  <a:moveTo>
                    <a:pt x="1327" y="234"/>
                  </a:moveTo>
                  <a:lnTo>
                    <a:pt x="1320" y="234"/>
                  </a:lnTo>
                  <a:lnTo>
                    <a:pt x="1320" y="238"/>
                  </a:lnTo>
                  <a:lnTo>
                    <a:pt x="1323" y="238"/>
                  </a:lnTo>
                  <a:lnTo>
                    <a:pt x="1325" y="236"/>
                  </a:lnTo>
                  <a:lnTo>
                    <a:pt x="1327" y="234"/>
                  </a:lnTo>
                  <a:lnTo>
                    <a:pt x="1327" y="234"/>
                  </a:lnTo>
                  <a:close/>
                  <a:moveTo>
                    <a:pt x="1332" y="246"/>
                  </a:moveTo>
                  <a:lnTo>
                    <a:pt x="1332" y="246"/>
                  </a:lnTo>
                  <a:lnTo>
                    <a:pt x="1334" y="245"/>
                  </a:lnTo>
                  <a:lnTo>
                    <a:pt x="1334" y="241"/>
                  </a:lnTo>
                  <a:lnTo>
                    <a:pt x="1334" y="238"/>
                  </a:lnTo>
                  <a:lnTo>
                    <a:pt x="1334" y="236"/>
                  </a:lnTo>
                  <a:lnTo>
                    <a:pt x="1330" y="234"/>
                  </a:lnTo>
                  <a:lnTo>
                    <a:pt x="1328" y="238"/>
                  </a:lnTo>
                  <a:lnTo>
                    <a:pt x="1328" y="243"/>
                  </a:lnTo>
                  <a:lnTo>
                    <a:pt x="1328" y="248"/>
                  </a:lnTo>
                  <a:lnTo>
                    <a:pt x="1327" y="250"/>
                  </a:lnTo>
                  <a:lnTo>
                    <a:pt x="1327" y="252"/>
                  </a:lnTo>
                  <a:lnTo>
                    <a:pt x="1330" y="252"/>
                  </a:lnTo>
                  <a:lnTo>
                    <a:pt x="1330" y="248"/>
                  </a:lnTo>
                  <a:lnTo>
                    <a:pt x="1332" y="246"/>
                  </a:lnTo>
                  <a:close/>
                  <a:moveTo>
                    <a:pt x="2592" y="236"/>
                  </a:moveTo>
                  <a:lnTo>
                    <a:pt x="2592" y="239"/>
                  </a:lnTo>
                  <a:lnTo>
                    <a:pt x="2592" y="239"/>
                  </a:lnTo>
                  <a:lnTo>
                    <a:pt x="2592" y="241"/>
                  </a:lnTo>
                  <a:lnTo>
                    <a:pt x="2594" y="239"/>
                  </a:lnTo>
                  <a:lnTo>
                    <a:pt x="2596" y="239"/>
                  </a:lnTo>
                  <a:lnTo>
                    <a:pt x="2597" y="238"/>
                  </a:lnTo>
                  <a:lnTo>
                    <a:pt x="2597" y="238"/>
                  </a:lnTo>
                  <a:lnTo>
                    <a:pt x="2597" y="236"/>
                  </a:lnTo>
                  <a:lnTo>
                    <a:pt x="2596" y="236"/>
                  </a:lnTo>
                  <a:lnTo>
                    <a:pt x="2596" y="234"/>
                  </a:lnTo>
                  <a:lnTo>
                    <a:pt x="2592" y="236"/>
                  </a:lnTo>
                  <a:close/>
                  <a:moveTo>
                    <a:pt x="573" y="241"/>
                  </a:moveTo>
                  <a:lnTo>
                    <a:pt x="571" y="241"/>
                  </a:lnTo>
                  <a:lnTo>
                    <a:pt x="571" y="243"/>
                  </a:lnTo>
                  <a:lnTo>
                    <a:pt x="571" y="245"/>
                  </a:lnTo>
                  <a:lnTo>
                    <a:pt x="573" y="245"/>
                  </a:lnTo>
                  <a:lnTo>
                    <a:pt x="573" y="241"/>
                  </a:lnTo>
                  <a:close/>
                  <a:moveTo>
                    <a:pt x="1320" y="245"/>
                  </a:moveTo>
                  <a:lnTo>
                    <a:pt x="1323" y="245"/>
                  </a:lnTo>
                  <a:lnTo>
                    <a:pt x="1323" y="243"/>
                  </a:lnTo>
                  <a:lnTo>
                    <a:pt x="1323" y="241"/>
                  </a:lnTo>
                  <a:lnTo>
                    <a:pt x="1321" y="241"/>
                  </a:lnTo>
                  <a:lnTo>
                    <a:pt x="1321" y="243"/>
                  </a:lnTo>
                  <a:lnTo>
                    <a:pt x="1320" y="245"/>
                  </a:lnTo>
                  <a:close/>
                  <a:moveTo>
                    <a:pt x="564" y="243"/>
                  </a:moveTo>
                  <a:lnTo>
                    <a:pt x="564" y="245"/>
                  </a:lnTo>
                  <a:lnTo>
                    <a:pt x="566" y="245"/>
                  </a:lnTo>
                  <a:lnTo>
                    <a:pt x="567" y="246"/>
                  </a:lnTo>
                  <a:lnTo>
                    <a:pt x="566" y="245"/>
                  </a:lnTo>
                  <a:lnTo>
                    <a:pt x="566" y="243"/>
                  </a:lnTo>
                  <a:lnTo>
                    <a:pt x="564" y="243"/>
                  </a:lnTo>
                  <a:close/>
                  <a:moveTo>
                    <a:pt x="583" y="271"/>
                  </a:moveTo>
                  <a:lnTo>
                    <a:pt x="583" y="273"/>
                  </a:lnTo>
                  <a:lnTo>
                    <a:pt x="580" y="273"/>
                  </a:lnTo>
                  <a:lnTo>
                    <a:pt x="583" y="264"/>
                  </a:lnTo>
                  <a:lnTo>
                    <a:pt x="576" y="264"/>
                  </a:lnTo>
                  <a:lnTo>
                    <a:pt x="576" y="262"/>
                  </a:lnTo>
                  <a:lnTo>
                    <a:pt x="574" y="260"/>
                  </a:lnTo>
                  <a:lnTo>
                    <a:pt x="574" y="260"/>
                  </a:lnTo>
                  <a:lnTo>
                    <a:pt x="573" y="260"/>
                  </a:lnTo>
                  <a:lnTo>
                    <a:pt x="571" y="259"/>
                  </a:lnTo>
                  <a:lnTo>
                    <a:pt x="571" y="255"/>
                  </a:lnTo>
                  <a:lnTo>
                    <a:pt x="571" y="255"/>
                  </a:lnTo>
                  <a:lnTo>
                    <a:pt x="569" y="252"/>
                  </a:lnTo>
                  <a:lnTo>
                    <a:pt x="567" y="252"/>
                  </a:lnTo>
                  <a:lnTo>
                    <a:pt x="567" y="252"/>
                  </a:lnTo>
                  <a:lnTo>
                    <a:pt x="566" y="252"/>
                  </a:lnTo>
                  <a:lnTo>
                    <a:pt x="564" y="250"/>
                  </a:lnTo>
                  <a:lnTo>
                    <a:pt x="564" y="250"/>
                  </a:lnTo>
                  <a:lnTo>
                    <a:pt x="562" y="250"/>
                  </a:lnTo>
                  <a:lnTo>
                    <a:pt x="562" y="246"/>
                  </a:lnTo>
                  <a:lnTo>
                    <a:pt x="559" y="245"/>
                  </a:lnTo>
                  <a:lnTo>
                    <a:pt x="555" y="243"/>
                  </a:lnTo>
                  <a:lnTo>
                    <a:pt x="552" y="252"/>
                  </a:lnTo>
                  <a:lnTo>
                    <a:pt x="555" y="252"/>
                  </a:lnTo>
                  <a:lnTo>
                    <a:pt x="557" y="252"/>
                  </a:lnTo>
                  <a:lnTo>
                    <a:pt x="559" y="252"/>
                  </a:lnTo>
                  <a:lnTo>
                    <a:pt x="560" y="253"/>
                  </a:lnTo>
                  <a:lnTo>
                    <a:pt x="560" y="259"/>
                  </a:lnTo>
                  <a:lnTo>
                    <a:pt x="564" y="257"/>
                  </a:lnTo>
                  <a:lnTo>
                    <a:pt x="564" y="260"/>
                  </a:lnTo>
                  <a:lnTo>
                    <a:pt x="564" y="262"/>
                  </a:lnTo>
                  <a:lnTo>
                    <a:pt x="564" y="264"/>
                  </a:lnTo>
                  <a:lnTo>
                    <a:pt x="567" y="266"/>
                  </a:lnTo>
                  <a:lnTo>
                    <a:pt x="567" y="267"/>
                  </a:lnTo>
                  <a:lnTo>
                    <a:pt x="573" y="267"/>
                  </a:lnTo>
                  <a:lnTo>
                    <a:pt x="573" y="267"/>
                  </a:lnTo>
                  <a:lnTo>
                    <a:pt x="573" y="267"/>
                  </a:lnTo>
                  <a:lnTo>
                    <a:pt x="573" y="271"/>
                  </a:lnTo>
                  <a:lnTo>
                    <a:pt x="573" y="271"/>
                  </a:lnTo>
                  <a:lnTo>
                    <a:pt x="573" y="273"/>
                  </a:lnTo>
                  <a:lnTo>
                    <a:pt x="576" y="273"/>
                  </a:lnTo>
                  <a:lnTo>
                    <a:pt x="576" y="276"/>
                  </a:lnTo>
                  <a:lnTo>
                    <a:pt x="578" y="280"/>
                  </a:lnTo>
                  <a:lnTo>
                    <a:pt x="580" y="281"/>
                  </a:lnTo>
                  <a:lnTo>
                    <a:pt x="585" y="281"/>
                  </a:lnTo>
                  <a:lnTo>
                    <a:pt x="585" y="278"/>
                  </a:lnTo>
                  <a:lnTo>
                    <a:pt x="583" y="274"/>
                  </a:lnTo>
                  <a:lnTo>
                    <a:pt x="585" y="271"/>
                  </a:lnTo>
                  <a:lnTo>
                    <a:pt x="583" y="271"/>
                  </a:lnTo>
                  <a:close/>
                  <a:moveTo>
                    <a:pt x="2377" y="243"/>
                  </a:moveTo>
                  <a:lnTo>
                    <a:pt x="2374" y="243"/>
                  </a:lnTo>
                  <a:lnTo>
                    <a:pt x="2376" y="250"/>
                  </a:lnTo>
                  <a:lnTo>
                    <a:pt x="2374" y="250"/>
                  </a:lnTo>
                  <a:lnTo>
                    <a:pt x="2374" y="252"/>
                  </a:lnTo>
                  <a:lnTo>
                    <a:pt x="2374" y="252"/>
                  </a:lnTo>
                  <a:lnTo>
                    <a:pt x="2376" y="252"/>
                  </a:lnTo>
                  <a:lnTo>
                    <a:pt x="2376" y="252"/>
                  </a:lnTo>
                  <a:lnTo>
                    <a:pt x="2377" y="252"/>
                  </a:lnTo>
                  <a:lnTo>
                    <a:pt x="2379" y="252"/>
                  </a:lnTo>
                  <a:lnTo>
                    <a:pt x="2381" y="250"/>
                  </a:lnTo>
                  <a:lnTo>
                    <a:pt x="2381" y="248"/>
                  </a:lnTo>
                  <a:lnTo>
                    <a:pt x="2379" y="246"/>
                  </a:lnTo>
                  <a:lnTo>
                    <a:pt x="2379" y="245"/>
                  </a:lnTo>
                  <a:lnTo>
                    <a:pt x="2377" y="243"/>
                  </a:lnTo>
                  <a:close/>
                  <a:moveTo>
                    <a:pt x="567" y="246"/>
                  </a:moveTo>
                  <a:lnTo>
                    <a:pt x="567" y="246"/>
                  </a:lnTo>
                  <a:lnTo>
                    <a:pt x="567" y="248"/>
                  </a:lnTo>
                  <a:lnTo>
                    <a:pt x="569" y="248"/>
                  </a:lnTo>
                  <a:lnTo>
                    <a:pt x="571" y="250"/>
                  </a:lnTo>
                  <a:lnTo>
                    <a:pt x="571" y="252"/>
                  </a:lnTo>
                  <a:lnTo>
                    <a:pt x="573" y="252"/>
                  </a:lnTo>
                  <a:lnTo>
                    <a:pt x="573" y="250"/>
                  </a:lnTo>
                  <a:lnTo>
                    <a:pt x="573" y="248"/>
                  </a:lnTo>
                  <a:lnTo>
                    <a:pt x="571" y="246"/>
                  </a:lnTo>
                  <a:lnTo>
                    <a:pt x="567" y="245"/>
                  </a:lnTo>
                  <a:lnTo>
                    <a:pt x="567" y="246"/>
                  </a:lnTo>
                  <a:close/>
                  <a:moveTo>
                    <a:pt x="543" y="250"/>
                  </a:moveTo>
                  <a:lnTo>
                    <a:pt x="543" y="250"/>
                  </a:lnTo>
                  <a:lnTo>
                    <a:pt x="543" y="252"/>
                  </a:lnTo>
                  <a:lnTo>
                    <a:pt x="543" y="252"/>
                  </a:lnTo>
                  <a:lnTo>
                    <a:pt x="545" y="252"/>
                  </a:lnTo>
                  <a:lnTo>
                    <a:pt x="545" y="250"/>
                  </a:lnTo>
                  <a:lnTo>
                    <a:pt x="543" y="250"/>
                  </a:lnTo>
                  <a:lnTo>
                    <a:pt x="543" y="250"/>
                  </a:lnTo>
                  <a:close/>
                  <a:moveTo>
                    <a:pt x="1327" y="250"/>
                  </a:moveTo>
                  <a:lnTo>
                    <a:pt x="1323" y="250"/>
                  </a:lnTo>
                  <a:lnTo>
                    <a:pt x="1323" y="250"/>
                  </a:lnTo>
                  <a:lnTo>
                    <a:pt x="1323" y="252"/>
                  </a:lnTo>
                  <a:lnTo>
                    <a:pt x="1325" y="252"/>
                  </a:lnTo>
                  <a:lnTo>
                    <a:pt x="1325" y="252"/>
                  </a:lnTo>
                  <a:lnTo>
                    <a:pt x="1327" y="250"/>
                  </a:lnTo>
                  <a:close/>
                  <a:moveTo>
                    <a:pt x="2372" y="255"/>
                  </a:moveTo>
                  <a:lnTo>
                    <a:pt x="2374" y="255"/>
                  </a:lnTo>
                  <a:lnTo>
                    <a:pt x="2372" y="255"/>
                  </a:lnTo>
                  <a:lnTo>
                    <a:pt x="2372" y="253"/>
                  </a:lnTo>
                  <a:lnTo>
                    <a:pt x="2372" y="253"/>
                  </a:lnTo>
                  <a:lnTo>
                    <a:pt x="2372" y="255"/>
                  </a:lnTo>
                  <a:close/>
                  <a:moveTo>
                    <a:pt x="2381" y="260"/>
                  </a:moveTo>
                  <a:lnTo>
                    <a:pt x="2381" y="259"/>
                  </a:lnTo>
                  <a:lnTo>
                    <a:pt x="2383" y="257"/>
                  </a:lnTo>
                  <a:lnTo>
                    <a:pt x="2383" y="257"/>
                  </a:lnTo>
                  <a:lnTo>
                    <a:pt x="2383" y="255"/>
                  </a:lnTo>
                  <a:lnTo>
                    <a:pt x="2383" y="255"/>
                  </a:lnTo>
                  <a:lnTo>
                    <a:pt x="2381" y="253"/>
                  </a:lnTo>
                  <a:lnTo>
                    <a:pt x="2381" y="255"/>
                  </a:lnTo>
                  <a:lnTo>
                    <a:pt x="2381" y="257"/>
                  </a:lnTo>
                  <a:lnTo>
                    <a:pt x="2379" y="259"/>
                  </a:lnTo>
                  <a:lnTo>
                    <a:pt x="2379" y="259"/>
                  </a:lnTo>
                  <a:lnTo>
                    <a:pt x="2379" y="259"/>
                  </a:lnTo>
                  <a:lnTo>
                    <a:pt x="2379" y="260"/>
                  </a:lnTo>
                  <a:lnTo>
                    <a:pt x="2381" y="260"/>
                  </a:lnTo>
                  <a:close/>
                  <a:moveTo>
                    <a:pt x="2636" y="267"/>
                  </a:moveTo>
                  <a:lnTo>
                    <a:pt x="2634" y="267"/>
                  </a:lnTo>
                  <a:lnTo>
                    <a:pt x="2632" y="262"/>
                  </a:lnTo>
                  <a:lnTo>
                    <a:pt x="2627" y="264"/>
                  </a:lnTo>
                  <a:lnTo>
                    <a:pt x="2627" y="267"/>
                  </a:lnTo>
                  <a:lnTo>
                    <a:pt x="2624" y="267"/>
                  </a:lnTo>
                  <a:lnTo>
                    <a:pt x="2624" y="269"/>
                  </a:lnTo>
                  <a:lnTo>
                    <a:pt x="2625" y="271"/>
                  </a:lnTo>
                  <a:lnTo>
                    <a:pt x="2627" y="273"/>
                  </a:lnTo>
                  <a:lnTo>
                    <a:pt x="2627" y="280"/>
                  </a:lnTo>
                  <a:lnTo>
                    <a:pt x="2632" y="280"/>
                  </a:lnTo>
                  <a:lnTo>
                    <a:pt x="2632" y="278"/>
                  </a:lnTo>
                  <a:lnTo>
                    <a:pt x="2636" y="278"/>
                  </a:lnTo>
                  <a:lnTo>
                    <a:pt x="2636" y="280"/>
                  </a:lnTo>
                  <a:lnTo>
                    <a:pt x="2636" y="280"/>
                  </a:lnTo>
                  <a:lnTo>
                    <a:pt x="2636" y="283"/>
                  </a:lnTo>
                  <a:lnTo>
                    <a:pt x="2639" y="283"/>
                  </a:lnTo>
                  <a:lnTo>
                    <a:pt x="2639" y="283"/>
                  </a:lnTo>
                  <a:lnTo>
                    <a:pt x="2641" y="283"/>
                  </a:lnTo>
                  <a:lnTo>
                    <a:pt x="2641" y="280"/>
                  </a:lnTo>
                  <a:lnTo>
                    <a:pt x="2643" y="278"/>
                  </a:lnTo>
                  <a:lnTo>
                    <a:pt x="2644" y="276"/>
                  </a:lnTo>
                  <a:lnTo>
                    <a:pt x="2646" y="276"/>
                  </a:lnTo>
                  <a:lnTo>
                    <a:pt x="2646" y="273"/>
                  </a:lnTo>
                  <a:lnTo>
                    <a:pt x="2644" y="271"/>
                  </a:lnTo>
                  <a:lnTo>
                    <a:pt x="2643" y="271"/>
                  </a:lnTo>
                  <a:lnTo>
                    <a:pt x="2644" y="267"/>
                  </a:lnTo>
                  <a:lnTo>
                    <a:pt x="2646" y="267"/>
                  </a:lnTo>
                  <a:lnTo>
                    <a:pt x="2646" y="262"/>
                  </a:lnTo>
                  <a:lnTo>
                    <a:pt x="2646" y="259"/>
                  </a:lnTo>
                  <a:lnTo>
                    <a:pt x="2644" y="255"/>
                  </a:lnTo>
                  <a:lnTo>
                    <a:pt x="2638" y="255"/>
                  </a:lnTo>
                  <a:lnTo>
                    <a:pt x="2638" y="257"/>
                  </a:lnTo>
                  <a:lnTo>
                    <a:pt x="2636" y="257"/>
                  </a:lnTo>
                  <a:lnTo>
                    <a:pt x="2636" y="262"/>
                  </a:lnTo>
                  <a:lnTo>
                    <a:pt x="2638" y="262"/>
                  </a:lnTo>
                  <a:lnTo>
                    <a:pt x="2638" y="262"/>
                  </a:lnTo>
                  <a:lnTo>
                    <a:pt x="2638" y="264"/>
                  </a:lnTo>
                  <a:lnTo>
                    <a:pt x="2638" y="264"/>
                  </a:lnTo>
                  <a:lnTo>
                    <a:pt x="2636" y="267"/>
                  </a:lnTo>
                  <a:close/>
                  <a:moveTo>
                    <a:pt x="4800" y="264"/>
                  </a:moveTo>
                  <a:lnTo>
                    <a:pt x="4800" y="266"/>
                  </a:lnTo>
                  <a:lnTo>
                    <a:pt x="4802" y="266"/>
                  </a:lnTo>
                  <a:lnTo>
                    <a:pt x="4800" y="264"/>
                  </a:lnTo>
                  <a:lnTo>
                    <a:pt x="4800" y="264"/>
                  </a:lnTo>
                  <a:lnTo>
                    <a:pt x="4800" y="264"/>
                  </a:lnTo>
                  <a:close/>
                  <a:moveTo>
                    <a:pt x="162" y="266"/>
                  </a:moveTo>
                  <a:lnTo>
                    <a:pt x="161" y="266"/>
                  </a:lnTo>
                  <a:lnTo>
                    <a:pt x="161" y="266"/>
                  </a:lnTo>
                  <a:lnTo>
                    <a:pt x="159" y="264"/>
                  </a:lnTo>
                  <a:lnTo>
                    <a:pt x="159" y="266"/>
                  </a:lnTo>
                  <a:lnTo>
                    <a:pt x="159" y="267"/>
                  </a:lnTo>
                  <a:lnTo>
                    <a:pt x="159" y="269"/>
                  </a:lnTo>
                  <a:lnTo>
                    <a:pt x="162" y="267"/>
                  </a:lnTo>
                  <a:lnTo>
                    <a:pt x="162" y="267"/>
                  </a:lnTo>
                  <a:lnTo>
                    <a:pt x="162" y="266"/>
                  </a:lnTo>
                  <a:lnTo>
                    <a:pt x="162" y="26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1">
                <a:solidFill>
                  <a:prstClr val="black"/>
                </a:solidFill>
                <a:latin typeface="Arial" panose="020B0604020202020204" pitchFamily="34" charset="0"/>
                <a:cs typeface="Arial" panose="020B0604020202020204" pitchFamily="34" charset="0"/>
              </a:endParaRPr>
            </a:p>
          </p:txBody>
        </p:sp>
        <p:sp>
          <p:nvSpPr>
            <p:cNvPr id="328" name="Freeform 14"/>
            <p:cNvSpPr>
              <a:spLocks noEditPoints="1"/>
            </p:cNvSpPr>
            <p:nvPr/>
          </p:nvSpPr>
          <p:spPr bwMode="auto">
            <a:xfrm>
              <a:off x="309563" y="2411413"/>
              <a:ext cx="8677275" cy="735013"/>
            </a:xfrm>
            <a:custGeom>
              <a:avLst/>
              <a:gdLst>
                <a:gd name="T0" fmla="*/ 2856 w 5466"/>
                <a:gd name="T1" fmla="*/ 7 h 463"/>
                <a:gd name="T2" fmla="*/ 2594 w 5466"/>
                <a:gd name="T3" fmla="*/ 82 h 463"/>
                <a:gd name="T4" fmla="*/ 2610 w 5466"/>
                <a:gd name="T5" fmla="*/ 35 h 463"/>
                <a:gd name="T6" fmla="*/ 2591 w 5466"/>
                <a:gd name="T7" fmla="*/ 9 h 463"/>
                <a:gd name="T8" fmla="*/ 2565 w 5466"/>
                <a:gd name="T9" fmla="*/ 34 h 463"/>
                <a:gd name="T10" fmla="*/ 2568 w 5466"/>
                <a:gd name="T11" fmla="*/ 63 h 463"/>
                <a:gd name="T12" fmla="*/ 2921 w 5466"/>
                <a:gd name="T13" fmla="*/ 14 h 463"/>
                <a:gd name="T14" fmla="*/ 353 w 5466"/>
                <a:gd name="T15" fmla="*/ 14 h 463"/>
                <a:gd name="T16" fmla="*/ 2877 w 5466"/>
                <a:gd name="T17" fmla="*/ 25 h 463"/>
                <a:gd name="T18" fmla="*/ 4671 w 5466"/>
                <a:gd name="T19" fmla="*/ 18 h 463"/>
                <a:gd name="T20" fmla="*/ 830 w 5466"/>
                <a:gd name="T21" fmla="*/ 35 h 463"/>
                <a:gd name="T22" fmla="*/ 4734 w 5466"/>
                <a:gd name="T23" fmla="*/ 210 h 463"/>
                <a:gd name="T24" fmla="*/ 4748 w 5466"/>
                <a:gd name="T25" fmla="*/ 150 h 463"/>
                <a:gd name="T26" fmla="*/ 4755 w 5466"/>
                <a:gd name="T27" fmla="*/ 82 h 463"/>
                <a:gd name="T28" fmla="*/ 4732 w 5466"/>
                <a:gd name="T29" fmla="*/ 72 h 463"/>
                <a:gd name="T30" fmla="*/ 4734 w 5466"/>
                <a:gd name="T31" fmla="*/ 199 h 463"/>
                <a:gd name="T32" fmla="*/ 803 w 5466"/>
                <a:gd name="T33" fmla="*/ 60 h 463"/>
                <a:gd name="T34" fmla="*/ 5459 w 5466"/>
                <a:gd name="T35" fmla="*/ 51 h 463"/>
                <a:gd name="T36" fmla="*/ 1540 w 5466"/>
                <a:gd name="T37" fmla="*/ 53 h 463"/>
                <a:gd name="T38" fmla="*/ 261 w 5466"/>
                <a:gd name="T39" fmla="*/ 58 h 463"/>
                <a:gd name="T40" fmla="*/ 194 w 5466"/>
                <a:gd name="T41" fmla="*/ 67 h 463"/>
                <a:gd name="T42" fmla="*/ 109 w 5466"/>
                <a:gd name="T43" fmla="*/ 72 h 463"/>
                <a:gd name="T44" fmla="*/ 165 w 5466"/>
                <a:gd name="T45" fmla="*/ 74 h 463"/>
                <a:gd name="T46" fmla="*/ 5350 w 5466"/>
                <a:gd name="T47" fmla="*/ 79 h 463"/>
                <a:gd name="T48" fmla="*/ 1889 w 5466"/>
                <a:gd name="T49" fmla="*/ 88 h 463"/>
                <a:gd name="T50" fmla="*/ 1872 w 5466"/>
                <a:gd name="T51" fmla="*/ 133 h 463"/>
                <a:gd name="T52" fmla="*/ 1868 w 5466"/>
                <a:gd name="T53" fmla="*/ 163 h 463"/>
                <a:gd name="T54" fmla="*/ 1922 w 5466"/>
                <a:gd name="T55" fmla="*/ 159 h 463"/>
                <a:gd name="T56" fmla="*/ 1945 w 5466"/>
                <a:gd name="T57" fmla="*/ 163 h 463"/>
                <a:gd name="T58" fmla="*/ 1966 w 5466"/>
                <a:gd name="T59" fmla="*/ 161 h 463"/>
                <a:gd name="T60" fmla="*/ 1952 w 5466"/>
                <a:gd name="T61" fmla="*/ 149 h 463"/>
                <a:gd name="T62" fmla="*/ 1933 w 5466"/>
                <a:gd name="T63" fmla="*/ 123 h 463"/>
                <a:gd name="T64" fmla="*/ 1901 w 5466"/>
                <a:gd name="T65" fmla="*/ 114 h 463"/>
                <a:gd name="T66" fmla="*/ 1905 w 5466"/>
                <a:gd name="T67" fmla="*/ 86 h 463"/>
                <a:gd name="T68" fmla="*/ 5258 w 5466"/>
                <a:gd name="T69" fmla="*/ 95 h 463"/>
                <a:gd name="T70" fmla="*/ 875 w 5466"/>
                <a:gd name="T71" fmla="*/ 117 h 463"/>
                <a:gd name="T72" fmla="*/ 933 w 5466"/>
                <a:gd name="T73" fmla="*/ 149 h 463"/>
                <a:gd name="T74" fmla="*/ 880 w 5466"/>
                <a:gd name="T75" fmla="*/ 105 h 463"/>
                <a:gd name="T76" fmla="*/ 917 w 5466"/>
                <a:gd name="T77" fmla="*/ 121 h 463"/>
                <a:gd name="T78" fmla="*/ 1802 w 5466"/>
                <a:gd name="T79" fmla="*/ 135 h 463"/>
                <a:gd name="T80" fmla="*/ 1425 w 5466"/>
                <a:gd name="T81" fmla="*/ 154 h 463"/>
                <a:gd name="T82" fmla="*/ 1845 w 5466"/>
                <a:gd name="T83" fmla="*/ 187 h 463"/>
                <a:gd name="T84" fmla="*/ 1831 w 5466"/>
                <a:gd name="T85" fmla="*/ 215 h 463"/>
                <a:gd name="T86" fmla="*/ 1784 w 5466"/>
                <a:gd name="T87" fmla="*/ 185 h 463"/>
                <a:gd name="T88" fmla="*/ 1851 w 5466"/>
                <a:gd name="T89" fmla="*/ 208 h 463"/>
                <a:gd name="T90" fmla="*/ 1845 w 5466"/>
                <a:gd name="T91" fmla="*/ 208 h 463"/>
                <a:gd name="T92" fmla="*/ 1530 w 5466"/>
                <a:gd name="T93" fmla="*/ 217 h 463"/>
                <a:gd name="T94" fmla="*/ 4708 w 5466"/>
                <a:gd name="T95" fmla="*/ 301 h 463"/>
                <a:gd name="T96" fmla="*/ 4762 w 5466"/>
                <a:gd name="T97" fmla="*/ 273 h 463"/>
                <a:gd name="T98" fmla="*/ 4748 w 5466"/>
                <a:gd name="T99" fmla="*/ 250 h 463"/>
                <a:gd name="T100" fmla="*/ 4706 w 5466"/>
                <a:gd name="T101" fmla="*/ 267 h 463"/>
                <a:gd name="T102" fmla="*/ 4813 w 5466"/>
                <a:gd name="T103" fmla="*/ 239 h 463"/>
                <a:gd name="T104" fmla="*/ 4790 w 5466"/>
                <a:gd name="T105" fmla="*/ 250 h 463"/>
                <a:gd name="T106" fmla="*/ 2823 w 5466"/>
                <a:gd name="T107" fmla="*/ 287 h 463"/>
                <a:gd name="T108" fmla="*/ 1655 w 5466"/>
                <a:gd name="T109" fmla="*/ 316 h 463"/>
                <a:gd name="T110" fmla="*/ 4588 w 5466"/>
                <a:gd name="T111" fmla="*/ 451 h 463"/>
                <a:gd name="T112" fmla="*/ 4633 w 5466"/>
                <a:gd name="T113" fmla="*/ 459 h 463"/>
                <a:gd name="T114" fmla="*/ 4678 w 5466"/>
                <a:gd name="T115" fmla="*/ 442 h 463"/>
                <a:gd name="T116" fmla="*/ 4701 w 5466"/>
                <a:gd name="T117" fmla="*/ 430 h 463"/>
                <a:gd name="T118" fmla="*/ 4722 w 5466"/>
                <a:gd name="T119" fmla="*/ 365 h 463"/>
                <a:gd name="T120" fmla="*/ 4704 w 5466"/>
                <a:gd name="T121" fmla="*/ 318 h 463"/>
                <a:gd name="T122" fmla="*/ 4673 w 5466"/>
                <a:gd name="T123" fmla="*/ 393 h 463"/>
                <a:gd name="T124" fmla="*/ 4640 w 5466"/>
                <a:gd name="T125" fmla="*/ 423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66" h="463">
                  <a:moveTo>
                    <a:pt x="2613" y="2"/>
                  </a:moveTo>
                  <a:lnTo>
                    <a:pt x="2613" y="2"/>
                  </a:lnTo>
                  <a:lnTo>
                    <a:pt x="2613" y="0"/>
                  </a:lnTo>
                  <a:lnTo>
                    <a:pt x="2613" y="0"/>
                  </a:lnTo>
                  <a:lnTo>
                    <a:pt x="2613" y="0"/>
                  </a:lnTo>
                  <a:lnTo>
                    <a:pt x="2613" y="2"/>
                  </a:lnTo>
                  <a:close/>
                  <a:moveTo>
                    <a:pt x="2620" y="6"/>
                  </a:moveTo>
                  <a:lnTo>
                    <a:pt x="2622" y="6"/>
                  </a:lnTo>
                  <a:lnTo>
                    <a:pt x="2622" y="0"/>
                  </a:lnTo>
                  <a:lnTo>
                    <a:pt x="2622" y="0"/>
                  </a:lnTo>
                  <a:lnTo>
                    <a:pt x="2620" y="2"/>
                  </a:lnTo>
                  <a:lnTo>
                    <a:pt x="2620" y="6"/>
                  </a:lnTo>
                  <a:close/>
                  <a:moveTo>
                    <a:pt x="2999" y="2"/>
                  </a:moveTo>
                  <a:lnTo>
                    <a:pt x="2997" y="2"/>
                  </a:lnTo>
                  <a:lnTo>
                    <a:pt x="2997" y="4"/>
                  </a:lnTo>
                  <a:lnTo>
                    <a:pt x="2999" y="4"/>
                  </a:lnTo>
                  <a:lnTo>
                    <a:pt x="2999" y="2"/>
                  </a:lnTo>
                  <a:close/>
                  <a:moveTo>
                    <a:pt x="402" y="9"/>
                  </a:moveTo>
                  <a:lnTo>
                    <a:pt x="405" y="9"/>
                  </a:lnTo>
                  <a:lnTo>
                    <a:pt x="405" y="7"/>
                  </a:lnTo>
                  <a:lnTo>
                    <a:pt x="405" y="7"/>
                  </a:lnTo>
                  <a:lnTo>
                    <a:pt x="407" y="6"/>
                  </a:lnTo>
                  <a:lnTo>
                    <a:pt x="407" y="4"/>
                  </a:lnTo>
                  <a:lnTo>
                    <a:pt x="402" y="6"/>
                  </a:lnTo>
                  <a:lnTo>
                    <a:pt x="402" y="9"/>
                  </a:lnTo>
                  <a:close/>
                  <a:moveTo>
                    <a:pt x="803" y="6"/>
                  </a:moveTo>
                  <a:lnTo>
                    <a:pt x="803" y="4"/>
                  </a:lnTo>
                  <a:lnTo>
                    <a:pt x="800" y="4"/>
                  </a:lnTo>
                  <a:lnTo>
                    <a:pt x="802" y="6"/>
                  </a:lnTo>
                  <a:lnTo>
                    <a:pt x="803" y="6"/>
                  </a:lnTo>
                  <a:close/>
                  <a:moveTo>
                    <a:pt x="2851" y="14"/>
                  </a:moveTo>
                  <a:lnTo>
                    <a:pt x="2856" y="16"/>
                  </a:lnTo>
                  <a:lnTo>
                    <a:pt x="2858" y="7"/>
                  </a:lnTo>
                  <a:lnTo>
                    <a:pt x="2856" y="7"/>
                  </a:lnTo>
                  <a:lnTo>
                    <a:pt x="2856" y="4"/>
                  </a:lnTo>
                  <a:lnTo>
                    <a:pt x="2849" y="4"/>
                  </a:lnTo>
                  <a:lnTo>
                    <a:pt x="2846" y="6"/>
                  </a:lnTo>
                  <a:lnTo>
                    <a:pt x="2847" y="9"/>
                  </a:lnTo>
                  <a:lnTo>
                    <a:pt x="2849" y="11"/>
                  </a:lnTo>
                  <a:lnTo>
                    <a:pt x="2851" y="13"/>
                  </a:lnTo>
                  <a:lnTo>
                    <a:pt x="2851" y="14"/>
                  </a:lnTo>
                  <a:close/>
                  <a:moveTo>
                    <a:pt x="2559" y="82"/>
                  </a:moveTo>
                  <a:lnTo>
                    <a:pt x="2558" y="84"/>
                  </a:lnTo>
                  <a:lnTo>
                    <a:pt x="2556" y="84"/>
                  </a:lnTo>
                  <a:lnTo>
                    <a:pt x="2556" y="88"/>
                  </a:lnTo>
                  <a:lnTo>
                    <a:pt x="2556" y="88"/>
                  </a:lnTo>
                  <a:lnTo>
                    <a:pt x="2556" y="89"/>
                  </a:lnTo>
                  <a:lnTo>
                    <a:pt x="2558" y="88"/>
                  </a:lnTo>
                  <a:lnTo>
                    <a:pt x="2559" y="88"/>
                  </a:lnTo>
                  <a:lnTo>
                    <a:pt x="2565" y="88"/>
                  </a:lnTo>
                  <a:lnTo>
                    <a:pt x="2565" y="88"/>
                  </a:lnTo>
                  <a:lnTo>
                    <a:pt x="2565" y="89"/>
                  </a:lnTo>
                  <a:lnTo>
                    <a:pt x="2563" y="89"/>
                  </a:lnTo>
                  <a:lnTo>
                    <a:pt x="2561" y="91"/>
                  </a:lnTo>
                  <a:lnTo>
                    <a:pt x="2561" y="93"/>
                  </a:lnTo>
                  <a:lnTo>
                    <a:pt x="2565" y="93"/>
                  </a:lnTo>
                  <a:lnTo>
                    <a:pt x="2566" y="91"/>
                  </a:lnTo>
                  <a:lnTo>
                    <a:pt x="2568" y="89"/>
                  </a:lnTo>
                  <a:lnTo>
                    <a:pt x="2572" y="88"/>
                  </a:lnTo>
                  <a:lnTo>
                    <a:pt x="2572" y="91"/>
                  </a:lnTo>
                  <a:lnTo>
                    <a:pt x="2577" y="93"/>
                  </a:lnTo>
                  <a:lnTo>
                    <a:pt x="2579" y="91"/>
                  </a:lnTo>
                  <a:lnTo>
                    <a:pt x="2582" y="89"/>
                  </a:lnTo>
                  <a:lnTo>
                    <a:pt x="2586" y="88"/>
                  </a:lnTo>
                  <a:lnTo>
                    <a:pt x="2586" y="84"/>
                  </a:lnTo>
                  <a:lnTo>
                    <a:pt x="2592" y="84"/>
                  </a:lnTo>
                  <a:lnTo>
                    <a:pt x="2592" y="82"/>
                  </a:lnTo>
                  <a:lnTo>
                    <a:pt x="2594" y="82"/>
                  </a:lnTo>
                  <a:lnTo>
                    <a:pt x="2596" y="79"/>
                  </a:lnTo>
                  <a:lnTo>
                    <a:pt x="2596" y="77"/>
                  </a:lnTo>
                  <a:lnTo>
                    <a:pt x="2601" y="77"/>
                  </a:lnTo>
                  <a:lnTo>
                    <a:pt x="2601" y="74"/>
                  </a:lnTo>
                  <a:lnTo>
                    <a:pt x="2603" y="74"/>
                  </a:lnTo>
                  <a:lnTo>
                    <a:pt x="2603" y="72"/>
                  </a:lnTo>
                  <a:lnTo>
                    <a:pt x="2605" y="74"/>
                  </a:lnTo>
                  <a:lnTo>
                    <a:pt x="2605" y="74"/>
                  </a:lnTo>
                  <a:lnTo>
                    <a:pt x="2606" y="75"/>
                  </a:lnTo>
                  <a:lnTo>
                    <a:pt x="2606" y="72"/>
                  </a:lnTo>
                  <a:lnTo>
                    <a:pt x="2606" y="72"/>
                  </a:lnTo>
                  <a:lnTo>
                    <a:pt x="2605" y="70"/>
                  </a:lnTo>
                  <a:lnTo>
                    <a:pt x="2605" y="70"/>
                  </a:lnTo>
                  <a:lnTo>
                    <a:pt x="2610" y="70"/>
                  </a:lnTo>
                  <a:lnTo>
                    <a:pt x="2610" y="68"/>
                  </a:lnTo>
                  <a:lnTo>
                    <a:pt x="2610" y="68"/>
                  </a:lnTo>
                  <a:lnTo>
                    <a:pt x="2610" y="68"/>
                  </a:lnTo>
                  <a:lnTo>
                    <a:pt x="2610" y="60"/>
                  </a:lnTo>
                  <a:lnTo>
                    <a:pt x="2610" y="60"/>
                  </a:lnTo>
                  <a:lnTo>
                    <a:pt x="2610" y="56"/>
                  </a:lnTo>
                  <a:lnTo>
                    <a:pt x="2610" y="56"/>
                  </a:lnTo>
                  <a:lnTo>
                    <a:pt x="2608" y="54"/>
                  </a:lnTo>
                  <a:lnTo>
                    <a:pt x="2608" y="51"/>
                  </a:lnTo>
                  <a:lnTo>
                    <a:pt x="2606" y="51"/>
                  </a:lnTo>
                  <a:lnTo>
                    <a:pt x="2606" y="49"/>
                  </a:lnTo>
                  <a:lnTo>
                    <a:pt x="2608" y="49"/>
                  </a:lnTo>
                  <a:lnTo>
                    <a:pt x="2608" y="47"/>
                  </a:lnTo>
                  <a:lnTo>
                    <a:pt x="2606" y="47"/>
                  </a:lnTo>
                  <a:lnTo>
                    <a:pt x="2608" y="46"/>
                  </a:lnTo>
                  <a:lnTo>
                    <a:pt x="2608" y="44"/>
                  </a:lnTo>
                  <a:lnTo>
                    <a:pt x="2608" y="42"/>
                  </a:lnTo>
                  <a:lnTo>
                    <a:pt x="2606" y="37"/>
                  </a:lnTo>
                  <a:lnTo>
                    <a:pt x="2610" y="37"/>
                  </a:lnTo>
                  <a:lnTo>
                    <a:pt x="2610" y="35"/>
                  </a:lnTo>
                  <a:lnTo>
                    <a:pt x="2612" y="35"/>
                  </a:lnTo>
                  <a:lnTo>
                    <a:pt x="2610" y="34"/>
                  </a:lnTo>
                  <a:lnTo>
                    <a:pt x="2613" y="32"/>
                  </a:lnTo>
                  <a:lnTo>
                    <a:pt x="2617" y="32"/>
                  </a:lnTo>
                  <a:lnTo>
                    <a:pt x="2619" y="32"/>
                  </a:lnTo>
                  <a:lnTo>
                    <a:pt x="2622" y="30"/>
                  </a:lnTo>
                  <a:lnTo>
                    <a:pt x="2622" y="28"/>
                  </a:lnTo>
                  <a:lnTo>
                    <a:pt x="2619" y="27"/>
                  </a:lnTo>
                  <a:lnTo>
                    <a:pt x="2619" y="20"/>
                  </a:lnTo>
                  <a:lnTo>
                    <a:pt x="2615" y="20"/>
                  </a:lnTo>
                  <a:lnTo>
                    <a:pt x="2617" y="18"/>
                  </a:lnTo>
                  <a:lnTo>
                    <a:pt x="2617" y="16"/>
                  </a:lnTo>
                  <a:lnTo>
                    <a:pt x="2619" y="13"/>
                  </a:lnTo>
                  <a:lnTo>
                    <a:pt x="2615" y="13"/>
                  </a:lnTo>
                  <a:lnTo>
                    <a:pt x="2613" y="11"/>
                  </a:lnTo>
                  <a:lnTo>
                    <a:pt x="2612" y="9"/>
                  </a:lnTo>
                  <a:lnTo>
                    <a:pt x="2610" y="11"/>
                  </a:lnTo>
                  <a:lnTo>
                    <a:pt x="2606" y="14"/>
                  </a:lnTo>
                  <a:lnTo>
                    <a:pt x="2603" y="16"/>
                  </a:lnTo>
                  <a:lnTo>
                    <a:pt x="2601" y="16"/>
                  </a:lnTo>
                  <a:lnTo>
                    <a:pt x="2601" y="14"/>
                  </a:lnTo>
                  <a:lnTo>
                    <a:pt x="2601" y="14"/>
                  </a:lnTo>
                  <a:lnTo>
                    <a:pt x="2603" y="13"/>
                  </a:lnTo>
                  <a:lnTo>
                    <a:pt x="2603" y="9"/>
                  </a:lnTo>
                  <a:lnTo>
                    <a:pt x="2603" y="9"/>
                  </a:lnTo>
                  <a:lnTo>
                    <a:pt x="2603" y="7"/>
                  </a:lnTo>
                  <a:lnTo>
                    <a:pt x="2601" y="6"/>
                  </a:lnTo>
                  <a:lnTo>
                    <a:pt x="2599" y="6"/>
                  </a:lnTo>
                  <a:lnTo>
                    <a:pt x="2599" y="9"/>
                  </a:lnTo>
                  <a:lnTo>
                    <a:pt x="2598" y="11"/>
                  </a:lnTo>
                  <a:lnTo>
                    <a:pt x="2596" y="11"/>
                  </a:lnTo>
                  <a:lnTo>
                    <a:pt x="2594" y="11"/>
                  </a:lnTo>
                  <a:lnTo>
                    <a:pt x="2594" y="9"/>
                  </a:lnTo>
                  <a:lnTo>
                    <a:pt x="2591" y="9"/>
                  </a:lnTo>
                  <a:lnTo>
                    <a:pt x="2586" y="9"/>
                  </a:lnTo>
                  <a:lnTo>
                    <a:pt x="2586" y="14"/>
                  </a:lnTo>
                  <a:lnTo>
                    <a:pt x="2582" y="14"/>
                  </a:lnTo>
                  <a:lnTo>
                    <a:pt x="2582" y="18"/>
                  </a:lnTo>
                  <a:lnTo>
                    <a:pt x="2586" y="18"/>
                  </a:lnTo>
                  <a:lnTo>
                    <a:pt x="2586" y="18"/>
                  </a:lnTo>
                  <a:lnTo>
                    <a:pt x="2587" y="18"/>
                  </a:lnTo>
                  <a:lnTo>
                    <a:pt x="2587" y="21"/>
                  </a:lnTo>
                  <a:lnTo>
                    <a:pt x="2586" y="21"/>
                  </a:lnTo>
                  <a:lnTo>
                    <a:pt x="2586" y="21"/>
                  </a:lnTo>
                  <a:lnTo>
                    <a:pt x="2584" y="21"/>
                  </a:lnTo>
                  <a:lnTo>
                    <a:pt x="2582" y="21"/>
                  </a:lnTo>
                  <a:lnTo>
                    <a:pt x="2580" y="25"/>
                  </a:lnTo>
                  <a:lnTo>
                    <a:pt x="2580" y="25"/>
                  </a:lnTo>
                  <a:lnTo>
                    <a:pt x="2580" y="30"/>
                  </a:lnTo>
                  <a:lnTo>
                    <a:pt x="2580" y="30"/>
                  </a:lnTo>
                  <a:lnTo>
                    <a:pt x="2580" y="30"/>
                  </a:lnTo>
                  <a:lnTo>
                    <a:pt x="2579" y="30"/>
                  </a:lnTo>
                  <a:lnTo>
                    <a:pt x="2577" y="28"/>
                  </a:lnTo>
                  <a:lnTo>
                    <a:pt x="2573" y="28"/>
                  </a:lnTo>
                  <a:lnTo>
                    <a:pt x="2572" y="27"/>
                  </a:lnTo>
                  <a:lnTo>
                    <a:pt x="2572" y="28"/>
                  </a:lnTo>
                  <a:lnTo>
                    <a:pt x="2570" y="28"/>
                  </a:lnTo>
                  <a:lnTo>
                    <a:pt x="2570" y="30"/>
                  </a:lnTo>
                  <a:lnTo>
                    <a:pt x="2568" y="30"/>
                  </a:lnTo>
                  <a:lnTo>
                    <a:pt x="2568" y="30"/>
                  </a:lnTo>
                  <a:lnTo>
                    <a:pt x="2568" y="28"/>
                  </a:lnTo>
                  <a:lnTo>
                    <a:pt x="2566" y="28"/>
                  </a:lnTo>
                  <a:lnTo>
                    <a:pt x="2566" y="27"/>
                  </a:lnTo>
                  <a:lnTo>
                    <a:pt x="2565" y="27"/>
                  </a:lnTo>
                  <a:lnTo>
                    <a:pt x="2565" y="30"/>
                  </a:lnTo>
                  <a:lnTo>
                    <a:pt x="2563" y="30"/>
                  </a:lnTo>
                  <a:lnTo>
                    <a:pt x="2563" y="34"/>
                  </a:lnTo>
                  <a:lnTo>
                    <a:pt x="2565" y="34"/>
                  </a:lnTo>
                  <a:lnTo>
                    <a:pt x="2565" y="35"/>
                  </a:lnTo>
                  <a:lnTo>
                    <a:pt x="2568" y="35"/>
                  </a:lnTo>
                  <a:lnTo>
                    <a:pt x="2568" y="39"/>
                  </a:lnTo>
                  <a:lnTo>
                    <a:pt x="2568" y="39"/>
                  </a:lnTo>
                  <a:lnTo>
                    <a:pt x="2568" y="40"/>
                  </a:lnTo>
                  <a:lnTo>
                    <a:pt x="2561" y="40"/>
                  </a:lnTo>
                  <a:lnTo>
                    <a:pt x="2561" y="42"/>
                  </a:lnTo>
                  <a:lnTo>
                    <a:pt x="2559" y="42"/>
                  </a:lnTo>
                  <a:lnTo>
                    <a:pt x="2559" y="42"/>
                  </a:lnTo>
                  <a:lnTo>
                    <a:pt x="2561" y="44"/>
                  </a:lnTo>
                  <a:lnTo>
                    <a:pt x="2561" y="46"/>
                  </a:lnTo>
                  <a:lnTo>
                    <a:pt x="2559" y="46"/>
                  </a:lnTo>
                  <a:lnTo>
                    <a:pt x="2559" y="46"/>
                  </a:lnTo>
                  <a:lnTo>
                    <a:pt x="2556" y="46"/>
                  </a:lnTo>
                  <a:lnTo>
                    <a:pt x="2556" y="51"/>
                  </a:lnTo>
                  <a:lnTo>
                    <a:pt x="2559" y="51"/>
                  </a:lnTo>
                  <a:lnTo>
                    <a:pt x="2561" y="51"/>
                  </a:lnTo>
                  <a:lnTo>
                    <a:pt x="2561" y="53"/>
                  </a:lnTo>
                  <a:lnTo>
                    <a:pt x="2565" y="51"/>
                  </a:lnTo>
                  <a:lnTo>
                    <a:pt x="2566" y="54"/>
                  </a:lnTo>
                  <a:lnTo>
                    <a:pt x="2568" y="54"/>
                  </a:lnTo>
                  <a:lnTo>
                    <a:pt x="2568" y="53"/>
                  </a:lnTo>
                  <a:lnTo>
                    <a:pt x="2573" y="53"/>
                  </a:lnTo>
                  <a:lnTo>
                    <a:pt x="2573" y="49"/>
                  </a:lnTo>
                  <a:lnTo>
                    <a:pt x="2573" y="49"/>
                  </a:lnTo>
                  <a:lnTo>
                    <a:pt x="2575" y="49"/>
                  </a:lnTo>
                  <a:lnTo>
                    <a:pt x="2575" y="49"/>
                  </a:lnTo>
                  <a:lnTo>
                    <a:pt x="2575" y="51"/>
                  </a:lnTo>
                  <a:lnTo>
                    <a:pt x="2575" y="53"/>
                  </a:lnTo>
                  <a:lnTo>
                    <a:pt x="2573" y="54"/>
                  </a:lnTo>
                  <a:lnTo>
                    <a:pt x="2572" y="54"/>
                  </a:lnTo>
                  <a:lnTo>
                    <a:pt x="2572" y="56"/>
                  </a:lnTo>
                  <a:lnTo>
                    <a:pt x="2568" y="58"/>
                  </a:lnTo>
                  <a:lnTo>
                    <a:pt x="2568" y="63"/>
                  </a:lnTo>
                  <a:lnTo>
                    <a:pt x="2568" y="63"/>
                  </a:lnTo>
                  <a:lnTo>
                    <a:pt x="2568" y="65"/>
                  </a:lnTo>
                  <a:lnTo>
                    <a:pt x="2566" y="65"/>
                  </a:lnTo>
                  <a:lnTo>
                    <a:pt x="2565" y="67"/>
                  </a:lnTo>
                  <a:lnTo>
                    <a:pt x="2563" y="67"/>
                  </a:lnTo>
                  <a:lnTo>
                    <a:pt x="2563" y="70"/>
                  </a:lnTo>
                  <a:lnTo>
                    <a:pt x="2568" y="70"/>
                  </a:lnTo>
                  <a:lnTo>
                    <a:pt x="2568" y="70"/>
                  </a:lnTo>
                  <a:lnTo>
                    <a:pt x="2565" y="72"/>
                  </a:lnTo>
                  <a:lnTo>
                    <a:pt x="2563" y="72"/>
                  </a:lnTo>
                  <a:lnTo>
                    <a:pt x="2561" y="74"/>
                  </a:lnTo>
                  <a:lnTo>
                    <a:pt x="2561" y="75"/>
                  </a:lnTo>
                  <a:lnTo>
                    <a:pt x="2563" y="75"/>
                  </a:lnTo>
                  <a:lnTo>
                    <a:pt x="2563" y="79"/>
                  </a:lnTo>
                  <a:lnTo>
                    <a:pt x="2559" y="77"/>
                  </a:lnTo>
                  <a:lnTo>
                    <a:pt x="2558" y="77"/>
                  </a:lnTo>
                  <a:lnTo>
                    <a:pt x="2556" y="77"/>
                  </a:lnTo>
                  <a:lnTo>
                    <a:pt x="2556" y="79"/>
                  </a:lnTo>
                  <a:lnTo>
                    <a:pt x="2554" y="79"/>
                  </a:lnTo>
                  <a:lnTo>
                    <a:pt x="2554" y="81"/>
                  </a:lnTo>
                  <a:lnTo>
                    <a:pt x="2556" y="82"/>
                  </a:lnTo>
                  <a:lnTo>
                    <a:pt x="2559" y="82"/>
                  </a:lnTo>
                  <a:close/>
                  <a:moveTo>
                    <a:pt x="2572" y="67"/>
                  </a:moveTo>
                  <a:lnTo>
                    <a:pt x="2572" y="65"/>
                  </a:lnTo>
                  <a:lnTo>
                    <a:pt x="2575" y="65"/>
                  </a:lnTo>
                  <a:lnTo>
                    <a:pt x="2573" y="68"/>
                  </a:lnTo>
                  <a:lnTo>
                    <a:pt x="2573" y="68"/>
                  </a:lnTo>
                  <a:lnTo>
                    <a:pt x="2573" y="68"/>
                  </a:lnTo>
                  <a:lnTo>
                    <a:pt x="2572" y="70"/>
                  </a:lnTo>
                  <a:lnTo>
                    <a:pt x="2570" y="70"/>
                  </a:lnTo>
                  <a:lnTo>
                    <a:pt x="2570" y="67"/>
                  </a:lnTo>
                  <a:lnTo>
                    <a:pt x="2572" y="67"/>
                  </a:lnTo>
                  <a:close/>
                  <a:moveTo>
                    <a:pt x="2919" y="16"/>
                  </a:moveTo>
                  <a:lnTo>
                    <a:pt x="2921" y="14"/>
                  </a:lnTo>
                  <a:lnTo>
                    <a:pt x="2921" y="14"/>
                  </a:lnTo>
                  <a:lnTo>
                    <a:pt x="2922" y="14"/>
                  </a:lnTo>
                  <a:lnTo>
                    <a:pt x="2922" y="11"/>
                  </a:lnTo>
                  <a:lnTo>
                    <a:pt x="2921" y="9"/>
                  </a:lnTo>
                  <a:lnTo>
                    <a:pt x="2917" y="7"/>
                  </a:lnTo>
                  <a:lnTo>
                    <a:pt x="2914" y="6"/>
                  </a:lnTo>
                  <a:lnTo>
                    <a:pt x="2914" y="9"/>
                  </a:lnTo>
                  <a:lnTo>
                    <a:pt x="2915" y="11"/>
                  </a:lnTo>
                  <a:lnTo>
                    <a:pt x="2915" y="13"/>
                  </a:lnTo>
                  <a:lnTo>
                    <a:pt x="2917" y="14"/>
                  </a:lnTo>
                  <a:lnTo>
                    <a:pt x="2919" y="16"/>
                  </a:lnTo>
                  <a:close/>
                  <a:moveTo>
                    <a:pt x="353" y="7"/>
                  </a:moveTo>
                  <a:lnTo>
                    <a:pt x="348" y="7"/>
                  </a:lnTo>
                  <a:lnTo>
                    <a:pt x="346" y="9"/>
                  </a:lnTo>
                  <a:lnTo>
                    <a:pt x="343" y="9"/>
                  </a:lnTo>
                  <a:lnTo>
                    <a:pt x="337" y="9"/>
                  </a:lnTo>
                  <a:lnTo>
                    <a:pt x="337" y="11"/>
                  </a:lnTo>
                  <a:lnTo>
                    <a:pt x="337" y="13"/>
                  </a:lnTo>
                  <a:lnTo>
                    <a:pt x="337" y="14"/>
                  </a:lnTo>
                  <a:lnTo>
                    <a:pt x="336" y="16"/>
                  </a:lnTo>
                  <a:lnTo>
                    <a:pt x="336" y="16"/>
                  </a:lnTo>
                  <a:lnTo>
                    <a:pt x="334" y="16"/>
                  </a:lnTo>
                  <a:lnTo>
                    <a:pt x="334" y="18"/>
                  </a:lnTo>
                  <a:lnTo>
                    <a:pt x="332" y="21"/>
                  </a:lnTo>
                  <a:lnTo>
                    <a:pt x="336" y="21"/>
                  </a:lnTo>
                  <a:lnTo>
                    <a:pt x="337" y="20"/>
                  </a:lnTo>
                  <a:lnTo>
                    <a:pt x="339" y="18"/>
                  </a:lnTo>
                  <a:lnTo>
                    <a:pt x="339" y="18"/>
                  </a:lnTo>
                  <a:lnTo>
                    <a:pt x="344" y="18"/>
                  </a:lnTo>
                  <a:lnTo>
                    <a:pt x="344" y="16"/>
                  </a:lnTo>
                  <a:lnTo>
                    <a:pt x="348" y="14"/>
                  </a:lnTo>
                  <a:lnTo>
                    <a:pt x="350" y="14"/>
                  </a:lnTo>
                  <a:lnTo>
                    <a:pt x="351" y="14"/>
                  </a:lnTo>
                  <a:lnTo>
                    <a:pt x="353" y="14"/>
                  </a:lnTo>
                  <a:lnTo>
                    <a:pt x="355" y="13"/>
                  </a:lnTo>
                  <a:lnTo>
                    <a:pt x="355" y="11"/>
                  </a:lnTo>
                  <a:lnTo>
                    <a:pt x="355" y="11"/>
                  </a:lnTo>
                  <a:lnTo>
                    <a:pt x="357" y="11"/>
                  </a:lnTo>
                  <a:lnTo>
                    <a:pt x="353" y="9"/>
                  </a:lnTo>
                  <a:lnTo>
                    <a:pt x="353" y="7"/>
                  </a:lnTo>
                  <a:close/>
                  <a:moveTo>
                    <a:pt x="369" y="9"/>
                  </a:moveTo>
                  <a:lnTo>
                    <a:pt x="367" y="11"/>
                  </a:lnTo>
                  <a:lnTo>
                    <a:pt x="367" y="11"/>
                  </a:lnTo>
                  <a:lnTo>
                    <a:pt x="365" y="13"/>
                  </a:lnTo>
                  <a:lnTo>
                    <a:pt x="369" y="13"/>
                  </a:lnTo>
                  <a:lnTo>
                    <a:pt x="371" y="11"/>
                  </a:lnTo>
                  <a:lnTo>
                    <a:pt x="371" y="9"/>
                  </a:lnTo>
                  <a:lnTo>
                    <a:pt x="371" y="9"/>
                  </a:lnTo>
                  <a:lnTo>
                    <a:pt x="371" y="9"/>
                  </a:lnTo>
                  <a:lnTo>
                    <a:pt x="369" y="9"/>
                  </a:lnTo>
                  <a:close/>
                  <a:moveTo>
                    <a:pt x="2856" y="27"/>
                  </a:moveTo>
                  <a:lnTo>
                    <a:pt x="2856" y="27"/>
                  </a:lnTo>
                  <a:lnTo>
                    <a:pt x="2858" y="27"/>
                  </a:lnTo>
                  <a:lnTo>
                    <a:pt x="2858" y="25"/>
                  </a:lnTo>
                  <a:lnTo>
                    <a:pt x="2860" y="25"/>
                  </a:lnTo>
                  <a:lnTo>
                    <a:pt x="2860" y="21"/>
                  </a:lnTo>
                  <a:lnTo>
                    <a:pt x="2860" y="21"/>
                  </a:lnTo>
                  <a:lnTo>
                    <a:pt x="2860" y="16"/>
                  </a:lnTo>
                  <a:lnTo>
                    <a:pt x="2860" y="16"/>
                  </a:lnTo>
                  <a:lnTo>
                    <a:pt x="2856" y="27"/>
                  </a:lnTo>
                  <a:close/>
                  <a:moveTo>
                    <a:pt x="2867" y="30"/>
                  </a:moveTo>
                  <a:lnTo>
                    <a:pt x="2872" y="28"/>
                  </a:lnTo>
                  <a:lnTo>
                    <a:pt x="2872" y="27"/>
                  </a:lnTo>
                  <a:lnTo>
                    <a:pt x="2874" y="28"/>
                  </a:lnTo>
                  <a:lnTo>
                    <a:pt x="2875" y="28"/>
                  </a:lnTo>
                  <a:lnTo>
                    <a:pt x="2875" y="28"/>
                  </a:lnTo>
                  <a:lnTo>
                    <a:pt x="2875" y="27"/>
                  </a:lnTo>
                  <a:lnTo>
                    <a:pt x="2877" y="25"/>
                  </a:lnTo>
                  <a:lnTo>
                    <a:pt x="2880" y="23"/>
                  </a:lnTo>
                  <a:lnTo>
                    <a:pt x="2882" y="21"/>
                  </a:lnTo>
                  <a:lnTo>
                    <a:pt x="2884" y="20"/>
                  </a:lnTo>
                  <a:lnTo>
                    <a:pt x="2884" y="20"/>
                  </a:lnTo>
                  <a:lnTo>
                    <a:pt x="2886" y="18"/>
                  </a:lnTo>
                  <a:lnTo>
                    <a:pt x="2886" y="18"/>
                  </a:lnTo>
                  <a:lnTo>
                    <a:pt x="2877" y="18"/>
                  </a:lnTo>
                  <a:lnTo>
                    <a:pt x="2877" y="20"/>
                  </a:lnTo>
                  <a:lnTo>
                    <a:pt x="2872" y="21"/>
                  </a:lnTo>
                  <a:lnTo>
                    <a:pt x="2872" y="21"/>
                  </a:lnTo>
                  <a:lnTo>
                    <a:pt x="2870" y="21"/>
                  </a:lnTo>
                  <a:lnTo>
                    <a:pt x="2867" y="21"/>
                  </a:lnTo>
                  <a:lnTo>
                    <a:pt x="2863" y="20"/>
                  </a:lnTo>
                  <a:lnTo>
                    <a:pt x="2865" y="23"/>
                  </a:lnTo>
                  <a:lnTo>
                    <a:pt x="2863" y="23"/>
                  </a:lnTo>
                  <a:lnTo>
                    <a:pt x="2863" y="25"/>
                  </a:lnTo>
                  <a:lnTo>
                    <a:pt x="2865" y="27"/>
                  </a:lnTo>
                  <a:lnTo>
                    <a:pt x="2865" y="28"/>
                  </a:lnTo>
                  <a:lnTo>
                    <a:pt x="2867" y="30"/>
                  </a:lnTo>
                  <a:close/>
                  <a:moveTo>
                    <a:pt x="4671" y="18"/>
                  </a:moveTo>
                  <a:lnTo>
                    <a:pt x="4670" y="21"/>
                  </a:lnTo>
                  <a:lnTo>
                    <a:pt x="4668" y="23"/>
                  </a:lnTo>
                  <a:lnTo>
                    <a:pt x="4666" y="25"/>
                  </a:lnTo>
                  <a:lnTo>
                    <a:pt x="4666" y="27"/>
                  </a:lnTo>
                  <a:lnTo>
                    <a:pt x="4670" y="28"/>
                  </a:lnTo>
                  <a:lnTo>
                    <a:pt x="4673" y="30"/>
                  </a:lnTo>
                  <a:lnTo>
                    <a:pt x="4677" y="27"/>
                  </a:lnTo>
                  <a:lnTo>
                    <a:pt x="4677" y="27"/>
                  </a:lnTo>
                  <a:lnTo>
                    <a:pt x="4677" y="23"/>
                  </a:lnTo>
                  <a:lnTo>
                    <a:pt x="4675" y="21"/>
                  </a:lnTo>
                  <a:lnTo>
                    <a:pt x="4673" y="20"/>
                  </a:lnTo>
                  <a:lnTo>
                    <a:pt x="4671" y="20"/>
                  </a:lnTo>
                  <a:lnTo>
                    <a:pt x="4671" y="20"/>
                  </a:lnTo>
                  <a:lnTo>
                    <a:pt x="4671" y="18"/>
                  </a:lnTo>
                  <a:close/>
                  <a:moveTo>
                    <a:pt x="803" y="49"/>
                  </a:moveTo>
                  <a:lnTo>
                    <a:pt x="803" y="47"/>
                  </a:lnTo>
                  <a:lnTo>
                    <a:pt x="807" y="47"/>
                  </a:lnTo>
                  <a:lnTo>
                    <a:pt x="807" y="46"/>
                  </a:lnTo>
                  <a:lnTo>
                    <a:pt x="809" y="46"/>
                  </a:lnTo>
                  <a:lnTo>
                    <a:pt x="809" y="39"/>
                  </a:lnTo>
                  <a:lnTo>
                    <a:pt x="810" y="34"/>
                  </a:lnTo>
                  <a:lnTo>
                    <a:pt x="812" y="30"/>
                  </a:lnTo>
                  <a:lnTo>
                    <a:pt x="810" y="30"/>
                  </a:lnTo>
                  <a:lnTo>
                    <a:pt x="810" y="30"/>
                  </a:lnTo>
                  <a:lnTo>
                    <a:pt x="809" y="30"/>
                  </a:lnTo>
                  <a:lnTo>
                    <a:pt x="802" y="30"/>
                  </a:lnTo>
                  <a:lnTo>
                    <a:pt x="802" y="32"/>
                  </a:lnTo>
                  <a:lnTo>
                    <a:pt x="802" y="32"/>
                  </a:lnTo>
                  <a:lnTo>
                    <a:pt x="800" y="34"/>
                  </a:lnTo>
                  <a:lnTo>
                    <a:pt x="800" y="32"/>
                  </a:lnTo>
                  <a:lnTo>
                    <a:pt x="798" y="30"/>
                  </a:lnTo>
                  <a:lnTo>
                    <a:pt x="796" y="30"/>
                  </a:lnTo>
                  <a:lnTo>
                    <a:pt x="795" y="30"/>
                  </a:lnTo>
                  <a:lnTo>
                    <a:pt x="795" y="37"/>
                  </a:lnTo>
                  <a:lnTo>
                    <a:pt x="796" y="39"/>
                  </a:lnTo>
                  <a:lnTo>
                    <a:pt x="795" y="46"/>
                  </a:lnTo>
                  <a:lnTo>
                    <a:pt x="796" y="46"/>
                  </a:lnTo>
                  <a:lnTo>
                    <a:pt x="796" y="46"/>
                  </a:lnTo>
                  <a:lnTo>
                    <a:pt x="798" y="46"/>
                  </a:lnTo>
                  <a:lnTo>
                    <a:pt x="798" y="46"/>
                  </a:lnTo>
                  <a:lnTo>
                    <a:pt x="798" y="47"/>
                  </a:lnTo>
                  <a:lnTo>
                    <a:pt x="798" y="49"/>
                  </a:lnTo>
                  <a:lnTo>
                    <a:pt x="798" y="51"/>
                  </a:lnTo>
                  <a:lnTo>
                    <a:pt x="800" y="51"/>
                  </a:lnTo>
                  <a:lnTo>
                    <a:pt x="802" y="49"/>
                  </a:lnTo>
                  <a:lnTo>
                    <a:pt x="803" y="49"/>
                  </a:lnTo>
                  <a:close/>
                  <a:moveTo>
                    <a:pt x="830" y="34"/>
                  </a:moveTo>
                  <a:lnTo>
                    <a:pt x="830" y="35"/>
                  </a:lnTo>
                  <a:lnTo>
                    <a:pt x="833" y="35"/>
                  </a:lnTo>
                  <a:lnTo>
                    <a:pt x="833" y="34"/>
                  </a:lnTo>
                  <a:lnTo>
                    <a:pt x="833" y="34"/>
                  </a:lnTo>
                  <a:lnTo>
                    <a:pt x="833" y="34"/>
                  </a:lnTo>
                  <a:lnTo>
                    <a:pt x="830" y="32"/>
                  </a:lnTo>
                  <a:lnTo>
                    <a:pt x="830" y="34"/>
                  </a:lnTo>
                  <a:lnTo>
                    <a:pt x="830" y="34"/>
                  </a:lnTo>
                  <a:lnTo>
                    <a:pt x="830" y="34"/>
                  </a:lnTo>
                  <a:close/>
                  <a:moveTo>
                    <a:pt x="308" y="35"/>
                  </a:moveTo>
                  <a:lnTo>
                    <a:pt x="302" y="37"/>
                  </a:lnTo>
                  <a:lnTo>
                    <a:pt x="302" y="37"/>
                  </a:lnTo>
                  <a:lnTo>
                    <a:pt x="301" y="37"/>
                  </a:lnTo>
                  <a:lnTo>
                    <a:pt x="302" y="39"/>
                  </a:lnTo>
                  <a:lnTo>
                    <a:pt x="304" y="40"/>
                  </a:lnTo>
                  <a:lnTo>
                    <a:pt x="302" y="42"/>
                  </a:lnTo>
                  <a:lnTo>
                    <a:pt x="299" y="46"/>
                  </a:lnTo>
                  <a:lnTo>
                    <a:pt x="295" y="46"/>
                  </a:lnTo>
                  <a:lnTo>
                    <a:pt x="295" y="49"/>
                  </a:lnTo>
                  <a:lnTo>
                    <a:pt x="301" y="47"/>
                  </a:lnTo>
                  <a:lnTo>
                    <a:pt x="306" y="44"/>
                  </a:lnTo>
                  <a:lnTo>
                    <a:pt x="309" y="40"/>
                  </a:lnTo>
                  <a:lnTo>
                    <a:pt x="311" y="37"/>
                  </a:lnTo>
                  <a:lnTo>
                    <a:pt x="309" y="37"/>
                  </a:lnTo>
                  <a:lnTo>
                    <a:pt x="308" y="37"/>
                  </a:lnTo>
                  <a:lnTo>
                    <a:pt x="308" y="35"/>
                  </a:lnTo>
                  <a:close/>
                  <a:moveTo>
                    <a:pt x="4732" y="199"/>
                  </a:moveTo>
                  <a:lnTo>
                    <a:pt x="4732" y="205"/>
                  </a:lnTo>
                  <a:lnTo>
                    <a:pt x="4731" y="205"/>
                  </a:lnTo>
                  <a:lnTo>
                    <a:pt x="4731" y="212"/>
                  </a:lnTo>
                  <a:lnTo>
                    <a:pt x="4731" y="212"/>
                  </a:lnTo>
                  <a:lnTo>
                    <a:pt x="4731" y="213"/>
                  </a:lnTo>
                  <a:lnTo>
                    <a:pt x="4734" y="213"/>
                  </a:lnTo>
                  <a:lnTo>
                    <a:pt x="4734" y="212"/>
                  </a:lnTo>
                  <a:lnTo>
                    <a:pt x="4734" y="210"/>
                  </a:lnTo>
                  <a:lnTo>
                    <a:pt x="4734" y="210"/>
                  </a:lnTo>
                  <a:lnTo>
                    <a:pt x="4734" y="205"/>
                  </a:lnTo>
                  <a:lnTo>
                    <a:pt x="4736" y="205"/>
                  </a:lnTo>
                  <a:lnTo>
                    <a:pt x="4738" y="203"/>
                  </a:lnTo>
                  <a:lnTo>
                    <a:pt x="4739" y="201"/>
                  </a:lnTo>
                  <a:lnTo>
                    <a:pt x="4739" y="199"/>
                  </a:lnTo>
                  <a:lnTo>
                    <a:pt x="4743" y="199"/>
                  </a:lnTo>
                  <a:lnTo>
                    <a:pt x="4745" y="205"/>
                  </a:lnTo>
                  <a:lnTo>
                    <a:pt x="4748" y="208"/>
                  </a:lnTo>
                  <a:lnTo>
                    <a:pt x="4752" y="210"/>
                  </a:lnTo>
                  <a:lnTo>
                    <a:pt x="4752" y="215"/>
                  </a:lnTo>
                  <a:lnTo>
                    <a:pt x="4753" y="215"/>
                  </a:lnTo>
                  <a:lnTo>
                    <a:pt x="4755" y="208"/>
                  </a:lnTo>
                  <a:lnTo>
                    <a:pt x="4753" y="208"/>
                  </a:lnTo>
                  <a:lnTo>
                    <a:pt x="4753" y="206"/>
                  </a:lnTo>
                  <a:lnTo>
                    <a:pt x="4752" y="206"/>
                  </a:lnTo>
                  <a:lnTo>
                    <a:pt x="4752" y="198"/>
                  </a:lnTo>
                  <a:lnTo>
                    <a:pt x="4750" y="198"/>
                  </a:lnTo>
                  <a:lnTo>
                    <a:pt x="4748" y="196"/>
                  </a:lnTo>
                  <a:lnTo>
                    <a:pt x="4746" y="196"/>
                  </a:lnTo>
                  <a:lnTo>
                    <a:pt x="4746" y="189"/>
                  </a:lnTo>
                  <a:lnTo>
                    <a:pt x="4746" y="189"/>
                  </a:lnTo>
                  <a:lnTo>
                    <a:pt x="4745" y="185"/>
                  </a:lnTo>
                  <a:lnTo>
                    <a:pt x="4743" y="185"/>
                  </a:lnTo>
                  <a:lnTo>
                    <a:pt x="4743" y="180"/>
                  </a:lnTo>
                  <a:lnTo>
                    <a:pt x="4743" y="180"/>
                  </a:lnTo>
                  <a:lnTo>
                    <a:pt x="4743" y="178"/>
                  </a:lnTo>
                  <a:lnTo>
                    <a:pt x="4743" y="178"/>
                  </a:lnTo>
                  <a:lnTo>
                    <a:pt x="4743" y="177"/>
                  </a:lnTo>
                  <a:lnTo>
                    <a:pt x="4745" y="164"/>
                  </a:lnTo>
                  <a:lnTo>
                    <a:pt x="4746" y="163"/>
                  </a:lnTo>
                  <a:lnTo>
                    <a:pt x="4746" y="157"/>
                  </a:lnTo>
                  <a:lnTo>
                    <a:pt x="4748" y="157"/>
                  </a:lnTo>
                  <a:lnTo>
                    <a:pt x="4748" y="150"/>
                  </a:lnTo>
                  <a:lnTo>
                    <a:pt x="4750" y="147"/>
                  </a:lnTo>
                  <a:lnTo>
                    <a:pt x="4750" y="143"/>
                  </a:lnTo>
                  <a:lnTo>
                    <a:pt x="4752" y="142"/>
                  </a:lnTo>
                  <a:lnTo>
                    <a:pt x="4752" y="140"/>
                  </a:lnTo>
                  <a:lnTo>
                    <a:pt x="4760" y="138"/>
                  </a:lnTo>
                  <a:lnTo>
                    <a:pt x="4762" y="140"/>
                  </a:lnTo>
                  <a:lnTo>
                    <a:pt x="4764" y="142"/>
                  </a:lnTo>
                  <a:lnTo>
                    <a:pt x="4764" y="143"/>
                  </a:lnTo>
                  <a:lnTo>
                    <a:pt x="4766" y="145"/>
                  </a:lnTo>
                  <a:lnTo>
                    <a:pt x="4767" y="147"/>
                  </a:lnTo>
                  <a:lnTo>
                    <a:pt x="4769" y="149"/>
                  </a:lnTo>
                  <a:lnTo>
                    <a:pt x="4771" y="149"/>
                  </a:lnTo>
                  <a:lnTo>
                    <a:pt x="4771" y="143"/>
                  </a:lnTo>
                  <a:lnTo>
                    <a:pt x="4769" y="143"/>
                  </a:lnTo>
                  <a:lnTo>
                    <a:pt x="4769" y="142"/>
                  </a:lnTo>
                  <a:lnTo>
                    <a:pt x="4767" y="140"/>
                  </a:lnTo>
                  <a:lnTo>
                    <a:pt x="4766" y="140"/>
                  </a:lnTo>
                  <a:lnTo>
                    <a:pt x="4766" y="135"/>
                  </a:lnTo>
                  <a:lnTo>
                    <a:pt x="4764" y="135"/>
                  </a:lnTo>
                  <a:lnTo>
                    <a:pt x="4764" y="133"/>
                  </a:lnTo>
                  <a:lnTo>
                    <a:pt x="4760" y="133"/>
                  </a:lnTo>
                  <a:lnTo>
                    <a:pt x="4759" y="128"/>
                  </a:lnTo>
                  <a:lnTo>
                    <a:pt x="4755" y="126"/>
                  </a:lnTo>
                  <a:lnTo>
                    <a:pt x="4755" y="119"/>
                  </a:lnTo>
                  <a:lnTo>
                    <a:pt x="4759" y="117"/>
                  </a:lnTo>
                  <a:lnTo>
                    <a:pt x="4757" y="117"/>
                  </a:lnTo>
                  <a:lnTo>
                    <a:pt x="4757" y="109"/>
                  </a:lnTo>
                  <a:lnTo>
                    <a:pt x="4755" y="109"/>
                  </a:lnTo>
                  <a:lnTo>
                    <a:pt x="4755" y="105"/>
                  </a:lnTo>
                  <a:lnTo>
                    <a:pt x="4753" y="105"/>
                  </a:lnTo>
                  <a:lnTo>
                    <a:pt x="4755" y="89"/>
                  </a:lnTo>
                  <a:lnTo>
                    <a:pt x="4753" y="89"/>
                  </a:lnTo>
                  <a:lnTo>
                    <a:pt x="4755" y="86"/>
                  </a:lnTo>
                  <a:lnTo>
                    <a:pt x="4755" y="82"/>
                  </a:lnTo>
                  <a:lnTo>
                    <a:pt x="4757" y="79"/>
                  </a:lnTo>
                  <a:lnTo>
                    <a:pt x="4757" y="74"/>
                  </a:lnTo>
                  <a:lnTo>
                    <a:pt x="4757" y="72"/>
                  </a:lnTo>
                  <a:lnTo>
                    <a:pt x="4755" y="72"/>
                  </a:lnTo>
                  <a:lnTo>
                    <a:pt x="4755" y="70"/>
                  </a:lnTo>
                  <a:lnTo>
                    <a:pt x="4753" y="68"/>
                  </a:lnTo>
                  <a:lnTo>
                    <a:pt x="4752" y="63"/>
                  </a:lnTo>
                  <a:lnTo>
                    <a:pt x="4752" y="63"/>
                  </a:lnTo>
                  <a:lnTo>
                    <a:pt x="4752" y="60"/>
                  </a:lnTo>
                  <a:lnTo>
                    <a:pt x="4750" y="60"/>
                  </a:lnTo>
                  <a:lnTo>
                    <a:pt x="4750" y="54"/>
                  </a:lnTo>
                  <a:lnTo>
                    <a:pt x="4752" y="54"/>
                  </a:lnTo>
                  <a:lnTo>
                    <a:pt x="4750" y="51"/>
                  </a:lnTo>
                  <a:lnTo>
                    <a:pt x="4752" y="51"/>
                  </a:lnTo>
                  <a:lnTo>
                    <a:pt x="4752" y="44"/>
                  </a:lnTo>
                  <a:lnTo>
                    <a:pt x="4752" y="44"/>
                  </a:lnTo>
                  <a:lnTo>
                    <a:pt x="4752" y="42"/>
                  </a:lnTo>
                  <a:lnTo>
                    <a:pt x="4750" y="42"/>
                  </a:lnTo>
                  <a:lnTo>
                    <a:pt x="4750" y="39"/>
                  </a:lnTo>
                  <a:lnTo>
                    <a:pt x="4750" y="37"/>
                  </a:lnTo>
                  <a:lnTo>
                    <a:pt x="4748" y="37"/>
                  </a:lnTo>
                  <a:lnTo>
                    <a:pt x="4746" y="39"/>
                  </a:lnTo>
                  <a:lnTo>
                    <a:pt x="4746" y="42"/>
                  </a:lnTo>
                  <a:lnTo>
                    <a:pt x="4741" y="42"/>
                  </a:lnTo>
                  <a:lnTo>
                    <a:pt x="4743" y="54"/>
                  </a:lnTo>
                  <a:lnTo>
                    <a:pt x="4745" y="54"/>
                  </a:lnTo>
                  <a:lnTo>
                    <a:pt x="4745" y="60"/>
                  </a:lnTo>
                  <a:lnTo>
                    <a:pt x="4743" y="61"/>
                  </a:lnTo>
                  <a:lnTo>
                    <a:pt x="4741" y="63"/>
                  </a:lnTo>
                  <a:lnTo>
                    <a:pt x="4739" y="63"/>
                  </a:lnTo>
                  <a:lnTo>
                    <a:pt x="4738" y="65"/>
                  </a:lnTo>
                  <a:lnTo>
                    <a:pt x="4736" y="65"/>
                  </a:lnTo>
                  <a:lnTo>
                    <a:pt x="4736" y="70"/>
                  </a:lnTo>
                  <a:lnTo>
                    <a:pt x="4732" y="72"/>
                  </a:lnTo>
                  <a:lnTo>
                    <a:pt x="4734" y="82"/>
                  </a:lnTo>
                  <a:lnTo>
                    <a:pt x="4732" y="82"/>
                  </a:lnTo>
                  <a:lnTo>
                    <a:pt x="4732" y="88"/>
                  </a:lnTo>
                  <a:lnTo>
                    <a:pt x="4731" y="88"/>
                  </a:lnTo>
                  <a:lnTo>
                    <a:pt x="4732" y="98"/>
                  </a:lnTo>
                  <a:lnTo>
                    <a:pt x="4734" y="98"/>
                  </a:lnTo>
                  <a:lnTo>
                    <a:pt x="4734" y="100"/>
                  </a:lnTo>
                  <a:lnTo>
                    <a:pt x="4734" y="100"/>
                  </a:lnTo>
                  <a:lnTo>
                    <a:pt x="4734" y="105"/>
                  </a:lnTo>
                  <a:lnTo>
                    <a:pt x="4736" y="105"/>
                  </a:lnTo>
                  <a:lnTo>
                    <a:pt x="4734" y="116"/>
                  </a:lnTo>
                  <a:lnTo>
                    <a:pt x="4736" y="116"/>
                  </a:lnTo>
                  <a:lnTo>
                    <a:pt x="4738" y="130"/>
                  </a:lnTo>
                  <a:lnTo>
                    <a:pt x="4736" y="130"/>
                  </a:lnTo>
                  <a:lnTo>
                    <a:pt x="4736" y="143"/>
                  </a:lnTo>
                  <a:lnTo>
                    <a:pt x="4734" y="143"/>
                  </a:lnTo>
                  <a:lnTo>
                    <a:pt x="4734" y="147"/>
                  </a:lnTo>
                  <a:lnTo>
                    <a:pt x="4736" y="150"/>
                  </a:lnTo>
                  <a:lnTo>
                    <a:pt x="4736" y="154"/>
                  </a:lnTo>
                  <a:lnTo>
                    <a:pt x="4736" y="156"/>
                  </a:lnTo>
                  <a:lnTo>
                    <a:pt x="4734" y="156"/>
                  </a:lnTo>
                  <a:lnTo>
                    <a:pt x="4734" y="157"/>
                  </a:lnTo>
                  <a:lnTo>
                    <a:pt x="4734" y="157"/>
                  </a:lnTo>
                  <a:lnTo>
                    <a:pt x="4734" y="161"/>
                  </a:lnTo>
                  <a:lnTo>
                    <a:pt x="4734" y="164"/>
                  </a:lnTo>
                  <a:lnTo>
                    <a:pt x="4736" y="168"/>
                  </a:lnTo>
                  <a:lnTo>
                    <a:pt x="4738" y="171"/>
                  </a:lnTo>
                  <a:lnTo>
                    <a:pt x="4736" y="184"/>
                  </a:lnTo>
                  <a:lnTo>
                    <a:pt x="4734" y="184"/>
                  </a:lnTo>
                  <a:lnTo>
                    <a:pt x="4734" y="187"/>
                  </a:lnTo>
                  <a:lnTo>
                    <a:pt x="4734" y="187"/>
                  </a:lnTo>
                  <a:lnTo>
                    <a:pt x="4734" y="192"/>
                  </a:lnTo>
                  <a:lnTo>
                    <a:pt x="4734" y="192"/>
                  </a:lnTo>
                  <a:lnTo>
                    <a:pt x="4734" y="199"/>
                  </a:lnTo>
                  <a:lnTo>
                    <a:pt x="4732" y="199"/>
                  </a:lnTo>
                  <a:close/>
                  <a:moveTo>
                    <a:pt x="285" y="46"/>
                  </a:moveTo>
                  <a:lnTo>
                    <a:pt x="280" y="47"/>
                  </a:lnTo>
                  <a:lnTo>
                    <a:pt x="278" y="54"/>
                  </a:lnTo>
                  <a:lnTo>
                    <a:pt x="282" y="54"/>
                  </a:lnTo>
                  <a:lnTo>
                    <a:pt x="282" y="51"/>
                  </a:lnTo>
                  <a:lnTo>
                    <a:pt x="285" y="47"/>
                  </a:lnTo>
                  <a:lnTo>
                    <a:pt x="290" y="46"/>
                  </a:lnTo>
                  <a:lnTo>
                    <a:pt x="290" y="42"/>
                  </a:lnTo>
                  <a:lnTo>
                    <a:pt x="285" y="42"/>
                  </a:lnTo>
                  <a:lnTo>
                    <a:pt x="285" y="46"/>
                  </a:lnTo>
                  <a:close/>
                  <a:moveTo>
                    <a:pt x="816" y="58"/>
                  </a:moveTo>
                  <a:lnTo>
                    <a:pt x="816" y="54"/>
                  </a:lnTo>
                  <a:lnTo>
                    <a:pt x="816" y="53"/>
                  </a:lnTo>
                  <a:lnTo>
                    <a:pt x="812" y="53"/>
                  </a:lnTo>
                  <a:lnTo>
                    <a:pt x="812" y="53"/>
                  </a:lnTo>
                  <a:lnTo>
                    <a:pt x="814" y="51"/>
                  </a:lnTo>
                  <a:lnTo>
                    <a:pt x="814" y="49"/>
                  </a:lnTo>
                  <a:lnTo>
                    <a:pt x="812" y="49"/>
                  </a:lnTo>
                  <a:lnTo>
                    <a:pt x="810" y="47"/>
                  </a:lnTo>
                  <a:lnTo>
                    <a:pt x="810" y="47"/>
                  </a:lnTo>
                  <a:lnTo>
                    <a:pt x="809" y="47"/>
                  </a:lnTo>
                  <a:lnTo>
                    <a:pt x="809" y="49"/>
                  </a:lnTo>
                  <a:lnTo>
                    <a:pt x="807" y="49"/>
                  </a:lnTo>
                  <a:lnTo>
                    <a:pt x="805" y="49"/>
                  </a:lnTo>
                  <a:lnTo>
                    <a:pt x="803" y="49"/>
                  </a:lnTo>
                  <a:lnTo>
                    <a:pt x="803" y="51"/>
                  </a:lnTo>
                  <a:lnTo>
                    <a:pt x="803" y="51"/>
                  </a:lnTo>
                  <a:lnTo>
                    <a:pt x="803" y="54"/>
                  </a:lnTo>
                  <a:lnTo>
                    <a:pt x="803" y="54"/>
                  </a:lnTo>
                  <a:lnTo>
                    <a:pt x="805" y="54"/>
                  </a:lnTo>
                  <a:lnTo>
                    <a:pt x="805" y="54"/>
                  </a:lnTo>
                  <a:lnTo>
                    <a:pt x="803" y="54"/>
                  </a:lnTo>
                  <a:lnTo>
                    <a:pt x="803" y="60"/>
                  </a:lnTo>
                  <a:lnTo>
                    <a:pt x="807" y="63"/>
                  </a:lnTo>
                  <a:lnTo>
                    <a:pt x="809" y="67"/>
                  </a:lnTo>
                  <a:lnTo>
                    <a:pt x="814" y="67"/>
                  </a:lnTo>
                  <a:lnTo>
                    <a:pt x="814" y="70"/>
                  </a:lnTo>
                  <a:lnTo>
                    <a:pt x="816" y="70"/>
                  </a:lnTo>
                  <a:lnTo>
                    <a:pt x="819" y="72"/>
                  </a:lnTo>
                  <a:lnTo>
                    <a:pt x="817" y="68"/>
                  </a:lnTo>
                  <a:lnTo>
                    <a:pt x="817" y="67"/>
                  </a:lnTo>
                  <a:lnTo>
                    <a:pt x="816" y="67"/>
                  </a:lnTo>
                  <a:lnTo>
                    <a:pt x="816" y="63"/>
                  </a:lnTo>
                  <a:lnTo>
                    <a:pt x="817" y="63"/>
                  </a:lnTo>
                  <a:lnTo>
                    <a:pt x="819" y="61"/>
                  </a:lnTo>
                  <a:lnTo>
                    <a:pt x="819" y="61"/>
                  </a:lnTo>
                  <a:lnTo>
                    <a:pt x="819" y="60"/>
                  </a:lnTo>
                  <a:lnTo>
                    <a:pt x="817" y="60"/>
                  </a:lnTo>
                  <a:lnTo>
                    <a:pt x="817" y="60"/>
                  </a:lnTo>
                  <a:lnTo>
                    <a:pt x="816" y="60"/>
                  </a:lnTo>
                  <a:lnTo>
                    <a:pt x="816" y="58"/>
                  </a:lnTo>
                  <a:lnTo>
                    <a:pt x="816" y="58"/>
                  </a:lnTo>
                  <a:lnTo>
                    <a:pt x="816" y="58"/>
                  </a:lnTo>
                  <a:close/>
                  <a:moveTo>
                    <a:pt x="842" y="49"/>
                  </a:moveTo>
                  <a:lnTo>
                    <a:pt x="842" y="49"/>
                  </a:lnTo>
                  <a:lnTo>
                    <a:pt x="840" y="49"/>
                  </a:lnTo>
                  <a:lnTo>
                    <a:pt x="840" y="49"/>
                  </a:lnTo>
                  <a:lnTo>
                    <a:pt x="840" y="49"/>
                  </a:lnTo>
                  <a:lnTo>
                    <a:pt x="842" y="49"/>
                  </a:lnTo>
                  <a:close/>
                  <a:moveTo>
                    <a:pt x="2791" y="49"/>
                  </a:moveTo>
                  <a:lnTo>
                    <a:pt x="2786" y="51"/>
                  </a:lnTo>
                  <a:lnTo>
                    <a:pt x="2786" y="51"/>
                  </a:lnTo>
                  <a:lnTo>
                    <a:pt x="2784" y="51"/>
                  </a:lnTo>
                  <a:lnTo>
                    <a:pt x="2784" y="53"/>
                  </a:lnTo>
                  <a:lnTo>
                    <a:pt x="2791" y="51"/>
                  </a:lnTo>
                  <a:lnTo>
                    <a:pt x="2791" y="49"/>
                  </a:lnTo>
                  <a:close/>
                  <a:moveTo>
                    <a:pt x="5459" y="51"/>
                  </a:moveTo>
                  <a:lnTo>
                    <a:pt x="5459" y="51"/>
                  </a:lnTo>
                  <a:lnTo>
                    <a:pt x="5459" y="53"/>
                  </a:lnTo>
                  <a:lnTo>
                    <a:pt x="5460" y="53"/>
                  </a:lnTo>
                  <a:lnTo>
                    <a:pt x="5459" y="56"/>
                  </a:lnTo>
                  <a:lnTo>
                    <a:pt x="5455" y="58"/>
                  </a:lnTo>
                  <a:lnTo>
                    <a:pt x="5452" y="60"/>
                  </a:lnTo>
                  <a:lnTo>
                    <a:pt x="5455" y="60"/>
                  </a:lnTo>
                  <a:lnTo>
                    <a:pt x="5457" y="60"/>
                  </a:lnTo>
                  <a:lnTo>
                    <a:pt x="5459" y="60"/>
                  </a:lnTo>
                  <a:lnTo>
                    <a:pt x="5460" y="58"/>
                  </a:lnTo>
                  <a:lnTo>
                    <a:pt x="5462" y="56"/>
                  </a:lnTo>
                  <a:lnTo>
                    <a:pt x="5464" y="54"/>
                  </a:lnTo>
                  <a:lnTo>
                    <a:pt x="5464" y="53"/>
                  </a:lnTo>
                  <a:lnTo>
                    <a:pt x="5466" y="51"/>
                  </a:lnTo>
                  <a:lnTo>
                    <a:pt x="5464" y="51"/>
                  </a:lnTo>
                  <a:lnTo>
                    <a:pt x="5462" y="49"/>
                  </a:lnTo>
                  <a:lnTo>
                    <a:pt x="5460" y="51"/>
                  </a:lnTo>
                  <a:lnTo>
                    <a:pt x="5459" y="51"/>
                  </a:lnTo>
                  <a:close/>
                  <a:moveTo>
                    <a:pt x="0" y="51"/>
                  </a:moveTo>
                  <a:lnTo>
                    <a:pt x="2" y="53"/>
                  </a:lnTo>
                  <a:lnTo>
                    <a:pt x="2" y="53"/>
                  </a:lnTo>
                  <a:lnTo>
                    <a:pt x="4" y="51"/>
                  </a:lnTo>
                  <a:lnTo>
                    <a:pt x="4" y="51"/>
                  </a:lnTo>
                  <a:lnTo>
                    <a:pt x="2" y="51"/>
                  </a:lnTo>
                  <a:lnTo>
                    <a:pt x="2" y="51"/>
                  </a:lnTo>
                  <a:lnTo>
                    <a:pt x="0" y="51"/>
                  </a:lnTo>
                  <a:close/>
                  <a:moveTo>
                    <a:pt x="1531" y="56"/>
                  </a:moveTo>
                  <a:lnTo>
                    <a:pt x="1533" y="58"/>
                  </a:lnTo>
                  <a:lnTo>
                    <a:pt x="1536" y="60"/>
                  </a:lnTo>
                  <a:lnTo>
                    <a:pt x="1542" y="60"/>
                  </a:lnTo>
                  <a:lnTo>
                    <a:pt x="1545" y="60"/>
                  </a:lnTo>
                  <a:lnTo>
                    <a:pt x="1545" y="56"/>
                  </a:lnTo>
                  <a:lnTo>
                    <a:pt x="1542" y="54"/>
                  </a:lnTo>
                  <a:lnTo>
                    <a:pt x="1540" y="53"/>
                  </a:lnTo>
                  <a:lnTo>
                    <a:pt x="1536" y="51"/>
                  </a:lnTo>
                  <a:lnTo>
                    <a:pt x="1536" y="51"/>
                  </a:lnTo>
                  <a:lnTo>
                    <a:pt x="1531" y="51"/>
                  </a:lnTo>
                  <a:lnTo>
                    <a:pt x="1531" y="53"/>
                  </a:lnTo>
                  <a:lnTo>
                    <a:pt x="1531" y="53"/>
                  </a:lnTo>
                  <a:lnTo>
                    <a:pt x="1530" y="54"/>
                  </a:lnTo>
                  <a:lnTo>
                    <a:pt x="1530" y="54"/>
                  </a:lnTo>
                  <a:lnTo>
                    <a:pt x="1531" y="56"/>
                  </a:lnTo>
                  <a:lnTo>
                    <a:pt x="1531" y="56"/>
                  </a:lnTo>
                  <a:close/>
                  <a:moveTo>
                    <a:pt x="5439" y="54"/>
                  </a:moveTo>
                  <a:lnTo>
                    <a:pt x="5439" y="56"/>
                  </a:lnTo>
                  <a:lnTo>
                    <a:pt x="5439" y="56"/>
                  </a:lnTo>
                  <a:lnTo>
                    <a:pt x="5439" y="58"/>
                  </a:lnTo>
                  <a:lnTo>
                    <a:pt x="5439" y="58"/>
                  </a:lnTo>
                  <a:lnTo>
                    <a:pt x="5436" y="60"/>
                  </a:lnTo>
                  <a:lnTo>
                    <a:pt x="5436" y="63"/>
                  </a:lnTo>
                  <a:lnTo>
                    <a:pt x="5434" y="67"/>
                  </a:lnTo>
                  <a:lnTo>
                    <a:pt x="5432" y="68"/>
                  </a:lnTo>
                  <a:lnTo>
                    <a:pt x="5432" y="70"/>
                  </a:lnTo>
                  <a:lnTo>
                    <a:pt x="5434" y="70"/>
                  </a:lnTo>
                  <a:lnTo>
                    <a:pt x="5434" y="68"/>
                  </a:lnTo>
                  <a:lnTo>
                    <a:pt x="5438" y="67"/>
                  </a:lnTo>
                  <a:lnTo>
                    <a:pt x="5438" y="63"/>
                  </a:lnTo>
                  <a:lnTo>
                    <a:pt x="5441" y="61"/>
                  </a:lnTo>
                  <a:lnTo>
                    <a:pt x="5448" y="53"/>
                  </a:lnTo>
                  <a:lnTo>
                    <a:pt x="5446" y="53"/>
                  </a:lnTo>
                  <a:lnTo>
                    <a:pt x="5445" y="53"/>
                  </a:lnTo>
                  <a:lnTo>
                    <a:pt x="5443" y="53"/>
                  </a:lnTo>
                  <a:lnTo>
                    <a:pt x="5441" y="54"/>
                  </a:lnTo>
                  <a:lnTo>
                    <a:pt x="5439" y="54"/>
                  </a:lnTo>
                  <a:close/>
                  <a:moveTo>
                    <a:pt x="261" y="60"/>
                  </a:moveTo>
                  <a:lnTo>
                    <a:pt x="261" y="58"/>
                  </a:lnTo>
                  <a:lnTo>
                    <a:pt x="261" y="58"/>
                  </a:lnTo>
                  <a:lnTo>
                    <a:pt x="261" y="58"/>
                  </a:lnTo>
                  <a:lnTo>
                    <a:pt x="261" y="58"/>
                  </a:lnTo>
                  <a:lnTo>
                    <a:pt x="259" y="58"/>
                  </a:lnTo>
                  <a:lnTo>
                    <a:pt x="259" y="58"/>
                  </a:lnTo>
                  <a:lnTo>
                    <a:pt x="259" y="58"/>
                  </a:lnTo>
                  <a:lnTo>
                    <a:pt x="261" y="60"/>
                  </a:lnTo>
                  <a:close/>
                  <a:moveTo>
                    <a:pt x="4233" y="60"/>
                  </a:moveTo>
                  <a:lnTo>
                    <a:pt x="4235" y="60"/>
                  </a:lnTo>
                  <a:lnTo>
                    <a:pt x="4235" y="60"/>
                  </a:lnTo>
                  <a:lnTo>
                    <a:pt x="4237" y="60"/>
                  </a:lnTo>
                  <a:lnTo>
                    <a:pt x="4237" y="60"/>
                  </a:lnTo>
                  <a:lnTo>
                    <a:pt x="4237" y="58"/>
                  </a:lnTo>
                  <a:lnTo>
                    <a:pt x="4235" y="58"/>
                  </a:lnTo>
                  <a:lnTo>
                    <a:pt x="4233" y="60"/>
                  </a:lnTo>
                  <a:close/>
                  <a:moveTo>
                    <a:pt x="248" y="61"/>
                  </a:moveTo>
                  <a:lnTo>
                    <a:pt x="248" y="61"/>
                  </a:lnTo>
                  <a:lnTo>
                    <a:pt x="248" y="63"/>
                  </a:lnTo>
                  <a:lnTo>
                    <a:pt x="252" y="63"/>
                  </a:lnTo>
                  <a:lnTo>
                    <a:pt x="252" y="60"/>
                  </a:lnTo>
                  <a:lnTo>
                    <a:pt x="250" y="61"/>
                  </a:lnTo>
                  <a:lnTo>
                    <a:pt x="250" y="61"/>
                  </a:lnTo>
                  <a:lnTo>
                    <a:pt x="248" y="61"/>
                  </a:lnTo>
                  <a:close/>
                  <a:moveTo>
                    <a:pt x="5160" y="67"/>
                  </a:moveTo>
                  <a:lnTo>
                    <a:pt x="5160" y="63"/>
                  </a:lnTo>
                  <a:lnTo>
                    <a:pt x="5157" y="63"/>
                  </a:lnTo>
                  <a:lnTo>
                    <a:pt x="5155" y="63"/>
                  </a:lnTo>
                  <a:lnTo>
                    <a:pt x="5153" y="61"/>
                  </a:lnTo>
                  <a:lnTo>
                    <a:pt x="5150" y="61"/>
                  </a:lnTo>
                  <a:lnTo>
                    <a:pt x="5151" y="63"/>
                  </a:lnTo>
                  <a:lnTo>
                    <a:pt x="5153" y="63"/>
                  </a:lnTo>
                  <a:lnTo>
                    <a:pt x="5153" y="67"/>
                  </a:lnTo>
                  <a:lnTo>
                    <a:pt x="5155" y="67"/>
                  </a:lnTo>
                  <a:lnTo>
                    <a:pt x="5155" y="67"/>
                  </a:lnTo>
                  <a:lnTo>
                    <a:pt x="5160" y="67"/>
                  </a:lnTo>
                  <a:close/>
                  <a:moveTo>
                    <a:pt x="194" y="67"/>
                  </a:moveTo>
                  <a:lnTo>
                    <a:pt x="191" y="68"/>
                  </a:lnTo>
                  <a:lnTo>
                    <a:pt x="191" y="70"/>
                  </a:lnTo>
                  <a:lnTo>
                    <a:pt x="194" y="70"/>
                  </a:lnTo>
                  <a:lnTo>
                    <a:pt x="198" y="67"/>
                  </a:lnTo>
                  <a:lnTo>
                    <a:pt x="199" y="65"/>
                  </a:lnTo>
                  <a:lnTo>
                    <a:pt x="199" y="63"/>
                  </a:lnTo>
                  <a:lnTo>
                    <a:pt x="196" y="63"/>
                  </a:lnTo>
                  <a:lnTo>
                    <a:pt x="194" y="67"/>
                  </a:lnTo>
                  <a:close/>
                  <a:moveTo>
                    <a:pt x="854" y="65"/>
                  </a:moveTo>
                  <a:lnTo>
                    <a:pt x="854" y="67"/>
                  </a:lnTo>
                  <a:lnTo>
                    <a:pt x="854" y="67"/>
                  </a:lnTo>
                  <a:lnTo>
                    <a:pt x="854" y="65"/>
                  </a:lnTo>
                  <a:lnTo>
                    <a:pt x="856" y="65"/>
                  </a:lnTo>
                  <a:lnTo>
                    <a:pt x="856" y="63"/>
                  </a:lnTo>
                  <a:lnTo>
                    <a:pt x="852" y="63"/>
                  </a:lnTo>
                  <a:lnTo>
                    <a:pt x="852" y="63"/>
                  </a:lnTo>
                  <a:lnTo>
                    <a:pt x="852" y="65"/>
                  </a:lnTo>
                  <a:lnTo>
                    <a:pt x="854" y="65"/>
                  </a:lnTo>
                  <a:close/>
                  <a:moveTo>
                    <a:pt x="83" y="70"/>
                  </a:moveTo>
                  <a:lnTo>
                    <a:pt x="81" y="72"/>
                  </a:lnTo>
                  <a:lnTo>
                    <a:pt x="81" y="75"/>
                  </a:lnTo>
                  <a:lnTo>
                    <a:pt x="83" y="75"/>
                  </a:lnTo>
                  <a:lnTo>
                    <a:pt x="83" y="74"/>
                  </a:lnTo>
                  <a:lnTo>
                    <a:pt x="84" y="74"/>
                  </a:lnTo>
                  <a:lnTo>
                    <a:pt x="84" y="72"/>
                  </a:lnTo>
                  <a:lnTo>
                    <a:pt x="84" y="72"/>
                  </a:lnTo>
                  <a:lnTo>
                    <a:pt x="83" y="70"/>
                  </a:lnTo>
                  <a:lnTo>
                    <a:pt x="83" y="70"/>
                  </a:lnTo>
                  <a:lnTo>
                    <a:pt x="83" y="70"/>
                  </a:lnTo>
                  <a:lnTo>
                    <a:pt x="83" y="70"/>
                  </a:lnTo>
                  <a:close/>
                  <a:moveTo>
                    <a:pt x="110" y="70"/>
                  </a:moveTo>
                  <a:lnTo>
                    <a:pt x="110" y="70"/>
                  </a:lnTo>
                  <a:lnTo>
                    <a:pt x="109" y="70"/>
                  </a:lnTo>
                  <a:lnTo>
                    <a:pt x="109" y="72"/>
                  </a:lnTo>
                  <a:lnTo>
                    <a:pt x="110" y="74"/>
                  </a:lnTo>
                  <a:lnTo>
                    <a:pt x="110" y="75"/>
                  </a:lnTo>
                  <a:lnTo>
                    <a:pt x="114" y="75"/>
                  </a:lnTo>
                  <a:lnTo>
                    <a:pt x="114" y="72"/>
                  </a:lnTo>
                  <a:lnTo>
                    <a:pt x="114" y="70"/>
                  </a:lnTo>
                  <a:lnTo>
                    <a:pt x="110" y="70"/>
                  </a:lnTo>
                  <a:close/>
                  <a:moveTo>
                    <a:pt x="213" y="72"/>
                  </a:moveTo>
                  <a:lnTo>
                    <a:pt x="219" y="72"/>
                  </a:lnTo>
                  <a:lnTo>
                    <a:pt x="219" y="72"/>
                  </a:lnTo>
                  <a:lnTo>
                    <a:pt x="217" y="70"/>
                  </a:lnTo>
                  <a:lnTo>
                    <a:pt x="217" y="70"/>
                  </a:lnTo>
                  <a:lnTo>
                    <a:pt x="215" y="70"/>
                  </a:lnTo>
                  <a:lnTo>
                    <a:pt x="213" y="72"/>
                  </a:lnTo>
                  <a:close/>
                  <a:moveTo>
                    <a:pt x="861" y="70"/>
                  </a:moveTo>
                  <a:lnTo>
                    <a:pt x="859" y="70"/>
                  </a:lnTo>
                  <a:lnTo>
                    <a:pt x="859" y="74"/>
                  </a:lnTo>
                  <a:lnTo>
                    <a:pt x="861" y="74"/>
                  </a:lnTo>
                  <a:lnTo>
                    <a:pt x="861" y="70"/>
                  </a:lnTo>
                  <a:close/>
                  <a:moveTo>
                    <a:pt x="158" y="75"/>
                  </a:moveTo>
                  <a:lnTo>
                    <a:pt x="158" y="75"/>
                  </a:lnTo>
                  <a:lnTo>
                    <a:pt x="158" y="77"/>
                  </a:lnTo>
                  <a:lnTo>
                    <a:pt x="159" y="77"/>
                  </a:lnTo>
                  <a:lnTo>
                    <a:pt x="161" y="72"/>
                  </a:lnTo>
                  <a:lnTo>
                    <a:pt x="159" y="72"/>
                  </a:lnTo>
                  <a:lnTo>
                    <a:pt x="158" y="72"/>
                  </a:lnTo>
                  <a:lnTo>
                    <a:pt x="158" y="74"/>
                  </a:lnTo>
                  <a:lnTo>
                    <a:pt x="158" y="75"/>
                  </a:lnTo>
                  <a:close/>
                  <a:moveTo>
                    <a:pt x="165" y="74"/>
                  </a:moveTo>
                  <a:lnTo>
                    <a:pt x="165" y="79"/>
                  </a:lnTo>
                  <a:lnTo>
                    <a:pt x="165" y="79"/>
                  </a:lnTo>
                  <a:lnTo>
                    <a:pt x="166" y="72"/>
                  </a:lnTo>
                  <a:lnTo>
                    <a:pt x="165" y="72"/>
                  </a:lnTo>
                  <a:lnTo>
                    <a:pt x="165" y="74"/>
                  </a:lnTo>
                  <a:lnTo>
                    <a:pt x="165" y="74"/>
                  </a:lnTo>
                  <a:lnTo>
                    <a:pt x="165" y="74"/>
                  </a:lnTo>
                  <a:close/>
                  <a:moveTo>
                    <a:pt x="205" y="72"/>
                  </a:moveTo>
                  <a:lnTo>
                    <a:pt x="208" y="72"/>
                  </a:lnTo>
                  <a:lnTo>
                    <a:pt x="208" y="72"/>
                  </a:lnTo>
                  <a:lnTo>
                    <a:pt x="205" y="72"/>
                  </a:lnTo>
                  <a:lnTo>
                    <a:pt x="205" y="72"/>
                  </a:lnTo>
                  <a:close/>
                  <a:moveTo>
                    <a:pt x="149" y="79"/>
                  </a:moveTo>
                  <a:lnTo>
                    <a:pt x="152" y="79"/>
                  </a:lnTo>
                  <a:lnTo>
                    <a:pt x="152" y="77"/>
                  </a:lnTo>
                  <a:lnTo>
                    <a:pt x="151" y="77"/>
                  </a:lnTo>
                  <a:lnTo>
                    <a:pt x="151" y="75"/>
                  </a:lnTo>
                  <a:lnTo>
                    <a:pt x="151" y="75"/>
                  </a:lnTo>
                  <a:lnTo>
                    <a:pt x="152" y="74"/>
                  </a:lnTo>
                  <a:lnTo>
                    <a:pt x="152" y="74"/>
                  </a:lnTo>
                  <a:lnTo>
                    <a:pt x="152" y="72"/>
                  </a:lnTo>
                  <a:lnTo>
                    <a:pt x="147" y="72"/>
                  </a:lnTo>
                  <a:lnTo>
                    <a:pt x="149" y="75"/>
                  </a:lnTo>
                  <a:lnTo>
                    <a:pt x="149" y="75"/>
                  </a:lnTo>
                  <a:lnTo>
                    <a:pt x="149" y="79"/>
                  </a:lnTo>
                  <a:close/>
                  <a:moveTo>
                    <a:pt x="5404" y="75"/>
                  </a:moveTo>
                  <a:lnTo>
                    <a:pt x="5404" y="75"/>
                  </a:lnTo>
                  <a:lnTo>
                    <a:pt x="5404" y="75"/>
                  </a:lnTo>
                  <a:lnTo>
                    <a:pt x="5406" y="75"/>
                  </a:lnTo>
                  <a:lnTo>
                    <a:pt x="5406" y="74"/>
                  </a:lnTo>
                  <a:lnTo>
                    <a:pt x="5406" y="74"/>
                  </a:lnTo>
                  <a:lnTo>
                    <a:pt x="5406" y="74"/>
                  </a:lnTo>
                  <a:lnTo>
                    <a:pt x="5404" y="75"/>
                  </a:lnTo>
                  <a:close/>
                  <a:moveTo>
                    <a:pt x="5347" y="84"/>
                  </a:moveTo>
                  <a:lnTo>
                    <a:pt x="5356" y="84"/>
                  </a:lnTo>
                  <a:lnTo>
                    <a:pt x="5354" y="79"/>
                  </a:lnTo>
                  <a:lnTo>
                    <a:pt x="5356" y="79"/>
                  </a:lnTo>
                  <a:lnTo>
                    <a:pt x="5356" y="75"/>
                  </a:lnTo>
                  <a:lnTo>
                    <a:pt x="5352" y="77"/>
                  </a:lnTo>
                  <a:lnTo>
                    <a:pt x="5350" y="79"/>
                  </a:lnTo>
                  <a:lnTo>
                    <a:pt x="5347" y="81"/>
                  </a:lnTo>
                  <a:lnTo>
                    <a:pt x="5347" y="84"/>
                  </a:lnTo>
                  <a:close/>
                  <a:moveTo>
                    <a:pt x="100" y="79"/>
                  </a:moveTo>
                  <a:lnTo>
                    <a:pt x="100" y="81"/>
                  </a:lnTo>
                  <a:lnTo>
                    <a:pt x="100" y="82"/>
                  </a:lnTo>
                  <a:lnTo>
                    <a:pt x="102" y="82"/>
                  </a:lnTo>
                  <a:lnTo>
                    <a:pt x="102" y="84"/>
                  </a:lnTo>
                  <a:lnTo>
                    <a:pt x="103" y="86"/>
                  </a:lnTo>
                  <a:lnTo>
                    <a:pt x="107" y="86"/>
                  </a:lnTo>
                  <a:lnTo>
                    <a:pt x="107" y="84"/>
                  </a:lnTo>
                  <a:lnTo>
                    <a:pt x="107" y="84"/>
                  </a:lnTo>
                  <a:lnTo>
                    <a:pt x="105" y="82"/>
                  </a:lnTo>
                  <a:lnTo>
                    <a:pt x="103" y="79"/>
                  </a:lnTo>
                  <a:lnTo>
                    <a:pt x="100" y="79"/>
                  </a:lnTo>
                  <a:close/>
                  <a:moveTo>
                    <a:pt x="5235" y="88"/>
                  </a:moveTo>
                  <a:lnTo>
                    <a:pt x="5239" y="86"/>
                  </a:lnTo>
                  <a:lnTo>
                    <a:pt x="5239" y="82"/>
                  </a:lnTo>
                  <a:lnTo>
                    <a:pt x="5239" y="81"/>
                  </a:lnTo>
                  <a:lnTo>
                    <a:pt x="5237" y="82"/>
                  </a:lnTo>
                  <a:lnTo>
                    <a:pt x="5235" y="84"/>
                  </a:lnTo>
                  <a:lnTo>
                    <a:pt x="5235" y="88"/>
                  </a:lnTo>
                  <a:lnTo>
                    <a:pt x="5235" y="88"/>
                  </a:lnTo>
                  <a:lnTo>
                    <a:pt x="5235" y="88"/>
                  </a:lnTo>
                  <a:close/>
                  <a:moveTo>
                    <a:pt x="1907" y="81"/>
                  </a:moveTo>
                  <a:lnTo>
                    <a:pt x="1903" y="82"/>
                  </a:lnTo>
                  <a:lnTo>
                    <a:pt x="1903" y="82"/>
                  </a:lnTo>
                  <a:lnTo>
                    <a:pt x="1901" y="82"/>
                  </a:lnTo>
                  <a:lnTo>
                    <a:pt x="1898" y="84"/>
                  </a:lnTo>
                  <a:lnTo>
                    <a:pt x="1898" y="81"/>
                  </a:lnTo>
                  <a:lnTo>
                    <a:pt x="1896" y="82"/>
                  </a:lnTo>
                  <a:lnTo>
                    <a:pt x="1893" y="84"/>
                  </a:lnTo>
                  <a:lnTo>
                    <a:pt x="1891" y="84"/>
                  </a:lnTo>
                  <a:lnTo>
                    <a:pt x="1889" y="86"/>
                  </a:lnTo>
                  <a:lnTo>
                    <a:pt x="1889" y="88"/>
                  </a:lnTo>
                  <a:lnTo>
                    <a:pt x="1887" y="89"/>
                  </a:lnTo>
                  <a:lnTo>
                    <a:pt x="1886" y="91"/>
                  </a:lnTo>
                  <a:lnTo>
                    <a:pt x="1887" y="93"/>
                  </a:lnTo>
                  <a:lnTo>
                    <a:pt x="1887" y="93"/>
                  </a:lnTo>
                  <a:lnTo>
                    <a:pt x="1886" y="95"/>
                  </a:lnTo>
                  <a:lnTo>
                    <a:pt x="1884" y="95"/>
                  </a:lnTo>
                  <a:lnTo>
                    <a:pt x="1880" y="96"/>
                  </a:lnTo>
                  <a:lnTo>
                    <a:pt x="1880" y="102"/>
                  </a:lnTo>
                  <a:lnTo>
                    <a:pt x="1880" y="102"/>
                  </a:lnTo>
                  <a:lnTo>
                    <a:pt x="1880" y="102"/>
                  </a:lnTo>
                  <a:lnTo>
                    <a:pt x="1880" y="103"/>
                  </a:lnTo>
                  <a:lnTo>
                    <a:pt x="1880" y="103"/>
                  </a:lnTo>
                  <a:lnTo>
                    <a:pt x="1880" y="105"/>
                  </a:lnTo>
                  <a:lnTo>
                    <a:pt x="1880" y="105"/>
                  </a:lnTo>
                  <a:lnTo>
                    <a:pt x="1880" y="109"/>
                  </a:lnTo>
                  <a:lnTo>
                    <a:pt x="1879" y="109"/>
                  </a:lnTo>
                  <a:lnTo>
                    <a:pt x="1879" y="112"/>
                  </a:lnTo>
                  <a:lnTo>
                    <a:pt x="1880" y="112"/>
                  </a:lnTo>
                  <a:lnTo>
                    <a:pt x="1879" y="123"/>
                  </a:lnTo>
                  <a:lnTo>
                    <a:pt x="1877" y="123"/>
                  </a:lnTo>
                  <a:lnTo>
                    <a:pt x="1877" y="123"/>
                  </a:lnTo>
                  <a:lnTo>
                    <a:pt x="1875" y="124"/>
                  </a:lnTo>
                  <a:lnTo>
                    <a:pt x="1875" y="124"/>
                  </a:lnTo>
                  <a:lnTo>
                    <a:pt x="1875" y="128"/>
                  </a:lnTo>
                  <a:lnTo>
                    <a:pt x="1879" y="128"/>
                  </a:lnTo>
                  <a:lnTo>
                    <a:pt x="1882" y="130"/>
                  </a:lnTo>
                  <a:lnTo>
                    <a:pt x="1882" y="131"/>
                  </a:lnTo>
                  <a:lnTo>
                    <a:pt x="1880" y="131"/>
                  </a:lnTo>
                  <a:lnTo>
                    <a:pt x="1879" y="133"/>
                  </a:lnTo>
                  <a:lnTo>
                    <a:pt x="1879" y="135"/>
                  </a:lnTo>
                  <a:lnTo>
                    <a:pt x="1877" y="135"/>
                  </a:lnTo>
                  <a:lnTo>
                    <a:pt x="1875" y="133"/>
                  </a:lnTo>
                  <a:lnTo>
                    <a:pt x="1873" y="133"/>
                  </a:lnTo>
                  <a:lnTo>
                    <a:pt x="1872" y="133"/>
                  </a:lnTo>
                  <a:lnTo>
                    <a:pt x="1870" y="135"/>
                  </a:lnTo>
                  <a:lnTo>
                    <a:pt x="1868" y="135"/>
                  </a:lnTo>
                  <a:lnTo>
                    <a:pt x="1870" y="137"/>
                  </a:lnTo>
                  <a:lnTo>
                    <a:pt x="1870" y="138"/>
                  </a:lnTo>
                  <a:lnTo>
                    <a:pt x="1872" y="140"/>
                  </a:lnTo>
                  <a:lnTo>
                    <a:pt x="1868" y="138"/>
                  </a:lnTo>
                  <a:lnTo>
                    <a:pt x="1868" y="140"/>
                  </a:lnTo>
                  <a:lnTo>
                    <a:pt x="1868" y="140"/>
                  </a:lnTo>
                  <a:lnTo>
                    <a:pt x="1866" y="140"/>
                  </a:lnTo>
                  <a:lnTo>
                    <a:pt x="1866" y="138"/>
                  </a:lnTo>
                  <a:lnTo>
                    <a:pt x="1863" y="138"/>
                  </a:lnTo>
                  <a:lnTo>
                    <a:pt x="1863" y="140"/>
                  </a:lnTo>
                  <a:lnTo>
                    <a:pt x="1863" y="140"/>
                  </a:lnTo>
                  <a:lnTo>
                    <a:pt x="1863" y="143"/>
                  </a:lnTo>
                  <a:lnTo>
                    <a:pt x="1866" y="143"/>
                  </a:lnTo>
                  <a:lnTo>
                    <a:pt x="1868" y="143"/>
                  </a:lnTo>
                  <a:lnTo>
                    <a:pt x="1872" y="143"/>
                  </a:lnTo>
                  <a:lnTo>
                    <a:pt x="1872" y="145"/>
                  </a:lnTo>
                  <a:lnTo>
                    <a:pt x="1872" y="145"/>
                  </a:lnTo>
                  <a:lnTo>
                    <a:pt x="1872" y="145"/>
                  </a:lnTo>
                  <a:lnTo>
                    <a:pt x="1870" y="147"/>
                  </a:lnTo>
                  <a:lnTo>
                    <a:pt x="1870" y="147"/>
                  </a:lnTo>
                  <a:lnTo>
                    <a:pt x="1870" y="147"/>
                  </a:lnTo>
                  <a:lnTo>
                    <a:pt x="1870" y="145"/>
                  </a:lnTo>
                  <a:lnTo>
                    <a:pt x="1866" y="145"/>
                  </a:lnTo>
                  <a:lnTo>
                    <a:pt x="1866" y="150"/>
                  </a:lnTo>
                  <a:lnTo>
                    <a:pt x="1863" y="152"/>
                  </a:lnTo>
                  <a:lnTo>
                    <a:pt x="1861" y="154"/>
                  </a:lnTo>
                  <a:lnTo>
                    <a:pt x="1859" y="156"/>
                  </a:lnTo>
                  <a:lnTo>
                    <a:pt x="1858" y="156"/>
                  </a:lnTo>
                  <a:lnTo>
                    <a:pt x="1859" y="163"/>
                  </a:lnTo>
                  <a:lnTo>
                    <a:pt x="1863" y="163"/>
                  </a:lnTo>
                  <a:lnTo>
                    <a:pt x="1863" y="164"/>
                  </a:lnTo>
                  <a:lnTo>
                    <a:pt x="1868" y="163"/>
                  </a:lnTo>
                  <a:lnTo>
                    <a:pt x="1868" y="159"/>
                  </a:lnTo>
                  <a:lnTo>
                    <a:pt x="1875" y="161"/>
                  </a:lnTo>
                  <a:lnTo>
                    <a:pt x="1875" y="159"/>
                  </a:lnTo>
                  <a:lnTo>
                    <a:pt x="1880" y="159"/>
                  </a:lnTo>
                  <a:lnTo>
                    <a:pt x="1880" y="161"/>
                  </a:lnTo>
                  <a:lnTo>
                    <a:pt x="1882" y="161"/>
                  </a:lnTo>
                  <a:lnTo>
                    <a:pt x="1884" y="161"/>
                  </a:lnTo>
                  <a:lnTo>
                    <a:pt x="1884" y="159"/>
                  </a:lnTo>
                  <a:lnTo>
                    <a:pt x="1886" y="159"/>
                  </a:lnTo>
                  <a:lnTo>
                    <a:pt x="1886" y="161"/>
                  </a:lnTo>
                  <a:lnTo>
                    <a:pt x="1887" y="161"/>
                  </a:lnTo>
                  <a:lnTo>
                    <a:pt x="1887" y="159"/>
                  </a:lnTo>
                  <a:lnTo>
                    <a:pt x="1889" y="159"/>
                  </a:lnTo>
                  <a:lnTo>
                    <a:pt x="1889" y="161"/>
                  </a:lnTo>
                  <a:lnTo>
                    <a:pt x="1893" y="161"/>
                  </a:lnTo>
                  <a:lnTo>
                    <a:pt x="1893" y="163"/>
                  </a:lnTo>
                  <a:lnTo>
                    <a:pt x="1894" y="163"/>
                  </a:lnTo>
                  <a:lnTo>
                    <a:pt x="1894" y="163"/>
                  </a:lnTo>
                  <a:lnTo>
                    <a:pt x="1894" y="163"/>
                  </a:lnTo>
                  <a:lnTo>
                    <a:pt x="1898" y="163"/>
                  </a:lnTo>
                  <a:lnTo>
                    <a:pt x="1900" y="161"/>
                  </a:lnTo>
                  <a:lnTo>
                    <a:pt x="1900" y="161"/>
                  </a:lnTo>
                  <a:lnTo>
                    <a:pt x="1900" y="159"/>
                  </a:lnTo>
                  <a:lnTo>
                    <a:pt x="1900" y="159"/>
                  </a:lnTo>
                  <a:lnTo>
                    <a:pt x="1900" y="159"/>
                  </a:lnTo>
                  <a:lnTo>
                    <a:pt x="1901" y="159"/>
                  </a:lnTo>
                  <a:lnTo>
                    <a:pt x="1901" y="163"/>
                  </a:lnTo>
                  <a:lnTo>
                    <a:pt x="1908" y="161"/>
                  </a:lnTo>
                  <a:lnTo>
                    <a:pt x="1908" y="163"/>
                  </a:lnTo>
                  <a:lnTo>
                    <a:pt x="1910" y="163"/>
                  </a:lnTo>
                  <a:lnTo>
                    <a:pt x="1910" y="161"/>
                  </a:lnTo>
                  <a:lnTo>
                    <a:pt x="1915" y="161"/>
                  </a:lnTo>
                  <a:lnTo>
                    <a:pt x="1917" y="159"/>
                  </a:lnTo>
                  <a:lnTo>
                    <a:pt x="1922" y="159"/>
                  </a:lnTo>
                  <a:lnTo>
                    <a:pt x="1922" y="161"/>
                  </a:lnTo>
                  <a:lnTo>
                    <a:pt x="1922" y="163"/>
                  </a:lnTo>
                  <a:lnTo>
                    <a:pt x="1920" y="164"/>
                  </a:lnTo>
                  <a:lnTo>
                    <a:pt x="1920" y="166"/>
                  </a:lnTo>
                  <a:lnTo>
                    <a:pt x="1924" y="164"/>
                  </a:lnTo>
                  <a:lnTo>
                    <a:pt x="1926" y="164"/>
                  </a:lnTo>
                  <a:lnTo>
                    <a:pt x="1927" y="163"/>
                  </a:lnTo>
                  <a:lnTo>
                    <a:pt x="1927" y="161"/>
                  </a:lnTo>
                  <a:lnTo>
                    <a:pt x="1929" y="159"/>
                  </a:lnTo>
                  <a:lnTo>
                    <a:pt x="1929" y="159"/>
                  </a:lnTo>
                  <a:lnTo>
                    <a:pt x="1933" y="159"/>
                  </a:lnTo>
                  <a:lnTo>
                    <a:pt x="1933" y="161"/>
                  </a:lnTo>
                  <a:lnTo>
                    <a:pt x="1931" y="163"/>
                  </a:lnTo>
                  <a:lnTo>
                    <a:pt x="1929" y="164"/>
                  </a:lnTo>
                  <a:lnTo>
                    <a:pt x="1927" y="166"/>
                  </a:lnTo>
                  <a:lnTo>
                    <a:pt x="1926" y="166"/>
                  </a:lnTo>
                  <a:lnTo>
                    <a:pt x="1926" y="171"/>
                  </a:lnTo>
                  <a:lnTo>
                    <a:pt x="1922" y="173"/>
                  </a:lnTo>
                  <a:lnTo>
                    <a:pt x="1920" y="175"/>
                  </a:lnTo>
                  <a:lnTo>
                    <a:pt x="1920" y="177"/>
                  </a:lnTo>
                  <a:lnTo>
                    <a:pt x="1924" y="177"/>
                  </a:lnTo>
                  <a:lnTo>
                    <a:pt x="1927" y="175"/>
                  </a:lnTo>
                  <a:lnTo>
                    <a:pt x="1929" y="171"/>
                  </a:lnTo>
                  <a:lnTo>
                    <a:pt x="1931" y="171"/>
                  </a:lnTo>
                  <a:lnTo>
                    <a:pt x="1931" y="168"/>
                  </a:lnTo>
                  <a:lnTo>
                    <a:pt x="1933" y="166"/>
                  </a:lnTo>
                  <a:lnTo>
                    <a:pt x="1934" y="164"/>
                  </a:lnTo>
                  <a:lnTo>
                    <a:pt x="1938" y="164"/>
                  </a:lnTo>
                  <a:lnTo>
                    <a:pt x="1940" y="163"/>
                  </a:lnTo>
                  <a:lnTo>
                    <a:pt x="1940" y="161"/>
                  </a:lnTo>
                  <a:lnTo>
                    <a:pt x="1941" y="159"/>
                  </a:lnTo>
                  <a:lnTo>
                    <a:pt x="1943" y="159"/>
                  </a:lnTo>
                  <a:lnTo>
                    <a:pt x="1943" y="161"/>
                  </a:lnTo>
                  <a:lnTo>
                    <a:pt x="1945" y="163"/>
                  </a:lnTo>
                  <a:lnTo>
                    <a:pt x="1947" y="164"/>
                  </a:lnTo>
                  <a:lnTo>
                    <a:pt x="1947" y="168"/>
                  </a:lnTo>
                  <a:lnTo>
                    <a:pt x="1947" y="170"/>
                  </a:lnTo>
                  <a:lnTo>
                    <a:pt x="1947" y="170"/>
                  </a:lnTo>
                  <a:lnTo>
                    <a:pt x="1947" y="170"/>
                  </a:lnTo>
                  <a:lnTo>
                    <a:pt x="1943" y="170"/>
                  </a:lnTo>
                  <a:lnTo>
                    <a:pt x="1943" y="177"/>
                  </a:lnTo>
                  <a:lnTo>
                    <a:pt x="1943" y="177"/>
                  </a:lnTo>
                  <a:lnTo>
                    <a:pt x="1943" y="178"/>
                  </a:lnTo>
                  <a:lnTo>
                    <a:pt x="1945" y="178"/>
                  </a:lnTo>
                  <a:lnTo>
                    <a:pt x="1945" y="177"/>
                  </a:lnTo>
                  <a:lnTo>
                    <a:pt x="1947" y="175"/>
                  </a:lnTo>
                  <a:lnTo>
                    <a:pt x="1948" y="171"/>
                  </a:lnTo>
                  <a:lnTo>
                    <a:pt x="1950" y="171"/>
                  </a:lnTo>
                  <a:lnTo>
                    <a:pt x="1952" y="173"/>
                  </a:lnTo>
                  <a:lnTo>
                    <a:pt x="1954" y="173"/>
                  </a:lnTo>
                  <a:lnTo>
                    <a:pt x="1954" y="175"/>
                  </a:lnTo>
                  <a:lnTo>
                    <a:pt x="1952" y="178"/>
                  </a:lnTo>
                  <a:lnTo>
                    <a:pt x="1952" y="180"/>
                  </a:lnTo>
                  <a:lnTo>
                    <a:pt x="1954" y="180"/>
                  </a:lnTo>
                  <a:lnTo>
                    <a:pt x="1954" y="180"/>
                  </a:lnTo>
                  <a:lnTo>
                    <a:pt x="1954" y="180"/>
                  </a:lnTo>
                  <a:lnTo>
                    <a:pt x="1957" y="180"/>
                  </a:lnTo>
                  <a:lnTo>
                    <a:pt x="1961" y="178"/>
                  </a:lnTo>
                  <a:lnTo>
                    <a:pt x="1961" y="177"/>
                  </a:lnTo>
                  <a:lnTo>
                    <a:pt x="1962" y="173"/>
                  </a:lnTo>
                  <a:lnTo>
                    <a:pt x="1962" y="173"/>
                  </a:lnTo>
                  <a:lnTo>
                    <a:pt x="1962" y="168"/>
                  </a:lnTo>
                  <a:lnTo>
                    <a:pt x="1964" y="168"/>
                  </a:lnTo>
                  <a:lnTo>
                    <a:pt x="1964" y="166"/>
                  </a:lnTo>
                  <a:lnTo>
                    <a:pt x="1964" y="166"/>
                  </a:lnTo>
                  <a:lnTo>
                    <a:pt x="1966" y="164"/>
                  </a:lnTo>
                  <a:lnTo>
                    <a:pt x="1966" y="163"/>
                  </a:lnTo>
                  <a:lnTo>
                    <a:pt x="1966" y="161"/>
                  </a:lnTo>
                  <a:lnTo>
                    <a:pt x="1964" y="163"/>
                  </a:lnTo>
                  <a:lnTo>
                    <a:pt x="1962" y="163"/>
                  </a:lnTo>
                  <a:lnTo>
                    <a:pt x="1962" y="163"/>
                  </a:lnTo>
                  <a:lnTo>
                    <a:pt x="1964" y="164"/>
                  </a:lnTo>
                  <a:lnTo>
                    <a:pt x="1962" y="166"/>
                  </a:lnTo>
                  <a:lnTo>
                    <a:pt x="1962" y="166"/>
                  </a:lnTo>
                  <a:lnTo>
                    <a:pt x="1962" y="168"/>
                  </a:lnTo>
                  <a:lnTo>
                    <a:pt x="1959" y="168"/>
                  </a:lnTo>
                  <a:lnTo>
                    <a:pt x="1957" y="159"/>
                  </a:lnTo>
                  <a:lnTo>
                    <a:pt x="1959" y="159"/>
                  </a:lnTo>
                  <a:lnTo>
                    <a:pt x="1961" y="156"/>
                  </a:lnTo>
                  <a:lnTo>
                    <a:pt x="1962" y="150"/>
                  </a:lnTo>
                  <a:lnTo>
                    <a:pt x="1961" y="152"/>
                  </a:lnTo>
                  <a:lnTo>
                    <a:pt x="1961" y="152"/>
                  </a:lnTo>
                  <a:lnTo>
                    <a:pt x="1961" y="152"/>
                  </a:lnTo>
                  <a:lnTo>
                    <a:pt x="1961" y="152"/>
                  </a:lnTo>
                  <a:lnTo>
                    <a:pt x="1959" y="154"/>
                  </a:lnTo>
                  <a:lnTo>
                    <a:pt x="1957" y="156"/>
                  </a:lnTo>
                  <a:lnTo>
                    <a:pt x="1955" y="159"/>
                  </a:lnTo>
                  <a:lnTo>
                    <a:pt x="1955" y="166"/>
                  </a:lnTo>
                  <a:lnTo>
                    <a:pt x="1954" y="164"/>
                  </a:lnTo>
                  <a:lnTo>
                    <a:pt x="1948" y="164"/>
                  </a:lnTo>
                  <a:lnTo>
                    <a:pt x="1948" y="163"/>
                  </a:lnTo>
                  <a:lnTo>
                    <a:pt x="1947" y="163"/>
                  </a:lnTo>
                  <a:lnTo>
                    <a:pt x="1947" y="159"/>
                  </a:lnTo>
                  <a:lnTo>
                    <a:pt x="1950" y="159"/>
                  </a:lnTo>
                  <a:lnTo>
                    <a:pt x="1952" y="159"/>
                  </a:lnTo>
                  <a:lnTo>
                    <a:pt x="1952" y="156"/>
                  </a:lnTo>
                  <a:lnTo>
                    <a:pt x="1950" y="156"/>
                  </a:lnTo>
                  <a:lnTo>
                    <a:pt x="1950" y="156"/>
                  </a:lnTo>
                  <a:lnTo>
                    <a:pt x="1948" y="154"/>
                  </a:lnTo>
                  <a:lnTo>
                    <a:pt x="1948" y="150"/>
                  </a:lnTo>
                  <a:lnTo>
                    <a:pt x="1950" y="150"/>
                  </a:lnTo>
                  <a:lnTo>
                    <a:pt x="1952" y="149"/>
                  </a:lnTo>
                  <a:lnTo>
                    <a:pt x="1954" y="147"/>
                  </a:lnTo>
                  <a:lnTo>
                    <a:pt x="1955" y="145"/>
                  </a:lnTo>
                  <a:lnTo>
                    <a:pt x="1955" y="142"/>
                  </a:lnTo>
                  <a:lnTo>
                    <a:pt x="1952" y="145"/>
                  </a:lnTo>
                  <a:lnTo>
                    <a:pt x="1952" y="143"/>
                  </a:lnTo>
                  <a:lnTo>
                    <a:pt x="1950" y="143"/>
                  </a:lnTo>
                  <a:lnTo>
                    <a:pt x="1950" y="147"/>
                  </a:lnTo>
                  <a:lnTo>
                    <a:pt x="1947" y="145"/>
                  </a:lnTo>
                  <a:lnTo>
                    <a:pt x="1947" y="147"/>
                  </a:lnTo>
                  <a:lnTo>
                    <a:pt x="1943" y="147"/>
                  </a:lnTo>
                  <a:lnTo>
                    <a:pt x="1943" y="147"/>
                  </a:lnTo>
                  <a:lnTo>
                    <a:pt x="1941" y="149"/>
                  </a:lnTo>
                  <a:lnTo>
                    <a:pt x="1941" y="149"/>
                  </a:lnTo>
                  <a:lnTo>
                    <a:pt x="1941" y="147"/>
                  </a:lnTo>
                  <a:lnTo>
                    <a:pt x="1938" y="147"/>
                  </a:lnTo>
                  <a:lnTo>
                    <a:pt x="1940" y="145"/>
                  </a:lnTo>
                  <a:lnTo>
                    <a:pt x="1940" y="143"/>
                  </a:lnTo>
                  <a:lnTo>
                    <a:pt x="1941" y="142"/>
                  </a:lnTo>
                  <a:lnTo>
                    <a:pt x="1941" y="140"/>
                  </a:lnTo>
                  <a:lnTo>
                    <a:pt x="1941" y="140"/>
                  </a:lnTo>
                  <a:lnTo>
                    <a:pt x="1940" y="142"/>
                  </a:lnTo>
                  <a:lnTo>
                    <a:pt x="1940" y="142"/>
                  </a:lnTo>
                  <a:lnTo>
                    <a:pt x="1936" y="142"/>
                  </a:lnTo>
                  <a:lnTo>
                    <a:pt x="1938" y="138"/>
                  </a:lnTo>
                  <a:lnTo>
                    <a:pt x="1934" y="138"/>
                  </a:lnTo>
                  <a:lnTo>
                    <a:pt x="1934" y="138"/>
                  </a:lnTo>
                  <a:lnTo>
                    <a:pt x="1933" y="137"/>
                  </a:lnTo>
                  <a:lnTo>
                    <a:pt x="1934" y="137"/>
                  </a:lnTo>
                  <a:lnTo>
                    <a:pt x="1936" y="135"/>
                  </a:lnTo>
                  <a:lnTo>
                    <a:pt x="1938" y="131"/>
                  </a:lnTo>
                  <a:lnTo>
                    <a:pt x="1940" y="128"/>
                  </a:lnTo>
                  <a:lnTo>
                    <a:pt x="1936" y="126"/>
                  </a:lnTo>
                  <a:lnTo>
                    <a:pt x="1934" y="123"/>
                  </a:lnTo>
                  <a:lnTo>
                    <a:pt x="1933" y="123"/>
                  </a:lnTo>
                  <a:lnTo>
                    <a:pt x="1931" y="126"/>
                  </a:lnTo>
                  <a:lnTo>
                    <a:pt x="1926" y="126"/>
                  </a:lnTo>
                  <a:lnTo>
                    <a:pt x="1926" y="126"/>
                  </a:lnTo>
                  <a:lnTo>
                    <a:pt x="1926" y="124"/>
                  </a:lnTo>
                  <a:lnTo>
                    <a:pt x="1926" y="124"/>
                  </a:lnTo>
                  <a:lnTo>
                    <a:pt x="1926" y="123"/>
                  </a:lnTo>
                  <a:lnTo>
                    <a:pt x="1926" y="123"/>
                  </a:lnTo>
                  <a:lnTo>
                    <a:pt x="1924" y="124"/>
                  </a:lnTo>
                  <a:lnTo>
                    <a:pt x="1922" y="126"/>
                  </a:lnTo>
                  <a:lnTo>
                    <a:pt x="1922" y="126"/>
                  </a:lnTo>
                  <a:lnTo>
                    <a:pt x="1917" y="126"/>
                  </a:lnTo>
                  <a:lnTo>
                    <a:pt x="1917" y="130"/>
                  </a:lnTo>
                  <a:lnTo>
                    <a:pt x="1917" y="130"/>
                  </a:lnTo>
                  <a:lnTo>
                    <a:pt x="1915" y="130"/>
                  </a:lnTo>
                  <a:lnTo>
                    <a:pt x="1915" y="131"/>
                  </a:lnTo>
                  <a:lnTo>
                    <a:pt x="1915" y="131"/>
                  </a:lnTo>
                  <a:lnTo>
                    <a:pt x="1914" y="126"/>
                  </a:lnTo>
                  <a:lnTo>
                    <a:pt x="1908" y="128"/>
                  </a:lnTo>
                  <a:lnTo>
                    <a:pt x="1908" y="130"/>
                  </a:lnTo>
                  <a:lnTo>
                    <a:pt x="1908" y="130"/>
                  </a:lnTo>
                  <a:lnTo>
                    <a:pt x="1908" y="124"/>
                  </a:lnTo>
                  <a:lnTo>
                    <a:pt x="1905" y="124"/>
                  </a:lnTo>
                  <a:lnTo>
                    <a:pt x="1905" y="126"/>
                  </a:lnTo>
                  <a:lnTo>
                    <a:pt x="1901" y="126"/>
                  </a:lnTo>
                  <a:lnTo>
                    <a:pt x="1903" y="124"/>
                  </a:lnTo>
                  <a:lnTo>
                    <a:pt x="1907" y="123"/>
                  </a:lnTo>
                  <a:lnTo>
                    <a:pt x="1908" y="121"/>
                  </a:lnTo>
                  <a:lnTo>
                    <a:pt x="1908" y="119"/>
                  </a:lnTo>
                  <a:lnTo>
                    <a:pt x="1908" y="119"/>
                  </a:lnTo>
                  <a:lnTo>
                    <a:pt x="1908" y="119"/>
                  </a:lnTo>
                  <a:lnTo>
                    <a:pt x="1907" y="117"/>
                  </a:lnTo>
                  <a:lnTo>
                    <a:pt x="1905" y="116"/>
                  </a:lnTo>
                  <a:lnTo>
                    <a:pt x="1901" y="116"/>
                  </a:lnTo>
                  <a:lnTo>
                    <a:pt x="1901" y="114"/>
                  </a:lnTo>
                  <a:lnTo>
                    <a:pt x="1900" y="114"/>
                  </a:lnTo>
                  <a:lnTo>
                    <a:pt x="1900" y="117"/>
                  </a:lnTo>
                  <a:lnTo>
                    <a:pt x="1898" y="116"/>
                  </a:lnTo>
                  <a:lnTo>
                    <a:pt x="1898" y="117"/>
                  </a:lnTo>
                  <a:lnTo>
                    <a:pt x="1896" y="117"/>
                  </a:lnTo>
                  <a:lnTo>
                    <a:pt x="1896" y="121"/>
                  </a:lnTo>
                  <a:lnTo>
                    <a:pt x="1893" y="121"/>
                  </a:lnTo>
                  <a:lnTo>
                    <a:pt x="1893" y="124"/>
                  </a:lnTo>
                  <a:lnTo>
                    <a:pt x="1891" y="124"/>
                  </a:lnTo>
                  <a:lnTo>
                    <a:pt x="1891" y="124"/>
                  </a:lnTo>
                  <a:lnTo>
                    <a:pt x="1891" y="126"/>
                  </a:lnTo>
                  <a:lnTo>
                    <a:pt x="1889" y="126"/>
                  </a:lnTo>
                  <a:lnTo>
                    <a:pt x="1889" y="123"/>
                  </a:lnTo>
                  <a:lnTo>
                    <a:pt x="1893" y="123"/>
                  </a:lnTo>
                  <a:lnTo>
                    <a:pt x="1891" y="119"/>
                  </a:lnTo>
                  <a:lnTo>
                    <a:pt x="1889" y="119"/>
                  </a:lnTo>
                  <a:lnTo>
                    <a:pt x="1891" y="117"/>
                  </a:lnTo>
                  <a:lnTo>
                    <a:pt x="1891" y="116"/>
                  </a:lnTo>
                  <a:lnTo>
                    <a:pt x="1889" y="116"/>
                  </a:lnTo>
                  <a:lnTo>
                    <a:pt x="1889" y="114"/>
                  </a:lnTo>
                  <a:lnTo>
                    <a:pt x="1891" y="114"/>
                  </a:lnTo>
                  <a:lnTo>
                    <a:pt x="1891" y="110"/>
                  </a:lnTo>
                  <a:lnTo>
                    <a:pt x="1896" y="107"/>
                  </a:lnTo>
                  <a:lnTo>
                    <a:pt x="1896" y="96"/>
                  </a:lnTo>
                  <a:lnTo>
                    <a:pt x="1898" y="98"/>
                  </a:lnTo>
                  <a:lnTo>
                    <a:pt x="1898" y="96"/>
                  </a:lnTo>
                  <a:lnTo>
                    <a:pt x="1901" y="96"/>
                  </a:lnTo>
                  <a:lnTo>
                    <a:pt x="1903" y="93"/>
                  </a:lnTo>
                  <a:lnTo>
                    <a:pt x="1903" y="91"/>
                  </a:lnTo>
                  <a:lnTo>
                    <a:pt x="1900" y="91"/>
                  </a:lnTo>
                  <a:lnTo>
                    <a:pt x="1900" y="88"/>
                  </a:lnTo>
                  <a:lnTo>
                    <a:pt x="1903" y="88"/>
                  </a:lnTo>
                  <a:lnTo>
                    <a:pt x="1903" y="86"/>
                  </a:lnTo>
                  <a:lnTo>
                    <a:pt x="1905" y="86"/>
                  </a:lnTo>
                  <a:lnTo>
                    <a:pt x="1907" y="84"/>
                  </a:lnTo>
                  <a:lnTo>
                    <a:pt x="1907" y="81"/>
                  </a:lnTo>
                  <a:close/>
                  <a:moveTo>
                    <a:pt x="5301" y="91"/>
                  </a:moveTo>
                  <a:lnTo>
                    <a:pt x="5308" y="91"/>
                  </a:lnTo>
                  <a:lnTo>
                    <a:pt x="5308" y="88"/>
                  </a:lnTo>
                  <a:lnTo>
                    <a:pt x="5308" y="88"/>
                  </a:lnTo>
                  <a:lnTo>
                    <a:pt x="5307" y="86"/>
                  </a:lnTo>
                  <a:lnTo>
                    <a:pt x="5303" y="86"/>
                  </a:lnTo>
                  <a:lnTo>
                    <a:pt x="5301" y="84"/>
                  </a:lnTo>
                  <a:lnTo>
                    <a:pt x="5301" y="91"/>
                  </a:lnTo>
                  <a:close/>
                  <a:moveTo>
                    <a:pt x="5314" y="86"/>
                  </a:moveTo>
                  <a:lnTo>
                    <a:pt x="5314" y="88"/>
                  </a:lnTo>
                  <a:lnTo>
                    <a:pt x="5312" y="88"/>
                  </a:lnTo>
                  <a:lnTo>
                    <a:pt x="5310" y="88"/>
                  </a:lnTo>
                  <a:lnTo>
                    <a:pt x="5310" y="89"/>
                  </a:lnTo>
                  <a:lnTo>
                    <a:pt x="5314" y="89"/>
                  </a:lnTo>
                  <a:lnTo>
                    <a:pt x="5314" y="88"/>
                  </a:lnTo>
                  <a:lnTo>
                    <a:pt x="5315" y="88"/>
                  </a:lnTo>
                  <a:lnTo>
                    <a:pt x="5315" y="86"/>
                  </a:lnTo>
                  <a:lnTo>
                    <a:pt x="5315" y="86"/>
                  </a:lnTo>
                  <a:lnTo>
                    <a:pt x="5314" y="86"/>
                  </a:lnTo>
                  <a:close/>
                  <a:moveTo>
                    <a:pt x="2760" y="93"/>
                  </a:moveTo>
                  <a:lnTo>
                    <a:pt x="2760" y="91"/>
                  </a:lnTo>
                  <a:lnTo>
                    <a:pt x="2760" y="91"/>
                  </a:lnTo>
                  <a:lnTo>
                    <a:pt x="2760" y="91"/>
                  </a:lnTo>
                  <a:lnTo>
                    <a:pt x="2760" y="89"/>
                  </a:lnTo>
                  <a:lnTo>
                    <a:pt x="2753" y="88"/>
                  </a:lnTo>
                  <a:lnTo>
                    <a:pt x="2753" y="89"/>
                  </a:lnTo>
                  <a:lnTo>
                    <a:pt x="2755" y="91"/>
                  </a:lnTo>
                  <a:lnTo>
                    <a:pt x="2755" y="93"/>
                  </a:lnTo>
                  <a:lnTo>
                    <a:pt x="2760" y="93"/>
                  </a:lnTo>
                  <a:close/>
                  <a:moveTo>
                    <a:pt x="5256" y="93"/>
                  </a:moveTo>
                  <a:lnTo>
                    <a:pt x="5258" y="95"/>
                  </a:lnTo>
                  <a:lnTo>
                    <a:pt x="5258" y="95"/>
                  </a:lnTo>
                  <a:lnTo>
                    <a:pt x="5258" y="95"/>
                  </a:lnTo>
                  <a:lnTo>
                    <a:pt x="5258" y="96"/>
                  </a:lnTo>
                  <a:lnTo>
                    <a:pt x="5261" y="96"/>
                  </a:lnTo>
                  <a:lnTo>
                    <a:pt x="5261" y="95"/>
                  </a:lnTo>
                  <a:lnTo>
                    <a:pt x="5261" y="95"/>
                  </a:lnTo>
                  <a:lnTo>
                    <a:pt x="5260" y="93"/>
                  </a:lnTo>
                  <a:lnTo>
                    <a:pt x="5260" y="93"/>
                  </a:lnTo>
                  <a:lnTo>
                    <a:pt x="5256" y="93"/>
                  </a:lnTo>
                  <a:close/>
                  <a:moveTo>
                    <a:pt x="1907" y="100"/>
                  </a:moveTo>
                  <a:lnTo>
                    <a:pt x="1907" y="98"/>
                  </a:lnTo>
                  <a:lnTo>
                    <a:pt x="1905" y="98"/>
                  </a:lnTo>
                  <a:lnTo>
                    <a:pt x="1905" y="98"/>
                  </a:lnTo>
                  <a:lnTo>
                    <a:pt x="1905" y="98"/>
                  </a:lnTo>
                  <a:lnTo>
                    <a:pt x="1907" y="100"/>
                  </a:lnTo>
                  <a:close/>
                  <a:moveTo>
                    <a:pt x="866" y="100"/>
                  </a:moveTo>
                  <a:lnTo>
                    <a:pt x="863" y="100"/>
                  </a:lnTo>
                  <a:lnTo>
                    <a:pt x="861" y="100"/>
                  </a:lnTo>
                  <a:lnTo>
                    <a:pt x="861" y="103"/>
                  </a:lnTo>
                  <a:lnTo>
                    <a:pt x="861" y="105"/>
                  </a:lnTo>
                  <a:lnTo>
                    <a:pt x="863" y="107"/>
                  </a:lnTo>
                  <a:lnTo>
                    <a:pt x="863" y="109"/>
                  </a:lnTo>
                  <a:lnTo>
                    <a:pt x="863" y="109"/>
                  </a:lnTo>
                  <a:lnTo>
                    <a:pt x="863" y="110"/>
                  </a:lnTo>
                  <a:lnTo>
                    <a:pt x="864" y="114"/>
                  </a:lnTo>
                  <a:lnTo>
                    <a:pt x="864" y="116"/>
                  </a:lnTo>
                  <a:lnTo>
                    <a:pt x="866" y="117"/>
                  </a:lnTo>
                  <a:lnTo>
                    <a:pt x="866" y="117"/>
                  </a:lnTo>
                  <a:lnTo>
                    <a:pt x="871" y="117"/>
                  </a:lnTo>
                  <a:lnTo>
                    <a:pt x="871" y="114"/>
                  </a:lnTo>
                  <a:lnTo>
                    <a:pt x="871" y="114"/>
                  </a:lnTo>
                  <a:lnTo>
                    <a:pt x="871" y="116"/>
                  </a:lnTo>
                  <a:lnTo>
                    <a:pt x="871" y="116"/>
                  </a:lnTo>
                  <a:lnTo>
                    <a:pt x="873" y="117"/>
                  </a:lnTo>
                  <a:lnTo>
                    <a:pt x="875" y="117"/>
                  </a:lnTo>
                  <a:lnTo>
                    <a:pt x="877" y="117"/>
                  </a:lnTo>
                  <a:lnTo>
                    <a:pt x="877" y="117"/>
                  </a:lnTo>
                  <a:lnTo>
                    <a:pt x="882" y="117"/>
                  </a:lnTo>
                  <a:lnTo>
                    <a:pt x="887" y="117"/>
                  </a:lnTo>
                  <a:lnTo>
                    <a:pt x="887" y="123"/>
                  </a:lnTo>
                  <a:lnTo>
                    <a:pt x="885" y="123"/>
                  </a:lnTo>
                  <a:lnTo>
                    <a:pt x="884" y="126"/>
                  </a:lnTo>
                  <a:lnTo>
                    <a:pt x="885" y="126"/>
                  </a:lnTo>
                  <a:lnTo>
                    <a:pt x="885" y="126"/>
                  </a:lnTo>
                  <a:lnTo>
                    <a:pt x="892" y="124"/>
                  </a:lnTo>
                  <a:lnTo>
                    <a:pt x="892" y="126"/>
                  </a:lnTo>
                  <a:lnTo>
                    <a:pt x="896" y="126"/>
                  </a:lnTo>
                  <a:lnTo>
                    <a:pt x="896" y="126"/>
                  </a:lnTo>
                  <a:lnTo>
                    <a:pt x="898" y="128"/>
                  </a:lnTo>
                  <a:lnTo>
                    <a:pt x="898" y="128"/>
                  </a:lnTo>
                  <a:lnTo>
                    <a:pt x="899" y="128"/>
                  </a:lnTo>
                  <a:lnTo>
                    <a:pt x="899" y="130"/>
                  </a:lnTo>
                  <a:lnTo>
                    <a:pt x="899" y="130"/>
                  </a:lnTo>
                  <a:lnTo>
                    <a:pt x="899" y="133"/>
                  </a:lnTo>
                  <a:lnTo>
                    <a:pt x="903" y="133"/>
                  </a:lnTo>
                  <a:lnTo>
                    <a:pt x="903" y="135"/>
                  </a:lnTo>
                  <a:lnTo>
                    <a:pt x="908" y="133"/>
                  </a:lnTo>
                  <a:lnTo>
                    <a:pt x="908" y="137"/>
                  </a:lnTo>
                  <a:lnTo>
                    <a:pt x="908" y="137"/>
                  </a:lnTo>
                  <a:lnTo>
                    <a:pt x="908" y="138"/>
                  </a:lnTo>
                  <a:lnTo>
                    <a:pt x="908" y="140"/>
                  </a:lnTo>
                  <a:lnTo>
                    <a:pt x="908" y="140"/>
                  </a:lnTo>
                  <a:lnTo>
                    <a:pt x="912" y="143"/>
                  </a:lnTo>
                  <a:lnTo>
                    <a:pt x="913" y="143"/>
                  </a:lnTo>
                  <a:lnTo>
                    <a:pt x="915" y="145"/>
                  </a:lnTo>
                  <a:lnTo>
                    <a:pt x="919" y="145"/>
                  </a:lnTo>
                  <a:lnTo>
                    <a:pt x="920" y="147"/>
                  </a:lnTo>
                  <a:lnTo>
                    <a:pt x="933" y="147"/>
                  </a:lnTo>
                  <a:lnTo>
                    <a:pt x="933" y="149"/>
                  </a:lnTo>
                  <a:lnTo>
                    <a:pt x="934" y="149"/>
                  </a:lnTo>
                  <a:lnTo>
                    <a:pt x="934" y="149"/>
                  </a:lnTo>
                  <a:lnTo>
                    <a:pt x="936" y="149"/>
                  </a:lnTo>
                  <a:lnTo>
                    <a:pt x="936" y="149"/>
                  </a:lnTo>
                  <a:lnTo>
                    <a:pt x="936" y="150"/>
                  </a:lnTo>
                  <a:lnTo>
                    <a:pt x="941" y="150"/>
                  </a:lnTo>
                  <a:lnTo>
                    <a:pt x="941" y="147"/>
                  </a:lnTo>
                  <a:lnTo>
                    <a:pt x="940" y="145"/>
                  </a:lnTo>
                  <a:lnTo>
                    <a:pt x="940" y="143"/>
                  </a:lnTo>
                  <a:lnTo>
                    <a:pt x="938" y="142"/>
                  </a:lnTo>
                  <a:lnTo>
                    <a:pt x="936" y="142"/>
                  </a:lnTo>
                  <a:lnTo>
                    <a:pt x="936" y="140"/>
                  </a:lnTo>
                  <a:lnTo>
                    <a:pt x="936" y="140"/>
                  </a:lnTo>
                  <a:lnTo>
                    <a:pt x="934" y="138"/>
                  </a:lnTo>
                  <a:lnTo>
                    <a:pt x="934" y="138"/>
                  </a:lnTo>
                  <a:lnTo>
                    <a:pt x="933" y="137"/>
                  </a:lnTo>
                  <a:lnTo>
                    <a:pt x="933" y="135"/>
                  </a:lnTo>
                  <a:lnTo>
                    <a:pt x="929" y="133"/>
                  </a:lnTo>
                  <a:lnTo>
                    <a:pt x="926" y="128"/>
                  </a:lnTo>
                  <a:lnTo>
                    <a:pt x="908" y="123"/>
                  </a:lnTo>
                  <a:lnTo>
                    <a:pt x="908" y="117"/>
                  </a:lnTo>
                  <a:lnTo>
                    <a:pt x="906" y="116"/>
                  </a:lnTo>
                  <a:lnTo>
                    <a:pt x="905" y="114"/>
                  </a:lnTo>
                  <a:lnTo>
                    <a:pt x="903" y="112"/>
                  </a:lnTo>
                  <a:lnTo>
                    <a:pt x="901" y="110"/>
                  </a:lnTo>
                  <a:lnTo>
                    <a:pt x="899" y="109"/>
                  </a:lnTo>
                  <a:lnTo>
                    <a:pt x="899" y="109"/>
                  </a:lnTo>
                  <a:lnTo>
                    <a:pt x="896" y="107"/>
                  </a:lnTo>
                  <a:lnTo>
                    <a:pt x="892" y="107"/>
                  </a:lnTo>
                  <a:lnTo>
                    <a:pt x="887" y="107"/>
                  </a:lnTo>
                  <a:lnTo>
                    <a:pt x="884" y="107"/>
                  </a:lnTo>
                  <a:lnTo>
                    <a:pt x="884" y="105"/>
                  </a:lnTo>
                  <a:lnTo>
                    <a:pt x="880" y="105"/>
                  </a:lnTo>
                  <a:lnTo>
                    <a:pt x="880" y="105"/>
                  </a:lnTo>
                  <a:lnTo>
                    <a:pt x="871" y="103"/>
                  </a:lnTo>
                  <a:lnTo>
                    <a:pt x="870" y="100"/>
                  </a:lnTo>
                  <a:lnTo>
                    <a:pt x="866" y="100"/>
                  </a:lnTo>
                  <a:lnTo>
                    <a:pt x="866" y="100"/>
                  </a:lnTo>
                  <a:close/>
                  <a:moveTo>
                    <a:pt x="2682" y="109"/>
                  </a:moveTo>
                  <a:lnTo>
                    <a:pt x="2682" y="109"/>
                  </a:lnTo>
                  <a:lnTo>
                    <a:pt x="2682" y="107"/>
                  </a:lnTo>
                  <a:lnTo>
                    <a:pt x="2678" y="107"/>
                  </a:lnTo>
                  <a:lnTo>
                    <a:pt x="2678" y="109"/>
                  </a:lnTo>
                  <a:lnTo>
                    <a:pt x="2680" y="109"/>
                  </a:lnTo>
                  <a:lnTo>
                    <a:pt x="2680" y="109"/>
                  </a:lnTo>
                  <a:lnTo>
                    <a:pt x="2682" y="109"/>
                  </a:lnTo>
                  <a:close/>
                  <a:moveTo>
                    <a:pt x="905" y="112"/>
                  </a:moveTo>
                  <a:lnTo>
                    <a:pt x="905" y="109"/>
                  </a:lnTo>
                  <a:lnTo>
                    <a:pt x="903" y="109"/>
                  </a:lnTo>
                  <a:lnTo>
                    <a:pt x="903" y="110"/>
                  </a:lnTo>
                  <a:lnTo>
                    <a:pt x="903" y="110"/>
                  </a:lnTo>
                  <a:lnTo>
                    <a:pt x="903" y="112"/>
                  </a:lnTo>
                  <a:lnTo>
                    <a:pt x="905" y="112"/>
                  </a:lnTo>
                  <a:close/>
                  <a:moveTo>
                    <a:pt x="4937" y="114"/>
                  </a:moveTo>
                  <a:lnTo>
                    <a:pt x="4937" y="112"/>
                  </a:lnTo>
                  <a:lnTo>
                    <a:pt x="4933" y="114"/>
                  </a:lnTo>
                  <a:lnTo>
                    <a:pt x="4930" y="116"/>
                  </a:lnTo>
                  <a:lnTo>
                    <a:pt x="4924" y="117"/>
                  </a:lnTo>
                  <a:lnTo>
                    <a:pt x="4926" y="121"/>
                  </a:lnTo>
                  <a:lnTo>
                    <a:pt x="4930" y="119"/>
                  </a:lnTo>
                  <a:lnTo>
                    <a:pt x="4933" y="117"/>
                  </a:lnTo>
                  <a:lnTo>
                    <a:pt x="4935" y="116"/>
                  </a:lnTo>
                  <a:lnTo>
                    <a:pt x="4937" y="114"/>
                  </a:lnTo>
                  <a:lnTo>
                    <a:pt x="4937" y="114"/>
                  </a:lnTo>
                  <a:lnTo>
                    <a:pt x="4937" y="114"/>
                  </a:lnTo>
                  <a:close/>
                  <a:moveTo>
                    <a:pt x="915" y="114"/>
                  </a:moveTo>
                  <a:lnTo>
                    <a:pt x="915" y="117"/>
                  </a:lnTo>
                  <a:lnTo>
                    <a:pt x="917" y="121"/>
                  </a:lnTo>
                  <a:lnTo>
                    <a:pt x="919" y="121"/>
                  </a:lnTo>
                  <a:lnTo>
                    <a:pt x="922" y="123"/>
                  </a:lnTo>
                  <a:lnTo>
                    <a:pt x="920" y="119"/>
                  </a:lnTo>
                  <a:lnTo>
                    <a:pt x="919" y="117"/>
                  </a:lnTo>
                  <a:lnTo>
                    <a:pt x="917" y="114"/>
                  </a:lnTo>
                  <a:lnTo>
                    <a:pt x="915" y="114"/>
                  </a:lnTo>
                  <a:close/>
                  <a:moveTo>
                    <a:pt x="1818" y="138"/>
                  </a:moveTo>
                  <a:lnTo>
                    <a:pt x="1818" y="137"/>
                  </a:lnTo>
                  <a:lnTo>
                    <a:pt x="1816" y="137"/>
                  </a:lnTo>
                  <a:lnTo>
                    <a:pt x="1816" y="137"/>
                  </a:lnTo>
                  <a:lnTo>
                    <a:pt x="1814" y="135"/>
                  </a:lnTo>
                  <a:lnTo>
                    <a:pt x="1814" y="133"/>
                  </a:lnTo>
                  <a:lnTo>
                    <a:pt x="1809" y="133"/>
                  </a:lnTo>
                  <a:lnTo>
                    <a:pt x="1809" y="131"/>
                  </a:lnTo>
                  <a:lnTo>
                    <a:pt x="1807" y="130"/>
                  </a:lnTo>
                  <a:lnTo>
                    <a:pt x="1807" y="130"/>
                  </a:lnTo>
                  <a:lnTo>
                    <a:pt x="1805" y="128"/>
                  </a:lnTo>
                  <a:lnTo>
                    <a:pt x="1804" y="128"/>
                  </a:lnTo>
                  <a:lnTo>
                    <a:pt x="1804" y="126"/>
                  </a:lnTo>
                  <a:lnTo>
                    <a:pt x="1804" y="126"/>
                  </a:lnTo>
                  <a:lnTo>
                    <a:pt x="1802" y="126"/>
                  </a:lnTo>
                  <a:lnTo>
                    <a:pt x="1802" y="124"/>
                  </a:lnTo>
                  <a:lnTo>
                    <a:pt x="1795" y="123"/>
                  </a:lnTo>
                  <a:lnTo>
                    <a:pt x="1791" y="121"/>
                  </a:lnTo>
                  <a:lnTo>
                    <a:pt x="1788" y="119"/>
                  </a:lnTo>
                  <a:lnTo>
                    <a:pt x="1783" y="119"/>
                  </a:lnTo>
                  <a:lnTo>
                    <a:pt x="1779" y="117"/>
                  </a:lnTo>
                  <a:lnTo>
                    <a:pt x="1779" y="123"/>
                  </a:lnTo>
                  <a:lnTo>
                    <a:pt x="1783" y="123"/>
                  </a:lnTo>
                  <a:lnTo>
                    <a:pt x="1786" y="126"/>
                  </a:lnTo>
                  <a:lnTo>
                    <a:pt x="1790" y="130"/>
                  </a:lnTo>
                  <a:lnTo>
                    <a:pt x="1791" y="130"/>
                  </a:lnTo>
                  <a:lnTo>
                    <a:pt x="1791" y="133"/>
                  </a:lnTo>
                  <a:lnTo>
                    <a:pt x="1802" y="135"/>
                  </a:lnTo>
                  <a:lnTo>
                    <a:pt x="1802" y="138"/>
                  </a:lnTo>
                  <a:lnTo>
                    <a:pt x="1809" y="138"/>
                  </a:lnTo>
                  <a:lnTo>
                    <a:pt x="1811" y="142"/>
                  </a:lnTo>
                  <a:lnTo>
                    <a:pt x="1816" y="142"/>
                  </a:lnTo>
                  <a:lnTo>
                    <a:pt x="1816" y="140"/>
                  </a:lnTo>
                  <a:lnTo>
                    <a:pt x="1816" y="138"/>
                  </a:lnTo>
                  <a:lnTo>
                    <a:pt x="1818" y="138"/>
                  </a:lnTo>
                  <a:close/>
                  <a:moveTo>
                    <a:pt x="4917" y="138"/>
                  </a:moveTo>
                  <a:lnTo>
                    <a:pt x="4917" y="138"/>
                  </a:lnTo>
                  <a:lnTo>
                    <a:pt x="4917" y="137"/>
                  </a:lnTo>
                  <a:lnTo>
                    <a:pt x="4917" y="135"/>
                  </a:lnTo>
                  <a:lnTo>
                    <a:pt x="4914" y="135"/>
                  </a:lnTo>
                  <a:lnTo>
                    <a:pt x="4916" y="137"/>
                  </a:lnTo>
                  <a:lnTo>
                    <a:pt x="4916" y="137"/>
                  </a:lnTo>
                  <a:lnTo>
                    <a:pt x="4916" y="138"/>
                  </a:lnTo>
                  <a:lnTo>
                    <a:pt x="4916" y="138"/>
                  </a:lnTo>
                  <a:lnTo>
                    <a:pt x="4917" y="138"/>
                  </a:lnTo>
                  <a:close/>
                  <a:moveTo>
                    <a:pt x="1442" y="143"/>
                  </a:moveTo>
                  <a:lnTo>
                    <a:pt x="1440" y="145"/>
                  </a:lnTo>
                  <a:lnTo>
                    <a:pt x="1444" y="145"/>
                  </a:lnTo>
                  <a:lnTo>
                    <a:pt x="1444" y="145"/>
                  </a:lnTo>
                  <a:lnTo>
                    <a:pt x="1442" y="143"/>
                  </a:lnTo>
                  <a:close/>
                  <a:moveTo>
                    <a:pt x="4905" y="150"/>
                  </a:moveTo>
                  <a:lnTo>
                    <a:pt x="4905" y="152"/>
                  </a:lnTo>
                  <a:lnTo>
                    <a:pt x="4907" y="152"/>
                  </a:lnTo>
                  <a:lnTo>
                    <a:pt x="4907" y="150"/>
                  </a:lnTo>
                  <a:lnTo>
                    <a:pt x="4907" y="150"/>
                  </a:lnTo>
                  <a:lnTo>
                    <a:pt x="4905" y="150"/>
                  </a:lnTo>
                  <a:close/>
                  <a:moveTo>
                    <a:pt x="1425" y="156"/>
                  </a:moveTo>
                  <a:lnTo>
                    <a:pt x="1425" y="156"/>
                  </a:lnTo>
                  <a:lnTo>
                    <a:pt x="1427" y="156"/>
                  </a:lnTo>
                  <a:lnTo>
                    <a:pt x="1427" y="156"/>
                  </a:lnTo>
                  <a:lnTo>
                    <a:pt x="1427" y="154"/>
                  </a:lnTo>
                  <a:lnTo>
                    <a:pt x="1425" y="154"/>
                  </a:lnTo>
                  <a:lnTo>
                    <a:pt x="1425" y="156"/>
                  </a:lnTo>
                  <a:lnTo>
                    <a:pt x="1425" y="156"/>
                  </a:lnTo>
                  <a:lnTo>
                    <a:pt x="1425" y="156"/>
                  </a:lnTo>
                  <a:close/>
                  <a:moveTo>
                    <a:pt x="1823" y="166"/>
                  </a:moveTo>
                  <a:lnTo>
                    <a:pt x="1819" y="166"/>
                  </a:lnTo>
                  <a:lnTo>
                    <a:pt x="1819" y="168"/>
                  </a:lnTo>
                  <a:lnTo>
                    <a:pt x="1816" y="168"/>
                  </a:lnTo>
                  <a:lnTo>
                    <a:pt x="1816" y="171"/>
                  </a:lnTo>
                  <a:lnTo>
                    <a:pt x="1819" y="170"/>
                  </a:lnTo>
                  <a:lnTo>
                    <a:pt x="1819" y="168"/>
                  </a:lnTo>
                  <a:lnTo>
                    <a:pt x="1823" y="168"/>
                  </a:lnTo>
                  <a:lnTo>
                    <a:pt x="1823" y="166"/>
                  </a:lnTo>
                  <a:close/>
                  <a:moveTo>
                    <a:pt x="1910" y="175"/>
                  </a:moveTo>
                  <a:lnTo>
                    <a:pt x="1912" y="177"/>
                  </a:lnTo>
                  <a:lnTo>
                    <a:pt x="1912" y="178"/>
                  </a:lnTo>
                  <a:lnTo>
                    <a:pt x="1914" y="180"/>
                  </a:lnTo>
                  <a:lnTo>
                    <a:pt x="1914" y="180"/>
                  </a:lnTo>
                  <a:lnTo>
                    <a:pt x="1914" y="182"/>
                  </a:lnTo>
                  <a:lnTo>
                    <a:pt x="1914" y="182"/>
                  </a:lnTo>
                  <a:lnTo>
                    <a:pt x="1915" y="178"/>
                  </a:lnTo>
                  <a:lnTo>
                    <a:pt x="1915" y="175"/>
                  </a:lnTo>
                  <a:lnTo>
                    <a:pt x="1912" y="173"/>
                  </a:lnTo>
                  <a:lnTo>
                    <a:pt x="1912" y="173"/>
                  </a:lnTo>
                  <a:lnTo>
                    <a:pt x="1912" y="173"/>
                  </a:lnTo>
                  <a:lnTo>
                    <a:pt x="1910" y="175"/>
                  </a:lnTo>
                  <a:close/>
                  <a:moveTo>
                    <a:pt x="1835" y="198"/>
                  </a:moveTo>
                  <a:lnTo>
                    <a:pt x="1833" y="198"/>
                  </a:lnTo>
                  <a:lnTo>
                    <a:pt x="1833" y="196"/>
                  </a:lnTo>
                  <a:lnTo>
                    <a:pt x="1835" y="194"/>
                  </a:lnTo>
                  <a:lnTo>
                    <a:pt x="1835" y="192"/>
                  </a:lnTo>
                  <a:lnTo>
                    <a:pt x="1835" y="189"/>
                  </a:lnTo>
                  <a:lnTo>
                    <a:pt x="1838" y="189"/>
                  </a:lnTo>
                  <a:lnTo>
                    <a:pt x="1838" y="187"/>
                  </a:lnTo>
                  <a:lnTo>
                    <a:pt x="1845" y="187"/>
                  </a:lnTo>
                  <a:lnTo>
                    <a:pt x="1847" y="182"/>
                  </a:lnTo>
                  <a:lnTo>
                    <a:pt x="1849" y="182"/>
                  </a:lnTo>
                  <a:lnTo>
                    <a:pt x="1849" y="180"/>
                  </a:lnTo>
                  <a:lnTo>
                    <a:pt x="1845" y="182"/>
                  </a:lnTo>
                  <a:lnTo>
                    <a:pt x="1842" y="184"/>
                  </a:lnTo>
                  <a:lnTo>
                    <a:pt x="1838" y="184"/>
                  </a:lnTo>
                  <a:lnTo>
                    <a:pt x="1835" y="184"/>
                  </a:lnTo>
                  <a:lnTo>
                    <a:pt x="1835" y="184"/>
                  </a:lnTo>
                  <a:lnTo>
                    <a:pt x="1835" y="182"/>
                  </a:lnTo>
                  <a:lnTo>
                    <a:pt x="1833" y="182"/>
                  </a:lnTo>
                  <a:lnTo>
                    <a:pt x="1833" y="185"/>
                  </a:lnTo>
                  <a:lnTo>
                    <a:pt x="1830" y="187"/>
                  </a:lnTo>
                  <a:lnTo>
                    <a:pt x="1830" y="192"/>
                  </a:lnTo>
                  <a:lnTo>
                    <a:pt x="1830" y="192"/>
                  </a:lnTo>
                  <a:lnTo>
                    <a:pt x="1830" y="194"/>
                  </a:lnTo>
                  <a:lnTo>
                    <a:pt x="1828" y="194"/>
                  </a:lnTo>
                  <a:lnTo>
                    <a:pt x="1828" y="192"/>
                  </a:lnTo>
                  <a:lnTo>
                    <a:pt x="1826" y="194"/>
                  </a:lnTo>
                  <a:lnTo>
                    <a:pt x="1826" y="194"/>
                  </a:lnTo>
                  <a:lnTo>
                    <a:pt x="1826" y="196"/>
                  </a:lnTo>
                  <a:lnTo>
                    <a:pt x="1826" y="196"/>
                  </a:lnTo>
                  <a:lnTo>
                    <a:pt x="1823" y="198"/>
                  </a:lnTo>
                  <a:lnTo>
                    <a:pt x="1823" y="199"/>
                  </a:lnTo>
                  <a:lnTo>
                    <a:pt x="1824" y="201"/>
                  </a:lnTo>
                  <a:lnTo>
                    <a:pt x="1824" y="201"/>
                  </a:lnTo>
                  <a:lnTo>
                    <a:pt x="1821" y="203"/>
                  </a:lnTo>
                  <a:lnTo>
                    <a:pt x="1821" y="208"/>
                  </a:lnTo>
                  <a:lnTo>
                    <a:pt x="1823" y="212"/>
                  </a:lnTo>
                  <a:lnTo>
                    <a:pt x="1824" y="215"/>
                  </a:lnTo>
                  <a:lnTo>
                    <a:pt x="1826" y="215"/>
                  </a:lnTo>
                  <a:lnTo>
                    <a:pt x="1826" y="217"/>
                  </a:lnTo>
                  <a:lnTo>
                    <a:pt x="1830" y="217"/>
                  </a:lnTo>
                  <a:lnTo>
                    <a:pt x="1830" y="215"/>
                  </a:lnTo>
                  <a:lnTo>
                    <a:pt x="1831" y="215"/>
                  </a:lnTo>
                  <a:lnTo>
                    <a:pt x="1831" y="215"/>
                  </a:lnTo>
                  <a:lnTo>
                    <a:pt x="1831" y="213"/>
                  </a:lnTo>
                  <a:lnTo>
                    <a:pt x="1830" y="213"/>
                  </a:lnTo>
                  <a:lnTo>
                    <a:pt x="1830" y="210"/>
                  </a:lnTo>
                  <a:lnTo>
                    <a:pt x="1830" y="206"/>
                  </a:lnTo>
                  <a:lnTo>
                    <a:pt x="1831" y="205"/>
                  </a:lnTo>
                  <a:lnTo>
                    <a:pt x="1833" y="203"/>
                  </a:lnTo>
                  <a:lnTo>
                    <a:pt x="1835" y="201"/>
                  </a:lnTo>
                  <a:lnTo>
                    <a:pt x="1835" y="198"/>
                  </a:lnTo>
                  <a:close/>
                  <a:moveTo>
                    <a:pt x="1804" y="201"/>
                  </a:moveTo>
                  <a:lnTo>
                    <a:pt x="1804" y="203"/>
                  </a:lnTo>
                  <a:lnTo>
                    <a:pt x="1805" y="203"/>
                  </a:lnTo>
                  <a:lnTo>
                    <a:pt x="1805" y="205"/>
                  </a:lnTo>
                  <a:lnTo>
                    <a:pt x="1809" y="205"/>
                  </a:lnTo>
                  <a:lnTo>
                    <a:pt x="1811" y="205"/>
                  </a:lnTo>
                  <a:lnTo>
                    <a:pt x="1812" y="201"/>
                  </a:lnTo>
                  <a:lnTo>
                    <a:pt x="1811" y="201"/>
                  </a:lnTo>
                  <a:lnTo>
                    <a:pt x="1809" y="199"/>
                  </a:lnTo>
                  <a:lnTo>
                    <a:pt x="1809" y="196"/>
                  </a:lnTo>
                  <a:lnTo>
                    <a:pt x="1811" y="196"/>
                  </a:lnTo>
                  <a:lnTo>
                    <a:pt x="1811" y="196"/>
                  </a:lnTo>
                  <a:lnTo>
                    <a:pt x="1797" y="196"/>
                  </a:lnTo>
                  <a:lnTo>
                    <a:pt x="1797" y="192"/>
                  </a:lnTo>
                  <a:lnTo>
                    <a:pt x="1793" y="192"/>
                  </a:lnTo>
                  <a:lnTo>
                    <a:pt x="1793" y="196"/>
                  </a:lnTo>
                  <a:lnTo>
                    <a:pt x="1790" y="196"/>
                  </a:lnTo>
                  <a:lnTo>
                    <a:pt x="1790" y="192"/>
                  </a:lnTo>
                  <a:lnTo>
                    <a:pt x="1784" y="192"/>
                  </a:lnTo>
                  <a:lnTo>
                    <a:pt x="1786" y="187"/>
                  </a:lnTo>
                  <a:lnTo>
                    <a:pt x="1788" y="184"/>
                  </a:lnTo>
                  <a:lnTo>
                    <a:pt x="1784" y="184"/>
                  </a:lnTo>
                  <a:lnTo>
                    <a:pt x="1784" y="184"/>
                  </a:lnTo>
                  <a:lnTo>
                    <a:pt x="1784" y="185"/>
                  </a:lnTo>
                  <a:lnTo>
                    <a:pt x="1784" y="185"/>
                  </a:lnTo>
                  <a:lnTo>
                    <a:pt x="1784" y="187"/>
                  </a:lnTo>
                  <a:lnTo>
                    <a:pt x="1781" y="189"/>
                  </a:lnTo>
                  <a:lnTo>
                    <a:pt x="1781" y="191"/>
                  </a:lnTo>
                  <a:lnTo>
                    <a:pt x="1781" y="191"/>
                  </a:lnTo>
                  <a:lnTo>
                    <a:pt x="1781" y="194"/>
                  </a:lnTo>
                  <a:lnTo>
                    <a:pt x="1786" y="194"/>
                  </a:lnTo>
                  <a:lnTo>
                    <a:pt x="1788" y="198"/>
                  </a:lnTo>
                  <a:lnTo>
                    <a:pt x="1790" y="199"/>
                  </a:lnTo>
                  <a:lnTo>
                    <a:pt x="1793" y="199"/>
                  </a:lnTo>
                  <a:lnTo>
                    <a:pt x="1797" y="201"/>
                  </a:lnTo>
                  <a:lnTo>
                    <a:pt x="1800" y="201"/>
                  </a:lnTo>
                  <a:lnTo>
                    <a:pt x="1800" y="198"/>
                  </a:lnTo>
                  <a:lnTo>
                    <a:pt x="1805" y="198"/>
                  </a:lnTo>
                  <a:lnTo>
                    <a:pt x="1805" y="198"/>
                  </a:lnTo>
                  <a:lnTo>
                    <a:pt x="1805" y="198"/>
                  </a:lnTo>
                  <a:lnTo>
                    <a:pt x="1805" y="199"/>
                  </a:lnTo>
                  <a:lnTo>
                    <a:pt x="1805" y="199"/>
                  </a:lnTo>
                  <a:lnTo>
                    <a:pt x="1804" y="201"/>
                  </a:lnTo>
                  <a:close/>
                  <a:moveTo>
                    <a:pt x="4870" y="196"/>
                  </a:moveTo>
                  <a:lnTo>
                    <a:pt x="4870" y="196"/>
                  </a:lnTo>
                  <a:lnTo>
                    <a:pt x="4872" y="196"/>
                  </a:lnTo>
                  <a:lnTo>
                    <a:pt x="4874" y="192"/>
                  </a:lnTo>
                  <a:lnTo>
                    <a:pt x="4877" y="191"/>
                  </a:lnTo>
                  <a:lnTo>
                    <a:pt x="4877" y="187"/>
                  </a:lnTo>
                  <a:lnTo>
                    <a:pt x="4874" y="189"/>
                  </a:lnTo>
                  <a:lnTo>
                    <a:pt x="4872" y="192"/>
                  </a:lnTo>
                  <a:lnTo>
                    <a:pt x="4870" y="196"/>
                  </a:lnTo>
                  <a:close/>
                  <a:moveTo>
                    <a:pt x="4870" y="198"/>
                  </a:moveTo>
                  <a:lnTo>
                    <a:pt x="4870" y="196"/>
                  </a:lnTo>
                  <a:lnTo>
                    <a:pt x="4869" y="196"/>
                  </a:lnTo>
                  <a:lnTo>
                    <a:pt x="4869" y="198"/>
                  </a:lnTo>
                  <a:lnTo>
                    <a:pt x="4869" y="198"/>
                  </a:lnTo>
                  <a:lnTo>
                    <a:pt x="4870" y="198"/>
                  </a:lnTo>
                  <a:close/>
                  <a:moveTo>
                    <a:pt x="1851" y="208"/>
                  </a:moveTo>
                  <a:lnTo>
                    <a:pt x="1851" y="206"/>
                  </a:lnTo>
                  <a:lnTo>
                    <a:pt x="1851" y="206"/>
                  </a:lnTo>
                  <a:lnTo>
                    <a:pt x="1851" y="205"/>
                  </a:lnTo>
                  <a:lnTo>
                    <a:pt x="1849" y="205"/>
                  </a:lnTo>
                  <a:lnTo>
                    <a:pt x="1849" y="206"/>
                  </a:lnTo>
                  <a:lnTo>
                    <a:pt x="1849" y="206"/>
                  </a:lnTo>
                  <a:lnTo>
                    <a:pt x="1849" y="206"/>
                  </a:lnTo>
                  <a:lnTo>
                    <a:pt x="1847" y="205"/>
                  </a:lnTo>
                  <a:lnTo>
                    <a:pt x="1847" y="205"/>
                  </a:lnTo>
                  <a:lnTo>
                    <a:pt x="1847" y="205"/>
                  </a:lnTo>
                  <a:lnTo>
                    <a:pt x="1847" y="205"/>
                  </a:lnTo>
                  <a:lnTo>
                    <a:pt x="1851" y="203"/>
                  </a:lnTo>
                  <a:lnTo>
                    <a:pt x="1851" y="199"/>
                  </a:lnTo>
                  <a:lnTo>
                    <a:pt x="1847" y="199"/>
                  </a:lnTo>
                  <a:lnTo>
                    <a:pt x="1847" y="198"/>
                  </a:lnTo>
                  <a:lnTo>
                    <a:pt x="1847" y="198"/>
                  </a:lnTo>
                  <a:lnTo>
                    <a:pt x="1847" y="198"/>
                  </a:lnTo>
                  <a:lnTo>
                    <a:pt x="1845" y="201"/>
                  </a:lnTo>
                  <a:lnTo>
                    <a:pt x="1842" y="201"/>
                  </a:lnTo>
                  <a:lnTo>
                    <a:pt x="1840" y="201"/>
                  </a:lnTo>
                  <a:lnTo>
                    <a:pt x="1840" y="201"/>
                  </a:lnTo>
                  <a:lnTo>
                    <a:pt x="1838" y="203"/>
                  </a:lnTo>
                  <a:lnTo>
                    <a:pt x="1837" y="206"/>
                  </a:lnTo>
                  <a:lnTo>
                    <a:pt x="1838" y="206"/>
                  </a:lnTo>
                  <a:lnTo>
                    <a:pt x="1838" y="210"/>
                  </a:lnTo>
                  <a:lnTo>
                    <a:pt x="1837" y="210"/>
                  </a:lnTo>
                  <a:lnTo>
                    <a:pt x="1837" y="213"/>
                  </a:lnTo>
                  <a:lnTo>
                    <a:pt x="1835" y="213"/>
                  </a:lnTo>
                  <a:lnTo>
                    <a:pt x="1835" y="215"/>
                  </a:lnTo>
                  <a:lnTo>
                    <a:pt x="1838" y="215"/>
                  </a:lnTo>
                  <a:lnTo>
                    <a:pt x="1842" y="213"/>
                  </a:lnTo>
                  <a:lnTo>
                    <a:pt x="1845" y="213"/>
                  </a:lnTo>
                  <a:lnTo>
                    <a:pt x="1845" y="210"/>
                  </a:lnTo>
                  <a:lnTo>
                    <a:pt x="1845" y="208"/>
                  </a:lnTo>
                  <a:lnTo>
                    <a:pt x="1847" y="208"/>
                  </a:lnTo>
                  <a:lnTo>
                    <a:pt x="1851" y="208"/>
                  </a:lnTo>
                  <a:close/>
                  <a:moveTo>
                    <a:pt x="1505" y="208"/>
                  </a:moveTo>
                  <a:lnTo>
                    <a:pt x="1505" y="206"/>
                  </a:lnTo>
                  <a:lnTo>
                    <a:pt x="1503" y="206"/>
                  </a:lnTo>
                  <a:lnTo>
                    <a:pt x="1505" y="206"/>
                  </a:lnTo>
                  <a:lnTo>
                    <a:pt x="1505" y="206"/>
                  </a:lnTo>
                  <a:lnTo>
                    <a:pt x="1505" y="208"/>
                  </a:lnTo>
                  <a:close/>
                  <a:moveTo>
                    <a:pt x="3570" y="208"/>
                  </a:moveTo>
                  <a:lnTo>
                    <a:pt x="3573" y="208"/>
                  </a:lnTo>
                  <a:lnTo>
                    <a:pt x="3573" y="208"/>
                  </a:lnTo>
                  <a:lnTo>
                    <a:pt x="3570" y="206"/>
                  </a:lnTo>
                  <a:lnTo>
                    <a:pt x="3570" y="208"/>
                  </a:lnTo>
                  <a:close/>
                  <a:moveTo>
                    <a:pt x="4841" y="217"/>
                  </a:moveTo>
                  <a:lnTo>
                    <a:pt x="4839" y="220"/>
                  </a:lnTo>
                  <a:lnTo>
                    <a:pt x="4841" y="220"/>
                  </a:lnTo>
                  <a:lnTo>
                    <a:pt x="4841" y="222"/>
                  </a:lnTo>
                  <a:lnTo>
                    <a:pt x="4846" y="219"/>
                  </a:lnTo>
                  <a:lnTo>
                    <a:pt x="4849" y="217"/>
                  </a:lnTo>
                  <a:lnTo>
                    <a:pt x="4849" y="217"/>
                  </a:lnTo>
                  <a:lnTo>
                    <a:pt x="4851" y="210"/>
                  </a:lnTo>
                  <a:lnTo>
                    <a:pt x="4851" y="210"/>
                  </a:lnTo>
                  <a:lnTo>
                    <a:pt x="4851" y="206"/>
                  </a:lnTo>
                  <a:lnTo>
                    <a:pt x="4849" y="208"/>
                  </a:lnTo>
                  <a:lnTo>
                    <a:pt x="4849" y="210"/>
                  </a:lnTo>
                  <a:lnTo>
                    <a:pt x="4848" y="210"/>
                  </a:lnTo>
                  <a:lnTo>
                    <a:pt x="4848" y="210"/>
                  </a:lnTo>
                  <a:lnTo>
                    <a:pt x="4846" y="210"/>
                  </a:lnTo>
                  <a:lnTo>
                    <a:pt x="4844" y="210"/>
                  </a:lnTo>
                  <a:lnTo>
                    <a:pt x="4842" y="212"/>
                  </a:lnTo>
                  <a:lnTo>
                    <a:pt x="4844" y="213"/>
                  </a:lnTo>
                  <a:lnTo>
                    <a:pt x="4842" y="217"/>
                  </a:lnTo>
                  <a:lnTo>
                    <a:pt x="4841" y="217"/>
                  </a:lnTo>
                  <a:close/>
                  <a:moveTo>
                    <a:pt x="1530" y="217"/>
                  </a:moveTo>
                  <a:lnTo>
                    <a:pt x="1530" y="215"/>
                  </a:lnTo>
                  <a:lnTo>
                    <a:pt x="1530" y="215"/>
                  </a:lnTo>
                  <a:lnTo>
                    <a:pt x="1530" y="215"/>
                  </a:lnTo>
                  <a:lnTo>
                    <a:pt x="1530" y="213"/>
                  </a:lnTo>
                  <a:lnTo>
                    <a:pt x="1526" y="212"/>
                  </a:lnTo>
                  <a:lnTo>
                    <a:pt x="1523" y="210"/>
                  </a:lnTo>
                  <a:lnTo>
                    <a:pt x="1517" y="210"/>
                  </a:lnTo>
                  <a:lnTo>
                    <a:pt x="1512" y="208"/>
                  </a:lnTo>
                  <a:lnTo>
                    <a:pt x="1514" y="210"/>
                  </a:lnTo>
                  <a:lnTo>
                    <a:pt x="1516" y="212"/>
                  </a:lnTo>
                  <a:lnTo>
                    <a:pt x="1519" y="213"/>
                  </a:lnTo>
                  <a:lnTo>
                    <a:pt x="1523" y="215"/>
                  </a:lnTo>
                  <a:lnTo>
                    <a:pt x="1526" y="215"/>
                  </a:lnTo>
                  <a:lnTo>
                    <a:pt x="1530" y="217"/>
                  </a:lnTo>
                  <a:close/>
                  <a:moveTo>
                    <a:pt x="1463" y="210"/>
                  </a:moveTo>
                  <a:lnTo>
                    <a:pt x="1463" y="210"/>
                  </a:lnTo>
                  <a:lnTo>
                    <a:pt x="1463" y="210"/>
                  </a:lnTo>
                  <a:lnTo>
                    <a:pt x="1463" y="210"/>
                  </a:lnTo>
                  <a:lnTo>
                    <a:pt x="1461" y="212"/>
                  </a:lnTo>
                  <a:lnTo>
                    <a:pt x="1461" y="212"/>
                  </a:lnTo>
                  <a:lnTo>
                    <a:pt x="1461" y="213"/>
                  </a:lnTo>
                  <a:lnTo>
                    <a:pt x="1463" y="213"/>
                  </a:lnTo>
                  <a:lnTo>
                    <a:pt x="1463" y="213"/>
                  </a:lnTo>
                  <a:lnTo>
                    <a:pt x="1463" y="213"/>
                  </a:lnTo>
                  <a:lnTo>
                    <a:pt x="1465" y="213"/>
                  </a:lnTo>
                  <a:lnTo>
                    <a:pt x="1465" y="212"/>
                  </a:lnTo>
                  <a:lnTo>
                    <a:pt x="1465" y="212"/>
                  </a:lnTo>
                  <a:lnTo>
                    <a:pt x="1463" y="210"/>
                  </a:lnTo>
                  <a:close/>
                  <a:moveTo>
                    <a:pt x="4699" y="280"/>
                  </a:moveTo>
                  <a:lnTo>
                    <a:pt x="4699" y="285"/>
                  </a:lnTo>
                  <a:lnTo>
                    <a:pt x="4701" y="288"/>
                  </a:lnTo>
                  <a:lnTo>
                    <a:pt x="4704" y="290"/>
                  </a:lnTo>
                  <a:lnTo>
                    <a:pt x="4704" y="301"/>
                  </a:lnTo>
                  <a:lnTo>
                    <a:pt x="4708" y="301"/>
                  </a:lnTo>
                  <a:lnTo>
                    <a:pt x="4708" y="301"/>
                  </a:lnTo>
                  <a:lnTo>
                    <a:pt x="4711" y="299"/>
                  </a:lnTo>
                  <a:lnTo>
                    <a:pt x="4713" y="297"/>
                  </a:lnTo>
                  <a:lnTo>
                    <a:pt x="4720" y="297"/>
                  </a:lnTo>
                  <a:lnTo>
                    <a:pt x="4720" y="295"/>
                  </a:lnTo>
                  <a:lnTo>
                    <a:pt x="4720" y="295"/>
                  </a:lnTo>
                  <a:lnTo>
                    <a:pt x="4720" y="295"/>
                  </a:lnTo>
                  <a:lnTo>
                    <a:pt x="4720" y="294"/>
                  </a:lnTo>
                  <a:lnTo>
                    <a:pt x="4718" y="294"/>
                  </a:lnTo>
                  <a:lnTo>
                    <a:pt x="4717" y="292"/>
                  </a:lnTo>
                  <a:lnTo>
                    <a:pt x="4715" y="292"/>
                  </a:lnTo>
                  <a:lnTo>
                    <a:pt x="4715" y="290"/>
                  </a:lnTo>
                  <a:lnTo>
                    <a:pt x="4710" y="288"/>
                  </a:lnTo>
                  <a:lnTo>
                    <a:pt x="4710" y="283"/>
                  </a:lnTo>
                  <a:lnTo>
                    <a:pt x="4713" y="283"/>
                  </a:lnTo>
                  <a:lnTo>
                    <a:pt x="4713" y="281"/>
                  </a:lnTo>
                  <a:lnTo>
                    <a:pt x="4715" y="281"/>
                  </a:lnTo>
                  <a:lnTo>
                    <a:pt x="4717" y="281"/>
                  </a:lnTo>
                  <a:lnTo>
                    <a:pt x="4718" y="283"/>
                  </a:lnTo>
                  <a:lnTo>
                    <a:pt x="4718" y="283"/>
                  </a:lnTo>
                  <a:lnTo>
                    <a:pt x="4720" y="283"/>
                  </a:lnTo>
                  <a:lnTo>
                    <a:pt x="4720" y="283"/>
                  </a:lnTo>
                  <a:lnTo>
                    <a:pt x="4722" y="281"/>
                  </a:lnTo>
                  <a:lnTo>
                    <a:pt x="4724" y="280"/>
                  </a:lnTo>
                  <a:lnTo>
                    <a:pt x="4729" y="281"/>
                  </a:lnTo>
                  <a:lnTo>
                    <a:pt x="4731" y="285"/>
                  </a:lnTo>
                  <a:lnTo>
                    <a:pt x="4732" y="287"/>
                  </a:lnTo>
                  <a:lnTo>
                    <a:pt x="4732" y="288"/>
                  </a:lnTo>
                  <a:lnTo>
                    <a:pt x="4734" y="290"/>
                  </a:lnTo>
                  <a:lnTo>
                    <a:pt x="4734" y="290"/>
                  </a:lnTo>
                  <a:lnTo>
                    <a:pt x="4734" y="290"/>
                  </a:lnTo>
                  <a:lnTo>
                    <a:pt x="4748" y="290"/>
                  </a:lnTo>
                  <a:lnTo>
                    <a:pt x="4753" y="276"/>
                  </a:lnTo>
                  <a:lnTo>
                    <a:pt x="4762" y="273"/>
                  </a:lnTo>
                  <a:lnTo>
                    <a:pt x="4764" y="273"/>
                  </a:lnTo>
                  <a:lnTo>
                    <a:pt x="4767" y="273"/>
                  </a:lnTo>
                  <a:lnTo>
                    <a:pt x="4767" y="274"/>
                  </a:lnTo>
                  <a:lnTo>
                    <a:pt x="4771" y="276"/>
                  </a:lnTo>
                  <a:lnTo>
                    <a:pt x="4771" y="273"/>
                  </a:lnTo>
                  <a:lnTo>
                    <a:pt x="4774" y="273"/>
                  </a:lnTo>
                  <a:lnTo>
                    <a:pt x="4778" y="271"/>
                  </a:lnTo>
                  <a:lnTo>
                    <a:pt x="4780" y="271"/>
                  </a:lnTo>
                  <a:lnTo>
                    <a:pt x="4783" y="271"/>
                  </a:lnTo>
                  <a:lnTo>
                    <a:pt x="4783" y="267"/>
                  </a:lnTo>
                  <a:lnTo>
                    <a:pt x="4781" y="267"/>
                  </a:lnTo>
                  <a:lnTo>
                    <a:pt x="4780" y="267"/>
                  </a:lnTo>
                  <a:lnTo>
                    <a:pt x="4780" y="264"/>
                  </a:lnTo>
                  <a:lnTo>
                    <a:pt x="4780" y="264"/>
                  </a:lnTo>
                  <a:lnTo>
                    <a:pt x="4778" y="264"/>
                  </a:lnTo>
                  <a:lnTo>
                    <a:pt x="4778" y="262"/>
                  </a:lnTo>
                  <a:lnTo>
                    <a:pt x="4776" y="262"/>
                  </a:lnTo>
                  <a:lnTo>
                    <a:pt x="4778" y="260"/>
                  </a:lnTo>
                  <a:lnTo>
                    <a:pt x="4778" y="259"/>
                  </a:lnTo>
                  <a:lnTo>
                    <a:pt x="4780" y="255"/>
                  </a:lnTo>
                  <a:lnTo>
                    <a:pt x="4776" y="255"/>
                  </a:lnTo>
                  <a:lnTo>
                    <a:pt x="4773" y="257"/>
                  </a:lnTo>
                  <a:lnTo>
                    <a:pt x="4771" y="257"/>
                  </a:lnTo>
                  <a:lnTo>
                    <a:pt x="4769" y="255"/>
                  </a:lnTo>
                  <a:lnTo>
                    <a:pt x="4767" y="255"/>
                  </a:lnTo>
                  <a:lnTo>
                    <a:pt x="4766" y="253"/>
                  </a:lnTo>
                  <a:lnTo>
                    <a:pt x="4766" y="252"/>
                  </a:lnTo>
                  <a:lnTo>
                    <a:pt x="4764" y="250"/>
                  </a:lnTo>
                  <a:lnTo>
                    <a:pt x="4764" y="250"/>
                  </a:lnTo>
                  <a:lnTo>
                    <a:pt x="4762" y="250"/>
                  </a:lnTo>
                  <a:lnTo>
                    <a:pt x="4760" y="250"/>
                  </a:lnTo>
                  <a:lnTo>
                    <a:pt x="4757" y="252"/>
                  </a:lnTo>
                  <a:lnTo>
                    <a:pt x="4757" y="252"/>
                  </a:lnTo>
                  <a:lnTo>
                    <a:pt x="4748" y="250"/>
                  </a:lnTo>
                  <a:lnTo>
                    <a:pt x="4746" y="245"/>
                  </a:lnTo>
                  <a:lnTo>
                    <a:pt x="4743" y="241"/>
                  </a:lnTo>
                  <a:lnTo>
                    <a:pt x="4741" y="236"/>
                  </a:lnTo>
                  <a:lnTo>
                    <a:pt x="4739" y="231"/>
                  </a:lnTo>
                  <a:lnTo>
                    <a:pt x="4738" y="231"/>
                  </a:lnTo>
                  <a:lnTo>
                    <a:pt x="4738" y="231"/>
                  </a:lnTo>
                  <a:lnTo>
                    <a:pt x="4736" y="229"/>
                  </a:lnTo>
                  <a:lnTo>
                    <a:pt x="4734" y="229"/>
                  </a:lnTo>
                  <a:lnTo>
                    <a:pt x="4732" y="222"/>
                  </a:lnTo>
                  <a:lnTo>
                    <a:pt x="4731" y="222"/>
                  </a:lnTo>
                  <a:lnTo>
                    <a:pt x="4729" y="222"/>
                  </a:lnTo>
                  <a:lnTo>
                    <a:pt x="4729" y="220"/>
                  </a:lnTo>
                  <a:lnTo>
                    <a:pt x="4729" y="220"/>
                  </a:lnTo>
                  <a:lnTo>
                    <a:pt x="4722" y="222"/>
                  </a:lnTo>
                  <a:lnTo>
                    <a:pt x="4722" y="226"/>
                  </a:lnTo>
                  <a:lnTo>
                    <a:pt x="4722" y="226"/>
                  </a:lnTo>
                  <a:lnTo>
                    <a:pt x="4724" y="231"/>
                  </a:lnTo>
                  <a:lnTo>
                    <a:pt x="4727" y="234"/>
                  </a:lnTo>
                  <a:lnTo>
                    <a:pt x="4729" y="236"/>
                  </a:lnTo>
                  <a:lnTo>
                    <a:pt x="4729" y="239"/>
                  </a:lnTo>
                  <a:lnTo>
                    <a:pt x="4727" y="241"/>
                  </a:lnTo>
                  <a:lnTo>
                    <a:pt x="4725" y="245"/>
                  </a:lnTo>
                  <a:lnTo>
                    <a:pt x="4725" y="253"/>
                  </a:lnTo>
                  <a:lnTo>
                    <a:pt x="4722" y="257"/>
                  </a:lnTo>
                  <a:lnTo>
                    <a:pt x="4722" y="271"/>
                  </a:lnTo>
                  <a:lnTo>
                    <a:pt x="4720" y="271"/>
                  </a:lnTo>
                  <a:lnTo>
                    <a:pt x="4717" y="271"/>
                  </a:lnTo>
                  <a:lnTo>
                    <a:pt x="4715" y="271"/>
                  </a:lnTo>
                  <a:lnTo>
                    <a:pt x="4713" y="269"/>
                  </a:lnTo>
                  <a:lnTo>
                    <a:pt x="4711" y="267"/>
                  </a:lnTo>
                  <a:lnTo>
                    <a:pt x="4708" y="267"/>
                  </a:lnTo>
                  <a:lnTo>
                    <a:pt x="4708" y="266"/>
                  </a:lnTo>
                  <a:lnTo>
                    <a:pt x="4706" y="266"/>
                  </a:lnTo>
                  <a:lnTo>
                    <a:pt x="4706" y="267"/>
                  </a:lnTo>
                  <a:lnTo>
                    <a:pt x="4704" y="267"/>
                  </a:lnTo>
                  <a:lnTo>
                    <a:pt x="4704" y="267"/>
                  </a:lnTo>
                  <a:lnTo>
                    <a:pt x="4708" y="269"/>
                  </a:lnTo>
                  <a:lnTo>
                    <a:pt x="4706" y="276"/>
                  </a:lnTo>
                  <a:lnTo>
                    <a:pt x="4703" y="276"/>
                  </a:lnTo>
                  <a:lnTo>
                    <a:pt x="4703" y="276"/>
                  </a:lnTo>
                  <a:lnTo>
                    <a:pt x="4701" y="278"/>
                  </a:lnTo>
                  <a:lnTo>
                    <a:pt x="4699" y="280"/>
                  </a:lnTo>
                  <a:close/>
                  <a:moveTo>
                    <a:pt x="4827" y="220"/>
                  </a:moveTo>
                  <a:lnTo>
                    <a:pt x="4823" y="231"/>
                  </a:lnTo>
                  <a:lnTo>
                    <a:pt x="4823" y="231"/>
                  </a:lnTo>
                  <a:lnTo>
                    <a:pt x="4821" y="231"/>
                  </a:lnTo>
                  <a:lnTo>
                    <a:pt x="4821" y="231"/>
                  </a:lnTo>
                  <a:lnTo>
                    <a:pt x="4820" y="229"/>
                  </a:lnTo>
                  <a:lnTo>
                    <a:pt x="4818" y="229"/>
                  </a:lnTo>
                  <a:lnTo>
                    <a:pt x="4816" y="229"/>
                  </a:lnTo>
                  <a:lnTo>
                    <a:pt x="4816" y="231"/>
                  </a:lnTo>
                  <a:lnTo>
                    <a:pt x="4816" y="231"/>
                  </a:lnTo>
                  <a:lnTo>
                    <a:pt x="4816" y="233"/>
                  </a:lnTo>
                  <a:lnTo>
                    <a:pt x="4813" y="233"/>
                  </a:lnTo>
                  <a:lnTo>
                    <a:pt x="4809" y="238"/>
                  </a:lnTo>
                  <a:lnTo>
                    <a:pt x="4806" y="238"/>
                  </a:lnTo>
                  <a:lnTo>
                    <a:pt x="4806" y="241"/>
                  </a:lnTo>
                  <a:lnTo>
                    <a:pt x="4806" y="241"/>
                  </a:lnTo>
                  <a:lnTo>
                    <a:pt x="4806" y="241"/>
                  </a:lnTo>
                  <a:lnTo>
                    <a:pt x="4804" y="241"/>
                  </a:lnTo>
                  <a:lnTo>
                    <a:pt x="4804" y="241"/>
                  </a:lnTo>
                  <a:lnTo>
                    <a:pt x="4804" y="243"/>
                  </a:lnTo>
                  <a:lnTo>
                    <a:pt x="4804" y="243"/>
                  </a:lnTo>
                  <a:lnTo>
                    <a:pt x="4806" y="243"/>
                  </a:lnTo>
                  <a:lnTo>
                    <a:pt x="4806" y="243"/>
                  </a:lnTo>
                  <a:lnTo>
                    <a:pt x="4806" y="243"/>
                  </a:lnTo>
                  <a:lnTo>
                    <a:pt x="4809" y="241"/>
                  </a:lnTo>
                  <a:lnTo>
                    <a:pt x="4813" y="239"/>
                  </a:lnTo>
                  <a:lnTo>
                    <a:pt x="4816" y="238"/>
                  </a:lnTo>
                  <a:lnTo>
                    <a:pt x="4818" y="238"/>
                  </a:lnTo>
                  <a:lnTo>
                    <a:pt x="4820" y="234"/>
                  </a:lnTo>
                  <a:lnTo>
                    <a:pt x="4825" y="234"/>
                  </a:lnTo>
                  <a:lnTo>
                    <a:pt x="4825" y="233"/>
                  </a:lnTo>
                  <a:lnTo>
                    <a:pt x="4827" y="231"/>
                  </a:lnTo>
                  <a:lnTo>
                    <a:pt x="4828" y="229"/>
                  </a:lnTo>
                  <a:lnTo>
                    <a:pt x="4830" y="227"/>
                  </a:lnTo>
                  <a:lnTo>
                    <a:pt x="4830" y="220"/>
                  </a:lnTo>
                  <a:lnTo>
                    <a:pt x="4828" y="220"/>
                  </a:lnTo>
                  <a:lnTo>
                    <a:pt x="4828" y="220"/>
                  </a:lnTo>
                  <a:lnTo>
                    <a:pt x="4827" y="220"/>
                  </a:lnTo>
                  <a:close/>
                  <a:moveTo>
                    <a:pt x="1535" y="222"/>
                  </a:moveTo>
                  <a:lnTo>
                    <a:pt x="1533" y="222"/>
                  </a:lnTo>
                  <a:lnTo>
                    <a:pt x="1533" y="226"/>
                  </a:lnTo>
                  <a:lnTo>
                    <a:pt x="1535" y="226"/>
                  </a:lnTo>
                  <a:lnTo>
                    <a:pt x="1535" y="222"/>
                  </a:lnTo>
                  <a:close/>
                  <a:moveTo>
                    <a:pt x="1824" y="222"/>
                  </a:moveTo>
                  <a:lnTo>
                    <a:pt x="1823" y="222"/>
                  </a:lnTo>
                  <a:lnTo>
                    <a:pt x="1823" y="224"/>
                  </a:lnTo>
                  <a:lnTo>
                    <a:pt x="1824" y="224"/>
                  </a:lnTo>
                  <a:lnTo>
                    <a:pt x="1824" y="222"/>
                  </a:lnTo>
                  <a:close/>
                  <a:moveTo>
                    <a:pt x="4785" y="262"/>
                  </a:moveTo>
                  <a:lnTo>
                    <a:pt x="4787" y="260"/>
                  </a:lnTo>
                  <a:lnTo>
                    <a:pt x="4788" y="259"/>
                  </a:lnTo>
                  <a:lnTo>
                    <a:pt x="4788" y="257"/>
                  </a:lnTo>
                  <a:lnTo>
                    <a:pt x="4790" y="255"/>
                  </a:lnTo>
                  <a:lnTo>
                    <a:pt x="4792" y="253"/>
                  </a:lnTo>
                  <a:lnTo>
                    <a:pt x="4794" y="252"/>
                  </a:lnTo>
                  <a:lnTo>
                    <a:pt x="4797" y="250"/>
                  </a:lnTo>
                  <a:lnTo>
                    <a:pt x="4797" y="246"/>
                  </a:lnTo>
                  <a:lnTo>
                    <a:pt x="4794" y="246"/>
                  </a:lnTo>
                  <a:lnTo>
                    <a:pt x="4792" y="248"/>
                  </a:lnTo>
                  <a:lnTo>
                    <a:pt x="4790" y="250"/>
                  </a:lnTo>
                  <a:lnTo>
                    <a:pt x="4788" y="253"/>
                  </a:lnTo>
                  <a:lnTo>
                    <a:pt x="4787" y="257"/>
                  </a:lnTo>
                  <a:lnTo>
                    <a:pt x="4785" y="259"/>
                  </a:lnTo>
                  <a:lnTo>
                    <a:pt x="4785" y="262"/>
                  </a:lnTo>
                  <a:close/>
                  <a:moveTo>
                    <a:pt x="4800" y="262"/>
                  </a:moveTo>
                  <a:lnTo>
                    <a:pt x="4800" y="262"/>
                  </a:lnTo>
                  <a:lnTo>
                    <a:pt x="4802" y="262"/>
                  </a:lnTo>
                  <a:lnTo>
                    <a:pt x="4802" y="262"/>
                  </a:lnTo>
                  <a:lnTo>
                    <a:pt x="4804" y="262"/>
                  </a:lnTo>
                  <a:lnTo>
                    <a:pt x="4804" y="262"/>
                  </a:lnTo>
                  <a:lnTo>
                    <a:pt x="4804" y="260"/>
                  </a:lnTo>
                  <a:lnTo>
                    <a:pt x="4800" y="259"/>
                  </a:lnTo>
                  <a:lnTo>
                    <a:pt x="4800" y="260"/>
                  </a:lnTo>
                  <a:lnTo>
                    <a:pt x="4800" y="260"/>
                  </a:lnTo>
                  <a:lnTo>
                    <a:pt x="4800" y="262"/>
                  </a:lnTo>
                  <a:close/>
                  <a:moveTo>
                    <a:pt x="2832" y="304"/>
                  </a:moveTo>
                  <a:lnTo>
                    <a:pt x="2833" y="306"/>
                  </a:lnTo>
                  <a:lnTo>
                    <a:pt x="2833" y="306"/>
                  </a:lnTo>
                  <a:lnTo>
                    <a:pt x="2835" y="306"/>
                  </a:lnTo>
                  <a:lnTo>
                    <a:pt x="2839" y="297"/>
                  </a:lnTo>
                  <a:lnTo>
                    <a:pt x="2839" y="288"/>
                  </a:lnTo>
                  <a:lnTo>
                    <a:pt x="2839" y="288"/>
                  </a:lnTo>
                  <a:lnTo>
                    <a:pt x="2840" y="288"/>
                  </a:lnTo>
                  <a:lnTo>
                    <a:pt x="2840" y="285"/>
                  </a:lnTo>
                  <a:lnTo>
                    <a:pt x="2840" y="283"/>
                  </a:lnTo>
                  <a:lnTo>
                    <a:pt x="2839" y="283"/>
                  </a:lnTo>
                  <a:lnTo>
                    <a:pt x="2837" y="271"/>
                  </a:lnTo>
                  <a:lnTo>
                    <a:pt x="2835" y="271"/>
                  </a:lnTo>
                  <a:lnTo>
                    <a:pt x="2833" y="274"/>
                  </a:lnTo>
                  <a:lnTo>
                    <a:pt x="2830" y="278"/>
                  </a:lnTo>
                  <a:lnTo>
                    <a:pt x="2826" y="280"/>
                  </a:lnTo>
                  <a:lnTo>
                    <a:pt x="2823" y="281"/>
                  </a:lnTo>
                  <a:lnTo>
                    <a:pt x="2823" y="287"/>
                  </a:lnTo>
                  <a:lnTo>
                    <a:pt x="2823" y="287"/>
                  </a:lnTo>
                  <a:lnTo>
                    <a:pt x="2823" y="288"/>
                  </a:lnTo>
                  <a:lnTo>
                    <a:pt x="2823" y="288"/>
                  </a:lnTo>
                  <a:lnTo>
                    <a:pt x="2823" y="288"/>
                  </a:lnTo>
                  <a:lnTo>
                    <a:pt x="2825" y="292"/>
                  </a:lnTo>
                  <a:lnTo>
                    <a:pt x="2825" y="295"/>
                  </a:lnTo>
                  <a:lnTo>
                    <a:pt x="2823" y="297"/>
                  </a:lnTo>
                  <a:lnTo>
                    <a:pt x="2826" y="299"/>
                  </a:lnTo>
                  <a:lnTo>
                    <a:pt x="2828" y="301"/>
                  </a:lnTo>
                  <a:lnTo>
                    <a:pt x="2830" y="302"/>
                  </a:lnTo>
                  <a:lnTo>
                    <a:pt x="2832" y="304"/>
                  </a:lnTo>
                  <a:close/>
                  <a:moveTo>
                    <a:pt x="1704" y="287"/>
                  </a:moveTo>
                  <a:lnTo>
                    <a:pt x="1699" y="288"/>
                  </a:lnTo>
                  <a:lnTo>
                    <a:pt x="1699" y="290"/>
                  </a:lnTo>
                  <a:lnTo>
                    <a:pt x="1704" y="288"/>
                  </a:lnTo>
                  <a:lnTo>
                    <a:pt x="1704" y="287"/>
                  </a:lnTo>
                  <a:close/>
                  <a:moveTo>
                    <a:pt x="4717" y="306"/>
                  </a:moveTo>
                  <a:lnTo>
                    <a:pt x="4722" y="308"/>
                  </a:lnTo>
                  <a:lnTo>
                    <a:pt x="4722" y="304"/>
                  </a:lnTo>
                  <a:lnTo>
                    <a:pt x="4720" y="304"/>
                  </a:lnTo>
                  <a:lnTo>
                    <a:pt x="4718" y="304"/>
                  </a:lnTo>
                  <a:lnTo>
                    <a:pt x="4717" y="306"/>
                  </a:lnTo>
                  <a:close/>
                  <a:moveTo>
                    <a:pt x="1659" y="306"/>
                  </a:moveTo>
                  <a:lnTo>
                    <a:pt x="1659" y="308"/>
                  </a:lnTo>
                  <a:lnTo>
                    <a:pt x="1655" y="308"/>
                  </a:lnTo>
                  <a:lnTo>
                    <a:pt x="1655" y="309"/>
                  </a:lnTo>
                  <a:lnTo>
                    <a:pt x="1653" y="309"/>
                  </a:lnTo>
                  <a:lnTo>
                    <a:pt x="1653" y="309"/>
                  </a:lnTo>
                  <a:lnTo>
                    <a:pt x="1652" y="311"/>
                  </a:lnTo>
                  <a:lnTo>
                    <a:pt x="1650" y="311"/>
                  </a:lnTo>
                  <a:lnTo>
                    <a:pt x="1650" y="311"/>
                  </a:lnTo>
                  <a:lnTo>
                    <a:pt x="1648" y="313"/>
                  </a:lnTo>
                  <a:lnTo>
                    <a:pt x="1646" y="313"/>
                  </a:lnTo>
                  <a:lnTo>
                    <a:pt x="1646" y="316"/>
                  </a:lnTo>
                  <a:lnTo>
                    <a:pt x="1655" y="316"/>
                  </a:lnTo>
                  <a:lnTo>
                    <a:pt x="1655" y="315"/>
                  </a:lnTo>
                  <a:lnTo>
                    <a:pt x="1657" y="313"/>
                  </a:lnTo>
                  <a:lnTo>
                    <a:pt x="1660" y="313"/>
                  </a:lnTo>
                  <a:lnTo>
                    <a:pt x="1664" y="313"/>
                  </a:lnTo>
                  <a:lnTo>
                    <a:pt x="1666" y="313"/>
                  </a:lnTo>
                  <a:lnTo>
                    <a:pt x="1669" y="313"/>
                  </a:lnTo>
                  <a:lnTo>
                    <a:pt x="1671" y="311"/>
                  </a:lnTo>
                  <a:lnTo>
                    <a:pt x="1671" y="309"/>
                  </a:lnTo>
                  <a:lnTo>
                    <a:pt x="1673" y="309"/>
                  </a:lnTo>
                  <a:lnTo>
                    <a:pt x="1673" y="308"/>
                  </a:lnTo>
                  <a:lnTo>
                    <a:pt x="1674" y="308"/>
                  </a:lnTo>
                  <a:lnTo>
                    <a:pt x="1674" y="308"/>
                  </a:lnTo>
                  <a:lnTo>
                    <a:pt x="1674" y="306"/>
                  </a:lnTo>
                  <a:lnTo>
                    <a:pt x="1666" y="308"/>
                  </a:lnTo>
                  <a:lnTo>
                    <a:pt x="1666" y="306"/>
                  </a:lnTo>
                  <a:lnTo>
                    <a:pt x="1659" y="306"/>
                  </a:lnTo>
                  <a:close/>
                  <a:moveTo>
                    <a:pt x="4600" y="428"/>
                  </a:moveTo>
                  <a:lnTo>
                    <a:pt x="4600" y="432"/>
                  </a:lnTo>
                  <a:lnTo>
                    <a:pt x="4598" y="433"/>
                  </a:lnTo>
                  <a:lnTo>
                    <a:pt x="4598" y="433"/>
                  </a:lnTo>
                  <a:lnTo>
                    <a:pt x="4596" y="433"/>
                  </a:lnTo>
                  <a:lnTo>
                    <a:pt x="4593" y="435"/>
                  </a:lnTo>
                  <a:lnTo>
                    <a:pt x="4593" y="437"/>
                  </a:lnTo>
                  <a:lnTo>
                    <a:pt x="4591" y="440"/>
                  </a:lnTo>
                  <a:lnTo>
                    <a:pt x="4591" y="442"/>
                  </a:lnTo>
                  <a:lnTo>
                    <a:pt x="4577" y="447"/>
                  </a:lnTo>
                  <a:lnTo>
                    <a:pt x="4575" y="444"/>
                  </a:lnTo>
                  <a:lnTo>
                    <a:pt x="4575" y="444"/>
                  </a:lnTo>
                  <a:lnTo>
                    <a:pt x="4574" y="445"/>
                  </a:lnTo>
                  <a:lnTo>
                    <a:pt x="4574" y="445"/>
                  </a:lnTo>
                  <a:lnTo>
                    <a:pt x="4572" y="447"/>
                  </a:lnTo>
                  <a:lnTo>
                    <a:pt x="4572" y="447"/>
                  </a:lnTo>
                  <a:lnTo>
                    <a:pt x="4572" y="451"/>
                  </a:lnTo>
                  <a:lnTo>
                    <a:pt x="4588" y="451"/>
                  </a:lnTo>
                  <a:lnTo>
                    <a:pt x="4589" y="452"/>
                  </a:lnTo>
                  <a:lnTo>
                    <a:pt x="4589" y="452"/>
                  </a:lnTo>
                  <a:lnTo>
                    <a:pt x="4591" y="452"/>
                  </a:lnTo>
                  <a:lnTo>
                    <a:pt x="4595" y="447"/>
                  </a:lnTo>
                  <a:lnTo>
                    <a:pt x="4598" y="447"/>
                  </a:lnTo>
                  <a:lnTo>
                    <a:pt x="4600" y="447"/>
                  </a:lnTo>
                  <a:lnTo>
                    <a:pt x="4602" y="447"/>
                  </a:lnTo>
                  <a:lnTo>
                    <a:pt x="4602" y="447"/>
                  </a:lnTo>
                  <a:lnTo>
                    <a:pt x="4603" y="447"/>
                  </a:lnTo>
                  <a:lnTo>
                    <a:pt x="4603" y="445"/>
                  </a:lnTo>
                  <a:lnTo>
                    <a:pt x="4608" y="445"/>
                  </a:lnTo>
                  <a:lnTo>
                    <a:pt x="4610" y="444"/>
                  </a:lnTo>
                  <a:lnTo>
                    <a:pt x="4614" y="444"/>
                  </a:lnTo>
                  <a:lnTo>
                    <a:pt x="4614" y="442"/>
                  </a:lnTo>
                  <a:lnTo>
                    <a:pt x="4615" y="442"/>
                  </a:lnTo>
                  <a:lnTo>
                    <a:pt x="4615" y="444"/>
                  </a:lnTo>
                  <a:lnTo>
                    <a:pt x="4617" y="444"/>
                  </a:lnTo>
                  <a:lnTo>
                    <a:pt x="4617" y="442"/>
                  </a:lnTo>
                  <a:lnTo>
                    <a:pt x="4622" y="442"/>
                  </a:lnTo>
                  <a:lnTo>
                    <a:pt x="4622" y="440"/>
                  </a:lnTo>
                  <a:lnTo>
                    <a:pt x="4626" y="442"/>
                  </a:lnTo>
                  <a:lnTo>
                    <a:pt x="4626" y="442"/>
                  </a:lnTo>
                  <a:lnTo>
                    <a:pt x="4635" y="442"/>
                  </a:lnTo>
                  <a:lnTo>
                    <a:pt x="4633" y="445"/>
                  </a:lnTo>
                  <a:lnTo>
                    <a:pt x="4633" y="445"/>
                  </a:lnTo>
                  <a:lnTo>
                    <a:pt x="4631" y="445"/>
                  </a:lnTo>
                  <a:lnTo>
                    <a:pt x="4629" y="447"/>
                  </a:lnTo>
                  <a:lnTo>
                    <a:pt x="4629" y="447"/>
                  </a:lnTo>
                  <a:lnTo>
                    <a:pt x="4629" y="449"/>
                  </a:lnTo>
                  <a:lnTo>
                    <a:pt x="4629" y="451"/>
                  </a:lnTo>
                  <a:lnTo>
                    <a:pt x="4629" y="454"/>
                  </a:lnTo>
                  <a:lnTo>
                    <a:pt x="4629" y="454"/>
                  </a:lnTo>
                  <a:lnTo>
                    <a:pt x="4629" y="456"/>
                  </a:lnTo>
                  <a:lnTo>
                    <a:pt x="4633" y="459"/>
                  </a:lnTo>
                  <a:lnTo>
                    <a:pt x="4633" y="461"/>
                  </a:lnTo>
                  <a:lnTo>
                    <a:pt x="4633" y="461"/>
                  </a:lnTo>
                  <a:lnTo>
                    <a:pt x="4635" y="463"/>
                  </a:lnTo>
                  <a:lnTo>
                    <a:pt x="4638" y="463"/>
                  </a:lnTo>
                  <a:lnTo>
                    <a:pt x="4640" y="463"/>
                  </a:lnTo>
                  <a:lnTo>
                    <a:pt x="4642" y="461"/>
                  </a:lnTo>
                  <a:lnTo>
                    <a:pt x="4645" y="459"/>
                  </a:lnTo>
                  <a:lnTo>
                    <a:pt x="4647" y="458"/>
                  </a:lnTo>
                  <a:lnTo>
                    <a:pt x="4647" y="454"/>
                  </a:lnTo>
                  <a:lnTo>
                    <a:pt x="4650" y="454"/>
                  </a:lnTo>
                  <a:lnTo>
                    <a:pt x="4654" y="451"/>
                  </a:lnTo>
                  <a:lnTo>
                    <a:pt x="4656" y="451"/>
                  </a:lnTo>
                  <a:lnTo>
                    <a:pt x="4654" y="445"/>
                  </a:lnTo>
                  <a:lnTo>
                    <a:pt x="4652" y="444"/>
                  </a:lnTo>
                  <a:lnTo>
                    <a:pt x="4654" y="442"/>
                  </a:lnTo>
                  <a:lnTo>
                    <a:pt x="4657" y="442"/>
                  </a:lnTo>
                  <a:lnTo>
                    <a:pt x="4657" y="440"/>
                  </a:lnTo>
                  <a:lnTo>
                    <a:pt x="4664" y="442"/>
                  </a:lnTo>
                  <a:lnTo>
                    <a:pt x="4664" y="444"/>
                  </a:lnTo>
                  <a:lnTo>
                    <a:pt x="4663" y="444"/>
                  </a:lnTo>
                  <a:lnTo>
                    <a:pt x="4661" y="444"/>
                  </a:lnTo>
                  <a:lnTo>
                    <a:pt x="4663" y="447"/>
                  </a:lnTo>
                  <a:lnTo>
                    <a:pt x="4664" y="447"/>
                  </a:lnTo>
                  <a:lnTo>
                    <a:pt x="4666" y="445"/>
                  </a:lnTo>
                  <a:lnTo>
                    <a:pt x="4668" y="445"/>
                  </a:lnTo>
                  <a:lnTo>
                    <a:pt x="4668" y="444"/>
                  </a:lnTo>
                  <a:lnTo>
                    <a:pt x="4670" y="442"/>
                  </a:lnTo>
                  <a:lnTo>
                    <a:pt x="4670" y="442"/>
                  </a:lnTo>
                  <a:lnTo>
                    <a:pt x="4670" y="444"/>
                  </a:lnTo>
                  <a:lnTo>
                    <a:pt x="4671" y="444"/>
                  </a:lnTo>
                  <a:lnTo>
                    <a:pt x="4673" y="445"/>
                  </a:lnTo>
                  <a:lnTo>
                    <a:pt x="4677" y="444"/>
                  </a:lnTo>
                  <a:lnTo>
                    <a:pt x="4678" y="444"/>
                  </a:lnTo>
                  <a:lnTo>
                    <a:pt x="4678" y="442"/>
                  </a:lnTo>
                  <a:lnTo>
                    <a:pt x="4682" y="440"/>
                  </a:lnTo>
                  <a:lnTo>
                    <a:pt x="4682" y="440"/>
                  </a:lnTo>
                  <a:lnTo>
                    <a:pt x="4684" y="439"/>
                  </a:lnTo>
                  <a:lnTo>
                    <a:pt x="4687" y="439"/>
                  </a:lnTo>
                  <a:lnTo>
                    <a:pt x="4687" y="445"/>
                  </a:lnTo>
                  <a:lnTo>
                    <a:pt x="4687" y="445"/>
                  </a:lnTo>
                  <a:lnTo>
                    <a:pt x="4689" y="447"/>
                  </a:lnTo>
                  <a:lnTo>
                    <a:pt x="4689" y="447"/>
                  </a:lnTo>
                  <a:lnTo>
                    <a:pt x="4689" y="447"/>
                  </a:lnTo>
                  <a:lnTo>
                    <a:pt x="4691" y="444"/>
                  </a:lnTo>
                  <a:lnTo>
                    <a:pt x="4692" y="440"/>
                  </a:lnTo>
                  <a:lnTo>
                    <a:pt x="4692" y="435"/>
                  </a:lnTo>
                  <a:lnTo>
                    <a:pt x="4692" y="435"/>
                  </a:lnTo>
                  <a:lnTo>
                    <a:pt x="4692" y="435"/>
                  </a:lnTo>
                  <a:lnTo>
                    <a:pt x="4692" y="433"/>
                  </a:lnTo>
                  <a:lnTo>
                    <a:pt x="4696" y="433"/>
                  </a:lnTo>
                  <a:lnTo>
                    <a:pt x="4696" y="435"/>
                  </a:lnTo>
                  <a:lnTo>
                    <a:pt x="4698" y="435"/>
                  </a:lnTo>
                  <a:lnTo>
                    <a:pt x="4699" y="435"/>
                  </a:lnTo>
                  <a:lnTo>
                    <a:pt x="4699" y="433"/>
                  </a:lnTo>
                  <a:lnTo>
                    <a:pt x="4699" y="433"/>
                  </a:lnTo>
                  <a:lnTo>
                    <a:pt x="4699" y="428"/>
                  </a:lnTo>
                  <a:lnTo>
                    <a:pt x="4699" y="428"/>
                  </a:lnTo>
                  <a:lnTo>
                    <a:pt x="4701" y="421"/>
                  </a:lnTo>
                  <a:lnTo>
                    <a:pt x="4703" y="421"/>
                  </a:lnTo>
                  <a:lnTo>
                    <a:pt x="4704" y="421"/>
                  </a:lnTo>
                  <a:lnTo>
                    <a:pt x="4704" y="421"/>
                  </a:lnTo>
                  <a:lnTo>
                    <a:pt x="4704" y="421"/>
                  </a:lnTo>
                  <a:lnTo>
                    <a:pt x="4706" y="421"/>
                  </a:lnTo>
                  <a:lnTo>
                    <a:pt x="4706" y="425"/>
                  </a:lnTo>
                  <a:lnTo>
                    <a:pt x="4704" y="425"/>
                  </a:lnTo>
                  <a:lnTo>
                    <a:pt x="4704" y="426"/>
                  </a:lnTo>
                  <a:lnTo>
                    <a:pt x="4703" y="426"/>
                  </a:lnTo>
                  <a:lnTo>
                    <a:pt x="4701" y="430"/>
                  </a:lnTo>
                  <a:lnTo>
                    <a:pt x="4703" y="435"/>
                  </a:lnTo>
                  <a:lnTo>
                    <a:pt x="4703" y="439"/>
                  </a:lnTo>
                  <a:lnTo>
                    <a:pt x="4706" y="437"/>
                  </a:lnTo>
                  <a:lnTo>
                    <a:pt x="4708" y="433"/>
                  </a:lnTo>
                  <a:lnTo>
                    <a:pt x="4710" y="432"/>
                  </a:lnTo>
                  <a:lnTo>
                    <a:pt x="4711" y="428"/>
                  </a:lnTo>
                  <a:lnTo>
                    <a:pt x="4713" y="425"/>
                  </a:lnTo>
                  <a:lnTo>
                    <a:pt x="4715" y="423"/>
                  </a:lnTo>
                  <a:lnTo>
                    <a:pt x="4715" y="421"/>
                  </a:lnTo>
                  <a:lnTo>
                    <a:pt x="4713" y="419"/>
                  </a:lnTo>
                  <a:lnTo>
                    <a:pt x="4710" y="418"/>
                  </a:lnTo>
                  <a:lnTo>
                    <a:pt x="4708" y="418"/>
                  </a:lnTo>
                  <a:lnTo>
                    <a:pt x="4708" y="416"/>
                  </a:lnTo>
                  <a:lnTo>
                    <a:pt x="4711" y="414"/>
                  </a:lnTo>
                  <a:lnTo>
                    <a:pt x="4711" y="409"/>
                  </a:lnTo>
                  <a:lnTo>
                    <a:pt x="4710" y="409"/>
                  </a:lnTo>
                  <a:lnTo>
                    <a:pt x="4710" y="404"/>
                  </a:lnTo>
                  <a:lnTo>
                    <a:pt x="4710" y="404"/>
                  </a:lnTo>
                  <a:lnTo>
                    <a:pt x="4710" y="402"/>
                  </a:lnTo>
                  <a:lnTo>
                    <a:pt x="4710" y="402"/>
                  </a:lnTo>
                  <a:lnTo>
                    <a:pt x="4710" y="400"/>
                  </a:lnTo>
                  <a:lnTo>
                    <a:pt x="4711" y="400"/>
                  </a:lnTo>
                  <a:lnTo>
                    <a:pt x="4711" y="397"/>
                  </a:lnTo>
                  <a:lnTo>
                    <a:pt x="4713" y="397"/>
                  </a:lnTo>
                  <a:lnTo>
                    <a:pt x="4713" y="393"/>
                  </a:lnTo>
                  <a:lnTo>
                    <a:pt x="4713" y="393"/>
                  </a:lnTo>
                  <a:lnTo>
                    <a:pt x="4713" y="388"/>
                  </a:lnTo>
                  <a:lnTo>
                    <a:pt x="4715" y="388"/>
                  </a:lnTo>
                  <a:lnTo>
                    <a:pt x="4715" y="386"/>
                  </a:lnTo>
                  <a:lnTo>
                    <a:pt x="4713" y="384"/>
                  </a:lnTo>
                  <a:lnTo>
                    <a:pt x="4713" y="377"/>
                  </a:lnTo>
                  <a:lnTo>
                    <a:pt x="4715" y="370"/>
                  </a:lnTo>
                  <a:lnTo>
                    <a:pt x="4715" y="365"/>
                  </a:lnTo>
                  <a:lnTo>
                    <a:pt x="4722" y="365"/>
                  </a:lnTo>
                  <a:lnTo>
                    <a:pt x="4722" y="363"/>
                  </a:lnTo>
                  <a:lnTo>
                    <a:pt x="4722" y="362"/>
                  </a:lnTo>
                  <a:lnTo>
                    <a:pt x="4722" y="360"/>
                  </a:lnTo>
                  <a:lnTo>
                    <a:pt x="4722" y="358"/>
                  </a:lnTo>
                  <a:lnTo>
                    <a:pt x="4725" y="358"/>
                  </a:lnTo>
                  <a:lnTo>
                    <a:pt x="4725" y="355"/>
                  </a:lnTo>
                  <a:lnTo>
                    <a:pt x="4725" y="353"/>
                  </a:lnTo>
                  <a:lnTo>
                    <a:pt x="4727" y="351"/>
                  </a:lnTo>
                  <a:lnTo>
                    <a:pt x="4729" y="349"/>
                  </a:lnTo>
                  <a:lnTo>
                    <a:pt x="4729" y="348"/>
                  </a:lnTo>
                  <a:lnTo>
                    <a:pt x="4729" y="348"/>
                  </a:lnTo>
                  <a:lnTo>
                    <a:pt x="4729" y="330"/>
                  </a:lnTo>
                  <a:lnTo>
                    <a:pt x="4725" y="329"/>
                  </a:lnTo>
                  <a:lnTo>
                    <a:pt x="4725" y="327"/>
                  </a:lnTo>
                  <a:lnTo>
                    <a:pt x="4725" y="327"/>
                  </a:lnTo>
                  <a:lnTo>
                    <a:pt x="4725" y="325"/>
                  </a:lnTo>
                  <a:lnTo>
                    <a:pt x="4724" y="325"/>
                  </a:lnTo>
                  <a:lnTo>
                    <a:pt x="4724" y="322"/>
                  </a:lnTo>
                  <a:lnTo>
                    <a:pt x="4722" y="318"/>
                  </a:lnTo>
                  <a:lnTo>
                    <a:pt x="4720" y="316"/>
                  </a:lnTo>
                  <a:lnTo>
                    <a:pt x="4720" y="316"/>
                  </a:lnTo>
                  <a:lnTo>
                    <a:pt x="4713" y="315"/>
                  </a:lnTo>
                  <a:lnTo>
                    <a:pt x="4713" y="313"/>
                  </a:lnTo>
                  <a:lnTo>
                    <a:pt x="4711" y="313"/>
                  </a:lnTo>
                  <a:lnTo>
                    <a:pt x="4713" y="311"/>
                  </a:lnTo>
                  <a:lnTo>
                    <a:pt x="4711" y="309"/>
                  </a:lnTo>
                  <a:lnTo>
                    <a:pt x="4710" y="309"/>
                  </a:lnTo>
                  <a:lnTo>
                    <a:pt x="4710" y="308"/>
                  </a:lnTo>
                  <a:lnTo>
                    <a:pt x="4710" y="308"/>
                  </a:lnTo>
                  <a:lnTo>
                    <a:pt x="4708" y="309"/>
                  </a:lnTo>
                  <a:lnTo>
                    <a:pt x="4706" y="309"/>
                  </a:lnTo>
                  <a:lnTo>
                    <a:pt x="4706" y="313"/>
                  </a:lnTo>
                  <a:lnTo>
                    <a:pt x="4706" y="316"/>
                  </a:lnTo>
                  <a:lnTo>
                    <a:pt x="4704" y="318"/>
                  </a:lnTo>
                  <a:lnTo>
                    <a:pt x="4704" y="320"/>
                  </a:lnTo>
                  <a:lnTo>
                    <a:pt x="4701" y="320"/>
                  </a:lnTo>
                  <a:lnTo>
                    <a:pt x="4699" y="325"/>
                  </a:lnTo>
                  <a:lnTo>
                    <a:pt x="4701" y="325"/>
                  </a:lnTo>
                  <a:lnTo>
                    <a:pt x="4701" y="330"/>
                  </a:lnTo>
                  <a:lnTo>
                    <a:pt x="4701" y="334"/>
                  </a:lnTo>
                  <a:lnTo>
                    <a:pt x="4699" y="336"/>
                  </a:lnTo>
                  <a:lnTo>
                    <a:pt x="4696" y="337"/>
                  </a:lnTo>
                  <a:lnTo>
                    <a:pt x="4696" y="339"/>
                  </a:lnTo>
                  <a:lnTo>
                    <a:pt x="4698" y="339"/>
                  </a:lnTo>
                  <a:lnTo>
                    <a:pt x="4698" y="339"/>
                  </a:lnTo>
                  <a:lnTo>
                    <a:pt x="4699" y="339"/>
                  </a:lnTo>
                  <a:lnTo>
                    <a:pt x="4703" y="337"/>
                  </a:lnTo>
                  <a:lnTo>
                    <a:pt x="4703" y="341"/>
                  </a:lnTo>
                  <a:lnTo>
                    <a:pt x="4703" y="344"/>
                  </a:lnTo>
                  <a:lnTo>
                    <a:pt x="4701" y="348"/>
                  </a:lnTo>
                  <a:lnTo>
                    <a:pt x="4699" y="348"/>
                  </a:lnTo>
                  <a:lnTo>
                    <a:pt x="4699" y="351"/>
                  </a:lnTo>
                  <a:lnTo>
                    <a:pt x="4699" y="351"/>
                  </a:lnTo>
                  <a:lnTo>
                    <a:pt x="4698" y="360"/>
                  </a:lnTo>
                  <a:lnTo>
                    <a:pt x="4694" y="362"/>
                  </a:lnTo>
                  <a:lnTo>
                    <a:pt x="4694" y="365"/>
                  </a:lnTo>
                  <a:lnTo>
                    <a:pt x="4692" y="365"/>
                  </a:lnTo>
                  <a:lnTo>
                    <a:pt x="4692" y="367"/>
                  </a:lnTo>
                  <a:lnTo>
                    <a:pt x="4692" y="367"/>
                  </a:lnTo>
                  <a:lnTo>
                    <a:pt x="4692" y="369"/>
                  </a:lnTo>
                  <a:lnTo>
                    <a:pt x="4685" y="376"/>
                  </a:lnTo>
                  <a:lnTo>
                    <a:pt x="4685" y="377"/>
                  </a:lnTo>
                  <a:lnTo>
                    <a:pt x="4677" y="383"/>
                  </a:lnTo>
                  <a:lnTo>
                    <a:pt x="4677" y="388"/>
                  </a:lnTo>
                  <a:lnTo>
                    <a:pt x="4677" y="388"/>
                  </a:lnTo>
                  <a:lnTo>
                    <a:pt x="4677" y="390"/>
                  </a:lnTo>
                  <a:lnTo>
                    <a:pt x="4675" y="391"/>
                  </a:lnTo>
                  <a:lnTo>
                    <a:pt x="4673" y="393"/>
                  </a:lnTo>
                  <a:lnTo>
                    <a:pt x="4668" y="393"/>
                  </a:lnTo>
                  <a:lnTo>
                    <a:pt x="4668" y="395"/>
                  </a:lnTo>
                  <a:lnTo>
                    <a:pt x="4664" y="397"/>
                  </a:lnTo>
                  <a:lnTo>
                    <a:pt x="4664" y="397"/>
                  </a:lnTo>
                  <a:lnTo>
                    <a:pt x="4663" y="397"/>
                  </a:lnTo>
                  <a:lnTo>
                    <a:pt x="4663" y="400"/>
                  </a:lnTo>
                  <a:lnTo>
                    <a:pt x="4659" y="400"/>
                  </a:lnTo>
                  <a:lnTo>
                    <a:pt x="4659" y="402"/>
                  </a:lnTo>
                  <a:lnTo>
                    <a:pt x="4659" y="402"/>
                  </a:lnTo>
                  <a:lnTo>
                    <a:pt x="4657" y="402"/>
                  </a:lnTo>
                  <a:lnTo>
                    <a:pt x="4656" y="400"/>
                  </a:lnTo>
                  <a:lnTo>
                    <a:pt x="4656" y="400"/>
                  </a:lnTo>
                  <a:lnTo>
                    <a:pt x="4654" y="400"/>
                  </a:lnTo>
                  <a:lnTo>
                    <a:pt x="4654" y="397"/>
                  </a:lnTo>
                  <a:lnTo>
                    <a:pt x="4654" y="397"/>
                  </a:lnTo>
                  <a:lnTo>
                    <a:pt x="4654" y="393"/>
                  </a:lnTo>
                  <a:lnTo>
                    <a:pt x="4656" y="391"/>
                  </a:lnTo>
                  <a:lnTo>
                    <a:pt x="4657" y="390"/>
                  </a:lnTo>
                  <a:lnTo>
                    <a:pt x="4659" y="386"/>
                  </a:lnTo>
                  <a:lnTo>
                    <a:pt x="4661" y="384"/>
                  </a:lnTo>
                  <a:lnTo>
                    <a:pt x="4657" y="386"/>
                  </a:lnTo>
                  <a:lnTo>
                    <a:pt x="4656" y="388"/>
                  </a:lnTo>
                  <a:lnTo>
                    <a:pt x="4652" y="390"/>
                  </a:lnTo>
                  <a:lnTo>
                    <a:pt x="4650" y="391"/>
                  </a:lnTo>
                  <a:lnTo>
                    <a:pt x="4650" y="402"/>
                  </a:lnTo>
                  <a:lnTo>
                    <a:pt x="4649" y="402"/>
                  </a:lnTo>
                  <a:lnTo>
                    <a:pt x="4647" y="405"/>
                  </a:lnTo>
                  <a:lnTo>
                    <a:pt x="4647" y="405"/>
                  </a:lnTo>
                  <a:lnTo>
                    <a:pt x="4645" y="412"/>
                  </a:lnTo>
                  <a:lnTo>
                    <a:pt x="4643" y="412"/>
                  </a:lnTo>
                  <a:lnTo>
                    <a:pt x="4643" y="419"/>
                  </a:lnTo>
                  <a:lnTo>
                    <a:pt x="4645" y="419"/>
                  </a:lnTo>
                  <a:lnTo>
                    <a:pt x="4645" y="421"/>
                  </a:lnTo>
                  <a:lnTo>
                    <a:pt x="4640" y="423"/>
                  </a:lnTo>
                  <a:lnTo>
                    <a:pt x="4638" y="426"/>
                  </a:lnTo>
                  <a:lnTo>
                    <a:pt x="4636" y="426"/>
                  </a:lnTo>
                  <a:lnTo>
                    <a:pt x="4633" y="426"/>
                  </a:lnTo>
                  <a:lnTo>
                    <a:pt x="4631" y="425"/>
                  </a:lnTo>
                  <a:lnTo>
                    <a:pt x="4631" y="423"/>
                  </a:lnTo>
                  <a:lnTo>
                    <a:pt x="4628" y="423"/>
                  </a:lnTo>
                  <a:lnTo>
                    <a:pt x="4626" y="423"/>
                  </a:lnTo>
                  <a:lnTo>
                    <a:pt x="4624" y="423"/>
                  </a:lnTo>
                  <a:lnTo>
                    <a:pt x="4621" y="423"/>
                  </a:lnTo>
                  <a:lnTo>
                    <a:pt x="4619" y="426"/>
                  </a:lnTo>
                  <a:lnTo>
                    <a:pt x="4612" y="426"/>
                  </a:lnTo>
                  <a:lnTo>
                    <a:pt x="4612" y="428"/>
                  </a:lnTo>
                  <a:lnTo>
                    <a:pt x="4610" y="430"/>
                  </a:lnTo>
                  <a:lnTo>
                    <a:pt x="4608" y="430"/>
                  </a:lnTo>
                  <a:lnTo>
                    <a:pt x="4605" y="432"/>
                  </a:lnTo>
                  <a:lnTo>
                    <a:pt x="4605" y="426"/>
                  </a:lnTo>
                  <a:lnTo>
                    <a:pt x="4603" y="426"/>
                  </a:lnTo>
                  <a:lnTo>
                    <a:pt x="4602" y="428"/>
                  </a:lnTo>
                  <a:lnTo>
                    <a:pt x="4600" y="428"/>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1">
                <a:solidFill>
                  <a:prstClr val="black"/>
                </a:solidFill>
                <a:latin typeface="Arial" panose="020B0604020202020204" pitchFamily="34" charset="0"/>
                <a:cs typeface="Arial" panose="020B0604020202020204" pitchFamily="34" charset="0"/>
              </a:endParaRPr>
            </a:p>
          </p:txBody>
        </p:sp>
        <p:sp>
          <p:nvSpPr>
            <p:cNvPr id="329" name="Freeform 15"/>
            <p:cNvSpPr>
              <a:spLocks noEditPoints="1"/>
            </p:cNvSpPr>
            <p:nvPr/>
          </p:nvSpPr>
          <p:spPr bwMode="auto">
            <a:xfrm>
              <a:off x="2543175" y="2901950"/>
              <a:ext cx="6597650" cy="1317625"/>
            </a:xfrm>
            <a:custGeom>
              <a:avLst/>
              <a:gdLst>
                <a:gd name="T0" fmla="*/ 1437 w 4156"/>
                <a:gd name="T1" fmla="*/ 18 h 830"/>
                <a:gd name="T2" fmla="*/ 1346 w 4156"/>
                <a:gd name="T3" fmla="*/ 27 h 830"/>
                <a:gd name="T4" fmla="*/ 2055 w 4156"/>
                <a:gd name="T5" fmla="*/ 32 h 830"/>
                <a:gd name="T6" fmla="*/ 1674 w 4156"/>
                <a:gd name="T7" fmla="*/ 44 h 830"/>
                <a:gd name="T8" fmla="*/ 1477 w 4156"/>
                <a:gd name="T9" fmla="*/ 72 h 830"/>
                <a:gd name="T10" fmla="*/ 1486 w 4156"/>
                <a:gd name="T11" fmla="*/ 65 h 830"/>
                <a:gd name="T12" fmla="*/ 1688 w 4156"/>
                <a:gd name="T13" fmla="*/ 91 h 830"/>
                <a:gd name="T14" fmla="*/ 1784 w 4156"/>
                <a:gd name="T15" fmla="*/ 121 h 830"/>
                <a:gd name="T16" fmla="*/ 1664 w 4156"/>
                <a:gd name="T17" fmla="*/ 126 h 830"/>
                <a:gd name="T18" fmla="*/ 3201 w 4156"/>
                <a:gd name="T19" fmla="*/ 119 h 830"/>
                <a:gd name="T20" fmla="*/ 3188 w 4156"/>
                <a:gd name="T21" fmla="*/ 159 h 830"/>
                <a:gd name="T22" fmla="*/ 3151 w 4156"/>
                <a:gd name="T23" fmla="*/ 161 h 830"/>
                <a:gd name="T24" fmla="*/ 3160 w 4156"/>
                <a:gd name="T25" fmla="*/ 196 h 830"/>
                <a:gd name="T26" fmla="*/ 3175 w 4156"/>
                <a:gd name="T27" fmla="*/ 150 h 830"/>
                <a:gd name="T28" fmla="*/ 3167 w 4156"/>
                <a:gd name="T29" fmla="*/ 210 h 830"/>
                <a:gd name="T30" fmla="*/ 1046 w 4156"/>
                <a:gd name="T31" fmla="*/ 245 h 830"/>
                <a:gd name="T32" fmla="*/ 3142 w 4156"/>
                <a:gd name="T33" fmla="*/ 250 h 830"/>
                <a:gd name="T34" fmla="*/ 3123 w 4156"/>
                <a:gd name="T35" fmla="*/ 280 h 830"/>
                <a:gd name="T36" fmla="*/ 3027 w 4156"/>
                <a:gd name="T37" fmla="*/ 316 h 830"/>
                <a:gd name="T38" fmla="*/ 231 w 4156"/>
                <a:gd name="T39" fmla="*/ 393 h 830"/>
                <a:gd name="T40" fmla="*/ 177 w 4156"/>
                <a:gd name="T41" fmla="*/ 360 h 830"/>
                <a:gd name="T42" fmla="*/ 103 w 4156"/>
                <a:gd name="T43" fmla="*/ 341 h 830"/>
                <a:gd name="T44" fmla="*/ 138 w 4156"/>
                <a:gd name="T45" fmla="*/ 356 h 830"/>
                <a:gd name="T46" fmla="*/ 109 w 4156"/>
                <a:gd name="T47" fmla="*/ 360 h 830"/>
                <a:gd name="T48" fmla="*/ 294 w 4156"/>
                <a:gd name="T49" fmla="*/ 407 h 830"/>
                <a:gd name="T50" fmla="*/ 260 w 4156"/>
                <a:gd name="T51" fmla="*/ 421 h 830"/>
                <a:gd name="T52" fmla="*/ 273 w 4156"/>
                <a:gd name="T53" fmla="*/ 435 h 830"/>
                <a:gd name="T54" fmla="*/ 2873 w 4156"/>
                <a:gd name="T55" fmla="*/ 437 h 830"/>
                <a:gd name="T56" fmla="*/ 2847 w 4156"/>
                <a:gd name="T57" fmla="*/ 425 h 830"/>
                <a:gd name="T58" fmla="*/ 178 w 4156"/>
                <a:gd name="T59" fmla="*/ 433 h 830"/>
                <a:gd name="T60" fmla="*/ 3006 w 4156"/>
                <a:gd name="T61" fmla="*/ 493 h 830"/>
                <a:gd name="T62" fmla="*/ 3044 w 4156"/>
                <a:gd name="T63" fmla="*/ 524 h 830"/>
                <a:gd name="T64" fmla="*/ 3050 w 4156"/>
                <a:gd name="T65" fmla="*/ 510 h 830"/>
                <a:gd name="T66" fmla="*/ 3036 w 4156"/>
                <a:gd name="T67" fmla="*/ 465 h 830"/>
                <a:gd name="T68" fmla="*/ 3015 w 4156"/>
                <a:gd name="T69" fmla="*/ 435 h 830"/>
                <a:gd name="T70" fmla="*/ 416 w 4156"/>
                <a:gd name="T71" fmla="*/ 468 h 830"/>
                <a:gd name="T72" fmla="*/ 2629 w 4156"/>
                <a:gd name="T73" fmla="*/ 521 h 830"/>
                <a:gd name="T74" fmla="*/ 438 w 4156"/>
                <a:gd name="T75" fmla="*/ 529 h 830"/>
                <a:gd name="T76" fmla="*/ 3088 w 4156"/>
                <a:gd name="T77" fmla="*/ 564 h 830"/>
                <a:gd name="T78" fmla="*/ 2062 w 4156"/>
                <a:gd name="T79" fmla="*/ 545 h 830"/>
                <a:gd name="T80" fmla="*/ 3065 w 4156"/>
                <a:gd name="T81" fmla="*/ 555 h 830"/>
                <a:gd name="T82" fmla="*/ 3085 w 4156"/>
                <a:gd name="T83" fmla="*/ 575 h 830"/>
                <a:gd name="T84" fmla="*/ 2971 w 4156"/>
                <a:gd name="T85" fmla="*/ 603 h 830"/>
                <a:gd name="T86" fmla="*/ 3001 w 4156"/>
                <a:gd name="T87" fmla="*/ 562 h 830"/>
                <a:gd name="T88" fmla="*/ 3055 w 4156"/>
                <a:gd name="T89" fmla="*/ 587 h 830"/>
                <a:gd name="T90" fmla="*/ 3037 w 4156"/>
                <a:gd name="T91" fmla="*/ 589 h 830"/>
                <a:gd name="T92" fmla="*/ 2622 w 4156"/>
                <a:gd name="T93" fmla="*/ 576 h 830"/>
                <a:gd name="T94" fmla="*/ 2456 w 4156"/>
                <a:gd name="T95" fmla="*/ 622 h 830"/>
                <a:gd name="T96" fmla="*/ 2428 w 4156"/>
                <a:gd name="T97" fmla="*/ 622 h 830"/>
                <a:gd name="T98" fmla="*/ 3079 w 4156"/>
                <a:gd name="T99" fmla="*/ 606 h 830"/>
                <a:gd name="T100" fmla="*/ 3037 w 4156"/>
                <a:gd name="T101" fmla="*/ 639 h 830"/>
                <a:gd name="T102" fmla="*/ 3076 w 4156"/>
                <a:gd name="T103" fmla="*/ 660 h 830"/>
                <a:gd name="T104" fmla="*/ 3093 w 4156"/>
                <a:gd name="T105" fmla="*/ 634 h 830"/>
                <a:gd name="T106" fmla="*/ 145 w 4156"/>
                <a:gd name="T107" fmla="*/ 627 h 830"/>
                <a:gd name="T108" fmla="*/ 2856 w 4156"/>
                <a:gd name="T109" fmla="*/ 777 h 830"/>
                <a:gd name="T110" fmla="*/ 2912 w 4156"/>
                <a:gd name="T111" fmla="*/ 824 h 830"/>
                <a:gd name="T112" fmla="*/ 2966 w 4156"/>
                <a:gd name="T113" fmla="*/ 807 h 830"/>
                <a:gd name="T114" fmla="*/ 2989 w 4156"/>
                <a:gd name="T115" fmla="*/ 749 h 830"/>
                <a:gd name="T116" fmla="*/ 2983 w 4156"/>
                <a:gd name="T117" fmla="*/ 688 h 830"/>
                <a:gd name="T118" fmla="*/ 2978 w 4156"/>
                <a:gd name="T119" fmla="*/ 646 h 830"/>
                <a:gd name="T120" fmla="*/ 2950 w 4156"/>
                <a:gd name="T121" fmla="*/ 672 h 830"/>
                <a:gd name="T122" fmla="*/ 2893 w 4156"/>
                <a:gd name="T123" fmla="*/ 716 h 830"/>
                <a:gd name="T124" fmla="*/ 2851 w 4156"/>
                <a:gd name="T125" fmla="*/ 751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56" h="830">
                  <a:moveTo>
                    <a:pt x="3201" y="124"/>
                  </a:moveTo>
                  <a:lnTo>
                    <a:pt x="3203" y="126"/>
                  </a:lnTo>
                  <a:lnTo>
                    <a:pt x="3201" y="126"/>
                  </a:lnTo>
                  <a:lnTo>
                    <a:pt x="3201" y="130"/>
                  </a:lnTo>
                  <a:lnTo>
                    <a:pt x="3198" y="130"/>
                  </a:lnTo>
                  <a:lnTo>
                    <a:pt x="3198" y="128"/>
                  </a:lnTo>
                  <a:lnTo>
                    <a:pt x="3198" y="128"/>
                  </a:lnTo>
                  <a:lnTo>
                    <a:pt x="3198" y="124"/>
                  </a:lnTo>
                  <a:lnTo>
                    <a:pt x="3198" y="124"/>
                  </a:lnTo>
                  <a:lnTo>
                    <a:pt x="3198" y="124"/>
                  </a:lnTo>
                  <a:lnTo>
                    <a:pt x="3201" y="124"/>
                  </a:lnTo>
                  <a:close/>
                  <a:moveTo>
                    <a:pt x="1412" y="14"/>
                  </a:moveTo>
                  <a:lnTo>
                    <a:pt x="1416" y="16"/>
                  </a:lnTo>
                  <a:lnTo>
                    <a:pt x="1416" y="18"/>
                  </a:lnTo>
                  <a:lnTo>
                    <a:pt x="1416" y="18"/>
                  </a:lnTo>
                  <a:lnTo>
                    <a:pt x="1418" y="37"/>
                  </a:lnTo>
                  <a:lnTo>
                    <a:pt x="1419" y="37"/>
                  </a:lnTo>
                  <a:lnTo>
                    <a:pt x="1419" y="40"/>
                  </a:lnTo>
                  <a:lnTo>
                    <a:pt x="1419" y="40"/>
                  </a:lnTo>
                  <a:lnTo>
                    <a:pt x="1421" y="44"/>
                  </a:lnTo>
                  <a:lnTo>
                    <a:pt x="1425" y="44"/>
                  </a:lnTo>
                  <a:lnTo>
                    <a:pt x="1425" y="46"/>
                  </a:lnTo>
                  <a:lnTo>
                    <a:pt x="1426" y="44"/>
                  </a:lnTo>
                  <a:lnTo>
                    <a:pt x="1428" y="44"/>
                  </a:lnTo>
                  <a:lnTo>
                    <a:pt x="1428" y="42"/>
                  </a:lnTo>
                  <a:lnTo>
                    <a:pt x="1432" y="42"/>
                  </a:lnTo>
                  <a:lnTo>
                    <a:pt x="1432" y="40"/>
                  </a:lnTo>
                  <a:lnTo>
                    <a:pt x="1433" y="37"/>
                  </a:lnTo>
                  <a:lnTo>
                    <a:pt x="1435" y="33"/>
                  </a:lnTo>
                  <a:lnTo>
                    <a:pt x="1435" y="28"/>
                  </a:lnTo>
                  <a:lnTo>
                    <a:pt x="1435" y="25"/>
                  </a:lnTo>
                  <a:lnTo>
                    <a:pt x="1435" y="20"/>
                  </a:lnTo>
                  <a:lnTo>
                    <a:pt x="1437" y="18"/>
                  </a:lnTo>
                  <a:lnTo>
                    <a:pt x="1437" y="14"/>
                  </a:lnTo>
                  <a:lnTo>
                    <a:pt x="1437" y="11"/>
                  </a:lnTo>
                  <a:lnTo>
                    <a:pt x="1435" y="9"/>
                  </a:lnTo>
                  <a:lnTo>
                    <a:pt x="1433" y="7"/>
                  </a:lnTo>
                  <a:lnTo>
                    <a:pt x="1432" y="6"/>
                  </a:lnTo>
                  <a:lnTo>
                    <a:pt x="1432" y="4"/>
                  </a:lnTo>
                  <a:lnTo>
                    <a:pt x="1432" y="2"/>
                  </a:lnTo>
                  <a:lnTo>
                    <a:pt x="1432" y="2"/>
                  </a:lnTo>
                  <a:lnTo>
                    <a:pt x="1428" y="0"/>
                  </a:lnTo>
                  <a:lnTo>
                    <a:pt x="1428" y="0"/>
                  </a:lnTo>
                  <a:lnTo>
                    <a:pt x="1426" y="0"/>
                  </a:lnTo>
                  <a:lnTo>
                    <a:pt x="1426" y="0"/>
                  </a:lnTo>
                  <a:lnTo>
                    <a:pt x="1425" y="2"/>
                  </a:lnTo>
                  <a:lnTo>
                    <a:pt x="1425" y="4"/>
                  </a:lnTo>
                  <a:lnTo>
                    <a:pt x="1421" y="4"/>
                  </a:lnTo>
                  <a:lnTo>
                    <a:pt x="1421" y="6"/>
                  </a:lnTo>
                  <a:lnTo>
                    <a:pt x="1419" y="6"/>
                  </a:lnTo>
                  <a:lnTo>
                    <a:pt x="1416" y="9"/>
                  </a:lnTo>
                  <a:lnTo>
                    <a:pt x="1412" y="9"/>
                  </a:lnTo>
                  <a:lnTo>
                    <a:pt x="1414" y="13"/>
                  </a:lnTo>
                  <a:lnTo>
                    <a:pt x="1414" y="13"/>
                  </a:lnTo>
                  <a:lnTo>
                    <a:pt x="1412" y="13"/>
                  </a:lnTo>
                  <a:lnTo>
                    <a:pt x="1412" y="14"/>
                  </a:lnTo>
                  <a:close/>
                  <a:moveTo>
                    <a:pt x="1341" y="37"/>
                  </a:moveTo>
                  <a:lnTo>
                    <a:pt x="1344" y="37"/>
                  </a:lnTo>
                  <a:lnTo>
                    <a:pt x="1344" y="33"/>
                  </a:lnTo>
                  <a:lnTo>
                    <a:pt x="1348" y="32"/>
                  </a:lnTo>
                  <a:lnTo>
                    <a:pt x="1350" y="30"/>
                  </a:lnTo>
                  <a:lnTo>
                    <a:pt x="1350" y="28"/>
                  </a:lnTo>
                  <a:lnTo>
                    <a:pt x="1350" y="28"/>
                  </a:lnTo>
                  <a:lnTo>
                    <a:pt x="1348" y="28"/>
                  </a:lnTo>
                  <a:lnTo>
                    <a:pt x="1346" y="27"/>
                  </a:lnTo>
                  <a:lnTo>
                    <a:pt x="1346" y="27"/>
                  </a:lnTo>
                  <a:lnTo>
                    <a:pt x="1346" y="23"/>
                  </a:lnTo>
                  <a:lnTo>
                    <a:pt x="1344" y="23"/>
                  </a:lnTo>
                  <a:lnTo>
                    <a:pt x="1344" y="21"/>
                  </a:lnTo>
                  <a:lnTo>
                    <a:pt x="1343" y="23"/>
                  </a:lnTo>
                  <a:lnTo>
                    <a:pt x="1341" y="23"/>
                  </a:lnTo>
                  <a:lnTo>
                    <a:pt x="1341" y="23"/>
                  </a:lnTo>
                  <a:lnTo>
                    <a:pt x="1341" y="25"/>
                  </a:lnTo>
                  <a:lnTo>
                    <a:pt x="1339" y="25"/>
                  </a:lnTo>
                  <a:lnTo>
                    <a:pt x="1341" y="27"/>
                  </a:lnTo>
                  <a:lnTo>
                    <a:pt x="1341" y="28"/>
                  </a:lnTo>
                  <a:lnTo>
                    <a:pt x="1341" y="30"/>
                  </a:lnTo>
                  <a:lnTo>
                    <a:pt x="1339" y="30"/>
                  </a:lnTo>
                  <a:lnTo>
                    <a:pt x="1341" y="37"/>
                  </a:lnTo>
                  <a:close/>
                  <a:moveTo>
                    <a:pt x="1371" y="21"/>
                  </a:moveTo>
                  <a:lnTo>
                    <a:pt x="1367" y="21"/>
                  </a:lnTo>
                  <a:lnTo>
                    <a:pt x="1365" y="23"/>
                  </a:lnTo>
                  <a:lnTo>
                    <a:pt x="1364" y="25"/>
                  </a:lnTo>
                  <a:lnTo>
                    <a:pt x="1365" y="27"/>
                  </a:lnTo>
                  <a:lnTo>
                    <a:pt x="1367" y="27"/>
                  </a:lnTo>
                  <a:lnTo>
                    <a:pt x="1369" y="27"/>
                  </a:lnTo>
                  <a:lnTo>
                    <a:pt x="1371" y="28"/>
                  </a:lnTo>
                  <a:lnTo>
                    <a:pt x="1371" y="21"/>
                  </a:lnTo>
                  <a:close/>
                  <a:moveTo>
                    <a:pt x="1582" y="30"/>
                  </a:moveTo>
                  <a:lnTo>
                    <a:pt x="1582" y="33"/>
                  </a:lnTo>
                  <a:lnTo>
                    <a:pt x="1583" y="33"/>
                  </a:lnTo>
                  <a:lnTo>
                    <a:pt x="1583" y="33"/>
                  </a:lnTo>
                  <a:lnTo>
                    <a:pt x="1585" y="33"/>
                  </a:lnTo>
                  <a:lnTo>
                    <a:pt x="1583" y="33"/>
                  </a:lnTo>
                  <a:lnTo>
                    <a:pt x="1583" y="33"/>
                  </a:lnTo>
                  <a:lnTo>
                    <a:pt x="1583" y="30"/>
                  </a:lnTo>
                  <a:lnTo>
                    <a:pt x="1582" y="30"/>
                  </a:lnTo>
                  <a:close/>
                  <a:moveTo>
                    <a:pt x="2055" y="33"/>
                  </a:moveTo>
                  <a:lnTo>
                    <a:pt x="2055" y="32"/>
                  </a:lnTo>
                  <a:lnTo>
                    <a:pt x="2055" y="32"/>
                  </a:lnTo>
                  <a:lnTo>
                    <a:pt x="2053" y="35"/>
                  </a:lnTo>
                  <a:lnTo>
                    <a:pt x="2051" y="37"/>
                  </a:lnTo>
                  <a:lnTo>
                    <a:pt x="2055" y="37"/>
                  </a:lnTo>
                  <a:lnTo>
                    <a:pt x="2055" y="35"/>
                  </a:lnTo>
                  <a:lnTo>
                    <a:pt x="2056" y="35"/>
                  </a:lnTo>
                  <a:lnTo>
                    <a:pt x="2056" y="33"/>
                  </a:lnTo>
                  <a:lnTo>
                    <a:pt x="2056" y="33"/>
                  </a:lnTo>
                  <a:lnTo>
                    <a:pt x="2055" y="33"/>
                  </a:lnTo>
                  <a:close/>
                  <a:moveTo>
                    <a:pt x="1315" y="40"/>
                  </a:moveTo>
                  <a:lnTo>
                    <a:pt x="1316" y="39"/>
                  </a:lnTo>
                  <a:lnTo>
                    <a:pt x="1316" y="37"/>
                  </a:lnTo>
                  <a:lnTo>
                    <a:pt x="1318" y="35"/>
                  </a:lnTo>
                  <a:lnTo>
                    <a:pt x="1318" y="33"/>
                  </a:lnTo>
                  <a:lnTo>
                    <a:pt x="1316" y="33"/>
                  </a:lnTo>
                  <a:lnTo>
                    <a:pt x="1315" y="35"/>
                  </a:lnTo>
                  <a:lnTo>
                    <a:pt x="1313" y="37"/>
                  </a:lnTo>
                  <a:lnTo>
                    <a:pt x="1313" y="39"/>
                  </a:lnTo>
                  <a:lnTo>
                    <a:pt x="1313" y="39"/>
                  </a:lnTo>
                  <a:lnTo>
                    <a:pt x="1315" y="39"/>
                  </a:lnTo>
                  <a:lnTo>
                    <a:pt x="1315" y="40"/>
                  </a:lnTo>
                  <a:lnTo>
                    <a:pt x="1315" y="40"/>
                  </a:lnTo>
                  <a:close/>
                  <a:moveTo>
                    <a:pt x="1678" y="44"/>
                  </a:moveTo>
                  <a:lnTo>
                    <a:pt x="1678" y="44"/>
                  </a:lnTo>
                  <a:lnTo>
                    <a:pt x="1676" y="42"/>
                  </a:lnTo>
                  <a:lnTo>
                    <a:pt x="1676" y="42"/>
                  </a:lnTo>
                  <a:lnTo>
                    <a:pt x="1676" y="39"/>
                  </a:lnTo>
                  <a:lnTo>
                    <a:pt x="1671" y="40"/>
                  </a:lnTo>
                  <a:lnTo>
                    <a:pt x="1671" y="42"/>
                  </a:lnTo>
                  <a:lnTo>
                    <a:pt x="1671" y="44"/>
                  </a:lnTo>
                  <a:lnTo>
                    <a:pt x="1672" y="44"/>
                  </a:lnTo>
                  <a:lnTo>
                    <a:pt x="1672" y="44"/>
                  </a:lnTo>
                  <a:lnTo>
                    <a:pt x="1674" y="44"/>
                  </a:lnTo>
                  <a:lnTo>
                    <a:pt x="1674" y="47"/>
                  </a:lnTo>
                  <a:lnTo>
                    <a:pt x="1678" y="47"/>
                  </a:lnTo>
                  <a:lnTo>
                    <a:pt x="1678" y="44"/>
                  </a:lnTo>
                  <a:close/>
                  <a:moveTo>
                    <a:pt x="1669" y="58"/>
                  </a:moveTo>
                  <a:lnTo>
                    <a:pt x="1669" y="61"/>
                  </a:lnTo>
                  <a:lnTo>
                    <a:pt x="1671" y="61"/>
                  </a:lnTo>
                  <a:lnTo>
                    <a:pt x="1671" y="60"/>
                  </a:lnTo>
                  <a:lnTo>
                    <a:pt x="1671" y="60"/>
                  </a:lnTo>
                  <a:lnTo>
                    <a:pt x="1671" y="60"/>
                  </a:lnTo>
                  <a:lnTo>
                    <a:pt x="1671" y="58"/>
                  </a:lnTo>
                  <a:lnTo>
                    <a:pt x="1669" y="58"/>
                  </a:lnTo>
                  <a:close/>
                  <a:moveTo>
                    <a:pt x="1592" y="65"/>
                  </a:moveTo>
                  <a:lnTo>
                    <a:pt x="1594" y="65"/>
                  </a:lnTo>
                  <a:lnTo>
                    <a:pt x="1594" y="65"/>
                  </a:lnTo>
                  <a:lnTo>
                    <a:pt x="1594" y="63"/>
                  </a:lnTo>
                  <a:lnTo>
                    <a:pt x="1596" y="63"/>
                  </a:lnTo>
                  <a:lnTo>
                    <a:pt x="1596" y="63"/>
                  </a:lnTo>
                  <a:lnTo>
                    <a:pt x="1594" y="61"/>
                  </a:lnTo>
                  <a:lnTo>
                    <a:pt x="1592" y="61"/>
                  </a:lnTo>
                  <a:lnTo>
                    <a:pt x="1589" y="60"/>
                  </a:lnTo>
                  <a:lnTo>
                    <a:pt x="1589" y="63"/>
                  </a:lnTo>
                  <a:lnTo>
                    <a:pt x="1590" y="63"/>
                  </a:lnTo>
                  <a:lnTo>
                    <a:pt x="1590" y="63"/>
                  </a:lnTo>
                  <a:lnTo>
                    <a:pt x="1592" y="63"/>
                  </a:lnTo>
                  <a:lnTo>
                    <a:pt x="1592" y="65"/>
                  </a:lnTo>
                  <a:close/>
                  <a:moveTo>
                    <a:pt x="1479" y="65"/>
                  </a:moveTo>
                  <a:lnTo>
                    <a:pt x="1477" y="63"/>
                  </a:lnTo>
                  <a:lnTo>
                    <a:pt x="1473" y="63"/>
                  </a:lnTo>
                  <a:lnTo>
                    <a:pt x="1473" y="67"/>
                  </a:lnTo>
                  <a:lnTo>
                    <a:pt x="1473" y="68"/>
                  </a:lnTo>
                  <a:lnTo>
                    <a:pt x="1473" y="72"/>
                  </a:lnTo>
                  <a:lnTo>
                    <a:pt x="1477" y="72"/>
                  </a:lnTo>
                  <a:lnTo>
                    <a:pt x="1477" y="72"/>
                  </a:lnTo>
                  <a:lnTo>
                    <a:pt x="1479" y="74"/>
                  </a:lnTo>
                  <a:lnTo>
                    <a:pt x="1479" y="75"/>
                  </a:lnTo>
                  <a:lnTo>
                    <a:pt x="1482" y="75"/>
                  </a:lnTo>
                  <a:lnTo>
                    <a:pt x="1484" y="77"/>
                  </a:lnTo>
                  <a:lnTo>
                    <a:pt x="1487" y="79"/>
                  </a:lnTo>
                  <a:lnTo>
                    <a:pt x="1487" y="82"/>
                  </a:lnTo>
                  <a:lnTo>
                    <a:pt x="1494" y="82"/>
                  </a:lnTo>
                  <a:lnTo>
                    <a:pt x="1494" y="84"/>
                  </a:lnTo>
                  <a:lnTo>
                    <a:pt x="1496" y="84"/>
                  </a:lnTo>
                  <a:lnTo>
                    <a:pt x="1500" y="88"/>
                  </a:lnTo>
                  <a:lnTo>
                    <a:pt x="1503" y="88"/>
                  </a:lnTo>
                  <a:lnTo>
                    <a:pt x="1503" y="89"/>
                  </a:lnTo>
                  <a:lnTo>
                    <a:pt x="1508" y="89"/>
                  </a:lnTo>
                  <a:lnTo>
                    <a:pt x="1508" y="84"/>
                  </a:lnTo>
                  <a:lnTo>
                    <a:pt x="1508" y="84"/>
                  </a:lnTo>
                  <a:lnTo>
                    <a:pt x="1508" y="84"/>
                  </a:lnTo>
                  <a:lnTo>
                    <a:pt x="1508" y="84"/>
                  </a:lnTo>
                  <a:lnTo>
                    <a:pt x="1512" y="82"/>
                  </a:lnTo>
                  <a:lnTo>
                    <a:pt x="1512" y="77"/>
                  </a:lnTo>
                  <a:lnTo>
                    <a:pt x="1512" y="77"/>
                  </a:lnTo>
                  <a:lnTo>
                    <a:pt x="1512" y="74"/>
                  </a:lnTo>
                  <a:lnTo>
                    <a:pt x="1512" y="72"/>
                  </a:lnTo>
                  <a:lnTo>
                    <a:pt x="1510" y="70"/>
                  </a:lnTo>
                  <a:lnTo>
                    <a:pt x="1510" y="68"/>
                  </a:lnTo>
                  <a:lnTo>
                    <a:pt x="1512" y="68"/>
                  </a:lnTo>
                  <a:lnTo>
                    <a:pt x="1512" y="67"/>
                  </a:lnTo>
                  <a:lnTo>
                    <a:pt x="1514" y="65"/>
                  </a:lnTo>
                  <a:lnTo>
                    <a:pt x="1514" y="63"/>
                  </a:lnTo>
                  <a:lnTo>
                    <a:pt x="1508" y="63"/>
                  </a:lnTo>
                  <a:lnTo>
                    <a:pt x="1507" y="67"/>
                  </a:lnTo>
                  <a:lnTo>
                    <a:pt x="1487" y="67"/>
                  </a:lnTo>
                  <a:lnTo>
                    <a:pt x="1487" y="65"/>
                  </a:lnTo>
                  <a:lnTo>
                    <a:pt x="1486" y="65"/>
                  </a:lnTo>
                  <a:lnTo>
                    <a:pt x="1486" y="63"/>
                  </a:lnTo>
                  <a:lnTo>
                    <a:pt x="1479" y="65"/>
                  </a:lnTo>
                  <a:close/>
                  <a:moveTo>
                    <a:pt x="213" y="63"/>
                  </a:moveTo>
                  <a:lnTo>
                    <a:pt x="212" y="63"/>
                  </a:lnTo>
                  <a:lnTo>
                    <a:pt x="210" y="67"/>
                  </a:lnTo>
                  <a:lnTo>
                    <a:pt x="210" y="70"/>
                  </a:lnTo>
                  <a:lnTo>
                    <a:pt x="212" y="70"/>
                  </a:lnTo>
                  <a:lnTo>
                    <a:pt x="212" y="68"/>
                  </a:lnTo>
                  <a:lnTo>
                    <a:pt x="213" y="67"/>
                  </a:lnTo>
                  <a:lnTo>
                    <a:pt x="213" y="63"/>
                  </a:lnTo>
                  <a:close/>
                  <a:moveTo>
                    <a:pt x="1672" y="75"/>
                  </a:moveTo>
                  <a:lnTo>
                    <a:pt x="1676" y="75"/>
                  </a:lnTo>
                  <a:lnTo>
                    <a:pt x="1676" y="72"/>
                  </a:lnTo>
                  <a:lnTo>
                    <a:pt x="1672" y="72"/>
                  </a:lnTo>
                  <a:lnTo>
                    <a:pt x="1672" y="75"/>
                  </a:lnTo>
                  <a:close/>
                  <a:moveTo>
                    <a:pt x="3100" y="88"/>
                  </a:moveTo>
                  <a:lnTo>
                    <a:pt x="3100" y="91"/>
                  </a:lnTo>
                  <a:lnTo>
                    <a:pt x="3102" y="91"/>
                  </a:lnTo>
                  <a:lnTo>
                    <a:pt x="3102" y="88"/>
                  </a:lnTo>
                  <a:lnTo>
                    <a:pt x="3102" y="88"/>
                  </a:lnTo>
                  <a:lnTo>
                    <a:pt x="3102" y="88"/>
                  </a:lnTo>
                  <a:lnTo>
                    <a:pt x="3100" y="88"/>
                  </a:lnTo>
                  <a:close/>
                  <a:moveTo>
                    <a:pt x="1676" y="89"/>
                  </a:moveTo>
                  <a:lnTo>
                    <a:pt x="1679" y="89"/>
                  </a:lnTo>
                  <a:lnTo>
                    <a:pt x="1679" y="88"/>
                  </a:lnTo>
                  <a:lnTo>
                    <a:pt x="1676" y="88"/>
                  </a:lnTo>
                  <a:lnTo>
                    <a:pt x="1676" y="89"/>
                  </a:lnTo>
                  <a:close/>
                  <a:moveTo>
                    <a:pt x="1692" y="91"/>
                  </a:moveTo>
                  <a:lnTo>
                    <a:pt x="1690" y="89"/>
                  </a:lnTo>
                  <a:lnTo>
                    <a:pt x="1690" y="89"/>
                  </a:lnTo>
                  <a:lnTo>
                    <a:pt x="1690" y="89"/>
                  </a:lnTo>
                  <a:lnTo>
                    <a:pt x="1688" y="89"/>
                  </a:lnTo>
                  <a:lnTo>
                    <a:pt x="1688" y="91"/>
                  </a:lnTo>
                  <a:lnTo>
                    <a:pt x="1688" y="91"/>
                  </a:lnTo>
                  <a:lnTo>
                    <a:pt x="1690" y="91"/>
                  </a:lnTo>
                  <a:lnTo>
                    <a:pt x="1692" y="91"/>
                  </a:lnTo>
                  <a:close/>
                  <a:moveTo>
                    <a:pt x="1674" y="91"/>
                  </a:moveTo>
                  <a:lnTo>
                    <a:pt x="1674" y="89"/>
                  </a:lnTo>
                  <a:lnTo>
                    <a:pt x="1672" y="89"/>
                  </a:lnTo>
                  <a:lnTo>
                    <a:pt x="1672" y="89"/>
                  </a:lnTo>
                  <a:lnTo>
                    <a:pt x="1674" y="89"/>
                  </a:lnTo>
                  <a:lnTo>
                    <a:pt x="1674" y="91"/>
                  </a:lnTo>
                  <a:close/>
                  <a:moveTo>
                    <a:pt x="1617" y="93"/>
                  </a:moveTo>
                  <a:lnTo>
                    <a:pt x="1617" y="98"/>
                  </a:lnTo>
                  <a:lnTo>
                    <a:pt x="1618" y="98"/>
                  </a:lnTo>
                  <a:lnTo>
                    <a:pt x="1618" y="95"/>
                  </a:lnTo>
                  <a:lnTo>
                    <a:pt x="1617" y="95"/>
                  </a:lnTo>
                  <a:lnTo>
                    <a:pt x="1617" y="93"/>
                  </a:lnTo>
                  <a:lnTo>
                    <a:pt x="1617" y="93"/>
                  </a:lnTo>
                  <a:close/>
                  <a:moveTo>
                    <a:pt x="1761" y="124"/>
                  </a:moveTo>
                  <a:lnTo>
                    <a:pt x="1758" y="124"/>
                  </a:lnTo>
                  <a:lnTo>
                    <a:pt x="1760" y="128"/>
                  </a:lnTo>
                  <a:lnTo>
                    <a:pt x="1761" y="130"/>
                  </a:lnTo>
                  <a:lnTo>
                    <a:pt x="1765" y="130"/>
                  </a:lnTo>
                  <a:lnTo>
                    <a:pt x="1767" y="133"/>
                  </a:lnTo>
                  <a:lnTo>
                    <a:pt x="1772" y="131"/>
                  </a:lnTo>
                  <a:lnTo>
                    <a:pt x="1777" y="130"/>
                  </a:lnTo>
                  <a:lnTo>
                    <a:pt x="1779" y="128"/>
                  </a:lnTo>
                  <a:lnTo>
                    <a:pt x="1782" y="128"/>
                  </a:lnTo>
                  <a:lnTo>
                    <a:pt x="1782" y="128"/>
                  </a:lnTo>
                  <a:lnTo>
                    <a:pt x="1784" y="126"/>
                  </a:lnTo>
                  <a:lnTo>
                    <a:pt x="1784" y="124"/>
                  </a:lnTo>
                  <a:lnTo>
                    <a:pt x="1786" y="123"/>
                  </a:lnTo>
                  <a:lnTo>
                    <a:pt x="1784" y="121"/>
                  </a:lnTo>
                  <a:lnTo>
                    <a:pt x="1784" y="121"/>
                  </a:lnTo>
                  <a:lnTo>
                    <a:pt x="1784" y="121"/>
                  </a:lnTo>
                  <a:lnTo>
                    <a:pt x="1784" y="121"/>
                  </a:lnTo>
                  <a:lnTo>
                    <a:pt x="1784" y="117"/>
                  </a:lnTo>
                  <a:lnTo>
                    <a:pt x="1789" y="117"/>
                  </a:lnTo>
                  <a:lnTo>
                    <a:pt x="1791" y="114"/>
                  </a:lnTo>
                  <a:lnTo>
                    <a:pt x="1795" y="112"/>
                  </a:lnTo>
                  <a:lnTo>
                    <a:pt x="1795" y="112"/>
                  </a:lnTo>
                  <a:lnTo>
                    <a:pt x="1788" y="114"/>
                  </a:lnTo>
                  <a:lnTo>
                    <a:pt x="1786" y="116"/>
                  </a:lnTo>
                  <a:lnTo>
                    <a:pt x="1782" y="117"/>
                  </a:lnTo>
                  <a:lnTo>
                    <a:pt x="1782" y="117"/>
                  </a:lnTo>
                  <a:lnTo>
                    <a:pt x="1775" y="117"/>
                  </a:lnTo>
                  <a:lnTo>
                    <a:pt x="1775" y="119"/>
                  </a:lnTo>
                  <a:lnTo>
                    <a:pt x="1775" y="119"/>
                  </a:lnTo>
                  <a:lnTo>
                    <a:pt x="1774" y="119"/>
                  </a:lnTo>
                  <a:lnTo>
                    <a:pt x="1774" y="117"/>
                  </a:lnTo>
                  <a:lnTo>
                    <a:pt x="1770" y="117"/>
                  </a:lnTo>
                  <a:lnTo>
                    <a:pt x="1770" y="121"/>
                  </a:lnTo>
                  <a:lnTo>
                    <a:pt x="1767" y="121"/>
                  </a:lnTo>
                  <a:lnTo>
                    <a:pt x="1763" y="123"/>
                  </a:lnTo>
                  <a:lnTo>
                    <a:pt x="1761" y="124"/>
                  </a:lnTo>
                  <a:close/>
                  <a:moveTo>
                    <a:pt x="1636" y="117"/>
                  </a:moveTo>
                  <a:lnTo>
                    <a:pt x="1632" y="117"/>
                  </a:lnTo>
                  <a:lnTo>
                    <a:pt x="1632" y="121"/>
                  </a:lnTo>
                  <a:lnTo>
                    <a:pt x="1639" y="123"/>
                  </a:lnTo>
                  <a:lnTo>
                    <a:pt x="1645" y="124"/>
                  </a:lnTo>
                  <a:lnTo>
                    <a:pt x="1652" y="124"/>
                  </a:lnTo>
                  <a:lnTo>
                    <a:pt x="1653" y="128"/>
                  </a:lnTo>
                  <a:lnTo>
                    <a:pt x="1659" y="128"/>
                  </a:lnTo>
                  <a:lnTo>
                    <a:pt x="1659" y="126"/>
                  </a:lnTo>
                  <a:lnTo>
                    <a:pt x="1662" y="126"/>
                  </a:lnTo>
                  <a:lnTo>
                    <a:pt x="1662" y="126"/>
                  </a:lnTo>
                  <a:lnTo>
                    <a:pt x="1664" y="126"/>
                  </a:lnTo>
                  <a:lnTo>
                    <a:pt x="1664" y="126"/>
                  </a:lnTo>
                  <a:lnTo>
                    <a:pt x="1665" y="126"/>
                  </a:lnTo>
                  <a:lnTo>
                    <a:pt x="1667" y="126"/>
                  </a:lnTo>
                  <a:lnTo>
                    <a:pt x="1671" y="126"/>
                  </a:lnTo>
                  <a:lnTo>
                    <a:pt x="1674" y="124"/>
                  </a:lnTo>
                  <a:lnTo>
                    <a:pt x="1674" y="124"/>
                  </a:lnTo>
                  <a:lnTo>
                    <a:pt x="1674" y="124"/>
                  </a:lnTo>
                  <a:lnTo>
                    <a:pt x="1672" y="123"/>
                  </a:lnTo>
                  <a:lnTo>
                    <a:pt x="1669" y="123"/>
                  </a:lnTo>
                  <a:lnTo>
                    <a:pt x="1669" y="117"/>
                  </a:lnTo>
                  <a:lnTo>
                    <a:pt x="1657" y="121"/>
                  </a:lnTo>
                  <a:lnTo>
                    <a:pt x="1655" y="117"/>
                  </a:lnTo>
                  <a:lnTo>
                    <a:pt x="1645" y="119"/>
                  </a:lnTo>
                  <a:lnTo>
                    <a:pt x="1641" y="116"/>
                  </a:lnTo>
                  <a:lnTo>
                    <a:pt x="1638" y="116"/>
                  </a:lnTo>
                  <a:lnTo>
                    <a:pt x="1638" y="114"/>
                  </a:lnTo>
                  <a:lnTo>
                    <a:pt x="1636" y="116"/>
                  </a:lnTo>
                  <a:lnTo>
                    <a:pt x="1636" y="116"/>
                  </a:lnTo>
                  <a:lnTo>
                    <a:pt x="1636" y="116"/>
                  </a:lnTo>
                  <a:lnTo>
                    <a:pt x="1636" y="117"/>
                  </a:lnTo>
                  <a:close/>
                  <a:moveTo>
                    <a:pt x="1686" y="114"/>
                  </a:moveTo>
                  <a:lnTo>
                    <a:pt x="1686" y="117"/>
                  </a:lnTo>
                  <a:lnTo>
                    <a:pt x="1686" y="117"/>
                  </a:lnTo>
                  <a:lnTo>
                    <a:pt x="1686" y="116"/>
                  </a:lnTo>
                  <a:lnTo>
                    <a:pt x="1686" y="116"/>
                  </a:lnTo>
                  <a:lnTo>
                    <a:pt x="1686" y="114"/>
                  </a:lnTo>
                  <a:close/>
                  <a:moveTo>
                    <a:pt x="3203" y="119"/>
                  </a:moveTo>
                  <a:lnTo>
                    <a:pt x="3205" y="116"/>
                  </a:lnTo>
                  <a:lnTo>
                    <a:pt x="3201" y="116"/>
                  </a:lnTo>
                  <a:lnTo>
                    <a:pt x="3201" y="117"/>
                  </a:lnTo>
                  <a:lnTo>
                    <a:pt x="3200" y="117"/>
                  </a:lnTo>
                  <a:lnTo>
                    <a:pt x="3200" y="117"/>
                  </a:lnTo>
                  <a:lnTo>
                    <a:pt x="3201" y="117"/>
                  </a:lnTo>
                  <a:lnTo>
                    <a:pt x="3201" y="119"/>
                  </a:lnTo>
                  <a:lnTo>
                    <a:pt x="3201" y="119"/>
                  </a:lnTo>
                  <a:lnTo>
                    <a:pt x="3203" y="119"/>
                  </a:lnTo>
                  <a:close/>
                  <a:moveTo>
                    <a:pt x="196" y="126"/>
                  </a:moveTo>
                  <a:lnTo>
                    <a:pt x="198" y="126"/>
                  </a:lnTo>
                  <a:lnTo>
                    <a:pt x="198" y="124"/>
                  </a:lnTo>
                  <a:lnTo>
                    <a:pt x="194" y="124"/>
                  </a:lnTo>
                  <a:lnTo>
                    <a:pt x="192" y="126"/>
                  </a:lnTo>
                  <a:lnTo>
                    <a:pt x="194" y="128"/>
                  </a:lnTo>
                  <a:lnTo>
                    <a:pt x="196" y="126"/>
                  </a:lnTo>
                  <a:lnTo>
                    <a:pt x="196" y="126"/>
                  </a:lnTo>
                  <a:close/>
                  <a:moveTo>
                    <a:pt x="3214" y="136"/>
                  </a:moveTo>
                  <a:lnTo>
                    <a:pt x="3205" y="138"/>
                  </a:lnTo>
                  <a:lnTo>
                    <a:pt x="3205" y="142"/>
                  </a:lnTo>
                  <a:lnTo>
                    <a:pt x="3203" y="142"/>
                  </a:lnTo>
                  <a:lnTo>
                    <a:pt x="3201" y="142"/>
                  </a:lnTo>
                  <a:lnTo>
                    <a:pt x="3201" y="142"/>
                  </a:lnTo>
                  <a:lnTo>
                    <a:pt x="3201" y="142"/>
                  </a:lnTo>
                  <a:lnTo>
                    <a:pt x="3200" y="142"/>
                  </a:lnTo>
                  <a:lnTo>
                    <a:pt x="3200" y="143"/>
                  </a:lnTo>
                  <a:lnTo>
                    <a:pt x="3198" y="143"/>
                  </a:lnTo>
                  <a:lnTo>
                    <a:pt x="3198" y="142"/>
                  </a:lnTo>
                  <a:lnTo>
                    <a:pt x="3196" y="142"/>
                  </a:lnTo>
                  <a:lnTo>
                    <a:pt x="3195" y="142"/>
                  </a:lnTo>
                  <a:lnTo>
                    <a:pt x="3193" y="143"/>
                  </a:lnTo>
                  <a:lnTo>
                    <a:pt x="3191" y="145"/>
                  </a:lnTo>
                  <a:lnTo>
                    <a:pt x="3191" y="147"/>
                  </a:lnTo>
                  <a:lnTo>
                    <a:pt x="3189" y="150"/>
                  </a:lnTo>
                  <a:lnTo>
                    <a:pt x="3188" y="152"/>
                  </a:lnTo>
                  <a:lnTo>
                    <a:pt x="3188" y="152"/>
                  </a:lnTo>
                  <a:lnTo>
                    <a:pt x="3186" y="154"/>
                  </a:lnTo>
                  <a:lnTo>
                    <a:pt x="3184" y="156"/>
                  </a:lnTo>
                  <a:lnTo>
                    <a:pt x="3188" y="156"/>
                  </a:lnTo>
                  <a:lnTo>
                    <a:pt x="3188" y="159"/>
                  </a:lnTo>
                  <a:lnTo>
                    <a:pt x="3189" y="159"/>
                  </a:lnTo>
                  <a:lnTo>
                    <a:pt x="3189" y="159"/>
                  </a:lnTo>
                  <a:lnTo>
                    <a:pt x="3189" y="161"/>
                  </a:lnTo>
                  <a:lnTo>
                    <a:pt x="3189" y="161"/>
                  </a:lnTo>
                  <a:lnTo>
                    <a:pt x="3189" y="164"/>
                  </a:lnTo>
                  <a:lnTo>
                    <a:pt x="3189" y="164"/>
                  </a:lnTo>
                  <a:lnTo>
                    <a:pt x="3196" y="171"/>
                  </a:lnTo>
                  <a:lnTo>
                    <a:pt x="3198" y="168"/>
                  </a:lnTo>
                  <a:lnTo>
                    <a:pt x="3200" y="163"/>
                  </a:lnTo>
                  <a:lnTo>
                    <a:pt x="3200" y="157"/>
                  </a:lnTo>
                  <a:lnTo>
                    <a:pt x="3205" y="157"/>
                  </a:lnTo>
                  <a:lnTo>
                    <a:pt x="3205" y="156"/>
                  </a:lnTo>
                  <a:lnTo>
                    <a:pt x="3208" y="154"/>
                  </a:lnTo>
                  <a:lnTo>
                    <a:pt x="3210" y="157"/>
                  </a:lnTo>
                  <a:lnTo>
                    <a:pt x="3214" y="157"/>
                  </a:lnTo>
                  <a:lnTo>
                    <a:pt x="3214" y="154"/>
                  </a:lnTo>
                  <a:lnTo>
                    <a:pt x="3217" y="150"/>
                  </a:lnTo>
                  <a:lnTo>
                    <a:pt x="3219" y="149"/>
                  </a:lnTo>
                  <a:lnTo>
                    <a:pt x="3217" y="143"/>
                  </a:lnTo>
                  <a:lnTo>
                    <a:pt x="3214" y="142"/>
                  </a:lnTo>
                  <a:lnTo>
                    <a:pt x="3214" y="136"/>
                  </a:lnTo>
                  <a:close/>
                  <a:moveTo>
                    <a:pt x="3219" y="138"/>
                  </a:moveTo>
                  <a:lnTo>
                    <a:pt x="3217" y="138"/>
                  </a:lnTo>
                  <a:lnTo>
                    <a:pt x="3217" y="140"/>
                  </a:lnTo>
                  <a:lnTo>
                    <a:pt x="3219" y="140"/>
                  </a:lnTo>
                  <a:lnTo>
                    <a:pt x="3219" y="138"/>
                  </a:lnTo>
                  <a:close/>
                  <a:moveTo>
                    <a:pt x="3147" y="150"/>
                  </a:moveTo>
                  <a:lnTo>
                    <a:pt x="3147" y="154"/>
                  </a:lnTo>
                  <a:lnTo>
                    <a:pt x="3146" y="154"/>
                  </a:lnTo>
                  <a:lnTo>
                    <a:pt x="3147" y="156"/>
                  </a:lnTo>
                  <a:lnTo>
                    <a:pt x="3147" y="156"/>
                  </a:lnTo>
                  <a:lnTo>
                    <a:pt x="3147" y="159"/>
                  </a:lnTo>
                  <a:lnTo>
                    <a:pt x="3151" y="161"/>
                  </a:lnTo>
                  <a:lnTo>
                    <a:pt x="3153" y="163"/>
                  </a:lnTo>
                  <a:lnTo>
                    <a:pt x="3153" y="166"/>
                  </a:lnTo>
                  <a:lnTo>
                    <a:pt x="3153" y="168"/>
                  </a:lnTo>
                  <a:lnTo>
                    <a:pt x="3151" y="168"/>
                  </a:lnTo>
                  <a:lnTo>
                    <a:pt x="3151" y="166"/>
                  </a:lnTo>
                  <a:lnTo>
                    <a:pt x="3147" y="166"/>
                  </a:lnTo>
                  <a:lnTo>
                    <a:pt x="3149" y="168"/>
                  </a:lnTo>
                  <a:lnTo>
                    <a:pt x="3151" y="171"/>
                  </a:lnTo>
                  <a:lnTo>
                    <a:pt x="3153" y="175"/>
                  </a:lnTo>
                  <a:lnTo>
                    <a:pt x="3154" y="173"/>
                  </a:lnTo>
                  <a:lnTo>
                    <a:pt x="3156" y="173"/>
                  </a:lnTo>
                  <a:lnTo>
                    <a:pt x="3156" y="171"/>
                  </a:lnTo>
                  <a:lnTo>
                    <a:pt x="3156" y="175"/>
                  </a:lnTo>
                  <a:lnTo>
                    <a:pt x="3158" y="173"/>
                  </a:lnTo>
                  <a:lnTo>
                    <a:pt x="3160" y="173"/>
                  </a:lnTo>
                  <a:lnTo>
                    <a:pt x="3161" y="171"/>
                  </a:lnTo>
                  <a:lnTo>
                    <a:pt x="3158" y="163"/>
                  </a:lnTo>
                  <a:lnTo>
                    <a:pt x="3161" y="163"/>
                  </a:lnTo>
                  <a:lnTo>
                    <a:pt x="3163" y="171"/>
                  </a:lnTo>
                  <a:lnTo>
                    <a:pt x="3163" y="171"/>
                  </a:lnTo>
                  <a:lnTo>
                    <a:pt x="3161" y="177"/>
                  </a:lnTo>
                  <a:lnTo>
                    <a:pt x="3156" y="178"/>
                  </a:lnTo>
                  <a:lnTo>
                    <a:pt x="3156" y="178"/>
                  </a:lnTo>
                  <a:lnTo>
                    <a:pt x="3154" y="178"/>
                  </a:lnTo>
                  <a:lnTo>
                    <a:pt x="3154" y="182"/>
                  </a:lnTo>
                  <a:lnTo>
                    <a:pt x="3154" y="184"/>
                  </a:lnTo>
                  <a:lnTo>
                    <a:pt x="3154" y="187"/>
                  </a:lnTo>
                  <a:lnTo>
                    <a:pt x="3153" y="189"/>
                  </a:lnTo>
                  <a:lnTo>
                    <a:pt x="3154" y="189"/>
                  </a:lnTo>
                  <a:lnTo>
                    <a:pt x="3154" y="191"/>
                  </a:lnTo>
                  <a:lnTo>
                    <a:pt x="3153" y="191"/>
                  </a:lnTo>
                  <a:lnTo>
                    <a:pt x="3153" y="194"/>
                  </a:lnTo>
                  <a:lnTo>
                    <a:pt x="3160" y="196"/>
                  </a:lnTo>
                  <a:lnTo>
                    <a:pt x="3160" y="192"/>
                  </a:lnTo>
                  <a:lnTo>
                    <a:pt x="3160" y="191"/>
                  </a:lnTo>
                  <a:lnTo>
                    <a:pt x="3160" y="189"/>
                  </a:lnTo>
                  <a:lnTo>
                    <a:pt x="3163" y="187"/>
                  </a:lnTo>
                  <a:lnTo>
                    <a:pt x="3161" y="192"/>
                  </a:lnTo>
                  <a:lnTo>
                    <a:pt x="3161" y="199"/>
                  </a:lnTo>
                  <a:lnTo>
                    <a:pt x="3165" y="199"/>
                  </a:lnTo>
                  <a:lnTo>
                    <a:pt x="3165" y="199"/>
                  </a:lnTo>
                  <a:lnTo>
                    <a:pt x="3167" y="198"/>
                  </a:lnTo>
                  <a:lnTo>
                    <a:pt x="3168" y="196"/>
                  </a:lnTo>
                  <a:lnTo>
                    <a:pt x="3168" y="192"/>
                  </a:lnTo>
                  <a:lnTo>
                    <a:pt x="3172" y="189"/>
                  </a:lnTo>
                  <a:lnTo>
                    <a:pt x="3172" y="184"/>
                  </a:lnTo>
                  <a:lnTo>
                    <a:pt x="3174" y="184"/>
                  </a:lnTo>
                  <a:lnTo>
                    <a:pt x="3174" y="178"/>
                  </a:lnTo>
                  <a:lnTo>
                    <a:pt x="3174" y="178"/>
                  </a:lnTo>
                  <a:lnTo>
                    <a:pt x="3174" y="175"/>
                  </a:lnTo>
                  <a:lnTo>
                    <a:pt x="3175" y="175"/>
                  </a:lnTo>
                  <a:lnTo>
                    <a:pt x="3175" y="171"/>
                  </a:lnTo>
                  <a:lnTo>
                    <a:pt x="3177" y="171"/>
                  </a:lnTo>
                  <a:lnTo>
                    <a:pt x="3179" y="170"/>
                  </a:lnTo>
                  <a:lnTo>
                    <a:pt x="3181" y="166"/>
                  </a:lnTo>
                  <a:lnTo>
                    <a:pt x="3181" y="164"/>
                  </a:lnTo>
                  <a:lnTo>
                    <a:pt x="3177" y="163"/>
                  </a:lnTo>
                  <a:lnTo>
                    <a:pt x="3177" y="159"/>
                  </a:lnTo>
                  <a:lnTo>
                    <a:pt x="3175" y="159"/>
                  </a:lnTo>
                  <a:lnTo>
                    <a:pt x="3175" y="159"/>
                  </a:lnTo>
                  <a:lnTo>
                    <a:pt x="3174" y="157"/>
                  </a:lnTo>
                  <a:lnTo>
                    <a:pt x="3174" y="157"/>
                  </a:lnTo>
                  <a:lnTo>
                    <a:pt x="3174" y="157"/>
                  </a:lnTo>
                  <a:lnTo>
                    <a:pt x="3175" y="156"/>
                  </a:lnTo>
                  <a:lnTo>
                    <a:pt x="3175" y="156"/>
                  </a:lnTo>
                  <a:lnTo>
                    <a:pt x="3175" y="150"/>
                  </a:lnTo>
                  <a:lnTo>
                    <a:pt x="3168" y="150"/>
                  </a:lnTo>
                  <a:lnTo>
                    <a:pt x="3168" y="145"/>
                  </a:lnTo>
                  <a:lnTo>
                    <a:pt x="3167" y="143"/>
                  </a:lnTo>
                  <a:lnTo>
                    <a:pt x="3163" y="143"/>
                  </a:lnTo>
                  <a:lnTo>
                    <a:pt x="3161" y="143"/>
                  </a:lnTo>
                  <a:lnTo>
                    <a:pt x="3161" y="145"/>
                  </a:lnTo>
                  <a:lnTo>
                    <a:pt x="3160" y="145"/>
                  </a:lnTo>
                  <a:lnTo>
                    <a:pt x="3160" y="149"/>
                  </a:lnTo>
                  <a:lnTo>
                    <a:pt x="3156" y="147"/>
                  </a:lnTo>
                  <a:lnTo>
                    <a:pt x="3154" y="152"/>
                  </a:lnTo>
                  <a:lnTo>
                    <a:pt x="3151" y="154"/>
                  </a:lnTo>
                  <a:lnTo>
                    <a:pt x="3151" y="152"/>
                  </a:lnTo>
                  <a:lnTo>
                    <a:pt x="3147" y="150"/>
                  </a:lnTo>
                  <a:close/>
                  <a:moveTo>
                    <a:pt x="3100" y="159"/>
                  </a:moveTo>
                  <a:lnTo>
                    <a:pt x="3104" y="159"/>
                  </a:lnTo>
                  <a:lnTo>
                    <a:pt x="3104" y="157"/>
                  </a:lnTo>
                  <a:lnTo>
                    <a:pt x="3105" y="156"/>
                  </a:lnTo>
                  <a:lnTo>
                    <a:pt x="3105" y="154"/>
                  </a:lnTo>
                  <a:lnTo>
                    <a:pt x="3104" y="156"/>
                  </a:lnTo>
                  <a:lnTo>
                    <a:pt x="3100" y="157"/>
                  </a:lnTo>
                  <a:lnTo>
                    <a:pt x="3099" y="157"/>
                  </a:lnTo>
                  <a:lnTo>
                    <a:pt x="3100" y="159"/>
                  </a:lnTo>
                  <a:close/>
                  <a:moveTo>
                    <a:pt x="3036" y="192"/>
                  </a:moveTo>
                  <a:lnTo>
                    <a:pt x="3036" y="189"/>
                  </a:lnTo>
                  <a:lnTo>
                    <a:pt x="3034" y="189"/>
                  </a:lnTo>
                  <a:lnTo>
                    <a:pt x="3034" y="191"/>
                  </a:lnTo>
                  <a:lnTo>
                    <a:pt x="3034" y="191"/>
                  </a:lnTo>
                  <a:lnTo>
                    <a:pt x="3036" y="192"/>
                  </a:lnTo>
                  <a:lnTo>
                    <a:pt x="3036" y="192"/>
                  </a:lnTo>
                  <a:lnTo>
                    <a:pt x="3036" y="192"/>
                  </a:lnTo>
                  <a:close/>
                  <a:moveTo>
                    <a:pt x="3168" y="210"/>
                  </a:moveTo>
                  <a:lnTo>
                    <a:pt x="3168" y="208"/>
                  </a:lnTo>
                  <a:lnTo>
                    <a:pt x="3167" y="210"/>
                  </a:lnTo>
                  <a:lnTo>
                    <a:pt x="3165" y="210"/>
                  </a:lnTo>
                  <a:lnTo>
                    <a:pt x="3165" y="213"/>
                  </a:lnTo>
                  <a:lnTo>
                    <a:pt x="3168" y="212"/>
                  </a:lnTo>
                  <a:lnTo>
                    <a:pt x="3168" y="210"/>
                  </a:lnTo>
                  <a:lnTo>
                    <a:pt x="3168" y="210"/>
                  </a:lnTo>
                  <a:lnTo>
                    <a:pt x="3168" y="210"/>
                  </a:lnTo>
                  <a:close/>
                  <a:moveTo>
                    <a:pt x="3160" y="210"/>
                  </a:moveTo>
                  <a:lnTo>
                    <a:pt x="3158" y="210"/>
                  </a:lnTo>
                  <a:lnTo>
                    <a:pt x="3158" y="212"/>
                  </a:lnTo>
                  <a:lnTo>
                    <a:pt x="3160" y="212"/>
                  </a:lnTo>
                  <a:lnTo>
                    <a:pt x="3160" y="212"/>
                  </a:lnTo>
                  <a:lnTo>
                    <a:pt x="3160" y="210"/>
                  </a:lnTo>
                  <a:close/>
                  <a:moveTo>
                    <a:pt x="2" y="222"/>
                  </a:moveTo>
                  <a:lnTo>
                    <a:pt x="0" y="226"/>
                  </a:lnTo>
                  <a:lnTo>
                    <a:pt x="0" y="227"/>
                  </a:lnTo>
                  <a:lnTo>
                    <a:pt x="2" y="229"/>
                  </a:lnTo>
                  <a:lnTo>
                    <a:pt x="6" y="231"/>
                  </a:lnTo>
                  <a:lnTo>
                    <a:pt x="6" y="229"/>
                  </a:lnTo>
                  <a:lnTo>
                    <a:pt x="6" y="229"/>
                  </a:lnTo>
                  <a:lnTo>
                    <a:pt x="6" y="229"/>
                  </a:lnTo>
                  <a:lnTo>
                    <a:pt x="6" y="224"/>
                  </a:lnTo>
                  <a:lnTo>
                    <a:pt x="6" y="224"/>
                  </a:lnTo>
                  <a:lnTo>
                    <a:pt x="6" y="222"/>
                  </a:lnTo>
                  <a:lnTo>
                    <a:pt x="2" y="222"/>
                  </a:lnTo>
                  <a:close/>
                  <a:moveTo>
                    <a:pt x="1100" y="243"/>
                  </a:moveTo>
                  <a:lnTo>
                    <a:pt x="1102" y="243"/>
                  </a:lnTo>
                  <a:lnTo>
                    <a:pt x="1102" y="241"/>
                  </a:lnTo>
                  <a:lnTo>
                    <a:pt x="1100" y="241"/>
                  </a:lnTo>
                  <a:lnTo>
                    <a:pt x="1100" y="243"/>
                  </a:lnTo>
                  <a:close/>
                  <a:moveTo>
                    <a:pt x="1046" y="246"/>
                  </a:moveTo>
                  <a:lnTo>
                    <a:pt x="1048" y="246"/>
                  </a:lnTo>
                  <a:lnTo>
                    <a:pt x="1046" y="246"/>
                  </a:lnTo>
                  <a:lnTo>
                    <a:pt x="1046" y="245"/>
                  </a:lnTo>
                  <a:lnTo>
                    <a:pt x="1046" y="245"/>
                  </a:lnTo>
                  <a:lnTo>
                    <a:pt x="1046" y="246"/>
                  </a:lnTo>
                  <a:close/>
                  <a:moveTo>
                    <a:pt x="1091" y="255"/>
                  </a:moveTo>
                  <a:lnTo>
                    <a:pt x="1091" y="257"/>
                  </a:lnTo>
                  <a:lnTo>
                    <a:pt x="1093" y="257"/>
                  </a:lnTo>
                  <a:lnTo>
                    <a:pt x="1095" y="257"/>
                  </a:lnTo>
                  <a:lnTo>
                    <a:pt x="1095" y="255"/>
                  </a:lnTo>
                  <a:lnTo>
                    <a:pt x="1096" y="253"/>
                  </a:lnTo>
                  <a:lnTo>
                    <a:pt x="1096" y="253"/>
                  </a:lnTo>
                  <a:lnTo>
                    <a:pt x="1096" y="253"/>
                  </a:lnTo>
                  <a:lnTo>
                    <a:pt x="1096" y="248"/>
                  </a:lnTo>
                  <a:lnTo>
                    <a:pt x="1098" y="248"/>
                  </a:lnTo>
                  <a:lnTo>
                    <a:pt x="1098" y="246"/>
                  </a:lnTo>
                  <a:lnTo>
                    <a:pt x="1095" y="246"/>
                  </a:lnTo>
                  <a:lnTo>
                    <a:pt x="1095" y="252"/>
                  </a:lnTo>
                  <a:lnTo>
                    <a:pt x="1093" y="253"/>
                  </a:lnTo>
                  <a:lnTo>
                    <a:pt x="1091" y="255"/>
                  </a:lnTo>
                  <a:close/>
                  <a:moveTo>
                    <a:pt x="1056" y="257"/>
                  </a:moveTo>
                  <a:lnTo>
                    <a:pt x="1056" y="255"/>
                  </a:lnTo>
                  <a:lnTo>
                    <a:pt x="1058" y="255"/>
                  </a:lnTo>
                  <a:lnTo>
                    <a:pt x="1058" y="252"/>
                  </a:lnTo>
                  <a:lnTo>
                    <a:pt x="1060" y="252"/>
                  </a:lnTo>
                  <a:lnTo>
                    <a:pt x="1062" y="250"/>
                  </a:lnTo>
                  <a:lnTo>
                    <a:pt x="1062" y="250"/>
                  </a:lnTo>
                  <a:lnTo>
                    <a:pt x="1062" y="250"/>
                  </a:lnTo>
                  <a:lnTo>
                    <a:pt x="1060" y="250"/>
                  </a:lnTo>
                  <a:lnTo>
                    <a:pt x="1056" y="252"/>
                  </a:lnTo>
                  <a:lnTo>
                    <a:pt x="1053" y="252"/>
                  </a:lnTo>
                  <a:lnTo>
                    <a:pt x="1053" y="255"/>
                  </a:lnTo>
                  <a:lnTo>
                    <a:pt x="1055" y="255"/>
                  </a:lnTo>
                  <a:lnTo>
                    <a:pt x="1055" y="257"/>
                  </a:lnTo>
                  <a:lnTo>
                    <a:pt x="1056" y="257"/>
                  </a:lnTo>
                  <a:close/>
                  <a:moveTo>
                    <a:pt x="3142" y="250"/>
                  </a:moveTo>
                  <a:lnTo>
                    <a:pt x="3140" y="250"/>
                  </a:lnTo>
                  <a:lnTo>
                    <a:pt x="3140" y="250"/>
                  </a:lnTo>
                  <a:lnTo>
                    <a:pt x="3140" y="250"/>
                  </a:lnTo>
                  <a:lnTo>
                    <a:pt x="3142" y="250"/>
                  </a:lnTo>
                  <a:lnTo>
                    <a:pt x="3142" y="250"/>
                  </a:lnTo>
                  <a:close/>
                  <a:moveTo>
                    <a:pt x="1070" y="255"/>
                  </a:moveTo>
                  <a:lnTo>
                    <a:pt x="1070" y="259"/>
                  </a:lnTo>
                  <a:lnTo>
                    <a:pt x="1069" y="259"/>
                  </a:lnTo>
                  <a:lnTo>
                    <a:pt x="1070" y="262"/>
                  </a:lnTo>
                  <a:lnTo>
                    <a:pt x="1074" y="262"/>
                  </a:lnTo>
                  <a:lnTo>
                    <a:pt x="1076" y="255"/>
                  </a:lnTo>
                  <a:lnTo>
                    <a:pt x="1074" y="255"/>
                  </a:lnTo>
                  <a:lnTo>
                    <a:pt x="1074" y="255"/>
                  </a:lnTo>
                  <a:lnTo>
                    <a:pt x="1070" y="255"/>
                  </a:lnTo>
                  <a:close/>
                  <a:moveTo>
                    <a:pt x="3114" y="278"/>
                  </a:moveTo>
                  <a:lnTo>
                    <a:pt x="3114" y="274"/>
                  </a:lnTo>
                  <a:lnTo>
                    <a:pt x="3111" y="274"/>
                  </a:lnTo>
                  <a:lnTo>
                    <a:pt x="3111" y="276"/>
                  </a:lnTo>
                  <a:lnTo>
                    <a:pt x="3112" y="276"/>
                  </a:lnTo>
                  <a:lnTo>
                    <a:pt x="3112" y="278"/>
                  </a:lnTo>
                  <a:lnTo>
                    <a:pt x="3114" y="278"/>
                  </a:lnTo>
                  <a:close/>
                  <a:moveTo>
                    <a:pt x="3121" y="280"/>
                  </a:moveTo>
                  <a:lnTo>
                    <a:pt x="3121" y="283"/>
                  </a:lnTo>
                  <a:lnTo>
                    <a:pt x="3123" y="281"/>
                  </a:lnTo>
                  <a:lnTo>
                    <a:pt x="3125" y="281"/>
                  </a:lnTo>
                  <a:lnTo>
                    <a:pt x="3126" y="280"/>
                  </a:lnTo>
                  <a:lnTo>
                    <a:pt x="3126" y="280"/>
                  </a:lnTo>
                  <a:lnTo>
                    <a:pt x="3128" y="278"/>
                  </a:lnTo>
                  <a:lnTo>
                    <a:pt x="3128" y="278"/>
                  </a:lnTo>
                  <a:lnTo>
                    <a:pt x="3128" y="276"/>
                  </a:lnTo>
                  <a:lnTo>
                    <a:pt x="3123" y="278"/>
                  </a:lnTo>
                  <a:lnTo>
                    <a:pt x="3123" y="280"/>
                  </a:lnTo>
                  <a:lnTo>
                    <a:pt x="3123" y="280"/>
                  </a:lnTo>
                  <a:lnTo>
                    <a:pt x="3121" y="280"/>
                  </a:lnTo>
                  <a:close/>
                  <a:moveTo>
                    <a:pt x="3018" y="334"/>
                  </a:moveTo>
                  <a:lnTo>
                    <a:pt x="3015" y="337"/>
                  </a:lnTo>
                  <a:lnTo>
                    <a:pt x="3015" y="341"/>
                  </a:lnTo>
                  <a:lnTo>
                    <a:pt x="3013" y="342"/>
                  </a:lnTo>
                  <a:lnTo>
                    <a:pt x="3015" y="356"/>
                  </a:lnTo>
                  <a:lnTo>
                    <a:pt x="3018" y="358"/>
                  </a:lnTo>
                  <a:lnTo>
                    <a:pt x="3020" y="360"/>
                  </a:lnTo>
                  <a:lnTo>
                    <a:pt x="3022" y="362"/>
                  </a:lnTo>
                  <a:lnTo>
                    <a:pt x="3023" y="363"/>
                  </a:lnTo>
                  <a:lnTo>
                    <a:pt x="3025" y="360"/>
                  </a:lnTo>
                  <a:lnTo>
                    <a:pt x="3025" y="360"/>
                  </a:lnTo>
                  <a:lnTo>
                    <a:pt x="3025" y="358"/>
                  </a:lnTo>
                  <a:lnTo>
                    <a:pt x="3030" y="355"/>
                  </a:lnTo>
                  <a:lnTo>
                    <a:pt x="3030" y="349"/>
                  </a:lnTo>
                  <a:lnTo>
                    <a:pt x="3032" y="349"/>
                  </a:lnTo>
                  <a:lnTo>
                    <a:pt x="3032" y="346"/>
                  </a:lnTo>
                  <a:lnTo>
                    <a:pt x="3034" y="346"/>
                  </a:lnTo>
                  <a:lnTo>
                    <a:pt x="3034" y="337"/>
                  </a:lnTo>
                  <a:lnTo>
                    <a:pt x="3036" y="329"/>
                  </a:lnTo>
                  <a:lnTo>
                    <a:pt x="3037" y="320"/>
                  </a:lnTo>
                  <a:lnTo>
                    <a:pt x="3041" y="311"/>
                  </a:lnTo>
                  <a:lnTo>
                    <a:pt x="3039" y="309"/>
                  </a:lnTo>
                  <a:lnTo>
                    <a:pt x="3037" y="306"/>
                  </a:lnTo>
                  <a:lnTo>
                    <a:pt x="3034" y="306"/>
                  </a:lnTo>
                  <a:lnTo>
                    <a:pt x="3034" y="306"/>
                  </a:lnTo>
                  <a:lnTo>
                    <a:pt x="3030" y="308"/>
                  </a:lnTo>
                  <a:lnTo>
                    <a:pt x="3030" y="309"/>
                  </a:lnTo>
                  <a:lnTo>
                    <a:pt x="3029" y="311"/>
                  </a:lnTo>
                  <a:lnTo>
                    <a:pt x="3029" y="313"/>
                  </a:lnTo>
                  <a:lnTo>
                    <a:pt x="3027" y="313"/>
                  </a:lnTo>
                  <a:lnTo>
                    <a:pt x="3027" y="316"/>
                  </a:lnTo>
                  <a:lnTo>
                    <a:pt x="3027" y="316"/>
                  </a:lnTo>
                  <a:lnTo>
                    <a:pt x="3027" y="318"/>
                  </a:lnTo>
                  <a:lnTo>
                    <a:pt x="3022" y="322"/>
                  </a:lnTo>
                  <a:lnTo>
                    <a:pt x="3022" y="325"/>
                  </a:lnTo>
                  <a:lnTo>
                    <a:pt x="3020" y="325"/>
                  </a:lnTo>
                  <a:lnTo>
                    <a:pt x="3018" y="330"/>
                  </a:lnTo>
                  <a:lnTo>
                    <a:pt x="3020" y="332"/>
                  </a:lnTo>
                  <a:lnTo>
                    <a:pt x="3018" y="332"/>
                  </a:lnTo>
                  <a:lnTo>
                    <a:pt x="3018" y="334"/>
                  </a:lnTo>
                  <a:close/>
                  <a:moveTo>
                    <a:pt x="180" y="316"/>
                  </a:moveTo>
                  <a:lnTo>
                    <a:pt x="178" y="316"/>
                  </a:lnTo>
                  <a:lnTo>
                    <a:pt x="178" y="313"/>
                  </a:lnTo>
                  <a:lnTo>
                    <a:pt x="177" y="313"/>
                  </a:lnTo>
                  <a:lnTo>
                    <a:pt x="177" y="311"/>
                  </a:lnTo>
                  <a:lnTo>
                    <a:pt x="171" y="311"/>
                  </a:lnTo>
                  <a:lnTo>
                    <a:pt x="171" y="315"/>
                  </a:lnTo>
                  <a:lnTo>
                    <a:pt x="170" y="316"/>
                  </a:lnTo>
                  <a:lnTo>
                    <a:pt x="170" y="318"/>
                  </a:lnTo>
                  <a:lnTo>
                    <a:pt x="171" y="318"/>
                  </a:lnTo>
                  <a:lnTo>
                    <a:pt x="175" y="320"/>
                  </a:lnTo>
                  <a:lnTo>
                    <a:pt x="180" y="320"/>
                  </a:lnTo>
                  <a:lnTo>
                    <a:pt x="180" y="316"/>
                  </a:lnTo>
                  <a:close/>
                  <a:moveTo>
                    <a:pt x="203" y="398"/>
                  </a:moveTo>
                  <a:lnTo>
                    <a:pt x="208" y="398"/>
                  </a:lnTo>
                  <a:lnTo>
                    <a:pt x="212" y="398"/>
                  </a:lnTo>
                  <a:lnTo>
                    <a:pt x="217" y="398"/>
                  </a:lnTo>
                  <a:lnTo>
                    <a:pt x="220" y="398"/>
                  </a:lnTo>
                  <a:lnTo>
                    <a:pt x="224" y="398"/>
                  </a:lnTo>
                  <a:lnTo>
                    <a:pt x="224" y="397"/>
                  </a:lnTo>
                  <a:lnTo>
                    <a:pt x="225" y="397"/>
                  </a:lnTo>
                  <a:lnTo>
                    <a:pt x="225" y="397"/>
                  </a:lnTo>
                  <a:lnTo>
                    <a:pt x="227" y="395"/>
                  </a:lnTo>
                  <a:lnTo>
                    <a:pt x="229" y="395"/>
                  </a:lnTo>
                  <a:lnTo>
                    <a:pt x="231" y="393"/>
                  </a:lnTo>
                  <a:lnTo>
                    <a:pt x="231" y="393"/>
                  </a:lnTo>
                  <a:lnTo>
                    <a:pt x="231" y="393"/>
                  </a:lnTo>
                  <a:lnTo>
                    <a:pt x="231" y="391"/>
                  </a:lnTo>
                  <a:lnTo>
                    <a:pt x="231" y="390"/>
                  </a:lnTo>
                  <a:lnTo>
                    <a:pt x="229" y="390"/>
                  </a:lnTo>
                  <a:lnTo>
                    <a:pt x="225" y="388"/>
                  </a:lnTo>
                  <a:lnTo>
                    <a:pt x="224" y="386"/>
                  </a:lnTo>
                  <a:lnTo>
                    <a:pt x="220" y="386"/>
                  </a:lnTo>
                  <a:lnTo>
                    <a:pt x="217" y="386"/>
                  </a:lnTo>
                  <a:lnTo>
                    <a:pt x="213" y="384"/>
                  </a:lnTo>
                  <a:lnTo>
                    <a:pt x="212" y="384"/>
                  </a:lnTo>
                  <a:lnTo>
                    <a:pt x="212" y="381"/>
                  </a:lnTo>
                  <a:lnTo>
                    <a:pt x="213" y="377"/>
                  </a:lnTo>
                  <a:lnTo>
                    <a:pt x="210" y="377"/>
                  </a:lnTo>
                  <a:lnTo>
                    <a:pt x="210" y="376"/>
                  </a:lnTo>
                  <a:lnTo>
                    <a:pt x="206" y="376"/>
                  </a:lnTo>
                  <a:lnTo>
                    <a:pt x="205" y="377"/>
                  </a:lnTo>
                  <a:lnTo>
                    <a:pt x="203" y="377"/>
                  </a:lnTo>
                  <a:lnTo>
                    <a:pt x="201" y="376"/>
                  </a:lnTo>
                  <a:lnTo>
                    <a:pt x="198" y="376"/>
                  </a:lnTo>
                  <a:lnTo>
                    <a:pt x="198" y="376"/>
                  </a:lnTo>
                  <a:lnTo>
                    <a:pt x="198" y="376"/>
                  </a:lnTo>
                  <a:lnTo>
                    <a:pt x="198" y="374"/>
                  </a:lnTo>
                  <a:lnTo>
                    <a:pt x="198" y="372"/>
                  </a:lnTo>
                  <a:lnTo>
                    <a:pt x="196" y="372"/>
                  </a:lnTo>
                  <a:lnTo>
                    <a:pt x="194" y="370"/>
                  </a:lnTo>
                  <a:lnTo>
                    <a:pt x="192" y="370"/>
                  </a:lnTo>
                  <a:lnTo>
                    <a:pt x="189" y="367"/>
                  </a:lnTo>
                  <a:lnTo>
                    <a:pt x="187" y="363"/>
                  </a:lnTo>
                  <a:lnTo>
                    <a:pt x="180" y="363"/>
                  </a:lnTo>
                  <a:lnTo>
                    <a:pt x="180" y="360"/>
                  </a:lnTo>
                  <a:lnTo>
                    <a:pt x="178" y="360"/>
                  </a:lnTo>
                  <a:lnTo>
                    <a:pt x="177" y="360"/>
                  </a:lnTo>
                  <a:lnTo>
                    <a:pt x="177" y="360"/>
                  </a:lnTo>
                  <a:lnTo>
                    <a:pt x="177" y="358"/>
                  </a:lnTo>
                  <a:lnTo>
                    <a:pt x="173" y="358"/>
                  </a:lnTo>
                  <a:lnTo>
                    <a:pt x="173" y="358"/>
                  </a:lnTo>
                  <a:lnTo>
                    <a:pt x="168" y="358"/>
                  </a:lnTo>
                  <a:lnTo>
                    <a:pt x="168" y="356"/>
                  </a:lnTo>
                  <a:lnTo>
                    <a:pt x="161" y="355"/>
                  </a:lnTo>
                  <a:lnTo>
                    <a:pt x="161" y="355"/>
                  </a:lnTo>
                  <a:lnTo>
                    <a:pt x="159" y="353"/>
                  </a:lnTo>
                  <a:lnTo>
                    <a:pt x="157" y="348"/>
                  </a:lnTo>
                  <a:lnTo>
                    <a:pt x="156" y="348"/>
                  </a:lnTo>
                  <a:lnTo>
                    <a:pt x="154" y="346"/>
                  </a:lnTo>
                  <a:lnTo>
                    <a:pt x="152" y="344"/>
                  </a:lnTo>
                  <a:lnTo>
                    <a:pt x="152" y="344"/>
                  </a:lnTo>
                  <a:lnTo>
                    <a:pt x="150" y="344"/>
                  </a:lnTo>
                  <a:lnTo>
                    <a:pt x="147" y="344"/>
                  </a:lnTo>
                  <a:lnTo>
                    <a:pt x="145" y="341"/>
                  </a:lnTo>
                  <a:lnTo>
                    <a:pt x="138" y="342"/>
                  </a:lnTo>
                  <a:lnTo>
                    <a:pt x="138" y="341"/>
                  </a:lnTo>
                  <a:lnTo>
                    <a:pt x="131" y="339"/>
                  </a:lnTo>
                  <a:lnTo>
                    <a:pt x="131" y="341"/>
                  </a:lnTo>
                  <a:lnTo>
                    <a:pt x="129" y="342"/>
                  </a:lnTo>
                  <a:lnTo>
                    <a:pt x="128" y="342"/>
                  </a:lnTo>
                  <a:lnTo>
                    <a:pt x="126" y="342"/>
                  </a:lnTo>
                  <a:lnTo>
                    <a:pt x="126" y="339"/>
                  </a:lnTo>
                  <a:lnTo>
                    <a:pt x="117" y="339"/>
                  </a:lnTo>
                  <a:lnTo>
                    <a:pt x="117" y="339"/>
                  </a:lnTo>
                  <a:lnTo>
                    <a:pt x="116" y="339"/>
                  </a:lnTo>
                  <a:lnTo>
                    <a:pt x="109" y="339"/>
                  </a:lnTo>
                  <a:lnTo>
                    <a:pt x="109" y="339"/>
                  </a:lnTo>
                  <a:lnTo>
                    <a:pt x="107" y="339"/>
                  </a:lnTo>
                  <a:lnTo>
                    <a:pt x="107" y="341"/>
                  </a:lnTo>
                  <a:lnTo>
                    <a:pt x="103" y="341"/>
                  </a:lnTo>
                  <a:lnTo>
                    <a:pt x="102" y="342"/>
                  </a:lnTo>
                  <a:lnTo>
                    <a:pt x="98" y="344"/>
                  </a:lnTo>
                  <a:lnTo>
                    <a:pt x="98" y="346"/>
                  </a:lnTo>
                  <a:lnTo>
                    <a:pt x="96" y="346"/>
                  </a:lnTo>
                  <a:lnTo>
                    <a:pt x="96" y="346"/>
                  </a:lnTo>
                  <a:lnTo>
                    <a:pt x="93" y="349"/>
                  </a:lnTo>
                  <a:lnTo>
                    <a:pt x="91" y="351"/>
                  </a:lnTo>
                  <a:lnTo>
                    <a:pt x="89" y="353"/>
                  </a:lnTo>
                  <a:lnTo>
                    <a:pt x="89" y="358"/>
                  </a:lnTo>
                  <a:lnTo>
                    <a:pt x="86" y="358"/>
                  </a:lnTo>
                  <a:lnTo>
                    <a:pt x="86" y="360"/>
                  </a:lnTo>
                  <a:lnTo>
                    <a:pt x="86" y="360"/>
                  </a:lnTo>
                  <a:lnTo>
                    <a:pt x="86" y="360"/>
                  </a:lnTo>
                  <a:lnTo>
                    <a:pt x="86" y="362"/>
                  </a:lnTo>
                  <a:lnTo>
                    <a:pt x="96" y="360"/>
                  </a:lnTo>
                  <a:lnTo>
                    <a:pt x="96" y="356"/>
                  </a:lnTo>
                  <a:lnTo>
                    <a:pt x="100" y="356"/>
                  </a:lnTo>
                  <a:lnTo>
                    <a:pt x="102" y="356"/>
                  </a:lnTo>
                  <a:lnTo>
                    <a:pt x="102" y="355"/>
                  </a:lnTo>
                  <a:lnTo>
                    <a:pt x="102" y="353"/>
                  </a:lnTo>
                  <a:lnTo>
                    <a:pt x="103" y="351"/>
                  </a:lnTo>
                  <a:lnTo>
                    <a:pt x="105" y="351"/>
                  </a:lnTo>
                  <a:lnTo>
                    <a:pt x="107" y="349"/>
                  </a:lnTo>
                  <a:lnTo>
                    <a:pt x="110" y="349"/>
                  </a:lnTo>
                  <a:lnTo>
                    <a:pt x="110" y="346"/>
                  </a:lnTo>
                  <a:lnTo>
                    <a:pt x="116" y="346"/>
                  </a:lnTo>
                  <a:lnTo>
                    <a:pt x="121" y="346"/>
                  </a:lnTo>
                  <a:lnTo>
                    <a:pt x="126" y="348"/>
                  </a:lnTo>
                  <a:lnTo>
                    <a:pt x="126" y="351"/>
                  </a:lnTo>
                  <a:lnTo>
                    <a:pt x="131" y="353"/>
                  </a:lnTo>
                  <a:lnTo>
                    <a:pt x="131" y="355"/>
                  </a:lnTo>
                  <a:lnTo>
                    <a:pt x="136" y="355"/>
                  </a:lnTo>
                  <a:lnTo>
                    <a:pt x="138" y="356"/>
                  </a:lnTo>
                  <a:lnTo>
                    <a:pt x="140" y="356"/>
                  </a:lnTo>
                  <a:lnTo>
                    <a:pt x="140" y="358"/>
                  </a:lnTo>
                  <a:lnTo>
                    <a:pt x="143" y="358"/>
                  </a:lnTo>
                  <a:lnTo>
                    <a:pt x="145" y="358"/>
                  </a:lnTo>
                  <a:lnTo>
                    <a:pt x="145" y="362"/>
                  </a:lnTo>
                  <a:lnTo>
                    <a:pt x="147" y="363"/>
                  </a:lnTo>
                  <a:lnTo>
                    <a:pt x="149" y="363"/>
                  </a:lnTo>
                  <a:lnTo>
                    <a:pt x="149" y="365"/>
                  </a:lnTo>
                  <a:lnTo>
                    <a:pt x="152" y="365"/>
                  </a:lnTo>
                  <a:lnTo>
                    <a:pt x="156" y="370"/>
                  </a:lnTo>
                  <a:lnTo>
                    <a:pt x="171" y="369"/>
                  </a:lnTo>
                  <a:lnTo>
                    <a:pt x="171" y="376"/>
                  </a:lnTo>
                  <a:lnTo>
                    <a:pt x="173" y="377"/>
                  </a:lnTo>
                  <a:lnTo>
                    <a:pt x="175" y="381"/>
                  </a:lnTo>
                  <a:lnTo>
                    <a:pt x="178" y="384"/>
                  </a:lnTo>
                  <a:lnTo>
                    <a:pt x="178" y="384"/>
                  </a:lnTo>
                  <a:lnTo>
                    <a:pt x="189" y="388"/>
                  </a:lnTo>
                  <a:lnTo>
                    <a:pt x="189" y="395"/>
                  </a:lnTo>
                  <a:lnTo>
                    <a:pt x="185" y="397"/>
                  </a:lnTo>
                  <a:lnTo>
                    <a:pt x="184" y="397"/>
                  </a:lnTo>
                  <a:lnTo>
                    <a:pt x="182" y="398"/>
                  </a:lnTo>
                  <a:lnTo>
                    <a:pt x="184" y="402"/>
                  </a:lnTo>
                  <a:lnTo>
                    <a:pt x="203" y="400"/>
                  </a:lnTo>
                  <a:lnTo>
                    <a:pt x="203" y="398"/>
                  </a:lnTo>
                  <a:close/>
                  <a:moveTo>
                    <a:pt x="105" y="370"/>
                  </a:moveTo>
                  <a:lnTo>
                    <a:pt x="105" y="370"/>
                  </a:lnTo>
                  <a:lnTo>
                    <a:pt x="107" y="370"/>
                  </a:lnTo>
                  <a:lnTo>
                    <a:pt x="110" y="370"/>
                  </a:lnTo>
                  <a:lnTo>
                    <a:pt x="112" y="369"/>
                  </a:lnTo>
                  <a:lnTo>
                    <a:pt x="114" y="369"/>
                  </a:lnTo>
                  <a:lnTo>
                    <a:pt x="116" y="360"/>
                  </a:lnTo>
                  <a:lnTo>
                    <a:pt x="109" y="358"/>
                  </a:lnTo>
                  <a:lnTo>
                    <a:pt x="109" y="360"/>
                  </a:lnTo>
                  <a:lnTo>
                    <a:pt x="109" y="362"/>
                  </a:lnTo>
                  <a:lnTo>
                    <a:pt x="107" y="363"/>
                  </a:lnTo>
                  <a:lnTo>
                    <a:pt x="110" y="363"/>
                  </a:lnTo>
                  <a:lnTo>
                    <a:pt x="109" y="367"/>
                  </a:lnTo>
                  <a:lnTo>
                    <a:pt x="109" y="369"/>
                  </a:lnTo>
                  <a:lnTo>
                    <a:pt x="105" y="370"/>
                  </a:lnTo>
                  <a:close/>
                  <a:moveTo>
                    <a:pt x="4153" y="367"/>
                  </a:moveTo>
                  <a:lnTo>
                    <a:pt x="4153" y="370"/>
                  </a:lnTo>
                  <a:lnTo>
                    <a:pt x="4156" y="370"/>
                  </a:lnTo>
                  <a:lnTo>
                    <a:pt x="4156" y="365"/>
                  </a:lnTo>
                  <a:lnTo>
                    <a:pt x="4153" y="367"/>
                  </a:lnTo>
                  <a:close/>
                  <a:moveTo>
                    <a:pt x="245" y="379"/>
                  </a:moveTo>
                  <a:lnTo>
                    <a:pt x="245" y="377"/>
                  </a:lnTo>
                  <a:lnTo>
                    <a:pt x="243" y="377"/>
                  </a:lnTo>
                  <a:lnTo>
                    <a:pt x="245" y="377"/>
                  </a:lnTo>
                  <a:lnTo>
                    <a:pt x="245" y="377"/>
                  </a:lnTo>
                  <a:lnTo>
                    <a:pt x="245" y="379"/>
                  </a:lnTo>
                  <a:close/>
                  <a:moveTo>
                    <a:pt x="318" y="425"/>
                  </a:moveTo>
                  <a:lnTo>
                    <a:pt x="318" y="421"/>
                  </a:lnTo>
                  <a:lnTo>
                    <a:pt x="316" y="419"/>
                  </a:lnTo>
                  <a:lnTo>
                    <a:pt x="315" y="416"/>
                  </a:lnTo>
                  <a:lnTo>
                    <a:pt x="311" y="414"/>
                  </a:lnTo>
                  <a:lnTo>
                    <a:pt x="308" y="414"/>
                  </a:lnTo>
                  <a:lnTo>
                    <a:pt x="304" y="414"/>
                  </a:lnTo>
                  <a:lnTo>
                    <a:pt x="301" y="414"/>
                  </a:lnTo>
                  <a:lnTo>
                    <a:pt x="301" y="412"/>
                  </a:lnTo>
                  <a:lnTo>
                    <a:pt x="299" y="412"/>
                  </a:lnTo>
                  <a:lnTo>
                    <a:pt x="299" y="412"/>
                  </a:lnTo>
                  <a:lnTo>
                    <a:pt x="297" y="412"/>
                  </a:lnTo>
                  <a:lnTo>
                    <a:pt x="295" y="411"/>
                  </a:lnTo>
                  <a:lnTo>
                    <a:pt x="295" y="409"/>
                  </a:lnTo>
                  <a:lnTo>
                    <a:pt x="294" y="409"/>
                  </a:lnTo>
                  <a:lnTo>
                    <a:pt x="294" y="407"/>
                  </a:lnTo>
                  <a:lnTo>
                    <a:pt x="292" y="407"/>
                  </a:lnTo>
                  <a:lnTo>
                    <a:pt x="290" y="405"/>
                  </a:lnTo>
                  <a:lnTo>
                    <a:pt x="285" y="405"/>
                  </a:lnTo>
                  <a:lnTo>
                    <a:pt x="283" y="402"/>
                  </a:lnTo>
                  <a:lnTo>
                    <a:pt x="276" y="402"/>
                  </a:lnTo>
                  <a:lnTo>
                    <a:pt x="276" y="402"/>
                  </a:lnTo>
                  <a:lnTo>
                    <a:pt x="274" y="402"/>
                  </a:lnTo>
                  <a:lnTo>
                    <a:pt x="273" y="402"/>
                  </a:lnTo>
                  <a:lnTo>
                    <a:pt x="273" y="404"/>
                  </a:lnTo>
                  <a:lnTo>
                    <a:pt x="273" y="404"/>
                  </a:lnTo>
                  <a:lnTo>
                    <a:pt x="269" y="404"/>
                  </a:lnTo>
                  <a:lnTo>
                    <a:pt x="269" y="405"/>
                  </a:lnTo>
                  <a:lnTo>
                    <a:pt x="267" y="405"/>
                  </a:lnTo>
                  <a:lnTo>
                    <a:pt x="264" y="405"/>
                  </a:lnTo>
                  <a:lnTo>
                    <a:pt x="262" y="405"/>
                  </a:lnTo>
                  <a:lnTo>
                    <a:pt x="260" y="405"/>
                  </a:lnTo>
                  <a:lnTo>
                    <a:pt x="260" y="405"/>
                  </a:lnTo>
                  <a:lnTo>
                    <a:pt x="260" y="404"/>
                  </a:lnTo>
                  <a:lnTo>
                    <a:pt x="259" y="404"/>
                  </a:lnTo>
                  <a:lnTo>
                    <a:pt x="257" y="402"/>
                  </a:lnTo>
                  <a:lnTo>
                    <a:pt x="248" y="402"/>
                  </a:lnTo>
                  <a:lnTo>
                    <a:pt x="252" y="404"/>
                  </a:lnTo>
                  <a:lnTo>
                    <a:pt x="253" y="405"/>
                  </a:lnTo>
                  <a:lnTo>
                    <a:pt x="255" y="405"/>
                  </a:lnTo>
                  <a:lnTo>
                    <a:pt x="255" y="407"/>
                  </a:lnTo>
                  <a:lnTo>
                    <a:pt x="255" y="409"/>
                  </a:lnTo>
                  <a:lnTo>
                    <a:pt x="255" y="412"/>
                  </a:lnTo>
                  <a:lnTo>
                    <a:pt x="255" y="414"/>
                  </a:lnTo>
                  <a:lnTo>
                    <a:pt x="257" y="414"/>
                  </a:lnTo>
                  <a:lnTo>
                    <a:pt x="257" y="418"/>
                  </a:lnTo>
                  <a:lnTo>
                    <a:pt x="257" y="418"/>
                  </a:lnTo>
                  <a:lnTo>
                    <a:pt x="259" y="421"/>
                  </a:lnTo>
                  <a:lnTo>
                    <a:pt x="260" y="421"/>
                  </a:lnTo>
                  <a:lnTo>
                    <a:pt x="260" y="425"/>
                  </a:lnTo>
                  <a:lnTo>
                    <a:pt x="260" y="426"/>
                  </a:lnTo>
                  <a:lnTo>
                    <a:pt x="259" y="426"/>
                  </a:lnTo>
                  <a:lnTo>
                    <a:pt x="259" y="426"/>
                  </a:lnTo>
                  <a:lnTo>
                    <a:pt x="255" y="426"/>
                  </a:lnTo>
                  <a:lnTo>
                    <a:pt x="255" y="425"/>
                  </a:lnTo>
                  <a:lnTo>
                    <a:pt x="253" y="425"/>
                  </a:lnTo>
                  <a:lnTo>
                    <a:pt x="253" y="423"/>
                  </a:lnTo>
                  <a:lnTo>
                    <a:pt x="245" y="423"/>
                  </a:lnTo>
                  <a:lnTo>
                    <a:pt x="245" y="423"/>
                  </a:lnTo>
                  <a:lnTo>
                    <a:pt x="239" y="423"/>
                  </a:lnTo>
                  <a:lnTo>
                    <a:pt x="238" y="421"/>
                  </a:lnTo>
                  <a:lnTo>
                    <a:pt x="234" y="421"/>
                  </a:lnTo>
                  <a:lnTo>
                    <a:pt x="234" y="421"/>
                  </a:lnTo>
                  <a:lnTo>
                    <a:pt x="234" y="421"/>
                  </a:lnTo>
                  <a:lnTo>
                    <a:pt x="234" y="421"/>
                  </a:lnTo>
                  <a:lnTo>
                    <a:pt x="229" y="423"/>
                  </a:lnTo>
                  <a:lnTo>
                    <a:pt x="229" y="426"/>
                  </a:lnTo>
                  <a:lnTo>
                    <a:pt x="231" y="428"/>
                  </a:lnTo>
                  <a:lnTo>
                    <a:pt x="232" y="428"/>
                  </a:lnTo>
                  <a:lnTo>
                    <a:pt x="234" y="430"/>
                  </a:lnTo>
                  <a:lnTo>
                    <a:pt x="234" y="430"/>
                  </a:lnTo>
                  <a:lnTo>
                    <a:pt x="238" y="432"/>
                  </a:lnTo>
                  <a:lnTo>
                    <a:pt x="241" y="430"/>
                  </a:lnTo>
                  <a:lnTo>
                    <a:pt x="243" y="430"/>
                  </a:lnTo>
                  <a:lnTo>
                    <a:pt x="245" y="430"/>
                  </a:lnTo>
                  <a:lnTo>
                    <a:pt x="269" y="430"/>
                  </a:lnTo>
                  <a:lnTo>
                    <a:pt x="269" y="432"/>
                  </a:lnTo>
                  <a:lnTo>
                    <a:pt x="271" y="433"/>
                  </a:lnTo>
                  <a:lnTo>
                    <a:pt x="273" y="433"/>
                  </a:lnTo>
                  <a:lnTo>
                    <a:pt x="271" y="433"/>
                  </a:lnTo>
                  <a:lnTo>
                    <a:pt x="271" y="435"/>
                  </a:lnTo>
                  <a:lnTo>
                    <a:pt x="273" y="435"/>
                  </a:lnTo>
                  <a:lnTo>
                    <a:pt x="273" y="435"/>
                  </a:lnTo>
                  <a:lnTo>
                    <a:pt x="273" y="437"/>
                  </a:lnTo>
                  <a:lnTo>
                    <a:pt x="274" y="437"/>
                  </a:lnTo>
                  <a:lnTo>
                    <a:pt x="274" y="435"/>
                  </a:lnTo>
                  <a:lnTo>
                    <a:pt x="276" y="435"/>
                  </a:lnTo>
                  <a:lnTo>
                    <a:pt x="278" y="433"/>
                  </a:lnTo>
                  <a:lnTo>
                    <a:pt x="278" y="432"/>
                  </a:lnTo>
                  <a:lnTo>
                    <a:pt x="280" y="432"/>
                  </a:lnTo>
                  <a:lnTo>
                    <a:pt x="278" y="426"/>
                  </a:lnTo>
                  <a:lnTo>
                    <a:pt x="278" y="426"/>
                  </a:lnTo>
                  <a:lnTo>
                    <a:pt x="278" y="425"/>
                  </a:lnTo>
                  <a:lnTo>
                    <a:pt x="281" y="426"/>
                  </a:lnTo>
                  <a:lnTo>
                    <a:pt x="283" y="428"/>
                  </a:lnTo>
                  <a:lnTo>
                    <a:pt x="287" y="430"/>
                  </a:lnTo>
                  <a:lnTo>
                    <a:pt x="290" y="430"/>
                  </a:lnTo>
                  <a:lnTo>
                    <a:pt x="294" y="430"/>
                  </a:lnTo>
                  <a:lnTo>
                    <a:pt x="297" y="428"/>
                  </a:lnTo>
                  <a:lnTo>
                    <a:pt x="297" y="428"/>
                  </a:lnTo>
                  <a:lnTo>
                    <a:pt x="297" y="425"/>
                  </a:lnTo>
                  <a:lnTo>
                    <a:pt x="309" y="426"/>
                  </a:lnTo>
                  <a:lnTo>
                    <a:pt x="309" y="425"/>
                  </a:lnTo>
                  <a:lnTo>
                    <a:pt x="311" y="425"/>
                  </a:lnTo>
                  <a:lnTo>
                    <a:pt x="311" y="426"/>
                  </a:lnTo>
                  <a:lnTo>
                    <a:pt x="315" y="426"/>
                  </a:lnTo>
                  <a:lnTo>
                    <a:pt x="318" y="425"/>
                  </a:lnTo>
                  <a:close/>
                  <a:moveTo>
                    <a:pt x="2859" y="442"/>
                  </a:moveTo>
                  <a:lnTo>
                    <a:pt x="2861" y="445"/>
                  </a:lnTo>
                  <a:lnTo>
                    <a:pt x="2863" y="445"/>
                  </a:lnTo>
                  <a:lnTo>
                    <a:pt x="2863" y="445"/>
                  </a:lnTo>
                  <a:lnTo>
                    <a:pt x="2866" y="445"/>
                  </a:lnTo>
                  <a:lnTo>
                    <a:pt x="2866" y="442"/>
                  </a:lnTo>
                  <a:lnTo>
                    <a:pt x="2872" y="440"/>
                  </a:lnTo>
                  <a:lnTo>
                    <a:pt x="2873" y="437"/>
                  </a:lnTo>
                  <a:lnTo>
                    <a:pt x="2877" y="437"/>
                  </a:lnTo>
                  <a:lnTo>
                    <a:pt x="2877" y="435"/>
                  </a:lnTo>
                  <a:lnTo>
                    <a:pt x="2879" y="435"/>
                  </a:lnTo>
                  <a:lnTo>
                    <a:pt x="2879" y="433"/>
                  </a:lnTo>
                  <a:lnTo>
                    <a:pt x="2879" y="432"/>
                  </a:lnTo>
                  <a:lnTo>
                    <a:pt x="2879" y="432"/>
                  </a:lnTo>
                  <a:lnTo>
                    <a:pt x="2879" y="430"/>
                  </a:lnTo>
                  <a:lnTo>
                    <a:pt x="2880" y="430"/>
                  </a:lnTo>
                  <a:lnTo>
                    <a:pt x="2880" y="426"/>
                  </a:lnTo>
                  <a:lnTo>
                    <a:pt x="2882" y="426"/>
                  </a:lnTo>
                  <a:lnTo>
                    <a:pt x="2882" y="419"/>
                  </a:lnTo>
                  <a:lnTo>
                    <a:pt x="2884" y="419"/>
                  </a:lnTo>
                  <a:lnTo>
                    <a:pt x="2884" y="418"/>
                  </a:lnTo>
                  <a:lnTo>
                    <a:pt x="2884" y="418"/>
                  </a:lnTo>
                  <a:lnTo>
                    <a:pt x="2886" y="418"/>
                  </a:lnTo>
                  <a:lnTo>
                    <a:pt x="2886" y="414"/>
                  </a:lnTo>
                  <a:lnTo>
                    <a:pt x="2884" y="411"/>
                  </a:lnTo>
                  <a:lnTo>
                    <a:pt x="2882" y="409"/>
                  </a:lnTo>
                  <a:lnTo>
                    <a:pt x="2882" y="409"/>
                  </a:lnTo>
                  <a:lnTo>
                    <a:pt x="2872" y="411"/>
                  </a:lnTo>
                  <a:lnTo>
                    <a:pt x="2872" y="412"/>
                  </a:lnTo>
                  <a:lnTo>
                    <a:pt x="2866" y="412"/>
                  </a:lnTo>
                  <a:lnTo>
                    <a:pt x="2866" y="414"/>
                  </a:lnTo>
                  <a:lnTo>
                    <a:pt x="2863" y="414"/>
                  </a:lnTo>
                  <a:lnTo>
                    <a:pt x="2861" y="414"/>
                  </a:lnTo>
                  <a:lnTo>
                    <a:pt x="2858" y="414"/>
                  </a:lnTo>
                  <a:lnTo>
                    <a:pt x="2858" y="416"/>
                  </a:lnTo>
                  <a:lnTo>
                    <a:pt x="2858" y="418"/>
                  </a:lnTo>
                  <a:lnTo>
                    <a:pt x="2856" y="419"/>
                  </a:lnTo>
                  <a:lnTo>
                    <a:pt x="2854" y="421"/>
                  </a:lnTo>
                  <a:lnTo>
                    <a:pt x="2851" y="423"/>
                  </a:lnTo>
                  <a:lnTo>
                    <a:pt x="2847" y="423"/>
                  </a:lnTo>
                  <a:lnTo>
                    <a:pt x="2847" y="425"/>
                  </a:lnTo>
                  <a:lnTo>
                    <a:pt x="2847" y="425"/>
                  </a:lnTo>
                  <a:lnTo>
                    <a:pt x="2847" y="425"/>
                  </a:lnTo>
                  <a:lnTo>
                    <a:pt x="2847" y="430"/>
                  </a:lnTo>
                  <a:lnTo>
                    <a:pt x="2847" y="433"/>
                  </a:lnTo>
                  <a:lnTo>
                    <a:pt x="2849" y="435"/>
                  </a:lnTo>
                  <a:lnTo>
                    <a:pt x="2851" y="438"/>
                  </a:lnTo>
                  <a:lnTo>
                    <a:pt x="2851" y="440"/>
                  </a:lnTo>
                  <a:lnTo>
                    <a:pt x="2852" y="440"/>
                  </a:lnTo>
                  <a:lnTo>
                    <a:pt x="2856" y="442"/>
                  </a:lnTo>
                  <a:lnTo>
                    <a:pt x="2856" y="442"/>
                  </a:lnTo>
                  <a:lnTo>
                    <a:pt x="2859" y="442"/>
                  </a:lnTo>
                  <a:close/>
                  <a:moveTo>
                    <a:pt x="194" y="435"/>
                  </a:moveTo>
                  <a:lnTo>
                    <a:pt x="203" y="435"/>
                  </a:lnTo>
                  <a:lnTo>
                    <a:pt x="203" y="433"/>
                  </a:lnTo>
                  <a:lnTo>
                    <a:pt x="203" y="433"/>
                  </a:lnTo>
                  <a:lnTo>
                    <a:pt x="203" y="430"/>
                  </a:lnTo>
                  <a:lnTo>
                    <a:pt x="199" y="428"/>
                  </a:lnTo>
                  <a:lnTo>
                    <a:pt x="198" y="426"/>
                  </a:lnTo>
                  <a:lnTo>
                    <a:pt x="196" y="425"/>
                  </a:lnTo>
                  <a:lnTo>
                    <a:pt x="185" y="425"/>
                  </a:lnTo>
                  <a:lnTo>
                    <a:pt x="185" y="423"/>
                  </a:lnTo>
                  <a:lnTo>
                    <a:pt x="185" y="423"/>
                  </a:lnTo>
                  <a:lnTo>
                    <a:pt x="184" y="423"/>
                  </a:lnTo>
                  <a:lnTo>
                    <a:pt x="184" y="421"/>
                  </a:lnTo>
                  <a:lnTo>
                    <a:pt x="180" y="421"/>
                  </a:lnTo>
                  <a:lnTo>
                    <a:pt x="177" y="423"/>
                  </a:lnTo>
                  <a:lnTo>
                    <a:pt x="175" y="423"/>
                  </a:lnTo>
                  <a:lnTo>
                    <a:pt x="171" y="425"/>
                  </a:lnTo>
                  <a:lnTo>
                    <a:pt x="171" y="428"/>
                  </a:lnTo>
                  <a:lnTo>
                    <a:pt x="171" y="428"/>
                  </a:lnTo>
                  <a:lnTo>
                    <a:pt x="171" y="430"/>
                  </a:lnTo>
                  <a:lnTo>
                    <a:pt x="177" y="430"/>
                  </a:lnTo>
                  <a:lnTo>
                    <a:pt x="178" y="433"/>
                  </a:lnTo>
                  <a:lnTo>
                    <a:pt x="182" y="435"/>
                  </a:lnTo>
                  <a:lnTo>
                    <a:pt x="182" y="435"/>
                  </a:lnTo>
                  <a:lnTo>
                    <a:pt x="189" y="437"/>
                  </a:lnTo>
                  <a:lnTo>
                    <a:pt x="189" y="438"/>
                  </a:lnTo>
                  <a:lnTo>
                    <a:pt x="192" y="438"/>
                  </a:lnTo>
                  <a:lnTo>
                    <a:pt x="194" y="437"/>
                  </a:lnTo>
                  <a:lnTo>
                    <a:pt x="194" y="435"/>
                  </a:lnTo>
                  <a:close/>
                  <a:moveTo>
                    <a:pt x="356" y="430"/>
                  </a:moveTo>
                  <a:lnTo>
                    <a:pt x="356" y="426"/>
                  </a:lnTo>
                  <a:lnTo>
                    <a:pt x="353" y="426"/>
                  </a:lnTo>
                  <a:lnTo>
                    <a:pt x="353" y="426"/>
                  </a:lnTo>
                  <a:lnTo>
                    <a:pt x="348" y="426"/>
                  </a:lnTo>
                  <a:lnTo>
                    <a:pt x="348" y="426"/>
                  </a:lnTo>
                  <a:lnTo>
                    <a:pt x="342" y="426"/>
                  </a:lnTo>
                  <a:lnTo>
                    <a:pt x="337" y="426"/>
                  </a:lnTo>
                  <a:lnTo>
                    <a:pt x="337" y="430"/>
                  </a:lnTo>
                  <a:lnTo>
                    <a:pt x="339" y="433"/>
                  </a:lnTo>
                  <a:lnTo>
                    <a:pt x="341" y="435"/>
                  </a:lnTo>
                  <a:lnTo>
                    <a:pt x="346" y="435"/>
                  </a:lnTo>
                  <a:lnTo>
                    <a:pt x="346" y="435"/>
                  </a:lnTo>
                  <a:lnTo>
                    <a:pt x="349" y="435"/>
                  </a:lnTo>
                  <a:lnTo>
                    <a:pt x="351" y="435"/>
                  </a:lnTo>
                  <a:lnTo>
                    <a:pt x="353" y="433"/>
                  </a:lnTo>
                  <a:lnTo>
                    <a:pt x="355" y="432"/>
                  </a:lnTo>
                  <a:lnTo>
                    <a:pt x="356" y="430"/>
                  </a:lnTo>
                  <a:close/>
                  <a:moveTo>
                    <a:pt x="3003" y="473"/>
                  </a:moveTo>
                  <a:lnTo>
                    <a:pt x="3003" y="475"/>
                  </a:lnTo>
                  <a:lnTo>
                    <a:pt x="3003" y="475"/>
                  </a:lnTo>
                  <a:lnTo>
                    <a:pt x="3003" y="480"/>
                  </a:lnTo>
                  <a:lnTo>
                    <a:pt x="3006" y="482"/>
                  </a:lnTo>
                  <a:lnTo>
                    <a:pt x="3006" y="484"/>
                  </a:lnTo>
                  <a:lnTo>
                    <a:pt x="3006" y="484"/>
                  </a:lnTo>
                  <a:lnTo>
                    <a:pt x="3006" y="493"/>
                  </a:lnTo>
                  <a:lnTo>
                    <a:pt x="3008" y="493"/>
                  </a:lnTo>
                  <a:lnTo>
                    <a:pt x="3008" y="494"/>
                  </a:lnTo>
                  <a:lnTo>
                    <a:pt x="3009" y="496"/>
                  </a:lnTo>
                  <a:lnTo>
                    <a:pt x="3009" y="498"/>
                  </a:lnTo>
                  <a:lnTo>
                    <a:pt x="3011" y="498"/>
                  </a:lnTo>
                  <a:lnTo>
                    <a:pt x="3011" y="500"/>
                  </a:lnTo>
                  <a:lnTo>
                    <a:pt x="3013" y="501"/>
                  </a:lnTo>
                  <a:lnTo>
                    <a:pt x="3015" y="501"/>
                  </a:lnTo>
                  <a:lnTo>
                    <a:pt x="3015" y="501"/>
                  </a:lnTo>
                  <a:lnTo>
                    <a:pt x="3015" y="500"/>
                  </a:lnTo>
                  <a:lnTo>
                    <a:pt x="3015" y="498"/>
                  </a:lnTo>
                  <a:lnTo>
                    <a:pt x="3018" y="498"/>
                  </a:lnTo>
                  <a:lnTo>
                    <a:pt x="3018" y="503"/>
                  </a:lnTo>
                  <a:lnTo>
                    <a:pt x="3018" y="505"/>
                  </a:lnTo>
                  <a:lnTo>
                    <a:pt x="3016" y="507"/>
                  </a:lnTo>
                  <a:lnTo>
                    <a:pt x="3016" y="508"/>
                  </a:lnTo>
                  <a:lnTo>
                    <a:pt x="3015" y="510"/>
                  </a:lnTo>
                  <a:lnTo>
                    <a:pt x="3016" y="510"/>
                  </a:lnTo>
                  <a:lnTo>
                    <a:pt x="3018" y="515"/>
                  </a:lnTo>
                  <a:lnTo>
                    <a:pt x="3020" y="515"/>
                  </a:lnTo>
                  <a:lnTo>
                    <a:pt x="3020" y="519"/>
                  </a:lnTo>
                  <a:lnTo>
                    <a:pt x="3022" y="519"/>
                  </a:lnTo>
                  <a:lnTo>
                    <a:pt x="3023" y="521"/>
                  </a:lnTo>
                  <a:lnTo>
                    <a:pt x="3023" y="522"/>
                  </a:lnTo>
                  <a:lnTo>
                    <a:pt x="3029" y="521"/>
                  </a:lnTo>
                  <a:lnTo>
                    <a:pt x="3030" y="517"/>
                  </a:lnTo>
                  <a:lnTo>
                    <a:pt x="3032" y="515"/>
                  </a:lnTo>
                  <a:lnTo>
                    <a:pt x="3036" y="517"/>
                  </a:lnTo>
                  <a:lnTo>
                    <a:pt x="3039" y="517"/>
                  </a:lnTo>
                  <a:lnTo>
                    <a:pt x="3041" y="519"/>
                  </a:lnTo>
                  <a:lnTo>
                    <a:pt x="3043" y="526"/>
                  </a:lnTo>
                  <a:lnTo>
                    <a:pt x="3044" y="524"/>
                  </a:lnTo>
                  <a:lnTo>
                    <a:pt x="3044" y="524"/>
                  </a:lnTo>
                  <a:lnTo>
                    <a:pt x="3046" y="524"/>
                  </a:lnTo>
                  <a:lnTo>
                    <a:pt x="3046" y="524"/>
                  </a:lnTo>
                  <a:lnTo>
                    <a:pt x="3046" y="521"/>
                  </a:lnTo>
                  <a:lnTo>
                    <a:pt x="3044" y="521"/>
                  </a:lnTo>
                  <a:lnTo>
                    <a:pt x="3044" y="517"/>
                  </a:lnTo>
                  <a:lnTo>
                    <a:pt x="3048" y="517"/>
                  </a:lnTo>
                  <a:lnTo>
                    <a:pt x="3048" y="521"/>
                  </a:lnTo>
                  <a:lnTo>
                    <a:pt x="3050" y="522"/>
                  </a:lnTo>
                  <a:lnTo>
                    <a:pt x="3051" y="524"/>
                  </a:lnTo>
                  <a:lnTo>
                    <a:pt x="3053" y="524"/>
                  </a:lnTo>
                  <a:lnTo>
                    <a:pt x="3055" y="529"/>
                  </a:lnTo>
                  <a:lnTo>
                    <a:pt x="3055" y="531"/>
                  </a:lnTo>
                  <a:lnTo>
                    <a:pt x="3057" y="531"/>
                  </a:lnTo>
                  <a:lnTo>
                    <a:pt x="3058" y="531"/>
                  </a:lnTo>
                  <a:lnTo>
                    <a:pt x="3060" y="533"/>
                  </a:lnTo>
                  <a:lnTo>
                    <a:pt x="3060" y="533"/>
                  </a:lnTo>
                  <a:lnTo>
                    <a:pt x="3062" y="534"/>
                  </a:lnTo>
                  <a:lnTo>
                    <a:pt x="3064" y="536"/>
                  </a:lnTo>
                  <a:lnTo>
                    <a:pt x="3064" y="531"/>
                  </a:lnTo>
                  <a:lnTo>
                    <a:pt x="3065" y="531"/>
                  </a:lnTo>
                  <a:lnTo>
                    <a:pt x="3065" y="528"/>
                  </a:lnTo>
                  <a:lnTo>
                    <a:pt x="3064" y="526"/>
                  </a:lnTo>
                  <a:lnTo>
                    <a:pt x="3062" y="526"/>
                  </a:lnTo>
                  <a:lnTo>
                    <a:pt x="3060" y="522"/>
                  </a:lnTo>
                  <a:lnTo>
                    <a:pt x="3060" y="519"/>
                  </a:lnTo>
                  <a:lnTo>
                    <a:pt x="3060" y="517"/>
                  </a:lnTo>
                  <a:lnTo>
                    <a:pt x="3060" y="515"/>
                  </a:lnTo>
                  <a:lnTo>
                    <a:pt x="3060" y="512"/>
                  </a:lnTo>
                  <a:lnTo>
                    <a:pt x="3058" y="510"/>
                  </a:lnTo>
                  <a:lnTo>
                    <a:pt x="3055" y="510"/>
                  </a:lnTo>
                  <a:lnTo>
                    <a:pt x="3053" y="514"/>
                  </a:lnTo>
                  <a:lnTo>
                    <a:pt x="3051" y="514"/>
                  </a:lnTo>
                  <a:lnTo>
                    <a:pt x="3050" y="510"/>
                  </a:lnTo>
                  <a:lnTo>
                    <a:pt x="3051" y="510"/>
                  </a:lnTo>
                  <a:lnTo>
                    <a:pt x="3051" y="508"/>
                  </a:lnTo>
                  <a:lnTo>
                    <a:pt x="3048" y="507"/>
                  </a:lnTo>
                  <a:lnTo>
                    <a:pt x="3048" y="507"/>
                  </a:lnTo>
                  <a:lnTo>
                    <a:pt x="3048" y="505"/>
                  </a:lnTo>
                  <a:lnTo>
                    <a:pt x="3048" y="505"/>
                  </a:lnTo>
                  <a:lnTo>
                    <a:pt x="3046" y="508"/>
                  </a:lnTo>
                  <a:lnTo>
                    <a:pt x="3039" y="508"/>
                  </a:lnTo>
                  <a:lnTo>
                    <a:pt x="3039" y="510"/>
                  </a:lnTo>
                  <a:lnTo>
                    <a:pt x="3036" y="510"/>
                  </a:lnTo>
                  <a:lnTo>
                    <a:pt x="3036" y="510"/>
                  </a:lnTo>
                  <a:lnTo>
                    <a:pt x="3030" y="510"/>
                  </a:lnTo>
                  <a:lnTo>
                    <a:pt x="3030" y="508"/>
                  </a:lnTo>
                  <a:lnTo>
                    <a:pt x="3030" y="508"/>
                  </a:lnTo>
                  <a:lnTo>
                    <a:pt x="3029" y="507"/>
                  </a:lnTo>
                  <a:lnTo>
                    <a:pt x="3029" y="507"/>
                  </a:lnTo>
                  <a:lnTo>
                    <a:pt x="3029" y="507"/>
                  </a:lnTo>
                  <a:lnTo>
                    <a:pt x="3029" y="500"/>
                  </a:lnTo>
                  <a:lnTo>
                    <a:pt x="3027" y="498"/>
                  </a:lnTo>
                  <a:lnTo>
                    <a:pt x="3027" y="496"/>
                  </a:lnTo>
                  <a:lnTo>
                    <a:pt x="3027" y="494"/>
                  </a:lnTo>
                  <a:lnTo>
                    <a:pt x="3029" y="491"/>
                  </a:lnTo>
                  <a:lnTo>
                    <a:pt x="3029" y="489"/>
                  </a:lnTo>
                  <a:lnTo>
                    <a:pt x="3029" y="489"/>
                  </a:lnTo>
                  <a:lnTo>
                    <a:pt x="3027" y="489"/>
                  </a:lnTo>
                  <a:lnTo>
                    <a:pt x="3029" y="477"/>
                  </a:lnTo>
                  <a:lnTo>
                    <a:pt x="3034" y="477"/>
                  </a:lnTo>
                  <a:lnTo>
                    <a:pt x="3036" y="472"/>
                  </a:lnTo>
                  <a:lnTo>
                    <a:pt x="3036" y="472"/>
                  </a:lnTo>
                  <a:lnTo>
                    <a:pt x="3036" y="470"/>
                  </a:lnTo>
                  <a:lnTo>
                    <a:pt x="3036" y="470"/>
                  </a:lnTo>
                  <a:lnTo>
                    <a:pt x="3036" y="468"/>
                  </a:lnTo>
                  <a:lnTo>
                    <a:pt x="3036" y="465"/>
                  </a:lnTo>
                  <a:lnTo>
                    <a:pt x="3041" y="466"/>
                  </a:lnTo>
                  <a:lnTo>
                    <a:pt x="3041" y="463"/>
                  </a:lnTo>
                  <a:lnTo>
                    <a:pt x="3043" y="461"/>
                  </a:lnTo>
                  <a:lnTo>
                    <a:pt x="3043" y="458"/>
                  </a:lnTo>
                  <a:lnTo>
                    <a:pt x="3043" y="456"/>
                  </a:lnTo>
                  <a:lnTo>
                    <a:pt x="3041" y="456"/>
                  </a:lnTo>
                  <a:lnTo>
                    <a:pt x="3041" y="451"/>
                  </a:lnTo>
                  <a:lnTo>
                    <a:pt x="3037" y="447"/>
                  </a:lnTo>
                  <a:lnTo>
                    <a:pt x="3037" y="442"/>
                  </a:lnTo>
                  <a:lnTo>
                    <a:pt x="3036" y="442"/>
                  </a:lnTo>
                  <a:lnTo>
                    <a:pt x="3037" y="440"/>
                  </a:lnTo>
                  <a:lnTo>
                    <a:pt x="3037" y="440"/>
                  </a:lnTo>
                  <a:lnTo>
                    <a:pt x="3037" y="440"/>
                  </a:lnTo>
                  <a:lnTo>
                    <a:pt x="3037" y="435"/>
                  </a:lnTo>
                  <a:lnTo>
                    <a:pt x="3039" y="435"/>
                  </a:lnTo>
                  <a:lnTo>
                    <a:pt x="3039" y="433"/>
                  </a:lnTo>
                  <a:lnTo>
                    <a:pt x="3039" y="433"/>
                  </a:lnTo>
                  <a:lnTo>
                    <a:pt x="3039" y="430"/>
                  </a:lnTo>
                  <a:lnTo>
                    <a:pt x="3036" y="430"/>
                  </a:lnTo>
                  <a:lnTo>
                    <a:pt x="3036" y="433"/>
                  </a:lnTo>
                  <a:lnTo>
                    <a:pt x="3034" y="433"/>
                  </a:lnTo>
                  <a:lnTo>
                    <a:pt x="3034" y="433"/>
                  </a:lnTo>
                  <a:lnTo>
                    <a:pt x="3034" y="433"/>
                  </a:lnTo>
                  <a:lnTo>
                    <a:pt x="3029" y="433"/>
                  </a:lnTo>
                  <a:lnTo>
                    <a:pt x="3027" y="433"/>
                  </a:lnTo>
                  <a:lnTo>
                    <a:pt x="3025" y="432"/>
                  </a:lnTo>
                  <a:lnTo>
                    <a:pt x="3023" y="428"/>
                  </a:lnTo>
                  <a:lnTo>
                    <a:pt x="3020" y="428"/>
                  </a:lnTo>
                  <a:lnTo>
                    <a:pt x="3020" y="428"/>
                  </a:lnTo>
                  <a:lnTo>
                    <a:pt x="3018" y="430"/>
                  </a:lnTo>
                  <a:lnTo>
                    <a:pt x="3016" y="430"/>
                  </a:lnTo>
                  <a:lnTo>
                    <a:pt x="3016" y="435"/>
                  </a:lnTo>
                  <a:lnTo>
                    <a:pt x="3015" y="435"/>
                  </a:lnTo>
                  <a:lnTo>
                    <a:pt x="3015" y="437"/>
                  </a:lnTo>
                  <a:lnTo>
                    <a:pt x="3016" y="437"/>
                  </a:lnTo>
                  <a:lnTo>
                    <a:pt x="3016" y="438"/>
                  </a:lnTo>
                  <a:lnTo>
                    <a:pt x="3016" y="440"/>
                  </a:lnTo>
                  <a:lnTo>
                    <a:pt x="3015" y="440"/>
                  </a:lnTo>
                  <a:lnTo>
                    <a:pt x="3015" y="442"/>
                  </a:lnTo>
                  <a:lnTo>
                    <a:pt x="3015" y="442"/>
                  </a:lnTo>
                  <a:lnTo>
                    <a:pt x="3015" y="447"/>
                  </a:lnTo>
                  <a:lnTo>
                    <a:pt x="3013" y="447"/>
                  </a:lnTo>
                  <a:lnTo>
                    <a:pt x="3013" y="454"/>
                  </a:lnTo>
                  <a:lnTo>
                    <a:pt x="3013" y="454"/>
                  </a:lnTo>
                  <a:lnTo>
                    <a:pt x="3013" y="458"/>
                  </a:lnTo>
                  <a:lnTo>
                    <a:pt x="3015" y="458"/>
                  </a:lnTo>
                  <a:lnTo>
                    <a:pt x="3015" y="461"/>
                  </a:lnTo>
                  <a:lnTo>
                    <a:pt x="3013" y="463"/>
                  </a:lnTo>
                  <a:lnTo>
                    <a:pt x="3013" y="465"/>
                  </a:lnTo>
                  <a:lnTo>
                    <a:pt x="3011" y="466"/>
                  </a:lnTo>
                  <a:lnTo>
                    <a:pt x="3011" y="468"/>
                  </a:lnTo>
                  <a:lnTo>
                    <a:pt x="3013" y="470"/>
                  </a:lnTo>
                  <a:lnTo>
                    <a:pt x="3011" y="473"/>
                  </a:lnTo>
                  <a:lnTo>
                    <a:pt x="3011" y="477"/>
                  </a:lnTo>
                  <a:lnTo>
                    <a:pt x="3008" y="475"/>
                  </a:lnTo>
                  <a:lnTo>
                    <a:pt x="3006" y="475"/>
                  </a:lnTo>
                  <a:lnTo>
                    <a:pt x="3003" y="473"/>
                  </a:lnTo>
                  <a:close/>
                  <a:moveTo>
                    <a:pt x="416" y="468"/>
                  </a:moveTo>
                  <a:lnTo>
                    <a:pt x="411" y="468"/>
                  </a:lnTo>
                  <a:lnTo>
                    <a:pt x="411" y="470"/>
                  </a:lnTo>
                  <a:lnTo>
                    <a:pt x="409" y="470"/>
                  </a:lnTo>
                  <a:lnTo>
                    <a:pt x="411" y="473"/>
                  </a:lnTo>
                  <a:lnTo>
                    <a:pt x="412" y="473"/>
                  </a:lnTo>
                  <a:lnTo>
                    <a:pt x="414" y="472"/>
                  </a:lnTo>
                  <a:lnTo>
                    <a:pt x="416" y="472"/>
                  </a:lnTo>
                  <a:lnTo>
                    <a:pt x="416" y="468"/>
                  </a:lnTo>
                  <a:close/>
                  <a:moveTo>
                    <a:pt x="416" y="489"/>
                  </a:moveTo>
                  <a:lnTo>
                    <a:pt x="416" y="487"/>
                  </a:lnTo>
                  <a:lnTo>
                    <a:pt x="416" y="487"/>
                  </a:lnTo>
                  <a:lnTo>
                    <a:pt x="414" y="487"/>
                  </a:lnTo>
                  <a:lnTo>
                    <a:pt x="414" y="484"/>
                  </a:lnTo>
                  <a:lnTo>
                    <a:pt x="412" y="484"/>
                  </a:lnTo>
                  <a:lnTo>
                    <a:pt x="414" y="489"/>
                  </a:lnTo>
                  <a:lnTo>
                    <a:pt x="416" y="489"/>
                  </a:lnTo>
                  <a:close/>
                  <a:moveTo>
                    <a:pt x="423" y="498"/>
                  </a:moveTo>
                  <a:lnTo>
                    <a:pt x="419" y="498"/>
                  </a:lnTo>
                  <a:lnTo>
                    <a:pt x="419" y="501"/>
                  </a:lnTo>
                  <a:lnTo>
                    <a:pt x="421" y="505"/>
                  </a:lnTo>
                  <a:lnTo>
                    <a:pt x="424" y="505"/>
                  </a:lnTo>
                  <a:lnTo>
                    <a:pt x="424" y="503"/>
                  </a:lnTo>
                  <a:lnTo>
                    <a:pt x="424" y="501"/>
                  </a:lnTo>
                  <a:lnTo>
                    <a:pt x="423" y="500"/>
                  </a:lnTo>
                  <a:lnTo>
                    <a:pt x="423" y="498"/>
                  </a:lnTo>
                  <a:close/>
                  <a:moveTo>
                    <a:pt x="3067" y="515"/>
                  </a:moveTo>
                  <a:lnTo>
                    <a:pt x="3067" y="521"/>
                  </a:lnTo>
                  <a:lnTo>
                    <a:pt x="3071" y="521"/>
                  </a:lnTo>
                  <a:lnTo>
                    <a:pt x="3071" y="519"/>
                  </a:lnTo>
                  <a:lnTo>
                    <a:pt x="3071" y="517"/>
                  </a:lnTo>
                  <a:lnTo>
                    <a:pt x="3069" y="515"/>
                  </a:lnTo>
                  <a:lnTo>
                    <a:pt x="3067" y="515"/>
                  </a:lnTo>
                  <a:close/>
                  <a:moveTo>
                    <a:pt x="2629" y="521"/>
                  </a:moveTo>
                  <a:lnTo>
                    <a:pt x="2629" y="522"/>
                  </a:lnTo>
                  <a:lnTo>
                    <a:pt x="2629" y="524"/>
                  </a:lnTo>
                  <a:lnTo>
                    <a:pt x="2629" y="526"/>
                  </a:lnTo>
                  <a:lnTo>
                    <a:pt x="2629" y="526"/>
                  </a:lnTo>
                  <a:lnTo>
                    <a:pt x="2631" y="524"/>
                  </a:lnTo>
                  <a:lnTo>
                    <a:pt x="2631" y="522"/>
                  </a:lnTo>
                  <a:lnTo>
                    <a:pt x="2631" y="521"/>
                  </a:lnTo>
                  <a:lnTo>
                    <a:pt x="2629" y="521"/>
                  </a:lnTo>
                  <a:close/>
                  <a:moveTo>
                    <a:pt x="3029" y="543"/>
                  </a:moveTo>
                  <a:lnTo>
                    <a:pt x="3029" y="538"/>
                  </a:lnTo>
                  <a:lnTo>
                    <a:pt x="3027" y="533"/>
                  </a:lnTo>
                  <a:lnTo>
                    <a:pt x="3025" y="529"/>
                  </a:lnTo>
                  <a:lnTo>
                    <a:pt x="3023" y="524"/>
                  </a:lnTo>
                  <a:lnTo>
                    <a:pt x="3020" y="522"/>
                  </a:lnTo>
                  <a:lnTo>
                    <a:pt x="3016" y="522"/>
                  </a:lnTo>
                  <a:lnTo>
                    <a:pt x="3015" y="522"/>
                  </a:lnTo>
                  <a:lnTo>
                    <a:pt x="3009" y="522"/>
                  </a:lnTo>
                  <a:lnTo>
                    <a:pt x="3009" y="526"/>
                  </a:lnTo>
                  <a:lnTo>
                    <a:pt x="3015" y="526"/>
                  </a:lnTo>
                  <a:lnTo>
                    <a:pt x="3015" y="529"/>
                  </a:lnTo>
                  <a:lnTo>
                    <a:pt x="3018" y="529"/>
                  </a:lnTo>
                  <a:lnTo>
                    <a:pt x="3018" y="534"/>
                  </a:lnTo>
                  <a:lnTo>
                    <a:pt x="3020" y="534"/>
                  </a:lnTo>
                  <a:lnTo>
                    <a:pt x="3020" y="536"/>
                  </a:lnTo>
                  <a:lnTo>
                    <a:pt x="3025" y="536"/>
                  </a:lnTo>
                  <a:lnTo>
                    <a:pt x="3025" y="538"/>
                  </a:lnTo>
                  <a:lnTo>
                    <a:pt x="3025" y="538"/>
                  </a:lnTo>
                  <a:lnTo>
                    <a:pt x="3025" y="540"/>
                  </a:lnTo>
                  <a:lnTo>
                    <a:pt x="3023" y="543"/>
                  </a:lnTo>
                  <a:lnTo>
                    <a:pt x="3025" y="543"/>
                  </a:lnTo>
                  <a:lnTo>
                    <a:pt x="3025" y="545"/>
                  </a:lnTo>
                  <a:lnTo>
                    <a:pt x="3029" y="543"/>
                  </a:lnTo>
                  <a:close/>
                  <a:moveTo>
                    <a:pt x="438" y="529"/>
                  </a:moveTo>
                  <a:lnTo>
                    <a:pt x="438" y="529"/>
                  </a:lnTo>
                  <a:lnTo>
                    <a:pt x="438" y="529"/>
                  </a:lnTo>
                  <a:lnTo>
                    <a:pt x="438" y="529"/>
                  </a:lnTo>
                  <a:lnTo>
                    <a:pt x="440" y="529"/>
                  </a:lnTo>
                  <a:lnTo>
                    <a:pt x="440" y="528"/>
                  </a:lnTo>
                  <a:lnTo>
                    <a:pt x="438" y="526"/>
                  </a:lnTo>
                  <a:lnTo>
                    <a:pt x="438" y="526"/>
                  </a:lnTo>
                  <a:lnTo>
                    <a:pt x="438" y="529"/>
                  </a:lnTo>
                  <a:close/>
                  <a:moveTo>
                    <a:pt x="2629" y="536"/>
                  </a:moveTo>
                  <a:lnTo>
                    <a:pt x="2629" y="538"/>
                  </a:lnTo>
                  <a:lnTo>
                    <a:pt x="2629" y="538"/>
                  </a:lnTo>
                  <a:lnTo>
                    <a:pt x="2629" y="538"/>
                  </a:lnTo>
                  <a:lnTo>
                    <a:pt x="2629" y="536"/>
                  </a:lnTo>
                  <a:lnTo>
                    <a:pt x="2629" y="536"/>
                  </a:lnTo>
                  <a:close/>
                  <a:moveTo>
                    <a:pt x="3081" y="538"/>
                  </a:moveTo>
                  <a:lnTo>
                    <a:pt x="3076" y="538"/>
                  </a:lnTo>
                  <a:lnTo>
                    <a:pt x="3072" y="538"/>
                  </a:lnTo>
                  <a:lnTo>
                    <a:pt x="3071" y="540"/>
                  </a:lnTo>
                  <a:lnTo>
                    <a:pt x="3071" y="541"/>
                  </a:lnTo>
                  <a:lnTo>
                    <a:pt x="3069" y="541"/>
                  </a:lnTo>
                  <a:lnTo>
                    <a:pt x="3071" y="545"/>
                  </a:lnTo>
                  <a:lnTo>
                    <a:pt x="3071" y="545"/>
                  </a:lnTo>
                  <a:lnTo>
                    <a:pt x="3072" y="547"/>
                  </a:lnTo>
                  <a:lnTo>
                    <a:pt x="3072" y="547"/>
                  </a:lnTo>
                  <a:lnTo>
                    <a:pt x="3072" y="550"/>
                  </a:lnTo>
                  <a:lnTo>
                    <a:pt x="3076" y="550"/>
                  </a:lnTo>
                  <a:lnTo>
                    <a:pt x="3076" y="552"/>
                  </a:lnTo>
                  <a:lnTo>
                    <a:pt x="3078" y="554"/>
                  </a:lnTo>
                  <a:lnTo>
                    <a:pt x="3078" y="555"/>
                  </a:lnTo>
                  <a:lnTo>
                    <a:pt x="3078" y="557"/>
                  </a:lnTo>
                  <a:lnTo>
                    <a:pt x="3078" y="559"/>
                  </a:lnTo>
                  <a:lnTo>
                    <a:pt x="3081" y="559"/>
                  </a:lnTo>
                  <a:lnTo>
                    <a:pt x="3081" y="561"/>
                  </a:lnTo>
                  <a:lnTo>
                    <a:pt x="3083" y="561"/>
                  </a:lnTo>
                  <a:lnTo>
                    <a:pt x="3085" y="562"/>
                  </a:lnTo>
                  <a:lnTo>
                    <a:pt x="3085" y="562"/>
                  </a:lnTo>
                  <a:lnTo>
                    <a:pt x="3085" y="562"/>
                  </a:lnTo>
                  <a:lnTo>
                    <a:pt x="3085" y="562"/>
                  </a:lnTo>
                  <a:lnTo>
                    <a:pt x="3086" y="562"/>
                  </a:lnTo>
                  <a:lnTo>
                    <a:pt x="3088" y="564"/>
                  </a:lnTo>
                  <a:lnTo>
                    <a:pt x="3088" y="564"/>
                  </a:lnTo>
                  <a:lnTo>
                    <a:pt x="3090" y="564"/>
                  </a:lnTo>
                  <a:lnTo>
                    <a:pt x="3088" y="562"/>
                  </a:lnTo>
                  <a:lnTo>
                    <a:pt x="3088" y="562"/>
                  </a:lnTo>
                  <a:lnTo>
                    <a:pt x="3088" y="561"/>
                  </a:lnTo>
                  <a:lnTo>
                    <a:pt x="3086" y="561"/>
                  </a:lnTo>
                  <a:lnTo>
                    <a:pt x="3086" y="557"/>
                  </a:lnTo>
                  <a:lnTo>
                    <a:pt x="3085" y="557"/>
                  </a:lnTo>
                  <a:lnTo>
                    <a:pt x="3083" y="554"/>
                  </a:lnTo>
                  <a:lnTo>
                    <a:pt x="3083" y="552"/>
                  </a:lnTo>
                  <a:lnTo>
                    <a:pt x="3083" y="548"/>
                  </a:lnTo>
                  <a:lnTo>
                    <a:pt x="3083" y="545"/>
                  </a:lnTo>
                  <a:lnTo>
                    <a:pt x="3085" y="541"/>
                  </a:lnTo>
                  <a:lnTo>
                    <a:pt x="3081" y="541"/>
                  </a:lnTo>
                  <a:lnTo>
                    <a:pt x="3081" y="538"/>
                  </a:lnTo>
                  <a:lnTo>
                    <a:pt x="3081" y="538"/>
                  </a:lnTo>
                  <a:lnTo>
                    <a:pt x="3081" y="538"/>
                  </a:lnTo>
                  <a:lnTo>
                    <a:pt x="3081" y="538"/>
                  </a:lnTo>
                  <a:close/>
                  <a:moveTo>
                    <a:pt x="3037" y="545"/>
                  </a:moveTo>
                  <a:lnTo>
                    <a:pt x="3037" y="541"/>
                  </a:lnTo>
                  <a:lnTo>
                    <a:pt x="3034" y="541"/>
                  </a:lnTo>
                  <a:lnTo>
                    <a:pt x="3034" y="543"/>
                  </a:lnTo>
                  <a:lnTo>
                    <a:pt x="3036" y="545"/>
                  </a:lnTo>
                  <a:lnTo>
                    <a:pt x="3037" y="545"/>
                  </a:lnTo>
                  <a:close/>
                  <a:moveTo>
                    <a:pt x="2072" y="543"/>
                  </a:moveTo>
                  <a:lnTo>
                    <a:pt x="2070" y="543"/>
                  </a:lnTo>
                  <a:lnTo>
                    <a:pt x="2069" y="543"/>
                  </a:lnTo>
                  <a:lnTo>
                    <a:pt x="2067" y="543"/>
                  </a:lnTo>
                  <a:lnTo>
                    <a:pt x="2067" y="543"/>
                  </a:lnTo>
                  <a:lnTo>
                    <a:pt x="2067" y="543"/>
                  </a:lnTo>
                  <a:lnTo>
                    <a:pt x="2067" y="543"/>
                  </a:lnTo>
                  <a:lnTo>
                    <a:pt x="2060" y="543"/>
                  </a:lnTo>
                  <a:lnTo>
                    <a:pt x="2062" y="545"/>
                  </a:lnTo>
                  <a:lnTo>
                    <a:pt x="2062" y="545"/>
                  </a:lnTo>
                  <a:lnTo>
                    <a:pt x="2063" y="545"/>
                  </a:lnTo>
                  <a:lnTo>
                    <a:pt x="2063" y="545"/>
                  </a:lnTo>
                  <a:lnTo>
                    <a:pt x="2063" y="547"/>
                  </a:lnTo>
                  <a:lnTo>
                    <a:pt x="2072" y="547"/>
                  </a:lnTo>
                  <a:lnTo>
                    <a:pt x="2072" y="545"/>
                  </a:lnTo>
                  <a:lnTo>
                    <a:pt x="2074" y="545"/>
                  </a:lnTo>
                  <a:lnTo>
                    <a:pt x="2074" y="543"/>
                  </a:lnTo>
                  <a:lnTo>
                    <a:pt x="2072" y="543"/>
                  </a:lnTo>
                  <a:lnTo>
                    <a:pt x="2072" y="543"/>
                  </a:lnTo>
                  <a:close/>
                  <a:moveTo>
                    <a:pt x="2629" y="545"/>
                  </a:moveTo>
                  <a:lnTo>
                    <a:pt x="2629" y="543"/>
                  </a:lnTo>
                  <a:lnTo>
                    <a:pt x="2629" y="543"/>
                  </a:lnTo>
                  <a:lnTo>
                    <a:pt x="2629" y="547"/>
                  </a:lnTo>
                  <a:lnTo>
                    <a:pt x="2631" y="547"/>
                  </a:lnTo>
                  <a:lnTo>
                    <a:pt x="2631" y="547"/>
                  </a:lnTo>
                  <a:lnTo>
                    <a:pt x="2631" y="545"/>
                  </a:lnTo>
                  <a:lnTo>
                    <a:pt x="2629" y="545"/>
                  </a:lnTo>
                  <a:close/>
                  <a:moveTo>
                    <a:pt x="3003" y="550"/>
                  </a:moveTo>
                  <a:lnTo>
                    <a:pt x="3009" y="552"/>
                  </a:lnTo>
                  <a:lnTo>
                    <a:pt x="3009" y="550"/>
                  </a:lnTo>
                  <a:lnTo>
                    <a:pt x="3006" y="548"/>
                  </a:lnTo>
                  <a:lnTo>
                    <a:pt x="3006" y="547"/>
                  </a:lnTo>
                  <a:lnTo>
                    <a:pt x="3003" y="547"/>
                  </a:lnTo>
                  <a:lnTo>
                    <a:pt x="3003" y="547"/>
                  </a:lnTo>
                  <a:lnTo>
                    <a:pt x="3003" y="547"/>
                  </a:lnTo>
                  <a:lnTo>
                    <a:pt x="3003" y="550"/>
                  </a:lnTo>
                  <a:close/>
                  <a:moveTo>
                    <a:pt x="3065" y="552"/>
                  </a:moveTo>
                  <a:lnTo>
                    <a:pt x="3062" y="550"/>
                  </a:lnTo>
                  <a:lnTo>
                    <a:pt x="3060" y="548"/>
                  </a:lnTo>
                  <a:lnTo>
                    <a:pt x="3057" y="547"/>
                  </a:lnTo>
                  <a:lnTo>
                    <a:pt x="3053" y="547"/>
                  </a:lnTo>
                  <a:lnTo>
                    <a:pt x="3051" y="552"/>
                  </a:lnTo>
                  <a:lnTo>
                    <a:pt x="3065" y="555"/>
                  </a:lnTo>
                  <a:lnTo>
                    <a:pt x="3065" y="552"/>
                  </a:lnTo>
                  <a:close/>
                  <a:moveTo>
                    <a:pt x="2627" y="555"/>
                  </a:moveTo>
                  <a:lnTo>
                    <a:pt x="2627" y="555"/>
                  </a:lnTo>
                  <a:lnTo>
                    <a:pt x="2629" y="555"/>
                  </a:lnTo>
                  <a:lnTo>
                    <a:pt x="2629" y="552"/>
                  </a:lnTo>
                  <a:lnTo>
                    <a:pt x="2625" y="552"/>
                  </a:lnTo>
                  <a:lnTo>
                    <a:pt x="2625" y="554"/>
                  </a:lnTo>
                  <a:lnTo>
                    <a:pt x="2625" y="554"/>
                  </a:lnTo>
                  <a:lnTo>
                    <a:pt x="2627" y="555"/>
                  </a:lnTo>
                  <a:close/>
                  <a:moveTo>
                    <a:pt x="3032" y="578"/>
                  </a:moveTo>
                  <a:lnTo>
                    <a:pt x="3036" y="576"/>
                  </a:lnTo>
                  <a:lnTo>
                    <a:pt x="3039" y="575"/>
                  </a:lnTo>
                  <a:lnTo>
                    <a:pt x="3041" y="573"/>
                  </a:lnTo>
                  <a:lnTo>
                    <a:pt x="3046" y="573"/>
                  </a:lnTo>
                  <a:lnTo>
                    <a:pt x="3046" y="569"/>
                  </a:lnTo>
                  <a:lnTo>
                    <a:pt x="3048" y="568"/>
                  </a:lnTo>
                  <a:lnTo>
                    <a:pt x="3048" y="564"/>
                  </a:lnTo>
                  <a:lnTo>
                    <a:pt x="3048" y="561"/>
                  </a:lnTo>
                  <a:lnTo>
                    <a:pt x="3044" y="561"/>
                  </a:lnTo>
                  <a:lnTo>
                    <a:pt x="3043" y="559"/>
                  </a:lnTo>
                  <a:lnTo>
                    <a:pt x="3039" y="557"/>
                  </a:lnTo>
                  <a:lnTo>
                    <a:pt x="3036" y="557"/>
                  </a:lnTo>
                  <a:lnTo>
                    <a:pt x="3034" y="571"/>
                  </a:lnTo>
                  <a:lnTo>
                    <a:pt x="3032" y="571"/>
                  </a:lnTo>
                  <a:lnTo>
                    <a:pt x="3032" y="578"/>
                  </a:lnTo>
                  <a:close/>
                  <a:moveTo>
                    <a:pt x="3081" y="582"/>
                  </a:moveTo>
                  <a:lnTo>
                    <a:pt x="3081" y="583"/>
                  </a:lnTo>
                  <a:lnTo>
                    <a:pt x="3085" y="583"/>
                  </a:lnTo>
                  <a:lnTo>
                    <a:pt x="3085" y="583"/>
                  </a:lnTo>
                  <a:lnTo>
                    <a:pt x="3086" y="583"/>
                  </a:lnTo>
                  <a:lnTo>
                    <a:pt x="3086" y="582"/>
                  </a:lnTo>
                  <a:lnTo>
                    <a:pt x="3085" y="580"/>
                  </a:lnTo>
                  <a:lnTo>
                    <a:pt x="3085" y="575"/>
                  </a:lnTo>
                  <a:lnTo>
                    <a:pt x="3085" y="575"/>
                  </a:lnTo>
                  <a:lnTo>
                    <a:pt x="3085" y="573"/>
                  </a:lnTo>
                  <a:lnTo>
                    <a:pt x="3083" y="573"/>
                  </a:lnTo>
                  <a:lnTo>
                    <a:pt x="3083" y="571"/>
                  </a:lnTo>
                  <a:lnTo>
                    <a:pt x="3083" y="569"/>
                  </a:lnTo>
                  <a:lnTo>
                    <a:pt x="3083" y="568"/>
                  </a:lnTo>
                  <a:lnTo>
                    <a:pt x="3085" y="564"/>
                  </a:lnTo>
                  <a:lnTo>
                    <a:pt x="3083" y="564"/>
                  </a:lnTo>
                  <a:lnTo>
                    <a:pt x="3083" y="562"/>
                  </a:lnTo>
                  <a:lnTo>
                    <a:pt x="3081" y="562"/>
                  </a:lnTo>
                  <a:lnTo>
                    <a:pt x="3072" y="562"/>
                  </a:lnTo>
                  <a:lnTo>
                    <a:pt x="3072" y="566"/>
                  </a:lnTo>
                  <a:lnTo>
                    <a:pt x="3078" y="566"/>
                  </a:lnTo>
                  <a:lnTo>
                    <a:pt x="3078" y="569"/>
                  </a:lnTo>
                  <a:lnTo>
                    <a:pt x="3076" y="571"/>
                  </a:lnTo>
                  <a:lnTo>
                    <a:pt x="3076" y="573"/>
                  </a:lnTo>
                  <a:lnTo>
                    <a:pt x="3078" y="576"/>
                  </a:lnTo>
                  <a:lnTo>
                    <a:pt x="3079" y="580"/>
                  </a:lnTo>
                  <a:lnTo>
                    <a:pt x="3081" y="582"/>
                  </a:lnTo>
                  <a:close/>
                  <a:moveTo>
                    <a:pt x="2987" y="583"/>
                  </a:moveTo>
                  <a:lnTo>
                    <a:pt x="2987" y="587"/>
                  </a:lnTo>
                  <a:lnTo>
                    <a:pt x="2985" y="590"/>
                  </a:lnTo>
                  <a:lnTo>
                    <a:pt x="2983" y="592"/>
                  </a:lnTo>
                  <a:lnTo>
                    <a:pt x="2982" y="594"/>
                  </a:lnTo>
                  <a:lnTo>
                    <a:pt x="2982" y="594"/>
                  </a:lnTo>
                  <a:lnTo>
                    <a:pt x="2980" y="596"/>
                  </a:lnTo>
                  <a:lnTo>
                    <a:pt x="2980" y="596"/>
                  </a:lnTo>
                  <a:lnTo>
                    <a:pt x="2980" y="599"/>
                  </a:lnTo>
                  <a:lnTo>
                    <a:pt x="2973" y="601"/>
                  </a:lnTo>
                  <a:lnTo>
                    <a:pt x="2973" y="603"/>
                  </a:lnTo>
                  <a:lnTo>
                    <a:pt x="2973" y="603"/>
                  </a:lnTo>
                  <a:lnTo>
                    <a:pt x="2971" y="603"/>
                  </a:lnTo>
                  <a:lnTo>
                    <a:pt x="2971" y="603"/>
                  </a:lnTo>
                  <a:lnTo>
                    <a:pt x="2969" y="604"/>
                  </a:lnTo>
                  <a:lnTo>
                    <a:pt x="2969" y="604"/>
                  </a:lnTo>
                  <a:lnTo>
                    <a:pt x="2968" y="604"/>
                  </a:lnTo>
                  <a:lnTo>
                    <a:pt x="2968" y="610"/>
                  </a:lnTo>
                  <a:lnTo>
                    <a:pt x="2964" y="611"/>
                  </a:lnTo>
                  <a:lnTo>
                    <a:pt x="2964" y="615"/>
                  </a:lnTo>
                  <a:lnTo>
                    <a:pt x="2968" y="615"/>
                  </a:lnTo>
                  <a:lnTo>
                    <a:pt x="2968" y="611"/>
                  </a:lnTo>
                  <a:lnTo>
                    <a:pt x="2969" y="611"/>
                  </a:lnTo>
                  <a:lnTo>
                    <a:pt x="2971" y="610"/>
                  </a:lnTo>
                  <a:lnTo>
                    <a:pt x="2973" y="610"/>
                  </a:lnTo>
                  <a:lnTo>
                    <a:pt x="2975" y="606"/>
                  </a:lnTo>
                  <a:lnTo>
                    <a:pt x="2976" y="606"/>
                  </a:lnTo>
                  <a:lnTo>
                    <a:pt x="2976" y="606"/>
                  </a:lnTo>
                  <a:lnTo>
                    <a:pt x="2980" y="606"/>
                  </a:lnTo>
                  <a:lnTo>
                    <a:pt x="2980" y="604"/>
                  </a:lnTo>
                  <a:lnTo>
                    <a:pt x="2982" y="604"/>
                  </a:lnTo>
                  <a:lnTo>
                    <a:pt x="2983" y="603"/>
                  </a:lnTo>
                  <a:lnTo>
                    <a:pt x="2985" y="599"/>
                  </a:lnTo>
                  <a:lnTo>
                    <a:pt x="2987" y="596"/>
                  </a:lnTo>
                  <a:lnTo>
                    <a:pt x="2989" y="594"/>
                  </a:lnTo>
                  <a:lnTo>
                    <a:pt x="2990" y="590"/>
                  </a:lnTo>
                  <a:lnTo>
                    <a:pt x="2990" y="589"/>
                  </a:lnTo>
                  <a:lnTo>
                    <a:pt x="2992" y="587"/>
                  </a:lnTo>
                  <a:lnTo>
                    <a:pt x="2994" y="585"/>
                  </a:lnTo>
                  <a:lnTo>
                    <a:pt x="2997" y="585"/>
                  </a:lnTo>
                  <a:lnTo>
                    <a:pt x="2997" y="580"/>
                  </a:lnTo>
                  <a:lnTo>
                    <a:pt x="3001" y="580"/>
                  </a:lnTo>
                  <a:lnTo>
                    <a:pt x="3001" y="575"/>
                  </a:lnTo>
                  <a:lnTo>
                    <a:pt x="3001" y="575"/>
                  </a:lnTo>
                  <a:lnTo>
                    <a:pt x="3001" y="569"/>
                  </a:lnTo>
                  <a:lnTo>
                    <a:pt x="3001" y="569"/>
                  </a:lnTo>
                  <a:lnTo>
                    <a:pt x="3001" y="562"/>
                  </a:lnTo>
                  <a:lnTo>
                    <a:pt x="2997" y="564"/>
                  </a:lnTo>
                  <a:lnTo>
                    <a:pt x="2997" y="571"/>
                  </a:lnTo>
                  <a:lnTo>
                    <a:pt x="2994" y="571"/>
                  </a:lnTo>
                  <a:lnTo>
                    <a:pt x="2994" y="573"/>
                  </a:lnTo>
                  <a:lnTo>
                    <a:pt x="2992" y="575"/>
                  </a:lnTo>
                  <a:lnTo>
                    <a:pt x="2992" y="576"/>
                  </a:lnTo>
                  <a:lnTo>
                    <a:pt x="2990" y="576"/>
                  </a:lnTo>
                  <a:lnTo>
                    <a:pt x="2990" y="578"/>
                  </a:lnTo>
                  <a:lnTo>
                    <a:pt x="2990" y="580"/>
                  </a:lnTo>
                  <a:lnTo>
                    <a:pt x="2992" y="580"/>
                  </a:lnTo>
                  <a:lnTo>
                    <a:pt x="2990" y="580"/>
                  </a:lnTo>
                  <a:lnTo>
                    <a:pt x="2990" y="582"/>
                  </a:lnTo>
                  <a:lnTo>
                    <a:pt x="2989" y="583"/>
                  </a:lnTo>
                  <a:lnTo>
                    <a:pt x="2987" y="583"/>
                  </a:lnTo>
                  <a:close/>
                  <a:moveTo>
                    <a:pt x="381" y="568"/>
                  </a:moveTo>
                  <a:lnTo>
                    <a:pt x="381" y="568"/>
                  </a:lnTo>
                  <a:lnTo>
                    <a:pt x="383" y="566"/>
                  </a:lnTo>
                  <a:lnTo>
                    <a:pt x="383" y="566"/>
                  </a:lnTo>
                  <a:lnTo>
                    <a:pt x="384" y="566"/>
                  </a:lnTo>
                  <a:lnTo>
                    <a:pt x="384" y="564"/>
                  </a:lnTo>
                  <a:lnTo>
                    <a:pt x="381" y="564"/>
                  </a:lnTo>
                  <a:lnTo>
                    <a:pt x="381" y="568"/>
                  </a:lnTo>
                  <a:close/>
                  <a:moveTo>
                    <a:pt x="3065" y="576"/>
                  </a:moveTo>
                  <a:lnTo>
                    <a:pt x="3065" y="568"/>
                  </a:lnTo>
                  <a:lnTo>
                    <a:pt x="3064" y="568"/>
                  </a:lnTo>
                  <a:lnTo>
                    <a:pt x="3064" y="566"/>
                  </a:lnTo>
                  <a:lnTo>
                    <a:pt x="3064" y="566"/>
                  </a:lnTo>
                  <a:lnTo>
                    <a:pt x="3064" y="571"/>
                  </a:lnTo>
                  <a:lnTo>
                    <a:pt x="3060" y="573"/>
                  </a:lnTo>
                  <a:lnTo>
                    <a:pt x="3060" y="578"/>
                  </a:lnTo>
                  <a:lnTo>
                    <a:pt x="3057" y="580"/>
                  </a:lnTo>
                  <a:lnTo>
                    <a:pt x="3055" y="583"/>
                  </a:lnTo>
                  <a:lnTo>
                    <a:pt x="3055" y="587"/>
                  </a:lnTo>
                  <a:lnTo>
                    <a:pt x="3055" y="592"/>
                  </a:lnTo>
                  <a:lnTo>
                    <a:pt x="3057" y="590"/>
                  </a:lnTo>
                  <a:lnTo>
                    <a:pt x="3058" y="587"/>
                  </a:lnTo>
                  <a:lnTo>
                    <a:pt x="3058" y="585"/>
                  </a:lnTo>
                  <a:lnTo>
                    <a:pt x="3060" y="583"/>
                  </a:lnTo>
                  <a:lnTo>
                    <a:pt x="3062" y="582"/>
                  </a:lnTo>
                  <a:lnTo>
                    <a:pt x="3064" y="580"/>
                  </a:lnTo>
                  <a:lnTo>
                    <a:pt x="3067" y="580"/>
                  </a:lnTo>
                  <a:lnTo>
                    <a:pt x="3065" y="578"/>
                  </a:lnTo>
                  <a:lnTo>
                    <a:pt x="3065" y="576"/>
                  </a:lnTo>
                  <a:close/>
                  <a:moveTo>
                    <a:pt x="421" y="578"/>
                  </a:moveTo>
                  <a:lnTo>
                    <a:pt x="423" y="578"/>
                  </a:lnTo>
                  <a:lnTo>
                    <a:pt x="423" y="576"/>
                  </a:lnTo>
                  <a:lnTo>
                    <a:pt x="421" y="575"/>
                  </a:lnTo>
                  <a:lnTo>
                    <a:pt x="421" y="571"/>
                  </a:lnTo>
                  <a:lnTo>
                    <a:pt x="423" y="569"/>
                  </a:lnTo>
                  <a:lnTo>
                    <a:pt x="423" y="568"/>
                  </a:lnTo>
                  <a:lnTo>
                    <a:pt x="416" y="568"/>
                  </a:lnTo>
                  <a:lnTo>
                    <a:pt x="416" y="569"/>
                  </a:lnTo>
                  <a:lnTo>
                    <a:pt x="414" y="569"/>
                  </a:lnTo>
                  <a:lnTo>
                    <a:pt x="414" y="573"/>
                  </a:lnTo>
                  <a:lnTo>
                    <a:pt x="416" y="575"/>
                  </a:lnTo>
                  <a:lnTo>
                    <a:pt x="416" y="580"/>
                  </a:lnTo>
                  <a:lnTo>
                    <a:pt x="417" y="580"/>
                  </a:lnTo>
                  <a:lnTo>
                    <a:pt x="419" y="580"/>
                  </a:lnTo>
                  <a:lnTo>
                    <a:pt x="419" y="580"/>
                  </a:lnTo>
                  <a:lnTo>
                    <a:pt x="421" y="578"/>
                  </a:lnTo>
                  <a:close/>
                  <a:moveTo>
                    <a:pt x="3048" y="580"/>
                  </a:moveTo>
                  <a:lnTo>
                    <a:pt x="3048" y="582"/>
                  </a:lnTo>
                  <a:lnTo>
                    <a:pt x="3048" y="582"/>
                  </a:lnTo>
                  <a:lnTo>
                    <a:pt x="3046" y="583"/>
                  </a:lnTo>
                  <a:lnTo>
                    <a:pt x="3037" y="583"/>
                  </a:lnTo>
                  <a:lnTo>
                    <a:pt x="3037" y="589"/>
                  </a:lnTo>
                  <a:lnTo>
                    <a:pt x="3039" y="589"/>
                  </a:lnTo>
                  <a:lnTo>
                    <a:pt x="3041" y="590"/>
                  </a:lnTo>
                  <a:lnTo>
                    <a:pt x="3041" y="594"/>
                  </a:lnTo>
                  <a:lnTo>
                    <a:pt x="3043" y="594"/>
                  </a:lnTo>
                  <a:lnTo>
                    <a:pt x="3046" y="594"/>
                  </a:lnTo>
                  <a:lnTo>
                    <a:pt x="3046" y="596"/>
                  </a:lnTo>
                  <a:lnTo>
                    <a:pt x="3048" y="596"/>
                  </a:lnTo>
                  <a:lnTo>
                    <a:pt x="3050" y="599"/>
                  </a:lnTo>
                  <a:lnTo>
                    <a:pt x="3051" y="599"/>
                  </a:lnTo>
                  <a:lnTo>
                    <a:pt x="3053" y="597"/>
                  </a:lnTo>
                  <a:lnTo>
                    <a:pt x="3053" y="597"/>
                  </a:lnTo>
                  <a:lnTo>
                    <a:pt x="3053" y="594"/>
                  </a:lnTo>
                  <a:lnTo>
                    <a:pt x="3051" y="594"/>
                  </a:lnTo>
                  <a:lnTo>
                    <a:pt x="3051" y="583"/>
                  </a:lnTo>
                  <a:lnTo>
                    <a:pt x="3055" y="583"/>
                  </a:lnTo>
                  <a:lnTo>
                    <a:pt x="3055" y="580"/>
                  </a:lnTo>
                  <a:lnTo>
                    <a:pt x="3055" y="580"/>
                  </a:lnTo>
                  <a:lnTo>
                    <a:pt x="3057" y="578"/>
                  </a:lnTo>
                  <a:lnTo>
                    <a:pt x="3057" y="578"/>
                  </a:lnTo>
                  <a:lnTo>
                    <a:pt x="3057" y="576"/>
                  </a:lnTo>
                  <a:lnTo>
                    <a:pt x="3057" y="576"/>
                  </a:lnTo>
                  <a:lnTo>
                    <a:pt x="3057" y="573"/>
                  </a:lnTo>
                  <a:lnTo>
                    <a:pt x="3057" y="573"/>
                  </a:lnTo>
                  <a:lnTo>
                    <a:pt x="3055" y="569"/>
                  </a:lnTo>
                  <a:lnTo>
                    <a:pt x="3051" y="569"/>
                  </a:lnTo>
                  <a:lnTo>
                    <a:pt x="3050" y="571"/>
                  </a:lnTo>
                  <a:lnTo>
                    <a:pt x="3050" y="573"/>
                  </a:lnTo>
                  <a:lnTo>
                    <a:pt x="3050" y="575"/>
                  </a:lnTo>
                  <a:lnTo>
                    <a:pt x="3050" y="578"/>
                  </a:lnTo>
                  <a:lnTo>
                    <a:pt x="3048" y="580"/>
                  </a:lnTo>
                  <a:close/>
                  <a:moveTo>
                    <a:pt x="2624" y="575"/>
                  </a:moveTo>
                  <a:lnTo>
                    <a:pt x="2622" y="575"/>
                  </a:lnTo>
                  <a:lnTo>
                    <a:pt x="2622" y="576"/>
                  </a:lnTo>
                  <a:lnTo>
                    <a:pt x="2624" y="576"/>
                  </a:lnTo>
                  <a:lnTo>
                    <a:pt x="2624" y="576"/>
                  </a:lnTo>
                  <a:lnTo>
                    <a:pt x="2625" y="576"/>
                  </a:lnTo>
                  <a:lnTo>
                    <a:pt x="2624" y="576"/>
                  </a:lnTo>
                  <a:lnTo>
                    <a:pt x="2624" y="575"/>
                  </a:lnTo>
                  <a:close/>
                  <a:moveTo>
                    <a:pt x="3044" y="575"/>
                  </a:moveTo>
                  <a:lnTo>
                    <a:pt x="3044" y="576"/>
                  </a:lnTo>
                  <a:lnTo>
                    <a:pt x="3044" y="576"/>
                  </a:lnTo>
                  <a:lnTo>
                    <a:pt x="3043" y="576"/>
                  </a:lnTo>
                  <a:lnTo>
                    <a:pt x="3043" y="576"/>
                  </a:lnTo>
                  <a:lnTo>
                    <a:pt x="3046" y="576"/>
                  </a:lnTo>
                  <a:lnTo>
                    <a:pt x="3044" y="576"/>
                  </a:lnTo>
                  <a:lnTo>
                    <a:pt x="3044" y="575"/>
                  </a:lnTo>
                  <a:lnTo>
                    <a:pt x="3044" y="575"/>
                  </a:lnTo>
                  <a:close/>
                  <a:moveTo>
                    <a:pt x="3064" y="589"/>
                  </a:moveTo>
                  <a:lnTo>
                    <a:pt x="3065" y="590"/>
                  </a:lnTo>
                  <a:lnTo>
                    <a:pt x="3069" y="590"/>
                  </a:lnTo>
                  <a:lnTo>
                    <a:pt x="3072" y="592"/>
                  </a:lnTo>
                  <a:lnTo>
                    <a:pt x="3072" y="590"/>
                  </a:lnTo>
                  <a:lnTo>
                    <a:pt x="3074" y="589"/>
                  </a:lnTo>
                  <a:lnTo>
                    <a:pt x="3074" y="589"/>
                  </a:lnTo>
                  <a:lnTo>
                    <a:pt x="3074" y="589"/>
                  </a:lnTo>
                  <a:lnTo>
                    <a:pt x="3076" y="587"/>
                  </a:lnTo>
                  <a:lnTo>
                    <a:pt x="3074" y="585"/>
                  </a:lnTo>
                  <a:lnTo>
                    <a:pt x="3072" y="583"/>
                  </a:lnTo>
                  <a:lnTo>
                    <a:pt x="3069" y="583"/>
                  </a:lnTo>
                  <a:lnTo>
                    <a:pt x="3067" y="583"/>
                  </a:lnTo>
                  <a:lnTo>
                    <a:pt x="3064" y="585"/>
                  </a:lnTo>
                  <a:lnTo>
                    <a:pt x="3064" y="587"/>
                  </a:lnTo>
                  <a:lnTo>
                    <a:pt x="3064" y="587"/>
                  </a:lnTo>
                  <a:lnTo>
                    <a:pt x="3064" y="589"/>
                  </a:lnTo>
                  <a:close/>
                  <a:moveTo>
                    <a:pt x="2458" y="624"/>
                  </a:moveTo>
                  <a:lnTo>
                    <a:pt x="2456" y="622"/>
                  </a:lnTo>
                  <a:lnTo>
                    <a:pt x="2454" y="618"/>
                  </a:lnTo>
                  <a:lnTo>
                    <a:pt x="2453" y="613"/>
                  </a:lnTo>
                  <a:lnTo>
                    <a:pt x="2451" y="613"/>
                  </a:lnTo>
                  <a:lnTo>
                    <a:pt x="2451" y="613"/>
                  </a:lnTo>
                  <a:lnTo>
                    <a:pt x="2451" y="613"/>
                  </a:lnTo>
                  <a:lnTo>
                    <a:pt x="2449" y="611"/>
                  </a:lnTo>
                  <a:lnTo>
                    <a:pt x="2449" y="610"/>
                  </a:lnTo>
                  <a:lnTo>
                    <a:pt x="2447" y="610"/>
                  </a:lnTo>
                  <a:lnTo>
                    <a:pt x="2447" y="606"/>
                  </a:lnTo>
                  <a:lnTo>
                    <a:pt x="2442" y="604"/>
                  </a:lnTo>
                  <a:lnTo>
                    <a:pt x="2442" y="601"/>
                  </a:lnTo>
                  <a:lnTo>
                    <a:pt x="2440" y="601"/>
                  </a:lnTo>
                  <a:lnTo>
                    <a:pt x="2440" y="594"/>
                  </a:lnTo>
                  <a:lnTo>
                    <a:pt x="2439" y="594"/>
                  </a:lnTo>
                  <a:lnTo>
                    <a:pt x="2439" y="592"/>
                  </a:lnTo>
                  <a:lnTo>
                    <a:pt x="2433" y="592"/>
                  </a:lnTo>
                  <a:lnTo>
                    <a:pt x="2433" y="597"/>
                  </a:lnTo>
                  <a:lnTo>
                    <a:pt x="2433" y="597"/>
                  </a:lnTo>
                  <a:lnTo>
                    <a:pt x="2435" y="603"/>
                  </a:lnTo>
                  <a:lnTo>
                    <a:pt x="2435" y="603"/>
                  </a:lnTo>
                  <a:lnTo>
                    <a:pt x="2433" y="604"/>
                  </a:lnTo>
                  <a:lnTo>
                    <a:pt x="2433" y="606"/>
                  </a:lnTo>
                  <a:lnTo>
                    <a:pt x="2433" y="608"/>
                  </a:lnTo>
                  <a:lnTo>
                    <a:pt x="2433" y="610"/>
                  </a:lnTo>
                  <a:lnTo>
                    <a:pt x="2433" y="611"/>
                  </a:lnTo>
                  <a:lnTo>
                    <a:pt x="2433" y="611"/>
                  </a:lnTo>
                  <a:lnTo>
                    <a:pt x="2433" y="613"/>
                  </a:lnTo>
                  <a:lnTo>
                    <a:pt x="2432" y="613"/>
                  </a:lnTo>
                  <a:lnTo>
                    <a:pt x="2432" y="618"/>
                  </a:lnTo>
                  <a:lnTo>
                    <a:pt x="2430" y="618"/>
                  </a:lnTo>
                  <a:lnTo>
                    <a:pt x="2430" y="620"/>
                  </a:lnTo>
                  <a:lnTo>
                    <a:pt x="2428" y="622"/>
                  </a:lnTo>
                  <a:lnTo>
                    <a:pt x="2428" y="622"/>
                  </a:lnTo>
                  <a:lnTo>
                    <a:pt x="2430" y="624"/>
                  </a:lnTo>
                  <a:lnTo>
                    <a:pt x="2430" y="625"/>
                  </a:lnTo>
                  <a:lnTo>
                    <a:pt x="2428" y="625"/>
                  </a:lnTo>
                  <a:lnTo>
                    <a:pt x="2430" y="631"/>
                  </a:lnTo>
                  <a:lnTo>
                    <a:pt x="2430" y="631"/>
                  </a:lnTo>
                  <a:lnTo>
                    <a:pt x="2433" y="651"/>
                  </a:lnTo>
                  <a:lnTo>
                    <a:pt x="2435" y="653"/>
                  </a:lnTo>
                  <a:lnTo>
                    <a:pt x="2437" y="655"/>
                  </a:lnTo>
                  <a:lnTo>
                    <a:pt x="2439" y="657"/>
                  </a:lnTo>
                  <a:lnTo>
                    <a:pt x="2439" y="658"/>
                  </a:lnTo>
                  <a:lnTo>
                    <a:pt x="2442" y="658"/>
                  </a:lnTo>
                  <a:lnTo>
                    <a:pt x="2442" y="658"/>
                  </a:lnTo>
                  <a:lnTo>
                    <a:pt x="2444" y="658"/>
                  </a:lnTo>
                  <a:lnTo>
                    <a:pt x="2446" y="657"/>
                  </a:lnTo>
                  <a:lnTo>
                    <a:pt x="2449" y="657"/>
                  </a:lnTo>
                  <a:lnTo>
                    <a:pt x="2451" y="655"/>
                  </a:lnTo>
                  <a:lnTo>
                    <a:pt x="2451" y="655"/>
                  </a:lnTo>
                  <a:lnTo>
                    <a:pt x="2453" y="655"/>
                  </a:lnTo>
                  <a:lnTo>
                    <a:pt x="2453" y="653"/>
                  </a:lnTo>
                  <a:lnTo>
                    <a:pt x="2454" y="653"/>
                  </a:lnTo>
                  <a:lnTo>
                    <a:pt x="2454" y="651"/>
                  </a:lnTo>
                  <a:lnTo>
                    <a:pt x="2460" y="648"/>
                  </a:lnTo>
                  <a:lnTo>
                    <a:pt x="2461" y="632"/>
                  </a:lnTo>
                  <a:lnTo>
                    <a:pt x="2460" y="631"/>
                  </a:lnTo>
                  <a:lnTo>
                    <a:pt x="2458" y="624"/>
                  </a:lnTo>
                  <a:close/>
                  <a:moveTo>
                    <a:pt x="3085" y="597"/>
                  </a:moveTo>
                  <a:lnTo>
                    <a:pt x="3085" y="603"/>
                  </a:lnTo>
                  <a:lnTo>
                    <a:pt x="3085" y="603"/>
                  </a:lnTo>
                  <a:lnTo>
                    <a:pt x="3085" y="604"/>
                  </a:lnTo>
                  <a:lnTo>
                    <a:pt x="3085" y="604"/>
                  </a:lnTo>
                  <a:lnTo>
                    <a:pt x="3085" y="608"/>
                  </a:lnTo>
                  <a:lnTo>
                    <a:pt x="3079" y="608"/>
                  </a:lnTo>
                  <a:lnTo>
                    <a:pt x="3079" y="606"/>
                  </a:lnTo>
                  <a:lnTo>
                    <a:pt x="3078" y="606"/>
                  </a:lnTo>
                  <a:lnTo>
                    <a:pt x="3078" y="608"/>
                  </a:lnTo>
                  <a:lnTo>
                    <a:pt x="3076" y="610"/>
                  </a:lnTo>
                  <a:lnTo>
                    <a:pt x="3076" y="610"/>
                  </a:lnTo>
                  <a:lnTo>
                    <a:pt x="3074" y="611"/>
                  </a:lnTo>
                  <a:lnTo>
                    <a:pt x="3074" y="615"/>
                  </a:lnTo>
                  <a:lnTo>
                    <a:pt x="3069" y="613"/>
                  </a:lnTo>
                  <a:lnTo>
                    <a:pt x="3069" y="613"/>
                  </a:lnTo>
                  <a:lnTo>
                    <a:pt x="3065" y="613"/>
                  </a:lnTo>
                  <a:lnTo>
                    <a:pt x="3065" y="617"/>
                  </a:lnTo>
                  <a:lnTo>
                    <a:pt x="3062" y="617"/>
                  </a:lnTo>
                  <a:lnTo>
                    <a:pt x="3058" y="618"/>
                  </a:lnTo>
                  <a:lnTo>
                    <a:pt x="3057" y="618"/>
                  </a:lnTo>
                  <a:lnTo>
                    <a:pt x="3057" y="613"/>
                  </a:lnTo>
                  <a:lnTo>
                    <a:pt x="3057" y="613"/>
                  </a:lnTo>
                  <a:lnTo>
                    <a:pt x="3057" y="611"/>
                  </a:lnTo>
                  <a:lnTo>
                    <a:pt x="3055" y="611"/>
                  </a:lnTo>
                  <a:lnTo>
                    <a:pt x="3051" y="611"/>
                  </a:lnTo>
                  <a:lnTo>
                    <a:pt x="3050" y="613"/>
                  </a:lnTo>
                  <a:lnTo>
                    <a:pt x="3050" y="613"/>
                  </a:lnTo>
                  <a:lnTo>
                    <a:pt x="3046" y="615"/>
                  </a:lnTo>
                  <a:lnTo>
                    <a:pt x="3046" y="618"/>
                  </a:lnTo>
                  <a:lnTo>
                    <a:pt x="3043" y="620"/>
                  </a:lnTo>
                  <a:lnTo>
                    <a:pt x="3036" y="620"/>
                  </a:lnTo>
                  <a:lnTo>
                    <a:pt x="3036" y="624"/>
                  </a:lnTo>
                  <a:lnTo>
                    <a:pt x="3036" y="625"/>
                  </a:lnTo>
                  <a:lnTo>
                    <a:pt x="3037" y="627"/>
                  </a:lnTo>
                  <a:lnTo>
                    <a:pt x="3036" y="629"/>
                  </a:lnTo>
                  <a:lnTo>
                    <a:pt x="3036" y="629"/>
                  </a:lnTo>
                  <a:lnTo>
                    <a:pt x="3034" y="634"/>
                  </a:lnTo>
                  <a:lnTo>
                    <a:pt x="3032" y="636"/>
                  </a:lnTo>
                  <a:lnTo>
                    <a:pt x="3034" y="639"/>
                  </a:lnTo>
                  <a:lnTo>
                    <a:pt x="3037" y="639"/>
                  </a:lnTo>
                  <a:lnTo>
                    <a:pt x="3039" y="636"/>
                  </a:lnTo>
                  <a:lnTo>
                    <a:pt x="3039" y="634"/>
                  </a:lnTo>
                  <a:lnTo>
                    <a:pt x="3039" y="631"/>
                  </a:lnTo>
                  <a:lnTo>
                    <a:pt x="3041" y="631"/>
                  </a:lnTo>
                  <a:lnTo>
                    <a:pt x="3043" y="631"/>
                  </a:lnTo>
                  <a:lnTo>
                    <a:pt x="3044" y="629"/>
                  </a:lnTo>
                  <a:lnTo>
                    <a:pt x="3044" y="631"/>
                  </a:lnTo>
                  <a:lnTo>
                    <a:pt x="3044" y="632"/>
                  </a:lnTo>
                  <a:lnTo>
                    <a:pt x="3046" y="634"/>
                  </a:lnTo>
                  <a:lnTo>
                    <a:pt x="3051" y="634"/>
                  </a:lnTo>
                  <a:lnTo>
                    <a:pt x="3051" y="632"/>
                  </a:lnTo>
                  <a:lnTo>
                    <a:pt x="3057" y="634"/>
                  </a:lnTo>
                  <a:lnTo>
                    <a:pt x="3057" y="631"/>
                  </a:lnTo>
                  <a:lnTo>
                    <a:pt x="3058" y="631"/>
                  </a:lnTo>
                  <a:lnTo>
                    <a:pt x="3060" y="632"/>
                  </a:lnTo>
                  <a:lnTo>
                    <a:pt x="3060" y="632"/>
                  </a:lnTo>
                  <a:lnTo>
                    <a:pt x="3060" y="634"/>
                  </a:lnTo>
                  <a:lnTo>
                    <a:pt x="3064" y="634"/>
                  </a:lnTo>
                  <a:lnTo>
                    <a:pt x="3064" y="634"/>
                  </a:lnTo>
                  <a:lnTo>
                    <a:pt x="3065" y="634"/>
                  </a:lnTo>
                  <a:lnTo>
                    <a:pt x="3065" y="637"/>
                  </a:lnTo>
                  <a:lnTo>
                    <a:pt x="3064" y="637"/>
                  </a:lnTo>
                  <a:lnTo>
                    <a:pt x="3064" y="639"/>
                  </a:lnTo>
                  <a:lnTo>
                    <a:pt x="3060" y="641"/>
                  </a:lnTo>
                  <a:lnTo>
                    <a:pt x="3060" y="644"/>
                  </a:lnTo>
                  <a:lnTo>
                    <a:pt x="3060" y="648"/>
                  </a:lnTo>
                  <a:lnTo>
                    <a:pt x="3062" y="651"/>
                  </a:lnTo>
                  <a:lnTo>
                    <a:pt x="3062" y="653"/>
                  </a:lnTo>
                  <a:lnTo>
                    <a:pt x="3065" y="655"/>
                  </a:lnTo>
                  <a:lnTo>
                    <a:pt x="3069" y="658"/>
                  </a:lnTo>
                  <a:lnTo>
                    <a:pt x="3071" y="660"/>
                  </a:lnTo>
                  <a:lnTo>
                    <a:pt x="3074" y="660"/>
                  </a:lnTo>
                  <a:lnTo>
                    <a:pt x="3076" y="660"/>
                  </a:lnTo>
                  <a:lnTo>
                    <a:pt x="3079" y="658"/>
                  </a:lnTo>
                  <a:lnTo>
                    <a:pt x="3081" y="658"/>
                  </a:lnTo>
                  <a:lnTo>
                    <a:pt x="3081" y="660"/>
                  </a:lnTo>
                  <a:lnTo>
                    <a:pt x="3081" y="660"/>
                  </a:lnTo>
                  <a:lnTo>
                    <a:pt x="3079" y="660"/>
                  </a:lnTo>
                  <a:lnTo>
                    <a:pt x="3079" y="664"/>
                  </a:lnTo>
                  <a:lnTo>
                    <a:pt x="3081" y="664"/>
                  </a:lnTo>
                  <a:lnTo>
                    <a:pt x="3081" y="665"/>
                  </a:lnTo>
                  <a:lnTo>
                    <a:pt x="3083" y="665"/>
                  </a:lnTo>
                  <a:lnTo>
                    <a:pt x="3083" y="664"/>
                  </a:lnTo>
                  <a:lnTo>
                    <a:pt x="3085" y="664"/>
                  </a:lnTo>
                  <a:lnTo>
                    <a:pt x="3086" y="660"/>
                  </a:lnTo>
                  <a:lnTo>
                    <a:pt x="3088" y="657"/>
                  </a:lnTo>
                  <a:lnTo>
                    <a:pt x="3088" y="655"/>
                  </a:lnTo>
                  <a:lnTo>
                    <a:pt x="3086" y="655"/>
                  </a:lnTo>
                  <a:lnTo>
                    <a:pt x="3086" y="651"/>
                  </a:lnTo>
                  <a:lnTo>
                    <a:pt x="3085" y="651"/>
                  </a:lnTo>
                  <a:lnTo>
                    <a:pt x="3085" y="646"/>
                  </a:lnTo>
                  <a:lnTo>
                    <a:pt x="3088" y="646"/>
                  </a:lnTo>
                  <a:lnTo>
                    <a:pt x="3088" y="646"/>
                  </a:lnTo>
                  <a:lnTo>
                    <a:pt x="3090" y="646"/>
                  </a:lnTo>
                  <a:lnTo>
                    <a:pt x="3090" y="651"/>
                  </a:lnTo>
                  <a:lnTo>
                    <a:pt x="3090" y="651"/>
                  </a:lnTo>
                  <a:lnTo>
                    <a:pt x="3090" y="651"/>
                  </a:lnTo>
                  <a:lnTo>
                    <a:pt x="3092" y="651"/>
                  </a:lnTo>
                  <a:lnTo>
                    <a:pt x="3092" y="648"/>
                  </a:lnTo>
                  <a:lnTo>
                    <a:pt x="3090" y="644"/>
                  </a:lnTo>
                  <a:lnTo>
                    <a:pt x="3088" y="643"/>
                  </a:lnTo>
                  <a:lnTo>
                    <a:pt x="3088" y="639"/>
                  </a:lnTo>
                  <a:lnTo>
                    <a:pt x="3090" y="637"/>
                  </a:lnTo>
                  <a:lnTo>
                    <a:pt x="3092" y="636"/>
                  </a:lnTo>
                  <a:lnTo>
                    <a:pt x="3093" y="634"/>
                  </a:lnTo>
                  <a:lnTo>
                    <a:pt x="3093" y="634"/>
                  </a:lnTo>
                  <a:lnTo>
                    <a:pt x="3093" y="631"/>
                  </a:lnTo>
                  <a:lnTo>
                    <a:pt x="3095" y="631"/>
                  </a:lnTo>
                  <a:lnTo>
                    <a:pt x="3095" y="629"/>
                  </a:lnTo>
                  <a:lnTo>
                    <a:pt x="3097" y="629"/>
                  </a:lnTo>
                  <a:lnTo>
                    <a:pt x="3097" y="627"/>
                  </a:lnTo>
                  <a:lnTo>
                    <a:pt x="3100" y="627"/>
                  </a:lnTo>
                  <a:lnTo>
                    <a:pt x="3099" y="617"/>
                  </a:lnTo>
                  <a:lnTo>
                    <a:pt x="3095" y="608"/>
                  </a:lnTo>
                  <a:lnTo>
                    <a:pt x="3093" y="597"/>
                  </a:lnTo>
                  <a:lnTo>
                    <a:pt x="3090" y="597"/>
                  </a:lnTo>
                  <a:lnTo>
                    <a:pt x="3088" y="597"/>
                  </a:lnTo>
                  <a:lnTo>
                    <a:pt x="3085" y="597"/>
                  </a:lnTo>
                  <a:close/>
                  <a:moveTo>
                    <a:pt x="430" y="604"/>
                  </a:moveTo>
                  <a:lnTo>
                    <a:pt x="428" y="603"/>
                  </a:lnTo>
                  <a:lnTo>
                    <a:pt x="428" y="603"/>
                  </a:lnTo>
                  <a:lnTo>
                    <a:pt x="426" y="603"/>
                  </a:lnTo>
                  <a:lnTo>
                    <a:pt x="426" y="604"/>
                  </a:lnTo>
                  <a:lnTo>
                    <a:pt x="430" y="604"/>
                  </a:lnTo>
                  <a:lnTo>
                    <a:pt x="430" y="604"/>
                  </a:lnTo>
                  <a:close/>
                  <a:moveTo>
                    <a:pt x="123" y="625"/>
                  </a:moveTo>
                  <a:lnTo>
                    <a:pt x="123" y="627"/>
                  </a:lnTo>
                  <a:lnTo>
                    <a:pt x="123" y="629"/>
                  </a:lnTo>
                  <a:lnTo>
                    <a:pt x="126" y="629"/>
                  </a:lnTo>
                  <a:lnTo>
                    <a:pt x="124" y="627"/>
                  </a:lnTo>
                  <a:lnTo>
                    <a:pt x="124" y="627"/>
                  </a:lnTo>
                  <a:lnTo>
                    <a:pt x="123" y="625"/>
                  </a:lnTo>
                  <a:close/>
                  <a:moveTo>
                    <a:pt x="145" y="627"/>
                  </a:moveTo>
                  <a:lnTo>
                    <a:pt x="145" y="625"/>
                  </a:lnTo>
                  <a:lnTo>
                    <a:pt x="145" y="625"/>
                  </a:lnTo>
                  <a:lnTo>
                    <a:pt x="143" y="625"/>
                  </a:lnTo>
                  <a:lnTo>
                    <a:pt x="143" y="629"/>
                  </a:lnTo>
                  <a:lnTo>
                    <a:pt x="143" y="629"/>
                  </a:lnTo>
                  <a:lnTo>
                    <a:pt x="145" y="627"/>
                  </a:lnTo>
                  <a:close/>
                  <a:moveTo>
                    <a:pt x="147" y="625"/>
                  </a:moveTo>
                  <a:lnTo>
                    <a:pt x="147" y="627"/>
                  </a:lnTo>
                  <a:lnTo>
                    <a:pt x="147" y="627"/>
                  </a:lnTo>
                  <a:lnTo>
                    <a:pt x="147" y="627"/>
                  </a:lnTo>
                  <a:lnTo>
                    <a:pt x="147" y="627"/>
                  </a:lnTo>
                  <a:lnTo>
                    <a:pt x="147" y="625"/>
                  </a:lnTo>
                  <a:close/>
                  <a:moveTo>
                    <a:pt x="1107" y="629"/>
                  </a:moveTo>
                  <a:lnTo>
                    <a:pt x="1107" y="631"/>
                  </a:lnTo>
                  <a:lnTo>
                    <a:pt x="1109" y="631"/>
                  </a:lnTo>
                  <a:lnTo>
                    <a:pt x="1109" y="629"/>
                  </a:lnTo>
                  <a:lnTo>
                    <a:pt x="1110" y="629"/>
                  </a:lnTo>
                  <a:lnTo>
                    <a:pt x="1110" y="627"/>
                  </a:lnTo>
                  <a:lnTo>
                    <a:pt x="1107" y="627"/>
                  </a:lnTo>
                  <a:lnTo>
                    <a:pt x="1107" y="629"/>
                  </a:lnTo>
                  <a:lnTo>
                    <a:pt x="1107" y="629"/>
                  </a:lnTo>
                  <a:lnTo>
                    <a:pt x="1107" y="629"/>
                  </a:lnTo>
                  <a:close/>
                  <a:moveTo>
                    <a:pt x="2639" y="639"/>
                  </a:moveTo>
                  <a:lnTo>
                    <a:pt x="2639" y="639"/>
                  </a:lnTo>
                  <a:lnTo>
                    <a:pt x="2639" y="637"/>
                  </a:lnTo>
                  <a:lnTo>
                    <a:pt x="2638" y="637"/>
                  </a:lnTo>
                  <a:lnTo>
                    <a:pt x="2639" y="639"/>
                  </a:lnTo>
                  <a:close/>
                  <a:moveTo>
                    <a:pt x="2851" y="751"/>
                  </a:moveTo>
                  <a:lnTo>
                    <a:pt x="2849" y="756"/>
                  </a:lnTo>
                  <a:lnTo>
                    <a:pt x="2851" y="756"/>
                  </a:lnTo>
                  <a:lnTo>
                    <a:pt x="2851" y="760"/>
                  </a:lnTo>
                  <a:lnTo>
                    <a:pt x="2854" y="763"/>
                  </a:lnTo>
                  <a:lnTo>
                    <a:pt x="2854" y="772"/>
                  </a:lnTo>
                  <a:lnTo>
                    <a:pt x="2854" y="772"/>
                  </a:lnTo>
                  <a:lnTo>
                    <a:pt x="2854" y="772"/>
                  </a:lnTo>
                  <a:lnTo>
                    <a:pt x="2854" y="774"/>
                  </a:lnTo>
                  <a:lnTo>
                    <a:pt x="2854" y="775"/>
                  </a:lnTo>
                  <a:lnTo>
                    <a:pt x="2856" y="775"/>
                  </a:lnTo>
                  <a:lnTo>
                    <a:pt x="2856" y="777"/>
                  </a:lnTo>
                  <a:lnTo>
                    <a:pt x="2856" y="779"/>
                  </a:lnTo>
                  <a:lnTo>
                    <a:pt x="2856" y="781"/>
                  </a:lnTo>
                  <a:lnTo>
                    <a:pt x="2859" y="782"/>
                  </a:lnTo>
                  <a:lnTo>
                    <a:pt x="2858" y="784"/>
                  </a:lnTo>
                  <a:lnTo>
                    <a:pt x="2858" y="786"/>
                  </a:lnTo>
                  <a:lnTo>
                    <a:pt x="2858" y="788"/>
                  </a:lnTo>
                  <a:lnTo>
                    <a:pt x="2856" y="789"/>
                  </a:lnTo>
                  <a:lnTo>
                    <a:pt x="2859" y="788"/>
                  </a:lnTo>
                  <a:lnTo>
                    <a:pt x="2861" y="788"/>
                  </a:lnTo>
                  <a:lnTo>
                    <a:pt x="2863" y="786"/>
                  </a:lnTo>
                  <a:lnTo>
                    <a:pt x="2865" y="786"/>
                  </a:lnTo>
                  <a:lnTo>
                    <a:pt x="2868" y="793"/>
                  </a:lnTo>
                  <a:lnTo>
                    <a:pt x="2868" y="793"/>
                  </a:lnTo>
                  <a:lnTo>
                    <a:pt x="2870" y="805"/>
                  </a:lnTo>
                  <a:lnTo>
                    <a:pt x="2872" y="805"/>
                  </a:lnTo>
                  <a:lnTo>
                    <a:pt x="2873" y="809"/>
                  </a:lnTo>
                  <a:lnTo>
                    <a:pt x="2873" y="812"/>
                  </a:lnTo>
                  <a:lnTo>
                    <a:pt x="2875" y="817"/>
                  </a:lnTo>
                  <a:lnTo>
                    <a:pt x="2877" y="819"/>
                  </a:lnTo>
                  <a:lnTo>
                    <a:pt x="2880" y="819"/>
                  </a:lnTo>
                  <a:lnTo>
                    <a:pt x="2882" y="821"/>
                  </a:lnTo>
                  <a:lnTo>
                    <a:pt x="2886" y="819"/>
                  </a:lnTo>
                  <a:lnTo>
                    <a:pt x="2886" y="819"/>
                  </a:lnTo>
                  <a:lnTo>
                    <a:pt x="2887" y="817"/>
                  </a:lnTo>
                  <a:lnTo>
                    <a:pt x="2889" y="817"/>
                  </a:lnTo>
                  <a:lnTo>
                    <a:pt x="2891" y="817"/>
                  </a:lnTo>
                  <a:lnTo>
                    <a:pt x="2891" y="817"/>
                  </a:lnTo>
                  <a:lnTo>
                    <a:pt x="2893" y="819"/>
                  </a:lnTo>
                  <a:lnTo>
                    <a:pt x="2896" y="819"/>
                  </a:lnTo>
                  <a:lnTo>
                    <a:pt x="2896" y="824"/>
                  </a:lnTo>
                  <a:lnTo>
                    <a:pt x="2907" y="826"/>
                  </a:lnTo>
                  <a:lnTo>
                    <a:pt x="2907" y="824"/>
                  </a:lnTo>
                  <a:lnTo>
                    <a:pt x="2912" y="824"/>
                  </a:lnTo>
                  <a:lnTo>
                    <a:pt x="2913" y="821"/>
                  </a:lnTo>
                  <a:lnTo>
                    <a:pt x="2917" y="823"/>
                  </a:lnTo>
                  <a:lnTo>
                    <a:pt x="2919" y="823"/>
                  </a:lnTo>
                  <a:lnTo>
                    <a:pt x="2920" y="824"/>
                  </a:lnTo>
                  <a:lnTo>
                    <a:pt x="2922" y="826"/>
                  </a:lnTo>
                  <a:lnTo>
                    <a:pt x="2926" y="823"/>
                  </a:lnTo>
                  <a:lnTo>
                    <a:pt x="2926" y="823"/>
                  </a:lnTo>
                  <a:lnTo>
                    <a:pt x="2929" y="823"/>
                  </a:lnTo>
                  <a:lnTo>
                    <a:pt x="2929" y="824"/>
                  </a:lnTo>
                  <a:lnTo>
                    <a:pt x="2934" y="824"/>
                  </a:lnTo>
                  <a:lnTo>
                    <a:pt x="2934" y="826"/>
                  </a:lnTo>
                  <a:lnTo>
                    <a:pt x="2936" y="830"/>
                  </a:lnTo>
                  <a:lnTo>
                    <a:pt x="2938" y="830"/>
                  </a:lnTo>
                  <a:lnTo>
                    <a:pt x="2940" y="830"/>
                  </a:lnTo>
                  <a:lnTo>
                    <a:pt x="2940" y="830"/>
                  </a:lnTo>
                  <a:lnTo>
                    <a:pt x="2940" y="828"/>
                  </a:lnTo>
                  <a:lnTo>
                    <a:pt x="2943" y="828"/>
                  </a:lnTo>
                  <a:lnTo>
                    <a:pt x="2943" y="826"/>
                  </a:lnTo>
                  <a:lnTo>
                    <a:pt x="2945" y="826"/>
                  </a:lnTo>
                  <a:lnTo>
                    <a:pt x="2945" y="826"/>
                  </a:lnTo>
                  <a:lnTo>
                    <a:pt x="2947" y="826"/>
                  </a:lnTo>
                  <a:lnTo>
                    <a:pt x="2947" y="824"/>
                  </a:lnTo>
                  <a:lnTo>
                    <a:pt x="2955" y="823"/>
                  </a:lnTo>
                  <a:lnTo>
                    <a:pt x="2955" y="823"/>
                  </a:lnTo>
                  <a:lnTo>
                    <a:pt x="2955" y="823"/>
                  </a:lnTo>
                  <a:lnTo>
                    <a:pt x="2957" y="814"/>
                  </a:lnTo>
                  <a:lnTo>
                    <a:pt x="2959" y="814"/>
                  </a:lnTo>
                  <a:lnTo>
                    <a:pt x="2959" y="814"/>
                  </a:lnTo>
                  <a:lnTo>
                    <a:pt x="2961" y="814"/>
                  </a:lnTo>
                  <a:lnTo>
                    <a:pt x="2961" y="810"/>
                  </a:lnTo>
                  <a:lnTo>
                    <a:pt x="2962" y="810"/>
                  </a:lnTo>
                  <a:lnTo>
                    <a:pt x="2964" y="807"/>
                  </a:lnTo>
                  <a:lnTo>
                    <a:pt x="2966" y="807"/>
                  </a:lnTo>
                  <a:lnTo>
                    <a:pt x="2966" y="807"/>
                  </a:lnTo>
                  <a:lnTo>
                    <a:pt x="2968" y="807"/>
                  </a:lnTo>
                  <a:lnTo>
                    <a:pt x="2968" y="805"/>
                  </a:lnTo>
                  <a:lnTo>
                    <a:pt x="2969" y="805"/>
                  </a:lnTo>
                  <a:lnTo>
                    <a:pt x="2968" y="802"/>
                  </a:lnTo>
                  <a:lnTo>
                    <a:pt x="2966" y="798"/>
                  </a:lnTo>
                  <a:lnTo>
                    <a:pt x="2964" y="796"/>
                  </a:lnTo>
                  <a:lnTo>
                    <a:pt x="2966" y="793"/>
                  </a:lnTo>
                  <a:lnTo>
                    <a:pt x="2969" y="789"/>
                  </a:lnTo>
                  <a:lnTo>
                    <a:pt x="2971" y="788"/>
                  </a:lnTo>
                  <a:lnTo>
                    <a:pt x="2973" y="784"/>
                  </a:lnTo>
                  <a:lnTo>
                    <a:pt x="2973" y="782"/>
                  </a:lnTo>
                  <a:lnTo>
                    <a:pt x="2973" y="781"/>
                  </a:lnTo>
                  <a:lnTo>
                    <a:pt x="2973" y="779"/>
                  </a:lnTo>
                  <a:lnTo>
                    <a:pt x="2971" y="777"/>
                  </a:lnTo>
                  <a:lnTo>
                    <a:pt x="2971" y="777"/>
                  </a:lnTo>
                  <a:lnTo>
                    <a:pt x="2969" y="777"/>
                  </a:lnTo>
                  <a:lnTo>
                    <a:pt x="2971" y="777"/>
                  </a:lnTo>
                  <a:lnTo>
                    <a:pt x="2973" y="775"/>
                  </a:lnTo>
                  <a:lnTo>
                    <a:pt x="2973" y="772"/>
                  </a:lnTo>
                  <a:lnTo>
                    <a:pt x="2975" y="772"/>
                  </a:lnTo>
                  <a:lnTo>
                    <a:pt x="2975" y="768"/>
                  </a:lnTo>
                  <a:lnTo>
                    <a:pt x="2976" y="768"/>
                  </a:lnTo>
                  <a:lnTo>
                    <a:pt x="2976" y="768"/>
                  </a:lnTo>
                  <a:lnTo>
                    <a:pt x="2975" y="768"/>
                  </a:lnTo>
                  <a:lnTo>
                    <a:pt x="2975" y="767"/>
                  </a:lnTo>
                  <a:lnTo>
                    <a:pt x="2976" y="761"/>
                  </a:lnTo>
                  <a:lnTo>
                    <a:pt x="2975" y="761"/>
                  </a:lnTo>
                  <a:lnTo>
                    <a:pt x="2975" y="754"/>
                  </a:lnTo>
                  <a:lnTo>
                    <a:pt x="2976" y="753"/>
                  </a:lnTo>
                  <a:lnTo>
                    <a:pt x="2980" y="751"/>
                  </a:lnTo>
                  <a:lnTo>
                    <a:pt x="2985" y="749"/>
                  </a:lnTo>
                  <a:lnTo>
                    <a:pt x="2989" y="749"/>
                  </a:lnTo>
                  <a:lnTo>
                    <a:pt x="2992" y="747"/>
                  </a:lnTo>
                  <a:lnTo>
                    <a:pt x="2990" y="744"/>
                  </a:lnTo>
                  <a:lnTo>
                    <a:pt x="2985" y="742"/>
                  </a:lnTo>
                  <a:lnTo>
                    <a:pt x="2978" y="735"/>
                  </a:lnTo>
                  <a:lnTo>
                    <a:pt x="2978" y="734"/>
                  </a:lnTo>
                  <a:lnTo>
                    <a:pt x="2976" y="734"/>
                  </a:lnTo>
                  <a:lnTo>
                    <a:pt x="2978" y="727"/>
                  </a:lnTo>
                  <a:lnTo>
                    <a:pt x="2980" y="727"/>
                  </a:lnTo>
                  <a:lnTo>
                    <a:pt x="2980" y="725"/>
                  </a:lnTo>
                  <a:lnTo>
                    <a:pt x="2978" y="725"/>
                  </a:lnTo>
                  <a:lnTo>
                    <a:pt x="2978" y="723"/>
                  </a:lnTo>
                  <a:lnTo>
                    <a:pt x="2978" y="721"/>
                  </a:lnTo>
                  <a:lnTo>
                    <a:pt x="2980" y="721"/>
                  </a:lnTo>
                  <a:lnTo>
                    <a:pt x="2976" y="720"/>
                  </a:lnTo>
                  <a:lnTo>
                    <a:pt x="2976" y="714"/>
                  </a:lnTo>
                  <a:lnTo>
                    <a:pt x="2976" y="714"/>
                  </a:lnTo>
                  <a:lnTo>
                    <a:pt x="2975" y="711"/>
                  </a:lnTo>
                  <a:lnTo>
                    <a:pt x="2971" y="709"/>
                  </a:lnTo>
                  <a:lnTo>
                    <a:pt x="2971" y="704"/>
                  </a:lnTo>
                  <a:lnTo>
                    <a:pt x="2973" y="704"/>
                  </a:lnTo>
                  <a:lnTo>
                    <a:pt x="2975" y="702"/>
                  </a:lnTo>
                  <a:lnTo>
                    <a:pt x="2975" y="700"/>
                  </a:lnTo>
                  <a:lnTo>
                    <a:pt x="2976" y="697"/>
                  </a:lnTo>
                  <a:lnTo>
                    <a:pt x="2971" y="697"/>
                  </a:lnTo>
                  <a:lnTo>
                    <a:pt x="2971" y="693"/>
                  </a:lnTo>
                  <a:lnTo>
                    <a:pt x="2973" y="693"/>
                  </a:lnTo>
                  <a:lnTo>
                    <a:pt x="2973" y="690"/>
                  </a:lnTo>
                  <a:lnTo>
                    <a:pt x="2976" y="690"/>
                  </a:lnTo>
                  <a:lnTo>
                    <a:pt x="2978" y="690"/>
                  </a:lnTo>
                  <a:lnTo>
                    <a:pt x="2980" y="692"/>
                  </a:lnTo>
                  <a:lnTo>
                    <a:pt x="2982" y="692"/>
                  </a:lnTo>
                  <a:lnTo>
                    <a:pt x="2983" y="692"/>
                  </a:lnTo>
                  <a:lnTo>
                    <a:pt x="2983" y="688"/>
                  </a:lnTo>
                  <a:lnTo>
                    <a:pt x="2987" y="688"/>
                  </a:lnTo>
                  <a:lnTo>
                    <a:pt x="2987" y="683"/>
                  </a:lnTo>
                  <a:lnTo>
                    <a:pt x="2983" y="681"/>
                  </a:lnTo>
                  <a:lnTo>
                    <a:pt x="2983" y="679"/>
                  </a:lnTo>
                  <a:lnTo>
                    <a:pt x="2985" y="679"/>
                  </a:lnTo>
                  <a:lnTo>
                    <a:pt x="2985" y="678"/>
                  </a:lnTo>
                  <a:lnTo>
                    <a:pt x="2985" y="678"/>
                  </a:lnTo>
                  <a:lnTo>
                    <a:pt x="2987" y="678"/>
                  </a:lnTo>
                  <a:lnTo>
                    <a:pt x="2987" y="679"/>
                  </a:lnTo>
                  <a:lnTo>
                    <a:pt x="2989" y="679"/>
                  </a:lnTo>
                  <a:lnTo>
                    <a:pt x="2989" y="678"/>
                  </a:lnTo>
                  <a:lnTo>
                    <a:pt x="2992" y="678"/>
                  </a:lnTo>
                  <a:lnTo>
                    <a:pt x="2992" y="676"/>
                  </a:lnTo>
                  <a:lnTo>
                    <a:pt x="2994" y="676"/>
                  </a:lnTo>
                  <a:lnTo>
                    <a:pt x="2996" y="674"/>
                  </a:lnTo>
                  <a:lnTo>
                    <a:pt x="2997" y="672"/>
                  </a:lnTo>
                  <a:lnTo>
                    <a:pt x="2997" y="669"/>
                  </a:lnTo>
                  <a:lnTo>
                    <a:pt x="2994" y="669"/>
                  </a:lnTo>
                  <a:lnTo>
                    <a:pt x="2994" y="667"/>
                  </a:lnTo>
                  <a:lnTo>
                    <a:pt x="2992" y="667"/>
                  </a:lnTo>
                  <a:lnTo>
                    <a:pt x="2992" y="664"/>
                  </a:lnTo>
                  <a:lnTo>
                    <a:pt x="2992" y="664"/>
                  </a:lnTo>
                  <a:lnTo>
                    <a:pt x="2990" y="662"/>
                  </a:lnTo>
                  <a:lnTo>
                    <a:pt x="2985" y="664"/>
                  </a:lnTo>
                  <a:lnTo>
                    <a:pt x="2985" y="658"/>
                  </a:lnTo>
                  <a:lnTo>
                    <a:pt x="2982" y="658"/>
                  </a:lnTo>
                  <a:lnTo>
                    <a:pt x="2982" y="658"/>
                  </a:lnTo>
                  <a:lnTo>
                    <a:pt x="2980" y="658"/>
                  </a:lnTo>
                  <a:lnTo>
                    <a:pt x="2980" y="655"/>
                  </a:lnTo>
                  <a:lnTo>
                    <a:pt x="2982" y="651"/>
                  </a:lnTo>
                  <a:lnTo>
                    <a:pt x="2980" y="650"/>
                  </a:lnTo>
                  <a:lnTo>
                    <a:pt x="2978" y="648"/>
                  </a:lnTo>
                  <a:lnTo>
                    <a:pt x="2978" y="646"/>
                  </a:lnTo>
                  <a:lnTo>
                    <a:pt x="2975" y="646"/>
                  </a:lnTo>
                  <a:lnTo>
                    <a:pt x="2975" y="643"/>
                  </a:lnTo>
                  <a:lnTo>
                    <a:pt x="2973" y="643"/>
                  </a:lnTo>
                  <a:lnTo>
                    <a:pt x="2973" y="646"/>
                  </a:lnTo>
                  <a:lnTo>
                    <a:pt x="2968" y="646"/>
                  </a:lnTo>
                  <a:lnTo>
                    <a:pt x="2968" y="643"/>
                  </a:lnTo>
                  <a:lnTo>
                    <a:pt x="2968" y="643"/>
                  </a:lnTo>
                  <a:lnTo>
                    <a:pt x="2966" y="641"/>
                  </a:lnTo>
                  <a:lnTo>
                    <a:pt x="2966" y="639"/>
                  </a:lnTo>
                  <a:lnTo>
                    <a:pt x="2964" y="639"/>
                  </a:lnTo>
                  <a:lnTo>
                    <a:pt x="2964" y="641"/>
                  </a:lnTo>
                  <a:lnTo>
                    <a:pt x="2962" y="641"/>
                  </a:lnTo>
                  <a:lnTo>
                    <a:pt x="2962" y="643"/>
                  </a:lnTo>
                  <a:lnTo>
                    <a:pt x="2962" y="648"/>
                  </a:lnTo>
                  <a:lnTo>
                    <a:pt x="2961" y="648"/>
                  </a:lnTo>
                  <a:lnTo>
                    <a:pt x="2961" y="650"/>
                  </a:lnTo>
                  <a:lnTo>
                    <a:pt x="2961" y="650"/>
                  </a:lnTo>
                  <a:lnTo>
                    <a:pt x="2961" y="651"/>
                  </a:lnTo>
                  <a:lnTo>
                    <a:pt x="2959" y="653"/>
                  </a:lnTo>
                  <a:lnTo>
                    <a:pt x="2959" y="655"/>
                  </a:lnTo>
                  <a:lnTo>
                    <a:pt x="2955" y="657"/>
                  </a:lnTo>
                  <a:lnTo>
                    <a:pt x="2955" y="658"/>
                  </a:lnTo>
                  <a:lnTo>
                    <a:pt x="2955" y="660"/>
                  </a:lnTo>
                  <a:lnTo>
                    <a:pt x="2954" y="660"/>
                  </a:lnTo>
                  <a:lnTo>
                    <a:pt x="2952" y="660"/>
                  </a:lnTo>
                  <a:lnTo>
                    <a:pt x="2950" y="664"/>
                  </a:lnTo>
                  <a:lnTo>
                    <a:pt x="2950" y="664"/>
                  </a:lnTo>
                  <a:lnTo>
                    <a:pt x="2948" y="665"/>
                  </a:lnTo>
                  <a:lnTo>
                    <a:pt x="2947" y="665"/>
                  </a:lnTo>
                  <a:lnTo>
                    <a:pt x="2947" y="669"/>
                  </a:lnTo>
                  <a:lnTo>
                    <a:pt x="2950" y="669"/>
                  </a:lnTo>
                  <a:lnTo>
                    <a:pt x="2950" y="672"/>
                  </a:lnTo>
                  <a:lnTo>
                    <a:pt x="2950" y="672"/>
                  </a:lnTo>
                  <a:lnTo>
                    <a:pt x="2948" y="676"/>
                  </a:lnTo>
                  <a:lnTo>
                    <a:pt x="2948" y="678"/>
                  </a:lnTo>
                  <a:lnTo>
                    <a:pt x="2945" y="679"/>
                  </a:lnTo>
                  <a:lnTo>
                    <a:pt x="2945" y="679"/>
                  </a:lnTo>
                  <a:lnTo>
                    <a:pt x="2940" y="679"/>
                  </a:lnTo>
                  <a:lnTo>
                    <a:pt x="2936" y="685"/>
                  </a:lnTo>
                  <a:lnTo>
                    <a:pt x="2934" y="685"/>
                  </a:lnTo>
                  <a:lnTo>
                    <a:pt x="2934" y="688"/>
                  </a:lnTo>
                  <a:lnTo>
                    <a:pt x="2931" y="686"/>
                  </a:lnTo>
                  <a:lnTo>
                    <a:pt x="2926" y="686"/>
                  </a:lnTo>
                  <a:lnTo>
                    <a:pt x="2926" y="692"/>
                  </a:lnTo>
                  <a:lnTo>
                    <a:pt x="2926" y="692"/>
                  </a:lnTo>
                  <a:lnTo>
                    <a:pt x="2926" y="693"/>
                  </a:lnTo>
                  <a:lnTo>
                    <a:pt x="2922" y="693"/>
                  </a:lnTo>
                  <a:lnTo>
                    <a:pt x="2922" y="697"/>
                  </a:lnTo>
                  <a:lnTo>
                    <a:pt x="2922" y="697"/>
                  </a:lnTo>
                  <a:lnTo>
                    <a:pt x="2922" y="699"/>
                  </a:lnTo>
                  <a:lnTo>
                    <a:pt x="2919" y="700"/>
                  </a:lnTo>
                  <a:lnTo>
                    <a:pt x="2919" y="702"/>
                  </a:lnTo>
                  <a:lnTo>
                    <a:pt x="2919" y="702"/>
                  </a:lnTo>
                  <a:lnTo>
                    <a:pt x="2919" y="704"/>
                  </a:lnTo>
                  <a:lnTo>
                    <a:pt x="2917" y="706"/>
                  </a:lnTo>
                  <a:lnTo>
                    <a:pt x="2915" y="707"/>
                  </a:lnTo>
                  <a:lnTo>
                    <a:pt x="2915" y="707"/>
                  </a:lnTo>
                  <a:lnTo>
                    <a:pt x="2913" y="709"/>
                  </a:lnTo>
                  <a:lnTo>
                    <a:pt x="2913" y="711"/>
                  </a:lnTo>
                  <a:lnTo>
                    <a:pt x="2905" y="711"/>
                  </a:lnTo>
                  <a:lnTo>
                    <a:pt x="2905" y="713"/>
                  </a:lnTo>
                  <a:lnTo>
                    <a:pt x="2901" y="713"/>
                  </a:lnTo>
                  <a:lnTo>
                    <a:pt x="2901" y="713"/>
                  </a:lnTo>
                  <a:lnTo>
                    <a:pt x="2896" y="713"/>
                  </a:lnTo>
                  <a:lnTo>
                    <a:pt x="2894" y="714"/>
                  </a:lnTo>
                  <a:lnTo>
                    <a:pt x="2893" y="716"/>
                  </a:lnTo>
                  <a:lnTo>
                    <a:pt x="2889" y="718"/>
                  </a:lnTo>
                  <a:lnTo>
                    <a:pt x="2889" y="718"/>
                  </a:lnTo>
                  <a:lnTo>
                    <a:pt x="2887" y="718"/>
                  </a:lnTo>
                  <a:lnTo>
                    <a:pt x="2887" y="721"/>
                  </a:lnTo>
                  <a:lnTo>
                    <a:pt x="2887" y="723"/>
                  </a:lnTo>
                  <a:lnTo>
                    <a:pt x="2889" y="725"/>
                  </a:lnTo>
                  <a:lnTo>
                    <a:pt x="2887" y="725"/>
                  </a:lnTo>
                  <a:lnTo>
                    <a:pt x="2887" y="727"/>
                  </a:lnTo>
                  <a:lnTo>
                    <a:pt x="2887" y="730"/>
                  </a:lnTo>
                  <a:lnTo>
                    <a:pt x="2886" y="734"/>
                  </a:lnTo>
                  <a:lnTo>
                    <a:pt x="2884" y="734"/>
                  </a:lnTo>
                  <a:lnTo>
                    <a:pt x="2884" y="734"/>
                  </a:lnTo>
                  <a:lnTo>
                    <a:pt x="2882" y="734"/>
                  </a:lnTo>
                  <a:lnTo>
                    <a:pt x="2884" y="737"/>
                  </a:lnTo>
                  <a:lnTo>
                    <a:pt x="2877" y="735"/>
                  </a:lnTo>
                  <a:lnTo>
                    <a:pt x="2877" y="734"/>
                  </a:lnTo>
                  <a:lnTo>
                    <a:pt x="2872" y="730"/>
                  </a:lnTo>
                  <a:lnTo>
                    <a:pt x="2872" y="732"/>
                  </a:lnTo>
                  <a:lnTo>
                    <a:pt x="2868" y="734"/>
                  </a:lnTo>
                  <a:lnTo>
                    <a:pt x="2868" y="732"/>
                  </a:lnTo>
                  <a:lnTo>
                    <a:pt x="2866" y="730"/>
                  </a:lnTo>
                  <a:lnTo>
                    <a:pt x="2865" y="728"/>
                  </a:lnTo>
                  <a:lnTo>
                    <a:pt x="2863" y="728"/>
                  </a:lnTo>
                  <a:lnTo>
                    <a:pt x="2859" y="727"/>
                  </a:lnTo>
                  <a:lnTo>
                    <a:pt x="2859" y="734"/>
                  </a:lnTo>
                  <a:lnTo>
                    <a:pt x="2856" y="734"/>
                  </a:lnTo>
                  <a:lnTo>
                    <a:pt x="2854" y="737"/>
                  </a:lnTo>
                  <a:lnTo>
                    <a:pt x="2852" y="740"/>
                  </a:lnTo>
                  <a:lnTo>
                    <a:pt x="2851" y="744"/>
                  </a:lnTo>
                  <a:lnTo>
                    <a:pt x="2851" y="744"/>
                  </a:lnTo>
                  <a:lnTo>
                    <a:pt x="2851" y="746"/>
                  </a:lnTo>
                  <a:lnTo>
                    <a:pt x="2851" y="747"/>
                  </a:lnTo>
                  <a:lnTo>
                    <a:pt x="2851" y="751"/>
                  </a:lnTo>
                  <a:lnTo>
                    <a:pt x="2851" y="75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1">
                <a:solidFill>
                  <a:prstClr val="black"/>
                </a:solidFill>
                <a:latin typeface="Arial" panose="020B0604020202020204" pitchFamily="34" charset="0"/>
                <a:cs typeface="Arial" panose="020B0604020202020204" pitchFamily="34" charset="0"/>
              </a:endParaRPr>
            </a:p>
          </p:txBody>
        </p:sp>
        <p:sp>
          <p:nvSpPr>
            <p:cNvPr id="330" name="Freeform 16"/>
            <p:cNvSpPr>
              <a:spLocks noEditPoints="1"/>
            </p:cNvSpPr>
            <p:nvPr/>
          </p:nvSpPr>
          <p:spPr bwMode="auto">
            <a:xfrm>
              <a:off x="2486025" y="3927475"/>
              <a:ext cx="5727700" cy="496888"/>
            </a:xfrm>
            <a:custGeom>
              <a:avLst/>
              <a:gdLst>
                <a:gd name="T0" fmla="*/ 2848 w 3608"/>
                <a:gd name="T1" fmla="*/ 178 h 313"/>
                <a:gd name="T2" fmla="*/ 2820 w 3608"/>
                <a:gd name="T3" fmla="*/ 136 h 313"/>
                <a:gd name="T4" fmla="*/ 2801 w 3608"/>
                <a:gd name="T5" fmla="*/ 103 h 313"/>
                <a:gd name="T6" fmla="*/ 2754 w 3608"/>
                <a:gd name="T7" fmla="*/ 54 h 313"/>
                <a:gd name="T8" fmla="*/ 2700 w 3608"/>
                <a:gd name="T9" fmla="*/ 12 h 313"/>
                <a:gd name="T10" fmla="*/ 2735 w 3608"/>
                <a:gd name="T11" fmla="*/ 79 h 313"/>
                <a:gd name="T12" fmla="*/ 2771 w 3608"/>
                <a:gd name="T13" fmla="*/ 140 h 313"/>
                <a:gd name="T14" fmla="*/ 2820 w 3608"/>
                <a:gd name="T15" fmla="*/ 213 h 313"/>
                <a:gd name="T16" fmla="*/ 3164 w 3608"/>
                <a:gd name="T17" fmla="*/ 79 h 313"/>
                <a:gd name="T18" fmla="*/ 3150 w 3608"/>
                <a:gd name="T19" fmla="*/ 122 h 313"/>
                <a:gd name="T20" fmla="*/ 3161 w 3608"/>
                <a:gd name="T21" fmla="*/ 96 h 313"/>
                <a:gd name="T22" fmla="*/ 2787 w 3608"/>
                <a:gd name="T23" fmla="*/ 84 h 313"/>
                <a:gd name="T24" fmla="*/ 3032 w 3608"/>
                <a:gd name="T25" fmla="*/ 163 h 313"/>
                <a:gd name="T26" fmla="*/ 3047 w 3608"/>
                <a:gd name="T27" fmla="*/ 208 h 313"/>
                <a:gd name="T28" fmla="*/ 3073 w 3608"/>
                <a:gd name="T29" fmla="*/ 210 h 313"/>
                <a:gd name="T30" fmla="*/ 3059 w 3608"/>
                <a:gd name="T31" fmla="*/ 159 h 313"/>
                <a:gd name="T32" fmla="*/ 3052 w 3608"/>
                <a:gd name="T33" fmla="*/ 136 h 313"/>
                <a:gd name="T34" fmla="*/ 3115 w 3608"/>
                <a:gd name="T35" fmla="*/ 100 h 313"/>
                <a:gd name="T36" fmla="*/ 3040 w 3608"/>
                <a:gd name="T37" fmla="*/ 108 h 313"/>
                <a:gd name="T38" fmla="*/ 623 w 3608"/>
                <a:gd name="T39" fmla="*/ 110 h 313"/>
                <a:gd name="T40" fmla="*/ 635 w 3608"/>
                <a:gd name="T41" fmla="*/ 119 h 313"/>
                <a:gd name="T42" fmla="*/ 10 w 3608"/>
                <a:gd name="T43" fmla="*/ 129 h 313"/>
                <a:gd name="T44" fmla="*/ 12 w 3608"/>
                <a:gd name="T45" fmla="*/ 124 h 313"/>
                <a:gd name="T46" fmla="*/ 3409 w 3608"/>
                <a:gd name="T47" fmla="*/ 213 h 313"/>
                <a:gd name="T48" fmla="*/ 3342 w 3608"/>
                <a:gd name="T49" fmla="*/ 168 h 313"/>
                <a:gd name="T50" fmla="*/ 3271 w 3608"/>
                <a:gd name="T51" fmla="*/ 171 h 313"/>
                <a:gd name="T52" fmla="*/ 3246 w 3608"/>
                <a:gd name="T53" fmla="*/ 147 h 313"/>
                <a:gd name="T54" fmla="*/ 3213 w 3608"/>
                <a:gd name="T55" fmla="*/ 159 h 313"/>
                <a:gd name="T56" fmla="*/ 3227 w 3608"/>
                <a:gd name="T57" fmla="*/ 189 h 313"/>
                <a:gd name="T58" fmla="*/ 3292 w 3608"/>
                <a:gd name="T59" fmla="*/ 213 h 313"/>
                <a:gd name="T60" fmla="*/ 3306 w 3608"/>
                <a:gd name="T61" fmla="*/ 259 h 313"/>
                <a:gd name="T62" fmla="*/ 3360 w 3608"/>
                <a:gd name="T63" fmla="*/ 281 h 313"/>
                <a:gd name="T64" fmla="*/ 3409 w 3608"/>
                <a:gd name="T65" fmla="*/ 269 h 313"/>
                <a:gd name="T66" fmla="*/ 3470 w 3608"/>
                <a:gd name="T67" fmla="*/ 313 h 313"/>
                <a:gd name="T68" fmla="*/ 3436 w 3608"/>
                <a:gd name="T69" fmla="*/ 267 h 313"/>
                <a:gd name="T70" fmla="*/ 3409 w 3608"/>
                <a:gd name="T71" fmla="*/ 218 h 313"/>
                <a:gd name="T72" fmla="*/ 3189 w 3608"/>
                <a:gd name="T73" fmla="*/ 138 h 313"/>
                <a:gd name="T74" fmla="*/ 3082 w 3608"/>
                <a:gd name="T75" fmla="*/ 149 h 313"/>
                <a:gd name="T76" fmla="*/ 2848 w 3608"/>
                <a:gd name="T77" fmla="*/ 154 h 313"/>
                <a:gd name="T78" fmla="*/ 3115 w 3608"/>
                <a:gd name="T79" fmla="*/ 152 h 313"/>
                <a:gd name="T80" fmla="*/ 2761 w 3608"/>
                <a:gd name="T81" fmla="*/ 164 h 313"/>
                <a:gd name="T82" fmla="*/ 3478 w 3608"/>
                <a:gd name="T83" fmla="*/ 171 h 313"/>
                <a:gd name="T84" fmla="*/ 3196 w 3608"/>
                <a:gd name="T85" fmla="*/ 184 h 313"/>
                <a:gd name="T86" fmla="*/ 3494 w 3608"/>
                <a:gd name="T87" fmla="*/ 185 h 313"/>
                <a:gd name="T88" fmla="*/ 3450 w 3608"/>
                <a:gd name="T89" fmla="*/ 225 h 313"/>
                <a:gd name="T90" fmla="*/ 3499 w 3608"/>
                <a:gd name="T91" fmla="*/ 199 h 313"/>
                <a:gd name="T92" fmla="*/ 3464 w 3608"/>
                <a:gd name="T93" fmla="*/ 225 h 313"/>
                <a:gd name="T94" fmla="*/ 3548 w 3608"/>
                <a:gd name="T95" fmla="*/ 234 h 313"/>
                <a:gd name="T96" fmla="*/ 3426 w 3608"/>
                <a:gd name="T97" fmla="*/ 217 h 313"/>
                <a:gd name="T98" fmla="*/ 2962 w 3608"/>
                <a:gd name="T99" fmla="*/ 248 h 313"/>
                <a:gd name="T100" fmla="*/ 2895 w 3608"/>
                <a:gd name="T101" fmla="*/ 229 h 313"/>
                <a:gd name="T102" fmla="*/ 2850 w 3608"/>
                <a:gd name="T103" fmla="*/ 239 h 313"/>
                <a:gd name="T104" fmla="*/ 2920 w 3608"/>
                <a:gd name="T105" fmla="*/ 259 h 313"/>
                <a:gd name="T106" fmla="*/ 3251 w 3608"/>
                <a:gd name="T107" fmla="*/ 225 h 313"/>
                <a:gd name="T108" fmla="*/ 3253 w 3608"/>
                <a:gd name="T109" fmla="*/ 232 h 313"/>
                <a:gd name="T110" fmla="*/ 2951 w 3608"/>
                <a:gd name="T111" fmla="*/ 232 h 313"/>
                <a:gd name="T112" fmla="*/ 3199 w 3608"/>
                <a:gd name="T113" fmla="*/ 262 h 313"/>
                <a:gd name="T114" fmla="*/ 2976 w 3608"/>
                <a:gd name="T115" fmla="*/ 273 h 313"/>
                <a:gd name="T116" fmla="*/ 3133 w 3608"/>
                <a:gd name="T117" fmla="*/ 266 h 313"/>
                <a:gd name="T118" fmla="*/ 3009 w 3608"/>
                <a:gd name="T119" fmla="*/ 285 h 313"/>
                <a:gd name="T120" fmla="*/ 3009 w 3608"/>
                <a:gd name="T121" fmla="*/ 287 h 313"/>
                <a:gd name="T122" fmla="*/ 3052 w 3608"/>
                <a:gd name="T123" fmla="*/ 281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608" h="313">
                  <a:moveTo>
                    <a:pt x="2922" y="93"/>
                  </a:moveTo>
                  <a:lnTo>
                    <a:pt x="2922" y="93"/>
                  </a:lnTo>
                  <a:lnTo>
                    <a:pt x="2922" y="91"/>
                  </a:lnTo>
                  <a:lnTo>
                    <a:pt x="2920" y="91"/>
                  </a:lnTo>
                  <a:lnTo>
                    <a:pt x="2922" y="91"/>
                  </a:lnTo>
                  <a:lnTo>
                    <a:pt x="2922" y="91"/>
                  </a:lnTo>
                  <a:lnTo>
                    <a:pt x="2922" y="93"/>
                  </a:lnTo>
                  <a:close/>
                  <a:moveTo>
                    <a:pt x="3070" y="0"/>
                  </a:moveTo>
                  <a:lnTo>
                    <a:pt x="3070" y="0"/>
                  </a:lnTo>
                  <a:lnTo>
                    <a:pt x="3068" y="0"/>
                  </a:lnTo>
                  <a:lnTo>
                    <a:pt x="3068" y="0"/>
                  </a:lnTo>
                  <a:lnTo>
                    <a:pt x="3068" y="0"/>
                  </a:lnTo>
                  <a:lnTo>
                    <a:pt x="3070" y="0"/>
                  </a:lnTo>
                  <a:close/>
                  <a:moveTo>
                    <a:pt x="2826" y="211"/>
                  </a:moveTo>
                  <a:lnTo>
                    <a:pt x="2826" y="210"/>
                  </a:lnTo>
                  <a:lnTo>
                    <a:pt x="2829" y="211"/>
                  </a:lnTo>
                  <a:lnTo>
                    <a:pt x="2831" y="211"/>
                  </a:lnTo>
                  <a:lnTo>
                    <a:pt x="2834" y="211"/>
                  </a:lnTo>
                  <a:lnTo>
                    <a:pt x="2838" y="213"/>
                  </a:lnTo>
                  <a:lnTo>
                    <a:pt x="2838" y="210"/>
                  </a:lnTo>
                  <a:lnTo>
                    <a:pt x="2845" y="213"/>
                  </a:lnTo>
                  <a:lnTo>
                    <a:pt x="2845" y="211"/>
                  </a:lnTo>
                  <a:lnTo>
                    <a:pt x="2845" y="211"/>
                  </a:lnTo>
                  <a:lnTo>
                    <a:pt x="2845" y="197"/>
                  </a:lnTo>
                  <a:lnTo>
                    <a:pt x="2845" y="197"/>
                  </a:lnTo>
                  <a:lnTo>
                    <a:pt x="2845" y="196"/>
                  </a:lnTo>
                  <a:lnTo>
                    <a:pt x="2845" y="192"/>
                  </a:lnTo>
                  <a:lnTo>
                    <a:pt x="2845" y="192"/>
                  </a:lnTo>
                  <a:lnTo>
                    <a:pt x="2847" y="189"/>
                  </a:lnTo>
                  <a:lnTo>
                    <a:pt x="2847" y="185"/>
                  </a:lnTo>
                  <a:lnTo>
                    <a:pt x="2847" y="182"/>
                  </a:lnTo>
                  <a:lnTo>
                    <a:pt x="2848" y="178"/>
                  </a:lnTo>
                  <a:lnTo>
                    <a:pt x="2848" y="177"/>
                  </a:lnTo>
                  <a:lnTo>
                    <a:pt x="2848" y="175"/>
                  </a:lnTo>
                  <a:lnTo>
                    <a:pt x="2847" y="175"/>
                  </a:lnTo>
                  <a:lnTo>
                    <a:pt x="2845" y="173"/>
                  </a:lnTo>
                  <a:lnTo>
                    <a:pt x="2845" y="173"/>
                  </a:lnTo>
                  <a:lnTo>
                    <a:pt x="2845" y="170"/>
                  </a:lnTo>
                  <a:lnTo>
                    <a:pt x="2843" y="170"/>
                  </a:lnTo>
                  <a:lnTo>
                    <a:pt x="2841" y="163"/>
                  </a:lnTo>
                  <a:lnTo>
                    <a:pt x="2841" y="163"/>
                  </a:lnTo>
                  <a:lnTo>
                    <a:pt x="2841" y="161"/>
                  </a:lnTo>
                  <a:lnTo>
                    <a:pt x="2840" y="161"/>
                  </a:lnTo>
                  <a:lnTo>
                    <a:pt x="2836" y="161"/>
                  </a:lnTo>
                  <a:lnTo>
                    <a:pt x="2834" y="161"/>
                  </a:lnTo>
                  <a:lnTo>
                    <a:pt x="2833" y="163"/>
                  </a:lnTo>
                  <a:lnTo>
                    <a:pt x="2833" y="161"/>
                  </a:lnTo>
                  <a:lnTo>
                    <a:pt x="2833" y="161"/>
                  </a:lnTo>
                  <a:lnTo>
                    <a:pt x="2831" y="161"/>
                  </a:lnTo>
                  <a:lnTo>
                    <a:pt x="2829" y="159"/>
                  </a:lnTo>
                  <a:lnTo>
                    <a:pt x="2831" y="159"/>
                  </a:lnTo>
                  <a:lnTo>
                    <a:pt x="2831" y="157"/>
                  </a:lnTo>
                  <a:lnTo>
                    <a:pt x="2831" y="157"/>
                  </a:lnTo>
                  <a:lnTo>
                    <a:pt x="2831" y="154"/>
                  </a:lnTo>
                  <a:lnTo>
                    <a:pt x="2829" y="154"/>
                  </a:lnTo>
                  <a:lnTo>
                    <a:pt x="2827" y="152"/>
                  </a:lnTo>
                  <a:lnTo>
                    <a:pt x="2826" y="150"/>
                  </a:lnTo>
                  <a:lnTo>
                    <a:pt x="2826" y="150"/>
                  </a:lnTo>
                  <a:lnTo>
                    <a:pt x="2826" y="147"/>
                  </a:lnTo>
                  <a:lnTo>
                    <a:pt x="2827" y="143"/>
                  </a:lnTo>
                  <a:lnTo>
                    <a:pt x="2827" y="140"/>
                  </a:lnTo>
                  <a:lnTo>
                    <a:pt x="2824" y="138"/>
                  </a:lnTo>
                  <a:lnTo>
                    <a:pt x="2820" y="138"/>
                  </a:lnTo>
                  <a:lnTo>
                    <a:pt x="2820" y="136"/>
                  </a:lnTo>
                  <a:lnTo>
                    <a:pt x="2817" y="138"/>
                  </a:lnTo>
                  <a:lnTo>
                    <a:pt x="2817" y="138"/>
                  </a:lnTo>
                  <a:lnTo>
                    <a:pt x="2815" y="138"/>
                  </a:lnTo>
                  <a:lnTo>
                    <a:pt x="2813" y="136"/>
                  </a:lnTo>
                  <a:lnTo>
                    <a:pt x="2813" y="135"/>
                  </a:lnTo>
                  <a:lnTo>
                    <a:pt x="2812" y="135"/>
                  </a:lnTo>
                  <a:lnTo>
                    <a:pt x="2812" y="126"/>
                  </a:lnTo>
                  <a:lnTo>
                    <a:pt x="2812" y="126"/>
                  </a:lnTo>
                  <a:lnTo>
                    <a:pt x="2813" y="124"/>
                  </a:lnTo>
                  <a:lnTo>
                    <a:pt x="2815" y="122"/>
                  </a:lnTo>
                  <a:lnTo>
                    <a:pt x="2815" y="119"/>
                  </a:lnTo>
                  <a:lnTo>
                    <a:pt x="2815" y="119"/>
                  </a:lnTo>
                  <a:lnTo>
                    <a:pt x="2815" y="117"/>
                  </a:lnTo>
                  <a:lnTo>
                    <a:pt x="2813" y="117"/>
                  </a:lnTo>
                  <a:lnTo>
                    <a:pt x="2813" y="114"/>
                  </a:lnTo>
                  <a:lnTo>
                    <a:pt x="2812" y="114"/>
                  </a:lnTo>
                  <a:lnTo>
                    <a:pt x="2812" y="110"/>
                  </a:lnTo>
                  <a:lnTo>
                    <a:pt x="2812" y="110"/>
                  </a:lnTo>
                  <a:lnTo>
                    <a:pt x="2810" y="108"/>
                  </a:lnTo>
                  <a:lnTo>
                    <a:pt x="2810" y="105"/>
                  </a:lnTo>
                  <a:lnTo>
                    <a:pt x="2803" y="105"/>
                  </a:lnTo>
                  <a:lnTo>
                    <a:pt x="2805" y="103"/>
                  </a:lnTo>
                  <a:lnTo>
                    <a:pt x="2805" y="103"/>
                  </a:lnTo>
                  <a:lnTo>
                    <a:pt x="2805" y="101"/>
                  </a:lnTo>
                  <a:lnTo>
                    <a:pt x="2805" y="98"/>
                  </a:lnTo>
                  <a:lnTo>
                    <a:pt x="2805" y="98"/>
                  </a:lnTo>
                  <a:lnTo>
                    <a:pt x="2805" y="96"/>
                  </a:lnTo>
                  <a:lnTo>
                    <a:pt x="2803" y="96"/>
                  </a:lnTo>
                  <a:lnTo>
                    <a:pt x="2803" y="98"/>
                  </a:lnTo>
                  <a:lnTo>
                    <a:pt x="2803" y="100"/>
                  </a:lnTo>
                  <a:lnTo>
                    <a:pt x="2801" y="100"/>
                  </a:lnTo>
                  <a:lnTo>
                    <a:pt x="2801" y="103"/>
                  </a:lnTo>
                  <a:lnTo>
                    <a:pt x="2798" y="103"/>
                  </a:lnTo>
                  <a:lnTo>
                    <a:pt x="2798" y="101"/>
                  </a:lnTo>
                  <a:lnTo>
                    <a:pt x="2796" y="101"/>
                  </a:lnTo>
                  <a:lnTo>
                    <a:pt x="2794" y="101"/>
                  </a:lnTo>
                  <a:lnTo>
                    <a:pt x="2792" y="100"/>
                  </a:lnTo>
                  <a:lnTo>
                    <a:pt x="2792" y="98"/>
                  </a:lnTo>
                  <a:lnTo>
                    <a:pt x="2791" y="98"/>
                  </a:lnTo>
                  <a:lnTo>
                    <a:pt x="2791" y="93"/>
                  </a:lnTo>
                  <a:lnTo>
                    <a:pt x="2784" y="88"/>
                  </a:lnTo>
                  <a:lnTo>
                    <a:pt x="2782" y="84"/>
                  </a:lnTo>
                  <a:lnTo>
                    <a:pt x="2780" y="81"/>
                  </a:lnTo>
                  <a:lnTo>
                    <a:pt x="2778" y="77"/>
                  </a:lnTo>
                  <a:lnTo>
                    <a:pt x="2778" y="77"/>
                  </a:lnTo>
                  <a:lnTo>
                    <a:pt x="2778" y="77"/>
                  </a:lnTo>
                  <a:lnTo>
                    <a:pt x="2777" y="77"/>
                  </a:lnTo>
                  <a:lnTo>
                    <a:pt x="2777" y="79"/>
                  </a:lnTo>
                  <a:lnTo>
                    <a:pt x="2777" y="79"/>
                  </a:lnTo>
                  <a:lnTo>
                    <a:pt x="2775" y="81"/>
                  </a:lnTo>
                  <a:lnTo>
                    <a:pt x="2773" y="79"/>
                  </a:lnTo>
                  <a:lnTo>
                    <a:pt x="2770" y="75"/>
                  </a:lnTo>
                  <a:lnTo>
                    <a:pt x="2766" y="72"/>
                  </a:lnTo>
                  <a:lnTo>
                    <a:pt x="2766" y="63"/>
                  </a:lnTo>
                  <a:lnTo>
                    <a:pt x="2763" y="63"/>
                  </a:lnTo>
                  <a:lnTo>
                    <a:pt x="2763" y="63"/>
                  </a:lnTo>
                  <a:lnTo>
                    <a:pt x="2761" y="61"/>
                  </a:lnTo>
                  <a:lnTo>
                    <a:pt x="2763" y="61"/>
                  </a:lnTo>
                  <a:lnTo>
                    <a:pt x="2763" y="60"/>
                  </a:lnTo>
                  <a:lnTo>
                    <a:pt x="2761" y="56"/>
                  </a:lnTo>
                  <a:lnTo>
                    <a:pt x="2761" y="56"/>
                  </a:lnTo>
                  <a:lnTo>
                    <a:pt x="2759" y="56"/>
                  </a:lnTo>
                  <a:lnTo>
                    <a:pt x="2759" y="54"/>
                  </a:lnTo>
                  <a:lnTo>
                    <a:pt x="2754" y="54"/>
                  </a:lnTo>
                  <a:lnTo>
                    <a:pt x="2754" y="53"/>
                  </a:lnTo>
                  <a:lnTo>
                    <a:pt x="2751" y="53"/>
                  </a:lnTo>
                  <a:lnTo>
                    <a:pt x="2751" y="49"/>
                  </a:lnTo>
                  <a:lnTo>
                    <a:pt x="2747" y="47"/>
                  </a:lnTo>
                  <a:lnTo>
                    <a:pt x="2745" y="42"/>
                  </a:lnTo>
                  <a:lnTo>
                    <a:pt x="2744" y="42"/>
                  </a:lnTo>
                  <a:lnTo>
                    <a:pt x="2742" y="40"/>
                  </a:lnTo>
                  <a:lnTo>
                    <a:pt x="2742" y="40"/>
                  </a:lnTo>
                  <a:lnTo>
                    <a:pt x="2742" y="39"/>
                  </a:lnTo>
                  <a:lnTo>
                    <a:pt x="2742" y="37"/>
                  </a:lnTo>
                  <a:lnTo>
                    <a:pt x="2740" y="37"/>
                  </a:lnTo>
                  <a:lnTo>
                    <a:pt x="2738" y="33"/>
                  </a:lnTo>
                  <a:lnTo>
                    <a:pt x="2733" y="33"/>
                  </a:lnTo>
                  <a:lnTo>
                    <a:pt x="2733" y="30"/>
                  </a:lnTo>
                  <a:lnTo>
                    <a:pt x="2731" y="26"/>
                  </a:lnTo>
                  <a:lnTo>
                    <a:pt x="2730" y="23"/>
                  </a:lnTo>
                  <a:lnTo>
                    <a:pt x="2730" y="23"/>
                  </a:lnTo>
                  <a:lnTo>
                    <a:pt x="2728" y="23"/>
                  </a:lnTo>
                  <a:lnTo>
                    <a:pt x="2728" y="21"/>
                  </a:lnTo>
                  <a:lnTo>
                    <a:pt x="2728" y="19"/>
                  </a:lnTo>
                  <a:lnTo>
                    <a:pt x="2723" y="19"/>
                  </a:lnTo>
                  <a:lnTo>
                    <a:pt x="2719" y="18"/>
                  </a:lnTo>
                  <a:lnTo>
                    <a:pt x="2717" y="18"/>
                  </a:lnTo>
                  <a:lnTo>
                    <a:pt x="2714" y="19"/>
                  </a:lnTo>
                  <a:lnTo>
                    <a:pt x="2714" y="18"/>
                  </a:lnTo>
                  <a:lnTo>
                    <a:pt x="2712" y="19"/>
                  </a:lnTo>
                  <a:lnTo>
                    <a:pt x="2710" y="19"/>
                  </a:lnTo>
                  <a:lnTo>
                    <a:pt x="2709" y="19"/>
                  </a:lnTo>
                  <a:lnTo>
                    <a:pt x="2709" y="18"/>
                  </a:lnTo>
                  <a:lnTo>
                    <a:pt x="2707" y="18"/>
                  </a:lnTo>
                  <a:lnTo>
                    <a:pt x="2703" y="14"/>
                  </a:lnTo>
                  <a:lnTo>
                    <a:pt x="2700" y="12"/>
                  </a:lnTo>
                  <a:lnTo>
                    <a:pt x="2695" y="12"/>
                  </a:lnTo>
                  <a:lnTo>
                    <a:pt x="2691" y="12"/>
                  </a:lnTo>
                  <a:lnTo>
                    <a:pt x="2691" y="23"/>
                  </a:lnTo>
                  <a:lnTo>
                    <a:pt x="2693" y="25"/>
                  </a:lnTo>
                  <a:lnTo>
                    <a:pt x="2693" y="26"/>
                  </a:lnTo>
                  <a:lnTo>
                    <a:pt x="2695" y="26"/>
                  </a:lnTo>
                  <a:lnTo>
                    <a:pt x="2695" y="30"/>
                  </a:lnTo>
                  <a:lnTo>
                    <a:pt x="2695" y="30"/>
                  </a:lnTo>
                  <a:lnTo>
                    <a:pt x="2695" y="33"/>
                  </a:lnTo>
                  <a:lnTo>
                    <a:pt x="2698" y="35"/>
                  </a:lnTo>
                  <a:lnTo>
                    <a:pt x="2698" y="37"/>
                  </a:lnTo>
                  <a:lnTo>
                    <a:pt x="2702" y="39"/>
                  </a:lnTo>
                  <a:lnTo>
                    <a:pt x="2702" y="40"/>
                  </a:lnTo>
                  <a:lnTo>
                    <a:pt x="2705" y="42"/>
                  </a:lnTo>
                  <a:lnTo>
                    <a:pt x="2705" y="44"/>
                  </a:lnTo>
                  <a:lnTo>
                    <a:pt x="2709" y="46"/>
                  </a:lnTo>
                  <a:lnTo>
                    <a:pt x="2709" y="49"/>
                  </a:lnTo>
                  <a:lnTo>
                    <a:pt x="2712" y="49"/>
                  </a:lnTo>
                  <a:lnTo>
                    <a:pt x="2712" y="51"/>
                  </a:lnTo>
                  <a:lnTo>
                    <a:pt x="2714" y="51"/>
                  </a:lnTo>
                  <a:lnTo>
                    <a:pt x="2716" y="53"/>
                  </a:lnTo>
                  <a:lnTo>
                    <a:pt x="2716" y="53"/>
                  </a:lnTo>
                  <a:lnTo>
                    <a:pt x="2717" y="56"/>
                  </a:lnTo>
                  <a:lnTo>
                    <a:pt x="2721" y="60"/>
                  </a:lnTo>
                  <a:lnTo>
                    <a:pt x="2723" y="63"/>
                  </a:lnTo>
                  <a:lnTo>
                    <a:pt x="2724" y="63"/>
                  </a:lnTo>
                  <a:lnTo>
                    <a:pt x="2724" y="65"/>
                  </a:lnTo>
                  <a:lnTo>
                    <a:pt x="2724" y="65"/>
                  </a:lnTo>
                  <a:lnTo>
                    <a:pt x="2724" y="67"/>
                  </a:lnTo>
                  <a:lnTo>
                    <a:pt x="2728" y="68"/>
                  </a:lnTo>
                  <a:lnTo>
                    <a:pt x="2730" y="77"/>
                  </a:lnTo>
                  <a:lnTo>
                    <a:pt x="2735" y="79"/>
                  </a:lnTo>
                  <a:lnTo>
                    <a:pt x="2740" y="82"/>
                  </a:lnTo>
                  <a:lnTo>
                    <a:pt x="2744" y="86"/>
                  </a:lnTo>
                  <a:lnTo>
                    <a:pt x="2745" y="88"/>
                  </a:lnTo>
                  <a:lnTo>
                    <a:pt x="2745" y="91"/>
                  </a:lnTo>
                  <a:lnTo>
                    <a:pt x="2744" y="94"/>
                  </a:lnTo>
                  <a:lnTo>
                    <a:pt x="2745" y="98"/>
                  </a:lnTo>
                  <a:lnTo>
                    <a:pt x="2745" y="98"/>
                  </a:lnTo>
                  <a:lnTo>
                    <a:pt x="2747" y="105"/>
                  </a:lnTo>
                  <a:lnTo>
                    <a:pt x="2749" y="105"/>
                  </a:lnTo>
                  <a:lnTo>
                    <a:pt x="2749" y="107"/>
                  </a:lnTo>
                  <a:lnTo>
                    <a:pt x="2749" y="107"/>
                  </a:lnTo>
                  <a:lnTo>
                    <a:pt x="2749" y="110"/>
                  </a:lnTo>
                  <a:lnTo>
                    <a:pt x="2751" y="110"/>
                  </a:lnTo>
                  <a:lnTo>
                    <a:pt x="2751" y="112"/>
                  </a:lnTo>
                  <a:lnTo>
                    <a:pt x="2752" y="114"/>
                  </a:lnTo>
                  <a:lnTo>
                    <a:pt x="2754" y="114"/>
                  </a:lnTo>
                  <a:lnTo>
                    <a:pt x="2756" y="117"/>
                  </a:lnTo>
                  <a:lnTo>
                    <a:pt x="2757" y="121"/>
                  </a:lnTo>
                  <a:lnTo>
                    <a:pt x="2759" y="121"/>
                  </a:lnTo>
                  <a:lnTo>
                    <a:pt x="2759" y="122"/>
                  </a:lnTo>
                  <a:lnTo>
                    <a:pt x="2763" y="126"/>
                  </a:lnTo>
                  <a:lnTo>
                    <a:pt x="2763" y="126"/>
                  </a:lnTo>
                  <a:lnTo>
                    <a:pt x="2764" y="126"/>
                  </a:lnTo>
                  <a:lnTo>
                    <a:pt x="2766" y="129"/>
                  </a:lnTo>
                  <a:lnTo>
                    <a:pt x="2766" y="129"/>
                  </a:lnTo>
                  <a:lnTo>
                    <a:pt x="2766" y="131"/>
                  </a:lnTo>
                  <a:lnTo>
                    <a:pt x="2770" y="133"/>
                  </a:lnTo>
                  <a:lnTo>
                    <a:pt x="2770" y="135"/>
                  </a:lnTo>
                  <a:lnTo>
                    <a:pt x="2770" y="135"/>
                  </a:lnTo>
                  <a:lnTo>
                    <a:pt x="2770" y="138"/>
                  </a:lnTo>
                  <a:lnTo>
                    <a:pt x="2771" y="138"/>
                  </a:lnTo>
                  <a:lnTo>
                    <a:pt x="2771" y="140"/>
                  </a:lnTo>
                  <a:lnTo>
                    <a:pt x="2771" y="140"/>
                  </a:lnTo>
                  <a:lnTo>
                    <a:pt x="2773" y="143"/>
                  </a:lnTo>
                  <a:lnTo>
                    <a:pt x="2775" y="143"/>
                  </a:lnTo>
                  <a:lnTo>
                    <a:pt x="2775" y="147"/>
                  </a:lnTo>
                  <a:lnTo>
                    <a:pt x="2778" y="149"/>
                  </a:lnTo>
                  <a:lnTo>
                    <a:pt x="2778" y="157"/>
                  </a:lnTo>
                  <a:lnTo>
                    <a:pt x="2782" y="159"/>
                  </a:lnTo>
                  <a:lnTo>
                    <a:pt x="2782" y="163"/>
                  </a:lnTo>
                  <a:lnTo>
                    <a:pt x="2784" y="164"/>
                  </a:lnTo>
                  <a:lnTo>
                    <a:pt x="2784" y="166"/>
                  </a:lnTo>
                  <a:lnTo>
                    <a:pt x="2784" y="166"/>
                  </a:lnTo>
                  <a:lnTo>
                    <a:pt x="2785" y="168"/>
                  </a:lnTo>
                  <a:lnTo>
                    <a:pt x="2787" y="171"/>
                  </a:lnTo>
                  <a:lnTo>
                    <a:pt x="2787" y="175"/>
                  </a:lnTo>
                  <a:lnTo>
                    <a:pt x="2789" y="177"/>
                  </a:lnTo>
                  <a:lnTo>
                    <a:pt x="2791" y="177"/>
                  </a:lnTo>
                  <a:lnTo>
                    <a:pt x="2792" y="184"/>
                  </a:lnTo>
                  <a:lnTo>
                    <a:pt x="2794" y="184"/>
                  </a:lnTo>
                  <a:lnTo>
                    <a:pt x="2794" y="187"/>
                  </a:lnTo>
                  <a:lnTo>
                    <a:pt x="2796" y="187"/>
                  </a:lnTo>
                  <a:lnTo>
                    <a:pt x="2796" y="192"/>
                  </a:lnTo>
                  <a:lnTo>
                    <a:pt x="2796" y="192"/>
                  </a:lnTo>
                  <a:lnTo>
                    <a:pt x="2796" y="194"/>
                  </a:lnTo>
                  <a:lnTo>
                    <a:pt x="2799" y="194"/>
                  </a:lnTo>
                  <a:lnTo>
                    <a:pt x="2799" y="201"/>
                  </a:lnTo>
                  <a:lnTo>
                    <a:pt x="2808" y="203"/>
                  </a:lnTo>
                  <a:lnTo>
                    <a:pt x="2810" y="206"/>
                  </a:lnTo>
                  <a:lnTo>
                    <a:pt x="2815" y="206"/>
                  </a:lnTo>
                  <a:lnTo>
                    <a:pt x="2815" y="210"/>
                  </a:lnTo>
                  <a:lnTo>
                    <a:pt x="2817" y="211"/>
                  </a:lnTo>
                  <a:lnTo>
                    <a:pt x="2820" y="211"/>
                  </a:lnTo>
                  <a:lnTo>
                    <a:pt x="2820" y="213"/>
                  </a:lnTo>
                  <a:lnTo>
                    <a:pt x="2826" y="217"/>
                  </a:lnTo>
                  <a:lnTo>
                    <a:pt x="2829" y="217"/>
                  </a:lnTo>
                  <a:lnTo>
                    <a:pt x="2829" y="213"/>
                  </a:lnTo>
                  <a:lnTo>
                    <a:pt x="2826" y="211"/>
                  </a:lnTo>
                  <a:close/>
                  <a:moveTo>
                    <a:pt x="2873" y="44"/>
                  </a:moveTo>
                  <a:lnTo>
                    <a:pt x="2873" y="51"/>
                  </a:lnTo>
                  <a:lnTo>
                    <a:pt x="2874" y="49"/>
                  </a:lnTo>
                  <a:lnTo>
                    <a:pt x="2876" y="49"/>
                  </a:lnTo>
                  <a:lnTo>
                    <a:pt x="2878" y="47"/>
                  </a:lnTo>
                  <a:lnTo>
                    <a:pt x="2878" y="46"/>
                  </a:lnTo>
                  <a:lnTo>
                    <a:pt x="2876" y="46"/>
                  </a:lnTo>
                  <a:lnTo>
                    <a:pt x="2876" y="44"/>
                  </a:lnTo>
                  <a:lnTo>
                    <a:pt x="2873" y="44"/>
                  </a:lnTo>
                  <a:close/>
                  <a:moveTo>
                    <a:pt x="1452" y="46"/>
                  </a:moveTo>
                  <a:lnTo>
                    <a:pt x="1448" y="51"/>
                  </a:lnTo>
                  <a:lnTo>
                    <a:pt x="1448" y="51"/>
                  </a:lnTo>
                  <a:lnTo>
                    <a:pt x="1448" y="51"/>
                  </a:lnTo>
                  <a:lnTo>
                    <a:pt x="1454" y="53"/>
                  </a:lnTo>
                  <a:lnTo>
                    <a:pt x="1455" y="46"/>
                  </a:lnTo>
                  <a:lnTo>
                    <a:pt x="1452" y="46"/>
                  </a:lnTo>
                  <a:close/>
                  <a:moveTo>
                    <a:pt x="2707" y="72"/>
                  </a:moveTo>
                  <a:lnTo>
                    <a:pt x="2707" y="68"/>
                  </a:lnTo>
                  <a:lnTo>
                    <a:pt x="2705" y="68"/>
                  </a:lnTo>
                  <a:lnTo>
                    <a:pt x="2703" y="67"/>
                  </a:lnTo>
                  <a:lnTo>
                    <a:pt x="2700" y="67"/>
                  </a:lnTo>
                  <a:lnTo>
                    <a:pt x="2702" y="68"/>
                  </a:lnTo>
                  <a:lnTo>
                    <a:pt x="2703" y="70"/>
                  </a:lnTo>
                  <a:lnTo>
                    <a:pt x="2707" y="72"/>
                  </a:lnTo>
                  <a:close/>
                  <a:moveTo>
                    <a:pt x="3162" y="70"/>
                  </a:moveTo>
                  <a:lnTo>
                    <a:pt x="3162" y="77"/>
                  </a:lnTo>
                  <a:lnTo>
                    <a:pt x="3162" y="77"/>
                  </a:lnTo>
                  <a:lnTo>
                    <a:pt x="3164" y="79"/>
                  </a:lnTo>
                  <a:lnTo>
                    <a:pt x="3164" y="81"/>
                  </a:lnTo>
                  <a:lnTo>
                    <a:pt x="3164" y="82"/>
                  </a:lnTo>
                  <a:lnTo>
                    <a:pt x="3168" y="82"/>
                  </a:lnTo>
                  <a:lnTo>
                    <a:pt x="3168" y="81"/>
                  </a:lnTo>
                  <a:lnTo>
                    <a:pt x="3169" y="81"/>
                  </a:lnTo>
                  <a:lnTo>
                    <a:pt x="3169" y="79"/>
                  </a:lnTo>
                  <a:lnTo>
                    <a:pt x="3168" y="75"/>
                  </a:lnTo>
                  <a:lnTo>
                    <a:pt x="3166" y="75"/>
                  </a:lnTo>
                  <a:lnTo>
                    <a:pt x="3166" y="74"/>
                  </a:lnTo>
                  <a:lnTo>
                    <a:pt x="3166" y="72"/>
                  </a:lnTo>
                  <a:lnTo>
                    <a:pt x="3164" y="72"/>
                  </a:lnTo>
                  <a:lnTo>
                    <a:pt x="3164" y="70"/>
                  </a:lnTo>
                  <a:lnTo>
                    <a:pt x="3162" y="70"/>
                  </a:lnTo>
                  <a:close/>
                  <a:moveTo>
                    <a:pt x="612" y="74"/>
                  </a:moveTo>
                  <a:lnTo>
                    <a:pt x="609" y="74"/>
                  </a:lnTo>
                  <a:lnTo>
                    <a:pt x="611" y="74"/>
                  </a:lnTo>
                  <a:lnTo>
                    <a:pt x="611" y="74"/>
                  </a:lnTo>
                  <a:lnTo>
                    <a:pt x="612" y="75"/>
                  </a:lnTo>
                  <a:lnTo>
                    <a:pt x="612" y="74"/>
                  </a:lnTo>
                  <a:close/>
                  <a:moveTo>
                    <a:pt x="3147" y="94"/>
                  </a:moveTo>
                  <a:lnTo>
                    <a:pt x="3147" y="98"/>
                  </a:lnTo>
                  <a:lnTo>
                    <a:pt x="3148" y="101"/>
                  </a:lnTo>
                  <a:lnTo>
                    <a:pt x="3152" y="103"/>
                  </a:lnTo>
                  <a:lnTo>
                    <a:pt x="3152" y="105"/>
                  </a:lnTo>
                  <a:lnTo>
                    <a:pt x="3150" y="107"/>
                  </a:lnTo>
                  <a:lnTo>
                    <a:pt x="3150" y="114"/>
                  </a:lnTo>
                  <a:lnTo>
                    <a:pt x="3150" y="114"/>
                  </a:lnTo>
                  <a:lnTo>
                    <a:pt x="3148" y="115"/>
                  </a:lnTo>
                  <a:lnTo>
                    <a:pt x="3148" y="117"/>
                  </a:lnTo>
                  <a:lnTo>
                    <a:pt x="3150" y="119"/>
                  </a:lnTo>
                  <a:lnTo>
                    <a:pt x="3150" y="121"/>
                  </a:lnTo>
                  <a:lnTo>
                    <a:pt x="3150" y="122"/>
                  </a:lnTo>
                  <a:lnTo>
                    <a:pt x="3152" y="122"/>
                  </a:lnTo>
                  <a:lnTo>
                    <a:pt x="3152" y="124"/>
                  </a:lnTo>
                  <a:lnTo>
                    <a:pt x="3154" y="126"/>
                  </a:lnTo>
                  <a:lnTo>
                    <a:pt x="3155" y="128"/>
                  </a:lnTo>
                  <a:lnTo>
                    <a:pt x="3159" y="129"/>
                  </a:lnTo>
                  <a:lnTo>
                    <a:pt x="3159" y="129"/>
                  </a:lnTo>
                  <a:lnTo>
                    <a:pt x="3159" y="129"/>
                  </a:lnTo>
                  <a:lnTo>
                    <a:pt x="3159" y="128"/>
                  </a:lnTo>
                  <a:lnTo>
                    <a:pt x="3159" y="126"/>
                  </a:lnTo>
                  <a:lnTo>
                    <a:pt x="3157" y="124"/>
                  </a:lnTo>
                  <a:lnTo>
                    <a:pt x="3155" y="124"/>
                  </a:lnTo>
                  <a:lnTo>
                    <a:pt x="3154" y="122"/>
                  </a:lnTo>
                  <a:lnTo>
                    <a:pt x="3154" y="119"/>
                  </a:lnTo>
                  <a:lnTo>
                    <a:pt x="3154" y="117"/>
                  </a:lnTo>
                  <a:lnTo>
                    <a:pt x="3154" y="114"/>
                  </a:lnTo>
                  <a:lnTo>
                    <a:pt x="3155" y="112"/>
                  </a:lnTo>
                  <a:lnTo>
                    <a:pt x="3157" y="110"/>
                  </a:lnTo>
                  <a:lnTo>
                    <a:pt x="3157" y="110"/>
                  </a:lnTo>
                  <a:lnTo>
                    <a:pt x="3161" y="110"/>
                  </a:lnTo>
                  <a:lnTo>
                    <a:pt x="3162" y="112"/>
                  </a:lnTo>
                  <a:lnTo>
                    <a:pt x="3164" y="114"/>
                  </a:lnTo>
                  <a:lnTo>
                    <a:pt x="3164" y="114"/>
                  </a:lnTo>
                  <a:lnTo>
                    <a:pt x="3168" y="114"/>
                  </a:lnTo>
                  <a:lnTo>
                    <a:pt x="3166" y="105"/>
                  </a:lnTo>
                  <a:lnTo>
                    <a:pt x="3159" y="105"/>
                  </a:lnTo>
                  <a:lnTo>
                    <a:pt x="3162" y="101"/>
                  </a:lnTo>
                  <a:lnTo>
                    <a:pt x="3168" y="98"/>
                  </a:lnTo>
                  <a:lnTo>
                    <a:pt x="3168" y="96"/>
                  </a:lnTo>
                  <a:lnTo>
                    <a:pt x="3166" y="96"/>
                  </a:lnTo>
                  <a:lnTo>
                    <a:pt x="3166" y="94"/>
                  </a:lnTo>
                  <a:lnTo>
                    <a:pt x="3162" y="93"/>
                  </a:lnTo>
                  <a:lnTo>
                    <a:pt x="3161" y="96"/>
                  </a:lnTo>
                  <a:lnTo>
                    <a:pt x="3159" y="98"/>
                  </a:lnTo>
                  <a:lnTo>
                    <a:pt x="3159" y="101"/>
                  </a:lnTo>
                  <a:lnTo>
                    <a:pt x="3157" y="101"/>
                  </a:lnTo>
                  <a:lnTo>
                    <a:pt x="3157" y="89"/>
                  </a:lnTo>
                  <a:lnTo>
                    <a:pt x="3159" y="89"/>
                  </a:lnTo>
                  <a:lnTo>
                    <a:pt x="3157" y="88"/>
                  </a:lnTo>
                  <a:lnTo>
                    <a:pt x="3157" y="88"/>
                  </a:lnTo>
                  <a:lnTo>
                    <a:pt x="3155" y="84"/>
                  </a:lnTo>
                  <a:lnTo>
                    <a:pt x="3157" y="84"/>
                  </a:lnTo>
                  <a:lnTo>
                    <a:pt x="3157" y="82"/>
                  </a:lnTo>
                  <a:lnTo>
                    <a:pt x="3159" y="82"/>
                  </a:lnTo>
                  <a:lnTo>
                    <a:pt x="3159" y="82"/>
                  </a:lnTo>
                  <a:lnTo>
                    <a:pt x="3157" y="81"/>
                  </a:lnTo>
                  <a:lnTo>
                    <a:pt x="3157" y="77"/>
                  </a:lnTo>
                  <a:lnTo>
                    <a:pt x="3154" y="77"/>
                  </a:lnTo>
                  <a:lnTo>
                    <a:pt x="3154" y="79"/>
                  </a:lnTo>
                  <a:lnTo>
                    <a:pt x="3154" y="81"/>
                  </a:lnTo>
                  <a:lnTo>
                    <a:pt x="3152" y="81"/>
                  </a:lnTo>
                  <a:lnTo>
                    <a:pt x="3150" y="81"/>
                  </a:lnTo>
                  <a:lnTo>
                    <a:pt x="3150" y="84"/>
                  </a:lnTo>
                  <a:lnTo>
                    <a:pt x="3150" y="84"/>
                  </a:lnTo>
                  <a:lnTo>
                    <a:pt x="3150" y="88"/>
                  </a:lnTo>
                  <a:lnTo>
                    <a:pt x="3148" y="88"/>
                  </a:lnTo>
                  <a:lnTo>
                    <a:pt x="3147" y="94"/>
                  </a:lnTo>
                  <a:lnTo>
                    <a:pt x="3147" y="94"/>
                  </a:lnTo>
                  <a:close/>
                  <a:moveTo>
                    <a:pt x="2787" y="84"/>
                  </a:moveTo>
                  <a:lnTo>
                    <a:pt x="2787" y="81"/>
                  </a:lnTo>
                  <a:lnTo>
                    <a:pt x="2784" y="81"/>
                  </a:lnTo>
                  <a:lnTo>
                    <a:pt x="2784" y="84"/>
                  </a:lnTo>
                  <a:lnTo>
                    <a:pt x="2785" y="84"/>
                  </a:lnTo>
                  <a:lnTo>
                    <a:pt x="2785" y="84"/>
                  </a:lnTo>
                  <a:lnTo>
                    <a:pt x="2787" y="84"/>
                  </a:lnTo>
                  <a:close/>
                  <a:moveTo>
                    <a:pt x="2794" y="88"/>
                  </a:moveTo>
                  <a:lnTo>
                    <a:pt x="2794" y="89"/>
                  </a:lnTo>
                  <a:lnTo>
                    <a:pt x="2796" y="91"/>
                  </a:lnTo>
                  <a:lnTo>
                    <a:pt x="2798" y="93"/>
                  </a:lnTo>
                  <a:lnTo>
                    <a:pt x="2799" y="93"/>
                  </a:lnTo>
                  <a:lnTo>
                    <a:pt x="2798" y="89"/>
                  </a:lnTo>
                  <a:lnTo>
                    <a:pt x="2796" y="88"/>
                  </a:lnTo>
                  <a:lnTo>
                    <a:pt x="2794" y="88"/>
                  </a:lnTo>
                  <a:close/>
                  <a:moveTo>
                    <a:pt x="2724" y="91"/>
                  </a:moveTo>
                  <a:lnTo>
                    <a:pt x="2724" y="89"/>
                  </a:lnTo>
                  <a:lnTo>
                    <a:pt x="2721" y="89"/>
                  </a:lnTo>
                  <a:lnTo>
                    <a:pt x="2721" y="89"/>
                  </a:lnTo>
                  <a:lnTo>
                    <a:pt x="2721" y="89"/>
                  </a:lnTo>
                  <a:lnTo>
                    <a:pt x="2721" y="93"/>
                  </a:lnTo>
                  <a:lnTo>
                    <a:pt x="2724" y="94"/>
                  </a:lnTo>
                  <a:lnTo>
                    <a:pt x="2724" y="96"/>
                  </a:lnTo>
                  <a:lnTo>
                    <a:pt x="2728" y="98"/>
                  </a:lnTo>
                  <a:lnTo>
                    <a:pt x="2728" y="100"/>
                  </a:lnTo>
                  <a:lnTo>
                    <a:pt x="2730" y="101"/>
                  </a:lnTo>
                  <a:lnTo>
                    <a:pt x="2730" y="103"/>
                  </a:lnTo>
                  <a:lnTo>
                    <a:pt x="2731" y="103"/>
                  </a:lnTo>
                  <a:lnTo>
                    <a:pt x="2731" y="96"/>
                  </a:lnTo>
                  <a:lnTo>
                    <a:pt x="2730" y="96"/>
                  </a:lnTo>
                  <a:lnTo>
                    <a:pt x="2728" y="94"/>
                  </a:lnTo>
                  <a:lnTo>
                    <a:pt x="2726" y="93"/>
                  </a:lnTo>
                  <a:lnTo>
                    <a:pt x="2724" y="91"/>
                  </a:lnTo>
                  <a:close/>
                  <a:moveTo>
                    <a:pt x="3035" y="136"/>
                  </a:moveTo>
                  <a:lnTo>
                    <a:pt x="3033" y="142"/>
                  </a:lnTo>
                  <a:lnTo>
                    <a:pt x="3033" y="142"/>
                  </a:lnTo>
                  <a:lnTo>
                    <a:pt x="3033" y="156"/>
                  </a:lnTo>
                  <a:lnTo>
                    <a:pt x="3032" y="156"/>
                  </a:lnTo>
                  <a:lnTo>
                    <a:pt x="3032" y="163"/>
                  </a:lnTo>
                  <a:lnTo>
                    <a:pt x="3030" y="163"/>
                  </a:lnTo>
                  <a:lnTo>
                    <a:pt x="3030" y="164"/>
                  </a:lnTo>
                  <a:lnTo>
                    <a:pt x="3028" y="164"/>
                  </a:lnTo>
                  <a:lnTo>
                    <a:pt x="3028" y="173"/>
                  </a:lnTo>
                  <a:lnTo>
                    <a:pt x="3028" y="173"/>
                  </a:lnTo>
                  <a:lnTo>
                    <a:pt x="3028" y="175"/>
                  </a:lnTo>
                  <a:lnTo>
                    <a:pt x="3028" y="177"/>
                  </a:lnTo>
                  <a:lnTo>
                    <a:pt x="3028" y="180"/>
                  </a:lnTo>
                  <a:lnTo>
                    <a:pt x="3028" y="184"/>
                  </a:lnTo>
                  <a:lnTo>
                    <a:pt x="3033" y="184"/>
                  </a:lnTo>
                  <a:lnTo>
                    <a:pt x="3037" y="184"/>
                  </a:lnTo>
                  <a:lnTo>
                    <a:pt x="3035" y="189"/>
                  </a:lnTo>
                  <a:lnTo>
                    <a:pt x="3037" y="189"/>
                  </a:lnTo>
                  <a:lnTo>
                    <a:pt x="3037" y="194"/>
                  </a:lnTo>
                  <a:lnTo>
                    <a:pt x="3035" y="196"/>
                  </a:lnTo>
                  <a:lnTo>
                    <a:pt x="3035" y="197"/>
                  </a:lnTo>
                  <a:lnTo>
                    <a:pt x="3033" y="197"/>
                  </a:lnTo>
                  <a:lnTo>
                    <a:pt x="3033" y="199"/>
                  </a:lnTo>
                  <a:lnTo>
                    <a:pt x="3033" y="199"/>
                  </a:lnTo>
                  <a:lnTo>
                    <a:pt x="3033" y="201"/>
                  </a:lnTo>
                  <a:lnTo>
                    <a:pt x="3032" y="201"/>
                  </a:lnTo>
                  <a:lnTo>
                    <a:pt x="3032" y="208"/>
                  </a:lnTo>
                  <a:lnTo>
                    <a:pt x="3032" y="213"/>
                  </a:lnTo>
                  <a:lnTo>
                    <a:pt x="3033" y="218"/>
                  </a:lnTo>
                  <a:lnTo>
                    <a:pt x="3039" y="218"/>
                  </a:lnTo>
                  <a:lnTo>
                    <a:pt x="3039" y="217"/>
                  </a:lnTo>
                  <a:lnTo>
                    <a:pt x="3045" y="217"/>
                  </a:lnTo>
                  <a:lnTo>
                    <a:pt x="3049" y="217"/>
                  </a:lnTo>
                  <a:lnTo>
                    <a:pt x="3049" y="210"/>
                  </a:lnTo>
                  <a:lnTo>
                    <a:pt x="3049" y="210"/>
                  </a:lnTo>
                  <a:lnTo>
                    <a:pt x="3047" y="210"/>
                  </a:lnTo>
                  <a:lnTo>
                    <a:pt x="3047" y="208"/>
                  </a:lnTo>
                  <a:lnTo>
                    <a:pt x="3049" y="208"/>
                  </a:lnTo>
                  <a:lnTo>
                    <a:pt x="3049" y="206"/>
                  </a:lnTo>
                  <a:lnTo>
                    <a:pt x="3051" y="204"/>
                  </a:lnTo>
                  <a:lnTo>
                    <a:pt x="3051" y="203"/>
                  </a:lnTo>
                  <a:lnTo>
                    <a:pt x="3049" y="201"/>
                  </a:lnTo>
                  <a:lnTo>
                    <a:pt x="3049" y="197"/>
                  </a:lnTo>
                  <a:lnTo>
                    <a:pt x="3047" y="196"/>
                  </a:lnTo>
                  <a:lnTo>
                    <a:pt x="3047" y="194"/>
                  </a:lnTo>
                  <a:lnTo>
                    <a:pt x="3051" y="190"/>
                  </a:lnTo>
                  <a:lnTo>
                    <a:pt x="3051" y="178"/>
                  </a:lnTo>
                  <a:lnTo>
                    <a:pt x="3052" y="178"/>
                  </a:lnTo>
                  <a:lnTo>
                    <a:pt x="3054" y="177"/>
                  </a:lnTo>
                  <a:lnTo>
                    <a:pt x="3059" y="177"/>
                  </a:lnTo>
                  <a:lnTo>
                    <a:pt x="3059" y="177"/>
                  </a:lnTo>
                  <a:lnTo>
                    <a:pt x="3061" y="180"/>
                  </a:lnTo>
                  <a:lnTo>
                    <a:pt x="3061" y="184"/>
                  </a:lnTo>
                  <a:lnTo>
                    <a:pt x="3061" y="187"/>
                  </a:lnTo>
                  <a:lnTo>
                    <a:pt x="3061" y="190"/>
                  </a:lnTo>
                  <a:lnTo>
                    <a:pt x="3063" y="190"/>
                  </a:lnTo>
                  <a:lnTo>
                    <a:pt x="3063" y="192"/>
                  </a:lnTo>
                  <a:lnTo>
                    <a:pt x="3065" y="194"/>
                  </a:lnTo>
                  <a:lnTo>
                    <a:pt x="3065" y="197"/>
                  </a:lnTo>
                  <a:lnTo>
                    <a:pt x="3066" y="197"/>
                  </a:lnTo>
                  <a:lnTo>
                    <a:pt x="3066" y="199"/>
                  </a:lnTo>
                  <a:lnTo>
                    <a:pt x="3066" y="203"/>
                  </a:lnTo>
                  <a:lnTo>
                    <a:pt x="3066" y="206"/>
                  </a:lnTo>
                  <a:lnTo>
                    <a:pt x="3066" y="208"/>
                  </a:lnTo>
                  <a:lnTo>
                    <a:pt x="3066" y="210"/>
                  </a:lnTo>
                  <a:lnTo>
                    <a:pt x="3070" y="210"/>
                  </a:lnTo>
                  <a:lnTo>
                    <a:pt x="3070" y="210"/>
                  </a:lnTo>
                  <a:lnTo>
                    <a:pt x="3073" y="210"/>
                  </a:lnTo>
                  <a:lnTo>
                    <a:pt x="3073" y="210"/>
                  </a:lnTo>
                  <a:lnTo>
                    <a:pt x="3075" y="210"/>
                  </a:lnTo>
                  <a:lnTo>
                    <a:pt x="3077" y="208"/>
                  </a:lnTo>
                  <a:lnTo>
                    <a:pt x="3075" y="201"/>
                  </a:lnTo>
                  <a:lnTo>
                    <a:pt x="3079" y="201"/>
                  </a:lnTo>
                  <a:lnTo>
                    <a:pt x="3082" y="201"/>
                  </a:lnTo>
                  <a:lnTo>
                    <a:pt x="3086" y="201"/>
                  </a:lnTo>
                  <a:lnTo>
                    <a:pt x="3087" y="201"/>
                  </a:lnTo>
                  <a:lnTo>
                    <a:pt x="3087" y="199"/>
                  </a:lnTo>
                  <a:lnTo>
                    <a:pt x="3087" y="199"/>
                  </a:lnTo>
                  <a:lnTo>
                    <a:pt x="3087" y="196"/>
                  </a:lnTo>
                  <a:lnTo>
                    <a:pt x="3086" y="196"/>
                  </a:lnTo>
                  <a:lnTo>
                    <a:pt x="3086" y="196"/>
                  </a:lnTo>
                  <a:lnTo>
                    <a:pt x="3084" y="194"/>
                  </a:lnTo>
                  <a:lnTo>
                    <a:pt x="3084" y="194"/>
                  </a:lnTo>
                  <a:lnTo>
                    <a:pt x="3084" y="192"/>
                  </a:lnTo>
                  <a:lnTo>
                    <a:pt x="3082" y="192"/>
                  </a:lnTo>
                  <a:lnTo>
                    <a:pt x="3080" y="189"/>
                  </a:lnTo>
                  <a:lnTo>
                    <a:pt x="3079" y="185"/>
                  </a:lnTo>
                  <a:lnTo>
                    <a:pt x="3079" y="185"/>
                  </a:lnTo>
                  <a:lnTo>
                    <a:pt x="3079" y="182"/>
                  </a:lnTo>
                  <a:lnTo>
                    <a:pt x="3080" y="180"/>
                  </a:lnTo>
                  <a:lnTo>
                    <a:pt x="3079" y="180"/>
                  </a:lnTo>
                  <a:lnTo>
                    <a:pt x="3079" y="177"/>
                  </a:lnTo>
                  <a:lnTo>
                    <a:pt x="3072" y="175"/>
                  </a:lnTo>
                  <a:lnTo>
                    <a:pt x="3072" y="173"/>
                  </a:lnTo>
                  <a:lnTo>
                    <a:pt x="3072" y="171"/>
                  </a:lnTo>
                  <a:lnTo>
                    <a:pt x="3070" y="168"/>
                  </a:lnTo>
                  <a:lnTo>
                    <a:pt x="3070" y="164"/>
                  </a:lnTo>
                  <a:lnTo>
                    <a:pt x="3066" y="163"/>
                  </a:lnTo>
                  <a:lnTo>
                    <a:pt x="3063" y="163"/>
                  </a:lnTo>
                  <a:lnTo>
                    <a:pt x="3061" y="161"/>
                  </a:lnTo>
                  <a:lnTo>
                    <a:pt x="3059" y="159"/>
                  </a:lnTo>
                  <a:lnTo>
                    <a:pt x="3059" y="159"/>
                  </a:lnTo>
                  <a:lnTo>
                    <a:pt x="3059" y="157"/>
                  </a:lnTo>
                  <a:lnTo>
                    <a:pt x="3061" y="157"/>
                  </a:lnTo>
                  <a:lnTo>
                    <a:pt x="3061" y="156"/>
                  </a:lnTo>
                  <a:lnTo>
                    <a:pt x="3066" y="157"/>
                  </a:lnTo>
                  <a:lnTo>
                    <a:pt x="3066" y="156"/>
                  </a:lnTo>
                  <a:lnTo>
                    <a:pt x="3070" y="156"/>
                  </a:lnTo>
                  <a:lnTo>
                    <a:pt x="3070" y="156"/>
                  </a:lnTo>
                  <a:lnTo>
                    <a:pt x="3075" y="152"/>
                  </a:lnTo>
                  <a:lnTo>
                    <a:pt x="3075" y="152"/>
                  </a:lnTo>
                  <a:lnTo>
                    <a:pt x="3079" y="152"/>
                  </a:lnTo>
                  <a:lnTo>
                    <a:pt x="3079" y="149"/>
                  </a:lnTo>
                  <a:lnTo>
                    <a:pt x="3080" y="149"/>
                  </a:lnTo>
                  <a:lnTo>
                    <a:pt x="3080" y="147"/>
                  </a:lnTo>
                  <a:lnTo>
                    <a:pt x="3082" y="145"/>
                  </a:lnTo>
                  <a:lnTo>
                    <a:pt x="3084" y="143"/>
                  </a:lnTo>
                  <a:lnTo>
                    <a:pt x="3086" y="143"/>
                  </a:lnTo>
                  <a:lnTo>
                    <a:pt x="3087" y="142"/>
                  </a:lnTo>
                  <a:lnTo>
                    <a:pt x="3089" y="143"/>
                  </a:lnTo>
                  <a:lnTo>
                    <a:pt x="3091" y="136"/>
                  </a:lnTo>
                  <a:lnTo>
                    <a:pt x="3073" y="138"/>
                  </a:lnTo>
                  <a:lnTo>
                    <a:pt x="3070" y="136"/>
                  </a:lnTo>
                  <a:lnTo>
                    <a:pt x="3065" y="135"/>
                  </a:lnTo>
                  <a:lnTo>
                    <a:pt x="3065" y="138"/>
                  </a:lnTo>
                  <a:lnTo>
                    <a:pt x="3063" y="140"/>
                  </a:lnTo>
                  <a:lnTo>
                    <a:pt x="3061" y="142"/>
                  </a:lnTo>
                  <a:lnTo>
                    <a:pt x="3059" y="142"/>
                  </a:lnTo>
                  <a:lnTo>
                    <a:pt x="3059" y="142"/>
                  </a:lnTo>
                  <a:lnTo>
                    <a:pt x="3058" y="142"/>
                  </a:lnTo>
                  <a:lnTo>
                    <a:pt x="3058" y="140"/>
                  </a:lnTo>
                  <a:lnTo>
                    <a:pt x="3056" y="136"/>
                  </a:lnTo>
                  <a:lnTo>
                    <a:pt x="3052" y="136"/>
                  </a:lnTo>
                  <a:lnTo>
                    <a:pt x="3052" y="135"/>
                  </a:lnTo>
                  <a:lnTo>
                    <a:pt x="3049" y="135"/>
                  </a:lnTo>
                  <a:lnTo>
                    <a:pt x="3049" y="128"/>
                  </a:lnTo>
                  <a:lnTo>
                    <a:pt x="3049" y="122"/>
                  </a:lnTo>
                  <a:lnTo>
                    <a:pt x="3049" y="117"/>
                  </a:lnTo>
                  <a:lnTo>
                    <a:pt x="3051" y="112"/>
                  </a:lnTo>
                  <a:lnTo>
                    <a:pt x="3052" y="112"/>
                  </a:lnTo>
                  <a:lnTo>
                    <a:pt x="3054" y="114"/>
                  </a:lnTo>
                  <a:lnTo>
                    <a:pt x="3054" y="114"/>
                  </a:lnTo>
                  <a:lnTo>
                    <a:pt x="3054" y="112"/>
                  </a:lnTo>
                  <a:lnTo>
                    <a:pt x="3061" y="112"/>
                  </a:lnTo>
                  <a:lnTo>
                    <a:pt x="3061" y="112"/>
                  </a:lnTo>
                  <a:lnTo>
                    <a:pt x="3063" y="110"/>
                  </a:lnTo>
                  <a:lnTo>
                    <a:pt x="3063" y="110"/>
                  </a:lnTo>
                  <a:lnTo>
                    <a:pt x="3063" y="112"/>
                  </a:lnTo>
                  <a:lnTo>
                    <a:pt x="3070" y="114"/>
                  </a:lnTo>
                  <a:lnTo>
                    <a:pt x="3070" y="112"/>
                  </a:lnTo>
                  <a:lnTo>
                    <a:pt x="3084" y="112"/>
                  </a:lnTo>
                  <a:lnTo>
                    <a:pt x="3084" y="114"/>
                  </a:lnTo>
                  <a:lnTo>
                    <a:pt x="3087" y="114"/>
                  </a:lnTo>
                  <a:lnTo>
                    <a:pt x="3087" y="114"/>
                  </a:lnTo>
                  <a:lnTo>
                    <a:pt x="3091" y="114"/>
                  </a:lnTo>
                  <a:lnTo>
                    <a:pt x="3091" y="115"/>
                  </a:lnTo>
                  <a:lnTo>
                    <a:pt x="3093" y="115"/>
                  </a:lnTo>
                  <a:lnTo>
                    <a:pt x="3093" y="115"/>
                  </a:lnTo>
                  <a:lnTo>
                    <a:pt x="3093" y="114"/>
                  </a:lnTo>
                  <a:lnTo>
                    <a:pt x="3101" y="115"/>
                  </a:lnTo>
                  <a:lnTo>
                    <a:pt x="3101" y="114"/>
                  </a:lnTo>
                  <a:lnTo>
                    <a:pt x="3107" y="112"/>
                  </a:lnTo>
                  <a:lnTo>
                    <a:pt x="3108" y="107"/>
                  </a:lnTo>
                  <a:lnTo>
                    <a:pt x="3112" y="103"/>
                  </a:lnTo>
                  <a:lnTo>
                    <a:pt x="3115" y="100"/>
                  </a:lnTo>
                  <a:lnTo>
                    <a:pt x="3115" y="96"/>
                  </a:lnTo>
                  <a:lnTo>
                    <a:pt x="3117" y="93"/>
                  </a:lnTo>
                  <a:lnTo>
                    <a:pt x="3115" y="91"/>
                  </a:lnTo>
                  <a:lnTo>
                    <a:pt x="3115" y="91"/>
                  </a:lnTo>
                  <a:lnTo>
                    <a:pt x="3114" y="89"/>
                  </a:lnTo>
                  <a:lnTo>
                    <a:pt x="3112" y="89"/>
                  </a:lnTo>
                  <a:lnTo>
                    <a:pt x="3110" y="94"/>
                  </a:lnTo>
                  <a:lnTo>
                    <a:pt x="3105" y="96"/>
                  </a:lnTo>
                  <a:lnTo>
                    <a:pt x="3105" y="98"/>
                  </a:lnTo>
                  <a:lnTo>
                    <a:pt x="3103" y="100"/>
                  </a:lnTo>
                  <a:lnTo>
                    <a:pt x="3103" y="101"/>
                  </a:lnTo>
                  <a:lnTo>
                    <a:pt x="3100" y="101"/>
                  </a:lnTo>
                  <a:lnTo>
                    <a:pt x="3100" y="101"/>
                  </a:lnTo>
                  <a:lnTo>
                    <a:pt x="3096" y="101"/>
                  </a:lnTo>
                  <a:lnTo>
                    <a:pt x="3096" y="103"/>
                  </a:lnTo>
                  <a:lnTo>
                    <a:pt x="3084" y="103"/>
                  </a:lnTo>
                  <a:lnTo>
                    <a:pt x="3079" y="105"/>
                  </a:lnTo>
                  <a:lnTo>
                    <a:pt x="3079" y="103"/>
                  </a:lnTo>
                  <a:lnTo>
                    <a:pt x="3068" y="103"/>
                  </a:lnTo>
                  <a:lnTo>
                    <a:pt x="3066" y="101"/>
                  </a:lnTo>
                  <a:lnTo>
                    <a:pt x="3063" y="101"/>
                  </a:lnTo>
                  <a:lnTo>
                    <a:pt x="3063" y="101"/>
                  </a:lnTo>
                  <a:lnTo>
                    <a:pt x="3063" y="100"/>
                  </a:lnTo>
                  <a:lnTo>
                    <a:pt x="3063" y="98"/>
                  </a:lnTo>
                  <a:lnTo>
                    <a:pt x="3058" y="98"/>
                  </a:lnTo>
                  <a:lnTo>
                    <a:pt x="3054" y="100"/>
                  </a:lnTo>
                  <a:lnTo>
                    <a:pt x="3051" y="100"/>
                  </a:lnTo>
                  <a:lnTo>
                    <a:pt x="3049" y="101"/>
                  </a:lnTo>
                  <a:lnTo>
                    <a:pt x="3049" y="103"/>
                  </a:lnTo>
                  <a:lnTo>
                    <a:pt x="3045" y="101"/>
                  </a:lnTo>
                  <a:lnTo>
                    <a:pt x="3044" y="105"/>
                  </a:lnTo>
                  <a:lnTo>
                    <a:pt x="3040" y="108"/>
                  </a:lnTo>
                  <a:lnTo>
                    <a:pt x="3039" y="110"/>
                  </a:lnTo>
                  <a:lnTo>
                    <a:pt x="3039" y="110"/>
                  </a:lnTo>
                  <a:lnTo>
                    <a:pt x="3039" y="115"/>
                  </a:lnTo>
                  <a:lnTo>
                    <a:pt x="3039" y="115"/>
                  </a:lnTo>
                  <a:lnTo>
                    <a:pt x="3039" y="117"/>
                  </a:lnTo>
                  <a:lnTo>
                    <a:pt x="3039" y="119"/>
                  </a:lnTo>
                  <a:lnTo>
                    <a:pt x="3039" y="119"/>
                  </a:lnTo>
                  <a:lnTo>
                    <a:pt x="3039" y="122"/>
                  </a:lnTo>
                  <a:lnTo>
                    <a:pt x="3039" y="124"/>
                  </a:lnTo>
                  <a:lnTo>
                    <a:pt x="3040" y="128"/>
                  </a:lnTo>
                  <a:lnTo>
                    <a:pt x="3040" y="131"/>
                  </a:lnTo>
                  <a:lnTo>
                    <a:pt x="3039" y="133"/>
                  </a:lnTo>
                  <a:lnTo>
                    <a:pt x="3039" y="135"/>
                  </a:lnTo>
                  <a:lnTo>
                    <a:pt x="3037" y="136"/>
                  </a:lnTo>
                  <a:lnTo>
                    <a:pt x="3035" y="136"/>
                  </a:lnTo>
                  <a:close/>
                  <a:moveTo>
                    <a:pt x="2799" y="100"/>
                  </a:moveTo>
                  <a:lnTo>
                    <a:pt x="2798" y="96"/>
                  </a:lnTo>
                  <a:lnTo>
                    <a:pt x="2798" y="94"/>
                  </a:lnTo>
                  <a:lnTo>
                    <a:pt x="2794" y="94"/>
                  </a:lnTo>
                  <a:lnTo>
                    <a:pt x="2794" y="98"/>
                  </a:lnTo>
                  <a:lnTo>
                    <a:pt x="2796" y="98"/>
                  </a:lnTo>
                  <a:lnTo>
                    <a:pt x="2796" y="100"/>
                  </a:lnTo>
                  <a:lnTo>
                    <a:pt x="2799" y="100"/>
                  </a:lnTo>
                  <a:close/>
                  <a:moveTo>
                    <a:pt x="2824" y="94"/>
                  </a:moveTo>
                  <a:lnTo>
                    <a:pt x="2824" y="96"/>
                  </a:lnTo>
                  <a:lnTo>
                    <a:pt x="2826" y="96"/>
                  </a:lnTo>
                  <a:lnTo>
                    <a:pt x="2826" y="94"/>
                  </a:lnTo>
                  <a:lnTo>
                    <a:pt x="2824" y="94"/>
                  </a:lnTo>
                  <a:close/>
                  <a:moveTo>
                    <a:pt x="626" y="115"/>
                  </a:moveTo>
                  <a:lnTo>
                    <a:pt x="625" y="114"/>
                  </a:lnTo>
                  <a:lnTo>
                    <a:pt x="625" y="112"/>
                  </a:lnTo>
                  <a:lnTo>
                    <a:pt x="623" y="110"/>
                  </a:lnTo>
                  <a:lnTo>
                    <a:pt x="618" y="112"/>
                  </a:lnTo>
                  <a:lnTo>
                    <a:pt x="618" y="114"/>
                  </a:lnTo>
                  <a:lnTo>
                    <a:pt x="616" y="114"/>
                  </a:lnTo>
                  <a:lnTo>
                    <a:pt x="616" y="114"/>
                  </a:lnTo>
                  <a:lnTo>
                    <a:pt x="614" y="115"/>
                  </a:lnTo>
                  <a:lnTo>
                    <a:pt x="616" y="115"/>
                  </a:lnTo>
                  <a:lnTo>
                    <a:pt x="616" y="117"/>
                  </a:lnTo>
                  <a:lnTo>
                    <a:pt x="607" y="121"/>
                  </a:lnTo>
                  <a:lnTo>
                    <a:pt x="605" y="126"/>
                  </a:lnTo>
                  <a:lnTo>
                    <a:pt x="604" y="128"/>
                  </a:lnTo>
                  <a:lnTo>
                    <a:pt x="604" y="128"/>
                  </a:lnTo>
                  <a:lnTo>
                    <a:pt x="602" y="129"/>
                  </a:lnTo>
                  <a:lnTo>
                    <a:pt x="602" y="135"/>
                  </a:lnTo>
                  <a:lnTo>
                    <a:pt x="602" y="140"/>
                  </a:lnTo>
                  <a:lnTo>
                    <a:pt x="604" y="143"/>
                  </a:lnTo>
                  <a:lnTo>
                    <a:pt x="605" y="143"/>
                  </a:lnTo>
                  <a:lnTo>
                    <a:pt x="609" y="147"/>
                  </a:lnTo>
                  <a:lnTo>
                    <a:pt x="612" y="147"/>
                  </a:lnTo>
                  <a:lnTo>
                    <a:pt x="612" y="145"/>
                  </a:lnTo>
                  <a:lnTo>
                    <a:pt x="623" y="147"/>
                  </a:lnTo>
                  <a:lnTo>
                    <a:pt x="625" y="143"/>
                  </a:lnTo>
                  <a:lnTo>
                    <a:pt x="630" y="143"/>
                  </a:lnTo>
                  <a:lnTo>
                    <a:pt x="630" y="142"/>
                  </a:lnTo>
                  <a:lnTo>
                    <a:pt x="630" y="140"/>
                  </a:lnTo>
                  <a:lnTo>
                    <a:pt x="633" y="140"/>
                  </a:lnTo>
                  <a:lnTo>
                    <a:pt x="633" y="135"/>
                  </a:lnTo>
                  <a:lnTo>
                    <a:pt x="635" y="133"/>
                  </a:lnTo>
                  <a:lnTo>
                    <a:pt x="637" y="129"/>
                  </a:lnTo>
                  <a:lnTo>
                    <a:pt x="635" y="128"/>
                  </a:lnTo>
                  <a:lnTo>
                    <a:pt x="635" y="126"/>
                  </a:lnTo>
                  <a:lnTo>
                    <a:pt x="635" y="124"/>
                  </a:lnTo>
                  <a:lnTo>
                    <a:pt x="635" y="119"/>
                  </a:lnTo>
                  <a:lnTo>
                    <a:pt x="635" y="119"/>
                  </a:lnTo>
                  <a:lnTo>
                    <a:pt x="635" y="117"/>
                  </a:lnTo>
                  <a:lnTo>
                    <a:pt x="628" y="119"/>
                  </a:lnTo>
                  <a:lnTo>
                    <a:pt x="626" y="119"/>
                  </a:lnTo>
                  <a:lnTo>
                    <a:pt x="626" y="117"/>
                  </a:lnTo>
                  <a:lnTo>
                    <a:pt x="623" y="117"/>
                  </a:lnTo>
                  <a:lnTo>
                    <a:pt x="625" y="117"/>
                  </a:lnTo>
                  <a:lnTo>
                    <a:pt x="625" y="115"/>
                  </a:lnTo>
                  <a:lnTo>
                    <a:pt x="626" y="115"/>
                  </a:lnTo>
                  <a:close/>
                  <a:moveTo>
                    <a:pt x="8" y="129"/>
                  </a:moveTo>
                  <a:lnTo>
                    <a:pt x="8" y="126"/>
                  </a:lnTo>
                  <a:lnTo>
                    <a:pt x="5" y="124"/>
                  </a:lnTo>
                  <a:lnTo>
                    <a:pt x="3" y="115"/>
                  </a:lnTo>
                  <a:lnTo>
                    <a:pt x="0" y="115"/>
                  </a:lnTo>
                  <a:lnTo>
                    <a:pt x="0" y="117"/>
                  </a:lnTo>
                  <a:lnTo>
                    <a:pt x="3" y="117"/>
                  </a:lnTo>
                  <a:lnTo>
                    <a:pt x="3" y="129"/>
                  </a:lnTo>
                  <a:lnTo>
                    <a:pt x="5" y="129"/>
                  </a:lnTo>
                  <a:lnTo>
                    <a:pt x="5" y="131"/>
                  </a:lnTo>
                  <a:lnTo>
                    <a:pt x="3" y="131"/>
                  </a:lnTo>
                  <a:lnTo>
                    <a:pt x="1" y="133"/>
                  </a:lnTo>
                  <a:lnTo>
                    <a:pt x="0" y="135"/>
                  </a:lnTo>
                  <a:lnTo>
                    <a:pt x="0" y="135"/>
                  </a:lnTo>
                  <a:lnTo>
                    <a:pt x="0" y="135"/>
                  </a:lnTo>
                  <a:lnTo>
                    <a:pt x="0" y="135"/>
                  </a:lnTo>
                  <a:lnTo>
                    <a:pt x="3" y="136"/>
                  </a:lnTo>
                  <a:lnTo>
                    <a:pt x="5" y="135"/>
                  </a:lnTo>
                  <a:lnTo>
                    <a:pt x="8" y="133"/>
                  </a:lnTo>
                  <a:lnTo>
                    <a:pt x="10" y="131"/>
                  </a:lnTo>
                  <a:lnTo>
                    <a:pt x="12" y="131"/>
                  </a:lnTo>
                  <a:lnTo>
                    <a:pt x="12" y="131"/>
                  </a:lnTo>
                  <a:lnTo>
                    <a:pt x="10" y="129"/>
                  </a:lnTo>
                  <a:lnTo>
                    <a:pt x="10" y="129"/>
                  </a:lnTo>
                  <a:lnTo>
                    <a:pt x="8" y="129"/>
                  </a:lnTo>
                  <a:close/>
                  <a:moveTo>
                    <a:pt x="3204" y="126"/>
                  </a:moveTo>
                  <a:lnTo>
                    <a:pt x="3204" y="124"/>
                  </a:lnTo>
                  <a:lnTo>
                    <a:pt x="3203" y="124"/>
                  </a:lnTo>
                  <a:lnTo>
                    <a:pt x="3201" y="124"/>
                  </a:lnTo>
                  <a:lnTo>
                    <a:pt x="3201" y="122"/>
                  </a:lnTo>
                  <a:lnTo>
                    <a:pt x="3196" y="122"/>
                  </a:lnTo>
                  <a:lnTo>
                    <a:pt x="3196" y="121"/>
                  </a:lnTo>
                  <a:lnTo>
                    <a:pt x="3192" y="122"/>
                  </a:lnTo>
                  <a:lnTo>
                    <a:pt x="3192" y="122"/>
                  </a:lnTo>
                  <a:lnTo>
                    <a:pt x="3187" y="122"/>
                  </a:lnTo>
                  <a:lnTo>
                    <a:pt x="3187" y="124"/>
                  </a:lnTo>
                  <a:lnTo>
                    <a:pt x="3187" y="124"/>
                  </a:lnTo>
                  <a:lnTo>
                    <a:pt x="3187" y="126"/>
                  </a:lnTo>
                  <a:lnTo>
                    <a:pt x="3189" y="126"/>
                  </a:lnTo>
                  <a:lnTo>
                    <a:pt x="3189" y="126"/>
                  </a:lnTo>
                  <a:lnTo>
                    <a:pt x="3190" y="126"/>
                  </a:lnTo>
                  <a:lnTo>
                    <a:pt x="3192" y="126"/>
                  </a:lnTo>
                  <a:lnTo>
                    <a:pt x="3192" y="128"/>
                  </a:lnTo>
                  <a:lnTo>
                    <a:pt x="3196" y="128"/>
                  </a:lnTo>
                  <a:lnTo>
                    <a:pt x="3199" y="128"/>
                  </a:lnTo>
                  <a:lnTo>
                    <a:pt x="3203" y="128"/>
                  </a:lnTo>
                  <a:lnTo>
                    <a:pt x="3204" y="126"/>
                  </a:lnTo>
                  <a:close/>
                  <a:moveTo>
                    <a:pt x="14" y="124"/>
                  </a:moveTo>
                  <a:lnTo>
                    <a:pt x="14" y="122"/>
                  </a:lnTo>
                  <a:lnTo>
                    <a:pt x="14" y="122"/>
                  </a:lnTo>
                  <a:lnTo>
                    <a:pt x="14" y="122"/>
                  </a:lnTo>
                  <a:lnTo>
                    <a:pt x="14" y="122"/>
                  </a:lnTo>
                  <a:lnTo>
                    <a:pt x="12" y="122"/>
                  </a:lnTo>
                  <a:lnTo>
                    <a:pt x="12" y="122"/>
                  </a:lnTo>
                  <a:lnTo>
                    <a:pt x="12" y="124"/>
                  </a:lnTo>
                  <a:lnTo>
                    <a:pt x="14" y="124"/>
                  </a:lnTo>
                  <a:close/>
                  <a:moveTo>
                    <a:pt x="593" y="124"/>
                  </a:moveTo>
                  <a:lnTo>
                    <a:pt x="595" y="124"/>
                  </a:lnTo>
                  <a:lnTo>
                    <a:pt x="595" y="124"/>
                  </a:lnTo>
                  <a:lnTo>
                    <a:pt x="595" y="122"/>
                  </a:lnTo>
                  <a:lnTo>
                    <a:pt x="593" y="122"/>
                  </a:lnTo>
                  <a:lnTo>
                    <a:pt x="591" y="126"/>
                  </a:lnTo>
                  <a:lnTo>
                    <a:pt x="593" y="126"/>
                  </a:lnTo>
                  <a:lnTo>
                    <a:pt x="593" y="124"/>
                  </a:lnTo>
                  <a:lnTo>
                    <a:pt x="593" y="124"/>
                  </a:lnTo>
                  <a:close/>
                  <a:moveTo>
                    <a:pt x="2815" y="129"/>
                  </a:moveTo>
                  <a:lnTo>
                    <a:pt x="2815" y="128"/>
                  </a:lnTo>
                  <a:lnTo>
                    <a:pt x="2817" y="128"/>
                  </a:lnTo>
                  <a:lnTo>
                    <a:pt x="2817" y="126"/>
                  </a:lnTo>
                  <a:lnTo>
                    <a:pt x="2815" y="126"/>
                  </a:lnTo>
                  <a:lnTo>
                    <a:pt x="2815" y="129"/>
                  </a:lnTo>
                  <a:lnTo>
                    <a:pt x="2815" y="129"/>
                  </a:lnTo>
                  <a:close/>
                  <a:moveTo>
                    <a:pt x="3154" y="131"/>
                  </a:moveTo>
                  <a:lnTo>
                    <a:pt x="3150" y="131"/>
                  </a:lnTo>
                  <a:lnTo>
                    <a:pt x="3150" y="129"/>
                  </a:lnTo>
                  <a:lnTo>
                    <a:pt x="3150" y="128"/>
                  </a:lnTo>
                  <a:lnTo>
                    <a:pt x="3148" y="128"/>
                  </a:lnTo>
                  <a:lnTo>
                    <a:pt x="3148" y="135"/>
                  </a:lnTo>
                  <a:lnTo>
                    <a:pt x="3154" y="135"/>
                  </a:lnTo>
                  <a:lnTo>
                    <a:pt x="3154" y="131"/>
                  </a:lnTo>
                  <a:close/>
                  <a:moveTo>
                    <a:pt x="597" y="131"/>
                  </a:moveTo>
                  <a:lnTo>
                    <a:pt x="597" y="131"/>
                  </a:lnTo>
                  <a:lnTo>
                    <a:pt x="597" y="129"/>
                  </a:lnTo>
                  <a:lnTo>
                    <a:pt x="597" y="129"/>
                  </a:lnTo>
                  <a:lnTo>
                    <a:pt x="597" y="129"/>
                  </a:lnTo>
                  <a:lnTo>
                    <a:pt x="597" y="131"/>
                  </a:lnTo>
                  <a:close/>
                  <a:moveTo>
                    <a:pt x="3409" y="213"/>
                  </a:moveTo>
                  <a:lnTo>
                    <a:pt x="3409" y="213"/>
                  </a:lnTo>
                  <a:lnTo>
                    <a:pt x="3409" y="213"/>
                  </a:lnTo>
                  <a:lnTo>
                    <a:pt x="3409" y="211"/>
                  </a:lnTo>
                  <a:lnTo>
                    <a:pt x="3409" y="211"/>
                  </a:lnTo>
                  <a:lnTo>
                    <a:pt x="3405" y="204"/>
                  </a:lnTo>
                  <a:lnTo>
                    <a:pt x="3403" y="204"/>
                  </a:lnTo>
                  <a:lnTo>
                    <a:pt x="3403" y="201"/>
                  </a:lnTo>
                  <a:lnTo>
                    <a:pt x="3402" y="201"/>
                  </a:lnTo>
                  <a:lnTo>
                    <a:pt x="3400" y="197"/>
                  </a:lnTo>
                  <a:lnTo>
                    <a:pt x="3393" y="197"/>
                  </a:lnTo>
                  <a:lnTo>
                    <a:pt x="3389" y="192"/>
                  </a:lnTo>
                  <a:lnTo>
                    <a:pt x="3388" y="192"/>
                  </a:lnTo>
                  <a:lnTo>
                    <a:pt x="3388" y="189"/>
                  </a:lnTo>
                  <a:lnTo>
                    <a:pt x="3381" y="189"/>
                  </a:lnTo>
                  <a:lnTo>
                    <a:pt x="3379" y="185"/>
                  </a:lnTo>
                  <a:lnTo>
                    <a:pt x="3375" y="185"/>
                  </a:lnTo>
                  <a:lnTo>
                    <a:pt x="3375" y="185"/>
                  </a:lnTo>
                  <a:lnTo>
                    <a:pt x="3370" y="185"/>
                  </a:lnTo>
                  <a:lnTo>
                    <a:pt x="3368" y="184"/>
                  </a:lnTo>
                  <a:lnTo>
                    <a:pt x="3367" y="184"/>
                  </a:lnTo>
                  <a:lnTo>
                    <a:pt x="3367" y="182"/>
                  </a:lnTo>
                  <a:lnTo>
                    <a:pt x="3361" y="182"/>
                  </a:lnTo>
                  <a:lnTo>
                    <a:pt x="3361" y="180"/>
                  </a:lnTo>
                  <a:lnTo>
                    <a:pt x="3360" y="180"/>
                  </a:lnTo>
                  <a:lnTo>
                    <a:pt x="3360" y="180"/>
                  </a:lnTo>
                  <a:lnTo>
                    <a:pt x="3353" y="178"/>
                  </a:lnTo>
                  <a:lnTo>
                    <a:pt x="3351" y="177"/>
                  </a:lnTo>
                  <a:lnTo>
                    <a:pt x="3347" y="175"/>
                  </a:lnTo>
                  <a:lnTo>
                    <a:pt x="3344" y="173"/>
                  </a:lnTo>
                  <a:lnTo>
                    <a:pt x="3344" y="171"/>
                  </a:lnTo>
                  <a:lnTo>
                    <a:pt x="3342" y="171"/>
                  </a:lnTo>
                  <a:lnTo>
                    <a:pt x="3342" y="168"/>
                  </a:lnTo>
                  <a:lnTo>
                    <a:pt x="3337" y="170"/>
                  </a:lnTo>
                  <a:lnTo>
                    <a:pt x="3337" y="168"/>
                  </a:lnTo>
                  <a:lnTo>
                    <a:pt x="3335" y="166"/>
                  </a:lnTo>
                  <a:lnTo>
                    <a:pt x="3335" y="164"/>
                  </a:lnTo>
                  <a:lnTo>
                    <a:pt x="3330" y="164"/>
                  </a:lnTo>
                  <a:lnTo>
                    <a:pt x="3330" y="164"/>
                  </a:lnTo>
                  <a:lnTo>
                    <a:pt x="3328" y="164"/>
                  </a:lnTo>
                  <a:lnTo>
                    <a:pt x="3327" y="164"/>
                  </a:lnTo>
                  <a:lnTo>
                    <a:pt x="3327" y="164"/>
                  </a:lnTo>
                  <a:lnTo>
                    <a:pt x="3318" y="164"/>
                  </a:lnTo>
                  <a:lnTo>
                    <a:pt x="3318" y="163"/>
                  </a:lnTo>
                  <a:lnTo>
                    <a:pt x="3314" y="163"/>
                  </a:lnTo>
                  <a:lnTo>
                    <a:pt x="3314" y="161"/>
                  </a:lnTo>
                  <a:lnTo>
                    <a:pt x="3309" y="159"/>
                  </a:lnTo>
                  <a:lnTo>
                    <a:pt x="3307" y="157"/>
                  </a:lnTo>
                  <a:lnTo>
                    <a:pt x="3304" y="157"/>
                  </a:lnTo>
                  <a:lnTo>
                    <a:pt x="3302" y="154"/>
                  </a:lnTo>
                  <a:lnTo>
                    <a:pt x="3299" y="154"/>
                  </a:lnTo>
                  <a:lnTo>
                    <a:pt x="3297" y="152"/>
                  </a:lnTo>
                  <a:lnTo>
                    <a:pt x="3292" y="150"/>
                  </a:lnTo>
                  <a:lnTo>
                    <a:pt x="3292" y="152"/>
                  </a:lnTo>
                  <a:lnTo>
                    <a:pt x="3288" y="154"/>
                  </a:lnTo>
                  <a:lnTo>
                    <a:pt x="3286" y="156"/>
                  </a:lnTo>
                  <a:lnTo>
                    <a:pt x="3283" y="159"/>
                  </a:lnTo>
                  <a:lnTo>
                    <a:pt x="3283" y="161"/>
                  </a:lnTo>
                  <a:lnTo>
                    <a:pt x="3279" y="161"/>
                  </a:lnTo>
                  <a:lnTo>
                    <a:pt x="3279" y="163"/>
                  </a:lnTo>
                  <a:lnTo>
                    <a:pt x="3278" y="163"/>
                  </a:lnTo>
                  <a:lnTo>
                    <a:pt x="3276" y="163"/>
                  </a:lnTo>
                  <a:lnTo>
                    <a:pt x="3274" y="164"/>
                  </a:lnTo>
                  <a:lnTo>
                    <a:pt x="3272" y="168"/>
                  </a:lnTo>
                  <a:lnTo>
                    <a:pt x="3271" y="171"/>
                  </a:lnTo>
                  <a:lnTo>
                    <a:pt x="3271" y="171"/>
                  </a:lnTo>
                  <a:lnTo>
                    <a:pt x="3271" y="173"/>
                  </a:lnTo>
                  <a:lnTo>
                    <a:pt x="3269" y="173"/>
                  </a:lnTo>
                  <a:lnTo>
                    <a:pt x="3267" y="177"/>
                  </a:lnTo>
                  <a:lnTo>
                    <a:pt x="3267" y="177"/>
                  </a:lnTo>
                  <a:lnTo>
                    <a:pt x="3265" y="177"/>
                  </a:lnTo>
                  <a:lnTo>
                    <a:pt x="3265" y="177"/>
                  </a:lnTo>
                  <a:lnTo>
                    <a:pt x="3264" y="178"/>
                  </a:lnTo>
                  <a:lnTo>
                    <a:pt x="3262" y="178"/>
                  </a:lnTo>
                  <a:lnTo>
                    <a:pt x="3262" y="180"/>
                  </a:lnTo>
                  <a:lnTo>
                    <a:pt x="3257" y="180"/>
                  </a:lnTo>
                  <a:lnTo>
                    <a:pt x="3257" y="175"/>
                  </a:lnTo>
                  <a:lnTo>
                    <a:pt x="3255" y="175"/>
                  </a:lnTo>
                  <a:lnTo>
                    <a:pt x="3255" y="173"/>
                  </a:lnTo>
                  <a:lnTo>
                    <a:pt x="3255" y="173"/>
                  </a:lnTo>
                  <a:lnTo>
                    <a:pt x="3253" y="175"/>
                  </a:lnTo>
                  <a:lnTo>
                    <a:pt x="3253" y="175"/>
                  </a:lnTo>
                  <a:lnTo>
                    <a:pt x="3253" y="175"/>
                  </a:lnTo>
                  <a:lnTo>
                    <a:pt x="3253" y="168"/>
                  </a:lnTo>
                  <a:lnTo>
                    <a:pt x="3250" y="166"/>
                  </a:lnTo>
                  <a:lnTo>
                    <a:pt x="3248" y="168"/>
                  </a:lnTo>
                  <a:lnTo>
                    <a:pt x="3248" y="168"/>
                  </a:lnTo>
                  <a:lnTo>
                    <a:pt x="3248" y="168"/>
                  </a:lnTo>
                  <a:lnTo>
                    <a:pt x="3248" y="170"/>
                  </a:lnTo>
                  <a:lnTo>
                    <a:pt x="3246" y="170"/>
                  </a:lnTo>
                  <a:lnTo>
                    <a:pt x="3246" y="166"/>
                  </a:lnTo>
                  <a:lnTo>
                    <a:pt x="3246" y="163"/>
                  </a:lnTo>
                  <a:lnTo>
                    <a:pt x="3246" y="161"/>
                  </a:lnTo>
                  <a:lnTo>
                    <a:pt x="3244" y="159"/>
                  </a:lnTo>
                  <a:lnTo>
                    <a:pt x="3244" y="149"/>
                  </a:lnTo>
                  <a:lnTo>
                    <a:pt x="3246" y="149"/>
                  </a:lnTo>
                  <a:lnTo>
                    <a:pt x="3246" y="147"/>
                  </a:lnTo>
                  <a:lnTo>
                    <a:pt x="3246" y="147"/>
                  </a:lnTo>
                  <a:lnTo>
                    <a:pt x="3244" y="136"/>
                  </a:lnTo>
                  <a:lnTo>
                    <a:pt x="3241" y="135"/>
                  </a:lnTo>
                  <a:lnTo>
                    <a:pt x="3241" y="135"/>
                  </a:lnTo>
                  <a:lnTo>
                    <a:pt x="3236" y="135"/>
                  </a:lnTo>
                  <a:lnTo>
                    <a:pt x="3236" y="133"/>
                  </a:lnTo>
                  <a:lnTo>
                    <a:pt x="3232" y="133"/>
                  </a:lnTo>
                  <a:lnTo>
                    <a:pt x="3232" y="135"/>
                  </a:lnTo>
                  <a:lnTo>
                    <a:pt x="3222" y="133"/>
                  </a:lnTo>
                  <a:lnTo>
                    <a:pt x="3222" y="131"/>
                  </a:lnTo>
                  <a:lnTo>
                    <a:pt x="3213" y="133"/>
                  </a:lnTo>
                  <a:lnTo>
                    <a:pt x="3213" y="136"/>
                  </a:lnTo>
                  <a:lnTo>
                    <a:pt x="3208" y="138"/>
                  </a:lnTo>
                  <a:lnTo>
                    <a:pt x="3203" y="138"/>
                  </a:lnTo>
                  <a:lnTo>
                    <a:pt x="3201" y="142"/>
                  </a:lnTo>
                  <a:lnTo>
                    <a:pt x="3203" y="142"/>
                  </a:lnTo>
                  <a:lnTo>
                    <a:pt x="3203" y="143"/>
                  </a:lnTo>
                  <a:lnTo>
                    <a:pt x="3203" y="145"/>
                  </a:lnTo>
                  <a:lnTo>
                    <a:pt x="3201" y="147"/>
                  </a:lnTo>
                  <a:lnTo>
                    <a:pt x="3201" y="149"/>
                  </a:lnTo>
                  <a:lnTo>
                    <a:pt x="3201" y="149"/>
                  </a:lnTo>
                  <a:lnTo>
                    <a:pt x="3201" y="150"/>
                  </a:lnTo>
                  <a:lnTo>
                    <a:pt x="3204" y="150"/>
                  </a:lnTo>
                  <a:lnTo>
                    <a:pt x="3206" y="150"/>
                  </a:lnTo>
                  <a:lnTo>
                    <a:pt x="3210" y="150"/>
                  </a:lnTo>
                  <a:lnTo>
                    <a:pt x="3211" y="150"/>
                  </a:lnTo>
                  <a:lnTo>
                    <a:pt x="3211" y="152"/>
                  </a:lnTo>
                  <a:lnTo>
                    <a:pt x="3215" y="152"/>
                  </a:lnTo>
                  <a:lnTo>
                    <a:pt x="3215" y="157"/>
                  </a:lnTo>
                  <a:lnTo>
                    <a:pt x="3217" y="157"/>
                  </a:lnTo>
                  <a:lnTo>
                    <a:pt x="3217" y="159"/>
                  </a:lnTo>
                  <a:lnTo>
                    <a:pt x="3213" y="159"/>
                  </a:lnTo>
                  <a:lnTo>
                    <a:pt x="3217" y="159"/>
                  </a:lnTo>
                  <a:lnTo>
                    <a:pt x="3218" y="159"/>
                  </a:lnTo>
                  <a:lnTo>
                    <a:pt x="3222" y="159"/>
                  </a:lnTo>
                  <a:lnTo>
                    <a:pt x="3225" y="159"/>
                  </a:lnTo>
                  <a:lnTo>
                    <a:pt x="3225" y="161"/>
                  </a:lnTo>
                  <a:lnTo>
                    <a:pt x="3227" y="161"/>
                  </a:lnTo>
                  <a:lnTo>
                    <a:pt x="3229" y="159"/>
                  </a:lnTo>
                  <a:lnTo>
                    <a:pt x="3231" y="159"/>
                  </a:lnTo>
                  <a:lnTo>
                    <a:pt x="3236" y="161"/>
                  </a:lnTo>
                  <a:lnTo>
                    <a:pt x="3241" y="163"/>
                  </a:lnTo>
                  <a:lnTo>
                    <a:pt x="3241" y="164"/>
                  </a:lnTo>
                  <a:lnTo>
                    <a:pt x="3234" y="164"/>
                  </a:lnTo>
                  <a:lnTo>
                    <a:pt x="3234" y="166"/>
                  </a:lnTo>
                  <a:lnTo>
                    <a:pt x="3229" y="164"/>
                  </a:lnTo>
                  <a:lnTo>
                    <a:pt x="3229" y="166"/>
                  </a:lnTo>
                  <a:lnTo>
                    <a:pt x="3227" y="166"/>
                  </a:lnTo>
                  <a:lnTo>
                    <a:pt x="3227" y="168"/>
                  </a:lnTo>
                  <a:lnTo>
                    <a:pt x="3222" y="168"/>
                  </a:lnTo>
                  <a:lnTo>
                    <a:pt x="3220" y="168"/>
                  </a:lnTo>
                  <a:lnTo>
                    <a:pt x="3217" y="168"/>
                  </a:lnTo>
                  <a:lnTo>
                    <a:pt x="3213" y="168"/>
                  </a:lnTo>
                  <a:lnTo>
                    <a:pt x="3213" y="168"/>
                  </a:lnTo>
                  <a:lnTo>
                    <a:pt x="3211" y="168"/>
                  </a:lnTo>
                  <a:lnTo>
                    <a:pt x="3213" y="171"/>
                  </a:lnTo>
                  <a:lnTo>
                    <a:pt x="3220" y="171"/>
                  </a:lnTo>
                  <a:lnTo>
                    <a:pt x="3222" y="180"/>
                  </a:lnTo>
                  <a:lnTo>
                    <a:pt x="3225" y="178"/>
                  </a:lnTo>
                  <a:lnTo>
                    <a:pt x="3225" y="180"/>
                  </a:lnTo>
                  <a:lnTo>
                    <a:pt x="3225" y="180"/>
                  </a:lnTo>
                  <a:lnTo>
                    <a:pt x="3225" y="185"/>
                  </a:lnTo>
                  <a:lnTo>
                    <a:pt x="3225" y="185"/>
                  </a:lnTo>
                  <a:lnTo>
                    <a:pt x="3227" y="189"/>
                  </a:lnTo>
                  <a:lnTo>
                    <a:pt x="3231" y="187"/>
                  </a:lnTo>
                  <a:lnTo>
                    <a:pt x="3232" y="187"/>
                  </a:lnTo>
                  <a:lnTo>
                    <a:pt x="3232" y="185"/>
                  </a:lnTo>
                  <a:lnTo>
                    <a:pt x="3232" y="184"/>
                  </a:lnTo>
                  <a:lnTo>
                    <a:pt x="3234" y="182"/>
                  </a:lnTo>
                  <a:lnTo>
                    <a:pt x="3234" y="180"/>
                  </a:lnTo>
                  <a:lnTo>
                    <a:pt x="3234" y="178"/>
                  </a:lnTo>
                  <a:lnTo>
                    <a:pt x="3236" y="178"/>
                  </a:lnTo>
                  <a:lnTo>
                    <a:pt x="3236" y="182"/>
                  </a:lnTo>
                  <a:lnTo>
                    <a:pt x="3239" y="184"/>
                  </a:lnTo>
                  <a:lnTo>
                    <a:pt x="3239" y="184"/>
                  </a:lnTo>
                  <a:lnTo>
                    <a:pt x="3241" y="184"/>
                  </a:lnTo>
                  <a:lnTo>
                    <a:pt x="3243" y="185"/>
                  </a:lnTo>
                  <a:lnTo>
                    <a:pt x="3246" y="187"/>
                  </a:lnTo>
                  <a:lnTo>
                    <a:pt x="3246" y="189"/>
                  </a:lnTo>
                  <a:lnTo>
                    <a:pt x="3250" y="187"/>
                  </a:lnTo>
                  <a:lnTo>
                    <a:pt x="3250" y="190"/>
                  </a:lnTo>
                  <a:lnTo>
                    <a:pt x="3250" y="194"/>
                  </a:lnTo>
                  <a:lnTo>
                    <a:pt x="3253" y="196"/>
                  </a:lnTo>
                  <a:lnTo>
                    <a:pt x="3253" y="197"/>
                  </a:lnTo>
                  <a:lnTo>
                    <a:pt x="3255" y="197"/>
                  </a:lnTo>
                  <a:lnTo>
                    <a:pt x="3255" y="197"/>
                  </a:lnTo>
                  <a:lnTo>
                    <a:pt x="3262" y="197"/>
                  </a:lnTo>
                  <a:lnTo>
                    <a:pt x="3262" y="197"/>
                  </a:lnTo>
                  <a:lnTo>
                    <a:pt x="3264" y="197"/>
                  </a:lnTo>
                  <a:lnTo>
                    <a:pt x="3264" y="199"/>
                  </a:lnTo>
                  <a:lnTo>
                    <a:pt x="3271" y="197"/>
                  </a:lnTo>
                  <a:lnTo>
                    <a:pt x="3271" y="201"/>
                  </a:lnTo>
                  <a:lnTo>
                    <a:pt x="3279" y="204"/>
                  </a:lnTo>
                  <a:lnTo>
                    <a:pt x="3283" y="211"/>
                  </a:lnTo>
                  <a:lnTo>
                    <a:pt x="3292" y="210"/>
                  </a:lnTo>
                  <a:lnTo>
                    <a:pt x="3292" y="213"/>
                  </a:lnTo>
                  <a:lnTo>
                    <a:pt x="3300" y="215"/>
                  </a:lnTo>
                  <a:lnTo>
                    <a:pt x="3300" y="218"/>
                  </a:lnTo>
                  <a:lnTo>
                    <a:pt x="3302" y="218"/>
                  </a:lnTo>
                  <a:lnTo>
                    <a:pt x="3302" y="222"/>
                  </a:lnTo>
                  <a:lnTo>
                    <a:pt x="3304" y="222"/>
                  </a:lnTo>
                  <a:lnTo>
                    <a:pt x="3304" y="225"/>
                  </a:lnTo>
                  <a:lnTo>
                    <a:pt x="3304" y="229"/>
                  </a:lnTo>
                  <a:lnTo>
                    <a:pt x="3304" y="232"/>
                  </a:lnTo>
                  <a:lnTo>
                    <a:pt x="3304" y="232"/>
                  </a:lnTo>
                  <a:lnTo>
                    <a:pt x="3304" y="234"/>
                  </a:lnTo>
                  <a:lnTo>
                    <a:pt x="3304" y="234"/>
                  </a:lnTo>
                  <a:lnTo>
                    <a:pt x="3304" y="236"/>
                  </a:lnTo>
                  <a:lnTo>
                    <a:pt x="3304" y="238"/>
                  </a:lnTo>
                  <a:lnTo>
                    <a:pt x="3306" y="239"/>
                  </a:lnTo>
                  <a:lnTo>
                    <a:pt x="3307" y="246"/>
                  </a:lnTo>
                  <a:lnTo>
                    <a:pt x="3309" y="246"/>
                  </a:lnTo>
                  <a:lnTo>
                    <a:pt x="3309" y="248"/>
                  </a:lnTo>
                  <a:lnTo>
                    <a:pt x="3309" y="248"/>
                  </a:lnTo>
                  <a:lnTo>
                    <a:pt x="3309" y="250"/>
                  </a:lnTo>
                  <a:lnTo>
                    <a:pt x="3311" y="250"/>
                  </a:lnTo>
                  <a:lnTo>
                    <a:pt x="3311" y="252"/>
                  </a:lnTo>
                  <a:lnTo>
                    <a:pt x="3311" y="253"/>
                  </a:lnTo>
                  <a:lnTo>
                    <a:pt x="3311" y="255"/>
                  </a:lnTo>
                  <a:lnTo>
                    <a:pt x="3309" y="257"/>
                  </a:lnTo>
                  <a:lnTo>
                    <a:pt x="3311" y="259"/>
                  </a:lnTo>
                  <a:lnTo>
                    <a:pt x="3313" y="260"/>
                  </a:lnTo>
                  <a:lnTo>
                    <a:pt x="3313" y="264"/>
                  </a:lnTo>
                  <a:lnTo>
                    <a:pt x="3311" y="262"/>
                  </a:lnTo>
                  <a:lnTo>
                    <a:pt x="3311" y="262"/>
                  </a:lnTo>
                  <a:lnTo>
                    <a:pt x="3311" y="260"/>
                  </a:lnTo>
                  <a:lnTo>
                    <a:pt x="3309" y="260"/>
                  </a:lnTo>
                  <a:lnTo>
                    <a:pt x="3306" y="259"/>
                  </a:lnTo>
                  <a:lnTo>
                    <a:pt x="3304" y="259"/>
                  </a:lnTo>
                  <a:lnTo>
                    <a:pt x="3300" y="260"/>
                  </a:lnTo>
                  <a:lnTo>
                    <a:pt x="3300" y="262"/>
                  </a:lnTo>
                  <a:lnTo>
                    <a:pt x="3299" y="264"/>
                  </a:lnTo>
                  <a:lnTo>
                    <a:pt x="3297" y="266"/>
                  </a:lnTo>
                  <a:lnTo>
                    <a:pt x="3295" y="267"/>
                  </a:lnTo>
                  <a:lnTo>
                    <a:pt x="3293" y="271"/>
                  </a:lnTo>
                  <a:lnTo>
                    <a:pt x="3309" y="269"/>
                  </a:lnTo>
                  <a:lnTo>
                    <a:pt x="3309" y="264"/>
                  </a:lnTo>
                  <a:lnTo>
                    <a:pt x="3311" y="266"/>
                  </a:lnTo>
                  <a:lnTo>
                    <a:pt x="3311" y="266"/>
                  </a:lnTo>
                  <a:lnTo>
                    <a:pt x="3313" y="267"/>
                  </a:lnTo>
                  <a:lnTo>
                    <a:pt x="3316" y="267"/>
                  </a:lnTo>
                  <a:lnTo>
                    <a:pt x="3320" y="267"/>
                  </a:lnTo>
                  <a:lnTo>
                    <a:pt x="3321" y="266"/>
                  </a:lnTo>
                  <a:lnTo>
                    <a:pt x="3325" y="267"/>
                  </a:lnTo>
                  <a:lnTo>
                    <a:pt x="3327" y="267"/>
                  </a:lnTo>
                  <a:lnTo>
                    <a:pt x="3328" y="269"/>
                  </a:lnTo>
                  <a:lnTo>
                    <a:pt x="3330" y="271"/>
                  </a:lnTo>
                  <a:lnTo>
                    <a:pt x="3332" y="274"/>
                  </a:lnTo>
                  <a:lnTo>
                    <a:pt x="3332" y="280"/>
                  </a:lnTo>
                  <a:lnTo>
                    <a:pt x="3333" y="281"/>
                  </a:lnTo>
                  <a:lnTo>
                    <a:pt x="3335" y="281"/>
                  </a:lnTo>
                  <a:lnTo>
                    <a:pt x="3337" y="281"/>
                  </a:lnTo>
                  <a:lnTo>
                    <a:pt x="3337" y="283"/>
                  </a:lnTo>
                  <a:lnTo>
                    <a:pt x="3339" y="283"/>
                  </a:lnTo>
                  <a:lnTo>
                    <a:pt x="3339" y="285"/>
                  </a:lnTo>
                  <a:lnTo>
                    <a:pt x="3354" y="285"/>
                  </a:lnTo>
                  <a:lnTo>
                    <a:pt x="3354" y="283"/>
                  </a:lnTo>
                  <a:lnTo>
                    <a:pt x="3358" y="281"/>
                  </a:lnTo>
                  <a:lnTo>
                    <a:pt x="3358" y="281"/>
                  </a:lnTo>
                  <a:lnTo>
                    <a:pt x="3360" y="281"/>
                  </a:lnTo>
                  <a:lnTo>
                    <a:pt x="3360" y="283"/>
                  </a:lnTo>
                  <a:lnTo>
                    <a:pt x="3360" y="283"/>
                  </a:lnTo>
                  <a:lnTo>
                    <a:pt x="3370" y="283"/>
                  </a:lnTo>
                  <a:lnTo>
                    <a:pt x="3370" y="281"/>
                  </a:lnTo>
                  <a:lnTo>
                    <a:pt x="3372" y="281"/>
                  </a:lnTo>
                  <a:lnTo>
                    <a:pt x="3372" y="281"/>
                  </a:lnTo>
                  <a:lnTo>
                    <a:pt x="3375" y="280"/>
                  </a:lnTo>
                  <a:lnTo>
                    <a:pt x="3375" y="278"/>
                  </a:lnTo>
                  <a:lnTo>
                    <a:pt x="3379" y="276"/>
                  </a:lnTo>
                  <a:lnTo>
                    <a:pt x="3379" y="274"/>
                  </a:lnTo>
                  <a:lnTo>
                    <a:pt x="3377" y="274"/>
                  </a:lnTo>
                  <a:lnTo>
                    <a:pt x="3377" y="273"/>
                  </a:lnTo>
                  <a:lnTo>
                    <a:pt x="3377" y="269"/>
                  </a:lnTo>
                  <a:lnTo>
                    <a:pt x="3379" y="266"/>
                  </a:lnTo>
                  <a:lnTo>
                    <a:pt x="3381" y="264"/>
                  </a:lnTo>
                  <a:lnTo>
                    <a:pt x="3381" y="264"/>
                  </a:lnTo>
                  <a:lnTo>
                    <a:pt x="3382" y="264"/>
                  </a:lnTo>
                  <a:lnTo>
                    <a:pt x="3382" y="266"/>
                  </a:lnTo>
                  <a:lnTo>
                    <a:pt x="3384" y="266"/>
                  </a:lnTo>
                  <a:lnTo>
                    <a:pt x="3384" y="264"/>
                  </a:lnTo>
                  <a:lnTo>
                    <a:pt x="3388" y="264"/>
                  </a:lnTo>
                  <a:lnTo>
                    <a:pt x="3391" y="264"/>
                  </a:lnTo>
                  <a:lnTo>
                    <a:pt x="3393" y="266"/>
                  </a:lnTo>
                  <a:lnTo>
                    <a:pt x="3395" y="267"/>
                  </a:lnTo>
                  <a:lnTo>
                    <a:pt x="3400" y="267"/>
                  </a:lnTo>
                  <a:lnTo>
                    <a:pt x="3400" y="266"/>
                  </a:lnTo>
                  <a:lnTo>
                    <a:pt x="3400" y="266"/>
                  </a:lnTo>
                  <a:lnTo>
                    <a:pt x="3400" y="267"/>
                  </a:lnTo>
                  <a:lnTo>
                    <a:pt x="3405" y="267"/>
                  </a:lnTo>
                  <a:lnTo>
                    <a:pt x="3405" y="267"/>
                  </a:lnTo>
                  <a:lnTo>
                    <a:pt x="3409" y="267"/>
                  </a:lnTo>
                  <a:lnTo>
                    <a:pt x="3409" y="269"/>
                  </a:lnTo>
                  <a:lnTo>
                    <a:pt x="3410" y="269"/>
                  </a:lnTo>
                  <a:lnTo>
                    <a:pt x="3412" y="271"/>
                  </a:lnTo>
                  <a:lnTo>
                    <a:pt x="3414" y="271"/>
                  </a:lnTo>
                  <a:lnTo>
                    <a:pt x="3416" y="274"/>
                  </a:lnTo>
                  <a:lnTo>
                    <a:pt x="3417" y="276"/>
                  </a:lnTo>
                  <a:lnTo>
                    <a:pt x="3417" y="278"/>
                  </a:lnTo>
                  <a:lnTo>
                    <a:pt x="3419" y="281"/>
                  </a:lnTo>
                  <a:lnTo>
                    <a:pt x="3419" y="285"/>
                  </a:lnTo>
                  <a:lnTo>
                    <a:pt x="3421" y="285"/>
                  </a:lnTo>
                  <a:lnTo>
                    <a:pt x="3423" y="288"/>
                  </a:lnTo>
                  <a:lnTo>
                    <a:pt x="3426" y="290"/>
                  </a:lnTo>
                  <a:lnTo>
                    <a:pt x="3429" y="290"/>
                  </a:lnTo>
                  <a:lnTo>
                    <a:pt x="3429" y="293"/>
                  </a:lnTo>
                  <a:lnTo>
                    <a:pt x="3431" y="295"/>
                  </a:lnTo>
                  <a:lnTo>
                    <a:pt x="3433" y="295"/>
                  </a:lnTo>
                  <a:lnTo>
                    <a:pt x="3435" y="297"/>
                  </a:lnTo>
                  <a:lnTo>
                    <a:pt x="3436" y="299"/>
                  </a:lnTo>
                  <a:lnTo>
                    <a:pt x="3436" y="299"/>
                  </a:lnTo>
                  <a:lnTo>
                    <a:pt x="3436" y="302"/>
                  </a:lnTo>
                  <a:lnTo>
                    <a:pt x="3443" y="304"/>
                  </a:lnTo>
                  <a:lnTo>
                    <a:pt x="3443" y="306"/>
                  </a:lnTo>
                  <a:lnTo>
                    <a:pt x="3445" y="306"/>
                  </a:lnTo>
                  <a:lnTo>
                    <a:pt x="3445" y="306"/>
                  </a:lnTo>
                  <a:lnTo>
                    <a:pt x="3447" y="306"/>
                  </a:lnTo>
                  <a:lnTo>
                    <a:pt x="3449" y="306"/>
                  </a:lnTo>
                  <a:lnTo>
                    <a:pt x="3450" y="306"/>
                  </a:lnTo>
                  <a:lnTo>
                    <a:pt x="3450" y="306"/>
                  </a:lnTo>
                  <a:lnTo>
                    <a:pt x="3452" y="306"/>
                  </a:lnTo>
                  <a:lnTo>
                    <a:pt x="3452" y="307"/>
                  </a:lnTo>
                  <a:lnTo>
                    <a:pt x="3463" y="309"/>
                  </a:lnTo>
                  <a:lnTo>
                    <a:pt x="3466" y="313"/>
                  </a:lnTo>
                  <a:lnTo>
                    <a:pt x="3470" y="313"/>
                  </a:lnTo>
                  <a:lnTo>
                    <a:pt x="3470" y="313"/>
                  </a:lnTo>
                  <a:lnTo>
                    <a:pt x="3475" y="313"/>
                  </a:lnTo>
                  <a:lnTo>
                    <a:pt x="3475" y="313"/>
                  </a:lnTo>
                  <a:lnTo>
                    <a:pt x="3477" y="313"/>
                  </a:lnTo>
                  <a:lnTo>
                    <a:pt x="3475" y="309"/>
                  </a:lnTo>
                  <a:lnTo>
                    <a:pt x="3475" y="306"/>
                  </a:lnTo>
                  <a:lnTo>
                    <a:pt x="3468" y="306"/>
                  </a:lnTo>
                  <a:lnTo>
                    <a:pt x="3468" y="302"/>
                  </a:lnTo>
                  <a:lnTo>
                    <a:pt x="3466" y="302"/>
                  </a:lnTo>
                  <a:lnTo>
                    <a:pt x="3468" y="297"/>
                  </a:lnTo>
                  <a:lnTo>
                    <a:pt x="3464" y="297"/>
                  </a:lnTo>
                  <a:lnTo>
                    <a:pt x="3463" y="295"/>
                  </a:lnTo>
                  <a:lnTo>
                    <a:pt x="3459" y="297"/>
                  </a:lnTo>
                  <a:lnTo>
                    <a:pt x="3459" y="293"/>
                  </a:lnTo>
                  <a:lnTo>
                    <a:pt x="3457" y="292"/>
                  </a:lnTo>
                  <a:lnTo>
                    <a:pt x="3457" y="290"/>
                  </a:lnTo>
                  <a:lnTo>
                    <a:pt x="3457" y="287"/>
                  </a:lnTo>
                  <a:lnTo>
                    <a:pt x="3454" y="285"/>
                  </a:lnTo>
                  <a:lnTo>
                    <a:pt x="3447" y="285"/>
                  </a:lnTo>
                  <a:lnTo>
                    <a:pt x="3447" y="281"/>
                  </a:lnTo>
                  <a:lnTo>
                    <a:pt x="3447" y="278"/>
                  </a:lnTo>
                  <a:lnTo>
                    <a:pt x="3447" y="276"/>
                  </a:lnTo>
                  <a:lnTo>
                    <a:pt x="3445" y="274"/>
                  </a:lnTo>
                  <a:lnTo>
                    <a:pt x="3445" y="269"/>
                  </a:lnTo>
                  <a:lnTo>
                    <a:pt x="3443" y="269"/>
                  </a:lnTo>
                  <a:lnTo>
                    <a:pt x="3442" y="269"/>
                  </a:lnTo>
                  <a:lnTo>
                    <a:pt x="3442" y="267"/>
                  </a:lnTo>
                  <a:lnTo>
                    <a:pt x="3442" y="269"/>
                  </a:lnTo>
                  <a:lnTo>
                    <a:pt x="3440" y="269"/>
                  </a:lnTo>
                  <a:lnTo>
                    <a:pt x="3438" y="267"/>
                  </a:lnTo>
                  <a:lnTo>
                    <a:pt x="3438" y="267"/>
                  </a:lnTo>
                  <a:lnTo>
                    <a:pt x="3436" y="267"/>
                  </a:lnTo>
                  <a:lnTo>
                    <a:pt x="3436" y="266"/>
                  </a:lnTo>
                  <a:lnTo>
                    <a:pt x="3433" y="262"/>
                  </a:lnTo>
                  <a:lnTo>
                    <a:pt x="3431" y="257"/>
                  </a:lnTo>
                  <a:lnTo>
                    <a:pt x="3429" y="257"/>
                  </a:lnTo>
                  <a:lnTo>
                    <a:pt x="3431" y="248"/>
                  </a:lnTo>
                  <a:lnTo>
                    <a:pt x="3431" y="248"/>
                  </a:lnTo>
                  <a:lnTo>
                    <a:pt x="3429" y="248"/>
                  </a:lnTo>
                  <a:lnTo>
                    <a:pt x="3429" y="246"/>
                  </a:lnTo>
                  <a:lnTo>
                    <a:pt x="3429" y="246"/>
                  </a:lnTo>
                  <a:lnTo>
                    <a:pt x="3429" y="245"/>
                  </a:lnTo>
                  <a:lnTo>
                    <a:pt x="3431" y="245"/>
                  </a:lnTo>
                  <a:lnTo>
                    <a:pt x="3431" y="246"/>
                  </a:lnTo>
                  <a:lnTo>
                    <a:pt x="3433" y="246"/>
                  </a:lnTo>
                  <a:lnTo>
                    <a:pt x="3435" y="246"/>
                  </a:lnTo>
                  <a:lnTo>
                    <a:pt x="3435" y="245"/>
                  </a:lnTo>
                  <a:lnTo>
                    <a:pt x="3438" y="243"/>
                  </a:lnTo>
                  <a:lnTo>
                    <a:pt x="3440" y="241"/>
                  </a:lnTo>
                  <a:lnTo>
                    <a:pt x="3440" y="238"/>
                  </a:lnTo>
                  <a:lnTo>
                    <a:pt x="3440" y="234"/>
                  </a:lnTo>
                  <a:lnTo>
                    <a:pt x="3438" y="234"/>
                  </a:lnTo>
                  <a:lnTo>
                    <a:pt x="3436" y="229"/>
                  </a:lnTo>
                  <a:lnTo>
                    <a:pt x="3433" y="229"/>
                  </a:lnTo>
                  <a:lnTo>
                    <a:pt x="3433" y="229"/>
                  </a:lnTo>
                  <a:lnTo>
                    <a:pt x="3431" y="229"/>
                  </a:lnTo>
                  <a:lnTo>
                    <a:pt x="3429" y="231"/>
                  </a:lnTo>
                  <a:lnTo>
                    <a:pt x="3428" y="229"/>
                  </a:lnTo>
                  <a:lnTo>
                    <a:pt x="3426" y="229"/>
                  </a:lnTo>
                  <a:lnTo>
                    <a:pt x="3424" y="227"/>
                  </a:lnTo>
                  <a:lnTo>
                    <a:pt x="3424" y="225"/>
                  </a:lnTo>
                  <a:lnTo>
                    <a:pt x="3423" y="224"/>
                  </a:lnTo>
                  <a:lnTo>
                    <a:pt x="3423" y="220"/>
                  </a:lnTo>
                  <a:lnTo>
                    <a:pt x="3409" y="218"/>
                  </a:lnTo>
                  <a:lnTo>
                    <a:pt x="3409" y="217"/>
                  </a:lnTo>
                  <a:lnTo>
                    <a:pt x="3409" y="215"/>
                  </a:lnTo>
                  <a:lnTo>
                    <a:pt x="3409" y="213"/>
                  </a:lnTo>
                  <a:close/>
                  <a:moveTo>
                    <a:pt x="590" y="136"/>
                  </a:moveTo>
                  <a:lnTo>
                    <a:pt x="591" y="136"/>
                  </a:lnTo>
                  <a:lnTo>
                    <a:pt x="591" y="136"/>
                  </a:lnTo>
                  <a:lnTo>
                    <a:pt x="591" y="135"/>
                  </a:lnTo>
                  <a:lnTo>
                    <a:pt x="593" y="135"/>
                  </a:lnTo>
                  <a:lnTo>
                    <a:pt x="593" y="135"/>
                  </a:lnTo>
                  <a:lnTo>
                    <a:pt x="593" y="135"/>
                  </a:lnTo>
                  <a:lnTo>
                    <a:pt x="591" y="135"/>
                  </a:lnTo>
                  <a:lnTo>
                    <a:pt x="590" y="136"/>
                  </a:lnTo>
                  <a:close/>
                  <a:moveTo>
                    <a:pt x="3199" y="138"/>
                  </a:moveTo>
                  <a:lnTo>
                    <a:pt x="3199" y="136"/>
                  </a:lnTo>
                  <a:lnTo>
                    <a:pt x="3194" y="136"/>
                  </a:lnTo>
                  <a:lnTo>
                    <a:pt x="3194" y="138"/>
                  </a:lnTo>
                  <a:lnTo>
                    <a:pt x="3199" y="138"/>
                  </a:lnTo>
                  <a:close/>
                  <a:moveTo>
                    <a:pt x="2742" y="138"/>
                  </a:moveTo>
                  <a:lnTo>
                    <a:pt x="2745" y="149"/>
                  </a:lnTo>
                  <a:lnTo>
                    <a:pt x="2747" y="152"/>
                  </a:lnTo>
                  <a:lnTo>
                    <a:pt x="2752" y="152"/>
                  </a:lnTo>
                  <a:lnTo>
                    <a:pt x="2751" y="149"/>
                  </a:lnTo>
                  <a:lnTo>
                    <a:pt x="2751" y="145"/>
                  </a:lnTo>
                  <a:lnTo>
                    <a:pt x="2749" y="142"/>
                  </a:lnTo>
                  <a:lnTo>
                    <a:pt x="2749" y="138"/>
                  </a:lnTo>
                  <a:lnTo>
                    <a:pt x="2745" y="138"/>
                  </a:lnTo>
                  <a:lnTo>
                    <a:pt x="2742" y="138"/>
                  </a:lnTo>
                  <a:close/>
                  <a:moveTo>
                    <a:pt x="3190" y="140"/>
                  </a:moveTo>
                  <a:lnTo>
                    <a:pt x="3190" y="138"/>
                  </a:lnTo>
                  <a:lnTo>
                    <a:pt x="3192" y="138"/>
                  </a:lnTo>
                  <a:lnTo>
                    <a:pt x="3192" y="138"/>
                  </a:lnTo>
                  <a:lnTo>
                    <a:pt x="3189" y="138"/>
                  </a:lnTo>
                  <a:lnTo>
                    <a:pt x="3189" y="138"/>
                  </a:lnTo>
                  <a:lnTo>
                    <a:pt x="3190" y="140"/>
                  </a:lnTo>
                  <a:lnTo>
                    <a:pt x="3190" y="140"/>
                  </a:lnTo>
                  <a:lnTo>
                    <a:pt x="3190" y="140"/>
                  </a:lnTo>
                  <a:close/>
                  <a:moveTo>
                    <a:pt x="3196" y="147"/>
                  </a:moveTo>
                  <a:lnTo>
                    <a:pt x="3197" y="147"/>
                  </a:lnTo>
                  <a:lnTo>
                    <a:pt x="3197" y="145"/>
                  </a:lnTo>
                  <a:lnTo>
                    <a:pt x="3199" y="145"/>
                  </a:lnTo>
                  <a:lnTo>
                    <a:pt x="3199" y="142"/>
                  </a:lnTo>
                  <a:lnTo>
                    <a:pt x="3199" y="142"/>
                  </a:lnTo>
                  <a:lnTo>
                    <a:pt x="3199" y="142"/>
                  </a:lnTo>
                  <a:lnTo>
                    <a:pt x="3194" y="142"/>
                  </a:lnTo>
                  <a:lnTo>
                    <a:pt x="3194" y="145"/>
                  </a:lnTo>
                  <a:lnTo>
                    <a:pt x="3194" y="145"/>
                  </a:lnTo>
                  <a:lnTo>
                    <a:pt x="3194" y="145"/>
                  </a:lnTo>
                  <a:lnTo>
                    <a:pt x="3196" y="147"/>
                  </a:lnTo>
                  <a:close/>
                  <a:moveTo>
                    <a:pt x="3155" y="143"/>
                  </a:moveTo>
                  <a:lnTo>
                    <a:pt x="3154" y="143"/>
                  </a:lnTo>
                  <a:lnTo>
                    <a:pt x="3154" y="143"/>
                  </a:lnTo>
                  <a:lnTo>
                    <a:pt x="3154" y="143"/>
                  </a:lnTo>
                  <a:lnTo>
                    <a:pt x="3152" y="143"/>
                  </a:lnTo>
                  <a:lnTo>
                    <a:pt x="3152" y="145"/>
                  </a:lnTo>
                  <a:lnTo>
                    <a:pt x="3155" y="145"/>
                  </a:lnTo>
                  <a:lnTo>
                    <a:pt x="3155" y="143"/>
                  </a:lnTo>
                  <a:close/>
                  <a:moveTo>
                    <a:pt x="3091" y="152"/>
                  </a:moveTo>
                  <a:lnTo>
                    <a:pt x="3091" y="150"/>
                  </a:lnTo>
                  <a:lnTo>
                    <a:pt x="3093" y="150"/>
                  </a:lnTo>
                  <a:lnTo>
                    <a:pt x="3093" y="149"/>
                  </a:lnTo>
                  <a:lnTo>
                    <a:pt x="3084" y="147"/>
                  </a:lnTo>
                  <a:lnTo>
                    <a:pt x="3082" y="147"/>
                  </a:lnTo>
                  <a:lnTo>
                    <a:pt x="3082" y="149"/>
                  </a:lnTo>
                  <a:lnTo>
                    <a:pt x="3082" y="149"/>
                  </a:lnTo>
                  <a:lnTo>
                    <a:pt x="3082" y="150"/>
                  </a:lnTo>
                  <a:lnTo>
                    <a:pt x="3082" y="152"/>
                  </a:lnTo>
                  <a:lnTo>
                    <a:pt x="3082" y="152"/>
                  </a:lnTo>
                  <a:lnTo>
                    <a:pt x="3089" y="152"/>
                  </a:lnTo>
                  <a:lnTo>
                    <a:pt x="3089" y="152"/>
                  </a:lnTo>
                  <a:lnTo>
                    <a:pt x="3091" y="152"/>
                  </a:lnTo>
                  <a:close/>
                  <a:moveTo>
                    <a:pt x="2845" y="157"/>
                  </a:moveTo>
                  <a:lnTo>
                    <a:pt x="2845" y="159"/>
                  </a:lnTo>
                  <a:lnTo>
                    <a:pt x="2845" y="159"/>
                  </a:lnTo>
                  <a:lnTo>
                    <a:pt x="2845" y="159"/>
                  </a:lnTo>
                  <a:lnTo>
                    <a:pt x="2845" y="161"/>
                  </a:lnTo>
                  <a:lnTo>
                    <a:pt x="2845" y="161"/>
                  </a:lnTo>
                  <a:lnTo>
                    <a:pt x="2845" y="163"/>
                  </a:lnTo>
                  <a:lnTo>
                    <a:pt x="2845" y="163"/>
                  </a:lnTo>
                  <a:lnTo>
                    <a:pt x="2845" y="166"/>
                  </a:lnTo>
                  <a:lnTo>
                    <a:pt x="2847" y="166"/>
                  </a:lnTo>
                  <a:lnTo>
                    <a:pt x="2847" y="168"/>
                  </a:lnTo>
                  <a:lnTo>
                    <a:pt x="2847" y="170"/>
                  </a:lnTo>
                  <a:lnTo>
                    <a:pt x="2848" y="170"/>
                  </a:lnTo>
                  <a:lnTo>
                    <a:pt x="2850" y="171"/>
                  </a:lnTo>
                  <a:lnTo>
                    <a:pt x="2852" y="173"/>
                  </a:lnTo>
                  <a:lnTo>
                    <a:pt x="2853" y="173"/>
                  </a:lnTo>
                  <a:lnTo>
                    <a:pt x="2853" y="173"/>
                  </a:lnTo>
                  <a:lnTo>
                    <a:pt x="2853" y="173"/>
                  </a:lnTo>
                  <a:lnTo>
                    <a:pt x="2853" y="173"/>
                  </a:lnTo>
                  <a:lnTo>
                    <a:pt x="2855" y="173"/>
                  </a:lnTo>
                  <a:lnTo>
                    <a:pt x="2853" y="163"/>
                  </a:lnTo>
                  <a:lnTo>
                    <a:pt x="2852" y="161"/>
                  </a:lnTo>
                  <a:lnTo>
                    <a:pt x="2852" y="159"/>
                  </a:lnTo>
                  <a:lnTo>
                    <a:pt x="2850" y="159"/>
                  </a:lnTo>
                  <a:lnTo>
                    <a:pt x="2850" y="156"/>
                  </a:lnTo>
                  <a:lnTo>
                    <a:pt x="2848" y="154"/>
                  </a:lnTo>
                  <a:lnTo>
                    <a:pt x="2848" y="152"/>
                  </a:lnTo>
                  <a:lnTo>
                    <a:pt x="2847" y="152"/>
                  </a:lnTo>
                  <a:lnTo>
                    <a:pt x="2847" y="150"/>
                  </a:lnTo>
                  <a:lnTo>
                    <a:pt x="2845" y="152"/>
                  </a:lnTo>
                  <a:lnTo>
                    <a:pt x="2845" y="150"/>
                  </a:lnTo>
                  <a:lnTo>
                    <a:pt x="2843" y="150"/>
                  </a:lnTo>
                  <a:lnTo>
                    <a:pt x="2841" y="149"/>
                  </a:lnTo>
                  <a:lnTo>
                    <a:pt x="2841" y="150"/>
                  </a:lnTo>
                  <a:lnTo>
                    <a:pt x="2840" y="150"/>
                  </a:lnTo>
                  <a:lnTo>
                    <a:pt x="2838" y="150"/>
                  </a:lnTo>
                  <a:lnTo>
                    <a:pt x="2840" y="152"/>
                  </a:lnTo>
                  <a:lnTo>
                    <a:pt x="2840" y="154"/>
                  </a:lnTo>
                  <a:lnTo>
                    <a:pt x="2840" y="156"/>
                  </a:lnTo>
                  <a:lnTo>
                    <a:pt x="2838" y="157"/>
                  </a:lnTo>
                  <a:lnTo>
                    <a:pt x="2845" y="157"/>
                  </a:lnTo>
                  <a:close/>
                  <a:moveTo>
                    <a:pt x="3183" y="152"/>
                  </a:moveTo>
                  <a:lnTo>
                    <a:pt x="3189" y="154"/>
                  </a:lnTo>
                  <a:lnTo>
                    <a:pt x="3189" y="150"/>
                  </a:lnTo>
                  <a:lnTo>
                    <a:pt x="3189" y="150"/>
                  </a:lnTo>
                  <a:lnTo>
                    <a:pt x="3189" y="149"/>
                  </a:lnTo>
                  <a:lnTo>
                    <a:pt x="3185" y="149"/>
                  </a:lnTo>
                  <a:lnTo>
                    <a:pt x="3185" y="150"/>
                  </a:lnTo>
                  <a:lnTo>
                    <a:pt x="3183" y="152"/>
                  </a:lnTo>
                  <a:close/>
                  <a:moveTo>
                    <a:pt x="3131" y="150"/>
                  </a:moveTo>
                  <a:lnTo>
                    <a:pt x="3128" y="149"/>
                  </a:lnTo>
                  <a:lnTo>
                    <a:pt x="3124" y="150"/>
                  </a:lnTo>
                  <a:lnTo>
                    <a:pt x="3121" y="150"/>
                  </a:lnTo>
                  <a:lnTo>
                    <a:pt x="3121" y="150"/>
                  </a:lnTo>
                  <a:lnTo>
                    <a:pt x="3121" y="152"/>
                  </a:lnTo>
                  <a:lnTo>
                    <a:pt x="3131" y="152"/>
                  </a:lnTo>
                  <a:lnTo>
                    <a:pt x="3131" y="150"/>
                  </a:lnTo>
                  <a:close/>
                  <a:moveTo>
                    <a:pt x="3115" y="152"/>
                  </a:moveTo>
                  <a:lnTo>
                    <a:pt x="3103" y="152"/>
                  </a:lnTo>
                  <a:lnTo>
                    <a:pt x="3103" y="156"/>
                  </a:lnTo>
                  <a:lnTo>
                    <a:pt x="3103" y="156"/>
                  </a:lnTo>
                  <a:lnTo>
                    <a:pt x="3103" y="156"/>
                  </a:lnTo>
                  <a:lnTo>
                    <a:pt x="3103" y="156"/>
                  </a:lnTo>
                  <a:lnTo>
                    <a:pt x="3115" y="156"/>
                  </a:lnTo>
                  <a:lnTo>
                    <a:pt x="3115" y="152"/>
                  </a:lnTo>
                  <a:close/>
                  <a:moveTo>
                    <a:pt x="1817" y="159"/>
                  </a:moveTo>
                  <a:lnTo>
                    <a:pt x="1817" y="159"/>
                  </a:lnTo>
                  <a:lnTo>
                    <a:pt x="1817" y="157"/>
                  </a:lnTo>
                  <a:lnTo>
                    <a:pt x="1815" y="157"/>
                  </a:lnTo>
                  <a:lnTo>
                    <a:pt x="1815" y="156"/>
                  </a:lnTo>
                  <a:lnTo>
                    <a:pt x="1810" y="156"/>
                  </a:lnTo>
                  <a:lnTo>
                    <a:pt x="1810" y="159"/>
                  </a:lnTo>
                  <a:lnTo>
                    <a:pt x="1817" y="159"/>
                  </a:lnTo>
                  <a:close/>
                  <a:moveTo>
                    <a:pt x="3421" y="164"/>
                  </a:moveTo>
                  <a:lnTo>
                    <a:pt x="3424" y="166"/>
                  </a:lnTo>
                  <a:lnTo>
                    <a:pt x="3428" y="166"/>
                  </a:lnTo>
                  <a:lnTo>
                    <a:pt x="3429" y="164"/>
                  </a:lnTo>
                  <a:lnTo>
                    <a:pt x="3431" y="164"/>
                  </a:lnTo>
                  <a:lnTo>
                    <a:pt x="3431" y="164"/>
                  </a:lnTo>
                  <a:lnTo>
                    <a:pt x="3431" y="164"/>
                  </a:lnTo>
                  <a:lnTo>
                    <a:pt x="3421" y="161"/>
                  </a:lnTo>
                  <a:lnTo>
                    <a:pt x="3421" y="163"/>
                  </a:lnTo>
                  <a:lnTo>
                    <a:pt x="3421" y="163"/>
                  </a:lnTo>
                  <a:lnTo>
                    <a:pt x="3421" y="164"/>
                  </a:lnTo>
                  <a:close/>
                  <a:moveTo>
                    <a:pt x="2763" y="166"/>
                  </a:moveTo>
                  <a:lnTo>
                    <a:pt x="2763" y="164"/>
                  </a:lnTo>
                  <a:lnTo>
                    <a:pt x="2763" y="164"/>
                  </a:lnTo>
                  <a:lnTo>
                    <a:pt x="2761" y="164"/>
                  </a:lnTo>
                  <a:lnTo>
                    <a:pt x="2761" y="164"/>
                  </a:lnTo>
                  <a:lnTo>
                    <a:pt x="2761" y="164"/>
                  </a:lnTo>
                  <a:lnTo>
                    <a:pt x="2761" y="168"/>
                  </a:lnTo>
                  <a:lnTo>
                    <a:pt x="2761" y="168"/>
                  </a:lnTo>
                  <a:lnTo>
                    <a:pt x="2763" y="168"/>
                  </a:lnTo>
                  <a:lnTo>
                    <a:pt x="2763" y="168"/>
                  </a:lnTo>
                  <a:lnTo>
                    <a:pt x="2763" y="166"/>
                  </a:lnTo>
                  <a:lnTo>
                    <a:pt x="2763" y="166"/>
                  </a:lnTo>
                  <a:close/>
                  <a:moveTo>
                    <a:pt x="2867" y="170"/>
                  </a:moveTo>
                  <a:lnTo>
                    <a:pt x="2867" y="170"/>
                  </a:lnTo>
                  <a:lnTo>
                    <a:pt x="2866" y="175"/>
                  </a:lnTo>
                  <a:lnTo>
                    <a:pt x="2867" y="177"/>
                  </a:lnTo>
                  <a:lnTo>
                    <a:pt x="2867" y="178"/>
                  </a:lnTo>
                  <a:lnTo>
                    <a:pt x="2871" y="178"/>
                  </a:lnTo>
                  <a:lnTo>
                    <a:pt x="2871" y="177"/>
                  </a:lnTo>
                  <a:lnTo>
                    <a:pt x="2876" y="177"/>
                  </a:lnTo>
                  <a:lnTo>
                    <a:pt x="2878" y="175"/>
                  </a:lnTo>
                  <a:lnTo>
                    <a:pt x="2878" y="173"/>
                  </a:lnTo>
                  <a:lnTo>
                    <a:pt x="2880" y="170"/>
                  </a:lnTo>
                  <a:lnTo>
                    <a:pt x="2878" y="170"/>
                  </a:lnTo>
                  <a:lnTo>
                    <a:pt x="2878" y="168"/>
                  </a:lnTo>
                  <a:lnTo>
                    <a:pt x="2874" y="168"/>
                  </a:lnTo>
                  <a:lnTo>
                    <a:pt x="2871" y="168"/>
                  </a:lnTo>
                  <a:lnTo>
                    <a:pt x="2867" y="170"/>
                  </a:lnTo>
                  <a:close/>
                  <a:moveTo>
                    <a:pt x="3471" y="171"/>
                  </a:moveTo>
                  <a:lnTo>
                    <a:pt x="3470" y="173"/>
                  </a:lnTo>
                  <a:lnTo>
                    <a:pt x="3471" y="173"/>
                  </a:lnTo>
                  <a:lnTo>
                    <a:pt x="3471" y="175"/>
                  </a:lnTo>
                  <a:lnTo>
                    <a:pt x="3475" y="175"/>
                  </a:lnTo>
                  <a:lnTo>
                    <a:pt x="3478" y="175"/>
                  </a:lnTo>
                  <a:lnTo>
                    <a:pt x="3478" y="173"/>
                  </a:lnTo>
                  <a:lnTo>
                    <a:pt x="3478" y="173"/>
                  </a:lnTo>
                  <a:lnTo>
                    <a:pt x="3478" y="173"/>
                  </a:lnTo>
                  <a:lnTo>
                    <a:pt x="3478" y="171"/>
                  </a:lnTo>
                  <a:lnTo>
                    <a:pt x="3478" y="171"/>
                  </a:lnTo>
                  <a:lnTo>
                    <a:pt x="3478" y="171"/>
                  </a:lnTo>
                  <a:lnTo>
                    <a:pt x="3478" y="171"/>
                  </a:lnTo>
                  <a:lnTo>
                    <a:pt x="3471" y="171"/>
                  </a:lnTo>
                  <a:close/>
                  <a:moveTo>
                    <a:pt x="3171" y="173"/>
                  </a:moveTo>
                  <a:lnTo>
                    <a:pt x="3171" y="173"/>
                  </a:lnTo>
                  <a:lnTo>
                    <a:pt x="3162" y="173"/>
                  </a:lnTo>
                  <a:lnTo>
                    <a:pt x="3162" y="173"/>
                  </a:lnTo>
                  <a:lnTo>
                    <a:pt x="3161" y="175"/>
                  </a:lnTo>
                  <a:lnTo>
                    <a:pt x="3159" y="175"/>
                  </a:lnTo>
                  <a:lnTo>
                    <a:pt x="3157" y="175"/>
                  </a:lnTo>
                  <a:lnTo>
                    <a:pt x="3157" y="178"/>
                  </a:lnTo>
                  <a:lnTo>
                    <a:pt x="3161" y="178"/>
                  </a:lnTo>
                  <a:lnTo>
                    <a:pt x="3161" y="180"/>
                  </a:lnTo>
                  <a:lnTo>
                    <a:pt x="3162" y="180"/>
                  </a:lnTo>
                  <a:lnTo>
                    <a:pt x="3164" y="182"/>
                  </a:lnTo>
                  <a:lnTo>
                    <a:pt x="3166" y="182"/>
                  </a:lnTo>
                  <a:lnTo>
                    <a:pt x="3168" y="178"/>
                  </a:lnTo>
                  <a:lnTo>
                    <a:pt x="3171" y="178"/>
                  </a:lnTo>
                  <a:lnTo>
                    <a:pt x="3171" y="180"/>
                  </a:lnTo>
                  <a:lnTo>
                    <a:pt x="3176" y="180"/>
                  </a:lnTo>
                  <a:lnTo>
                    <a:pt x="3176" y="182"/>
                  </a:lnTo>
                  <a:lnTo>
                    <a:pt x="3176" y="182"/>
                  </a:lnTo>
                  <a:lnTo>
                    <a:pt x="3178" y="182"/>
                  </a:lnTo>
                  <a:lnTo>
                    <a:pt x="3178" y="180"/>
                  </a:lnTo>
                  <a:lnTo>
                    <a:pt x="3180" y="180"/>
                  </a:lnTo>
                  <a:lnTo>
                    <a:pt x="3180" y="180"/>
                  </a:lnTo>
                  <a:lnTo>
                    <a:pt x="3190" y="184"/>
                  </a:lnTo>
                  <a:lnTo>
                    <a:pt x="3190" y="184"/>
                  </a:lnTo>
                  <a:lnTo>
                    <a:pt x="3192" y="184"/>
                  </a:lnTo>
                  <a:lnTo>
                    <a:pt x="3194" y="184"/>
                  </a:lnTo>
                  <a:lnTo>
                    <a:pt x="3196" y="184"/>
                  </a:lnTo>
                  <a:lnTo>
                    <a:pt x="3194" y="180"/>
                  </a:lnTo>
                  <a:lnTo>
                    <a:pt x="3194" y="178"/>
                  </a:lnTo>
                  <a:lnTo>
                    <a:pt x="3194" y="178"/>
                  </a:lnTo>
                  <a:lnTo>
                    <a:pt x="3192" y="177"/>
                  </a:lnTo>
                  <a:lnTo>
                    <a:pt x="3189" y="175"/>
                  </a:lnTo>
                  <a:lnTo>
                    <a:pt x="3187" y="175"/>
                  </a:lnTo>
                  <a:lnTo>
                    <a:pt x="3183" y="173"/>
                  </a:lnTo>
                  <a:lnTo>
                    <a:pt x="3180" y="173"/>
                  </a:lnTo>
                  <a:lnTo>
                    <a:pt x="3178" y="175"/>
                  </a:lnTo>
                  <a:lnTo>
                    <a:pt x="3175" y="175"/>
                  </a:lnTo>
                  <a:lnTo>
                    <a:pt x="3175" y="173"/>
                  </a:lnTo>
                  <a:lnTo>
                    <a:pt x="3171" y="173"/>
                  </a:lnTo>
                  <a:close/>
                  <a:moveTo>
                    <a:pt x="3126" y="177"/>
                  </a:moveTo>
                  <a:lnTo>
                    <a:pt x="3126" y="180"/>
                  </a:lnTo>
                  <a:lnTo>
                    <a:pt x="3129" y="180"/>
                  </a:lnTo>
                  <a:lnTo>
                    <a:pt x="3129" y="180"/>
                  </a:lnTo>
                  <a:lnTo>
                    <a:pt x="3131" y="182"/>
                  </a:lnTo>
                  <a:lnTo>
                    <a:pt x="3135" y="182"/>
                  </a:lnTo>
                  <a:lnTo>
                    <a:pt x="3136" y="185"/>
                  </a:lnTo>
                  <a:lnTo>
                    <a:pt x="3138" y="185"/>
                  </a:lnTo>
                  <a:lnTo>
                    <a:pt x="3138" y="184"/>
                  </a:lnTo>
                  <a:lnTo>
                    <a:pt x="3141" y="184"/>
                  </a:lnTo>
                  <a:lnTo>
                    <a:pt x="3145" y="184"/>
                  </a:lnTo>
                  <a:lnTo>
                    <a:pt x="3147" y="184"/>
                  </a:lnTo>
                  <a:lnTo>
                    <a:pt x="3148" y="182"/>
                  </a:lnTo>
                  <a:lnTo>
                    <a:pt x="3148" y="178"/>
                  </a:lnTo>
                  <a:lnTo>
                    <a:pt x="3145" y="178"/>
                  </a:lnTo>
                  <a:lnTo>
                    <a:pt x="3145" y="173"/>
                  </a:lnTo>
                  <a:lnTo>
                    <a:pt x="3126" y="177"/>
                  </a:lnTo>
                  <a:close/>
                  <a:moveTo>
                    <a:pt x="3482" y="177"/>
                  </a:moveTo>
                  <a:lnTo>
                    <a:pt x="3494" y="184"/>
                  </a:lnTo>
                  <a:lnTo>
                    <a:pt x="3494" y="185"/>
                  </a:lnTo>
                  <a:lnTo>
                    <a:pt x="3499" y="185"/>
                  </a:lnTo>
                  <a:lnTo>
                    <a:pt x="3499" y="182"/>
                  </a:lnTo>
                  <a:lnTo>
                    <a:pt x="3494" y="180"/>
                  </a:lnTo>
                  <a:lnTo>
                    <a:pt x="3491" y="178"/>
                  </a:lnTo>
                  <a:lnTo>
                    <a:pt x="3487" y="177"/>
                  </a:lnTo>
                  <a:lnTo>
                    <a:pt x="3482" y="175"/>
                  </a:lnTo>
                  <a:lnTo>
                    <a:pt x="3482" y="177"/>
                  </a:lnTo>
                  <a:close/>
                  <a:moveTo>
                    <a:pt x="3510" y="206"/>
                  </a:moveTo>
                  <a:lnTo>
                    <a:pt x="3512" y="199"/>
                  </a:lnTo>
                  <a:lnTo>
                    <a:pt x="3513" y="199"/>
                  </a:lnTo>
                  <a:lnTo>
                    <a:pt x="3513" y="197"/>
                  </a:lnTo>
                  <a:lnTo>
                    <a:pt x="3512" y="196"/>
                  </a:lnTo>
                  <a:lnTo>
                    <a:pt x="3510" y="194"/>
                  </a:lnTo>
                  <a:lnTo>
                    <a:pt x="3508" y="190"/>
                  </a:lnTo>
                  <a:lnTo>
                    <a:pt x="3505" y="187"/>
                  </a:lnTo>
                  <a:lnTo>
                    <a:pt x="3499" y="185"/>
                  </a:lnTo>
                  <a:lnTo>
                    <a:pt x="3501" y="189"/>
                  </a:lnTo>
                  <a:lnTo>
                    <a:pt x="3503" y="192"/>
                  </a:lnTo>
                  <a:lnTo>
                    <a:pt x="3503" y="194"/>
                  </a:lnTo>
                  <a:lnTo>
                    <a:pt x="3505" y="196"/>
                  </a:lnTo>
                  <a:lnTo>
                    <a:pt x="3506" y="197"/>
                  </a:lnTo>
                  <a:lnTo>
                    <a:pt x="3506" y="201"/>
                  </a:lnTo>
                  <a:lnTo>
                    <a:pt x="3505" y="204"/>
                  </a:lnTo>
                  <a:lnTo>
                    <a:pt x="3508" y="206"/>
                  </a:lnTo>
                  <a:lnTo>
                    <a:pt x="3510" y="206"/>
                  </a:lnTo>
                  <a:close/>
                  <a:moveTo>
                    <a:pt x="3464" y="225"/>
                  </a:moveTo>
                  <a:lnTo>
                    <a:pt x="3461" y="225"/>
                  </a:lnTo>
                  <a:lnTo>
                    <a:pt x="3459" y="224"/>
                  </a:lnTo>
                  <a:lnTo>
                    <a:pt x="3457" y="224"/>
                  </a:lnTo>
                  <a:lnTo>
                    <a:pt x="3456" y="222"/>
                  </a:lnTo>
                  <a:lnTo>
                    <a:pt x="3454" y="224"/>
                  </a:lnTo>
                  <a:lnTo>
                    <a:pt x="3450" y="225"/>
                  </a:lnTo>
                  <a:lnTo>
                    <a:pt x="3452" y="227"/>
                  </a:lnTo>
                  <a:lnTo>
                    <a:pt x="3454" y="229"/>
                  </a:lnTo>
                  <a:lnTo>
                    <a:pt x="3457" y="229"/>
                  </a:lnTo>
                  <a:lnTo>
                    <a:pt x="3457" y="231"/>
                  </a:lnTo>
                  <a:lnTo>
                    <a:pt x="3463" y="232"/>
                  </a:lnTo>
                  <a:lnTo>
                    <a:pt x="3466" y="232"/>
                  </a:lnTo>
                  <a:lnTo>
                    <a:pt x="3471" y="232"/>
                  </a:lnTo>
                  <a:lnTo>
                    <a:pt x="3471" y="231"/>
                  </a:lnTo>
                  <a:lnTo>
                    <a:pt x="3473" y="232"/>
                  </a:lnTo>
                  <a:lnTo>
                    <a:pt x="3475" y="232"/>
                  </a:lnTo>
                  <a:lnTo>
                    <a:pt x="3478" y="232"/>
                  </a:lnTo>
                  <a:lnTo>
                    <a:pt x="3478" y="231"/>
                  </a:lnTo>
                  <a:lnTo>
                    <a:pt x="3485" y="231"/>
                  </a:lnTo>
                  <a:lnTo>
                    <a:pt x="3487" y="227"/>
                  </a:lnTo>
                  <a:lnTo>
                    <a:pt x="3491" y="225"/>
                  </a:lnTo>
                  <a:lnTo>
                    <a:pt x="3492" y="224"/>
                  </a:lnTo>
                  <a:lnTo>
                    <a:pt x="3492" y="222"/>
                  </a:lnTo>
                  <a:lnTo>
                    <a:pt x="3494" y="218"/>
                  </a:lnTo>
                  <a:lnTo>
                    <a:pt x="3501" y="218"/>
                  </a:lnTo>
                  <a:lnTo>
                    <a:pt x="3501" y="217"/>
                  </a:lnTo>
                  <a:lnTo>
                    <a:pt x="3501" y="217"/>
                  </a:lnTo>
                  <a:lnTo>
                    <a:pt x="3501" y="215"/>
                  </a:lnTo>
                  <a:lnTo>
                    <a:pt x="3501" y="211"/>
                  </a:lnTo>
                  <a:lnTo>
                    <a:pt x="3505" y="210"/>
                  </a:lnTo>
                  <a:lnTo>
                    <a:pt x="3505" y="208"/>
                  </a:lnTo>
                  <a:lnTo>
                    <a:pt x="3505" y="208"/>
                  </a:lnTo>
                  <a:lnTo>
                    <a:pt x="3505" y="206"/>
                  </a:lnTo>
                  <a:lnTo>
                    <a:pt x="3505" y="206"/>
                  </a:lnTo>
                  <a:lnTo>
                    <a:pt x="3505" y="203"/>
                  </a:lnTo>
                  <a:lnTo>
                    <a:pt x="3501" y="203"/>
                  </a:lnTo>
                  <a:lnTo>
                    <a:pt x="3501" y="199"/>
                  </a:lnTo>
                  <a:lnTo>
                    <a:pt x="3499" y="199"/>
                  </a:lnTo>
                  <a:lnTo>
                    <a:pt x="3498" y="201"/>
                  </a:lnTo>
                  <a:lnTo>
                    <a:pt x="3496" y="201"/>
                  </a:lnTo>
                  <a:lnTo>
                    <a:pt x="3494" y="201"/>
                  </a:lnTo>
                  <a:lnTo>
                    <a:pt x="3494" y="204"/>
                  </a:lnTo>
                  <a:lnTo>
                    <a:pt x="3496" y="204"/>
                  </a:lnTo>
                  <a:lnTo>
                    <a:pt x="3494" y="206"/>
                  </a:lnTo>
                  <a:lnTo>
                    <a:pt x="3494" y="208"/>
                  </a:lnTo>
                  <a:lnTo>
                    <a:pt x="3492" y="210"/>
                  </a:lnTo>
                  <a:lnTo>
                    <a:pt x="3491" y="210"/>
                  </a:lnTo>
                  <a:lnTo>
                    <a:pt x="3491" y="210"/>
                  </a:lnTo>
                  <a:lnTo>
                    <a:pt x="3489" y="210"/>
                  </a:lnTo>
                  <a:lnTo>
                    <a:pt x="3489" y="213"/>
                  </a:lnTo>
                  <a:lnTo>
                    <a:pt x="3489" y="213"/>
                  </a:lnTo>
                  <a:lnTo>
                    <a:pt x="3489" y="217"/>
                  </a:lnTo>
                  <a:lnTo>
                    <a:pt x="3487" y="218"/>
                  </a:lnTo>
                  <a:lnTo>
                    <a:pt x="3487" y="218"/>
                  </a:lnTo>
                  <a:lnTo>
                    <a:pt x="3482" y="218"/>
                  </a:lnTo>
                  <a:lnTo>
                    <a:pt x="3482" y="220"/>
                  </a:lnTo>
                  <a:lnTo>
                    <a:pt x="3478" y="220"/>
                  </a:lnTo>
                  <a:lnTo>
                    <a:pt x="3477" y="220"/>
                  </a:lnTo>
                  <a:lnTo>
                    <a:pt x="3475" y="218"/>
                  </a:lnTo>
                  <a:lnTo>
                    <a:pt x="3475" y="217"/>
                  </a:lnTo>
                  <a:lnTo>
                    <a:pt x="3475" y="217"/>
                  </a:lnTo>
                  <a:lnTo>
                    <a:pt x="3475" y="217"/>
                  </a:lnTo>
                  <a:lnTo>
                    <a:pt x="3475" y="215"/>
                  </a:lnTo>
                  <a:lnTo>
                    <a:pt x="3473" y="215"/>
                  </a:lnTo>
                  <a:lnTo>
                    <a:pt x="3471" y="217"/>
                  </a:lnTo>
                  <a:lnTo>
                    <a:pt x="3471" y="220"/>
                  </a:lnTo>
                  <a:lnTo>
                    <a:pt x="3470" y="222"/>
                  </a:lnTo>
                  <a:lnTo>
                    <a:pt x="3466" y="222"/>
                  </a:lnTo>
                  <a:lnTo>
                    <a:pt x="3464" y="224"/>
                  </a:lnTo>
                  <a:lnTo>
                    <a:pt x="3464" y="225"/>
                  </a:lnTo>
                  <a:close/>
                  <a:moveTo>
                    <a:pt x="3087" y="208"/>
                  </a:moveTo>
                  <a:lnTo>
                    <a:pt x="3087" y="208"/>
                  </a:lnTo>
                  <a:lnTo>
                    <a:pt x="3087" y="210"/>
                  </a:lnTo>
                  <a:lnTo>
                    <a:pt x="3086" y="210"/>
                  </a:lnTo>
                  <a:lnTo>
                    <a:pt x="3086" y="210"/>
                  </a:lnTo>
                  <a:lnTo>
                    <a:pt x="3084" y="206"/>
                  </a:lnTo>
                  <a:lnTo>
                    <a:pt x="3084" y="206"/>
                  </a:lnTo>
                  <a:lnTo>
                    <a:pt x="3084" y="206"/>
                  </a:lnTo>
                  <a:lnTo>
                    <a:pt x="3082" y="206"/>
                  </a:lnTo>
                  <a:lnTo>
                    <a:pt x="3082" y="206"/>
                  </a:lnTo>
                  <a:lnTo>
                    <a:pt x="3082" y="210"/>
                  </a:lnTo>
                  <a:lnTo>
                    <a:pt x="3080" y="210"/>
                  </a:lnTo>
                  <a:lnTo>
                    <a:pt x="3080" y="213"/>
                  </a:lnTo>
                  <a:lnTo>
                    <a:pt x="3082" y="215"/>
                  </a:lnTo>
                  <a:lnTo>
                    <a:pt x="3082" y="215"/>
                  </a:lnTo>
                  <a:lnTo>
                    <a:pt x="3084" y="213"/>
                  </a:lnTo>
                  <a:lnTo>
                    <a:pt x="3086" y="220"/>
                  </a:lnTo>
                  <a:lnTo>
                    <a:pt x="3089" y="220"/>
                  </a:lnTo>
                  <a:lnTo>
                    <a:pt x="3091" y="218"/>
                  </a:lnTo>
                  <a:lnTo>
                    <a:pt x="3093" y="217"/>
                  </a:lnTo>
                  <a:lnTo>
                    <a:pt x="3093" y="215"/>
                  </a:lnTo>
                  <a:lnTo>
                    <a:pt x="3094" y="213"/>
                  </a:lnTo>
                  <a:lnTo>
                    <a:pt x="3093" y="213"/>
                  </a:lnTo>
                  <a:lnTo>
                    <a:pt x="3091" y="210"/>
                  </a:lnTo>
                  <a:lnTo>
                    <a:pt x="3091" y="206"/>
                  </a:lnTo>
                  <a:lnTo>
                    <a:pt x="3093" y="204"/>
                  </a:lnTo>
                  <a:lnTo>
                    <a:pt x="3093" y="201"/>
                  </a:lnTo>
                  <a:lnTo>
                    <a:pt x="3093" y="201"/>
                  </a:lnTo>
                  <a:lnTo>
                    <a:pt x="3093" y="201"/>
                  </a:lnTo>
                  <a:lnTo>
                    <a:pt x="3087" y="201"/>
                  </a:lnTo>
                  <a:lnTo>
                    <a:pt x="3087" y="208"/>
                  </a:lnTo>
                  <a:close/>
                  <a:moveTo>
                    <a:pt x="3548" y="234"/>
                  </a:moveTo>
                  <a:lnTo>
                    <a:pt x="3548" y="232"/>
                  </a:lnTo>
                  <a:lnTo>
                    <a:pt x="3541" y="227"/>
                  </a:lnTo>
                  <a:lnTo>
                    <a:pt x="3541" y="222"/>
                  </a:lnTo>
                  <a:lnTo>
                    <a:pt x="3541" y="222"/>
                  </a:lnTo>
                  <a:lnTo>
                    <a:pt x="3539" y="220"/>
                  </a:lnTo>
                  <a:lnTo>
                    <a:pt x="3538" y="220"/>
                  </a:lnTo>
                  <a:lnTo>
                    <a:pt x="3536" y="218"/>
                  </a:lnTo>
                  <a:lnTo>
                    <a:pt x="3534" y="213"/>
                  </a:lnTo>
                  <a:lnTo>
                    <a:pt x="3532" y="213"/>
                  </a:lnTo>
                  <a:lnTo>
                    <a:pt x="3532" y="218"/>
                  </a:lnTo>
                  <a:lnTo>
                    <a:pt x="3534" y="218"/>
                  </a:lnTo>
                  <a:lnTo>
                    <a:pt x="3532" y="225"/>
                  </a:lnTo>
                  <a:lnTo>
                    <a:pt x="3534" y="225"/>
                  </a:lnTo>
                  <a:lnTo>
                    <a:pt x="3534" y="229"/>
                  </a:lnTo>
                  <a:lnTo>
                    <a:pt x="3536" y="231"/>
                  </a:lnTo>
                  <a:lnTo>
                    <a:pt x="3538" y="238"/>
                  </a:lnTo>
                  <a:lnTo>
                    <a:pt x="3538" y="238"/>
                  </a:lnTo>
                  <a:lnTo>
                    <a:pt x="3539" y="239"/>
                  </a:lnTo>
                  <a:lnTo>
                    <a:pt x="3541" y="241"/>
                  </a:lnTo>
                  <a:lnTo>
                    <a:pt x="3541" y="243"/>
                  </a:lnTo>
                  <a:lnTo>
                    <a:pt x="3545" y="245"/>
                  </a:lnTo>
                  <a:lnTo>
                    <a:pt x="3545" y="246"/>
                  </a:lnTo>
                  <a:lnTo>
                    <a:pt x="3548" y="246"/>
                  </a:lnTo>
                  <a:lnTo>
                    <a:pt x="3550" y="248"/>
                  </a:lnTo>
                  <a:lnTo>
                    <a:pt x="3553" y="246"/>
                  </a:lnTo>
                  <a:lnTo>
                    <a:pt x="3555" y="243"/>
                  </a:lnTo>
                  <a:lnTo>
                    <a:pt x="3555" y="243"/>
                  </a:lnTo>
                  <a:lnTo>
                    <a:pt x="3552" y="234"/>
                  </a:lnTo>
                  <a:lnTo>
                    <a:pt x="3548" y="234"/>
                  </a:lnTo>
                  <a:close/>
                  <a:moveTo>
                    <a:pt x="3424" y="217"/>
                  </a:moveTo>
                  <a:lnTo>
                    <a:pt x="3426" y="217"/>
                  </a:lnTo>
                  <a:lnTo>
                    <a:pt x="3426" y="217"/>
                  </a:lnTo>
                  <a:lnTo>
                    <a:pt x="3426" y="217"/>
                  </a:lnTo>
                  <a:lnTo>
                    <a:pt x="3426" y="217"/>
                  </a:lnTo>
                  <a:lnTo>
                    <a:pt x="3426" y="217"/>
                  </a:lnTo>
                  <a:lnTo>
                    <a:pt x="3428" y="215"/>
                  </a:lnTo>
                  <a:lnTo>
                    <a:pt x="3428" y="215"/>
                  </a:lnTo>
                  <a:lnTo>
                    <a:pt x="3426" y="215"/>
                  </a:lnTo>
                  <a:lnTo>
                    <a:pt x="3426" y="213"/>
                  </a:lnTo>
                  <a:lnTo>
                    <a:pt x="3424" y="217"/>
                  </a:lnTo>
                  <a:close/>
                  <a:moveTo>
                    <a:pt x="2949" y="262"/>
                  </a:moveTo>
                  <a:lnTo>
                    <a:pt x="2951" y="262"/>
                  </a:lnTo>
                  <a:lnTo>
                    <a:pt x="2953" y="264"/>
                  </a:lnTo>
                  <a:lnTo>
                    <a:pt x="2955" y="264"/>
                  </a:lnTo>
                  <a:lnTo>
                    <a:pt x="2955" y="267"/>
                  </a:lnTo>
                  <a:lnTo>
                    <a:pt x="2960" y="267"/>
                  </a:lnTo>
                  <a:lnTo>
                    <a:pt x="2960" y="269"/>
                  </a:lnTo>
                  <a:lnTo>
                    <a:pt x="2965" y="269"/>
                  </a:lnTo>
                  <a:lnTo>
                    <a:pt x="2967" y="271"/>
                  </a:lnTo>
                  <a:lnTo>
                    <a:pt x="2969" y="271"/>
                  </a:lnTo>
                  <a:lnTo>
                    <a:pt x="2969" y="273"/>
                  </a:lnTo>
                  <a:lnTo>
                    <a:pt x="2970" y="273"/>
                  </a:lnTo>
                  <a:lnTo>
                    <a:pt x="2969" y="267"/>
                  </a:lnTo>
                  <a:lnTo>
                    <a:pt x="2967" y="267"/>
                  </a:lnTo>
                  <a:lnTo>
                    <a:pt x="2967" y="264"/>
                  </a:lnTo>
                  <a:lnTo>
                    <a:pt x="2967" y="264"/>
                  </a:lnTo>
                  <a:lnTo>
                    <a:pt x="2965" y="262"/>
                  </a:lnTo>
                  <a:lnTo>
                    <a:pt x="2965" y="259"/>
                  </a:lnTo>
                  <a:lnTo>
                    <a:pt x="2965" y="257"/>
                  </a:lnTo>
                  <a:lnTo>
                    <a:pt x="2967" y="255"/>
                  </a:lnTo>
                  <a:lnTo>
                    <a:pt x="2967" y="252"/>
                  </a:lnTo>
                  <a:lnTo>
                    <a:pt x="2965" y="250"/>
                  </a:lnTo>
                  <a:lnTo>
                    <a:pt x="2962" y="248"/>
                  </a:lnTo>
                  <a:lnTo>
                    <a:pt x="2962" y="248"/>
                  </a:lnTo>
                  <a:lnTo>
                    <a:pt x="2955" y="248"/>
                  </a:lnTo>
                  <a:lnTo>
                    <a:pt x="2955" y="248"/>
                  </a:lnTo>
                  <a:lnTo>
                    <a:pt x="2955" y="248"/>
                  </a:lnTo>
                  <a:lnTo>
                    <a:pt x="2955" y="248"/>
                  </a:lnTo>
                  <a:lnTo>
                    <a:pt x="2949" y="248"/>
                  </a:lnTo>
                  <a:lnTo>
                    <a:pt x="2949" y="248"/>
                  </a:lnTo>
                  <a:lnTo>
                    <a:pt x="2943" y="248"/>
                  </a:lnTo>
                  <a:lnTo>
                    <a:pt x="2943" y="246"/>
                  </a:lnTo>
                  <a:lnTo>
                    <a:pt x="2943" y="245"/>
                  </a:lnTo>
                  <a:lnTo>
                    <a:pt x="2943" y="241"/>
                  </a:lnTo>
                  <a:lnTo>
                    <a:pt x="2943" y="241"/>
                  </a:lnTo>
                  <a:lnTo>
                    <a:pt x="2944" y="239"/>
                  </a:lnTo>
                  <a:lnTo>
                    <a:pt x="2943" y="238"/>
                  </a:lnTo>
                  <a:lnTo>
                    <a:pt x="2941" y="238"/>
                  </a:lnTo>
                  <a:lnTo>
                    <a:pt x="2941" y="231"/>
                  </a:lnTo>
                  <a:lnTo>
                    <a:pt x="2937" y="231"/>
                  </a:lnTo>
                  <a:lnTo>
                    <a:pt x="2936" y="231"/>
                  </a:lnTo>
                  <a:lnTo>
                    <a:pt x="2932" y="232"/>
                  </a:lnTo>
                  <a:lnTo>
                    <a:pt x="2932" y="229"/>
                  </a:lnTo>
                  <a:lnTo>
                    <a:pt x="2925" y="227"/>
                  </a:lnTo>
                  <a:lnTo>
                    <a:pt x="2925" y="227"/>
                  </a:lnTo>
                  <a:lnTo>
                    <a:pt x="2922" y="227"/>
                  </a:lnTo>
                  <a:lnTo>
                    <a:pt x="2922" y="227"/>
                  </a:lnTo>
                  <a:lnTo>
                    <a:pt x="2920" y="227"/>
                  </a:lnTo>
                  <a:lnTo>
                    <a:pt x="2918" y="227"/>
                  </a:lnTo>
                  <a:lnTo>
                    <a:pt x="2918" y="227"/>
                  </a:lnTo>
                  <a:lnTo>
                    <a:pt x="2916" y="225"/>
                  </a:lnTo>
                  <a:lnTo>
                    <a:pt x="2913" y="225"/>
                  </a:lnTo>
                  <a:lnTo>
                    <a:pt x="2911" y="227"/>
                  </a:lnTo>
                  <a:lnTo>
                    <a:pt x="2911" y="231"/>
                  </a:lnTo>
                  <a:lnTo>
                    <a:pt x="2895" y="231"/>
                  </a:lnTo>
                  <a:lnTo>
                    <a:pt x="2895" y="229"/>
                  </a:lnTo>
                  <a:lnTo>
                    <a:pt x="2892" y="229"/>
                  </a:lnTo>
                  <a:lnTo>
                    <a:pt x="2892" y="227"/>
                  </a:lnTo>
                  <a:lnTo>
                    <a:pt x="2888" y="227"/>
                  </a:lnTo>
                  <a:lnTo>
                    <a:pt x="2887" y="227"/>
                  </a:lnTo>
                  <a:lnTo>
                    <a:pt x="2885" y="227"/>
                  </a:lnTo>
                  <a:lnTo>
                    <a:pt x="2883" y="225"/>
                  </a:lnTo>
                  <a:lnTo>
                    <a:pt x="2881" y="224"/>
                  </a:lnTo>
                  <a:lnTo>
                    <a:pt x="2881" y="224"/>
                  </a:lnTo>
                  <a:lnTo>
                    <a:pt x="2881" y="222"/>
                  </a:lnTo>
                  <a:lnTo>
                    <a:pt x="2881" y="222"/>
                  </a:lnTo>
                  <a:lnTo>
                    <a:pt x="2880" y="220"/>
                  </a:lnTo>
                  <a:lnTo>
                    <a:pt x="2880" y="220"/>
                  </a:lnTo>
                  <a:lnTo>
                    <a:pt x="2878" y="220"/>
                  </a:lnTo>
                  <a:lnTo>
                    <a:pt x="2876" y="220"/>
                  </a:lnTo>
                  <a:lnTo>
                    <a:pt x="2874" y="218"/>
                  </a:lnTo>
                  <a:lnTo>
                    <a:pt x="2871" y="218"/>
                  </a:lnTo>
                  <a:lnTo>
                    <a:pt x="2871" y="220"/>
                  </a:lnTo>
                  <a:lnTo>
                    <a:pt x="2869" y="220"/>
                  </a:lnTo>
                  <a:lnTo>
                    <a:pt x="2867" y="220"/>
                  </a:lnTo>
                  <a:lnTo>
                    <a:pt x="2867" y="218"/>
                  </a:lnTo>
                  <a:lnTo>
                    <a:pt x="2859" y="217"/>
                  </a:lnTo>
                  <a:lnTo>
                    <a:pt x="2857" y="218"/>
                  </a:lnTo>
                  <a:lnTo>
                    <a:pt x="2841" y="218"/>
                  </a:lnTo>
                  <a:lnTo>
                    <a:pt x="2840" y="224"/>
                  </a:lnTo>
                  <a:lnTo>
                    <a:pt x="2838" y="227"/>
                  </a:lnTo>
                  <a:lnTo>
                    <a:pt x="2836" y="232"/>
                  </a:lnTo>
                  <a:lnTo>
                    <a:pt x="2833" y="234"/>
                  </a:lnTo>
                  <a:lnTo>
                    <a:pt x="2834" y="238"/>
                  </a:lnTo>
                  <a:lnTo>
                    <a:pt x="2838" y="238"/>
                  </a:lnTo>
                  <a:lnTo>
                    <a:pt x="2838" y="236"/>
                  </a:lnTo>
                  <a:lnTo>
                    <a:pt x="2850" y="238"/>
                  </a:lnTo>
                  <a:lnTo>
                    <a:pt x="2850" y="239"/>
                  </a:lnTo>
                  <a:lnTo>
                    <a:pt x="2847" y="239"/>
                  </a:lnTo>
                  <a:lnTo>
                    <a:pt x="2847" y="243"/>
                  </a:lnTo>
                  <a:lnTo>
                    <a:pt x="2850" y="245"/>
                  </a:lnTo>
                  <a:lnTo>
                    <a:pt x="2852" y="243"/>
                  </a:lnTo>
                  <a:lnTo>
                    <a:pt x="2853" y="243"/>
                  </a:lnTo>
                  <a:lnTo>
                    <a:pt x="2855" y="243"/>
                  </a:lnTo>
                  <a:lnTo>
                    <a:pt x="2855" y="245"/>
                  </a:lnTo>
                  <a:lnTo>
                    <a:pt x="2859" y="245"/>
                  </a:lnTo>
                  <a:lnTo>
                    <a:pt x="2859" y="246"/>
                  </a:lnTo>
                  <a:lnTo>
                    <a:pt x="2864" y="246"/>
                  </a:lnTo>
                  <a:lnTo>
                    <a:pt x="2864" y="246"/>
                  </a:lnTo>
                  <a:lnTo>
                    <a:pt x="2867" y="248"/>
                  </a:lnTo>
                  <a:lnTo>
                    <a:pt x="2867" y="248"/>
                  </a:lnTo>
                  <a:lnTo>
                    <a:pt x="2867" y="248"/>
                  </a:lnTo>
                  <a:lnTo>
                    <a:pt x="2869" y="252"/>
                  </a:lnTo>
                  <a:lnTo>
                    <a:pt x="2878" y="252"/>
                  </a:lnTo>
                  <a:lnTo>
                    <a:pt x="2878" y="252"/>
                  </a:lnTo>
                  <a:lnTo>
                    <a:pt x="2890" y="252"/>
                  </a:lnTo>
                  <a:lnTo>
                    <a:pt x="2890" y="252"/>
                  </a:lnTo>
                  <a:lnTo>
                    <a:pt x="2894" y="250"/>
                  </a:lnTo>
                  <a:lnTo>
                    <a:pt x="2894" y="252"/>
                  </a:lnTo>
                  <a:lnTo>
                    <a:pt x="2897" y="252"/>
                  </a:lnTo>
                  <a:lnTo>
                    <a:pt x="2897" y="252"/>
                  </a:lnTo>
                  <a:lnTo>
                    <a:pt x="2908" y="255"/>
                  </a:lnTo>
                  <a:lnTo>
                    <a:pt x="2908" y="255"/>
                  </a:lnTo>
                  <a:lnTo>
                    <a:pt x="2909" y="255"/>
                  </a:lnTo>
                  <a:lnTo>
                    <a:pt x="2909" y="257"/>
                  </a:lnTo>
                  <a:lnTo>
                    <a:pt x="2913" y="257"/>
                  </a:lnTo>
                  <a:lnTo>
                    <a:pt x="2913" y="259"/>
                  </a:lnTo>
                  <a:lnTo>
                    <a:pt x="2916" y="259"/>
                  </a:lnTo>
                  <a:lnTo>
                    <a:pt x="2916" y="259"/>
                  </a:lnTo>
                  <a:lnTo>
                    <a:pt x="2920" y="259"/>
                  </a:lnTo>
                  <a:lnTo>
                    <a:pt x="2920" y="260"/>
                  </a:lnTo>
                  <a:lnTo>
                    <a:pt x="2929" y="259"/>
                  </a:lnTo>
                  <a:lnTo>
                    <a:pt x="2929" y="260"/>
                  </a:lnTo>
                  <a:lnTo>
                    <a:pt x="2932" y="260"/>
                  </a:lnTo>
                  <a:lnTo>
                    <a:pt x="2932" y="260"/>
                  </a:lnTo>
                  <a:lnTo>
                    <a:pt x="2936" y="260"/>
                  </a:lnTo>
                  <a:lnTo>
                    <a:pt x="2936" y="262"/>
                  </a:lnTo>
                  <a:lnTo>
                    <a:pt x="2939" y="262"/>
                  </a:lnTo>
                  <a:lnTo>
                    <a:pt x="2939" y="264"/>
                  </a:lnTo>
                  <a:lnTo>
                    <a:pt x="2941" y="264"/>
                  </a:lnTo>
                  <a:lnTo>
                    <a:pt x="2943" y="262"/>
                  </a:lnTo>
                  <a:lnTo>
                    <a:pt x="2944" y="262"/>
                  </a:lnTo>
                  <a:lnTo>
                    <a:pt x="2946" y="260"/>
                  </a:lnTo>
                  <a:lnTo>
                    <a:pt x="2948" y="260"/>
                  </a:lnTo>
                  <a:lnTo>
                    <a:pt x="2949" y="262"/>
                  </a:lnTo>
                  <a:close/>
                  <a:moveTo>
                    <a:pt x="3070" y="218"/>
                  </a:moveTo>
                  <a:lnTo>
                    <a:pt x="3070" y="220"/>
                  </a:lnTo>
                  <a:lnTo>
                    <a:pt x="3072" y="220"/>
                  </a:lnTo>
                  <a:lnTo>
                    <a:pt x="3072" y="218"/>
                  </a:lnTo>
                  <a:lnTo>
                    <a:pt x="3072" y="218"/>
                  </a:lnTo>
                  <a:lnTo>
                    <a:pt x="3070" y="218"/>
                  </a:lnTo>
                  <a:close/>
                  <a:moveTo>
                    <a:pt x="3440" y="224"/>
                  </a:moveTo>
                  <a:lnTo>
                    <a:pt x="3442" y="220"/>
                  </a:lnTo>
                  <a:lnTo>
                    <a:pt x="3436" y="220"/>
                  </a:lnTo>
                  <a:lnTo>
                    <a:pt x="3436" y="222"/>
                  </a:lnTo>
                  <a:lnTo>
                    <a:pt x="3440" y="224"/>
                  </a:lnTo>
                  <a:close/>
                  <a:moveTo>
                    <a:pt x="3253" y="232"/>
                  </a:moveTo>
                  <a:lnTo>
                    <a:pt x="3253" y="229"/>
                  </a:lnTo>
                  <a:lnTo>
                    <a:pt x="3255" y="227"/>
                  </a:lnTo>
                  <a:lnTo>
                    <a:pt x="3253" y="227"/>
                  </a:lnTo>
                  <a:lnTo>
                    <a:pt x="3253" y="225"/>
                  </a:lnTo>
                  <a:lnTo>
                    <a:pt x="3251" y="225"/>
                  </a:lnTo>
                  <a:lnTo>
                    <a:pt x="3251" y="225"/>
                  </a:lnTo>
                  <a:lnTo>
                    <a:pt x="3250" y="224"/>
                  </a:lnTo>
                  <a:lnTo>
                    <a:pt x="3246" y="224"/>
                  </a:lnTo>
                  <a:lnTo>
                    <a:pt x="3244" y="225"/>
                  </a:lnTo>
                  <a:lnTo>
                    <a:pt x="3244" y="225"/>
                  </a:lnTo>
                  <a:lnTo>
                    <a:pt x="3248" y="227"/>
                  </a:lnTo>
                  <a:lnTo>
                    <a:pt x="3248" y="229"/>
                  </a:lnTo>
                  <a:lnTo>
                    <a:pt x="3246" y="229"/>
                  </a:lnTo>
                  <a:lnTo>
                    <a:pt x="3246" y="231"/>
                  </a:lnTo>
                  <a:lnTo>
                    <a:pt x="3248" y="231"/>
                  </a:lnTo>
                  <a:lnTo>
                    <a:pt x="3248" y="231"/>
                  </a:lnTo>
                  <a:lnTo>
                    <a:pt x="3246" y="239"/>
                  </a:lnTo>
                  <a:lnTo>
                    <a:pt x="3243" y="241"/>
                  </a:lnTo>
                  <a:lnTo>
                    <a:pt x="3244" y="243"/>
                  </a:lnTo>
                  <a:lnTo>
                    <a:pt x="3244" y="246"/>
                  </a:lnTo>
                  <a:lnTo>
                    <a:pt x="3246" y="248"/>
                  </a:lnTo>
                  <a:lnTo>
                    <a:pt x="3248" y="248"/>
                  </a:lnTo>
                  <a:lnTo>
                    <a:pt x="3248" y="243"/>
                  </a:lnTo>
                  <a:lnTo>
                    <a:pt x="3246" y="243"/>
                  </a:lnTo>
                  <a:lnTo>
                    <a:pt x="3246" y="241"/>
                  </a:lnTo>
                  <a:lnTo>
                    <a:pt x="3248" y="241"/>
                  </a:lnTo>
                  <a:lnTo>
                    <a:pt x="3248" y="243"/>
                  </a:lnTo>
                  <a:lnTo>
                    <a:pt x="3250" y="243"/>
                  </a:lnTo>
                  <a:lnTo>
                    <a:pt x="3250" y="243"/>
                  </a:lnTo>
                  <a:lnTo>
                    <a:pt x="3250" y="239"/>
                  </a:lnTo>
                  <a:lnTo>
                    <a:pt x="3253" y="239"/>
                  </a:lnTo>
                  <a:lnTo>
                    <a:pt x="3253" y="239"/>
                  </a:lnTo>
                  <a:lnTo>
                    <a:pt x="3255" y="238"/>
                  </a:lnTo>
                  <a:lnTo>
                    <a:pt x="3255" y="234"/>
                  </a:lnTo>
                  <a:lnTo>
                    <a:pt x="3251" y="234"/>
                  </a:lnTo>
                  <a:lnTo>
                    <a:pt x="3251" y="232"/>
                  </a:lnTo>
                  <a:lnTo>
                    <a:pt x="3253" y="232"/>
                  </a:lnTo>
                  <a:close/>
                  <a:moveTo>
                    <a:pt x="1895" y="234"/>
                  </a:moveTo>
                  <a:lnTo>
                    <a:pt x="1897" y="234"/>
                  </a:lnTo>
                  <a:lnTo>
                    <a:pt x="1897" y="234"/>
                  </a:lnTo>
                  <a:lnTo>
                    <a:pt x="1899" y="232"/>
                  </a:lnTo>
                  <a:lnTo>
                    <a:pt x="1899" y="232"/>
                  </a:lnTo>
                  <a:lnTo>
                    <a:pt x="1899" y="231"/>
                  </a:lnTo>
                  <a:lnTo>
                    <a:pt x="1897" y="229"/>
                  </a:lnTo>
                  <a:lnTo>
                    <a:pt x="1895" y="227"/>
                  </a:lnTo>
                  <a:lnTo>
                    <a:pt x="1893" y="225"/>
                  </a:lnTo>
                  <a:lnTo>
                    <a:pt x="1893" y="227"/>
                  </a:lnTo>
                  <a:lnTo>
                    <a:pt x="1893" y="227"/>
                  </a:lnTo>
                  <a:lnTo>
                    <a:pt x="1893" y="229"/>
                  </a:lnTo>
                  <a:lnTo>
                    <a:pt x="1893" y="229"/>
                  </a:lnTo>
                  <a:lnTo>
                    <a:pt x="1893" y="232"/>
                  </a:lnTo>
                  <a:lnTo>
                    <a:pt x="1893" y="232"/>
                  </a:lnTo>
                  <a:lnTo>
                    <a:pt x="1893" y="234"/>
                  </a:lnTo>
                  <a:lnTo>
                    <a:pt x="1895" y="234"/>
                  </a:lnTo>
                  <a:close/>
                  <a:moveTo>
                    <a:pt x="2946" y="232"/>
                  </a:moveTo>
                  <a:lnTo>
                    <a:pt x="2946" y="234"/>
                  </a:lnTo>
                  <a:lnTo>
                    <a:pt x="2946" y="234"/>
                  </a:lnTo>
                  <a:lnTo>
                    <a:pt x="2946" y="238"/>
                  </a:lnTo>
                  <a:lnTo>
                    <a:pt x="2946" y="238"/>
                  </a:lnTo>
                  <a:lnTo>
                    <a:pt x="2948" y="238"/>
                  </a:lnTo>
                  <a:lnTo>
                    <a:pt x="2948" y="238"/>
                  </a:lnTo>
                  <a:lnTo>
                    <a:pt x="2953" y="238"/>
                  </a:lnTo>
                  <a:lnTo>
                    <a:pt x="2956" y="238"/>
                  </a:lnTo>
                  <a:lnTo>
                    <a:pt x="2958" y="236"/>
                  </a:lnTo>
                  <a:lnTo>
                    <a:pt x="2960" y="236"/>
                  </a:lnTo>
                  <a:lnTo>
                    <a:pt x="2960" y="234"/>
                  </a:lnTo>
                  <a:lnTo>
                    <a:pt x="2958" y="234"/>
                  </a:lnTo>
                  <a:lnTo>
                    <a:pt x="2951" y="234"/>
                  </a:lnTo>
                  <a:lnTo>
                    <a:pt x="2951" y="232"/>
                  </a:lnTo>
                  <a:lnTo>
                    <a:pt x="2946" y="232"/>
                  </a:lnTo>
                  <a:close/>
                  <a:moveTo>
                    <a:pt x="3569" y="252"/>
                  </a:moveTo>
                  <a:lnTo>
                    <a:pt x="3567" y="248"/>
                  </a:lnTo>
                  <a:lnTo>
                    <a:pt x="3567" y="246"/>
                  </a:lnTo>
                  <a:lnTo>
                    <a:pt x="3566" y="246"/>
                  </a:lnTo>
                  <a:lnTo>
                    <a:pt x="3562" y="245"/>
                  </a:lnTo>
                  <a:lnTo>
                    <a:pt x="3562" y="248"/>
                  </a:lnTo>
                  <a:lnTo>
                    <a:pt x="3564" y="252"/>
                  </a:lnTo>
                  <a:lnTo>
                    <a:pt x="3566" y="253"/>
                  </a:lnTo>
                  <a:lnTo>
                    <a:pt x="3567" y="255"/>
                  </a:lnTo>
                  <a:lnTo>
                    <a:pt x="3567" y="255"/>
                  </a:lnTo>
                  <a:lnTo>
                    <a:pt x="3569" y="255"/>
                  </a:lnTo>
                  <a:lnTo>
                    <a:pt x="3569" y="257"/>
                  </a:lnTo>
                  <a:lnTo>
                    <a:pt x="3576" y="257"/>
                  </a:lnTo>
                  <a:lnTo>
                    <a:pt x="3574" y="255"/>
                  </a:lnTo>
                  <a:lnTo>
                    <a:pt x="3571" y="253"/>
                  </a:lnTo>
                  <a:lnTo>
                    <a:pt x="3569" y="252"/>
                  </a:lnTo>
                  <a:close/>
                  <a:moveTo>
                    <a:pt x="3306" y="248"/>
                  </a:moveTo>
                  <a:lnTo>
                    <a:pt x="3306" y="250"/>
                  </a:lnTo>
                  <a:lnTo>
                    <a:pt x="3306" y="250"/>
                  </a:lnTo>
                  <a:lnTo>
                    <a:pt x="3304" y="250"/>
                  </a:lnTo>
                  <a:lnTo>
                    <a:pt x="3304" y="250"/>
                  </a:lnTo>
                  <a:lnTo>
                    <a:pt x="3304" y="253"/>
                  </a:lnTo>
                  <a:lnTo>
                    <a:pt x="3306" y="253"/>
                  </a:lnTo>
                  <a:lnTo>
                    <a:pt x="3306" y="248"/>
                  </a:lnTo>
                  <a:close/>
                  <a:moveTo>
                    <a:pt x="3199" y="269"/>
                  </a:moveTo>
                  <a:lnTo>
                    <a:pt x="3201" y="262"/>
                  </a:lnTo>
                  <a:lnTo>
                    <a:pt x="3204" y="260"/>
                  </a:lnTo>
                  <a:lnTo>
                    <a:pt x="3204" y="255"/>
                  </a:lnTo>
                  <a:lnTo>
                    <a:pt x="3203" y="257"/>
                  </a:lnTo>
                  <a:lnTo>
                    <a:pt x="3201" y="259"/>
                  </a:lnTo>
                  <a:lnTo>
                    <a:pt x="3199" y="262"/>
                  </a:lnTo>
                  <a:lnTo>
                    <a:pt x="3197" y="262"/>
                  </a:lnTo>
                  <a:lnTo>
                    <a:pt x="3197" y="267"/>
                  </a:lnTo>
                  <a:lnTo>
                    <a:pt x="3199" y="267"/>
                  </a:lnTo>
                  <a:lnTo>
                    <a:pt x="3199" y="269"/>
                  </a:lnTo>
                  <a:lnTo>
                    <a:pt x="3199" y="269"/>
                  </a:lnTo>
                  <a:close/>
                  <a:moveTo>
                    <a:pt x="3606" y="273"/>
                  </a:moveTo>
                  <a:lnTo>
                    <a:pt x="3608" y="273"/>
                  </a:lnTo>
                  <a:lnTo>
                    <a:pt x="3608" y="273"/>
                  </a:lnTo>
                  <a:lnTo>
                    <a:pt x="3608" y="273"/>
                  </a:lnTo>
                  <a:lnTo>
                    <a:pt x="3602" y="267"/>
                  </a:lnTo>
                  <a:lnTo>
                    <a:pt x="3602" y="266"/>
                  </a:lnTo>
                  <a:lnTo>
                    <a:pt x="3601" y="264"/>
                  </a:lnTo>
                  <a:lnTo>
                    <a:pt x="3601" y="262"/>
                  </a:lnTo>
                  <a:lnTo>
                    <a:pt x="3595" y="262"/>
                  </a:lnTo>
                  <a:lnTo>
                    <a:pt x="3595" y="260"/>
                  </a:lnTo>
                  <a:lnTo>
                    <a:pt x="3592" y="259"/>
                  </a:lnTo>
                  <a:lnTo>
                    <a:pt x="3590" y="260"/>
                  </a:lnTo>
                  <a:lnTo>
                    <a:pt x="3590" y="262"/>
                  </a:lnTo>
                  <a:lnTo>
                    <a:pt x="3590" y="264"/>
                  </a:lnTo>
                  <a:lnTo>
                    <a:pt x="3592" y="264"/>
                  </a:lnTo>
                  <a:lnTo>
                    <a:pt x="3594" y="266"/>
                  </a:lnTo>
                  <a:lnTo>
                    <a:pt x="3594" y="266"/>
                  </a:lnTo>
                  <a:lnTo>
                    <a:pt x="3595" y="267"/>
                  </a:lnTo>
                  <a:lnTo>
                    <a:pt x="3595" y="267"/>
                  </a:lnTo>
                  <a:lnTo>
                    <a:pt x="3597" y="267"/>
                  </a:lnTo>
                  <a:lnTo>
                    <a:pt x="3597" y="269"/>
                  </a:lnTo>
                  <a:lnTo>
                    <a:pt x="3601" y="269"/>
                  </a:lnTo>
                  <a:lnTo>
                    <a:pt x="3601" y="273"/>
                  </a:lnTo>
                  <a:lnTo>
                    <a:pt x="3606" y="274"/>
                  </a:lnTo>
                  <a:lnTo>
                    <a:pt x="3606" y="273"/>
                  </a:lnTo>
                  <a:close/>
                  <a:moveTo>
                    <a:pt x="2976" y="274"/>
                  </a:moveTo>
                  <a:lnTo>
                    <a:pt x="2976" y="273"/>
                  </a:lnTo>
                  <a:lnTo>
                    <a:pt x="2979" y="271"/>
                  </a:lnTo>
                  <a:lnTo>
                    <a:pt x="2981" y="269"/>
                  </a:lnTo>
                  <a:lnTo>
                    <a:pt x="2983" y="267"/>
                  </a:lnTo>
                  <a:lnTo>
                    <a:pt x="2981" y="264"/>
                  </a:lnTo>
                  <a:lnTo>
                    <a:pt x="2981" y="262"/>
                  </a:lnTo>
                  <a:lnTo>
                    <a:pt x="2979" y="262"/>
                  </a:lnTo>
                  <a:lnTo>
                    <a:pt x="2977" y="264"/>
                  </a:lnTo>
                  <a:lnTo>
                    <a:pt x="2976" y="264"/>
                  </a:lnTo>
                  <a:lnTo>
                    <a:pt x="2974" y="264"/>
                  </a:lnTo>
                  <a:lnTo>
                    <a:pt x="2974" y="262"/>
                  </a:lnTo>
                  <a:lnTo>
                    <a:pt x="2972" y="262"/>
                  </a:lnTo>
                  <a:lnTo>
                    <a:pt x="2972" y="260"/>
                  </a:lnTo>
                  <a:lnTo>
                    <a:pt x="2970" y="260"/>
                  </a:lnTo>
                  <a:lnTo>
                    <a:pt x="2970" y="262"/>
                  </a:lnTo>
                  <a:lnTo>
                    <a:pt x="2970" y="266"/>
                  </a:lnTo>
                  <a:lnTo>
                    <a:pt x="2970" y="267"/>
                  </a:lnTo>
                  <a:lnTo>
                    <a:pt x="2974" y="267"/>
                  </a:lnTo>
                  <a:lnTo>
                    <a:pt x="2976" y="269"/>
                  </a:lnTo>
                  <a:lnTo>
                    <a:pt x="2974" y="271"/>
                  </a:lnTo>
                  <a:lnTo>
                    <a:pt x="2974" y="273"/>
                  </a:lnTo>
                  <a:lnTo>
                    <a:pt x="2974" y="273"/>
                  </a:lnTo>
                  <a:lnTo>
                    <a:pt x="2976" y="273"/>
                  </a:lnTo>
                  <a:lnTo>
                    <a:pt x="2976" y="274"/>
                  </a:lnTo>
                  <a:lnTo>
                    <a:pt x="2976" y="274"/>
                  </a:lnTo>
                  <a:close/>
                  <a:moveTo>
                    <a:pt x="3126" y="264"/>
                  </a:moveTo>
                  <a:lnTo>
                    <a:pt x="3126" y="266"/>
                  </a:lnTo>
                  <a:lnTo>
                    <a:pt x="3126" y="266"/>
                  </a:lnTo>
                  <a:lnTo>
                    <a:pt x="3126" y="269"/>
                  </a:lnTo>
                  <a:lnTo>
                    <a:pt x="3140" y="269"/>
                  </a:lnTo>
                  <a:lnTo>
                    <a:pt x="3138" y="264"/>
                  </a:lnTo>
                  <a:lnTo>
                    <a:pt x="3133" y="264"/>
                  </a:lnTo>
                  <a:lnTo>
                    <a:pt x="3133" y="266"/>
                  </a:lnTo>
                  <a:lnTo>
                    <a:pt x="3131" y="266"/>
                  </a:lnTo>
                  <a:lnTo>
                    <a:pt x="3131" y="264"/>
                  </a:lnTo>
                  <a:lnTo>
                    <a:pt x="3126" y="264"/>
                  </a:lnTo>
                  <a:close/>
                  <a:moveTo>
                    <a:pt x="3578" y="267"/>
                  </a:moveTo>
                  <a:lnTo>
                    <a:pt x="3574" y="267"/>
                  </a:lnTo>
                  <a:lnTo>
                    <a:pt x="3573" y="271"/>
                  </a:lnTo>
                  <a:lnTo>
                    <a:pt x="3573" y="273"/>
                  </a:lnTo>
                  <a:lnTo>
                    <a:pt x="3574" y="273"/>
                  </a:lnTo>
                  <a:lnTo>
                    <a:pt x="3576" y="274"/>
                  </a:lnTo>
                  <a:lnTo>
                    <a:pt x="3576" y="276"/>
                  </a:lnTo>
                  <a:lnTo>
                    <a:pt x="3576" y="276"/>
                  </a:lnTo>
                  <a:lnTo>
                    <a:pt x="3578" y="278"/>
                  </a:lnTo>
                  <a:lnTo>
                    <a:pt x="3581" y="278"/>
                  </a:lnTo>
                  <a:lnTo>
                    <a:pt x="3581" y="274"/>
                  </a:lnTo>
                  <a:lnTo>
                    <a:pt x="3580" y="271"/>
                  </a:lnTo>
                  <a:lnTo>
                    <a:pt x="3578" y="267"/>
                  </a:lnTo>
                  <a:lnTo>
                    <a:pt x="3578" y="267"/>
                  </a:lnTo>
                  <a:close/>
                  <a:moveTo>
                    <a:pt x="2997" y="278"/>
                  </a:moveTo>
                  <a:lnTo>
                    <a:pt x="2997" y="274"/>
                  </a:lnTo>
                  <a:lnTo>
                    <a:pt x="2997" y="271"/>
                  </a:lnTo>
                  <a:lnTo>
                    <a:pt x="2997" y="269"/>
                  </a:lnTo>
                  <a:lnTo>
                    <a:pt x="2997" y="269"/>
                  </a:lnTo>
                  <a:lnTo>
                    <a:pt x="2997" y="267"/>
                  </a:lnTo>
                  <a:lnTo>
                    <a:pt x="2991" y="267"/>
                  </a:lnTo>
                  <a:lnTo>
                    <a:pt x="2988" y="278"/>
                  </a:lnTo>
                  <a:lnTo>
                    <a:pt x="2991" y="278"/>
                  </a:lnTo>
                  <a:lnTo>
                    <a:pt x="2991" y="280"/>
                  </a:lnTo>
                  <a:lnTo>
                    <a:pt x="2993" y="278"/>
                  </a:lnTo>
                  <a:lnTo>
                    <a:pt x="2995" y="278"/>
                  </a:lnTo>
                  <a:lnTo>
                    <a:pt x="2997" y="278"/>
                  </a:lnTo>
                  <a:close/>
                  <a:moveTo>
                    <a:pt x="3009" y="287"/>
                  </a:moveTo>
                  <a:lnTo>
                    <a:pt x="3009" y="285"/>
                  </a:lnTo>
                  <a:lnTo>
                    <a:pt x="3011" y="285"/>
                  </a:lnTo>
                  <a:lnTo>
                    <a:pt x="3011" y="285"/>
                  </a:lnTo>
                  <a:lnTo>
                    <a:pt x="3019" y="285"/>
                  </a:lnTo>
                  <a:lnTo>
                    <a:pt x="3019" y="283"/>
                  </a:lnTo>
                  <a:lnTo>
                    <a:pt x="3023" y="283"/>
                  </a:lnTo>
                  <a:lnTo>
                    <a:pt x="3026" y="283"/>
                  </a:lnTo>
                  <a:lnTo>
                    <a:pt x="3030" y="283"/>
                  </a:lnTo>
                  <a:lnTo>
                    <a:pt x="3030" y="281"/>
                  </a:lnTo>
                  <a:lnTo>
                    <a:pt x="3030" y="281"/>
                  </a:lnTo>
                  <a:lnTo>
                    <a:pt x="3030" y="280"/>
                  </a:lnTo>
                  <a:lnTo>
                    <a:pt x="3030" y="278"/>
                  </a:lnTo>
                  <a:lnTo>
                    <a:pt x="3030" y="278"/>
                  </a:lnTo>
                  <a:lnTo>
                    <a:pt x="3028" y="276"/>
                  </a:lnTo>
                  <a:lnTo>
                    <a:pt x="3018" y="274"/>
                  </a:lnTo>
                  <a:lnTo>
                    <a:pt x="3018" y="271"/>
                  </a:lnTo>
                  <a:lnTo>
                    <a:pt x="3014" y="271"/>
                  </a:lnTo>
                  <a:lnTo>
                    <a:pt x="3012" y="269"/>
                  </a:lnTo>
                  <a:lnTo>
                    <a:pt x="3011" y="271"/>
                  </a:lnTo>
                  <a:lnTo>
                    <a:pt x="3011" y="274"/>
                  </a:lnTo>
                  <a:lnTo>
                    <a:pt x="3016" y="274"/>
                  </a:lnTo>
                  <a:lnTo>
                    <a:pt x="3016" y="278"/>
                  </a:lnTo>
                  <a:lnTo>
                    <a:pt x="3014" y="278"/>
                  </a:lnTo>
                  <a:lnTo>
                    <a:pt x="3014" y="280"/>
                  </a:lnTo>
                  <a:lnTo>
                    <a:pt x="3005" y="278"/>
                  </a:lnTo>
                  <a:lnTo>
                    <a:pt x="3004" y="274"/>
                  </a:lnTo>
                  <a:lnTo>
                    <a:pt x="3002" y="274"/>
                  </a:lnTo>
                  <a:lnTo>
                    <a:pt x="3002" y="276"/>
                  </a:lnTo>
                  <a:lnTo>
                    <a:pt x="2998" y="276"/>
                  </a:lnTo>
                  <a:lnTo>
                    <a:pt x="2997" y="285"/>
                  </a:lnTo>
                  <a:lnTo>
                    <a:pt x="3004" y="285"/>
                  </a:lnTo>
                  <a:lnTo>
                    <a:pt x="3004" y="285"/>
                  </a:lnTo>
                  <a:lnTo>
                    <a:pt x="3009" y="287"/>
                  </a:lnTo>
                  <a:close/>
                  <a:moveTo>
                    <a:pt x="3159" y="273"/>
                  </a:moveTo>
                  <a:lnTo>
                    <a:pt x="3159" y="271"/>
                  </a:lnTo>
                  <a:lnTo>
                    <a:pt x="3157" y="271"/>
                  </a:lnTo>
                  <a:lnTo>
                    <a:pt x="3157" y="273"/>
                  </a:lnTo>
                  <a:lnTo>
                    <a:pt x="3159" y="273"/>
                  </a:lnTo>
                  <a:close/>
                  <a:moveTo>
                    <a:pt x="3066" y="285"/>
                  </a:moveTo>
                  <a:lnTo>
                    <a:pt x="3068" y="281"/>
                  </a:lnTo>
                  <a:lnTo>
                    <a:pt x="3073" y="281"/>
                  </a:lnTo>
                  <a:lnTo>
                    <a:pt x="3073" y="281"/>
                  </a:lnTo>
                  <a:lnTo>
                    <a:pt x="3082" y="280"/>
                  </a:lnTo>
                  <a:lnTo>
                    <a:pt x="3084" y="281"/>
                  </a:lnTo>
                  <a:lnTo>
                    <a:pt x="3084" y="281"/>
                  </a:lnTo>
                  <a:lnTo>
                    <a:pt x="3084" y="280"/>
                  </a:lnTo>
                  <a:lnTo>
                    <a:pt x="3086" y="278"/>
                  </a:lnTo>
                  <a:lnTo>
                    <a:pt x="3087" y="276"/>
                  </a:lnTo>
                  <a:lnTo>
                    <a:pt x="3086" y="276"/>
                  </a:lnTo>
                  <a:lnTo>
                    <a:pt x="3086" y="276"/>
                  </a:lnTo>
                  <a:lnTo>
                    <a:pt x="3084" y="274"/>
                  </a:lnTo>
                  <a:lnTo>
                    <a:pt x="3080" y="274"/>
                  </a:lnTo>
                  <a:lnTo>
                    <a:pt x="3079" y="276"/>
                  </a:lnTo>
                  <a:lnTo>
                    <a:pt x="3075" y="276"/>
                  </a:lnTo>
                  <a:lnTo>
                    <a:pt x="3072" y="276"/>
                  </a:lnTo>
                  <a:lnTo>
                    <a:pt x="3072" y="274"/>
                  </a:lnTo>
                  <a:lnTo>
                    <a:pt x="3063" y="273"/>
                  </a:lnTo>
                  <a:lnTo>
                    <a:pt x="3063" y="274"/>
                  </a:lnTo>
                  <a:lnTo>
                    <a:pt x="3058" y="274"/>
                  </a:lnTo>
                  <a:lnTo>
                    <a:pt x="3058" y="273"/>
                  </a:lnTo>
                  <a:lnTo>
                    <a:pt x="3045" y="273"/>
                  </a:lnTo>
                  <a:lnTo>
                    <a:pt x="3045" y="273"/>
                  </a:lnTo>
                  <a:lnTo>
                    <a:pt x="3039" y="274"/>
                  </a:lnTo>
                  <a:lnTo>
                    <a:pt x="3040" y="280"/>
                  </a:lnTo>
                  <a:lnTo>
                    <a:pt x="3052" y="281"/>
                  </a:lnTo>
                  <a:lnTo>
                    <a:pt x="3052" y="283"/>
                  </a:lnTo>
                  <a:lnTo>
                    <a:pt x="3063" y="281"/>
                  </a:lnTo>
                  <a:lnTo>
                    <a:pt x="3063" y="283"/>
                  </a:lnTo>
                  <a:lnTo>
                    <a:pt x="3063" y="283"/>
                  </a:lnTo>
                  <a:lnTo>
                    <a:pt x="3065" y="285"/>
                  </a:lnTo>
                  <a:lnTo>
                    <a:pt x="3066" y="285"/>
                  </a:lnTo>
                  <a:close/>
                  <a:moveTo>
                    <a:pt x="3107" y="276"/>
                  </a:moveTo>
                  <a:lnTo>
                    <a:pt x="3114" y="276"/>
                  </a:lnTo>
                  <a:lnTo>
                    <a:pt x="3114" y="274"/>
                  </a:lnTo>
                  <a:lnTo>
                    <a:pt x="3110" y="274"/>
                  </a:lnTo>
                  <a:lnTo>
                    <a:pt x="3110" y="274"/>
                  </a:lnTo>
                  <a:lnTo>
                    <a:pt x="3108" y="274"/>
                  </a:lnTo>
                  <a:lnTo>
                    <a:pt x="3107" y="274"/>
                  </a:lnTo>
                  <a:lnTo>
                    <a:pt x="3107" y="276"/>
                  </a:lnTo>
                  <a:close/>
                  <a:moveTo>
                    <a:pt x="3094" y="278"/>
                  </a:moveTo>
                  <a:lnTo>
                    <a:pt x="3094" y="276"/>
                  </a:lnTo>
                  <a:lnTo>
                    <a:pt x="3094" y="276"/>
                  </a:lnTo>
                  <a:lnTo>
                    <a:pt x="3094" y="276"/>
                  </a:lnTo>
                  <a:lnTo>
                    <a:pt x="3096" y="276"/>
                  </a:lnTo>
                  <a:lnTo>
                    <a:pt x="3093" y="276"/>
                  </a:lnTo>
                  <a:lnTo>
                    <a:pt x="3094" y="276"/>
                  </a:lnTo>
                  <a:lnTo>
                    <a:pt x="3094" y="278"/>
                  </a:lnTo>
                  <a:lnTo>
                    <a:pt x="3094" y="278"/>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1">
                <a:solidFill>
                  <a:prstClr val="black"/>
                </a:solidFill>
                <a:latin typeface="Arial" panose="020B0604020202020204" pitchFamily="34" charset="0"/>
                <a:cs typeface="Arial" panose="020B0604020202020204" pitchFamily="34" charset="0"/>
              </a:endParaRPr>
            </a:p>
          </p:txBody>
        </p:sp>
        <p:sp>
          <p:nvSpPr>
            <p:cNvPr id="331" name="Freeform 17"/>
            <p:cNvSpPr>
              <a:spLocks noEditPoints="1"/>
            </p:cNvSpPr>
            <p:nvPr/>
          </p:nvSpPr>
          <p:spPr bwMode="auto">
            <a:xfrm>
              <a:off x="3394075" y="4365625"/>
              <a:ext cx="5292725" cy="989013"/>
            </a:xfrm>
            <a:custGeom>
              <a:avLst/>
              <a:gdLst>
                <a:gd name="T0" fmla="*/ 2547 w 3334"/>
                <a:gd name="T1" fmla="*/ 19 h 623"/>
                <a:gd name="T2" fmla="*/ 2524 w 3334"/>
                <a:gd name="T3" fmla="*/ 23 h 623"/>
                <a:gd name="T4" fmla="*/ 3053 w 3334"/>
                <a:gd name="T5" fmla="*/ 7 h 623"/>
                <a:gd name="T6" fmla="*/ 2472 w 3334"/>
                <a:gd name="T7" fmla="*/ 33 h 623"/>
                <a:gd name="T8" fmla="*/ 3062 w 3334"/>
                <a:gd name="T9" fmla="*/ 37 h 623"/>
                <a:gd name="T10" fmla="*/ 2938 w 3334"/>
                <a:gd name="T11" fmla="*/ 318 h 623"/>
                <a:gd name="T12" fmla="*/ 2894 w 3334"/>
                <a:gd name="T13" fmla="*/ 250 h 623"/>
                <a:gd name="T14" fmla="*/ 2852 w 3334"/>
                <a:gd name="T15" fmla="*/ 192 h 623"/>
                <a:gd name="T16" fmla="*/ 2833 w 3334"/>
                <a:gd name="T17" fmla="*/ 119 h 623"/>
                <a:gd name="T18" fmla="*/ 2786 w 3334"/>
                <a:gd name="T19" fmla="*/ 47 h 623"/>
                <a:gd name="T20" fmla="*/ 2774 w 3334"/>
                <a:gd name="T21" fmla="*/ 143 h 623"/>
                <a:gd name="T22" fmla="*/ 2700 w 3334"/>
                <a:gd name="T23" fmla="*/ 122 h 623"/>
                <a:gd name="T24" fmla="*/ 2706 w 3334"/>
                <a:gd name="T25" fmla="*/ 66 h 623"/>
                <a:gd name="T26" fmla="*/ 2646 w 3334"/>
                <a:gd name="T27" fmla="*/ 52 h 623"/>
                <a:gd name="T28" fmla="*/ 2627 w 3334"/>
                <a:gd name="T29" fmla="*/ 73 h 623"/>
                <a:gd name="T30" fmla="*/ 2606 w 3334"/>
                <a:gd name="T31" fmla="*/ 100 h 623"/>
                <a:gd name="T32" fmla="*/ 2582 w 3334"/>
                <a:gd name="T33" fmla="*/ 103 h 623"/>
                <a:gd name="T34" fmla="*/ 2547 w 3334"/>
                <a:gd name="T35" fmla="*/ 117 h 623"/>
                <a:gd name="T36" fmla="*/ 2528 w 3334"/>
                <a:gd name="T37" fmla="*/ 152 h 623"/>
                <a:gd name="T38" fmla="*/ 2493 w 3334"/>
                <a:gd name="T39" fmla="*/ 189 h 623"/>
                <a:gd name="T40" fmla="*/ 2407 w 3334"/>
                <a:gd name="T41" fmla="*/ 234 h 623"/>
                <a:gd name="T42" fmla="*/ 2383 w 3334"/>
                <a:gd name="T43" fmla="*/ 262 h 623"/>
                <a:gd name="T44" fmla="*/ 2381 w 3334"/>
                <a:gd name="T45" fmla="*/ 318 h 623"/>
                <a:gd name="T46" fmla="*/ 2397 w 3334"/>
                <a:gd name="T47" fmla="*/ 365 h 623"/>
                <a:gd name="T48" fmla="*/ 2412 w 3334"/>
                <a:gd name="T49" fmla="*/ 435 h 623"/>
                <a:gd name="T50" fmla="*/ 2423 w 3334"/>
                <a:gd name="T51" fmla="*/ 480 h 623"/>
                <a:gd name="T52" fmla="*/ 2472 w 3334"/>
                <a:gd name="T53" fmla="*/ 464 h 623"/>
                <a:gd name="T54" fmla="*/ 2522 w 3334"/>
                <a:gd name="T55" fmla="*/ 461 h 623"/>
                <a:gd name="T56" fmla="*/ 2594 w 3334"/>
                <a:gd name="T57" fmla="*/ 424 h 623"/>
                <a:gd name="T58" fmla="*/ 2662 w 3334"/>
                <a:gd name="T59" fmla="*/ 426 h 623"/>
                <a:gd name="T60" fmla="*/ 2692 w 3334"/>
                <a:gd name="T61" fmla="*/ 473 h 623"/>
                <a:gd name="T62" fmla="*/ 2709 w 3334"/>
                <a:gd name="T63" fmla="*/ 487 h 623"/>
                <a:gd name="T64" fmla="*/ 2748 w 3334"/>
                <a:gd name="T65" fmla="*/ 506 h 623"/>
                <a:gd name="T66" fmla="*/ 2786 w 3334"/>
                <a:gd name="T67" fmla="*/ 553 h 623"/>
                <a:gd name="T68" fmla="*/ 2824 w 3334"/>
                <a:gd name="T69" fmla="*/ 541 h 623"/>
                <a:gd name="T70" fmla="*/ 2857 w 3334"/>
                <a:gd name="T71" fmla="*/ 555 h 623"/>
                <a:gd name="T72" fmla="*/ 2896 w 3334"/>
                <a:gd name="T73" fmla="*/ 517 h 623"/>
                <a:gd name="T74" fmla="*/ 2920 w 3334"/>
                <a:gd name="T75" fmla="*/ 445 h 623"/>
                <a:gd name="T76" fmla="*/ 2941 w 3334"/>
                <a:gd name="T77" fmla="*/ 379 h 623"/>
                <a:gd name="T78" fmla="*/ 2725 w 3334"/>
                <a:gd name="T79" fmla="*/ 416 h 623"/>
                <a:gd name="T80" fmla="*/ 2618 w 3334"/>
                <a:gd name="T81" fmla="*/ 58 h 623"/>
                <a:gd name="T82" fmla="*/ 1459 w 3334"/>
                <a:gd name="T83" fmla="*/ 66 h 623"/>
                <a:gd name="T84" fmla="*/ 1440 w 3334"/>
                <a:gd name="T85" fmla="*/ 108 h 623"/>
                <a:gd name="T86" fmla="*/ 1386 w 3334"/>
                <a:gd name="T87" fmla="*/ 148 h 623"/>
                <a:gd name="T88" fmla="*/ 1372 w 3334"/>
                <a:gd name="T89" fmla="*/ 234 h 623"/>
                <a:gd name="T90" fmla="*/ 1390 w 3334"/>
                <a:gd name="T91" fmla="*/ 293 h 623"/>
                <a:gd name="T92" fmla="*/ 1438 w 3334"/>
                <a:gd name="T93" fmla="*/ 255 h 623"/>
                <a:gd name="T94" fmla="*/ 1465 w 3334"/>
                <a:gd name="T95" fmla="*/ 171 h 623"/>
                <a:gd name="T96" fmla="*/ 1479 w 3334"/>
                <a:gd name="T97" fmla="*/ 108 h 623"/>
                <a:gd name="T98" fmla="*/ 3166 w 3334"/>
                <a:gd name="T99" fmla="*/ 145 h 623"/>
                <a:gd name="T100" fmla="*/ 3318 w 3334"/>
                <a:gd name="T101" fmla="*/ 150 h 623"/>
                <a:gd name="T102" fmla="*/ 3301 w 3334"/>
                <a:gd name="T103" fmla="*/ 180 h 623"/>
                <a:gd name="T104" fmla="*/ 3145 w 3334"/>
                <a:gd name="T105" fmla="*/ 255 h 623"/>
                <a:gd name="T106" fmla="*/ 3109 w 3334"/>
                <a:gd name="T107" fmla="*/ 218 h 623"/>
                <a:gd name="T108" fmla="*/ 3149 w 3334"/>
                <a:gd name="T109" fmla="*/ 230 h 623"/>
                <a:gd name="T110" fmla="*/ 18 w 3334"/>
                <a:gd name="T111" fmla="*/ 431 h 623"/>
                <a:gd name="T112" fmla="*/ 3276 w 3334"/>
                <a:gd name="T113" fmla="*/ 538 h 623"/>
                <a:gd name="T114" fmla="*/ 3247 w 3334"/>
                <a:gd name="T115" fmla="*/ 496 h 623"/>
                <a:gd name="T116" fmla="*/ 3241 w 3334"/>
                <a:gd name="T117" fmla="*/ 510 h 623"/>
                <a:gd name="T118" fmla="*/ 3241 w 3334"/>
                <a:gd name="T119" fmla="*/ 573 h 623"/>
                <a:gd name="T120" fmla="*/ 3275 w 3334"/>
                <a:gd name="T121" fmla="*/ 618 h 623"/>
                <a:gd name="T122" fmla="*/ 3311 w 3334"/>
                <a:gd name="T123" fmla="*/ 555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34" h="623">
                  <a:moveTo>
                    <a:pt x="2529" y="0"/>
                  </a:moveTo>
                  <a:lnTo>
                    <a:pt x="2528" y="4"/>
                  </a:lnTo>
                  <a:lnTo>
                    <a:pt x="2529" y="2"/>
                  </a:lnTo>
                  <a:lnTo>
                    <a:pt x="2529" y="2"/>
                  </a:lnTo>
                  <a:lnTo>
                    <a:pt x="2531" y="2"/>
                  </a:lnTo>
                  <a:lnTo>
                    <a:pt x="2531" y="2"/>
                  </a:lnTo>
                  <a:lnTo>
                    <a:pt x="2531" y="2"/>
                  </a:lnTo>
                  <a:lnTo>
                    <a:pt x="2531" y="0"/>
                  </a:lnTo>
                  <a:lnTo>
                    <a:pt x="2531" y="0"/>
                  </a:lnTo>
                  <a:lnTo>
                    <a:pt x="2531" y="0"/>
                  </a:lnTo>
                  <a:lnTo>
                    <a:pt x="2529" y="0"/>
                  </a:lnTo>
                  <a:close/>
                  <a:moveTo>
                    <a:pt x="2508" y="42"/>
                  </a:moveTo>
                  <a:lnTo>
                    <a:pt x="2512" y="42"/>
                  </a:lnTo>
                  <a:lnTo>
                    <a:pt x="2514" y="42"/>
                  </a:lnTo>
                  <a:lnTo>
                    <a:pt x="2515" y="40"/>
                  </a:lnTo>
                  <a:lnTo>
                    <a:pt x="2519" y="40"/>
                  </a:lnTo>
                  <a:lnTo>
                    <a:pt x="2519" y="37"/>
                  </a:lnTo>
                  <a:lnTo>
                    <a:pt x="2519" y="37"/>
                  </a:lnTo>
                  <a:lnTo>
                    <a:pt x="2521" y="35"/>
                  </a:lnTo>
                  <a:lnTo>
                    <a:pt x="2521" y="35"/>
                  </a:lnTo>
                  <a:lnTo>
                    <a:pt x="2521" y="35"/>
                  </a:lnTo>
                  <a:lnTo>
                    <a:pt x="2522" y="35"/>
                  </a:lnTo>
                  <a:lnTo>
                    <a:pt x="2524" y="31"/>
                  </a:lnTo>
                  <a:lnTo>
                    <a:pt x="2531" y="31"/>
                  </a:lnTo>
                  <a:lnTo>
                    <a:pt x="2531" y="30"/>
                  </a:lnTo>
                  <a:lnTo>
                    <a:pt x="2538" y="30"/>
                  </a:lnTo>
                  <a:lnTo>
                    <a:pt x="2540" y="26"/>
                  </a:lnTo>
                  <a:lnTo>
                    <a:pt x="2542" y="26"/>
                  </a:lnTo>
                  <a:lnTo>
                    <a:pt x="2543" y="24"/>
                  </a:lnTo>
                  <a:lnTo>
                    <a:pt x="2543" y="23"/>
                  </a:lnTo>
                  <a:lnTo>
                    <a:pt x="2545" y="21"/>
                  </a:lnTo>
                  <a:lnTo>
                    <a:pt x="2547" y="19"/>
                  </a:lnTo>
                  <a:lnTo>
                    <a:pt x="2549" y="19"/>
                  </a:lnTo>
                  <a:lnTo>
                    <a:pt x="2549" y="19"/>
                  </a:lnTo>
                  <a:lnTo>
                    <a:pt x="2549" y="17"/>
                  </a:lnTo>
                  <a:lnTo>
                    <a:pt x="2550" y="16"/>
                  </a:lnTo>
                  <a:lnTo>
                    <a:pt x="2554" y="16"/>
                  </a:lnTo>
                  <a:lnTo>
                    <a:pt x="2556" y="14"/>
                  </a:lnTo>
                  <a:lnTo>
                    <a:pt x="2557" y="14"/>
                  </a:lnTo>
                  <a:lnTo>
                    <a:pt x="2557" y="11"/>
                  </a:lnTo>
                  <a:lnTo>
                    <a:pt x="2561" y="11"/>
                  </a:lnTo>
                  <a:lnTo>
                    <a:pt x="2561" y="9"/>
                  </a:lnTo>
                  <a:lnTo>
                    <a:pt x="2566" y="9"/>
                  </a:lnTo>
                  <a:lnTo>
                    <a:pt x="2566" y="7"/>
                  </a:lnTo>
                  <a:lnTo>
                    <a:pt x="2568" y="5"/>
                  </a:lnTo>
                  <a:lnTo>
                    <a:pt x="2569" y="4"/>
                  </a:lnTo>
                  <a:lnTo>
                    <a:pt x="2573" y="4"/>
                  </a:lnTo>
                  <a:lnTo>
                    <a:pt x="2573" y="0"/>
                  </a:lnTo>
                  <a:lnTo>
                    <a:pt x="2564" y="0"/>
                  </a:lnTo>
                  <a:lnTo>
                    <a:pt x="2564" y="2"/>
                  </a:lnTo>
                  <a:lnTo>
                    <a:pt x="2557" y="2"/>
                  </a:lnTo>
                  <a:lnTo>
                    <a:pt x="2554" y="5"/>
                  </a:lnTo>
                  <a:lnTo>
                    <a:pt x="2549" y="4"/>
                  </a:lnTo>
                  <a:lnTo>
                    <a:pt x="2549" y="5"/>
                  </a:lnTo>
                  <a:lnTo>
                    <a:pt x="2540" y="5"/>
                  </a:lnTo>
                  <a:lnTo>
                    <a:pt x="2538" y="12"/>
                  </a:lnTo>
                  <a:lnTo>
                    <a:pt x="2533" y="14"/>
                  </a:lnTo>
                  <a:lnTo>
                    <a:pt x="2531" y="17"/>
                  </a:lnTo>
                  <a:lnTo>
                    <a:pt x="2529" y="19"/>
                  </a:lnTo>
                  <a:lnTo>
                    <a:pt x="2528" y="21"/>
                  </a:lnTo>
                  <a:lnTo>
                    <a:pt x="2526" y="21"/>
                  </a:lnTo>
                  <a:lnTo>
                    <a:pt x="2526" y="23"/>
                  </a:lnTo>
                  <a:lnTo>
                    <a:pt x="2524" y="23"/>
                  </a:lnTo>
                  <a:lnTo>
                    <a:pt x="2524" y="23"/>
                  </a:lnTo>
                  <a:lnTo>
                    <a:pt x="2522" y="23"/>
                  </a:lnTo>
                  <a:lnTo>
                    <a:pt x="2522" y="23"/>
                  </a:lnTo>
                  <a:lnTo>
                    <a:pt x="2521" y="24"/>
                  </a:lnTo>
                  <a:lnTo>
                    <a:pt x="2519" y="24"/>
                  </a:lnTo>
                  <a:lnTo>
                    <a:pt x="2521" y="30"/>
                  </a:lnTo>
                  <a:lnTo>
                    <a:pt x="2521" y="31"/>
                  </a:lnTo>
                  <a:lnTo>
                    <a:pt x="2519" y="33"/>
                  </a:lnTo>
                  <a:lnTo>
                    <a:pt x="2517" y="33"/>
                  </a:lnTo>
                  <a:lnTo>
                    <a:pt x="2515" y="37"/>
                  </a:lnTo>
                  <a:lnTo>
                    <a:pt x="2514" y="35"/>
                  </a:lnTo>
                  <a:lnTo>
                    <a:pt x="2510" y="35"/>
                  </a:lnTo>
                  <a:lnTo>
                    <a:pt x="2508" y="35"/>
                  </a:lnTo>
                  <a:lnTo>
                    <a:pt x="2508" y="37"/>
                  </a:lnTo>
                  <a:lnTo>
                    <a:pt x="2507" y="37"/>
                  </a:lnTo>
                  <a:lnTo>
                    <a:pt x="2507" y="38"/>
                  </a:lnTo>
                  <a:lnTo>
                    <a:pt x="2507" y="38"/>
                  </a:lnTo>
                  <a:lnTo>
                    <a:pt x="2507" y="40"/>
                  </a:lnTo>
                  <a:lnTo>
                    <a:pt x="2507" y="40"/>
                  </a:lnTo>
                  <a:lnTo>
                    <a:pt x="2508" y="42"/>
                  </a:lnTo>
                  <a:lnTo>
                    <a:pt x="2508" y="42"/>
                  </a:lnTo>
                  <a:close/>
                  <a:moveTo>
                    <a:pt x="3060" y="17"/>
                  </a:moveTo>
                  <a:lnTo>
                    <a:pt x="3058" y="17"/>
                  </a:lnTo>
                  <a:lnTo>
                    <a:pt x="3058" y="12"/>
                  </a:lnTo>
                  <a:lnTo>
                    <a:pt x="3058" y="12"/>
                  </a:lnTo>
                  <a:lnTo>
                    <a:pt x="3056" y="11"/>
                  </a:lnTo>
                  <a:lnTo>
                    <a:pt x="3056" y="11"/>
                  </a:lnTo>
                  <a:lnTo>
                    <a:pt x="3055" y="9"/>
                  </a:lnTo>
                  <a:lnTo>
                    <a:pt x="3055" y="5"/>
                  </a:lnTo>
                  <a:lnTo>
                    <a:pt x="3053" y="4"/>
                  </a:lnTo>
                  <a:lnTo>
                    <a:pt x="3049" y="2"/>
                  </a:lnTo>
                  <a:lnTo>
                    <a:pt x="3049" y="5"/>
                  </a:lnTo>
                  <a:lnTo>
                    <a:pt x="3053" y="7"/>
                  </a:lnTo>
                  <a:lnTo>
                    <a:pt x="3053" y="12"/>
                  </a:lnTo>
                  <a:lnTo>
                    <a:pt x="3053" y="12"/>
                  </a:lnTo>
                  <a:lnTo>
                    <a:pt x="3053" y="14"/>
                  </a:lnTo>
                  <a:lnTo>
                    <a:pt x="3055" y="14"/>
                  </a:lnTo>
                  <a:lnTo>
                    <a:pt x="3056" y="17"/>
                  </a:lnTo>
                  <a:lnTo>
                    <a:pt x="3060" y="17"/>
                  </a:lnTo>
                  <a:lnTo>
                    <a:pt x="3060" y="17"/>
                  </a:lnTo>
                  <a:close/>
                  <a:moveTo>
                    <a:pt x="2905" y="19"/>
                  </a:moveTo>
                  <a:lnTo>
                    <a:pt x="2910" y="21"/>
                  </a:lnTo>
                  <a:lnTo>
                    <a:pt x="2910" y="17"/>
                  </a:lnTo>
                  <a:lnTo>
                    <a:pt x="2906" y="16"/>
                  </a:lnTo>
                  <a:lnTo>
                    <a:pt x="2905" y="19"/>
                  </a:lnTo>
                  <a:close/>
                  <a:moveTo>
                    <a:pt x="3049" y="21"/>
                  </a:moveTo>
                  <a:lnTo>
                    <a:pt x="3046" y="21"/>
                  </a:lnTo>
                  <a:lnTo>
                    <a:pt x="3046" y="17"/>
                  </a:lnTo>
                  <a:lnTo>
                    <a:pt x="3039" y="17"/>
                  </a:lnTo>
                  <a:lnTo>
                    <a:pt x="3039" y="17"/>
                  </a:lnTo>
                  <a:lnTo>
                    <a:pt x="3037" y="16"/>
                  </a:lnTo>
                  <a:lnTo>
                    <a:pt x="3034" y="16"/>
                  </a:lnTo>
                  <a:lnTo>
                    <a:pt x="3034" y="17"/>
                  </a:lnTo>
                  <a:lnTo>
                    <a:pt x="3034" y="17"/>
                  </a:lnTo>
                  <a:lnTo>
                    <a:pt x="3036" y="19"/>
                  </a:lnTo>
                  <a:lnTo>
                    <a:pt x="3036" y="23"/>
                  </a:lnTo>
                  <a:lnTo>
                    <a:pt x="3037" y="24"/>
                  </a:lnTo>
                  <a:lnTo>
                    <a:pt x="3043" y="24"/>
                  </a:lnTo>
                  <a:lnTo>
                    <a:pt x="3044" y="24"/>
                  </a:lnTo>
                  <a:lnTo>
                    <a:pt x="3048" y="24"/>
                  </a:lnTo>
                  <a:lnTo>
                    <a:pt x="3053" y="24"/>
                  </a:lnTo>
                  <a:lnTo>
                    <a:pt x="3053" y="23"/>
                  </a:lnTo>
                  <a:lnTo>
                    <a:pt x="3049" y="21"/>
                  </a:lnTo>
                  <a:lnTo>
                    <a:pt x="3049" y="21"/>
                  </a:lnTo>
                  <a:close/>
                  <a:moveTo>
                    <a:pt x="2472" y="33"/>
                  </a:moveTo>
                  <a:lnTo>
                    <a:pt x="2482" y="33"/>
                  </a:lnTo>
                  <a:lnTo>
                    <a:pt x="2482" y="31"/>
                  </a:lnTo>
                  <a:lnTo>
                    <a:pt x="2484" y="30"/>
                  </a:lnTo>
                  <a:lnTo>
                    <a:pt x="2484" y="28"/>
                  </a:lnTo>
                  <a:lnTo>
                    <a:pt x="2480" y="26"/>
                  </a:lnTo>
                  <a:lnTo>
                    <a:pt x="2480" y="24"/>
                  </a:lnTo>
                  <a:lnTo>
                    <a:pt x="2473" y="24"/>
                  </a:lnTo>
                  <a:lnTo>
                    <a:pt x="2473" y="23"/>
                  </a:lnTo>
                  <a:lnTo>
                    <a:pt x="2470" y="21"/>
                  </a:lnTo>
                  <a:lnTo>
                    <a:pt x="2465" y="19"/>
                  </a:lnTo>
                  <a:lnTo>
                    <a:pt x="2460" y="21"/>
                  </a:lnTo>
                  <a:lnTo>
                    <a:pt x="2458" y="24"/>
                  </a:lnTo>
                  <a:lnTo>
                    <a:pt x="2465" y="28"/>
                  </a:lnTo>
                  <a:lnTo>
                    <a:pt x="2470" y="30"/>
                  </a:lnTo>
                  <a:lnTo>
                    <a:pt x="2472" y="33"/>
                  </a:lnTo>
                  <a:close/>
                  <a:moveTo>
                    <a:pt x="2913" y="30"/>
                  </a:moveTo>
                  <a:lnTo>
                    <a:pt x="2915" y="26"/>
                  </a:lnTo>
                  <a:lnTo>
                    <a:pt x="2915" y="26"/>
                  </a:lnTo>
                  <a:lnTo>
                    <a:pt x="2913" y="26"/>
                  </a:lnTo>
                  <a:lnTo>
                    <a:pt x="2913" y="26"/>
                  </a:lnTo>
                  <a:lnTo>
                    <a:pt x="2912" y="26"/>
                  </a:lnTo>
                  <a:lnTo>
                    <a:pt x="2912" y="26"/>
                  </a:lnTo>
                  <a:lnTo>
                    <a:pt x="2912" y="28"/>
                  </a:lnTo>
                  <a:lnTo>
                    <a:pt x="2912" y="28"/>
                  </a:lnTo>
                  <a:lnTo>
                    <a:pt x="2912" y="30"/>
                  </a:lnTo>
                  <a:lnTo>
                    <a:pt x="2913" y="30"/>
                  </a:lnTo>
                  <a:close/>
                  <a:moveTo>
                    <a:pt x="3062" y="33"/>
                  </a:moveTo>
                  <a:lnTo>
                    <a:pt x="3062" y="35"/>
                  </a:lnTo>
                  <a:lnTo>
                    <a:pt x="3060" y="35"/>
                  </a:lnTo>
                  <a:lnTo>
                    <a:pt x="3060" y="35"/>
                  </a:lnTo>
                  <a:lnTo>
                    <a:pt x="3060" y="37"/>
                  </a:lnTo>
                  <a:lnTo>
                    <a:pt x="3062" y="37"/>
                  </a:lnTo>
                  <a:lnTo>
                    <a:pt x="3062" y="38"/>
                  </a:lnTo>
                  <a:lnTo>
                    <a:pt x="3063" y="40"/>
                  </a:lnTo>
                  <a:lnTo>
                    <a:pt x="3067" y="42"/>
                  </a:lnTo>
                  <a:lnTo>
                    <a:pt x="3070" y="44"/>
                  </a:lnTo>
                  <a:lnTo>
                    <a:pt x="3074" y="45"/>
                  </a:lnTo>
                  <a:lnTo>
                    <a:pt x="3072" y="42"/>
                  </a:lnTo>
                  <a:lnTo>
                    <a:pt x="3070" y="40"/>
                  </a:lnTo>
                  <a:lnTo>
                    <a:pt x="3070" y="40"/>
                  </a:lnTo>
                  <a:lnTo>
                    <a:pt x="3069" y="37"/>
                  </a:lnTo>
                  <a:lnTo>
                    <a:pt x="3067" y="37"/>
                  </a:lnTo>
                  <a:lnTo>
                    <a:pt x="3063" y="35"/>
                  </a:lnTo>
                  <a:lnTo>
                    <a:pt x="3062" y="33"/>
                  </a:lnTo>
                  <a:close/>
                  <a:moveTo>
                    <a:pt x="2945" y="356"/>
                  </a:moveTo>
                  <a:lnTo>
                    <a:pt x="2941" y="353"/>
                  </a:lnTo>
                  <a:lnTo>
                    <a:pt x="2941" y="349"/>
                  </a:lnTo>
                  <a:lnTo>
                    <a:pt x="2940" y="349"/>
                  </a:lnTo>
                  <a:lnTo>
                    <a:pt x="2940" y="347"/>
                  </a:lnTo>
                  <a:lnTo>
                    <a:pt x="2938" y="347"/>
                  </a:lnTo>
                  <a:lnTo>
                    <a:pt x="2938" y="339"/>
                  </a:lnTo>
                  <a:lnTo>
                    <a:pt x="2938" y="339"/>
                  </a:lnTo>
                  <a:lnTo>
                    <a:pt x="2938" y="333"/>
                  </a:lnTo>
                  <a:lnTo>
                    <a:pt x="2938" y="333"/>
                  </a:lnTo>
                  <a:lnTo>
                    <a:pt x="2938" y="328"/>
                  </a:lnTo>
                  <a:lnTo>
                    <a:pt x="2938" y="328"/>
                  </a:lnTo>
                  <a:lnTo>
                    <a:pt x="2936" y="328"/>
                  </a:lnTo>
                  <a:lnTo>
                    <a:pt x="2936" y="326"/>
                  </a:lnTo>
                  <a:lnTo>
                    <a:pt x="2938" y="326"/>
                  </a:lnTo>
                  <a:lnTo>
                    <a:pt x="2938" y="321"/>
                  </a:lnTo>
                  <a:lnTo>
                    <a:pt x="2940" y="321"/>
                  </a:lnTo>
                  <a:lnTo>
                    <a:pt x="2940" y="319"/>
                  </a:lnTo>
                  <a:lnTo>
                    <a:pt x="2940" y="319"/>
                  </a:lnTo>
                  <a:lnTo>
                    <a:pt x="2938" y="318"/>
                  </a:lnTo>
                  <a:lnTo>
                    <a:pt x="2938" y="313"/>
                  </a:lnTo>
                  <a:lnTo>
                    <a:pt x="2936" y="311"/>
                  </a:lnTo>
                  <a:lnTo>
                    <a:pt x="2936" y="306"/>
                  </a:lnTo>
                  <a:lnTo>
                    <a:pt x="2933" y="304"/>
                  </a:lnTo>
                  <a:lnTo>
                    <a:pt x="2933" y="302"/>
                  </a:lnTo>
                  <a:lnTo>
                    <a:pt x="2931" y="302"/>
                  </a:lnTo>
                  <a:lnTo>
                    <a:pt x="2931" y="299"/>
                  </a:lnTo>
                  <a:lnTo>
                    <a:pt x="2929" y="299"/>
                  </a:lnTo>
                  <a:lnTo>
                    <a:pt x="2927" y="297"/>
                  </a:lnTo>
                  <a:lnTo>
                    <a:pt x="2927" y="295"/>
                  </a:lnTo>
                  <a:lnTo>
                    <a:pt x="2924" y="293"/>
                  </a:lnTo>
                  <a:lnTo>
                    <a:pt x="2924" y="288"/>
                  </a:lnTo>
                  <a:lnTo>
                    <a:pt x="2919" y="283"/>
                  </a:lnTo>
                  <a:lnTo>
                    <a:pt x="2915" y="279"/>
                  </a:lnTo>
                  <a:lnTo>
                    <a:pt x="2915" y="278"/>
                  </a:lnTo>
                  <a:lnTo>
                    <a:pt x="2912" y="278"/>
                  </a:lnTo>
                  <a:lnTo>
                    <a:pt x="2912" y="276"/>
                  </a:lnTo>
                  <a:lnTo>
                    <a:pt x="2912" y="276"/>
                  </a:lnTo>
                  <a:lnTo>
                    <a:pt x="2910" y="274"/>
                  </a:lnTo>
                  <a:lnTo>
                    <a:pt x="2910" y="272"/>
                  </a:lnTo>
                  <a:lnTo>
                    <a:pt x="2908" y="272"/>
                  </a:lnTo>
                  <a:lnTo>
                    <a:pt x="2908" y="258"/>
                  </a:lnTo>
                  <a:lnTo>
                    <a:pt x="2908" y="258"/>
                  </a:lnTo>
                  <a:lnTo>
                    <a:pt x="2908" y="255"/>
                  </a:lnTo>
                  <a:lnTo>
                    <a:pt x="2905" y="255"/>
                  </a:lnTo>
                  <a:lnTo>
                    <a:pt x="2903" y="253"/>
                  </a:lnTo>
                  <a:lnTo>
                    <a:pt x="2901" y="251"/>
                  </a:lnTo>
                  <a:lnTo>
                    <a:pt x="2901" y="250"/>
                  </a:lnTo>
                  <a:lnTo>
                    <a:pt x="2899" y="250"/>
                  </a:lnTo>
                  <a:lnTo>
                    <a:pt x="2899" y="251"/>
                  </a:lnTo>
                  <a:lnTo>
                    <a:pt x="2896" y="251"/>
                  </a:lnTo>
                  <a:lnTo>
                    <a:pt x="2894" y="250"/>
                  </a:lnTo>
                  <a:lnTo>
                    <a:pt x="2892" y="250"/>
                  </a:lnTo>
                  <a:lnTo>
                    <a:pt x="2892" y="246"/>
                  </a:lnTo>
                  <a:lnTo>
                    <a:pt x="2891" y="244"/>
                  </a:lnTo>
                  <a:lnTo>
                    <a:pt x="2891" y="241"/>
                  </a:lnTo>
                  <a:lnTo>
                    <a:pt x="2892" y="241"/>
                  </a:lnTo>
                  <a:lnTo>
                    <a:pt x="2894" y="234"/>
                  </a:lnTo>
                  <a:lnTo>
                    <a:pt x="2891" y="234"/>
                  </a:lnTo>
                  <a:lnTo>
                    <a:pt x="2891" y="229"/>
                  </a:lnTo>
                  <a:lnTo>
                    <a:pt x="2891" y="229"/>
                  </a:lnTo>
                  <a:lnTo>
                    <a:pt x="2891" y="227"/>
                  </a:lnTo>
                  <a:lnTo>
                    <a:pt x="2889" y="227"/>
                  </a:lnTo>
                  <a:lnTo>
                    <a:pt x="2887" y="223"/>
                  </a:lnTo>
                  <a:lnTo>
                    <a:pt x="2884" y="223"/>
                  </a:lnTo>
                  <a:lnTo>
                    <a:pt x="2884" y="222"/>
                  </a:lnTo>
                  <a:lnTo>
                    <a:pt x="2882" y="222"/>
                  </a:lnTo>
                  <a:lnTo>
                    <a:pt x="2882" y="218"/>
                  </a:lnTo>
                  <a:lnTo>
                    <a:pt x="2882" y="216"/>
                  </a:lnTo>
                  <a:lnTo>
                    <a:pt x="2884" y="215"/>
                  </a:lnTo>
                  <a:lnTo>
                    <a:pt x="2884" y="211"/>
                  </a:lnTo>
                  <a:lnTo>
                    <a:pt x="2882" y="211"/>
                  </a:lnTo>
                  <a:lnTo>
                    <a:pt x="2882" y="210"/>
                  </a:lnTo>
                  <a:lnTo>
                    <a:pt x="2882" y="208"/>
                  </a:lnTo>
                  <a:lnTo>
                    <a:pt x="2875" y="208"/>
                  </a:lnTo>
                  <a:lnTo>
                    <a:pt x="2875" y="201"/>
                  </a:lnTo>
                  <a:lnTo>
                    <a:pt x="2870" y="201"/>
                  </a:lnTo>
                  <a:lnTo>
                    <a:pt x="2870" y="197"/>
                  </a:lnTo>
                  <a:lnTo>
                    <a:pt x="2866" y="197"/>
                  </a:lnTo>
                  <a:lnTo>
                    <a:pt x="2866" y="201"/>
                  </a:lnTo>
                  <a:lnTo>
                    <a:pt x="2864" y="199"/>
                  </a:lnTo>
                  <a:lnTo>
                    <a:pt x="2861" y="197"/>
                  </a:lnTo>
                  <a:lnTo>
                    <a:pt x="2861" y="194"/>
                  </a:lnTo>
                  <a:lnTo>
                    <a:pt x="2852" y="192"/>
                  </a:lnTo>
                  <a:lnTo>
                    <a:pt x="2852" y="192"/>
                  </a:lnTo>
                  <a:lnTo>
                    <a:pt x="2851" y="190"/>
                  </a:lnTo>
                  <a:lnTo>
                    <a:pt x="2849" y="190"/>
                  </a:lnTo>
                  <a:lnTo>
                    <a:pt x="2847" y="189"/>
                  </a:lnTo>
                  <a:lnTo>
                    <a:pt x="2847" y="187"/>
                  </a:lnTo>
                  <a:lnTo>
                    <a:pt x="2845" y="183"/>
                  </a:lnTo>
                  <a:lnTo>
                    <a:pt x="2845" y="180"/>
                  </a:lnTo>
                  <a:lnTo>
                    <a:pt x="2847" y="180"/>
                  </a:lnTo>
                  <a:lnTo>
                    <a:pt x="2847" y="176"/>
                  </a:lnTo>
                  <a:lnTo>
                    <a:pt x="2845" y="176"/>
                  </a:lnTo>
                  <a:lnTo>
                    <a:pt x="2845" y="175"/>
                  </a:lnTo>
                  <a:lnTo>
                    <a:pt x="2845" y="175"/>
                  </a:lnTo>
                  <a:lnTo>
                    <a:pt x="2845" y="159"/>
                  </a:lnTo>
                  <a:lnTo>
                    <a:pt x="2844" y="159"/>
                  </a:lnTo>
                  <a:lnTo>
                    <a:pt x="2842" y="154"/>
                  </a:lnTo>
                  <a:lnTo>
                    <a:pt x="2842" y="154"/>
                  </a:lnTo>
                  <a:lnTo>
                    <a:pt x="2842" y="148"/>
                  </a:lnTo>
                  <a:lnTo>
                    <a:pt x="2838" y="147"/>
                  </a:lnTo>
                  <a:lnTo>
                    <a:pt x="2837" y="143"/>
                  </a:lnTo>
                  <a:lnTo>
                    <a:pt x="2835" y="141"/>
                  </a:lnTo>
                  <a:lnTo>
                    <a:pt x="2833" y="138"/>
                  </a:lnTo>
                  <a:lnTo>
                    <a:pt x="2833" y="138"/>
                  </a:lnTo>
                  <a:lnTo>
                    <a:pt x="2833" y="136"/>
                  </a:lnTo>
                  <a:lnTo>
                    <a:pt x="2833" y="134"/>
                  </a:lnTo>
                  <a:lnTo>
                    <a:pt x="2833" y="133"/>
                  </a:lnTo>
                  <a:lnTo>
                    <a:pt x="2833" y="133"/>
                  </a:lnTo>
                  <a:lnTo>
                    <a:pt x="2833" y="127"/>
                  </a:lnTo>
                  <a:lnTo>
                    <a:pt x="2833" y="127"/>
                  </a:lnTo>
                  <a:lnTo>
                    <a:pt x="2833" y="122"/>
                  </a:lnTo>
                  <a:lnTo>
                    <a:pt x="2833" y="122"/>
                  </a:lnTo>
                  <a:lnTo>
                    <a:pt x="2833" y="119"/>
                  </a:lnTo>
                  <a:lnTo>
                    <a:pt x="2833" y="119"/>
                  </a:lnTo>
                  <a:lnTo>
                    <a:pt x="2833" y="114"/>
                  </a:lnTo>
                  <a:lnTo>
                    <a:pt x="2830" y="114"/>
                  </a:lnTo>
                  <a:lnTo>
                    <a:pt x="2828" y="112"/>
                  </a:lnTo>
                  <a:lnTo>
                    <a:pt x="2826" y="112"/>
                  </a:lnTo>
                  <a:lnTo>
                    <a:pt x="2826" y="108"/>
                  </a:lnTo>
                  <a:lnTo>
                    <a:pt x="2824" y="108"/>
                  </a:lnTo>
                  <a:lnTo>
                    <a:pt x="2823" y="103"/>
                  </a:lnTo>
                  <a:lnTo>
                    <a:pt x="2819" y="101"/>
                  </a:lnTo>
                  <a:lnTo>
                    <a:pt x="2819" y="105"/>
                  </a:lnTo>
                  <a:lnTo>
                    <a:pt x="2817" y="105"/>
                  </a:lnTo>
                  <a:lnTo>
                    <a:pt x="2816" y="107"/>
                  </a:lnTo>
                  <a:lnTo>
                    <a:pt x="2816" y="107"/>
                  </a:lnTo>
                  <a:lnTo>
                    <a:pt x="2814" y="108"/>
                  </a:lnTo>
                  <a:lnTo>
                    <a:pt x="2814" y="110"/>
                  </a:lnTo>
                  <a:lnTo>
                    <a:pt x="2809" y="107"/>
                  </a:lnTo>
                  <a:lnTo>
                    <a:pt x="2809" y="96"/>
                  </a:lnTo>
                  <a:lnTo>
                    <a:pt x="2809" y="96"/>
                  </a:lnTo>
                  <a:lnTo>
                    <a:pt x="2810" y="93"/>
                  </a:lnTo>
                  <a:lnTo>
                    <a:pt x="2810" y="89"/>
                  </a:lnTo>
                  <a:lnTo>
                    <a:pt x="2810" y="86"/>
                  </a:lnTo>
                  <a:lnTo>
                    <a:pt x="2809" y="82"/>
                  </a:lnTo>
                  <a:lnTo>
                    <a:pt x="2807" y="80"/>
                  </a:lnTo>
                  <a:lnTo>
                    <a:pt x="2807" y="77"/>
                  </a:lnTo>
                  <a:lnTo>
                    <a:pt x="2803" y="75"/>
                  </a:lnTo>
                  <a:lnTo>
                    <a:pt x="2803" y="72"/>
                  </a:lnTo>
                  <a:lnTo>
                    <a:pt x="2802" y="72"/>
                  </a:lnTo>
                  <a:lnTo>
                    <a:pt x="2802" y="65"/>
                  </a:lnTo>
                  <a:lnTo>
                    <a:pt x="2798" y="63"/>
                  </a:lnTo>
                  <a:lnTo>
                    <a:pt x="2798" y="58"/>
                  </a:lnTo>
                  <a:lnTo>
                    <a:pt x="2793" y="54"/>
                  </a:lnTo>
                  <a:lnTo>
                    <a:pt x="2791" y="45"/>
                  </a:lnTo>
                  <a:lnTo>
                    <a:pt x="2786" y="47"/>
                  </a:lnTo>
                  <a:lnTo>
                    <a:pt x="2784" y="63"/>
                  </a:lnTo>
                  <a:lnTo>
                    <a:pt x="2782" y="65"/>
                  </a:lnTo>
                  <a:lnTo>
                    <a:pt x="2781" y="70"/>
                  </a:lnTo>
                  <a:lnTo>
                    <a:pt x="2779" y="70"/>
                  </a:lnTo>
                  <a:lnTo>
                    <a:pt x="2781" y="72"/>
                  </a:lnTo>
                  <a:lnTo>
                    <a:pt x="2781" y="72"/>
                  </a:lnTo>
                  <a:lnTo>
                    <a:pt x="2782" y="72"/>
                  </a:lnTo>
                  <a:lnTo>
                    <a:pt x="2781" y="84"/>
                  </a:lnTo>
                  <a:lnTo>
                    <a:pt x="2782" y="84"/>
                  </a:lnTo>
                  <a:lnTo>
                    <a:pt x="2782" y="89"/>
                  </a:lnTo>
                  <a:lnTo>
                    <a:pt x="2779" y="89"/>
                  </a:lnTo>
                  <a:lnTo>
                    <a:pt x="2779" y="93"/>
                  </a:lnTo>
                  <a:lnTo>
                    <a:pt x="2779" y="93"/>
                  </a:lnTo>
                  <a:lnTo>
                    <a:pt x="2779" y="94"/>
                  </a:lnTo>
                  <a:lnTo>
                    <a:pt x="2777" y="94"/>
                  </a:lnTo>
                  <a:lnTo>
                    <a:pt x="2779" y="117"/>
                  </a:lnTo>
                  <a:lnTo>
                    <a:pt x="2781" y="117"/>
                  </a:lnTo>
                  <a:lnTo>
                    <a:pt x="2781" y="120"/>
                  </a:lnTo>
                  <a:lnTo>
                    <a:pt x="2782" y="120"/>
                  </a:lnTo>
                  <a:lnTo>
                    <a:pt x="2782" y="120"/>
                  </a:lnTo>
                  <a:lnTo>
                    <a:pt x="2781" y="120"/>
                  </a:lnTo>
                  <a:lnTo>
                    <a:pt x="2781" y="122"/>
                  </a:lnTo>
                  <a:lnTo>
                    <a:pt x="2779" y="124"/>
                  </a:lnTo>
                  <a:lnTo>
                    <a:pt x="2779" y="134"/>
                  </a:lnTo>
                  <a:lnTo>
                    <a:pt x="2777" y="134"/>
                  </a:lnTo>
                  <a:lnTo>
                    <a:pt x="2777" y="136"/>
                  </a:lnTo>
                  <a:lnTo>
                    <a:pt x="2777" y="136"/>
                  </a:lnTo>
                  <a:lnTo>
                    <a:pt x="2777" y="138"/>
                  </a:lnTo>
                  <a:lnTo>
                    <a:pt x="2774" y="140"/>
                  </a:lnTo>
                  <a:lnTo>
                    <a:pt x="2774" y="141"/>
                  </a:lnTo>
                  <a:lnTo>
                    <a:pt x="2774" y="141"/>
                  </a:lnTo>
                  <a:lnTo>
                    <a:pt x="2774" y="143"/>
                  </a:lnTo>
                  <a:lnTo>
                    <a:pt x="2774" y="145"/>
                  </a:lnTo>
                  <a:lnTo>
                    <a:pt x="2774" y="147"/>
                  </a:lnTo>
                  <a:lnTo>
                    <a:pt x="2774" y="150"/>
                  </a:lnTo>
                  <a:lnTo>
                    <a:pt x="2772" y="150"/>
                  </a:lnTo>
                  <a:lnTo>
                    <a:pt x="2770" y="157"/>
                  </a:lnTo>
                  <a:lnTo>
                    <a:pt x="2770" y="164"/>
                  </a:lnTo>
                  <a:lnTo>
                    <a:pt x="2765" y="166"/>
                  </a:lnTo>
                  <a:lnTo>
                    <a:pt x="2760" y="166"/>
                  </a:lnTo>
                  <a:lnTo>
                    <a:pt x="2753" y="166"/>
                  </a:lnTo>
                  <a:lnTo>
                    <a:pt x="2753" y="162"/>
                  </a:lnTo>
                  <a:lnTo>
                    <a:pt x="2751" y="161"/>
                  </a:lnTo>
                  <a:lnTo>
                    <a:pt x="2749" y="159"/>
                  </a:lnTo>
                  <a:lnTo>
                    <a:pt x="2749" y="155"/>
                  </a:lnTo>
                  <a:lnTo>
                    <a:pt x="2748" y="155"/>
                  </a:lnTo>
                  <a:lnTo>
                    <a:pt x="2746" y="154"/>
                  </a:lnTo>
                  <a:lnTo>
                    <a:pt x="2742" y="152"/>
                  </a:lnTo>
                  <a:lnTo>
                    <a:pt x="2739" y="150"/>
                  </a:lnTo>
                  <a:lnTo>
                    <a:pt x="2735" y="147"/>
                  </a:lnTo>
                  <a:lnTo>
                    <a:pt x="2734" y="143"/>
                  </a:lnTo>
                  <a:lnTo>
                    <a:pt x="2730" y="141"/>
                  </a:lnTo>
                  <a:lnTo>
                    <a:pt x="2730" y="140"/>
                  </a:lnTo>
                  <a:lnTo>
                    <a:pt x="2728" y="138"/>
                  </a:lnTo>
                  <a:lnTo>
                    <a:pt x="2728" y="138"/>
                  </a:lnTo>
                  <a:lnTo>
                    <a:pt x="2721" y="136"/>
                  </a:lnTo>
                  <a:lnTo>
                    <a:pt x="2718" y="133"/>
                  </a:lnTo>
                  <a:lnTo>
                    <a:pt x="2714" y="133"/>
                  </a:lnTo>
                  <a:lnTo>
                    <a:pt x="2714" y="131"/>
                  </a:lnTo>
                  <a:lnTo>
                    <a:pt x="2709" y="131"/>
                  </a:lnTo>
                  <a:lnTo>
                    <a:pt x="2706" y="126"/>
                  </a:lnTo>
                  <a:lnTo>
                    <a:pt x="2702" y="124"/>
                  </a:lnTo>
                  <a:lnTo>
                    <a:pt x="2702" y="122"/>
                  </a:lnTo>
                  <a:lnTo>
                    <a:pt x="2700" y="122"/>
                  </a:lnTo>
                  <a:lnTo>
                    <a:pt x="2699" y="120"/>
                  </a:lnTo>
                  <a:lnTo>
                    <a:pt x="2695" y="120"/>
                  </a:lnTo>
                  <a:lnTo>
                    <a:pt x="2695" y="119"/>
                  </a:lnTo>
                  <a:lnTo>
                    <a:pt x="2693" y="117"/>
                  </a:lnTo>
                  <a:lnTo>
                    <a:pt x="2693" y="114"/>
                  </a:lnTo>
                  <a:lnTo>
                    <a:pt x="2695" y="110"/>
                  </a:lnTo>
                  <a:lnTo>
                    <a:pt x="2695" y="107"/>
                  </a:lnTo>
                  <a:lnTo>
                    <a:pt x="2695" y="101"/>
                  </a:lnTo>
                  <a:lnTo>
                    <a:pt x="2699" y="101"/>
                  </a:lnTo>
                  <a:lnTo>
                    <a:pt x="2700" y="93"/>
                  </a:lnTo>
                  <a:lnTo>
                    <a:pt x="2699" y="93"/>
                  </a:lnTo>
                  <a:lnTo>
                    <a:pt x="2699" y="87"/>
                  </a:lnTo>
                  <a:lnTo>
                    <a:pt x="2700" y="87"/>
                  </a:lnTo>
                  <a:lnTo>
                    <a:pt x="2704" y="87"/>
                  </a:lnTo>
                  <a:lnTo>
                    <a:pt x="2706" y="89"/>
                  </a:lnTo>
                  <a:lnTo>
                    <a:pt x="2707" y="89"/>
                  </a:lnTo>
                  <a:lnTo>
                    <a:pt x="2707" y="86"/>
                  </a:lnTo>
                  <a:lnTo>
                    <a:pt x="2707" y="82"/>
                  </a:lnTo>
                  <a:lnTo>
                    <a:pt x="2706" y="80"/>
                  </a:lnTo>
                  <a:lnTo>
                    <a:pt x="2706" y="79"/>
                  </a:lnTo>
                  <a:lnTo>
                    <a:pt x="2706" y="77"/>
                  </a:lnTo>
                  <a:lnTo>
                    <a:pt x="2707" y="77"/>
                  </a:lnTo>
                  <a:lnTo>
                    <a:pt x="2711" y="77"/>
                  </a:lnTo>
                  <a:lnTo>
                    <a:pt x="2713" y="73"/>
                  </a:lnTo>
                  <a:lnTo>
                    <a:pt x="2714" y="73"/>
                  </a:lnTo>
                  <a:lnTo>
                    <a:pt x="2714" y="68"/>
                  </a:lnTo>
                  <a:lnTo>
                    <a:pt x="2711" y="70"/>
                  </a:lnTo>
                  <a:lnTo>
                    <a:pt x="2711" y="65"/>
                  </a:lnTo>
                  <a:lnTo>
                    <a:pt x="2711" y="65"/>
                  </a:lnTo>
                  <a:lnTo>
                    <a:pt x="2711" y="63"/>
                  </a:lnTo>
                  <a:lnTo>
                    <a:pt x="2709" y="65"/>
                  </a:lnTo>
                  <a:lnTo>
                    <a:pt x="2706" y="66"/>
                  </a:lnTo>
                  <a:lnTo>
                    <a:pt x="2702" y="66"/>
                  </a:lnTo>
                  <a:lnTo>
                    <a:pt x="2702" y="70"/>
                  </a:lnTo>
                  <a:lnTo>
                    <a:pt x="2699" y="66"/>
                  </a:lnTo>
                  <a:lnTo>
                    <a:pt x="2695" y="63"/>
                  </a:lnTo>
                  <a:lnTo>
                    <a:pt x="2690" y="63"/>
                  </a:lnTo>
                  <a:lnTo>
                    <a:pt x="2690" y="65"/>
                  </a:lnTo>
                  <a:lnTo>
                    <a:pt x="2688" y="65"/>
                  </a:lnTo>
                  <a:lnTo>
                    <a:pt x="2686" y="66"/>
                  </a:lnTo>
                  <a:lnTo>
                    <a:pt x="2685" y="66"/>
                  </a:lnTo>
                  <a:lnTo>
                    <a:pt x="2683" y="63"/>
                  </a:lnTo>
                  <a:lnTo>
                    <a:pt x="2681" y="63"/>
                  </a:lnTo>
                  <a:lnTo>
                    <a:pt x="2678" y="65"/>
                  </a:lnTo>
                  <a:lnTo>
                    <a:pt x="2676" y="65"/>
                  </a:lnTo>
                  <a:lnTo>
                    <a:pt x="2674" y="61"/>
                  </a:lnTo>
                  <a:lnTo>
                    <a:pt x="2667" y="63"/>
                  </a:lnTo>
                  <a:lnTo>
                    <a:pt x="2667" y="61"/>
                  </a:lnTo>
                  <a:lnTo>
                    <a:pt x="2665" y="59"/>
                  </a:lnTo>
                  <a:lnTo>
                    <a:pt x="2664" y="58"/>
                  </a:lnTo>
                  <a:lnTo>
                    <a:pt x="2662" y="58"/>
                  </a:lnTo>
                  <a:lnTo>
                    <a:pt x="2662" y="59"/>
                  </a:lnTo>
                  <a:lnTo>
                    <a:pt x="2655" y="59"/>
                  </a:lnTo>
                  <a:lnTo>
                    <a:pt x="2653" y="58"/>
                  </a:lnTo>
                  <a:lnTo>
                    <a:pt x="2653" y="58"/>
                  </a:lnTo>
                  <a:lnTo>
                    <a:pt x="2653" y="54"/>
                  </a:lnTo>
                  <a:lnTo>
                    <a:pt x="2652" y="54"/>
                  </a:lnTo>
                  <a:lnTo>
                    <a:pt x="2652" y="52"/>
                  </a:lnTo>
                  <a:lnTo>
                    <a:pt x="2650" y="54"/>
                  </a:lnTo>
                  <a:lnTo>
                    <a:pt x="2650" y="54"/>
                  </a:lnTo>
                  <a:lnTo>
                    <a:pt x="2648" y="54"/>
                  </a:lnTo>
                  <a:lnTo>
                    <a:pt x="2648" y="52"/>
                  </a:lnTo>
                  <a:lnTo>
                    <a:pt x="2646" y="52"/>
                  </a:lnTo>
                  <a:lnTo>
                    <a:pt x="2646" y="52"/>
                  </a:lnTo>
                  <a:lnTo>
                    <a:pt x="2645" y="51"/>
                  </a:lnTo>
                  <a:lnTo>
                    <a:pt x="2643" y="52"/>
                  </a:lnTo>
                  <a:lnTo>
                    <a:pt x="2643" y="52"/>
                  </a:lnTo>
                  <a:lnTo>
                    <a:pt x="2641" y="52"/>
                  </a:lnTo>
                  <a:lnTo>
                    <a:pt x="2643" y="56"/>
                  </a:lnTo>
                  <a:lnTo>
                    <a:pt x="2648" y="59"/>
                  </a:lnTo>
                  <a:lnTo>
                    <a:pt x="2653" y="59"/>
                  </a:lnTo>
                  <a:lnTo>
                    <a:pt x="2653" y="63"/>
                  </a:lnTo>
                  <a:lnTo>
                    <a:pt x="2655" y="65"/>
                  </a:lnTo>
                  <a:lnTo>
                    <a:pt x="2655" y="66"/>
                  </a:lnTo>
                  <a:lnTo>
                    <a:pt x="2657" y="68"/>
                  </a:lnTo>
                  <a:lnTo>
                    <a:pt x="2653" y="70"/>
                  </a:lnTo>
                  <a:lnTo>
                    <a:pt x="2653" y="70"/>
                  </a:lnTo>
                  <a:lnTo>
                    <a:pt x="2653" y="72"/>
                  </a:lnTo>
                  <a:lnTo>
                    <a:pt x="2652" y="72"/>
                  </a:lnTo>
                  <a:lnTo>
                    <a:pt x="2652" y="73"/>
                  </a:lnTo>
                  <a:lnTo>
                    <a:pt x="2650" y="73"/>
                  </a:lnTo>
                  <a:lnTo>
                    <a:pt x="2650" y="72"/>
                  </a:lnTo>
                  <a:lnTo>
                    <a:pt x="2650" y="72"/>
                  </a:lnTo>
                  <a:lnTo>
                    <a:pt x="2645" y="72"/>
                  </a:lnTo>
                  <a:lnTo>
                    <a:pt x="2643" y="70"/>
                  </a:lnTo>
                  <a:lnTo>
                    <a:pt x="2639" y="68"/>
                  </a:lnTo>
                  <a:lnTo>
                    <a:pt x="2638" y="70"/>
                  </a:lnTo>
                  <a:lnTo>
                    <a:pt x="2636" y="72"/>
                  </a:lnTo>
                  <a:lnTo>
                    <a:pt x="2634" y="72"/>
                  </a:lnTo>
                  <a:lnTo>
                    <a:pt x="2634" y="66"/>
                  </a:lnTo>
                  <a:lnTo>
                    <a:pt x="2632" y="68"/>
                  </a:lnTo>
                  <a:lnTo>
                    <a:pt x="2631" y="68"/>
                  </a:lnTo>
                  <a:lnTo>
                    <a:pt x="2631" y="70"/>
                  </a:lnTo>
                  <a:lnTo>
                    <a:pt x="2629" y="70"/>
                  </a:lnTo>
                  <a:lnTo>
                    <a:pt x="2627" y="72"/>
                  </a:lnTo>
                  <a:lnTo>
                    <a:pt x="2627" y="73"/>
                  </a:lnTo>
                  <a:lnTo>
                    <a:pt x="2625" y="73"/>
                  </a:lnTo>
                  <a:lnTo>
                    <a:pt x="2625" y="72"/>
                  </a:lnTo>
                  <a:lnTo>
                    <a:pt x="2624" y="70"/>
                  </a:lnTo>
                  <a:lnTo>
                    <a:pt x="2622" y="70"/>
                  </a:lnTo>
                  <a:lnTo>
                    <a:pt x="2622" y="73"/>
                  </a:lnTo>
                  <a:lnTo>
                    <a:pt x="2624" y="73"/>
                  </a:lnTo>
                  <a:lnTo>
                    <a:pt x="2622" y="77"/>
                  </a:lnTo>
                  <a:lnTo>
                    <a:pt x="2618" y="77"/>
                  </a:lnTo>
                  <a:lnTo>
                    <a:pt x="2617" y="79"/>
                  </a:lnTo>
                  <a:lnTo>
                    <a:pt x="2617" y="82"/>
                  </a:lnTo>
                  <a:lnTo>
                    <a:pt x="2618" y="84"/>
                  </a:lnTo>
                  <a:lnTo>
                    <a:pt x="2620" y="86"/>
                  </a:lnTo>
                  <a:lnTo>
                    <a:pt x="2620" y="87"/>
                  </a:lnTo>
                  <a:lnTo>
                    <a:pt x="2622" y="87"/>
                  </a:lnTo>
                  <a:lnTo>
                    <a:pt x="2622" y="87"/>
                  </a:lnTo>
                  <a:lnTo>
                    <a:pt x="2622" y="89"/>
                  </a:lnTo>
                  <a:lnTo>
                    <a:pt x="2620" y="89"/>
                  </a:lnTo>
                  <a:lnTo>
                    <a:pt x="2620" y="89"/>
                  </a:lnTo>
                  <a:lnTo>
                    <a:pt x="2617" y="89"/>
                  </a:lnTo>
                  <a:lnTo>
                    <a:pt x="2617" y="89"/>
                  </a:lnTo>
                  <a:lnTo>
                    <a:pt x="2617" y="89"/>
                  </a:lnTo>
                  <a:lnTo>
                    <a:pt x="2615" y="89"/>
                  </a:lnTo>
                  <a:lnTo>
                    <a:pt x="2615" y="89"/>
                  </a:lnTo>
                  <a:lnTo>
                    <a:pt x="2613" y="89"/>
                  </a:lnTo>
                  <a:lnTo>
                    <a:pt x="2613" y="93"/>
                  </a:lnTo>
                  <a:lnTo>
                    <a:pt x="2613" y="94"/>
                  </a:lnTo>
                  <a:lnTo>
                    <a:pt x="2613" y="98"/>
                  </a:lnTo>
                  <a:lnTo>
                    <a:pt x="2611" y="100"/>
                  </a:lnTo>
                  <a:lnTo>
                    <a:pt x="2611" y="101"/>
                  </a:lnTo>
                  <a:lnTo>
                    <a:pt x="2610" y="100"/>
                  </a:lnTo>
                  <a:lnTo>
                    <a:pt x="2608" y="100"/>
                  </a:lnTo>
                  <a:lnTo>
                    <a:pt x="2606" y="100"/>
                  </a:lnTo>
                  <a:lnTo>
                    <a:pt x="2606" y="101"/>
                  </a:lnTo>
                  <a:lnTo>
                    <a:pt x="2606" y="101"/>
                  </a:lnTo>
                  <a:lnTo>
                    <a:pt x="2606" y="107"/>
                  </a:lnTo>
                  <a:lnTo>
                    <a:pt x="2606" y="110"/>
                  </a:lnTo>
                  <a:lnTo>
                    <a:pt x="2608" y="112"/>
                  </a:lnTo>
                  <a:lnTo>
                    <a:pt x="2611" y="114"/>
                  </a:lnTo>
                  <a:lnTo>
                    <a:pt x="2611" y="119"/>
                  </a:lnTo>
                  <a:lnTo>
                    <a:pt x="2610" y="119"/>
                  </a:lnTo>
                  <a:lnTo>
                    <a:pt x="2610" y="119"/>
                  </a:lnTo>
                  <a:lnTo>
                    <a:pt x="2608" y="117"/>
                  </a:lnTo>
                  <a:lnTo>
                    <a:pt x="2608" y="117"/>
                  </a:lnTo>
                  <a:lnTo>
                    <a:pt x="2606" y="117"/>
                  </a:lnTo>
                  <a:lnTo>
                    <a:pt x="2604" y="117"/>
                  </a:lnTo>
                  <a:lnTo>
                    <a:pt x="2603" y="117"/>
                  </a:lnTo>
                  <a:lnTo>
                    <a:pt x="2603" y="115"/>
                  </a:lnTo>
                  <a:lnTo>
                    <a:pt x="2599" y="115"/>
                  </a:lnTo>
                  <a:lnTo>
                    <a:pt x="2597" y="114"/>
                  </a:lnTo>
                  <a:lnTo>
                    <a:pt x="2596" y="114"/>
                  </a:lnTo>
                  <a:lnTo>
                    <a:pt x="2594" y="112"/>
                  </a:lnTo>
                  <a:lnTo>
                    <a:pt x="2592" y="114"/>
                  </a:lnTo>
                  <a:lnTo>
                    <a:pt x="2590" y="114"/>
                  </a:lnTo>
                  <a:lnTo>
                    <a:pt x="2590" y="114"/>
                  </a:lnTo>
                  <a:lnTo>
                    <a:pt x="2590" y="122"/>
                  </a:lnTo>
                  <a:lnTo>
                    <a:pt x="2585" y="124"/>
                  </a:lnTo>
                  <a:lnTo>
                    <a:pt x="2585" y="120"/>
                  </a:lnTo>
                  <a:lnTo>
                    <a:pt x="2587" y="117"/>
                  </a:lnTo>
                  <a:lnTo>
                    <a:pt x="2587" y="114"/>
                  </a:lnTo>
                  <a:lnTo>
                    <a:pt x="2587" y="108"/>
                  </a:lnTo>
                  <a:lnTo>
                    <a:pt x="2585" y="108"/>
                  </a:lnTo>
                  <a:lnTo>
                    <a:pt x="2585" y="105"/>
                  </a:lnTo>
                  <a:lnTo>
                    <a:pt x="2583" y="105"/>
                  </a:lnTo>
                  <a:lnTo>
                    <a:pt x="2582" y="103"/>
                  </a:lnTo>
                  <a:lnTo>
                    <a:pt x="2580" y="100"/>
                  </a:lnTo>
                  <a:lnTo>
                    <a:pt x="2578" y="98"/>
                  </a:lnTo>
                  <a:lnTo>
                    <a:pt x="2576" y="96"/>
                  </a:lnTo>
                  <a:lnTo>
                    <a:pt x="2569" y="94"/>
                  </a:lnTo>
                  <a:lnTo>
                    <a:pt x="2568" y="96"/>
                  </a:lnTo>
                  <a:lnTo>
                    <a:pt x="2564" y="100"/>
                  </a:lnTo>
                  <a:lnTo>
                    <a:pt x="2564" y="100"/>
                  </a:lnTo>
                  <a:lnTo>
                    <a:pt x="2563" y="100"/>
                  </a:lnTo>
                  <a:lnTo>
                    <a:pt x="2563" y="96"/>
                  </a:lnTo>
                  <a:lnTo>
                    <a:pt x="2561" y="100"/>
                  </a:lnTo>
                  <a:lnTo>
                    <a:pt x="2561" y="103"/>
                  </a:lnTo>
                  <a:lnTo>
                    <a:pt x="2561" y="108"/>
                  </a:lnTo>
                  <a:lnTo>
                    <a:pt x="2559" y="107"/>
                  </a:lnTo>
                  <a:lnTo>
                    <a:pt x="2559" y="107"/>
                  </a:lnTo>
                  <a:lnTo>
                    <a:pt x="2557" y="107"/>
                  </a:lnTo>
                  <a:lnTo>
                    <a:pt x="2557" y="107"/>
                  </a:lnTo>
                  <a:lnTo>
                    <a:pt x="2557" y="103"/>
                  </a:lnTo>
                  <a:lnTo>
                    <a:pt x="2556" y="103"/>
                  </a:lnTo>
                  <a:lnTo>
                    <a:pt x="2556" y="103"/>
                  </a:lnTo>
                  <a:lnTo>
                    <a:pt x="2554" y="105"/>
                  </a:lnTo>
                  <a:lnTo>
                    <a:pt x="2554" y="105"/>
                  </a:lnTo>
                  <a:lnTo>
                    <a:pt x="2554" y="105"/>
                  </a:lnTo>
                  <a:lnTo>
                    <a:pt x="2554" y="105"/>
                  </a:lnTo>
                  <a:lnTo>
                    <a:pt x="2554" y="107"/>
                  </a:lnTo>
                  <a:lnTo>
                    <a:pt x="2554" y="107"/>
                  </a:lnTo>
                  <a:lnTo>
                    <a:pt x="2554" y="108"/>
                  </a:lnTo>
                  <a:lnTo>
                    <a:pt x="2554" y="108"/>
                  </a:lnTo>
                  <a:lnTo>
                    <a:pt x="2550" y="108"/>
                  </a:lnTo>
                  <a:lnTo>
                    <a:pt x="2549" y="112"/>
                  </a:lnTo>
                  <a:lnTo>
                    <a:pt x="2552" y="114"/>
                  </a:lnTo>
                  <a:lnTo>
                    <a:pt x="2552" y="117"/>
                  </a:lnTo>
                  <a:lnTo>
                    <a:pt x="2547" y="117"/>
                  </a:lnTo>
                  <a:lnTo>
                    <a:pt x="2547" y="119"/>
                  </a:lnTo>
                  <a:lnTo>
                    <a:pt x="2549" y="120"/>
                  </a:lnTo>
                  <a:lnTo>
                    <a:pt x="2549" y="120"/>
                  </a:lnTo>
                  <a:lnTo>
                    <a:pt x="2549" y="122"/>
                  </a:lnTo>
                  <a:lnTo>
                    <a:pt x="2545" y="122"/>
                  </a:lnTo>
                  <a:lnTo>
                    <a:pt x="2545" y="120"/>
                  </a:lnTo>
                  <a:lnTo>
                    <a:pt x="2542" y="120"/>
                  </a:lnTo>
                  <a:lnTo>
                    <a:pt x="2542" y="122"/>
                  </a:lnTo>
                  <a:lnTo>
                    <a:pt x="2538" y="122"/>
                  </a:lnTo>
                  <a:lnTo>
                    <a:pt x="2538" y="126"/>
                  </a:lnTo>
                  <a:lnTo>
                    <a:pt x="2538" y="129"/>
                  </a:lnTo>
                  <a:lnTo>
                    <a:pt x="2540" y="131"/>
                  </a:lnTo>
                  <a:lnTo>
                    <a:pt x="2540" y="133"/>
                  </a:lnTo>
                  <a:lnTo>
                    <a:pt x="2538" y="133"/>
                  </a:lnTo>
                  <a:lnTo>
                    <a:pt x="2538" y="136"/>
                  </a:lnTo>
                  <a:lnTo>
                    <a:pt x="2536" y="138"/>
                  </a:lnTo>
                  <a:lnTo>
                    <a:pt x="2536" y="138"/>
                  </a:lnTo>
                  <a:lnTo>
                    <a:pt x="2535" y="138"/>
                  </a:lnTo>
                  <a:lnTo>
                    <a:pt x="2533" y="138"/>
                  </a:lnTo>
                  <a:lnTo>
                    <a:pt x="2533" y="136"/>
                  </a:lnTo>
                  <a:lnTo>
                    <a:pt x="2533" y="136"/>
                  </a:lnTo>
                  <a:lnTo>
                    <a:pt x="2531" y="136"/>
                  </a:lnTo>
                  <a:lnTo>
                    <a:pt x="2531" y="133"/>
                  </a:lnTo>
                  <a:lnTo>
                    <a:pt x="2528" y="134"/>
                  </a:lnTo>
                  <a:lnTo>
                    <a:pt x="2528" y="134"/>
                  </a:lnTo>
                  <a:lnTo>
                    <a:pt x="2524" y="134"/>
                  </a:lnTo>
                  <a:lnTo>
                    <a:pt x="2524" y="140"/>
                  </a:lnTo>
                  <a:lnTo>
                    <a:pt x="2524" y="143"/>
                  </a:lnTo>
                  <a:lnTo>
                    <a:pt x="2524" y="145"/>
                  </a:lnTo>
                  <a:lnTo>
                    <a:pt x="2526" y="148"/>
                  </a:lnTo>
                  <a:lnTo>
                    <a:pt x="2528" y="150"/>
                  </a:lnTo>
                  <a:lnTo>
                    <a:pt x="2528" y="152"/>
                  </a:lnTo>
                  <a:lnTo>
                    <a:pt x="2528" y="152"/>
                  </a:lnTo>
                  <a:lnTo>
                    <a:pt x="2528" y="154"/>
                  </a:lnTo>
                  <a:lnTo>
                    <a:pt x="2524" y="154"/>
                  </a:lnTo>
                  <a:lnTo>
                    <a:pt x="2524" y="157"/>
                  </a:lnTo>
                  <a:lnTo>
                    <a:pt x="2522" y="157"/>
                  </a:lnTo>
                  <a:lnTo>
                    <a:pt x="2521" y="154"/>
                  </a:lnTo>
                  <a:lnTo>
                    <a:pt x="2519" y="154"/>
                  </a:lnTo>
                  <a:lnTo>
                    <a:pt x="2519" y="150"/>
                  </a:lnTo>
                  <a:lnTo>
                    <a:pt x="2519" y="150"/>
                  </a:lnTo>
                  <a:lnTo>
                    <a:pt x="2517" y="141"/>
                  </a:lnTo>
                  <a:lnTo>
                    <a:pt x="2514" y="141"/>
                  </a:lnTo>
                  <a:lnTo>
                    <a:pt x="2514" y="145"/>
                  </a:lnTo>
                  <a:lnTo>
                    <a:pt x="2510" y="147"/>
                  </a:lnTo>
                  <a:lnTo>
                    <a:pt x="2508" y="148"/>
                  </a:lnTo>
                  <a:lnTo>
                    <a:pt x="2507" y="148"/>
                  </a:lnTo>
                  <a:lnTo>
                    <a:pt x="2507" y="152"/>
                  </a:lnTo>
                  <a:lnTo>
                    <a:pt x="2507" y="152"/>
                  </a:lnTo>
                  <a:lnTo>
                    <a:pt x="2507" y="154"/>
                  </a:lnTo>
                  <a:lnTo>
                    <a:pt x="2505" y="154"/>
                  </a:lnTo>
                  <a:lnTo>
                    <a:pt x="2507" y="164"/>
                  </a:lnTo>
                  <a:lnTo>
                    <a:pt x="2503" y="164"/>
                  </a:lnTo>
                  <a:lnTo>
                    <a:pt x="2503" y="169"/>
                  </a:lnTo>
                  <a:lnTo>
                    <a:pt x="2507" y="171"/>
                  </a:lnTo>
                  <a:lnTo>
                    <a:pt x="2507" y="173"/>
                  </a:lnTo>
                  <a:lnTo>
                    <a:pt x="2505" y="175"/>
                  </a:lnTo>
                  <a:lnTo>
                    <a:pt x="2503" y="175"/>
                  </a:lnTo>
                  <a:lnTo>
                    <a:pt x="2500" y="178"/>
                  </a:lnTo>
                  <a:lnTo>
                    <a:pt x="2498" y="180"/>
                  </a:lnTo>
                  <a:lnTo>
                    <a:pt x="2498" y="183"/>
                  </a:lnTo>
                  <a:lnTo>
                    <a:pt x="2494" y="185"/>
                  </a:lnTo>
                  <a:lnTo>
                    <a:pt x="2494" y="189"/>
                  </a:lnTo>
                  <a:lnTo>
                    <a:pt x="2493" y="189"/>
                  </a:lnTo>
                  <a:lnTo>
                    <a:pt x="2487" y="196"/>
                  </a:lnTo>
                  <a:lnTo>
                    <a:pt x="2486" y="196"/>
                  </a:lnTo>
                  <a:lnTo>
                    <a:pt x="2486" y="196"/>
                  </a:lnTo>
                  <a:lnTo>
                    <a:pt x="2482" y="196"/>
                  </a:lnTo>
                  <a:lnTo>
                    <a:pt x="2482" y="197"/>
                  </a:lnTo>
                  <a:lnTo>
                    <a:pt x="2479" y="197"/>
                  </a:lnTo>
                  <a:lnTo>
                    <a:pt x="2479" y="197"/>
                  </a:lnTo>
                  <a:lnTo>
                    <a:pt x="2472" y="197"/>
                  </a:lnTo>
                  <a:lnTo>
                    <a:pt x="2472" y="199"/>
                  </a:lnTo>
                  <a:lnTo>
                    <a:pt x="2467" y="201"/>
                  </a:lnTo>
                  <a:lnTo>
                    <a:pt x="2465" y="203"/>
                  </a:lnTo>
                  <a:lnTo>
                    <a:pt x="2463" y="203"/>
                  </a:lnTo>
                  <a:lnTo>
                    <a:pt x="2461" y="203"/>
                  </a:lnTo>
                  <a:lnTo>
                    <a:pt x="2460" y="201"/>
                  </a:lnTo>
                  <a:lnTo>
                    <a:pt x="2458" y="201"/>
                  </a:lnTo>
                  <a:lnTo>
                    <a:pt x="2458" y="203"/>
                  </a:lnTo>
                  <a:lnTo>
                    <a:pt x="2456" y="203"/>
                  </a:lnTo>
                  <a:lnTo>
                    <a:pt x="2456" y="204"/>
                  </a:lnTo>
                  <a:lnTo>
                    <a:pt x="2454" y="206"/>
                  </a:lnTo>
                  <a:lnTo>
                    <a:pt x="2453" y="208"/>
                  </a:lnTo>
                  <a:lnTo>
                    <a:pt x="2453" y="210"/>
                  </a:lnTo>
                  <a:lnTo>
                    <a:pt x="2453" y="211"/>
                  </a:lnTo>
                  <a:lnTo>
                    <a:pt x="2444" y="213"/>
                  </a:lnTo>
                  <a:lnTo>
                    <a:pt x="2442" y="216"/>
                  </a:lnTo>
                  <a:lnTo>
                    <a:pt x="2432" y="216"/>
                  </a:lnTo>
                  <a:lnTo>
                    <a:pt x="2430" y="215"/>
                  </a:lnTo>
                  <a:lnTo>
                    <a:pt x="2428" y="215"/>
                  </a:lnTo>
                  <a:lnTo>
                    <a:pt x="2425" y="222"/>
                  </a:lnTo>
                  <a:lnTo>
                    <a:pt x="2418" y="220"/>
                  </a:lnTo>
                  <a:lnTo>
                    <a:pt x="2411" y="230"/>
                  </a:lnTo>
                  <a:lnTo>
                    <a:pt x="2407" y="230"/>
                  </a:lnTo>
                  <a:lnTo>
                    <a:pt x="2407" y="234"/>
                  </a:lnTo>
                  <a:lnTo>
                    <a:pt x="2404" y="234"/>
                  </a:lnTo>
                  <a:lnTo>
                    <a:pt x="2404" y="236"/>
                  </a:lnTo>
                  <a:lnTo>
                    <a:pt x="2397" y="241"/>
                  </a:lnTo>
                  <a:lnTo>
                    <a:pt x="2397" y="243"/>
                  </a:lnTo>
                  <a:lnTo>
                    <a:pt x="2395" y="246"/>
                  </a:lnTo>
                  <a:lnTo>
                    <a:pt x="2393" y="246"/>
                  </a:lnTo>
                  <a:lnTo>
                    <a:pt x="2391" y="248"/>
                  </a:lnTo>
                  <a:lnTo>
                    <a:pt x="2388" y="248"/>
                  </a:lnTo>
                  <a:lnTo>
                    <a:pt x="2388" y="250"/>
                  </a:lnTo>
                  <a:lnTo>
                    <a:pt x="2386" y="250"/>
                  </a:lnTo>
                  <a:lnTo>
                    <a:pt x="2386" y="246"/>
                  </a:lnTo>
                  <a:lnTo>
                    <a:pt x="2386" y="246"/>
                  </a:lnTo>
                  <a:lnTo>
                    <a:pt x="2388" y="241"/>
                  </a:lnTo>
                  <a:lnTo>
                    <a:pt x="2386" y="241"/>
                  </a:lnTo>
                  <a:lnTo>
                    <a:pt x="2386" y="239"/>
                  </a:lnTo>
                  <a:lnTo>
                    <a:pt x="2386" y="239"/>
                  </a:lnTo>
                  <a:lnTo>
                    <a:pt x="2384" y="243"/>
                  </a:lnTo>
                  <a:lnTo>
                    <a:pt x="2383" y="243"/>
                  </a:lnTo>
                  <a:lnTo>
                    <a:pt x="2383" y="246"/>
                  </a:lnTo>
                  <a:lnTo>
                    <a:pt x="2383" y="246"/>
                  </a:lnTo>
                  <a:lnTo>
                    <a:pt x="2383" y="250"/>
                  </a:lnTo>
                  <a:lnTo>
                    <a:pt x="2381" y="250"/>
                  </a:lnTo>
                  <a:lnTo>
                    <a:pt x="2381" y="251"/>
                  </a:lnTo>
                  <a:lnTo>
                    <a:pt x="2381" y="253"/>
                  </a:lnTo>
                  <a:lnTo>
                    <a:pt x="2381" y="255"/>
                  </a:lnTo>
                  <a:lnTo>
                    <a:pt x="2383" y="255"/>
                  </a:lnTo>
                  <a:lnTo>
                    <a:pt x="2383" y="255"/>
                  </a:lnTo>
                  <a:lnTo>
                    <a:pt x="2383" y="258"/>
                  </a:lnTo>
                  <a:lnTo>
                    <a:pt x="2384" y="258"/>
                  </a:lnTo>
                  <a:lnTo>
                    <a:pt x="2384" y="260"/>
                  </a:lnTo>
                  <a:lnTo>
                    <a:pt x="2384" y="260"/>
                  </a:lnTo>
                  <a:lnTo>
                    <a:pt x="2383" y="262"/>
                  </a:lnTo>
                  <a:lnTo>
                    <a:pt x="2383" y="264"/>
                  </a:lnTo>
                  <a:lnTo>
                    <a:pt x="2383" y="265"/>
                  </a:lnTo>
                  <a:lnTo>
                    <a:pt x="2383" y="272"/>
                  </a:lnTo>
                  <a:lnTo>
                    <a:pt x="2381" y="272"/>
                  </a:lnTo>
                  <a:lnTo>
                    <a:pt x="2381" y="276"/>
                  </a:lnTo>
                  <a:lnTo>
                    <a:pt x="2379" y="278"/>
                  </a:lnTo>
                  <a:lnTo>
                    <a:pt x="2379" y="279"/>
                  </a:lnTo>
                  <a:lnTo>
                    <a:pt x="2376" y="279"/>
                  </a:lnTo>
                  <a:lnTo>
                    <a:pt x="2376" y="279"/>
                  </a:lnTo>
                  <a:lnTo>
                    <a:pt x="2374" y="279"/>
                  </a:lnTo>
                  <a:lnTo>
                    <a:pt x="2376" y="283"/>
                  </a:lnTo>
                  <a:lnTo>
                    <a:pt x="2377" y="285"/>
                  </a:lnTo>
                  <a:lnTo>
                    <a:pt x="2381" y="286"/>
                  </a:lnTo>
                  <a:lnTo>
                    <a:pt x="2383" y="288"/>
                  </a:lnTo>
                  <a:lnTo>
                    <a:pt x="2384" y="290"/>
                  </a:lnTo>
                  <a:lnTo>
                    <a:pt x="2384" y="293"/>
                  </a:lnTo>
                  <a:lnTo>
                    <a:pt x="2384" y="297"/>
                  </a:lnTo>
                  <a:lnTo>
                    <a:pt x="2386" y="297"/>
                  </a:lnTo>
                  <a:lnTo>
                    <a:pt x="2384" y="299"/>
                  </a:lnTo>
                  <a:lnTo>
                    <a:pt x="2384" y="300"/>
                  </a:lnTo>
                  <a:lnTo>
                    <a:pt x="2384" y="302"/>
                  </a:lnTo>
                  <a:lnTo>
                    <a:pt x="2386" y="306"/>
                  </a:lnTo>
                  <a:lnTo>
                    <a:pt x="2386" y="309"/>
                  </a:lnTo>
                  <a:lnTo>
                    <a:pt x="2388" y="313"/>
                  </a:lnTo>
                  <a:lnTo>
                    <a:pt x="2388" y="318"/>
                  </a:lnTo>
                  <a:lnTo>
                    <a:pt x="2386" y="316"/>
                  </a:lnTo>
                  <a:lnTo>
                    <a:pt x="2384" y="316"/>
                  </a:lnTo>
                  <a:lnTo>
                    <a:pt x="2381" y="314"/>
                  </a:lnTo>
                  <a:lnTo>
                    <a:pt x="2381" y="309"/>
                  </a:lnTo>
                  <a:lnTo>
                    <a:pt x="2379" y="309"/>
                  </a:lnTo>
                  <a:lnTo>
                    <a:pt x="2379" y="314"/>
                  </a:lnTo>
                  <a:lnTo>
                    <a:pt x="2381" y="318"/>
                  </a:lnTo>
                  <a:lnTo>
                    <a:pt x="2383" y="319"/>
                  </a:lnTo>
                  <a:lnTo>
                    <a:pt x="2383" y="325"/>
                  </a:lnTo>
                  <a:lnTo>
                    <a:pt x="2384" y="325"/>
                  </a:lnTo>
                  <a:lnTo>
                    <a:pt x="2384" y="326"/>
                  </a:lnTo>
                  <a:lnTo>
                    <a:pt x="2383" y="326"/>
                  </a:lnTo>
                  <a:lnTo>
                    <a:pt x="2381" y="325"/>
                  </a:lnTo>
                  <a:lnTo>
                    <a:pt x="2381" y="325"/>
                  </a:lnTo>
                  <a:lnTo>
                    <a:pt x="2379" y="321"/>
                  </a:lnTo>
                  <a:lnTo>
                    <a:pt x="2377" y="321"/>
                  </a:lnTo>
                  <a:lnTo>
                    <a:pt x="2377" y="316"/>
                  </a:lnTo>
                  <a:lnTo>
                    <a:pt x="2376" y="313"/>
                  </a:lnTo>
                  <a:lnTo>
                    <a:pt x="2374" y="311"/>
                  </a:lnTo>
                  <a:lnTo>
                    <a:pt x="2374" y="309"/>
                  </a:lnTo>
                  <a:lnTo>
                    <a:pt x="2374" y="309"/>
                  </a:lnTo>
                  <a:lnTo>
                    <a:pt x="2376" y="325"/>
                  </a:lnTo>
                  <a:lnTo>
                    <a:pt x="2379" y="326"/>
                  </a:lnTo>
                  <a:lnTo>
                    <a:pt x="2379" y="328"/>
                  </a:lnTo>
                  <a:lnTo>
                    <a:pt x="2386" y="333"/>
                  </a:lnTo>
                  <a:lnTo>
                    <a:pt x="2386" y="335"/>
                  </a:lnTo>
                  <a:lnTo>
                    <a:pt x="2388" y="337"/>
                  </a:lnTo>
                  <a:lnTo>
                    <a:pt x="2390" y="344"/>
                  </a:lnTo>
                  <a:lnTo>
                    <a:pt x="2391" y="346"/>
                  </a:lnTo>
                  <a:lnTo>
                    <a:pt x="2391" y="346"/>
                  </a:lnTo>
                  <a:lnTo>
                    <a:pt x="2391" y="347"/>
                  </a:lnTo>
                  <a:lnTo>
                    <a:pt x="2390" y="347"/>
                  </a:lnTo>
                  <a:lnTo>
                    <a:pt x="2390" y="353"/>
                  </a:lnTo>
                  <a:lnTo>
                    <a:pt x="2391" y="353"/>
                  </a:lnTo>
                  <a:lnTo>
                    <a:pt x="2397" y="360"/>
                  </a:lnTo>
                  <a:lnTo>
                    <a:pt x="2398" y="360"/>
                  </a:lnTo>
                  <a:lnTo>
                    <a:pt x="2398" y="361"/>
                  </a:lnTo>
                  <a:lnTo>
                    <a:pt x="2398" y="363"/>
                  </a:lnTo>
                  <a:lnTo>
                    <a:pt x="2397" y="365"/>
                  </a:lnTo>
                  <a:lnTo>
                    <a:pt x="2397" y="367"/>
                  </a:lnTo>
                  <a:lnTo>
                    <a:pt x="2398" y="368"/>
                  </a:lnTo>
                  <a:lnTo>
                    <a:pt x="2398" y="368"/>
                  </a:lnTo>
                  <a:lnTo>
                    <a:pt x="2400" y="368"/>
                  </a:lnTo>
                  <a:lnTo>
                    <a:pt x="2402" y="372"/>
                  </a:lnTo>
                  <a:lnTo>
                    <a:pt x="2404" y="374"/>
                  </a:lnTo>
                  <a:lnTo>
                    <a:pt x="2404" y="377"/>
                  </a:lnTo>
                  <a:lnTo>
                    <a:pt x="2404" y="379"/>
                  </a:lnTo>
                  <a:lnTo>
                    <a:pt x="2402" y="382"/>
                  </a:lnTo>
                  <a:lnTo>
                    <a:pt x="2402" y="386"/>
                  </a:lnTo>
                  <a:lnTo>
                    <a:pt x="2402" y="389"/>
                  </a:lnTo>
                  <a:lnTo>
                    <a:pt x="2404" y="389"/>
                  </a:lnTo>
                  <a:lnTo>
                    <a:pt x="2404" y="396"/>
                  </a:lnTo>
                  <a:lnTo>
                    <a:pt x="2404" y="396"/>
                  </a:lnTo>
                  <a:lnTo>
                    <a:pt x="2404" y="400"/>
                  </a:lnTo>
                  <a:lnTo>
                    <a:pt x="2407" y="402"/>
                  </a:lnTo>
                  <a:lnTo>
                    <a:pt x="2407" y="410"/>
                  </a:lnTo>
                  <a:lnTo>
                    <a:pt x="2409" y="410"/>
                  </a:lnTo>
                  <a:lnTo>
                    <a:pt x="2407" y="414"/>
                  </a:lnTo>
                  <a:lnTo>
                    <a:pt x="2409" y="416"/>
                  </a:lnTo>
                  <a:lnTo>
                    <a:pt x="2409" y="417"/>
                  </a:lnTo>
                  <a:lnTo>
                    <a:pt x="2411" y="421"/>
                  </a:lnTo>
                  <a:lnTo>
                    <a:pt x="2412" y="422"/>
                  </a:lnTo>
                  <a:lnTo>
                    <a:pt x="2412" y="424"/>
                  </a:lnTo>
                  <a:lnTo>
                    <a:pt x="2411" y="424"/>
                  </a:lnTo>
                  <a:lnTo>
                    <a:pt x="2411" y="428"/>
                  </a:lnTo>
                  <a:lnTo>
                    <a:pt x="2411" y="428"/>
                  </a:lnTo>
                  <a:lnTo>
                    <a:pt x="2411" y="429"/>
                  </a:lnTo>
                  <a:lnTo>
                    <a:pt x="2411" y="431"/>
                  </a:lnTo>
                  <a:lnTo>
                    <a:pt x="2412" y="431"/>
                  </a:lnTo>
                  <a:lnTo>
                    <a:pt x="2412" y="433"/>
                  </a:lnTo>
                  <a:lnTo>
                    <a:pt x="2412" y="435"/>
                  </a:lnTo>
                  <a:lnTo>
                    <a:pt x="2411" y="435"/>
                  </a:lnTo>
                  <a:lnTo>
                    <a:pt x="2411" y="438"/>
                  </a:lnTo>
                  <a:lnTo>
                    <a:pt x="2409" y="438"/>
                  </a:lnTo>
                  <a:lnTo>
                    <a:pt x="2409" y="447"/>
                  </a:lnTo>
                  <a:lnTo>
                    <a:pt x="2411" y="447"/>
                  </a:lnTo>
                  <a:lnTo>
                    <a:pt x="2411" y="449"/>
                  </a:lnTo>
                  <a:lnTo>
                    <a:pt x="2409" y="452"/>
                  </a:lnTo>
                  <a:lnTo>
                    <a:pt x="2409" y="454"/>
                  </a:lnTo>
                  <a:lnTo>
                    <a:pt x="2409" y="457"/>
                  </a:lnTo>
                  <a:lnTo>
                    <a:pt x="2407" y="459"/>
                  </a:lnTo>
                  <a:lnTo>
                    <a:pt x="2407" y="459"/>
                  </a:lnTo>
                  <a:lnTo>
                    <a:pt x="2405" y="457"/>
                  </a:lnTo>
                  <a:lnTo>
                    <a:pt x="2404" y="457"/>
                  </a:lnTo>
                  <a:lnTo>
                    <a:pt x="2400" y="456"/>
                  </a:lnTo>
                  <a:lnTo>
                    <a:pt x="2400" y="456"/>
                  </a:lnTo>
                  <a:lnTo>
                    <a:pt x="2398" y="456"/>
                  </a:lnTo>
                  <a:lnTo>
                    <a:pt x="2400" y="459"/>
                  </a:lnTo>
                  <a:lnTo>
                    <a:pt x="2400" y="461"/>
                  </a:lnTo>
                  <a:lnTo>
                    <a:pt x="2402" y="464"/>
                  </a:lnTo>
                  <a:lnTo>
                    <a:pt x="2404" y="466"/>
                  </a:lnTo>
                  <a:lnTo>
                    <a:pt x="2405" y="468"/>
                  </a:lnTo>
                  <a:lnTo>
                    <a:pt x="2407" y="468"/>
                  </a:lnTo>
                  <a:lnTo>
                    <a:pt x="2409" y="468"/>
                  </a:lnTo>
                  <a:lnTo>
                    <a:pt x="2411" y="470"/>
                  </a:lnTo>
                  <a:lnTo>
                    <a:pt x="2411" y="471"/>
                  </a:lnTo>
                  <a:lnTo>
                    <a:pt x="2414" y="471"/>
                  </a:lnTo>
                  <a:lnTo>
                    <a:pt x="2414" y="475"/>
                  </a:lnTo>
                  <a:lnTo>
                    <a:pt x="2414" y="475"/>
                  </a:lnTo>
                  <a:lnTo>
                    <a:pt x="2416" y="477"/>
                  </a:lnTo>
                  <a:lnTo>
                    <a:pt x="2418" y="478"/>
                  </a:lnTo>
                  <a:lnTo>
                    <a:pt x="2418" y="480"/>
                  </a:lnTo>
                  <a:lnTo>
                    <a:pt x="2423" y="480"/>
                  </a:lnTo>
                  <a:lnTo>
                    <a:pt x="2423" y="480"/>
                  </a:lnTo>
                  <a:lnTo>
                    <a:pt x="2425" y="482"/>
                  </a:lnTo>
                  <a:lnTo>
                    <a:pt x="2425" y="482"/>
                  </a:lnTo>
                  <a:lnTo>
                    <a:pt x="2426" y="482"/>
                  </a:lnTo>
                  <a:lnTo>
                    <a:pt x="2428" y="480"/>
                  </a:lnTo>
                  <a:lnTo>
                    <a:pt x="2435" y="480"/>
                  </a:lnTo>
                  <a:lnTo>
                    <a:pt x="2435" y="482"/>
                  </a:lnTo>
                  <a:lnTo>
                    <a:pt x="2440" y="482"/>
                  </a:lnTo>
                  <a:lnTo>
                    <a:pt x="2440" y="484"/>
                  </a:lnTo>
                  <a:lnTo>
                    <a:pt x="2440" y="484"/>
                  </a:lnTo>
                  <a:lnTo>
                    <a:pt x="2442" y="480"/>
                  </a:lnTo>
                  <a:lnTo>
                    <a:pt x="2446" y="480"/>
                  </a:lnTo>
                  <a:lnTo>
                    <a:pt x="2446" y="480"/>
                  </a:lnTo>
                  <a:lnTo>
                    <a:pt x="2447" y="478"/>
                  </a:lnTo>
                  <a:lnTo>
                    <a:pt x="2449" y="475"/>
                  </a:lnTo>
                  <a:lnTo>
                    <a:pt x="2451" y="471"/>
                  </a:lnTo>
                  <a:lnTo>
                    <a:pt x="2453" y="471"/>
                  </a:lnTo>
                  <a:lnTo>
                    <a:pt x="2454" y="471"/>
                  </a:lnTo>
                  <a:lnTo>
                    <a:pt x="2454" y="468"/>
                  </a:lnTo>
                  <a:lnTo>
                    <a:pt x="2456" y="470"/>
                  </a:lnTo>
                  <a:lnTo>
                    <a:pt x="2456" y="470"/>
                  </a:lnTo>
                  <a:lnTo>
                    <a:pt x="2456" y="470"/>
                  </a:lnTo>
                  <a:lnTo>
                    <a:pt x="2458" y="470"/>
                  </a:lnTo>
                  <a:lnTo>
                    <a:pt x="2458" y="473"/>
                  </a:lnTo>
                  <a:lnTo>
                    <a:pt x="2461" y="475"/>
                  </a:lnTo>
                  <a:lnTo>
                    <a:pt x="2463" y="471"/>
                  </a:lnTo>
                  <a:lnTo>
                    <a:pt x="2463" y="470"/>
                  </a:lnTo>
                  <a:lnTo>
                    <a:pt x="2463" y="468"/>
                  </a:lnTo>
                  <a:lnTo>
                    <a:pt x="2463" y="464"/>
                  </a:lnTo>
                  <a:lnTo>
                    <a:pt x="2467" y="464"/>
                  </a:lnTo>
                  <a:lnTo>
                    <a:pt x="2468" y="464"/>
                  </a:lnTo>
                  <a:lnTo>
                    <a:pt x="2472" y="464"/>
                  </a:lnTo>
                  <a:lnTo>
                    <a:pt x="2472" y="463"/>
                  </a:lnTo>
                  <a:lnTo>
                    <a:pt x="2473" y="463"/>
                  </a:lnTo>
                  <a:lnTo>
                    <a:pt x="2473" y="463"/>
                  </a:lnTo>
                  <a:lnTo>
                    <a:pt x="2479" y="463"/>
                  </a:lnTo>
                  <a:lnTo>
                    <a:pt x="2480" y="461"/>
                  </a:lnTo>
                  <a:lnTo>
                    <a:pt x="2480" y="461"/>
                  </a:lnTo>
                  <a:lnTo>
                    <a:pt x="2480" y="461"/>
                  </a:lnTo>
                  <a:lnTo>
                    <a:pt x="2480" y="459"/>
                  </a:lnTo>
                  <a:lnTo>
                    <a:pt x="2486" y="461"/>
                  </a:lnTo>
                  <a:lnTo>
                    <a:pt x="2487" y="461"/>
                  </a:lnTo>
                  <a:lnTo>
                    <a:pt x="2491" y="461"/>
                  </a:lnTo>
                  <a:lnTo>
                    <a:pt x="2494" y="461"/>
                  </a:lnTo>
                  <a:lnTo>
                    <a:pt x="2494" y="463"/>
                  </a:lnTo>
                  <a:lnTo>
                    <a:pt x="2496" y="461"/>
                  </a:lnTo>
                  <a:lnTo>
                    <a:pt x="2498" y="461"/>
                  </a:lnTo>
                  <a:lnTo>
                    <a:pt x="2498" y="459"/>
                  </a:lnTo>
                  <a:lnTo>
                    <a:pt x="2500" y="459"/>
                  </a:lnTo>
                  <a:lnTo>
                    <a:pt x="2501" y="461"/>
                  </a:lnTo>
                  <a:lnTo>
                    <a:pt x="2501" y="461"/>
                  </a:lnTo>
                  <a:lnTo>
                    <a:pt x="2503" y="463"/>
                  </a:lnTo>
                  <a:lnTo>
                    <a:pt x="2503" y="463"/>
                  </a:lnTo>
                  <a:lnTo>
                    <a:pt x="2503" y="461"/>
                  </a:lnTo>
                  <a:lnTo>
                    <a:pt x="2507" y="461"/>
                  </a:lnTo>
                  <a:lnTo>
                    <a:pt x="2510" y="461"/>
                  </a:lnTo>
                  <a:lnTo>
                    <a:pt x="2512" y="459"/>
                  </a:lnTo>
                  <a:lnTo>
                    <a:pt x="2514" y="459"/>
                  </a:lnTo>
                  <a:lnTo>
                    <a:pt x="2515" y="459"/>
                  </a:lnTo>
                  <a:lnTo>
                    <a:pt x="2515" y="463"/>
                  </a:lnTo>
                  <a:lnTo>
                    <a:pt x="2519" y="461"/>
                  </a:lnTo>
                  <a:lnTo>
                    <a:pt x="2519" y="461"/>
                  </a:lnTo>
                  <a:lnTo>
                    <a:pt x="2519" y="459"/>
                  </a:lnTo>
                  <a:lnTo>
                    <a:pt x="2522" y="461"/>
                  </a:lnTo>
                  <a:lnTo>
                    <a:pt x="2522" y="459"/>
                  </a:lnTo>
                  <a:lnTo>
                    <a:pt x="2524" y="459"/>
                  </a:lnTo>
                  <a:lnTo>
                    <a:pt x="2524" y="457"/>
                  </a:lnTo>
                  <a:lnTo>
                    <a:pt x="2524" y="457"/>
                  </a:lnTo>
                  <a:lnTo>
                    <a:pt x="2524" y="456"/>
                  </a:lnTo>
                  <a:lnTo>
                    <a:pt x="2526" y="456"/>
                  </a:lnTo>
                  <a:lnTo>
                    <a:pt x="2526" y="454"/>
                  </a:lnTo>
                  <a:lnTo>
                    <a:pt x="2528" y="454"/>
                  </a:lnTo>
                  <a:lnTo>
                    <a:pt x="2529" y="450"/>
                  </a:lnTo>
                  <a:lnTo>
                    <a:pt x="2531" y="449"/>
                  </a:lnTo>
                  <a:lnTo>
                    <a:pt x="2531" y="447"/>
                  </a:lnTo>
                  <a:lnTo>
                    <a:pt x="2535" y="445"/>
                  </a:lnTo>
                  <a:lnTo>
                    <a:pt x="2535" y="443"/>
                  </a:lnTo>
                  <a:lnTo>
                    <a:pt x="2542" y="443"/>
                  </a:lnTo>
                  <a:lnTo>
                    <a:pt x="2543" y="442"/>
                  </a:lnTo>
                  <a:lnTo>
                    <a:pt x="2545" y="440"/>
                  </a:lnTo>
                  <a:lnTo>
                    <a:pt x="2545" y="438"/>
                  </a:lnTo>
                  <a:lnTo>
                    <a:pt x="2549" y="438"/>
                  </a:lnTo>
                  <a:lnTo>
                    <a:pt x="2549" y="438"/>
                  </a:lnTo>
                  <a:lnTo>
                    <a:pt x="2552" y="438"/>
                  </a:lnTo>
                  <a:lnTo>
                    <a:pt x="2552" y="435"/>
                  </a:lnTo>
                  <a:lnTo>
                    <a:pt x="2554" y="435"/>
                  </a:lnTo>
                  <a:lnTo>
                    <a:pt x="2554" y="431"/>
                  </a:lnTo>
                  <a:lnTo>
                    <a:pt x="2566" y="431"/>
                  </a:lnTo>
                  <a:lnTo>
                    <a:pt x="2566" y="431"/>
                  </a:lnTo>
                  <a:lnTo>
                    <a:pt x="2578" y="429"/>
                  </a:lnTo>
                  <a:lnTo>
                    <a:pt x="2578" y="429"/>
                  </a:lnTo>
                  <a:lnTo>
                    <a:pt x="2582" y="429"/>
                  </a:lnTo>
                  <a:lnTo>
                    <a:pt x="2582" y="429"/>
                  </a:lnTo>
                  <a:lnTo>
                    <a:pt x="2587" y="428"/>
                  </a:lnTo>
                  <a:lnTo>
                    <a:pt x="2587" y="426"/>
                  </a:lnTo>
                  <a:lnTo>
                    <a:pt x="2594" y="424"/>
                  </a:lnTo>
                  <a:lnTo>
                    <a:pt x="2594" y="422"/>
                  </a:lnTo>
                  <a:lnTo>
                    <a:pt x="2599" y="424"/>
                  </a:lnTo>
                  <a:lnTo>
                    <a:pt x="2599" y="422"/>
                  </a:lnTo>
                  <a:lnTo>
                    <a:pt x="2603" y="422"/>
                  </a:lnTo>
                  <a:lnTo>
                    <a:pt x="2603" y="422"/>
                  </a:lnTo>
                  <a:lnTo>
                    <a:pt x="2613" y="421"/>
                  </a:lnTo>
                  <a:lnTo>
                    <a:pt x="2613" y="421"/>
                  </a:lnTo>
                  <a:lnTo>
                    <a:pt x="2615" y="421"/>
                  </a:lnTo>
                  <a:lnTo>
                    <a:pt x="2615" y="419"/>
                  </a:lnTo>
                  <a:lnTo>
                    <a:pt x="2620" y="419"/>
                  </a:lnTo>
                  <a:lnTo>
                    <a:pt x="2620" y="421"/>
                  </a:lnTo>
                  <a:lnTo>
                    <a:pt x="2624" y="419"/>
                  </a:lnTo>
                  <a:lnTo>
                    <a:pt x="2625" y="419"/>
                  </a:lnTo>
                  <a:lnTo>
                    <a:pt x="2627" y="417"/>
                  </a:lnTo>
                  <a:lnTo>
                    <a:pt x="2629" y="416"/>
                  </a:lnTo>
                  <a:lnTo>
                    <a:pt x="2632" y="417"/>
                  </a:lnTo>
                  <a:lnTo>
                    <a:pt x="2638" y="419"/>
                  </a:lnTo>
                  <a:lnTo>
                    <a:pt x="2641" y="421"/>
                  </a:lnTo>
                  <a:lnTo>
                    <a:pt x="2643" y="424"/>
                  </a:lnTo>
                  <a:lnTo>
                    <a:pt x="2643" y="426"/>
                  </a:lnTo>
                  <a:lnTo>
                    <a:pt x="2648" y="426"/>
                  </a:lnTo>
                  <a:lnTo>
                    <a:pt x="2648" y="426"/>
                  </a:lnTo>
                  <a:lnTo>
                    <a:pt x="2652" y="426"/>
                  </a:lnTo>
                  <a:lnTo>
                    <a:pt x="2652" y="424"/>
                  </a:lnTo>
                  <a:lnTo>
                    <a:pt x="2652" y="424"/>
                  </a:lnTo>
                  <a:lnTo>
                    <a:pt x="2653" y="424"/>
                  </a:lnTo>
                  <a:lnTo>
                    <a:pt x="2653" y="426"/>
                  </a:lnTo>
                  <a:lnTo>
                    <a:pt x="2657" y="426"/>
                  </a:lnTo>
                  <a:lnTo>
                    <a:pt x="2659" y="429"/>
                  </a:lnTo>
                  <a:lnTo>
                    <a:pt x="2660" y="429"/>
                  </a:lnTo>
                  <a:lnTo>
                    <a:pt x="2660" y="428"/>
                  </a:lnTo>
                  <a:lnTo>
                    <a:pt x="2662" y="426"/>
                  </a:lnTo>
                  <a:lnTo>
                    <a:pt x="2664" y="428"/>
                  </a:lnTo>
                  <a:lnTo>
                    <a:pt x="2665" y="428"/>
                  </a:lnTo>
                  <a:lnTo>
                    <a:pt x="2667" y="429"/>
                  </a:lnTo>
                  <a:lnTo>
                    <a:pt x="2669" y="431"/>
                  </a:lnTo>
                  <a:lnTo>
                    <a:pt x="2667" y="436"/>
                  </a:lnTo>
                  <a:lnTo>
                    <a:pt x="2674" y="436"/>
                  </a:lnTo>
                  <a:lnTo>
                    <a:pt x="2674" y="438"/>
                  </a:lnTo>
                  <a:lnTo>
                    <a:pt x="2674" y="438"/>
                  </a:lnTo>
                  <a:lnTo>
                    <a:pt x="2674" y="440"/>
                  </a:lnTo>
                  <a:lnTo>
                    <a:pt x="2674" y="440"/>
                  </a:lnTo>
                  <a:lnTo>
                    <a:pt x="2671" y="442"/>
                  </a:lnTo>
                  <a:lnTo>
                    <a:pt x="2671" y="442"/>
                  </a:lnTo>
                  <a:lnTo>
                    <a:pt x="2671" y="442"/>
                  </a:lnTo>
                  <a:lnTo>
                    <a:pt x="2671" y="443"/>
                  </a:lnTo>
                  <a:lnTo>
                    <a:pt x="2672" y="445"/>
                  </a:lnTo>
                  <a:lnTo>
                    <a:pt x="2674" y="447"/>
                  </a:lnTo>
                  <a:lnTo>
                    <a:pt x="2678" y="449"/>
                  </a:lnTo>
                  <a:lnTo>
                    <a:pt x="2681" y="449"/>
                  </a:lnTo>
                  <a:lnTo>
                    <a:pt x="2683" y="452"/>
                  </a:lnTo>
                  <a:lnTo>
                    <a:pt x="2683" y="456"/>
                  </a:lnTo>
                  <a:lnTo>
                    <a:pt x="2683" y="459"/>
                  </a:lnTo>
                  <a:lnTo>
                    <a:pt x="2683" y="463"/>
                  </a:lnTo>
                  <a:lnTo>
                    <a:pt x="2685" y="464"/>
                  </a:lnTo>
                  <a:lnTo>
                    <a:pt x="2688" y="466"/>
                  </a:lnTo>
                  <a:lnTo>
                    <a:pt x="2686" y="470"/>
                  </a:lnTo>
                  <a:lnTo>
                    <a:pt x="2688" y="470"/>
                  </a:lnTo>
                  <a:lnTo>
                    <a:pt x="2688" y="471"/>
                  </a:lnTo>
                  <a:lnTo>
                    <a:pt x="2690" y="471"/>
                  </a:lnTo>
                  <a:lnTo>
                    <a:pt x="2692" y="473"/>
                  </a:lnTo>
                  <a:lnTo>
                    <a:pt x="2692" y="473"/>
                  </a:lnTo>
                  <a:lnTo>
                    <a:pt x="2692" y="475"/>
                  </a:lnTo>
                  <a:lnTo>
                    <a:pt x="2692" y="473"/>
                  </a:lnTo>
                  <a:lnTo>
                    <a:pt x="2695" y="473"/>
                  </a:lnTo>
                  <a:lnTo>
                    <a:pt x="2697" y="471"/>
                  </a:lnTo>
                  <a:lnTo>
                    <a:pt x="2699" y="470"/>
                  </a:lnTo>
                  <a:lnTo>
                    <a:pt x="2700" y="470"/>
                  </a:lnTo>
                  <a:lnTo>
                    <a:pt x="2700" y="464"/>
                  </a:lnTo>
                  <a:lnTo>
                    <a:pt x="2700" y="464"/>
                  </a:lnTo>
                  <a:lnTo>
                    <a:pt x="2702" y="463"/>
                  </a:lnTo>
                  <a:lnTo>
                    <a:pt x="2704" y="463"/>
                  </a:lnTo>
                  <a:lnTo>
                    <a:pt x="2706" y="461"/>
                  </a:lnTo>
                  <a:lnTo>
                    <a:pt x="2706" y="459"/>
                  </a:lnTo>
                  <a:lnTo>
                    <a:pt x="2707" y="459"/>
                  </a:lnTo>
                  <a:lnTo>
                    <a:pt x="2707" y="457"/>
                  </a:lnTo>
                  <a:lnTo>
                    <a:pt x="2711" y="457"/>
                  </a:lnTo>
                  <a:lnTo>
                    <a:pt x="2713" y="456"/>
                  </a:lnTo>
                  <a:lnTo>
                    <a:pt x="2714" y="456"/>
                  </a:lnTo>
                  <a:lnTo>
                    <a:pt x="2714" y="454"/>
                  </a:lnTo>
                  <a:lnTo>
                    <a:pt x="2716" y="454"/>
                  </a:lnTo>
                  <a:lnTo>
                    <a:pt x="2721" y="445"/>
                  </a:lnTo>
                  <a:lnTo>
                    <a:pt x="2723" y="445"/>
                  </a:lnTo>
                  <a:lnTo>
                    <a:pt x="2723" y="459"/>
                  </a:lnTo>
                  <a:lnTo>
                    <a:pt x="2721" y="459"/>
                  </a:lnTo>
                  <a:lnTo>
                    <a:pt x="2720" y="463"/>
                  </a:lnTo>
                  <a:lnTo>
                    <a:pt x="2720" y="463"/>
                  </a:lnTo>
                  <a:lnTo>
                    <a:pt x="2720" y="468"/>
                  </a:lnTo>
                  <a:lnTo>
                    <a:pt x="2716" y="468"/>
                  </a:lnTo>
                  <a:lnTo>
                    <a:pt x="2716" y="477"/>
                  </a:lnTo>
                  <a:lnTo>
                    <a:pt x="2718" y="477"/>
                  </a:lnTo>
                  <a:lnTo>
                    <a:pt x="2718" y="478"/>
                  </a:lnTo>
                  <a:lnTo>
                    <a:pt x="2716" y="480"/>
                  </a:lnTo>
                  <a:lnTo>
                    <a:pt x="2716" y="482"/>
                  </a:lnTo>
                  <a:lnTo>
                    <a:pt x="2709" y="484"/>
                  </a:lnTo>
                  <a:lnTo>
                    <a:pt x="2709" y="487"/>
                  </a:lnTo>
                  <a:lnTo>
                    <a:pt x="2713" y="489"/>
                  </a:lnTo>
                  <a:lnTo>
                    <a:pt x="2713" y="487"/>
                  </a:lnTo>
                  <a:lnTo>
                    <a:pt x="2714" y="487"/>
                  </a:lnTo>
                  <a:lnTo>
                    <a:pt x="2714" y="485"/>
                  </a:lnTo>
                  <a:lnTo>
                    <a:pt x="2718" y="485"/>
                  </a:lnTo>
                  <a:lnTo>
                    <a:pt x="2720" y="485"/>
                  </a:lnTo>
                  <a:lnTo>
                    <a:pt x="2721" y="484"/>
                  </a:lnTo>
                  <a:lnTo>
                    <a:pt x="2723" y="484"/>
                  </a:lnTo>
                  <a:lnTo>
                    <a:pt x="2721" y="477"/>
                  </a:lnTo>
                  <a:lnTo>
                    <a:pt x="2723" y="477"/>
                  </a:lnTo>
                  <a:lnTo>
                    <a:pt x="2723" y="471"/>
                  </a:lnTo>
                  <a:lnTo>
                    <a:pt x="2727" y="470"/>
                  </a:lnTo>
                  <a:lnTo>
                    <a:pt x="2728" y="468"/>
                  </a:lnTo>
                  <a:lnTo>
                    <a:pt x="2728" y="471"/>
                  </a:lnTo>
                  <a:lnTo>
                    <a:pt x="2728" y="475"/>
                  </a:lnTo>
                  <a:lnTo>
                    <a:pt x="2730" y="477"/>
                  </a:lnTo>
                  <a:lnTo>
                    <a:pt x="2732" y="477"/>
                  </a:lnTo>
                  <a:lnTo>
                    <a:pt x="2732" y="480"/>
                  </a:lnTo>
                  <a:lnTo>
                    <a:pt x="2734" y="480"/>
                  </a:lnTo>
                  <a:lnTo>
                    <a:pt x="2732" y="480"/>
                  </a:lnTo>
                  <a:lnTo>
                    <a:pt x="2732" y="485"/>
                  </a:lnTo>
                  <a:lnTo>
                    <a:pt x="2734" y="485"/>
                  </a:lnTo>
                  <a:lnTo>
                    <a:pt x="2732" y="498"/>
                  </a:lnTo>
                  <a:lnTo>
                    <a:pt x="2735" y="498"/>
                  </a:lnTo>
                  <a:lnTo>
                    <a:pt x="2739" y="496"/>
                  </a:lnTo>
                  <a:lnTo>
                    <a:pt x="2742" y="494"/>
                  </a:lnTo>
                  <a:lnTo>
                    <a:pt x="2746" y="494"/>
                  </a:lnTo>
                  <a:lnTo>
                    <a:pt x="2746" y="501"/>
                  </a:lnTo>
                  <a:lnTo>
                    <a:pt x="2746" y="501"/>
                  </a:lnTo>
                  <a:lnTo>
                    <a:pt x="2746" y="505"/>
                  </a:lnTo>
                  <a:lnTo>
                    <a:pt x="2748" y="505"/>
                  </a:lnTo>
                  <a:lnTo>
                    <a:pt x="2748" y="506"/>
                  </a:lnTo>
                  <a:lnTo>
                    <a:pt x="2749" y="506"/>
                  </a:lnTo>
                  <a:lnTo>
                    <a:pt x="2749" y="508"/>
                  </a:lnTo>
                  <a:lnTo>
                    <a:pt x="2749" y="508"/>
                  </a:lnTo>
                  <a:lnTo>
                    <a:pt x="2749" y="510"/>
                  </a:lnTo>
                  <a:lnTo>
                    <a:pt x="2751" y="512"/>
                  </a:lnTo>
                  <a:lnTo>
                    <a:pt x="2751" y="512"/>
                  </a:lnTo>
                  <a:lnTo>
                    <a:pt x="2753" y="513"/>
                  </a:lnTo>
                  <a:lnTo>
                    <a:pt x="2753" y="515"/>
                  </a:lnTo>
                  <a:lnTo>
                    <a:pt x="2751" y="515"/>
                  </a:lnTo>
                  <a:lnTo>
                    <a:pt x="2751" y="518"/>
                  </a:lnTo>
                  <a:lnTo>
                    <a:pt x="2751" y="520"/>
                  </a:lnTo>
                  <a:lnTo>
                    <a:pt x="2751" y="522"/>
                  </a:lnTo>
                  <a:lnTo>
                    <a:pt x="2751" y="524"/>
                  </a:lnTo>
                  <a:lnTo>
                    <a:pt x="2751" y="531"/>
                  </a:lnTo>
                  <a:lnTo>
                    <a:pt x="2753" y="532"/>
                  </a:lnTo>
                  <a:lnTo>
                    <a:pt x="2753" y="534"/>
                  </a:lnTo>
                  <a:lnTo>
                    <a:pt x="2756" y="536"/>
                  </a:lnTo>
                  <a:lnTo>
                    <a:pt x="2758" y="539"/>
                  </a:lnTo>
                  <a:lnTo>
                    <a:pt x="2761" y="539"/>
                  </a:lnTo>
                  <a:lnTo>
                    <a:pt x="2761" y="541"/>
                  </a:lnTo>
                  <a:lnTo>
                    <a:pt x="2761" y="545"/>
                  </a:lnTo>
                  <a:lnTo>
                    <a:pt x="2763" y="546"/>
                  </a:lnTo>
                  <a:lnTo>
                    <a:pt x="2767" y="546"/>
                  </a:lnTo>
                  <a:lnTo>
                    <a:pt x="2767" y="546"/>
                  </a:lnTo>
                  <a:lnTo>
                    <a:pt x="2770" y="548"/>
                  </a:lnTo>
                  <a:lnTo>
                    <a:pt x="2774" y="550"/>
                  </a:lnTo>
                  <a:lnTo>
                    <a:pt x="2777" y="552"/>
                  </a:lnTo>
                  <a:lnTo>
                    <a:pt x="2779" y="552"/>
                  </a:lnTo>
                  <a:lnTo>
                    <a:pt x="2779" y="552"/>
                  </a:lnTo>
                  <a:lnTo>
                    <a:pt x="2779" y="550"/>
                  </a:lnTo>
                  <a:lnTo>
                    <a:pt x="2786" y="552"/>
                  </a:lnTo>
                  <a:lnTo>
                    <a:pt x="2786" y="553"/>
                  </a:lnTo>
                  <a:lnTo>
                    <a:pt x="2791" y="553"/>
                  </a:lnTo>
                  <a:lnTo>
                    <a:pt x="2791" y="557"/>
                  </a:lnTo>
                  <a:lnTo>
                    <a:pt x="2791" y="559"/>
                  </a:lnTo>
                  <a:lnTo>
                    <a:pt x="2793" y="560"/>
                  </a:lnTo>
                  <a:lnTo>
                    <a:pt x="2793" y="560"/>
                  </a:lnTo>
                  <a:lnTo>
                    <a:pt x="2796" y="560"/>
                  </a:lnTo>
                  <a:lnTo>
                    <a:pt x="2798" y="562"/>
                  </a:lnTo>
                  <a:lnTo>
                    <a:pt x="2800" y="564"/>
                  </a:lnTo>
                  <a:lnTo>
                    <a:pt x="2802" y="566"/>
                  </a:lnTo>
                  <a:lnTo>
                    <a:pt x="2803" y="566"/>
                  </a:lnTo>
                  <a:lnTo>
                    <a:pt x="2805" y="564"/>
                  </a:lnTo>
                  <a:lnTo>
                    <a:pt x="2807" y="564"/>
                  </a:lnTo>
                  <a:lnTo>
                    <a:pt x="2807" y="562"/>
                  </a:lnTo>
                  <a:lnTo>
                    <a:pt x="2809" y="562"/>
                  </a:lnTo>
                  <a:lnTo>
                    <a:pt x="2809" y="560"/>
                  </a:lnTo>
                  <a:lnTo>
                    <a:pt x="2810" y="560"/>
                  </a:lnTo>
                  <a:lnTo>
                    <a:pt x="2810" y="560"/>
                  </a:lnTo>
                  <a:lnTo>
                    <a:pt x="2810" y="559"/>
                  </a:lnTo>
                  <a:lnTo>
                    <a:pt x="2812" y="559"/>
                  </a:lnTo>
                  <a:lnTo>
                    <a:pt x="2814" y="553"/>
                  </a:lnTo>
                  <a:lnTo>
                    <a:pt x="2816" y="552"/>
                  </a:lnTo>
                  <a:lnTo>
                    <a:pt x="2817" y="552"/>
                  </a:lnTo>
                  <a:lnTo>
                    <a:pt x="2817" y="552"/>
                  </a:lnTo>
                  <a:lnTo>
                    <a:pt x="2819" y="548"/>
                  </a:lnTo>
                  <a:lnTo>
                    <a:pt x="2819" y="548"/>
                  </a:lnTo>
                  <a:lnTo>
                    <a:pt x="2817" y="548"/>
                  </a:lnTo>
                  <a:lnTo>
                    <a:pt x="2817" y="548"/>
                  </a:lnTo>
                  <a:lnTo>
                    <a:pt x="2817" y="546"/>
                  </a:lnTo>
                  <a:lnTo>
                    <a:pt x="2819" y="546"/>
                  </a:lnTo>
                  <a:lnTo>
                    <a:pt x="2821" y="545"/>
                  </a:lnTo>
                  <a:lnTo>
                    <a:pt x="2824" y="543"/>
                  </a:lnTo>
                  <a:lnTo>
                    <a:pt x="2824" y="541"/>
                  </a:lnTo>
                  <a:lnTo>
                    <a:pt x="2828" y="541"/>
                  </a:lnTo>
                  <a:lnTo>
                    <a:pt x="2828" y="543"/>
                  </a:lnTo>
                  <a:lnTo>
                    <a:pt x="2830" y="545"/>
                  </a:lnTo>
                  <a:lnTo>
                    <a:pt x="2828" y="546"/>
                  </a:lnTo>
                  <a:lnTo>
                    <a:pt x="2828" y="548"/>
                  </a:lnTo>
                  <a:lnTo>
                    <a:pt x="2826" y="550"/>
                  </a:lnTo>
                  <a:lnTo>
                    <a:pt x="2824" y="550"/>
                  </a:lnTo>
                  <a:lnTo>
                    <a:pt x="2824" y="553"/>
                  </a:lnTo>
                  <a:lnTo>
                    <a:pt x="2826" y="553"/>
                  </a:lnTo>
                  <a:lnTo>
                    <a:pt x="2830" y="552"/>
                  </a:lnTo>
                  <a:lnTo>
                    <a:pt x="2830" y="552"/>
                  </a:lnTo>
                  <a:lnTo>
                    <a:pt x="2833" y="550"/>
                  </a:lnTo>
                  <a:lnTo>
                    <a:pt x="2833" y="553"/>
                  </a:lnTo>
                  <a:lnTo>
                    <a:pt x="2831" y="553"/>
                  </a:lnTo>
                  <a:lnTo>
                    <a:pt x="2830" y="557"/>
                  </a:lnTo>
                  <a:lnTo>
                    <a:pt x="2831" y="557"/>
                  </a:lnTo>
                  <a:lnTo>
                    <a:pt x="2833" y="559"/>
                  </a:lnTo>
                  <a:lnTo>
                    <a:pt x="2835" y="559"/>
                  </a:lnTo>
                  <a:lnTo>
                    <a:pt x="2837" y="560"/>
                  </a:lnTo>
                  <a:lnTo>
                    <a:pt x="2837" y="562"/>
                  </a:lnTo>
                  <a:lnTo>
                    <a:pt x="2838" y="564"/>
                  </a:lnTo>
                  <a:lnTo>
                    <a:pt x="2840" y="564"/>
                  </a:lnTo>
                  <a:lnTo>
                    <a:pt x="2840" y="566"/>
                  </a:lnTo>
                  <a:lnTo>
                    <a:pt x="2842" y="564"/>
                  </a:lnTo>
                  <a:lnTo>
                    <a:pt x="2844" y="571"/>
                  </a:lnTo>
                  <a:lnTo>
                    <a:pt x="2847" y="571"/>
                  </a:lnTo>
                  <a:lnTo>
                    <a:pt x="2847" y="566"/>
                  </a:lnTo>
                  <a:lnTo>
                    <a:pt x="2851" y="566"/>
                  </a:lnTo>
                  <a:lnTo>
                    <a:pt x="2852" y="564"/>
                  </a:lnTo>
                  <a:lnTo>
                    <a:pt x="2854" y="564"/>
                  </a:lnTo>
                  <a:lnTo>
                    <a:pt x="2856" y="559"/>
                  </a:lnTo>
                  <a:lnTo>
                    <a:pt x="2857" y="555"/>
                  </a:lnTo>
                  <a:lnTo>
                    <a:pt x="2861" y="553"/>
                  </a:lnTo>
                  <a:lnTo>
                    <a:pt x="2861" y="552"/>
                  </a:lnTo>
                  <a:lnTo>
                    <a:pt x="2863" y="550"/>
                  </a:lnTo>
                  <a:lnTo>
                    <a:pt x="2863" y="546"/>
                  </a:lnTo>
                  <a:lnTo>
                    <a:pt x="2863" y="546"/>
                  </a:lnTo>
                  <a:lnTo>
                    <a:pt x="2863" y="543"/>
                  </a:lnTo>
                  <a:lnTo>
                    <a:pt x="2864" y="543"/>
                  </a:lnTo>
                  <a:lnTo>
                    <a:pt x="2866" y="541"/>
                  </a:lnTo>
                  <a:lnTo>
                    <a:pt x="2877" y="541"/>
                  </a:lnTo>
                  <a:lnTo>
                    <a:pt x="2877" y="543"/>
                  </a:lnTo>
                  <a:lnTo>
                    <a:pt x="2878" y="543"/>
                  </a:lnTo>
                  <a:lnTo>
                    <a:pt x="2880" y="541"/>
                  </a:lnTo>
                  <a:lnTo>
                    <a:pt x="2882" y="541"/>
                  </a:lnTo>
                  <a:lnTo>
                    <a:pt x="2882" y="541"/>
                  </a:lnTo>
                  <a:lnTo>
                    <a:pt x="2884" y="541"/>
                  </a:lnTo>
                  <a:lnTo>
                    <a:pt x="2885" y="543"/>
                  </a:lnTo>
                  <a:lnTo>
                    <a:pt x="2891" y="543"/>
                  </a:lnTo>
                  <a:lnTo>
                    <a:pt x="2891" y="541"/>
                  </a:lnTo>
                  <a:lnTo>
                    <a:pt x="2891" y="541"/>
                  </a:lnTo>
                  <a:lnTo>
                    <a:pt x="2891" y="538"/>
                  </a:lnTo>
                  <a:lnTo>
                    <a:pt x="2896" y="538"/>
                  </a:lnTo>
                  <a:lnTo>
                    <a:pt x="2894" y="532"/>
                  </a:lnTo>
                  <a:lnTo>
                    <a:pt x="2896" y="532"/>
                  </a:lnTo>
                  <a:lnTo>
                    <a:pt x="2898" y="531"/>
                  </a:lnTo>
                  <a:lnTo>
                    <a:pt x="2898" y="529"/>
                  </a:lnTo>
                  <a:lnTo>
                    <a:pt x="2896" y="529"/>
                  </a:lnTo>
                  <a:lnTo>
                    <a:pt x="2894" y="527"/>
                  </a:lnTo>
                  <a:lnTo>
                    <a:pt x="2892" y="527"/>
                  </a:lnTo>
                  <a:lnTo>
                    <a:pt x="2892" y="524"/>
                  </a:lnTo>
                  <a:lnTo>
                    <a:pt x="2891" y="524"/>
                  </a:lnTo>
                  <a:lnTo>
                    <a:pt x="2892" y="520"/>
                  </a:lnTo>
                  <a:lnTo>
                    <a:pt x="2896" y="517"/>
                  </a:lnTo>
                  <a:lnTo>
                    <a:pt x="2898" y="515"/>
                  </a:lnTo>
                  <a:lnTo>
                    <a:pt x="2899" y="501"/>
                  </a:lnTo>
                  <a:lnTo>
                    <a:pt x="2899" y="501"/>
                  </a:lnTo>
                  <a:lnTo>
                    <a:pt x="2899" y="501"/>
                  </a:lnTo>
                  <a:lnTo>
                    <a:pt x="2899" y="501"/>
                  </a:lnTo>
                  <a:lnTo>
                    <a:pt x="2899" y="496"/>
                  </a:lnTo>
                  <a:lnTo>
                    <a:pt x="2903" y="492"/>
                  </a:lnTo>
                  <a:lnTo>
                    <a:pt x="2905" y="487"/>
                  </a:lnTo>
                  <a:lnTo>
                    <a:pt x="2906" y="487"/>
                  </a:lnTo>
                  <a:lnTo>
                    <a:pt x="2908" y="484"/>
                  </a:lnTo>
                  <a:lnTo>
                    <a:pt x="2906" y="484"/>
                  </a:lnTo>
                  <a:lnTo>
                    <a:pt x="2906" y="482"/>
                  </a:lnTo>
                  <a:lnTo>
                    <a:pt x="2906" y="480"/>
                  </a:lnTo>
                  <a:lnTo>
                    <a:pt x="2908" y="480"/>
                  </a:lnTo>
                  <a:lnTo>
                    <a:pt x="2908" y="475"/>
                  </a:lnTo>
                  <a:lnTo>
                    <a:pt x="2910" y="475"/>
                  </a:lnTo>
                  <a:lnTo>
                    <a:pt x="2910" y="471"/>
                  </a:lnTo>
                  <a:lnTo>
                    <a:pt x="2912" y="471"/>
                  </a:lnTo>
                  <a:lnTo>
                    <a:pt x="2912" y="468"/>
                  </a:lnTo>
                  <a:lnTo>
                    <a:pt x="2912" y="464"/>
                  </a:lnTo>
                  <a:lnTo>
                    <a:pt x="2913" y="463"/>
                  </a:lnTo>
                  <a:lnTo>
                    <a:pt x="2912" y="459"/>
                  </a:lnTo>
                  <a:lnTo>
                    <a:pt x="2912" y="456"/>
                  </a:lnTo>
                  <a:lnTo>
                    <a:pt x="2912" y="456"/>
                  </a:lnTo>
                  <a:lnTo>
                    <a:pt x="2913" y="456"/>
                  </a:lnTo>
                  <a:lnTo>
                    <a:pt x="2913" y="454"/>
                  </a:lnTo>
                  <a:lnTo>
                    <a:pt x="2917" y="454"/>
                  </a:lnTo>
                  <a:lnTo>
                    <a:pt x="2917" y="450"/>
                  </a:lnTo>
                  <a:lnTo>
                    <a:pt x="2917" y="449"/>
                  </a:lnTo>
                  <a:lnTo>
                    <a:pt x="2919" y="449"/>
                  </a:lnTo>
                  <a:lnTo>
                    <a:pt x="2920" y="447"/>
                  </a:lnTo>
                  <a:lnTo>
                    <a:pt x="2920" y="445"/>
                  </a:lnTo>
                  <a:lnTo>
                    <a:pt x="2924" y="445"/>
                  </a:lnTo>
                  <a:lnTo>
                    <a:pt x="2924" y="443"/>
                  </a:lnTo>
                  <a:lnTo>
                    <a:pt x="2926" y="443"/>
                  </a:lnTo>
                  <a:lnTo>
                    <a:pt x="2926" y="442"/>
                  </a:lnTo>
                  <a:lnTo>
                    <a:pt x="2933" y="438"/>
                  </a:lnTo>
                  <a:lnTo>
                    <a:pt x="2933" y="435"/>
                  </a:lnTo>
                  <a:lnTo>
                    <a:pt x="2933" y="435"/>
                  </a:lnTo>
                  <a:lnTo>
                    <a:pt x="2933" y="429"/>
                  </a:lnTo>
                  <a:lnTo>
                    <a:pt x="2933" y="429"/>
                  </a:lnTo>
                  <a:lnTo>
                    <a:pt x="2934" y="428"/>
                  </a:lnTo>
                  <a:lnTo>
                    <a:pt x="2934" y="428"/>
                  </a:lnTo>
                  <a:lnTo>
                    <a:pt x="2936" y="426"/>
                  </a:lnTo>
                  <a:lnTo>
                    <a:pt x="2938" y="426"/>
                  </a:lnTo>
                  <a:lnTo>
                    <a:pt x="2940" y="414"/>
                  </a:lnTo>
                  <a:lnTo>
                    <a:pt x="2941" y="414"/>
                  </a:lnTo>
                  <a:lnTo>
                    <a:pt x="2941" y="410"/>
                  </a:lnTo>
                  <a:lnTo>
                    <a:pt x="2940" y="407"/>
                  </a:lnTo>
                  <a:lnTo>
                    <a:pt x="2940" y="405"/>
                  </a:lnTo>
                  <a:lnTo>
                    <a:pt x="2941" y="405"/>
                  </a:lnTo>
                  <a:lnTo>
                    <a:pt x="2941" y="402"/>
                  </a:lnTo>
                  <a:lnTo>
                    <a:pt x="2941" y="402"/>
                  </a:lnTo>
                  <a:lnTo>
                    <a:pt x="2941" y="400"/>
                  </a:lnTo>
                  <a:lnTo>
                    <a:pt x="2941" y="400"/>
                  </a:lnTo>
                  <a:lnTo>
                    <a:pt x="2941" y="400"/>
                  </a:lnTo>
                  <a:lnTo>
                    <a:pt x="2940" y="395"/>
                  </a:lnTo>
                  <a:lnTo>
                    <a:pt x="2941" y="389"/>
                  </a:lnTo>
                  <a:lnTo>
                    <a:pt x="2943" y="388"/>
                  </a:lnTo>
                  <a:lnTo>
                    <a:pt x="2943" y="384"/>
                  </a:lnTo>
                  <a:lnTo>
                    <a:pt x="2941" y="382"/>
                  </a:lnTo>
                  <a:lnTo>
                    <a:pt x="2940" y="382"/>
                  </a:lnTo>
                  <a:lnTo>
                    <a:pt x="2940" y="381"/>
                  </a:lnTo>
                  <a:lnTo>
                    <a:pt x="2941" y="379"/>
                  </a:lnTo>
                  <a:lnTo>
                    <a:pt x="2943" y="379"/>
                  </a:lnTo>
                  <a:lnTo>
                    <a:pt x="2945" y="379"/>
                  </a:lnTo>
                  <a:lnTo>
                    <a:pt x="2945" y="375"/>
                  </a:lnTo>
                  <a:lnTo>
                    <a:pt x="2943" y="374"/>
                  </a:lnTo>
                  <a:lnTo>
                    <a:pt x="2941" y="372"/>
                  </a:lnTo>
                  <a:lnTo>
                    <a:pt x="2947" y="368"/>
                  </a:lnTo>
                  <a:lnTo>
                    <a:pt x="2947" y="358"/>
                  </a:lnTo>
                  <a:lnTo>
                    <a:pt x="2945" y="358"/>
                  </a:lnTo>
                  <a:lnTo>
                    <a:pt x="2945" y="356"/>
                  </a:lnTo>
                  <a:close/>
                  <a:moveTo>
                    <a:pt x="2690" y="416"/>
                  </a:moveTo>
                  <a:lnTo>
                    <a:pt x="2686" y="416"/>
                  </a:lnTo>
                  <a:lnTo>
                    <a:pt x="2686" y="414"/>
                  </a:lnTo>
                  <a:lnTo>
                    <a:pt x="2690" y="414"/>
                  </a:lnTo>
                  <a:lnTo>
                    <a:pt x="2690" y="416"/>
                  </a:lnTo>
                  <a:close/>
                  <a:moveTo>
                    <a:pt x="2702" y="424"/>
                  </a:moveTo>
                  <a:lnTo>
                    <a:pt x="2702" y="424"/>
                  </a:lnTo>
                  <a:lnTo>
                    <a:pt x="2702" y="426"/>
                  </a:lnTo>
                  <a:lnTo>
                    <a:pt x="2700" y="426"/>
                  </a:lnTo>
                  <a:lnTo>
                    <a:pt x="2699" y="426"/>
                  </a:lnTo>
                  <a:lnTo>
                    <a:pt x="2697" y="426"/>
                  </a:lnTo>
                  <a:lnTo>
                    <a:pt x="2697" y="421"/>
                  </a:lnTo>
                  <a:lnTo>
                    <a:pt x="2695" y="416"/>
                  </a:lnTo>
                  <a:lnTo>
                    <a:pt x="2693" y="412"/>
                  </a:lnTo>
                  <a:lnTo>
                    <a:pt x="2693" y="410"/>
                  </a:lnTo>
                  <a:lnTo>
                    <a:pt x="2697" y="412"/>
                  </a:lnTo>
                  <a:lnTo>
                    <a:pt x="2699" y="414"/>
                  </a:lnTo>
                  <a:lnTo>
                    <a:pt x="2699" y="416"/>
                  </a:lnTo>
                  <a:lnTo>
                    <a:pt x="2700" y="417"/>
                  </a:lnTo>
                  <a:lnTo>
                    <a:pt x="2700" y="419"/>
                  </a:lnTo>
                  <a:lnTo>
                    <a:pt x="2702" y="421"/>
                  </a:lnTo>
                  <a:lnTo>
                    <a:pt x="2702" y="424"/>
                  </a:lnTo>
                  <a:close/>
                  <a:moveTo>
                    <a:pt x="2725" y="416"/>
                  </a:moveTo>
                  <a:lnTo>
                    <a:pt x="2723" y="416"/>
                  </a:lnTo>
                  <a:lnTo>
                    <a:pt x="2716" y="402"/>
                  </a:lnTo>
                  <a:lnTo>
                    <a:pt x="2720" y="402"/>
                  </a:lnTo>
                  <a:lnTo>
                    <a:pt x="2721" y="405"/>
                  </a:lnTo>
                  <a:lnTo>
                    <a:pt x="2723" y="405"/>
                  </a:lnTo>
                  <a:lnTo>
                    <a:pt x="2723" y="407"/>
                  </a:lnTo>
                  <a:lnTo>
                    <a:pt x="2723" y="407"/>
                  </a:lnTo>
                  <a:lnTo>
                    <a:pt x="2725" y="409"/>
                  </a:lnTo>
                  <a:lnTo>
                    <a:pt x="2725" y="416"/>
                  </a:lnTo>
                  <a:close/>
                  <a:moveTo>
                    <a:pt x="2631" y="58"/>
                  </a:moveTo>
                  <a:lnTo>
                    <a:pt x="2634" y="58"/>
                  </a:lnTo>
                  <a:lnTo>
                    <a:pt x="2634" y="58"/>
                  </a:lnTo>
                  <a:lnTo>
                    <a:pt x="2636" y="58"/>
                  </a:lnTo>
                  <a:lnTo>
                    <a:pt x="2636" y="56"/>
                  </a:lnTo>
                  <a:lnTo>
                    <a:pt x="2634" y="56"/>
                  </a:lnTo>
                  <a:lnTo>
                    <a:pt x="2632" y="54"/>
                  </a:lnTo>
                  <a:lnTo>
                    <a:pt x="2632" y="54"/>
                  </a:lnTo>
                  <a:lnTo>
                    <a:pt x="2631" y="54"/>
                  </a:lnTo>
                  <a:lnTo>
                    <a:pt x="2629" y="58"/>
                  </a:lnTo>
                  <a:lnTo>
                    <a:pt x="2631" y="58"/>
                  </a:lnTo>
                  <a:lnTo>
                    <a:pt x="2631" y="58"/>
                  </a:lnTo>
                  <a:lnTo>
                    <a:pt x="2631" y="58"/>
                  </a:lnTo>
                  <a:close/>
                  <a:moveTo>
                    <a:pt x="2617" y="59"/>
                  </a:moveTo>
                  <a:lnTo>
                    <a:pt x="2617" y="63"/>
                  </a:lnTo>
                  <a:lnTo>
                    <a:pt x="2622" y="63"/>
                  </a:lnTo>
                  <a:lnTo>
                    <a:pt x="2622" y="59"/>
                  </a:lnTo>
                  <a:lnTo>
                    <a:pt x="2620" y="58"/>
                  </a:lnTo>
                  <a:lnTo>
                    <a:pt x="2620" y="58"/>
                  </a:lnTo>
                  <a:lnTo>
                    <a:pt x="2620" y="56"/>
                  </a:lnTo>
                  <a:lnTo>
                    <a:pt x="2618" y="56"/>
                  </a:lnTo>
                  <a:lnTo>
                    <a:pt x="2618" y="58"/>
                  </a:lnTo>
                  <a:lnTo>
                    <a:pt x="2618" y="58"/>
                  </a:lnTo>
                  <a:lnTo>
                    <a:pt x="2618" y="59"/>
                  </a:lnTo>
                  <a:lnTo>
                    <a:pt x="2617" y="59"/>
                  </a:lnTo>
                  <a:close/>
                  <a:moveTo>
                    <a:pt x="2629" y="58"/>
                  </a:moveTo>
                  <a:lnTo>
                    <a:pt x="2627" y="56"/>
                  </a:lnTo>
                  <a:lnTo>
                    <a:pt x="2625" y="58"/>
                  </a:lnTo>
                  <a:lnTo>
                    <a:pt x="2625" y="58"/>
                  </a:lnTo>
                  <a:lnTo>
                    <a:pt x="2625" y="59"/>
                  </a:lnTo>
                  <a:lnTo>
                    <a:pt x="2629" y="59"/>
                  </a:lnTo>
                  <a:lnTo>
                    <a:pt x="2629" y="58"/>
                  </a:lnTo>
                  <a:close/>
                  <a:moveTo>
                    <a:pt x="1477" y="108"/>
                  </a:moveTo>
                  <a:lnTo>
                    <a:pt x="1477" y="105"/>
                  </a:lnTo>
                  <a:lnTo>
                    <a:pt x="1475" y="105"/>
                  </a:lnTo>
                  <a:lnTo>
                    <a:pt x="1475" y="101"/>
                  </a:lnTo>
                  <a:lnTo>
                    <a:pt x="1473" y="101"/>
                  </a:lnTo>
                  <a:lnTo>
                    <a:pt x="1475" y="93"/>
                  </a:lnTo>
                  <a:lnTo>
                    <a:pt x="1473" y="93"/>
                  </a:lnTo>
                  <a:lnTo>
                    <a:pt x="1473" y="91"/>
                  </a:lnTo>
                  <a:lnTo>
                    <a:pt x="1473" y="87"/>
                  </a:lnTo>
                  <a:lnTo>
                    <a:pt x="1473" y="86"/>
                  </a:lnTo>
                  <a:lnTo>
                    <a:pt x="1473" y="84"/>
                  </a:lnTo>
                  <a:lnTo>
                    <a:pt x="1472" y="84"/>
                  </a:lnTo>
                  <a:lnTo>
                    <a:pt x="1472" y="80"/>
                  </a:lnTo>
                  <a:lnTo>
                    <a:pt x="1472" y="77"/>
                  </a:lnTo>
                  <a:lnTo>
                    <a:pt x="1470" y="75"/>
                  </a:lnTo>
                  <a:lnTo>
                    <a:pt x="1468" y="73"/>
                  </a:lnTo>
                  <a:lnTo>
                    <a:pt x="1466" y="73"/>
                  </a:lnTo>
                  <a:lnTo>
                    <a:pt x="1466" y="75"/>
                  </a:lnTo>
                  <a:lnTo>
                    <a:pt x="1465" y="75"/>
                  </a:lnTo>
                  <a:lnTo>
                    <a:pt x="1465" y="72"/>
                  </a:lnTo>
                  <a:lnTo>
                    <a:pt x="1459" y="68"/>
                  </a:lnTo>
                  <a:lnTo>
                    <a:pt x="1461" y="66"/>
                  </a:lnTo>
                  <a:lnTo>
                    <a:pt x="1459" y="66"/>
                  </a:lnTo>
                  <a:lnTo>
                    <a:pt x="1459" y="65"/>
                  </a:lnTo>
                  <a:lnTo>
                    <a:pt x="1456" y="66"/>
                  </a:lnTo>
                  <a:lnTo>
                    <a:pt x="1456" y="72"/>
                  </a:lnTo>
                  <a:lnTo>
                    <a:pt x="1454" y="72"/>
                  </a:lnTo>
                  <a:lnTo>
                    <a:pt x="1454" y="79"/>
                  </a:lnTo>
                  <a:lnTo>
                    <a:pt x="1452" y="79"/>
                  </a:lnTo>
                  <a:lnTo>
                    <a:pt x="1452" y="87"/>
                  </a:lnTo>
                  <a:lnTo>
                    <a:pt x="1452" y="87"/>
                  </a:lnTo>
                  <a:lnTo>
                    <a:pt x="1452" y="89"/>
                  </a:lnTo>
                  <a:lnTo>
                    <a:pt x="1452" y="89"/>
                  </a:lnTo>
                  <a:lnTo>
                    <a:pt x="1454" y="89"/>
                  </a:lnTo>
                  <a:lnTo>
                    <a:pt x="1452" y="91"/>
                  </a:lnTo>
                  <a:lnTo>
                    <a:pt x="1452" y="91"/>
                  </a:lnTo>
                  <a:lnTo>
                    <a:pt x="1452" y="93"/>
                  </a:lnTo>
                  <a:lnTo>
                    <a:pt x="1447" y="93"/>
                  </a:lnTo>
                  <a:lnTo>
                    <a:pt x="1447" y="93"/>
                  </a:lnTo>
                  <a:lnTo>
                    <a:pt x="1445" y="94"/>
                  </a:lnTo>
                  <a:lnTo>
                    <a:pt x="1444" y="96"/>
                  </a:lnTo>
                  <a:lnTo>
                    <a:pt x="1444" y="94"/>
                  </a:lnTo>
                  <a:lnTo>
                    <a:pt x="1442" y="93"/>
                  </a:lnTo>
                  <a:lnTo>
                    <a:pt x="1440" y="96"/>
                  </a:lnTo>
                  <a:lnTo>
                    <a:pt x="1442" y="96"/>
                  </a:lnTo>
                  <a:lnTo>
                    <a:pt x="1444" y="100"/>
                  </a:lnTo>
                  <a:lnTo>
                    <a:pt x="1444" y="103"/>
                  </a:lnTo>
                  <a:lnTo>
                    <a:pt x="1442" y="103"/>
                  </a:lnTo>
                  <a:lnTo>
                    <a:pt x="1442" y="103"/>
                  </a:lnTo>
                  <a:lnTo>
                    <a:pt x="1440" y="105"/>
                  </a:lnTo>
                  <a:lnTo>
                    <a:pt x="1440" y="105"/>
                  </a:lnTo>
                  <a:lnTo>
                    <a:pt x="1440" y="107"/>
                  </a:lnTo>
                  <a:lnTo>
                    <a:pt x="1440" y="107"/>
                  </a:lnTo>
                  <a:lnTo>
                    <a:pt x="1440" y="108"/>
                  </a:lnTo>
                  <a:lnTo>
                    <a:pt x="1440" y="108"/>
                  </a:lnTo>
                  <a:lnTo>
                    <a:pt x="1438" y="108"/>
                  </a:lnTo>
                  <a:lnTo>
                    <a:pt x="1438" y="114"/>
                  </a:lnTo>
                  <a:lnTo>
                    <a:pt x="1437" y="114"/>
                  </a:lnTo>
                  <a:lnTo>
                    <a:pt x="1437" y="114"/>
                  </a:lnTo>
                  <a:lnTo>
                    <a:pt x="1431" y="112"/>
                  </a:lnTo>
                  <a:lnTo>
                    <a:pt x="1431" y="112"/>
                  </a:lnTo>
                  <a:lnTo>
                    <a:pt x="1431" y="112"/>
                  </a:lnTo>
                  <a:lnTo>
                    <a:pt x="1430" y="114"/>
                  </a:lnTo>
                  <a:lnTo>
                    <a:pt x="1430" y="124"/>
                  </a:lnTo>
                  <a:lnTo>
                    <a:pt x="1428" y="124"/>
                  </a:lnTo>
                  <a:lnTo>
                    <a:pt x="1428" y="122"/>
                  </a:lnTo>
                  <a:lnTo>
                    <a:pt x="1424" y="122"/>
                  </a:lnTo>
                  <a:lnTo>
                    <a:pt x="1421" y="124"/>
                  </a:lnTo>
                  <a:lnTo>
                    <a:pt x="1419" y="126"/>
                  </a:lnTo>
                  <a:lnTo>
                    <a:pt x="1417" y="127"/>
                  </a:lnTo>
                  <a:lnTo>
                    <a:pt x="1416" y="127"/>
                  </a:lnTo>
                  <a:lnTo>
                    <a:pt x="1414" y="127"/>
                  </a:lnTo>
                  <a:lnTo>
                    <a:pt x="1409" y="126"/>
                  </a:lnTo>
                  <a:lnTo>
                    <a:pt x="1409" y="127"/>
                  </a:lnTo>
                  <a:lnTo>
                    <a:pt x="1409" y="129"/>
                  </a:lnTo>
                  <a:lnTo>
                    <a:pt x="1409" y="131"/>
                  </a:lnTo>
                  <a:lnTo>
                    <a:pt x="1405" y="131"/>
                  </a:lnTo>
                  <a:lnTo>
                    <a:pt x="1404" y="131"/>
                  </a:lnTo>
                  <a:lnTo>
                    <a:pt x="1402" y="133"/>
                  </a:lnTo>
                  <a:lnTo>
                    <a:pt x="1398" y="133"/>
                  </a:lnTo>
                  <a:lnTo>
                    <a:pt x="1397" y="134"/>
                  </a:lnTo>
                  <a:lnTo>
                    <a:pt x="1395" y="136"/>
                  </a:lnTo>
                  <a:lnTo>
                    <a:pt x="1393" y="138"/>
                  </a:lnTo>
                  <a:lnTo>
                    <a:pt x="1391" y="141"/>
                  </a:lnTo>
                  <a:lnTo>
                    <a:pt x="1390" y="141"/>
                  </a:lnTo>
                  <a:lnTo>
                    <a:pt x="1388" y="141"/>
                  </a:lnTo>
                  <a:lnTo>
                    <a:pt x="1386" y="148"/>
                  </a:lnTo>
                  <a:lnTo>
                    <a:pt x="1383" y="150"/>
                  </a:lnTo>
                  <a:lnTo>
                    <a:pt x="1383" y="154"/>
                  </a:lnTo>
                  <a:lnTo>
                    <a:pt x="1381" y="154"/>
                  </a:lnTo>
                  <a:lnTo>
                    <a:pt x="1381" y="157"/>
                  </a:lnTo>
                  <a:lnTo>
                    <a:pt x="1381" y="161"/>
                  </a:lnTo>
                  <a:lnTo>
                    <a:pt x="1383" y="164"/>
                  </a:lnTo>
                  <a:lnTo>
                    <a:pt x="1384" y="166"/>
                  </a:lnTo>
                  <a:lnTo>
                    <a:pt x="1383" y="168"/>
                  </a:lnTo>
                  <a:lnTo>
                    <a:pt x="1384" y="168"/>
                  </a:lnTo>
                  <a:lnTo>
                    <a:pt x="1384" y="173"/>
                  </a:lnTo>
                  <a:lnTo>
                    <a:pt x="1386" y="173"/>
                  </a:lnTo>
                  <a:lnTo>
                    <a:pt x="1386" y="182"/>
                  </a:lnTo>
                  <a:lnTo>
                    <a:pt x="1388" y="182"/>
                  </a:lnTo>
                  <a:lnTo>
                    <a:pt x="1388" y="185"/>
                  </a:lnTo>
                  <a:lnTo>
                    <a:pt x="1390" y="187"/>
                  </a:lnTo>
                  <a:lnTo>
                    <a:pt x="1390" y="190"/>
                  </a:lnTo>
                  <a:lnTo>
                    <a:pt x="1390" y="192"/>
                  </a:lnTo>
                  <a:lnTo>
                    <a:pt x="1390" y="194"/>
                  </a:lnTo>
                  <a:lnTo>
                    <a:pt x="1390" y="196"/>
                  </a:lnTo>
                  <a:lnTo>
                    <a:pt x="1390" y="199"/>
                  </a:lnTo>
                  <a:lnTo>
                    <a:pt x="1390" y="199"/>
                  </a:lnTo>
                  <a:lnTo>
                    <a:pt x="1388" y="201"/>
                  </a:lnTo>
                  <a:lnTo>
                    <a:pt x="1388" y="201"/>
                  </a:lnTo>
                  <a:lnTo>
                    <a:pt x="1386" y="208"/>
                  </a:lnTo>
                  <a:lnTo>
                    <a:pt x="1377" y="213"/>
                  </a:lnTo>
                  <a:lnTo>
                    <a:pt x="1377" y="218"/>
                  </a:lnTo>
                  <a:lnTo>
                    <a:pt x="1379" y="218"/>
                  </a:lnTo>
                  <a:lnTo>
                    <a:pt x="1377" y="222"/>
                  </a:lnTo>
                  <a:lnTo>
                    <a:pt x="1376" y="223"/>
                  </a:lnTo>
                  <a:lnTo>
                    <a:pt x="1374" y="225"/>
                  </a:lnTo>
                  <a:lnTo>
                    <a:pt x="1372" y="225"/>
                  </a:lnTo>
                  <a:lnTo>
                    <a:pt x="1372" y="234"/>
                  </a:lnTo>
                  <a:lnTo>
                    <a:pt x="1370" y="234"/>
                  </a:lnTo>
                  <a:lnTo>
                    <a:pt x="1370" y="237"/>
                  </a:lnTo>
                  <a:lnTo>
                    <a:pt x="1369" y="237"/>
                  </a:lnTo>
                  <a:lnTo>
                    <a:pt x="1369" y="239"/>
                  </a:lnTo>
                  <a:lnTo>
                    <a:pt x="1370" y="239"/>
                  </a:lnTo>
                  <a:lnTo>
                    <a:pt x="1370" y="239"/>
                  </a:lnTo>
                  <a:lnTo>
                    <a:pt x="1370" y="246"/>
                  </a:lnTo>
                  <a:lnTo>
                    <a:pt x="1369" y="251"/>
                  </a:lnTo>
                  <a:lnTo>
                    <a:pt x="1370" y="251"/>
                  </a:lnTo>
                  <a:lnTo>
                    <a:pt x="1370" y="255"/>
                  </a:lnTo>
                  <a:lnTo>
                    <a:pt x="1372" y="255"/>
                  </a:lnTo>
                  <a:lnTo>
                    <a:pt x="1372" y="257"/>
                  </a:lnTo>
                  <a:lnTo>
                    <a:pt x="1372" y="257"/>
                  </a:lnTo>
                  <a:lnTo>
                    <a:pt x="1374" y="262"/>
                  </a:lnTo>
                  <a:lnTo>
                    <a:pt x="1377" y="265"/>
                  </a:lnTo>
                  <a:lnTo>
                    <a:pt x="1377" y="271"/>
                  </a:lnTo>
                  <a:lnTo>
                    <a:pt x="1377" y="271"/>
                  </a:lnTo>
                  <a:lnTo>
                    <a:pt x="1377" y="272"/>
                  </a:lnTo>
                  <a:lnTo>
                    <a:pt x="1379" y="272"/>
                  </a:lnTo>
                  <a:lnTo>
                    <a:pt x="1379" y="278"/>
                  </a:lnTo>
                  <a:lnTo>
                    <a:pt x="1381" y="278"/>
                  </a:lnTo>
                  <a:lnTo>
                    <a:pt x="1381" y="281"/>
                  </a:lnTo>
                  <a:lnTo>
                    <a:pt x="1381" y="281"/>
                  </a:lnTo>
                  <a:lnTo>
                    <a:pt x="1383" y="285"/>
                  </a:lnTo>
                  <a:lnTo>
                    <a:pt x="1384" y="285"/>
                  </a:lnTo>
                  <a:lnTo>
                    <a:pt x="1384" y="292"/>
                  </a:lnTo>
                  <a:lnTo>
                    <a:pt x="1386" y="292"/>
                  </a:lnTo>
                  <a:lnTo>
                    <a:pt x="1386" y="293"/>
                  </a:lnTo>
                  <a:lnTo>
                    <a:pt x="1388" y="293"/>
                  </a:lnTo>
                  <a:lnTo>
                    <a:pt x="1388" y="293"/>
                  </a:lnTo>
                  <a:lnTo>
                    <a:pt x="1388" y="293"/>
                  </a:lnTo>
                  <a:lnTo>
                    <a:pt x="1390" y="293"/>
                  </a:lnTo>
                  <a:lnTo>
                    <a:pt x="1390" y="295"/>
                  </a:lnTo>
                  <a:lnTo>
                    <a:pt x="1391" y="295"/>
                  </a:lnTo>
                  <a:lnTo>
                    <a:pt x="1393" y="299"/>
                  </a:lnTo>
                  <a:lnTo>
                    <a:pt x="1397" y="299"/>
                  </a:lnTo>
                  <a:lnTo>
                    <a:pt x="1398" y="300"/>
                  </a:lnTo>
                  <a:lnTo>
                    <a:pt x="1400" y="302"/>
                  </a:lnTo>
                  <a:lnTo>
                    <a:pt x="1402" y="304"/>
                  </a:lnTo>
                  <a:lnTo>
                    <a:pt x="1407" y="304"/>
                  </a:lnTo>
                  <a:lnTo>
                    <a:pt x="1409" y="302"/>
                  </a:lnTo>
                  <a:lnTo>
                    <a:pt x="1412" y="300"/>
                  </a:lnTo>
                  <a:lnTo>
                    <a:pt x="1412" y="300"/>
                  </a:lnTo>
                  <a:lnTo>
                    <a:pt x="1414" y="300"/>
                  </a:lnTo>
                  <a:lnTo>
                    <a:pt x="1416" y="297"/>
                  </a:lnTo>
                  <a:lnTo>
                    <a:pt x="1421" y="297"/>
                  </a:lnTo>
                  <a:lnTo>
                    <a:pt x="1423" y="295"/>
                  </a:lnTo>
                  <a:lnTo>
                    <a:pt x="1426" y="292"/>
                  </a:lnTo>
                  <a:lnTo>
                    <a:pt x="1426" y="288"/>
                  </a:lnTo>
                  <a:lnTo>
                    <a:pt x="1430" y="288"/>
                  </a:lnTo>
                  <a:lnTo>
                    <a:pt x="1430" y="285"/>
                  </a:lnTo>
                  <a:lnTo>
                    <a:pt x="1430" y="285"/>
                  </a:lnTo>
                  <a:lnTo>
                    <a:pt x="1430" y="281"/>
                  </a:lnTo>
                  <a:lnTo>
                    <a:pt x="1431" y="281"/>
                  </a:lnTo>
                  <a:lnTo>
                    <a:pt x="1431" y="278"/>
                  </a:lnTo>
                  <a:lnTo>
                    <a:pt x="1431" y="278"/>
                  </a:lnTo>
                  <a:lnTo>
                    <a:pt x="1431" y="274"/>
                  </a:lnTo>
                  <a:lnTo>
                    <a:pt x="1433" y="274"/>
                  </a:lnTo>
                  <a:lnTo>
                    <a:pt x="1435" y="264"/>
                  </a:lnTo>
                  <a:lnTo>
                    <a:pt x="1435" y="264"/>
                  </a:lnTo>
                  <a:lnTo>
                    <a:pt x="1435" y="260"/>
                  </a:lnTo>
                  <a:lnTo>
                    <a:pt x="1437" y="260"/>
                  </a:lnTo>
                  <a:lnTo>
                    <a:pt x="1437" y="257"/>
                  </a:lnTo>
                  <a:lnTo>
                    <a:pt x="1438" y="255"/>
                  </a:lnTo>
                  <a:lnTo>
                    <a:pt x="1438" y="253"/>
                  </a:lnTo>
                  <a:lnTo>
                    <a:pt x="1440" y="253"/>
                  </a:lnTo>
                  <a:lnTo>
                    <a:pt x="1442" y="239"/>
                  </a:lnTo>
                  <a:lnTo>
                    <a:pt x="1444" y="239"/>
                  </a:lnTo>
                  <a:lnTo>
                    <a:pt x="1444" y="237"/>
                  </a:lnTo>
                  <a:lnTo>
                    <a:pt x="1444" y="237"/>
                  </a:lnTo>
                  <a:lnTo>
                    <a:pt x="1444" y="234"/>
                  </a:lnTo>
                  <a:lnTo>
                    <a:pt x="1445" y="234"/>
                  </a:lnTo>
                  <a:lnTo>
                    <a:pt x="1445" y="234"/>
                  </a:lnTo>
                  <a:lnTo>
                    <a:pt x="1444" y="230"/>
                  </a:lnTo>
                  <a:lnTo>
                    <a:pt x="1444" y="229"/>
                  </a:lnTo>
                  <a:lnTo>
                    <a:pt x="1447" y="227"/>
                  </a:lnTo>
                  <a:lnTo>
                    <a:pt x="1447" y="225"/>
                  </a:lnTo>
                  <a:lnTo>
                    <a:pt x="1449" y="225"/>
                  </a:lnTo>
                  <a:lnTo>
                    <a:pt x="1449" y="216"/>
                  </a:lnTo>
                  <a:lnTo>
                    <a:pt x="1451" y="216"/>
                  </a:lnTo>
                  <a:lnTo>
                    <a:pt x="1451" y="213"/>
                  </a:lnTo>
                  <a:lnTo>
                    <a:pt x="1451" y="213"/>
                  </a:lnTo>
                  <a:lnTo>
                    <a:pt x="1451" y="208"/>
                  </a:lnTo>
                  <a:lnTo>
                    <a:pt x="1452" y="208"/>
                  </a:lnTo>
                  <a:lnTo>
                    <a:pt x="1451" y="197"/>
                  </a:lnTo>
                  <a:lnTo>
                    <a:pt x="1452" y="197"/>
                  </a:lnTo>
                  <a:lnTo>
                    <a:pt x="1454" y="192"/>
                  </a:lnTo>
                  <a:lnTo>
                    <a:pt x="1456" y="192"/>
                  </a:lnTo>
                  <a:lnTo>
                    <a:pt x="1456" y="185"/>
                  </a:lnTo>
                  <a:lnTo>
                    <a:pt x="1456" y="185"/>
                  </a:lnTo>
                  <a:lnTo>
                    <a:pt x="1458" y="182"/>
                  </a:lnTo>
                  <a:lnTo>
                    <a:pt x="1459" y="182"/>
                  </a:lnTo>
                  <a:lnTo>
                    <a:pt x="1463" y="173"/>
                  </a:lnTo>
                  <a:lnTo>
                    <a:pt x="1463" y="173"/>
                  </a:lnTo>
                  <a:lnTo>
                    <a:pt x="1463" y="171"/>
                  </a:lnTo>
                  <a:lnTo>
                    <a:pt x="1465" y="171"/>
                  </a:lnTo>
                  <a:lnTo>
                    <a:pt x="1465" y="164"/>
                  </a:lnTo>
                  <a:lnTo>
                    <a:pt x="1465" y="164"/>
                  </a:lnTo>
                  <a:lnTo>
                    <a:pt x="1465" y="164"/>
                  </a:lnTo>
                  <a:lnTo>
                    <a:pt x="1465" y="162"/>
                  </a:lnTo>
                  <a:lnTo>
                    <a:pt x="1465" y="162"/>
                  </a:lnTo>
                  <a:lnTo>
                    <a:pt x="1465" y="154"/>
                  </a:lnTo>
                  <a:lnTo>
                    <a:pt x="1466" y="154"/>
                  </a:lnTo>
                  <a:lnTo>
                    <a:pt x="1468" y="152"/>
                  </a:lnTo>
                  <a:lnTo>
                    <a:pt x="1468" y="150"/>
                  </a:lnTo>
                  <a:lnTo>
                    <a:pt x="1470" y="148"/>
                  </a:lnTo>
                  <a:lnTo>
                    <a:pt x="1468" y="148"/>
                  </a:lnTo>
                  <a:lnTo>
                    <a:pt x="1468" y="143"/>
                  </a:lnTo>
                  <a:lnTo>
                    <a:pt x="1472" y="143"/>
                  </a:lnTo>
                  <a:lnTo>
                    <a:pt x="1472" y="141"/>
                  </a:lnTo>
                  <a:lnTo>
                    <a:pt x="1470" y="138"/>
                  </a:lnTo>
                  <a:lnTo>
                    <a:pt x="1470" y="136"/>
                  </a:lnTo>
                  <a:lnTo>
                    <a:pt x="1468" y="134"/>
                  </a:lnTo>
                  <a:lnTo>
                    <a:pt x="1468" y="127"/>
                  </a:lnTo>
                  <a:lnTo>
                    <a:pt x="1466" y="127"/>
                  </a:lnTo>
                  <a:lnTo>
                    <a:pt x="1465" y="122"/>
                  </a:lnTo>
                  <a:lnTo>
                    <a:pt x="1468" y="120"/>
                  </a:lnTo>
                  <a:lnTo>
                    <a:pt x="1468" y="122"/>
                  </a:lnTo>
                  <a:lnTo>
                    <a:pt x="1472" y="122"/>
                  </a:lnTo>
                  <a:lnTo>
                    <a:pt x="1472" y="124"/>
                  </a:lnTo>
                  <a:lnTo>
                    <a:pt x="1473" y="127"/>
                  </a:lnTo>
                  <a:lnTo>
                    <a:pt x="1473" y="129"/>
                  </a:lnTo>
                  <a:lnTo>
                    <a:pt x="1475" y="129"/>
                  </a:lnTo>
                  <a:lnTo>
                    <a:pt x="1477" y="126"/>
                  </a:lnTo>
                  <a:lnTo>
                    <a:pt x="1477" y="122"/>
                  </a:lnTo>
                  <a:lnTo>
                    <a:pt x="1479" y="117"/>
                  </a:lnTo>
                  <a:lnTo>
                    <a:pt x="1479" y="112"/>
                  </a:lnTo>
                  <a:lnTo>
                    <a:pt x="1479" y="108"/>
                  </a:lnTo>
                  <a:lnTo>
                    <a:pt x="1477" y="108"/>
                  </a:lnTo>
                  <a:close/>
                  <a:moveTo>
                    <a:pt x="2714" y="105"/>
                  </a:moveTo>
                  <a:lnTo>
                    <a:pt x="2713" y="101"/>
                  </a:lnTo>
                  <a:lnTo>
                    <a:pt x="2713" y="100"/>
                  </a:lnTo>
                  <a:lnTo>
                    <a:pt x="2713" y="100"/>
                  </a:lnTo>
                  <a:lnTo>
                    <a:pt x="2713" y="96"/>
                  </a:lnTo>
                  <a:lnTo>
                    <a:pt x="2711" y="94"/>
                  </a:lnTo>
                  <a:lnTo>
                    <a:pt x="2711" y="94"/>
                  </a:lnTo>
                  <a:lnTo>
                    <a:pt x="2709" y="94"/>
                  </a:lnTo>
                  <a:lnTo>
                    <a:pt x="2707" y="96"/>
                  </a:lnTo>
                  <a:lnTo>
                    <a:pt x="2706" y="98"/>
                  </a:lnTo>
                  <a:lnTo>
                    <a:pt x="2706" y="101"/>
                  </a:lnTo>
                  <a:lnTo>
                    <a:pt x="2706" y="105"/>
                  </a:lnTo>
                  <a:lnTo>
                    <a:pt x="2709" y="103"/>
                  </a:lnTo>
                  <a:lnTo>
                    <a:pt x="2711" y="103"/>
                  </a:lnTo>
                  <a:lnTo>
                    <a:pt x="2711" y="105"/>
                  </a:lnTo>
                  <a:lnTo>
                    <a:pt x="2714" y="105"/>
                  </a:lnTo>
                  <a:close/>
                  <a:moveTo>
                    <a:pt x="3163" y="138"/>
                  </a:moveTo>
                  <a:lnTo>
                    <a:pt x="3161" y="138"/>
                  </a:lnTo>
                  <a:lnTo>
                    <a:pt x="3159" y="133"/>
                  </a:lnTo>
                  <a:lnTo>
                    <a:pt x="3158" y="133"/>
                  </a:lnTo>
                  <a:lnTo>
                    <a:pt x="3156" y="143"/>
                  </a:lnTo>
                  <a:lnTo>
                    <a:pt x="3158" y="143"/>
                  </a:lnTo>
                  <a:lnTo>
                    <a:pt x="3158" y="150"/>
                  </a:lnTo>
                  <a:lnTo>
                    <a:pt x="3163" y="148"/>
                  </a:lnTo>
                  <a:lnTo>
                    <a:pt x="3165" y="148"/>
                  </a:lnTo>
                  <a:lnTo>
                    <a:pt x="3165" y="150"/>
                  </a:lnTo>
                  <a:lnTo>
                    <a:pt x="3166" y="150"/>
                  </a:lnTo>
                  <a:lnTo>
                    <a:pt x="3166" y="148"/>
                  </a:lnTo>
                  <a:lnTo>
                    <a:pt x="3166" y="148"/>
                  </a:lnTo>
                  <a:lnTo>
                    <a:pt x="3166" y="147"/>
                  </a:lnTo>
                  <a:lnTo>
                    <a:pt x="3166" y="145"/>
                  </a:lnTo>
                  <a:lnTo>
                    <a:pt x="3166" y="143"/>
                  </a:lnTo>
                  <a:lnTo>
                    <a:pt x="3166" y="143"/>
                  </a:lnTo>
                  <a:lnTo>
                    <a:pt x="3165" y="141"/>
                  </a:lnTo>
                  <a:lnTo>
                    <a:pt x="3166" y="134"/>
                  </a:lnTo>
                  <a:lnTo>
                    <a:pt x="3165" y="136"/>
                  </a:lnTo>
                  <a:lnTo>
                    <a:pt x="3163" y="136"/>
                  </a:lnTo>
                  <a:lnTo>
                    <a:pt x="3163" y="138"/>
                  </a:lnTo>
                  <a:close/>
                  <a:moveTo>
                    <a:pt x="2749" y="150"/>
                  </a:moveTo>
                  <a:lnTo>
                    <a:pt x="2751" y="147"/>
                  </a:lnTo>
                  <a:lnTo>
                    <a:pt x="2751" y="145"/>
                  </a:lnTo>
                  <a:lnTo>
                    <a:pt x="2753" y="143"/>
                  </a:lnTo>
                  <a:lnTo>
                    <a:pt x="2753" y="143"/>
                  </a:lnTo>
                  <a:lnTo>
                    <a:pt x="2749" y="143"/>
                  </a:lnTo>
                  <a:lnTo>
                    <a:pt x="2749" y="145"/>
                  </a:lnTo>
                  <a:lnTo>
                    <a:pt x="2748" y="145"/>
                  </a:lnTo>
                  <a:lnTo>
                    <a:pt x="2748" y="145"/>
                  </a:lnTo>
                  <a:lnTo>
                    <a:pt x="2748" y="148"/>
                  </a:lnTo>
                  <a:lnTo>
                    <a:pt x="2749" y="148"/>
                  </a:lnTo>
                  <a:lnTo>
                    <a:pt x="2749" y="150"/>
                  </a:lnTo>
                  <a:lnTo>
                    <a:pt x="2749" y="150"/>
                  </a:lnTo>
                  <a:close/>
                  <a:moveTo>
                    <a:pt x="3315" y="157"/>
                  </a:moveTo>
                  <a:lnTo>
                    <a:pt x="3318" y="155"/>
                  </a:lnTo>
                  <a:lnTo>
                    <a:pt x="3322" y="154"/>
                  </a:lnTo>
                  <a:lnTo>
                    <a:pt x="3325" y="154"/>
                  </a:lnTo>
                  <a:lnTo>
                    <a:pt x="3329" y="154"/>
                  </a:lnTo>
                  <a:lnTo>
                    <a:pt x="3329" y="147"/>
                  </a:lnTo>
                  <a:lnTo>
                    <a:pt x="3332" y="147"/>
                  </a:lnTo>
                  <a:lnTo>
                    <a:pt x="3332" y="145"/>
                  </a:lnTo>
                  <a:lnTo>
                    <a:pt x="3334" y="143"/>
                  </a:lnTo>
                  <a:lnTo>
                    <a:pt x="3327" y="145"/>
                  </a:lnTo>
                  <a:lnTo>
                    <a:pt x="3322" y="147"/>
                  </a:lnTo>
                  <a:lnTo>
                    <a:pt x="3318" y="150"/>
                  </a:lnTo>
                  <a:lnTo>
                    <a:pt x="3313" y="154"/>
                  </a:lnTo>
                  <a:lnTo>
                    <a:pt x="3313" y="154"/>
                  </a:lnTo>
                  <a:lnTo>
                    <a:pt x="3315" y="155"/>
                  </a:lnTo>
                  <a:lnTo>
                    <a:pt x="3315" y="157"/>
                  </a:lnTo>
                  <a:close/>
                  <a:moveTo>
                    <a:pt x="1472" y="154"/>
                  </a:moveTo>
                  <a:lnTo>
                    <a:pt x="1473" y="154"/>
                  </a:lnTo>
                  <a:lnTo>
                    <a:pt x="1473" y="150"/>
                  </a:lnTo>
                  <a:lnTo>
                    <a:pt x="1473" y="150"/>
                  </a:lnTo>
                  <a:lnTo>
                    <a:pt x="1473" y="150"/>
                  </a:lnTo>
                  <a:lnTo>
                    <a:pt x="1472" y="154"/>
                  </a:lnTo>
                  <a:close/>
                  <a:moveTo>
                    <a:pt x="3166" y="154"/>
                  </a:moveTo>
                  <a:lnTo>
                    <a:pt x="3163" y="154"/>
                  </a:lnTo>
                  <a:lnTo>
                    <a:pt x="3165" y="157"/>
                  </a:lnTo>
                  <a:lnTo>
                    <a:pt x="3165" y="159"/>
                  </a:lnTo>
                  <a:lnTo>
                    <a:pt x="3165" y="162"/>
                  </a:lnTo>
                  <a:lnTo>
                    <a:pt x="3166" y="164"/>
                  </a:lnTo>
                  <a:lnTo>
                    <a:pt x="3166" y="166"/>
                  </a:lnTo>
                  <a:lnTo>
                    <a:pt x="3166" y="166"/>
                  </a:lnTo>
                  <a:lnTo>
                    <a:pt x="3166" y="166"/>
                  </a:lnTo>
                  <a:lnTo>
                    <a:pt x="3172" y="166"/>
                  </a:lnTo>
                  <a:lnTo>
                    <a:pt x="3170" y="161"/>
                  </a:lnTo>
                  <a:lnTo>
                    <a:pt x="3170" y="161"/>
                  </a:lnTo>
                  <a:lnTo>
                    <a:pt x="3168" y="161"/>
                  </a:lnTo>
                  <a:lnTo>
                    <a:pt x="3168" y="159"/>
                  </a:lnTo>
                  <a:lnTo>
                    <a:pt x="3166" y="159"/>
                  </a:lnTo>
                  <a:lnTo>
                    <a:pt x="3166" y="154"/>
                  </a:lnTo>
                  <a:close/>
                  <a:moveTo>
                    <a:pt x="3299" y="171"/>
                  </a:moveTo>
                  <a:lnTo>
                    <a:pt x="3299" y="173"/>
                  </a:lnTo>
                  <a:lnTo>
                    <a:pt x="3297" y="175"/>
                  </a:lnTo>
                  <a:lnTo>
                    <a:pt x="3299" y="178"/>
                  </a:lnTo>
                  <a:lnTo>
                    <a:pt x="3299" y="178"/>
                  </a:lnTo>
                  <a:lnTo>
                    <a:pt x="3301" y="180"/>
                  </a:lnTo>
                  <a:lnTo>
                    <a:pt x="3301" y="180"/>
                  </a:lnTo>
                  <a:lnTo>
                    <a:pt x="3306" y="180"/>
                  </a:lnTo>
                  <a:lnTo>
                    <a:pt x="3306" y="180"/>
                  </a:lnTo>
                  <a:lnTo>
                    <a:pt x="3315" y="180"/>
                  </a:lnTo>
                  <a:lnTo>
                    <a:pt x="3315" y="178"/>
                  </a:lnTo>
                  <a:lnTo>
                    <a:pt x="3315" y="178"/>
                  </a:lnTo>
                  <a:lnTo>
                    <a:pt x="3317" y="176"/>
                  </a:lnTo>
                  <a:lnTo>
                    <a:pt x="3317" y="175"/>
                  </a:lnTo>
                  <a:lnTo>
                    <a:pt x="3315" y="171"/>
                  </a:lnTo>
                  <a:lnTo>
                    <a:pt x="3315" y="169"/>
                  </a:lnTo>
                  <a:lnTo>
                    <a:pt x="3313" y="168"/>
                  </a:lnTo>
                  <a:lnTo>
                    <a:pt x="3299" y="171"/>
                  </a:lnTo>
                  <a:close/>
                  <a:moveTo>
                    <a:pt x="1576" y="204"/>
                  </a:moveTo>
                  <a:lnTo>
                    <a:pt x="1573" y="204"/>
                  </a:lnTo>
                  <a:lnTo>
                    <a:pt x="1573" y="213"/>
                  </a:lnTo>
                  <a:lnTo>
                    <a:pt x="1576" y="213"/>
                  </a:lnTo>
                  <a:lnTo>
                    <a:pt x="1576" y="213"/>
                  </a:lnTo>
                  <a:lnTo>
                    <a:pt x="1578" y="213"/>
                  </a:lnTo>
                  <a:lnTo>
                    <a:pt x="1580" y="213"/>
                  </a:lnTo>
                  <a:lnTo>
                    <a:pt x="1582" y="213"/>
                  </a:lnTo>
                  <a:lnTo>
                    <a:pt x="1582" y="210"/>
                  </a:lnTo>
                  <a:lnTo>
                    <a:pt x="1582" y="206"/>
                  </a:lnTo>
                  <a:lnTo>
                    <a:pt x="1582" y="204"/>
                  </a:lnTo>
                  <a:lnTo>
                    <a:pt x="1582" y="201"/>
                  </a:lnTo>
                  <a:lnTo>
                    <a:pt x="1578" y="201"/>
                  </a:lnTo>
                  <a:lnTo>
                    <a:pt x="1578" y="203"/>
                  </a:lnTo>
                  <a:lnTo>
                    <a:pt x="1576" y="204"/>
                  </a:lnTo>
                  <a:close/>
                  <a:moveTo>
                    <a:pt x="3137" y="250"/>
                  </a:moveTo>
                  <a:lnTo>
                    <a:pt x="3140" y="253"/>
                  </a:lnTo>
                  <a:lnTo>
                    <a:pt x="3144" y="253"/>
                  </a:lnTo>
                  <a:lnTo>
                    <a:pt x="3144" y="255"/>
                  </a:lnTo>
                  <a:lnTo>
                    <a:pt x="3145" y="255"/>
                  </a:lnTo>
                  <a:lnTo>
                    <a:pt x="3147" y="253"/>
                  </a:lnTo>
                  <a:lnTo>
                    <a:pt x="3149" y="251"/>
                  </a:lnTo>
                  <a:lnTo>
                    <a:pt x="3149" y="251"/>
                  </a:lnTo>
                  <a:lnTo>
                    <a:pt x="3147" y="250"/>
                  </a:lnTo>
                  <a:lnTo>
                    <a:pt x="3145" y="248"/>
                  </a:lnTo>
                  <a:lnTo>
                    <a:pt x="3144" y="246"/>
                  </a:lnTo>
                  <a:lnTo>
                    <a:pt x="3142" y="246"/>
                  </a:lnTo>
                  <a:lnTo>
                    <a:pt x="3142" y="243"/>
                  </a:lnTo>
                  <a:lnTo>
                    <a:pt x="3140" y="243"/>
                  </a:lnTo>
                  <a:lnTo>
                    <a:pt x="3140" y="243"/>
                  </a:lnTo>
                  <a:lnTo>
                    <a:pt x="3140" y="241"/>
                  </a:lnTo>
                  <a:lnTo>
                    <a:pt x="3139" y="239"/>
                  </a:lnTo>
                  <a:lnTo>
                    <a:pt x="3139" y="239"/>
                  </a:lnTo>
                  <a:lnTo>
                    <a:pt x="3135" y="239"/>
                  </a:lnTo>
                  <a:lnTo>
                    <a:pt x="3133" y="239"/>
                  </a:lnTo>
                  <a:lnTo>
                    <a:pt x="3130" y="237"/>
                  </a:lnTo>
                  <a:lnTo>
                    <a:pt x="3128" y="232"/>
                  </a:lnTo>
                  <a:lnTo>
                    <a:pt x="3128" y="232"/>
                  </a:lnTo>
                  <a:lnTo>
                    <a:pt x="3125" y="229"/>
                  </a:lnTo>
                  <a:lnTo>
                    <a:pt x="3123" y="229"/>
                  </a:lnTo>
                  <a:lnTo>
                    <a:pt x="3123" y="227"/>
                  </a:lnTo>
                  <a:lnTo>
                    <a:pt x="3121" y="225"/>
                  </a:lnTo>
                  <a:lnTo>
                    <a:pt x="3121" y="223"/>
                  </a:lnTo>
                  <a:lnTo>
                    <a:pt x="3118" y="222"/>
                  </a:lnTo>
                  <a:lnTo>
                    <a:pt x="3116" y="220"/>
                  </a:lnTo>
                  <a:lnTo>
                    <a:pt x="3114" y="216"/>
                  </a:lnTo>
                  <a:lnTo>
                    <a:pt x="3114" y="213"/>
                  </a:lnTo>
                  <a:lnTo>
                    <a:pt x="3107" y="210"/>
                  </a:lnTo>
                  <a:lnTo>
                    <a:pt x="3107" y="213"/>
                  </a:lnTo>
                  <a:lnTo>
                    <a:pt x="3105" y="215"/>
                  </a:lnTo>
                  <a:lnTo>
                    <a:pt x="3107" y="218"/>
                  </a:lnTo>
                  <a:lnTo>
                    <a:pt x="3109" y="218"/>
                  </a:lnTo>
                  <a:lnTo>
                    <a:pt x="3109" y="223"/>
                  </a:lnTo>
                  <a:lnTo>
                    <a:pt x="3111" y="223"/>
                  </a:lnTo>
                  <a:lnTo>
                    <a:pt x="3111" y="225"/>
                  </a:lnTo>
                  <a:lnTo>
                    <a:pt x="3114" y="229"/>
                  </a:lnTo>
                  <a:lnTo>
                    <a:pt x="3114" y="230"/>
                  </a:lnTo>
                  <a:lnTo>
                    <a:pt x="3116" y="230"/>
                  </a:lnTo>
                  <a:lnTo>
                    <a:pt x="3116" y="232"/>
                  </a:lnTo>
                  <a:lnTo>
                    <a:pt x="3119" y="234"/>
                  </a:lnTo>
                  <a:lnTo>
                    <a:pt x="3119" y="236"/>
                  </a:lnTo>
                  <a:lnTo>
                    <a:pt x="3123" y="237"/>
                  </a:lnTo>
                  <a:lnTo>
                    <a:pt x="3123" y="239"/>
                  </a:lnTo>
                  <a:lnTo>
                    <a:pt x="3130" y="248"/>
                  </a:lnTo>
                  <a:lnTo>
                    <a:pt x="3133" y="248"/>
                  </a:lnTo>
                  <a:lnTo>
                    <a:pt x="3133" y="250"/>
                  </a:lnTo>
                  <a:lnTo>
                    <a:pt x="3137" y="250"/>
                  </a:lnTo>
                  <a:close/>
                  <a:moveTo>
                    <a:pt x="1543" y="222"/>
                  </a:moveTo>
                  <a:lnTo>
                    <a:pt x="1543" y="223"/>
                  </a:lnTo>
                  <a:lnTo>
                    <a:pt x="1545" y="223"/>
                  </a:lnTo>
                  <a:lnTo>
                    <a:pt x="1545" y="227"/>
                  </a:lnTo>
                  <a:lnTo>
                    <a:pt x="1547" y="229"/>
                  </a:lnTo>
                  <a:lnTo>
                    <a:pt x="1554" y="229"/>
                  </a:lnTo>
                  <a:lnTo>
                    <a:pt x="1554" y="225"/>
                  </a:lnTo>
                  <a:lnTo>
                    <a:pt x="1552" y="223"/>
                  </a:lnTo>
                  <a:lnTo>
                    <a:pt x="1552" y="222"/>
                  </a:lnTo>
                  <a:lnTo>
                    <a:pt x="1550" y="220"/>
                  </a:lnTo>
                  <a:lnTo>
                    <a:pt x="1548" y="220"/>
                  </a:lnTo>
                  <a:lnTo>
                    <a:pt x="1547" y="220"/>
                  </a:lnTo>
                  <a:lnTo>
                    <a:pt x="1545" y="222"/>
                  </a:lnTo>
                  <a:lnTo>
                    <a:pt x="1543" y="222"/>
                  </a:lnTo>
                  <a:close/>
                  <a:moveTo>
                    <a:pt x="3145" y="222"/>
                  </a:moveTo>
                  <a:lnTo>
                    <a:pt x="3145" y="230"/>
                  </a:lnTo>
                  <a:lnTo>
                    <a:pt x="3149" y="230"/>
                  </a:lnTo>
                  <a:lnTo>
                    <a:pt x="3149" y="230"/>
                  </a:lnTo>
                  <a:lnTo>
                    <a:pt x="3149" y="230"/>
                  </a:lnTo>
                  <a:lnTo>
                    <a:pt x="3149" y="223"/>
                  </a:lnTo>
                  <a:lnTo>
                    <a:pt x="3147" y="223"/>
                  </a:lnTo>
                  <a:lnTo>
                    <a:pt x="3147" y="222"/>
                  </a:lnTo>
                  <a:lnTo>
                    <a:pt x="3145" y="222"/>
                  </a:lnTo>
                  <a:close/>
                  <a:moveTo>
                    <a:pt x="3161" y="243"/>
                  </a:moveTo>
                  <a:lnTo>
                    <a:pt x="3161" y="239"/>
                  </a:lnTo>
                  <a:lnTo>
                    <a:pt x="3158" y="239"/>
                  </a:lnTo>
                  <a:lnTo>
                    <a:pt x="3159" y="241"/>
                  </a:lnTo>
                  <a:lnTo>
                    <a:pt x="3159" y="241"/>
                  </a:lnTo>
                  <a:lnTo>
                    <a:pt x="3161" y="243"/>
                  </a:lnTo>
                  <a:close/>
                  <a:moveTo>
                    <a:pt x="2376" y="297"/>
                  </a:moveTo>
                  <a:lnTo>
                    <a:pt x="2376" y="299"/>
                  </a:lnTo>
                  <a:lnTo>
                    <a:pt x="2377" y="299"/>
                  </a:lnTo>
                  <a:lnTo>
                    <a:pt x="2376" y="297"/>
                  </a:lnTo>
                  <a:lnTo>
                    <a:pt x="2376" y="297"/>
                  </a:lnTo>
                  <a:lnTo>
                    <a:pt x="2376" y="297"/>
                  </a:lnTo>
                  <a:close/>
                  <a:moveTo>
                    <a:pt x="16" y="426"/>
                  </a:moveTo>
                  <a:lnTo>
                    <a:pt x="18" y="426"/>
                  </a:lnTo>
                  <a:lnTo>
                    <a:pt x="19" y="426"/>
                  </a:lnTo>
                  <a:lnTo>
                    <a:pt x="21" y="422"/>
                  </a:lnTo>
                  <a:lnTo>
                    <a:pt x="18" y="424"/>
                  </a:lnTo>
                  <a:lnTo>
                    <a:pt x="16" y="424"/>
                  </a:lnTo>
                  <a:lnTo>
                    <a:pt x="16" y="426"/>
                  </a:lnTo>
                  <a:close/>
                  <a:moveTo>
                    <a:pt x="7" y="431"/>
                  </a:moveTo>
                  <a:lnTo>
                    <a:pt x="7" y="435"/>
                  </a:lnTo>
                  <a:lnTo>
                    <a:pt x="12" y="435"/>
                  </a:lnTo>
                  <a:lnTo>
                    <a:pt x="16" y="431"/>
                  </a:lnTo>
                  <a:lnTo>
                    <a:pt x="16" y="431"/>
                  </a:lnTo>
                  <a:lnTo>
                    <a:pt x="18" y="431"/>
                  </a:lnTo>
                  <a:lnTo>
                    <a:pt x="18" y="431"/>
                  </a:lnTo>
                  <a:lnTo>
                    <a:pt x="14" y="431"/>
                  </a:lnTo>
                  <a:lnTo>
                    <a:pt x="12" y="431"/>
                  </a:lnTo>
                  <a:lnTo>
                    <a:pt x="11" y="431"/>
                  </a:lnTo>
                  <a:lnTo>
                    <a:pt x="7" y="431"/>
                  </a:lnTo>
                  <a:close/>
                  <a:moveTo>
                    <a:pt x="0" y="435"/>
                  </a:moveTo>
                  <a:lnTo>
                    <a:pt x="2" y="435"/>
                  </a:lnTo>
                  <a:lnTo>
                    <a:pt x="2" y="435"/>
                  </a:lnTo>
                  <a:lnTo>
                    <a:pt x="4" y="435"/>
                  </a:lnTo>
                  <a:lnTo>
                    <a:pt x="4" y="435"/>
                  </a:lnTo>
                  <a:lnTo>
                    <a:pt x="4" y="431"/>
                  </a:lnTo>
                  <a:lnTo>
                    <a:pt x="0" y="433"/>
                  </a:lnTo>
                  <a:lnTo>
                    <a:pt x="0" y="435"/>
                  </a:lnTo>
                  <a:close/>
                  <a:moveTo>
                    <a:pt x="3308" y="548"/>
                  </a:moveTo>
                  <a:lnTo>
                    <a:pt x="3304" y="548"/>
                  </a:lnTo>
                  <a:lnTo>
                    <a:pt x="3301" y="550"/>
                  </a:lnTo>
                  <a:lnTo>
                    <a:pt x="3299" y="552"/>
                  </a:lnTo>
                  <a:lnTo>
                    <a:pt x="3297" y="553"/>
                  </a:lnTo>
                  <a:lnTo>
                    <a:pt x="3292" y="555"/>
                  </a:lnTo>
                  <a:lnTo>
                    <a:pt x="3292" y="555"/>
                  </a:lnTo>
                  <a:lnTo>
                    <a:pt x="3292" y="555"/>
                  </a:lnTo>
                  <a:lnTo>
                    <a:pt x="3292" y="555"/>
                  </a:lnTo>
                  <a:lnTo>
                    <a:pt x="3290" y="555"/>
                  </a:lnTo>
                  <a:lnTo>
                    <a:pt x="3290" y="553"/>
                  </a:lnTo>
                  <a:lnTo>
                    <a:pt x="3287" y="553"/>
                  </a:lnTo>
                  <a:lnTo>
                    <a:pt x="3287" y="552"/>
                  </a:lnTo>
                  <a:lnTo>
                    <a:pt x="3280" y="552"/>
                  </a:lnTo>
                  <a:lnTo>
                    <a:pt x="3280" y="550"/>
                  </a:lnTo>
                  <a:lnTo>
                    <a:pt x="3276" y="546"/>
                  </a:lnTo>
                  <a:lnTo>
                    <a:pt x="3276" y="539"/>
                  </a:lnTo>
                  <a:lnTo>
                    <a:pt x="3275" y="539"/>
                  </a:lnTo>
                  <a:lnTo>
                    <a:pt x="3275" y="539"/>
                  </a:lnTo>
                  <a:lnTo>
                    <a:pt x="3276" y="538"/>
                  </a:lnTo>
                  <a:lnTo>
                    <a:pt x="3276" y="538"/>
                  </a:lnTo>
                  <a:lnTo>
                    <a:pt x="3275" y="531"/>
                  </a:lnTo>
                  <a:lnTo>
                    <a:pt x="3271" y="532"/>
                  </a:lnTo>
                  <a:lnTo>
                    <a:pt x="3271" y="531"/>
                  </a:lnTo>
                  <a:lnTo>
                    <a:pt x="3271" y="529"/>
                  </a:lnTo>
                  <a:lnTo>
                    <a:pt x="3271" y="527"/>
                  </a:lnTo>
                  <a:lnTo>
                    <a:pt x="3271" y="527"/>
                  </a:lnTo>
                  <a:lnTo>
                    <a:pt x="3271" y="525"/>
                  </a:lnTo>
                  <a:lnTo>
                    <a:pt x="3269" y="525"/>
                  </a:lnTo>
                  <a:lnTo>
                    <a:pt x="3269" y="531"/>
                  </a:lnTo>
                  <a:lnTo>
                    <a:pt x="3268" y="531"/>
                  </a:lnTo>
                  <a:lnTo>
                    <a:pt x="3268" y="538"/>
                  </a:lnTo>
                  <a:lnTo>
                    <a:pt x="3266" y="538"/>
                  </a:lnTo>
                  <a:lnTo>
                    <a:pt x="3264" y="534"/>
                  </a:lnTo>
                  <a:lnTo>
                    <a:pt x="3261" y="534"/>
                  </a:lnTo>
                  <a:lnTo>
                    <a:pt x="3261" y="532"/>
                  </a:lnTo>
                  <a:lnTo>
                    <a:pt x="3259" y="532"/>
                  </a:lnTo>
                  <a:lnTo>
                    <a:pt x="3259" y="522"/>
                  </a:lnTo>
                  <a:lnTo>
                    <a:pt x="3259" y="522"/>
                  </a:lnTo>
                  <a:lnTo>
                    <a:pt x="3259" y="520"/>
                  </a:lnTo>
                  <a:lnTo>
                    <a:pt x="3259" y="518"/>
                  </a:lnTo>
                  <a:lnTo>
                    <a:pt x="3259" y="518"/>
                  </a:lnTo>
                  <a:lnTo>
                    <a:pt x="3259" y="517"/>
                  </a:lnTo>
                  <a:lnTo>
                    <a:pt x="3257" y="517"/>
                  </a:lnTo>
                  <a:lnTo>
                    <a:pt x="3255" y="513"/>
                  </a:lnTo>
                  <a:lnTo>
                    <a:pt x="3255" y="510"/>
                  </a:lnTo>
                  <a:lnTo>
                    <a:pt x="3257" y="508"/>
                  </a:lnTo>
                  <a:lnTo>
                    <a:pt x="3257" y="508"/>
                  </a:lnTo>
                  <a:lnTo>
                    <a:pt x="3257" y="501"/>
                  </a:lnTo>
                  <a:lnTo>
                    <a:pt x="3250" y="501"/>
                  </a:lnTo>
                  <a:lnTo>
                    <a:pt x="3250" y="498"/>
                  </a:lnTo>
                  <a:lnTo>
                    <a:pt x="3247" y="496"/>
                  </a:lnTo>
                  <a:lnTo>
                    <a:pt x="3247" y="492"/>
                  </a:lnTo>
                  <a:lnTo>
                    <a:pt x="3241" y="492"/>
                  </a:lnTo>
                  <a:lnTo>
                    <a:pt x="3241" y="489"/>
                  </a:lnTo>
                  <a:lnTo>
                    <a:pt x="3241" y="489"/>
                  </a:lnTo>
                  <a:lnTo>
                    <a:pt x="3238" y="489"/>
                  </a:lnTo>
                  <a:lnTo>
                    <a:pt x="3238" y="492"/>
                  </a:lnTo>
                  <a:lnTo>
                    <a:pt x="3236" y="491"/>
                  </a:lnTo>
                  <a:lnTo>
                    <a:pt x="3236" y="491"/>
                  </a:lnTo>
                  <a:lnTo>
                    <a:pt x="3236" y="489"/>
                  </a:lnTo>
                  <a:lnTo>
                    <a:pt x="3235" y="489"/>
                  </a:lnTo>
                  <a:lnTo>
                    <a:pt x="3235" y="487"/>
                  </a:lnTo>
                  <a:lnTo>
                    <a:pt x="3233" y="485"/>
                  </a:lnTo>
                  <a:lnTo>
                    <a:pt x="3231" y="484"/>
                  </a:lnTo>
                  <a:lnTo>
                    <a:pt x="3229" y="484"/>
                  </a:lnTo>
                  <a:lnTo>
                    <a:pt x="3231" y="480"/>
                  </a:lnTo>
                  <a:lnTo>
                    <a:pt x="3228" y="480"/>
                  </a:lnTo>
                  <a:lnTo>
                    <a:pt x="3226" y="480"/>
                  </a:lnTo>
                  <a:lnTo>
                    <a:pt x="3226" y="484"/>
                  </a:lnTo>
                  <a:lnTo>
                    <a:pt x="3228" y="485"/>
                  </a:lnTo>
                  <a:lnTo>
                    <a:pt x="3229" y="489"/>
                  </a:lnTo>
                  <a:lnTo>
                    <a:pt x="3233" y="489"/>
                  </a:lnTo>
                  <a:lnTo>
                    <a:pt x="3233" y="492"/>
                  </a:lnTo>
                  <a:lnTo>
                    <a:pt x="3235" y="492"/>
                  </a:lnTo>
                  <a:lnTo>
                    <a:pt x="3235" y="496"/>
                  </a:lnTo>
                  <a:lnTo>
                    <a:pt x="3236" y="496"/>
                  </a:lnTo>
                  <a:lnTo>
                    <a:pt x="3236" y="501"/>
                  </a:lnTo>
                  <a:lnTo>
                    <a:pt x="3238" y="501"/>
                  </a:lnTo>
                  <a:lnTo>
                    <a:pt x="3238" y="505"/>
                  </a:lnTo>
                  <a:lnTo>
                    <a:pt x="3241" y="506"/>
                  </a:lnTo>
                  <a:lnTo>
                    <a:pt x="3241" y="508"/>
                  </a:lnTo>
                  <a:lnTo>
                    <a:pt x="3241" y="508"/>
                  </a:lnTo>
                  <a:lnTo>
                    <a:pt x="3241" y="510"/>
                  </a:lnTo>
                  <a:lnTo>
                    <a:pt x="3245" y="512"/>
                  </a:lnTo>
                  <a:lnTo>
                    <a:pt x="3245" y="515"/>
                  </a:lnTo>
                  <a:lnTo>
                    <a:pt x="3247" y="517"/>
                  </a:lnTo>
                  <a:lnTo>
                    <a:pt x="3248" y="518"/>
                  </a:lnTo>
                  <a:lnTo>
                    <a:pt x="3252" y="518"/>
                  </a:lnTo>
                  <a:lnTo>
                    <a:pt x="3254" y="525"/>
                  </a:lnTo>
                  <a:lnTo>
                    <a:pt x="3250" y="525"/>
                  </a:lnTo>
                  <a:lnTo>
                    <a:pt x="3252" y="529"/>
                  </a:lnTo>
                  <a:lnTo>
                    <a:pt x="3252" y="531"/>
                  </a:lnTo>
                  <a:lnTo>
                    <a:pt x="3252" y="534"/>
                  </a:lnTo>
                  <a:lnTo>
                    <a:pt x="3257" y="534"/>
                  </a:lnTo>
                  <a:lnTo>
                    <a:pt x="3257" y="536"/>
                  </a:lnTo>
                  <a:lnTo>
                    <a:pt x="3255" y="536"/>
                  </a:lnTo>
                  <a:lnTo>
                    <a:pt x="3255" y="538"/>
                  </a:lnTo>
                  <a:lnTo>
                    <a:pt x="3255" y="539"/>
                  </a:lnTo>
                  <a:lnTo>
                    <a:pt x="3255" y="543"/>
                  </a:lnTo>
                  <a:lnTo>
                    <a:pt x="3257" y="546"/>
                  </a:lnTo>
                  <a:lnTo>
                    <a:pt x="3257" y="548"/>
                  </a:lnTo>
                  <a:lnTo>
                    <a:pt x="3257" y="552"/>
                  </a:lnTo>
                  <a:lnTo>
                    <a:pt x="3257" y="552"/>
                  </a:lnTo>
                  <a:lnTo>
                    <a:pt x="3257" y="559"/>
                  </a:lnTo>
                  <a:lnTo>
                    <a:pt x="3255" y="559"/>
                  </a:lnTo>
                  <a:lnTo>
                    <a:pt x="3255" y="560"/>
                  </a:lnTo>
                  <a:lnTo>
                    <a:pt x="3254" y="562"/>
                  </a:lnTo>
                  <a:lnTo>
                    <a:pt x="3254" y="566"/>
                  </a:lnTo>
                  <a:lnTo>
                    <a:pt x="3252" y="566"/>
                  </a:lnTo>
                  <a:lnTo>
                    <a:pt x="3252" y="569"/>
                  </a:lnTo>
                  <a:lnTo>
                    <a:pt x="3250" y="569"/>
                  </a:lnTo>
                  <a:lnTo>
                    <a:pt x="3250" y="573"/>
                  </a:lnTo>
                  <a:lnTo>
                    <a:pt x="3247" y="573"/>
                  </a:lnTo>
                  <a:lnTo>
                    <a:pt x="3245" y="573"/>
                  </a:lnTo>
                  <a:lnTo>
                    <a:pt x="3241" y="573"/>
                  </a:lnTo>
                  <a:lnTo>
                    <a:pt x="3241" y="574"/>
                  </a:lnTo>
                  <a:lnTo>
                    <a:pt x="3241" y="574"/>
                  </a:lnTo>
                  <a:lnTo>
                    <a:pt x="3241" y="576"/>
                  </a:lnTo>
                  <a:lnTo>
                    <a:pt x="3241" y="580"/>
                  </a:lnTo>
                  <a:lnTo>
                    <a:pt x="3245" y="581"/>
                  </a:lnTo>
                  <a:lnTo>
                    <a:pt x="3247" y="583"/>
                  </a:lnTo>
                  <a:lnTo>
                    <a:pt x="3250" y="583"/>
                  </a:lnTo>
                  <a:lnTo>
                    <a:pt x="3254" y="585"/>
                  </a:lnTo>
                  <a:lnTo>
                    <a:pt x="3254" y="587"/>
                  </a:lnTo>
                  <a:lnTo>
                    <a:pt x="3255" y="588"/>
                  </a:lnTo>
                  <a:lnTo>
                    <a:pt x="3257" y="588"/>
                  </a:lnTo>
                  <a:lnTo>
                    <a:pt x="3259" y="590"/>
                  </a:lnTo>
                  <a:lnTo>
                    <a:pt x="3261" y="594"/>
                  </a:lnTo>
                  <a:lnTo>
                    <a:pt x="3261" y="597"/>
                  </a:lnTo>
                  <a:lnTo>
                    <a:pt x="3262" y="601"/>
                  </a:lnTo>
                  <a:lnTo>
                    <a:pt x="3262" y="606"/>
                  </a:lnTo>
                  <a:lnTo>
                    <a:pt x="3261" y="606"/>
                  </a:lnTo>
                  <a:lnTo>
                    <a:pt x="3259" y="611"/>
                  </a:lnTo>
                  <a:lnTo>
                    <a:pt x="3259" y="611"/>
                  </a:lnTo>
                  <a:lnTo>
                    <a:pt x="3257" y="613"/>
                  </a:lnTo>
                  <a:lnTo>
                    <a:pt x="3257" y="615"/>
                  </a:lnTo>
                  <a:lnTo>
                    <a:pt x="3257" y="616"/>
                  </a:lnTo>
                  <a:lnTo>
                    <a:pt x="3259" y="618"/>
                  </a:lnTo>
                  <a:lnTo>
                    <a:pt x="3259" y="618"/>
                  </a:lnTo>
                  <a:lnTo>
                    <a:pt x="3259" y="618"/>
                  </a:lnTo>
                  <a:lnTo>
                    <a:pt x="3262" y="618"/>
                  </a:lnTo>
                  <a:lnTo>
                    <a:pt x="3266" y="620"/>
                  </a:lnTo>
                  <a:lnTo>
                    <a:pt x="3268" y="621"/>
                  </a:lnTo>
                  <a:lnTo>
                    <a:pt x="3269" y="623"/>
                  </a:lnTo>
                  <a:lnTo>
                    <a:pt x="3271" y="623"/>
                  </a:lnTo>
                  <a:lnTo>
                    <a:pt x="3273" y="621"/>
                  </a:lnTo>
                  <a:lnTo>
                    <a:pt x="3275" y="618"/>
                  </a:lnTo>
                  <a:lnTo>
                    <a:pt x="3278" y="616"/>
                  </a:lnTo>
                  <a:lnTo>
                    <a:pt x="3278" y="613"/>
                  </a:lnTo>
                  <a:lnTo>
                    <a:pt x="3278" y="613"/>
                  </a:lnTo>
                  <a:lnTo>
                    <a:pt x="3280" y="609"/>
                  </a:lnTo>
                  <a:lnTo>
                    <a:pt x="3280" y="609"/>
                  </a:lnTo>
                  <a:lnTo>
                    <a:pt x="3280" y="602"/>
                  </a:lnTo>
                  <a:lnTo>
                    <a:pt x="3290" y="597"/>
                  </a:lnTo>
                  <a:lnTo>
                    <a:pt x="3290" y="590"/>
                  </a:lnTo>
                  <a:lnTo>
                    <a:pt x="3290" y="590"/>
                  </a:lnTo>
                  <a:lnTo>
                    <a:pt x="3290" y="588"/>
                  </a:lnTo>
                  <a:lnTo>
                    <a:pt x="3292" y="588"/>
                  </a:lnTo>
                  <a:lnTo>
                    <a:pt x="3292" y="588"/>
                  </a:lnTo>
                  <a:lnTo>
                    <a:pt x="3292" y="587"/>
                  </a:lnTo>
                  <a:lnTo>
                    <a:pt x="3290" y="585"/>
                  </a:lnTo>
                  <a:lnTo>
                    <a:pt x="3290" y="581"/>
                  </a:lnTo>
                  <a:lnTo>
                    <a:pt x="3294" y="580"/>
                  </a:lnTo>
                  <a:lnTo>
                    <a:pt x="3296" y="578"/>
                  </a:lnTo>
                  <a:lnTo>
                    <a:pt x="3299" y="576"/>
                  </a:lnTo>
                  <a:lnTo>
                    <a:pt x="3303" y="576"/>
                  </a:lnTo>
                  <a:lnTo>
                    <a:pt x="3303" y="580"/>
                  </a:lnTo>
                  <a:lnTo>
                    <a:pt x="3304" y="580"/>
                  </a:lnTo>
                  <a:lnTo>
                    <a:pt x="3303" y="571"/>
                  </a:lnTo>
                  <a:lnTo>
                    <a:pt x="3306" y="569"/>
                  </a:lnTo>
                  <a:lnTo>
                    <a:pt x="3306" y="567"/>
                  </a:lnTo>
                  <a:lnTo>
                    <a:pt x="3308" y="567"/>
                  </a:lnTo>
                  <a:lnTo>
                    <a:pt x="3308" y="564"/>
                  </a:lnTo>
                  <a:lnTo>
                    <a:pt x="3308" y="564"/>
                  </a:lnTo>
                  <a:lnTo>
                    <a:pt x="3308" y="560"/>
                  </a:lnTo>
                  <a:lnTo>
                    <a:pt x="3310" y="560"/>
                  </a:lnTo>
                  <a:lnTo>
                    <a:pt x="3310" y="559"/>
                  </a:lnTo>
                  <a:lnTo>
                    <a:pt x="3311" y="559"/>
                  </a:lnTo>
                  <a:lnTo>
                    <a:pt x="3311" y="555"/>
                  </a:lnTo>
                  <a:lnTo>
                    <a:pt x="3313" y="555"/>
                  </a:lnTo>
                  <a:lnTo>
                    <a:pt x="3313" y="553"/>
                  </a:lnTo>
                  <a:lnTo>
                    <a:pt x="3311" y="552"/>
                  </a:lnTo>
                  <a:lnTo>
                    <a:pt x="3311" y="550"/>
                  </a:lnTo>
                  <a:lnTo>
                    <a:pt x="3310" y="548"/>
                  </a:lnTo>
                  <a:lnTo>
                    <a:pt x="3310" y="548"/>
                  </a:lnTo>
                  <a:lnTo>
                    <a:pt x="3308" y="548"/>
                  </a:lnTo>
                  <a:close/>
                  <a:moveTo>
                    <a:pt x="2721" y="498"/>
                  </a:moveTo>
                  <a:lnTo>
                    <a:pt x="2713" y="499"/>
                  </a:lnTo>
                  <a:lnTo>
                    <a:pt x="2713" y="505"/>
                  </a:lnTo>
                  <a:lnTo>
                    <a:pt x="2716" y="505"/>
                  </a:lnTo>
                  <a:lnTo>
                    <a:pt x="2721" y="505"/>
                  </a:lnTo>
                  <a:lnTo>
                    <a:pt x="2725" y="505"/>
                  </a:lnTo>
                  <a:lnTo>
                    <a:pt x="2725" y="501"/>
                  </a:lnTo>
                  <a:lnTo>
                    <a:pt x="2721" y="499"/>
                  </a:lnTo>
                  <a:lnTo>
                    <a:pt x="2721" y="498"/>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1">
                <a:solidFill>
                  <a:prstClr val="black"/>
                </a:solidFill>
                <a:latin typeface="Arial" panose="020B0604020202020204" pitchFamily="34" charset="0"/>
                <a:cs typeface="Arial" panose="020B0604020202020204" pitchFamily="34" charset="0"/>
              </a:endParaRPr>
            </a:p>
          </p:txBody>
        </p:sp>
        <p:sp>
          <p:nvSpPr>
            <p:cNvPr id="332" name="Freeform 18"/>
            <p:cNvSpPr>
              <a:spLocks noEditPoints="1"/>
            </p:cNvSpPr>
            <p:nvPr/>
          </p:nvSpPr>
          <p:spPr bwMode="auto">
            <a:xfrm>
              <a:off x="2873375" y="5187950"/>
              <a:ext cx="5713413" cy="638175"/>
            </a:xfrm>
            <a:custGeom>
              <a:avLst/>
              <a:gdLst>
                <a:gd name="T0" fmla="*/ 3133 w 3599"/>
                <a:gd name="T1" fmla="*/ 67 h 402"/>
                <a:gd name="T2" fmla="*/ 3194 w 3599"/>
                <a:gd name="T3" fmla="*/ 65 h 402"/>
                <a:gd name="T4" fmla="*/ 3159 w 3599"/>
                <a:gd name="T5" fmla="*/ 86 h 402"/>
                <a:gd name="T6" fmla="*/ 3152 w 3599"/>
                <a:gd name="T7" fmla="*/ 100 h 402"/>
                <a:gd name="T8" fmla="*/ 3165 w 3599"/>
                <a:gd name="T9" fmla="*/ 133 h 402"/>
                <a:gd name="T10" fmla="*/ 3182 w 3599"/>
                <a:gd name="T11" fmla="*/ 138 h 402"/>
                <a:gd name="T12" fmla="*/ 3189 w 3599"/>
                <a:gd name="T13" fmla="*/ 130 h 402"/>
                <a:gd name="T14" fmla="*/ 3196 w 3599"/>
                <a:gd name="T15" fmla="*/ 110 h 402"/>
                <a:gd name="T16" fmla="*/ 3561 w 3599"/>
                <a:gd name="T17" fmla="*/ 91 h 402"/>
                <a:gd name="T18" fmla="*/ 3533 w 3599"/>
                <a:gd name="T19" fmla="*/ 119 h 402"/>
                <a:gd name="T20" fmla="*/ 3510 w 3599"/>
                <a:gd name="T21" fmla="*/ 149 h 402"/>
                <a:gd name="T22" fmla="*/ 3477 w 3599"/>
                <a:gd name="T23" fmla="*/ 172 h 402"/>
                <a:gd name="T24" fmla="*/ 3465 w 3599"/>
                <a:gd name="T25" fmla="*/ 196 h 402"/>
                <a:gd name="T26" fmla="*/ 3494 w 3599"/>
                <a:gd name="T27" fmla="*/ 206 h 402"/>
                <a:gd name="T28" fmla="*/ 3524 w 3599"/>
                <a:gd name="T29" fmla="*/ 189 h 402"/>
                <a:gd name="T30" fmla="*/ 3536 w 3599"/>
                <a:gd name="T31" fmla="*/ 159 h 402"/>
                <a:gd name="T32" fmla="*/ 3554 w 3599"/>
                <a:gd name="T33" fmla="*/ 145 h 402"/>
                <a:gd name="T34" fmla="*/ 3576 w 3599"/>
                <a:gd name="T35" fmla="*/ 114 h 402"/>
                <a:gd name="T36" fmla="*/ 3569 w 3599"/>
                <a:gd name="T37" fmla="*/ 91 h 402"/>
                <a:gd name="T38" fmla="*/ 35 w 3599"/>
                <a:gd name="T39" fmla="*/ 119 h 402"/>
                <a:gd name="T40" fmla="*/ 24 w 3599"/>
                <a:gd name="T41" fmla="*/ 112 h 402"/>
                <a:gd name="T42" fmla="*/ 21 w 3599"/>
                <a:gd name="T43" fmla="*/ 156 h 402"/>
                <a:gd name="T44" fmla="*/ 19 w 3599"/>
                <a:gd name="T45" fmla="*/ 182 h 402"/>
                <a:gd name="T46" fmla="*/ 23 w 3599"/>
                <a:gd name="T47" fmla="*/ 166 h 402"/>
                <a:gd name="T48" fmla="*/ 3482 w 3599"/>
                <a:gd name="T49" fmla="*/ 206 h 402"/>
                <a:gd name="T50" fmla="*/ 3482 w 3599"/>
                <a:gd name="T51" fmla="*/ 206 h 402"/>
                <a:gd name="T52" fmla="*/ 5 w 3599"/>
                <a:gd name="T53" fmla="*/ 262 h 402"/>
                <a:gd name="T54" fmla="*/ 17 w 3599"/>
                <a:gd name="T55" fmla="*/ 259 h 402"/>
                <a:gd name="T56" fmla="*/ 7 w 3599"/>
                <a:gd name="T57" fmla="*/ 236 h 402"/>
                <a:gd name="T58" fmla="*/ 9 w 3599"/>
                <a:gd name="T59" fmla="*/ 283 h 402"/>
                <a:gd name="T60" fmla="*/ 21 w 3599"/>
                <a:gd name="T61" fmla="*/ 287 h 402"/>
                <a:gd name="T62" fmla="*/ 17 w 3599"/>
                <a:gd name="T63" fmla="*/ 299 h 402"/>
                <a:gd name="T64" fmla="*/ 9 w 3599"/>
                <a:gd name="T65" fmla="*/ 289 h 402"/>
                <a:gd name="T66" fmla="*/ 227 w 3599"/>
                <a:gd name="T67" fmla="*/ 301 h 402"/>
                <a:gd name="T68" fmla="*/ 209 w 3599"/>
                <a:gd name="T69" fmla="*/ 311 h 402"/>
                <a:gd name="T70" fmla="*/ 216 w 3599"/>
                <a:gd name="T71" fmla="*/ 313 h 402"/>
                <a:gd name="T72" fmla="*/ 243 w 3599"/>
                <a:gd name="T73" fmla="*/ 302 h 402"/>
                <a:gd name="T74" fmla="*/ 229 w 3599"/>
                <a:gd name="T75" fmla="*/ 323 h 402"/>
                <a:gd name="T76" fmla="*/ 251 w 3599"/>
                <a:gd name="T77" fmla="*/ 311 h 402"/>
                <a:gd name="T78" fmla="*/ 16 w 3599"/>
                <a:gd name="T79" fmla="*/ 330 h 402"/>
                <a:gd name="T80" fmla="*/ 12 w 3599"/>
                <a:gd name="T81" fmla="*/ 311 h 402"/>
                <a:gd name="T82" fmla="*/ 28 w 3599"/>
                <a:gd name="T83" fmla="*/ 343 h 402"/>
                <a:gd name="T84" fmla="*/ 103 w 3599"/>
                <a:gd name="T85" fmla="*/ 343 h 402"/>
                <a:gd name="T86" fmla="*/ 91 w 3599"/>
                <a:gd name="T87" fmla="*/ 329 h 402"/>
                <a:gd name="T88" fmla="*/ 70 w 3599"/>
                <a:gd name="T89" fmla="*/ 343 h 402"/>
                <a:gd name="T90" fmla="*/ 73 w 3599"/>
                <a:gd name="T91" fmla="*/ 360 h 402"/>
                <a:gd name="T92" fmla="*/ 70 w 3599"/>
                <a:gd name="T93" fmla="*/ 367 h 402"/>
                <a:gd name="T94" fmla="*/ 61 w 3599"/>
                <a:gd name="T95" fmla="*/ 358 h 402"/>
                <a:gd name="T96" fmla="*/ 59 w 3599"/>
                <a:gd name="T97" fmla="*/ 367 h 402"/>
                <a:gd name="T98" fmla="*/ 73 w 3599"/>
                <a:gd name="T99" fmla="*/ 376 h 402"/>
                <a:gd name="T100" fmla="*/ 86 w 3599"/>
                <a:gd name="T101" fmla="*/ 381 h 402"/>
                <a:gd name="T102" fmla="*/ 115 w 3599"/>
                <a:gd name="T103" fmla="*/ 385 h 402"/>
                <a:gd name="T104" fmla="*/ 107 w 3599"/>
                <a:gd name="T105" fmla="*/ 376 h 402"/>
                <a:gd name="T106" fmla="*/ 40 w 3599"/>
                <a:gd name="T107" fmla="*/ 344 h 402"/>
                <a:gd name="T108" fmla="*/ 40 w 3599"/>
                <a:gd name="T109" fmla="*/ 360 h 402"/>
                <a:gd name="T110" fmla="*/ 162 w 3599"/>
                <a:gd name="T111" fmla="*/ 374 h 402"/>
                <a:gd name="T112" fmla="*/ 553 w 3599"/>
                <a:gd name="T113" fmla="*/ 378 h 402"/>
                <a:gd name="T114" fmla="*/ 61 w 3599"/>
                <a:gd name="T115" fmla="*/ 383 h 402"/>
                <a:gd name="T116" fmla="*/ 91 w 3599"/>
                <a:gd name="T117" fmla="*/ 379 h 402"/>
                <a:gd name="T118" fmla="*/ 101 w 3599"/>
                <a:gd name="T119" fmla="*/ 388 h 402"/>
                <a:gd name="T120" fmla="*/ 107 w 3599"/>
                <a:gd name="T121" fmla="*/ 40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99" h="402">
                  <a:moveTo>
                    <a:pt x="3599" y="4"/>
                  </a:moveTo>
                  <a:lnTo>
                    <a:pt x="3599" y="0"/>
                  </a:lnTo>
                  <a:lnTo>
                    <a:pt x="3599" y="0"/>
                  </a:lnTo>
                  <a:lnTo>
                    <a:pt x="3599" y="0"/>
                  </a:lnTo>
                  <a:lnTo>
                    <a:pt x="3597" y="0"/>
                  </a:lnTo>
                  <a:lnTo>
                    <a:pt x="3599" y="0"/>
                  </a:lnTo>
                  <a:lnTo>
                    <a:pt x="3599" y="4"/>
                  </a:lnTo>
                  <a:lnTo>
                    <a:pt x="3599" y="4"/>
                  </a:lnTo>
                  <a:close/>
                  <a:moveTo>
                    <a:pt x="3133" y="70"/>
                  </a:moveTo>
                  <a:lnTo>
                    <a:pt x="3135" y="70"/>
                  </a:lnTo>
                  <a:lnTo>
                    <a:pt x="3137" y="67"/>
                  </a:lnTo>
                  <a:lnTo>
                    <a:pt x="3137" y="65"/>
                  </a:lnTo>
                  <a:lnTo>
                    <a:pt x="3137" y="62"/>
                  </a:lnTo>
                  <a:lnTo>
                    <a:pt x="3135" y="62"/>
                  </a:lnTo>
                  <a:lnTo>
                    <a:pt x="3133" y="65"/>
                  </a:lnTo>
                  <a:lnTo>
                    <a:pt x="3133" y="67"/>
                  </a:lnTo>
                  <a:lnTo>
                    <a:pt x="3133" y="70"/>
                  </a:lnTo>
                  <a:close/>
                  <a:moveTo>
                    <a:pt x="3194" y="65"/>
                  </a:moveTo>
                  <a:lnTo>
                    <a:pt x="3194" y="67"/>
                  </a:lnTo>
                  <a:lnTo>
                    <a:pt x="3192" y="67"/>
                  </a:lnTo>
                  <a:lnTo>
                    <a:pt x="3191" y="70"/>
                  </a:lnTo>
                  <a:lnTo>
                    <a:pt x="3194" y="70"/>
                  </a:lnTo>
                  <a:lnTo>
                    <a:pt x="3194" y="74"/>
                  </a:lnTo>
                  <a:lnTo>
                    <a:pt x="3194" y="76"/>
                  </a:lnTo>
                  <a:lnTo>
                    <a:pt x="3198" y="76"/>
                  </a:lnTo>
                  <a:lnTo>
                    <a:pt x="3199" y="74"/>
                  </a:lnTo>
                  <a:lnTo>
                    <a:pt x="3201" y="74"/>
                  </a:lnTo>
                  <a:lnTo>
                    <a:pt x="3199" y="72"/>
                  </a:lnTo>
                  <a:lnTo>
                    <a:pt x="3199" y="69"/>
                  </a:lnTo>
                  <a:lnTo>
                    <a:pt x="3198" y="67"/>
                  </a:lnTo>
                  <a:lnTo>
                    <a:pt x="3196" y="67"/>
                  </a:lnTo>
                  <a:lnTo>
                    <a:pt x="3194" y="65"/>
                  </a:lnTo>
                  <a:close/>
                  <a:moveTo>
                    <a:pt x="3194" y="84"/>
                  </a:moveTo>
                  <a:lnTo>
                    <a:pt x="3194" y="84"/>
                  </a:lnTo>
                  <a:lnTo>
                    <a:pt x="3191" y="88"/>
                  </a:lnTo>
                  <a:lnTo>
                    <a:pt x="3189" y="88"/>
                  </a:lnTo>
                  <a:lnTo>
                    <a:pt x="3185" y="90"/>
                  </a:lnTo>
                  <a:lnTo>
                    <a:pt x="3182" y="91"/>
                  </a:lnTo>
                  <a:lnTo>
                    <a:pt x="3182" y="93"/>
                  </a:lnTo>
                  <a:lnTo>
                    <a:pt x="3179" y="93"/>
                  </a:lnTo>
                  <a:lnTo>
                    <a:pt x="3175" y="93"/>
                  </a:lnTo>
                  <a:lnTo>
                    <a:pt x="3173" y="91"/>
                  </a:lnTo>
                  <a:lnTo>
                    <a:pt x="3173" y="91"/>
                  </a:lnTo>
                  <a:lnTo>
                    <a:pt x="3170" y="91"/>
                  </a:lnTo>
                  <a:lnTo>
                    <a:pt x="3170" y="90"/>
                  </a:lnTo>
                  <a:lnTo>
                    <a:pt x="3168" y="90"/>
                  </a:lnTo>
                  <a:lnTo>
                    <a:pt x="3166" y="88"/>
                  </a:lnTo>
                  <a:lnTo>
                    <a:pt x="3159" y="86"/>
                  </a:lnTo>
                  <a:lnTo>
                    <a:pt x="3159" y="84"/>
                  </a:lnTo>
                  <a:lnTo>
                    <a:pt x="3158" y="84"/>
                  </a:lnTo>
                  <a:lnTo>
                    <a:pt x="3158" y="84"/>
                  </a:lnTo>
                  <a:lnTo>
                    <a:pt x="3156" y="84"/>
                  </a:lnTo>
                  <a:lnTo>
                    <a:pt x="3154" y="84"/>
                  </a:lnTo>
                  <a:lnTo>
                    <a:pt x="3152" y="84"/>
                  </a:lnTo>
                  <a:lnTo>
                    <a:pt x="3152" y="84"/>
                  </a:lnTo>
                  <a:lnTo>
                    <a:pt x="3151" y="84"/>
                  </a:lnTo>
                  <a:lnTo>
                    <a:pt x="3149" y="83"/>
                  </a:lnTo>
                  <a:lnTo>
                    <a:pt x="3147" y="83"/>
                  </a:lnTo>
                  <a:lnTo>
                    <a:pt x="3147" y="83"/>
                  </a:lnTo>
                  <a:lnTo>
                    <a:pt x="3145" y="83"/>
                  </a:lnTo>
                  <a:lnTo>
                    <a:pt x="3147" y="95"/>
                  </a:lnTo>
                  <a:lnTo>
                    <a:pt x="3151" y="98"/>
                  </a:lnTo>
                  <a:lnTo>
                    <a:pt x="3151" y="100"/>
                  </a:lnTo>
                  <a:lnTo>
                    <a:pt x="3152" y="100"/>
                  </a:lnTo>
                  <a:lnTo>
                    <a:pt x="3152" y="103"/>
                  </a:lnTo>
                  <a:lnTo>
                    <a:pt x="3156" y="105"/>
                  </a:lnTo>
                  <a:lnTo>
                    <a:pt x="3156" y="109"/>
                  </a:lnTo>
                  <a:lnTo>
                    <a:pt x="3158" y="112"/>
                  </a:lnTo>
                  <a:lnTo>
                    <a:pt x="3159" y="112"/>
                  </a:lnTo>
                  <a:lnTo>
                    <a:pt x="3161" y="114"/>
                  </a:lnTo>
                  <a:lnTo>
                    <a:pt x="3161" y="116"/>
                  </a:lnTo>
                  <a:lnTo>
                    <a:pt x="3158" y="116"/>
                  </a:lnTo>
                  <a:lnTo>
                    <a:pt x="3158" y="123"/>
                  </a:lnTo>
                  <a:lnTo>
                    <a:pt x="3159" y="124"/>
                  </a:lnTo>
                  <a:lnTo>
                    <a:pt x="3161" y="128"/>
                  </a:lnTo>
                  <a:lnTo>
                    <a:pt x="3163" y="130"/>
                  </a:lnTo>
                  <a:lnTo>
                    <a:pt x="3163" y="130"/>
                  </a:lnTo>
                  <a:lnTo>
                    <a:pt x="3163" y="130"/>
                  </a:lnTo>
                  <a:lnTo>
                    <a:pt x="3163" y="131"/>
                  </a:lnTo>
                  <a:lnTo>
                    <a:pt x="3165" y="133"/>
                  </a:lnTo>
                  <a:lnTo>
                    <a:pt x="3165" y="133"/>
                  </a:lnTo>
                  <a:lnTo>
                    <a:pt x="3165" y="133"/>
                  </a:lnTo>
                  <a:lnTo>
                    <a:pt x="3166" y="135"/>
                  </a:lnTo>
                  <a:lnTo>
                    <a:pt x="3168" y="135"/>
                  </a:lnTo>
                  <a:lnTo>
                    <a:pt x="3170" y="135"/>
                  </a:lnTo>
                  <a:lnTo>
                    <a:pt x="3168" y="138"/>
                  </a:lnTo>
                  <a:lnTo>
                    <a:pt x="3168" y="138"/>
                  </a:lnTo>
                  <a:lnTo>
                    <a:pt x="3170" y="140"/>
                  </a:lnTo>
                  <a:lnTo>
                    <a:pt x="3170" y="140"/>
                  </a:lnTo>
                  <a:lnTo>
                    <a:pt x="3177" y="138"/>
                  </a:lnTo>
                  <a:lnTo>
                    <a:pt x="3177" y="142"/>
                  </a:lnTo>
                  <a:lnTo>
                    <a:pt x="3180" y="142"/>
                  </a:lnTo>
                  <a:lnTo>
                    <a:pt x="3180" y="140"/>
                  </a:lnTo>
                  <a:lnTo>
                    <a:pt x="3180" y="140"/>
                  </a:lnTo>
                  <a:lnTo>
                    <a:pt x="3182" y="138"/>
                  </a:lnTo>
                  <a:lnTo>
                    <a:pt x="3182" y="138"/>
                  </a:lnTo>
                  <a:lnTo>
                    <a:pt x="3185" y="138"/>
                  </a:lnTo>
                  <a:lnTo>
                    <a:pt x="3185" y="138"/>
                  </a:lnTo>
                  <a:lnTo>
                    <a:pt x="3185" y="138"/>
                  </a:lnTo>
                  <a:lnTo>
                    <a:pt x="3185" y="135"/>
                  </a:lnTo>
                  <a:lnTo>
                    <a:pt x="3185" y="135"/>
                  </a:lnTo>
                  <a:lnTo>
                    <a:pt x="3184" y="137"/>
                  </a:lnTo>
                  <a:lnTo>
                    <a:pt x="3184" y="137"/>
                  </a:lnTo>
                  <a:lnTo>
                    <a:pt x="3182" y="137"/>
                  </a:lnTo>
                  <a:lnTo>
                    <a:pt x="3182" y="131"/>
                  </a:lnTo>
                  <a:lnTo>
                    <a:pt x="3184" y="131"/>
                  </a:lnTo>
                  <a:lnTo>
                    <a:pt x="3184" y="130"/>
                  </a:lnTo>
                  <a:lnTo>
                    <a:pt x="3185" y="130"/>
                  </a:lnTo>
                  <a:lnTo>
                    <a:pt x="3185" y="128"/>
                  </a:lnTo>
                  <a:lnTo>
                    <a:pt x="3185" y="128"/>
                  </a:lnTo>
                  <a:lnTo>
                    <a:pt x="3187" y="128"/>
                  </a:lnTo>
                  <a:lnTo>
                    <a:pt x="3189" y="130"/>
                  </a:lnTo>
                  <a:lnTo>
                    <a:pt x="3189" y="131"/>
                  </a:lnTo>
                  <a:lnTo>
                    <a:pt x="3191" y="133"/>
                  </a:lnTo>
                  <a:lnTo>
                    <a:pt x="3191" y="133"/>
                  </a:lnTo>
                  <a:lnTo>
                    <a:pt x="3192" y="133"/>
                  </a:lnTo>
                  <a:lnTo>
                    <a:pt x="3192" y="131"/>
                  </a:lnTo>
                  <a:lnTo>
                    <a:pt x="3194" y="131"/>
                  </a:lnTo>
                  <a:lnTo>
                    <a:pt x="3194" y="128"/>
                  </a:lnTo>
                  <a:lnTo>
                    <a:pt x="3192" y="126"/>
                  </a:lnTo>
                  <a:lnTo>
                    <a:pt x="3191" y="126"/>
                  </a:lnTo>
                  <a:lnTo>
                    <a:pt x="3192" y="119"/>
                  </a:lnTo>
                  <a:lnTo>
                    <a:pt x="3194" y="119"/>
                  </a:lnTo>
                  <a:lnTo>
                    <a:pt x="3194" y="112"/>
                  </a:lnTo>
                  <a:lnTo>
                    <a:pt x="3194" y="112"/>
                  </a:lnTo>
                  <a:lnTo>
                    <a:pt x="3194" y="110"/>
                  </a:lnTo>
                  <a:lnTo>
                    <a:pt x="3196" y="110"/>
                  </a:lnTo>
                  <a:lnTo>
                    <a:pt x="3196" y="110"/>
                  </a:lnTo>
                  <a:lnTo>
                    <a:pt x="3196" y="112"/>
                  </a:lnTo>
                  <a:lnTo>
                    <a:pt x="3198" y="110"/>
                  </a:lnTo>
                  <a:lnTo>
                    <a:pt x="3198" y="105"/>
                  </a:lnTo>
                  <a:lnTo>
                    <a:pt x="3198" y="100"/>
                  </a:lnTo>
                  <a:lnTo>
                    <a:pt x="3198" y="93"/>
                  </a:lnTo>
                  <a:lnTo>
                    <a:pt x="3196" y="88"/>
                  </a:lnTo>
                  <a:lnTo>
                    <a:pt x="3194" y="84"/>
                  </a:lnTo>
                  <a:lnTo>
                    <a:pt x="3194" y="84"/>
                  </a:lnTo>
                  <a:close/>
                  <a:moveTo>
                    <a:pt x="3571" y="97"/>
                  </a:moveTo>
                  <a:lnTo>
                    <a:pt x="3569" y="95"/>
                  </a:lnTo>
                  <a:lnTo>
                    <a:pt x="3568" y="95"/>
                  </a:lnTo>
                  <a:lnTo>
                    <a:pt x="3566" y="95"/>
                  </a:lnTo>
                  <a:lnTo>
                    <a:pt x="3566" y="97"/>
                  </a:lnTo>
                  <a:lnTo>
                    <a:pt x="3563" y="97"/>
                  </a:lnTo>
                  <a:lnTo>
                    <a:pt x="3561" y="97"/>
                  </a:lnTo>
                  <a:lnTo>
                    <a:pt x="3561" y="91"/>
                  </a:lnTo>
                  <a:lnTo>
                    <a:pt x="3557" y="90"/>
                  </a:lnTo>
                  <a:lnTo>
                    <a:pt x="3557" y="88"/>
                  </a:lnTo>
                  <a:lnTo>
                    <a:pt x="3554" y="88"/>
                  </a:lnTo>
                  <a:lnTo>
                    <a:pt x="3554" y="84"/>
                  </a:lnTo>
                  <a:lnTo>
                    <a:pt x="3557" y="84"/>
                  </a:lnTo>
                  <a:lnTo>
                    <a:pt x="3557" y="83"/>
                  </a:lnTo>
                  <a:lnTo>
                    <a:pt x="3552" y="83"/>
                  </a:lnTo>
                  <a:lnTo>
                    <a:pt x="3543" y="91"/>
                  </a:lnTo>
                  <a:lnTo>
                    <a:pt x="3543" y="105"/>
                  </a:lnTo>
                  <a:lnTo>
                    <a:pt x="3540" y="109"/>
                  </a:lnTo>
                  <a:lnTo>
                    <a:pt x="3538" y="110"/>
                  </a:lnTo>
                  <a:lnTo>
                    <a:pt x="3538" y="112"/>
                  </a:lnTo>
                  <a:lnTo>
                    <a:pt x="3538" y="112"/>
                  </a:lnTo>
                  <a:lnTo>
                    <a:pt x="3538" y="114"/>
                  </a:lnTo>
                  <a:lnTo>
                    <a:pt x="3535" y="116"/>
                  </a:lnTo>
                  <a:lnTo>
                    <a:pt x="3533" y="119"/>
                  </a:lnTo>
                  <a:lnTo>
                    <a:pt x="3531" y="124"/>
                  </a:lnTo>
                  <a:lnTo>
                    <a:pt x="3529" y="130"/>
                  </a:lnTo>
                  <a:lnTo>
                    <a:pt x="3528" y="133"/>
                  </a:lnTo>
                  <a:lnTo>
                    <a:pt x="3524" y="137"/>
                  </a:lnTo>
                  <a:lnTo>
                    <a:pt x="3524" y="138"/>
                  </a:lnTo>
                  <a:lnTo>
                    <a:pt x="3522" y="138"/>
                  </a:lnTo>
                  <a:lnTo>
                    <a:pt x="3522" y="140"/>
                  </a:lnTo>
                  <a:lnTo>
                    <a:pt x="3519" y="140"/>
                  </a:lnTo>
                  <a:lnTo>
                    <a:pt x="3517" y="142"/>
                  </a:lnTo>
                  <a:lnTo>
                    <a:pt x="3517" y="142"/>
                  </a:lnTo>
                  <a:lnTo>
                    <a:pt x="3515" y="144"/>
                  </a:lnTo>
                  <a:lnTo>
                    <a:pt x="3515" y="145"/>
                  </a:lnTo>
                  <a:lnTo>
                    <a:pt x="3514" y="145"/>
                  </a:lnTo>
                  <a:lnTo>
                    <a:pt x="3512" y="149"/>
                  </a:lnTo>
                  <a:lnTo>
                    <a:pt x="3510" y="149"/>
                  </a:lnTo>
                  <a:lnTo>
                    <a:pt x="3510" y="149"/>
                  </a:lnTo>
                  <a:lnTo>
                    <a:pt x="3507" y="149"/>
                  </a:lnTo>
                  <a:lnTo>
                    <a:pt x="3503" y="154"/>
                  </a:lnTo>
                  <a:lnTo>
                    <a:pt x="3498" y="154"/>
                  </a:lnTo>
                  <a:lnTo>
                    <a:pt x="3498" y="154"/>
                  </a:lnTo>
                  <a:lnTo>
                    <a:pt x="3494" y="154"/>
                  </a:lnTo>
                  <a:lnTo>
                    <a:pt x="3494" y="156"/>
                  </a:lnTo>
                  <a:lnTo>
                    <a:pt x="3493" y="156"/>
                  </a:lnTo>
                  <a:lnTo>
                    <a:pt x="3491" y="158"/>
                  </a:lnTo>
                  <a:lnTo>
                    <a:pt x="3491" y="159"/>
                  </a:lnTo>
                  <a:lnTo>
                    <a:pt x="3491" y="159"/>
                  </a:lnTo>
                  <a:lnTo>
                    <a:pt x="3487" y="161"/>
                  </a:lnTo>
                  <a:lnTo>
                    <a:pt x="3486" y="165"/>
                  </a:lnTo>
                  <a:lnTo>
                    <a:pt x="3486" y="166"/>
                  </a:lnTo>
                  <a:lnTo>
                    <a:pt x="3479" y="166"/>
                  </a:lnTo>
                  <a:lnTo>
                    <a:pt x="3479" y="170"/>
                  </a:lnTo>
                  <a:lnTo>
                    <a:pt x="3477" y="172"/>
                  </a:lnTo>
                  <a:lnTo>
                    <a:pt x="3473" y="172"/>
                  </a:lnTo>
                  <a:lnTo>
                    <a:pt x="3473" y="175"/>
                  </a:lnTo>
                  <a:lnTo>
                    <a:pt x="3473" y="175"/>
                  </a:lnTo>
                  <a:lnTo>
                    <a:pt x="3472" y="177"/>
                  </a:lnTo>
                  <a:lnTo>
                    <a:pt x="3468" y="177"/>
                  </a:lnTo>
                  <a:lnTo>
                    <a:pt x="3468" y="180"/>
                  </a:lnTo>
                  <a:lnTo>
                    <a:pt x="3470" y="180"/>
                  </a:lnTo>
                  <a:lnTo>
                    <a:pt x="3470" y="182"/>
                  </a:lnTo>
                  <a:lnTo>
                    <a:pt x="3468" y="184"/>
                  </a:lnTo>
                  <a:lnTo>
                    <a:pt x="3468" y="187"/>
                  </a:lnTo>
                  <a:lnTo>
                    <a:pt x="3468" y="191"/>
                  </a:lnTo>
                  <a:lnTo>
                    <a:pt x="3465" y="191"/>
                  </a:lnTo>
                  <a:lnTo>
                    <a:pt x="3465" y="191"/>
                  </a:lnTo>
                  <a:lnTo>
                    <a:pt x="3463" y="191"/>
                  </a:lnTo>
                  <a:lnTo>
                    <a:pt x="3463" y="194"/>
                  </a:lnTo>
                  <a:lnTo>
                    <a:pt x="3465" y="196"/>
                  </a:lnTo>
                  <a:lnTo>
                    <a:pt x="3468" y="196"/>
                  </a:lnTo>
                  <a:lnTo>
                    <a:pt x="3468" y="200"/>
                  </a:lnTo>
                  <a:lnTo>
                    <a:pt x="3470" y="200"/>
                  </a:lnTo>
                  <a:lnTo>
                    <a:pt x="3470" y="200"/>
                  </a:lnTo>
                  <a:lnTo>
                    <a:pt x="3472" y="200"/>
                  </a:lnTo>
                  <a:lnTo>
                    <a:pt x="3472" y="201"/>
                  </a:lnTo>
                  <a:lnTo>
                    <a:pt x="3475" y="201"/>
                  </a:lnTo>
                  <a:lnTo>
                    <a:pt x="3477" y="201"/>
                  </a:lnTo>
                  <a:lnTo>
                    <a:pt x="3480" y="200"/>
                  </a:lnTo>
                  <a:lnTo>
                    <a:pt x="3482" y="200"/>
                  </a:lnTo>
                  <a:lnTo>
                    <a:pt x="3482" y="203"/>
                  </a:lnTo>
                  <a:lnTo>
                    <a:pt x="3482" y="203"/>
                  </a:lnTo>
                  <a:lnTo>
                    <a:pt x="3482" y="205"/>
                  </a:lnTo>
                  <a:lnTo>
                    <a:pt x="3489" y="205"/>
                  </a:lnTo>
                  <a:lnTo>
                    <a:pt x="3491" y="206"/>
                  </a:lnTo>
                  <a:lnTo>
                    <a:pt x="3494" y="206"/>
                  </a:lnTo>
                  <a:lnTo>
                    <a:pt x="3494" y="208"/>
                  </a:lnTo>
                  <a:lnTo>
                    <a:pt x="3496" y="208"/>
                  </a:lnTo>
                  <a:lnTo>
                    <a:pt x="3500" y="208"/>
                  </a:lnTo>
                  <a:lnTo>
                    <a:pt x="3501" y="208"/>
                  </a:lnTo>
                  <a:lnTo>
                    <a:pt x="3503" y="208"/>
                  </a:lnTo>
                  <a:lnTo>
                    <a:pt x="3507" y="206"/>
                  </a:lnTo>
                  <a:lnTo>
                    <a:pt x="3508" y="206"/>
                  </a:lnTo>
                  <a:lnTo>
                    <a:pt x="3510" y="205"/>
                  </a:lnTo>
                  <a:lnTo>
                    <a:pt x="3512" y="201"/>
                  </a:lnTo>
                  <a:lnTo>
                    <a:pt x="3515" y="200"/>
                  </a:lnTo>
                  <a:lnTo>
                    <a:pt x="3517" y="196"/>
                  </a:lnTo>
                  <a:lnTo>
                    <a:pt x="3519" y="194"/>
                  </a:lnTo>
                  <a:lnTo>
                    <a:pt x="3522" y="193"/>
                  </a:lnTo>
                  <a:lnTo>
                    <a:pt x="3522" y="193"/>
                  </a:lnTo>
                  <a:lnTo>
                    <a:pt x="3522" y="189"/>
                  </a:lnTo>
                  <a:lnTo>
                    <a:pt x="3524" y="189"/>
                  </a:lnTo>
                  <a:lnTo>
                    <a:pt x="3524" y="187"/>
                  </a:lnTo>
                  <a:lnTo>
                    <a:pt x="3524" y="187"/>
                  </a:lnTo>
                  <a:lnTo>
                    <a:pt x="3526" y="180"/>
                  </a:lnTo>
                  <a:lnTo>
                    <a:pt x="3528" y="180"/>
                  </a:lnTo>
                  <a:lnTo>
                    <a:pt x="3528" y="177"/>
                  </a:lnTo>
                  <a:lnTo>
                    <a:pt x="3529" y="175"/>
                  </a:lnTo>
                  <a:lnTo>
                    <a:pt x="3529" y="172"/>
                  </a:lnTo>
                  <a:lnTo>
                    <a:pt x="3531" y="172"/>
                  </a:lnTo>
                  <a:lnTo>
                    <a:pt x="3531" y="170"/>
                  </a:lnTo>
                  <a:lnTo>
                    <a:pt x="3531" y="170"/>
                  </a:lnTo>
                  <a:lnTo>
                    <a:pt x="3531" y="161"/>
                  </a:lnTo>
                  <a:lnTo>
                    <a:pt x="3533" y="161"/>
                  </a:lnTo>
                  <a:lnTo>
                    <a:pt x="3535" y="159"/>
                  </a:lnTo>
                  <a:lnTo>
                    <a:pt x="3535" y="159"/>
                  </a:lnTo>
                  <a:lnTo>
                    <a:pt x="3536" y="159"/>
                  </a:lnTo>
                  <a:lnTo>
                    <a:pt x="3536" y="159"/>
                  </a:lnTo>
                  <a:lnTo>
                    <a:pt x="3536" y="161"/>
                  </a:lnTo>
                  <a:lnTo>
                    <a:pt x="3540" y="159"/>
                  </a:lnTo>
                  <a:lnTo>
                    <a:pt x="3540" y="159"/>
                  </a:lnTo>
                  <a:lnTo>
                    <a:pt x="3542" y="158"/>
                  </a:lnTo>
                  <a:lnTo>
                    <a:pt x="3543" y="158"/>
                  </a:lnTo>
                  <a:lnTo>
                    <a:pt x="3545" y="156"/>
                  </a:lnTo>
                  <a:lnTo>
                    <a:pt x="3547" y="152"/>
                  </a:lnTo>
                  <a:lnTo>
                    <a:pt x="3550" y="152"/>
                  </a:lnTo>
                  <a:lnTo>
                    <a:pt x="3554" y="154"/>
                  </a:lnTo>
                  <a:lnTo>
                    <a:pt x="3557" y="154"/>
                  </a:lnTo>
                  <a:lnTo>
                    <a:pt x="3559" y="152"/>
                  </a:lnTo>
                  <a:lnTo>
                    <a:pt x="3561" y="152"/>
                  </a:lnTo>
                  <a:lnTo>
                    <a:pt x="3561" y="151"/>
                  </a:lnTo>
                  <a:lnTo>
                    <a:pt x="3554" y="151"/>
                  </a:lnTo>
                  <a:lnTo>
                    <a:pt x="3554" y="147"/>
                  </a:lnTo>
                  <a:lnTo>
                    <a:pt x="3554" y="145"/>
                  </a:lnTo>
                  <a:lnTo>
                    <a:pt x="3554" y="142"/>
                  </a:lnTo>
                  <a:lnTo>
                    <a:pt x="3561" y="137"/>
                  </a:lnTo>
                  <a:lnTo>
                    <a:pt x="3561" y="137"/>
                  </a:lnTo>
                  <a:lnTo>
                    <a:pt x="3564" y="135"/>
                  </a:lnTo>
                  <a:lnTo>
                    <a:pt x="3564" y="131"/>
                  </a:lnTo>
                  <a:lnTo>
                    <a:pt x="3564" y="131"/>
                  </a:lnTo>
                  <a:lnTo>
                    <a:pt x="3564" y="130"/>
                  </a:lnTo>
                  <a:lnTo>
                    <a:pt x="3566" y="130"/>
                  </a:lnTo>
                  <a:lnTo>
                    <a:pt x="3566" y="126"/>
                  </a:lnTo>
                  <a:lnTo>
                    <a:pt x="3569" y="123"/>
                  </a:lnTo>
                  <a:lnTo>
                    <a:pt x="3571" y="117"/>
                  </a:lnTo>
                  <a:lnTo>
                    <a:pt x="3573" y="117"/>
                  </a:lnTo>
                  <a:lnTo>
                    <a:pt x="3573" y="117"/>
                  </a:lnTo>
                  <a:lnTo>
                    <a:pt x="3575" y="116"/>
                  </a:lnTo>
                  <a:lnTo>
                    <a:pt x="3575" y="114"/>
                  </a:lnTo>
                  <a:lnTo>
                    <a:pt x="3576" y="114"/>
                  </a:lnTo>
                  <a:lnTo>
                    <a:pt x="3576" y="112"/>
                  </a:lnTo>
                  <a:lnTo>
                    <a:pt x="3575" y="109"/>
                  </a:lnTo>
                  <a:lnTo>
                    <a:pt x="3575" y="107"/>
                  </a:lnTo>
                  <a:lnTo>
                    <a:pt x="3575" y="105"/>
                  </a:lnTo>
                  <a:lnTo>
                    <a:pt x="3578" y="103"/>
                  </a:lnTo>
                  <a:lnTo>
                    <a:pt x="3578" y="100"/>
                  </a:lnTo>
                  <a:lnTo>
                    <a:pt x="3578" y="97"/>
                  </a:lnTo>
                  <a:lnTo>
                    <a:pt x="3578" y="95"/>
                  </a:lnTo>
                  <a:lnTo>
                    <a:pt x="3575" y="95"/>
                  </a:lnTo>
                  <a:lnTo>
                    <a:pt x="3573" y="97"/>
                  </a:lnTo>
                  <a:lnTo>
                    <a:pt x="3571" y="97"/>
                  </a:lnTo>
                  <a:close/>
                  <a:moveTo>
                    <a:pt x="3569" y="91"/>
                  </a:moveTo>
                  <a:lnTo>
                    <a:pt x="3569" y="93"/>
                  </a:lnTo>
                  <a:lnTo>
                    <a:pt x="3569" y="93"/>
                  </a:lnTo>
                  <a:lnTo>
                    <a:pt x="3569" y="91"/>
                  </a:lnTo>
                  <a:lnTo>
                    <a:pt x="3569" y="91"/>
                  </a:lnTo>
                  <a:lnTo>
                    <a:pt x="3569" y="91"/>
                  </a:lnTo>
                  <a:close/>
                  <a:moveTo>
                    <a:pt x="24" y="124"/>
                  </a:moveTo>
                  <a:lnTo>
                    <a:pt x="24" y="126"/>
                  </a:lnTo>
                  <a:lnTo>
                    <a:pt x="23" y="126"/>
                  </a:lnTo>
                  <a:lnTo>
                    <a:pt x="23" y="133"/>
                  </a:lnTo>
                  <a:lnTo>
                    <a:pt x="30" y="133"/>
                  </a:lnTo>
                  <a:lnTo>
                    <a:pt x="30" y="131"/>
                  </a:lnTo>
                  <a:lnTo>
                    <a:pt x="33" y="130"/>
                  </a:lnTo>
                  <a:lnTo>
                    <a:pt x="33" y="126"/>
                  </a:lnTo>
                  <a:lnTo>
                    <a:pt x="35" y="126"/>
                  </a:lnTo>
                  <a:lnTo>
                    <a:pt x="35" y="124"/>
                  </a:lnTo>
                  <a:lnTo>
                    <a:pt x="35" y="123"/>
                  </a:lnTo>
                  <a:lnTo>
                    <a:pt x="33" y="121"/>
                  </a:lnTo>
                  <a:lnTo>
                    <a:pt x="33" y="119"/>
                  </a:lnTo>
                  <a:lnTo>
                    <a:pt x="35" y="119"/>
                  </a:lnTo>
                  <a:lnTo>
                    <a:pt x="35" y="119"/>
                  </a:lnTo>
                  <a:lnTo>
                    <a:pt x="35" y="117"/>
                  </a:lnTo>
                  <a:lnTo>
                    <a:pt x="37" y="117"/>
                  </a:lnTo>
                  <a:lnTo>
                    <a:pt x="37" y="117"/>
                  </a:lnTo>
                  <a:lnTo>
                    <a:pt x="35" y="116"/>
                  </a:lnTo>
                  <a:lnTo>
                    <a:pt x="31" y="116"/>
                  </a:lnTo>
                  <a:lnTo>
                    <a:pt x="31" y="114"/>
                  </a:lnTo>
                  <a:lnTo>
                    <a:pt x="33" y="112"/>
                  </a:lnTo>
                  <a:lnTo>
                    <a:pt x="33" y="109"/>
                  </a:lnTo>
                  <a:lnTo>
                    <a:pt x="35" y="109"/>
                  </a:lnTo>
                  <a:lnTo>
                    <a:pt x="35" y="102"/>
                  </a:lnTo>
                  <a:lnTo>
                    <a:pt x="35" y="102"/>
                  </a:lnTo>
                  <a:lnTo>
                    <a:pt x="35" y="100"/>
                  </a:lnTo>
                  <a:lnTo>
                    <a:pt x="30" y="102"/>
                  </a:lnTo>
                  <a:lnTo>
                    <a:pt x="30" y="103"/>
                  </a:lnTo>
                  <a:lnTo>
                    <a:pt x="26" y="102"/>
                  </a:lnTo>
                  <a:lnTo>
                    <a:pt x="24" y="112"/>
                  </a:lnTo>
                  <a:lnTo>
                    <a:pt x="26" y="112"/>
                  </a:lnTo>
                  <a:lnTo>
                    <a:pt x="26" y="124"/>
                  </a:lnTo>
                  <a:lnTo>
                    <a:pt x="24" y="124"/>
                  </a:lnTo>
                  <a:close/>
                  <a:moveTo>
                    <a:pt x="21" y="152"/>
                  </a:moveTo>
                  <a:lnTo>
                    <a:pt x="23" y="152"/>
                  </a:lnTo>
                  <a:lnTo>
                    <a:pt x="23" y="154"/>
                  </a:lnTo>
                  <a:lnTo>
                    <a:pt x="23" y="154"/>
                  </a:lnTo>
                  <a:lnTo>
                    <a:pt x="23" y="149"/>
                  </a:lnTo>
                  <a:lnTo>
                    <a:pt x="23" y="149"/>
                  </a:lnTo>
                  <a:lnTo>
                    <a:pt x="21" y="149"/>
                  </a:lnTo>
                  <a:lnTo>
                    <a:pt x="21" y="151"/>
                  </a:lnTo>
                  <a:lnTo>
                    <a:pt x="21" y="152"/>
                  </a:lnTo>
                  <a:close/>
                  <a:moveTo>
                    <a:pt x="23" y="154"/>
                  </a:moveTo>
                  <a:lnTo>
                    <a:pt x="23" y="154"/>
                  </a:lnTo>
                  <a:lnTo>
                    <a:pt x="23" y="156"/>
                  </a:lnTo>
                  <a:lnTo>
                    <a:pt x="21" y="156"/>
                  </a:lnTo>
                  <a:lnTo>
                    <a:pt x="21" y="158"/>
                  </a:lnTo>
                  <a:lnTo>
                    <a:pt x="23" y="159"/>
                  </a:lnTo>
                  <a:lnTo>
                    <a:pt x="24" y="159"/>
                  </a:lnTo>
                  <a:lnTo>
                    <a:pt x="24" y="156"/>
                  </a:lnTo>
                  <a:lnTo>
                    <a:pt x="23" y="156"/>
                  </a:lnTo>
                  <a:lnTo>
                    <a:pt x="23" y="154"/>
                  </a:lnTo>
                  <a:close/>
                  <a:moveTo>
                    <a:pt x="26" y="161"/>
                  </a:moveTo>
                  <a:lnTo>
                    <a:pt x="24" y="161"/>
                  </a:lnTo>
                  <a:lnTo>
                    <a:pt x="24" y="163"/>
                  </a:lnTo>
                  <a:lnTo>
                    <a:pt x="26" y="163"/>
                  </a:lnTo>
                  <a:lnTo>
                    <a:pt x="26" y="161"/>
                  </a:lnTo>
                  <a:lnTo>
                    <a:pt x="26" y="161"/>
                  </a:lnTo>
                  <a:lnTo>
                    <a:pt x="26" y="159"/>
                  </a:lnTo>
                  <a:lnTo>
                    <a:pt x="26" y="161"/>
                  </a:lnTo>
                  <a:close/>
                  <a:moveTo>
                    <a:pt x="19" y="180"/>
                  </a:moveTo>
                  <a:lnTo>
                    <a:pt x="19" y="182"/>
                  </a:lnTo>
                  <a:lnTo>
                    <a:pt x="16" y="182"/>
                  </a:lnTo>
                  <a:lnTo>
                    <a:pt x="16" y="186"/>
                  </a:lnTo>
                  <a:lnTo>
                    <a:pt x="16" y="186"/>
                  </a:lnTo>
                  <a:lnTo>
                    <a:pt x="16" y="187"/>
                  </a:lnTo>
                  <a:lnTo>
                    <a:pt x="17" y="186"/>
                  </a:lnTo>
                  <a:lnTo>
                    <a:pt x="19" y="184"/>
                  </a:lnTo>
                  <a:lnTo>
                    <a:pt x="19" y="184"/>
                  </a:lnTo>
                  <a:lnTo>
                    <a:pt x="26" y="184"/>
                  </a:lnTo>
                  <a:lnTo>
                    <a:pt x="26" y="180"/>
                  </a:lnTo>
                  <a:lnTo>
                    <a:pt x="30" y="180"/>
                  </a:lnTo>
                  <a:lnTo>
                    <a:pt x="28" y="179"/>
                  </a:lnTo>
                  <a:lnTo>
                    <a:pt x="23" y="179"/>
                  </a:lnTo>
                  <a:lnTo>
                    <a:pt x="23" y="175"/>
                  </a:lnTo>
                  <a:lnTo>
                    <a:pt x="28" y="173"/>
                  </a:lnTo>
                  <a:lnTo>
                    <a:pt x="28" y="166"/>
                  </a:lnTo>
                  <a:lnTo>
                    <a:pt x="23" y="166"/>
                  </a:lnTo>
                  <a:lnTo>
                    <a:pt x="23" y="170"/>
                  </a:lnTo>
                  <a:lnTo>
                    <a:pt x="19" y="168"/>
                  </a:lnTo>
                  <a:lnTo>
                    <a:pt x="19" y="172"/>
                  </a:lnTo>
                  <a:lnTo>
                    <a:pt x="16" y="172"/>
                  </a:lnTo>
                  <a:lnTo>
                    <a:pt x="17" y="175"/>
                  </a:lnTo>
                  <a:lnTo>
                    <a:pt x="19" y="177"/>
                  </a:lnTo>
                  <a:lnTo>
                    <a:pt x="23" y="179"/>
                  </a:lnTo>
                  <a:lnTo>
                    <a:pt x="23" y="180"/>
                  </a:lnTo>
                  <a:lnTo>
                    <a:pt x="19" y="180"/>
                  </a:lnTo>
                  <a:close/>
                  <a:moveTo>
                    <a:pt x="30" y="189"/>
                  </a:moveTo>
                  <a:lnTo>
                    <a:pt x="30" y="187"/>
                  </a:lnTo>
                  <a:lnTo>
                    <a:pt x="28" y="187"/>
                  </a:lnTo>
                  <a:lnTo>
                    <a:pt x="28" y="189"/>
                  </a:lnTo>
                  <a:lnTo>
                    <a:pt x="28" y="189"/>
                  </a:lnTo>
                  <a:lnTo>
                    <a:pt x="30" y="189"/>
                  </a:lnTo>
                  <a:close/>
                  <a:moveTo>
                    <a:pt x="3482" y="206"/>
                  </a:moveTo>
                  <a:lnTo>
                    <a:pt x="3482" y="210"/>
                  </a:lnTo>
                  <a:lnTo>
                    <a:pt x="3480" y="213"/>
                  </a:lnTo>
                  <a:lnTo>
                    <a:pt x="3480" y="217"/>
                  </a:lnTo>
                  <a:lnTo>
                    <a:pt x="3479" y="217"/>
                  </a:lnTo>
                  <a:lnTo>
                    <a:pt x="3479" y="222"/>
                  </a:lnTo>
                  <a:lnTo>
                    <a:pt x="3482" y="222"/>
                  </a:lnTo>
                  <a:lnTo>
                    <a:pt x="3486" y="222"/>
                  </a:lnTo>
                  <a:lnTo>
                    <a:pt x="3487" y="220"/>
                  </a:lnTo>
                  <a:lnTo>
                    <a:pt x="3489" y="219"/>
                  </a:lnTo>
                  <a:lnTo>
                    <a:pt x="3491" y="219"/>
                  </a:lnTo>
                  <a:lnTo>
                    <a:pt x="3491" y="217"/>
                  </a:lnTo>
                  <a:lnTo>
                    <a:pt x="3491" y="217"/>
                  </a:lnTo>
                  <a:lnTo>
                    <a:pt x="3487" y="215"/>
                  </a:lnTo>
                  <a:lnTo>
                    <a:pt x="3486" y="212"/>
                  </a:lnTo>
                  <a:lnTo>
                    <a:pt x="3484" y="208"/>
                  </a:lnTo>
                  <a:lnTo>
                    <a:pt x="3482" y="206"/>
                  </a:lnTo>
                  <a:close/>
                  <a:moveTo>
                    <a:pt x="2" y="236"/>
                  </a:moveTo>
                  <a:lnTo>
                    <a:pt x="2" y="238"/>
                  </a:lnTo>
                  <a:lnTo>
                    <a:pt x="2" y="238"/>
                  </a:lnTo>
                  <a:lnTo>
                    <a:pt x="2" y="238"/>
                  </a:lnTo>
                  <a:lnTo>
                    <a:pt x="2" y="245"/>
                  </a:lnTo>
                  <a:lnTo>
                    <a:pt x="0" y="245"/>
                  </a:lnTo>
                  <a:lnTo>
                    <a:pt x="2" y="250"/>
                  </a:lnTo>
                  <a:lnTo>
                    <a:pt x="4" y="250"/>
                  </a:lnTo>
                  <a:lnTo>
                    <a:pt x="2" y="255"/>
                  </a:lnTo>
                  <a:lnTo>
                    <a:pt x="4" y="257"/>
                  </a:lnTo>
                  <a:lnTo>
                    <a:pt x="4" y="257"/>
                  </a:lnTo>
                  <a:lnTo>
                    <a:pt x="5" y="257"/>
                  </a:lnTo>
                  <a:lnTo>
                    <a:pt x="5" y="257"/>
                  </a:lnTo>
                  <a:lnTo>
                    <a:pt x="5" y="259"/>
                  </a:lnTo>
                  <a:lnTo>
                    <a:pt x="5" y="261"/>
                  </a:lnTo>
                  <a:lnTo>
                    <a:pt x="5" y="262"/>
                  </a:lnTo>
                  <a:lnTo>
                    <a:pt x="2" y="262"/>
                  </a:lnTo>
                  <a:lnTo>
                    <a:pt x="2" y="268"/>
                  </a:lnTo>
                  <a:lnTo>
                    <a:pt x="4" y="271"/>
                  </a:lnTo>
                  <a:lnTo>
                    <a:pt x="5" y="273"/>
                  </a:lnTo>
                  <a:lnTo>
                    <a:pt x="5" y="275"/>
                  </a:lnTo>
                  <a:lnTo>
                    <a:pt x="7" y="273"/>
                  </a:lnTo>
                  <a:lnTo>
                    <a:pt x="9" y="271"/>
                  </a:lnTo>
                  <a:lnTo>
                    <a:pt x="11" y="271"/>
                  </a:lnTo>
                  <a:lnTo>
                    <a:pt x="12" y="275"/>
                  </a:lnTo>
                  <a:lnTo>
                    <a:pt x="14" y="275"/>
                  </a:lnTo>
                  <a:lnTo>
                    <a:pt x="16" y="273"/>
                  </a:lnTo>
                  <a:lnTo>
                    <a:pt x="16" y="271"/>
                  </a:lnTo>
                  <a:lnTo>
                    <a:pt x="16" y="271"/>
                  </a:lnTo>
                  <a:lnTo>
                    <a:pt x="16" y="264"/>
                  </a:lnTo>
                  <a:lnTo>
                    <a:pt x="17" y="264"/>
                  </a:lnTo>
                  <a:lnTo>
                    <a:pt x="17" y="259"/>
                  </a:lnTo>
                  <a:lnTo>
                    <a:pt x="19" y="259"/>
                  </a:lnTo>
                  <a:lnTo>
                    <a:pt x="19" y="259"/>
                  </a:lnTo>
                  <a:lnTo>
                    <a:pt x="17" y="259"/>
                  </a:lnTo>
                  <a:lnTo>
                    <a:pt x="17" y="247"/>
                  </a:lnTo>
                  <a:lnTo>
                    <a:pt x="16" y="247"/>
                  </a:lnTo>
                  <a:lnTo>
                    <a:pt x="17" y="245"/>
                  </a:lnTo>
                  <a:lnTo>
                    <a:pt x="17" y="241"/>
                  </a:lnTo>
                  <a:lnTo>
                    <a:pt x="16" y="238"/>
                  </a:lnTo>
                  <a:lnTo>
                    <a:pt x="14" y="234"/>
                  </a:lnTo>
                  <a:lnTo>
                    <a:pt x="14" y="231"/>
                  </a:lnTo>
                  <a:lnTo>
                    <a:pt x="7" y="231"/>
                  </a:lnTo>
                  <a:lnTo>
                    <a:pt x="7" y="233"/>
                  </a:lnTo>
                  <a:lnTo>
                    <a:pt x="5" y="233"/>
                  </a:lnTo>
                  <a:lnTo>
                    <a:pt x="7" y="233"/>
                  </a:lnTo>
                  <a:lnTo>
                    <a:pt x="7" y="234"/>
                  </a:lnTo>
                  <a:lnTo>
                    <a:pt x="7" y="236"/>
                  </a:lnTo>
                  <a:lnTo>
                    <a:pt x="5" y="236"/>
                  </a:lnTo>
                  <a:lnTo>
                    <a:pt x="5" y="238"/>
                  </a:lnTo>
                  <a:lnTo>
                    <a:pt x="5" y="238"/>
                  </a:lnTo>
                  <a:lnTo>
                    <a:pt x="5" y="238"/>
                  </a:lnTo>
                  <a:lnTo>
                    <a:pt x="5" y="236"/>
                  </a:lnTo>
                  <a:lnTo>
                    <a:pt x="2" y="236"/>
                  </a:lnTo>
                  <a:close/>
                  <a:moveTo>
                    <a:pt x="7" y="275"/>
                  </a:moveTo>
                  <a:lnTo>
                    <a:pt x="7" y="276"/>
                  </a:lnTo>
                  <a:lnTo>
                    <a:pt x="5" y="276"/>
                  </a:lnTo>
                  <a:lnTo>
                    <a:pt x="4" y="278"/>
                  </a:lnTo>
                  <a:lnTo>
                    <a:pt x="4" y="280"/>
                  </a:lnTo>
                  <a:lnTo>
                    <a:pt x="2" y="283"/>
                  </a:lnTo>
                  <a:lnTo>
                    <a:pt x="4" y="283"/>
                  </a:lnTo>
                  <a:lnTo>
                    <a:pt x="5" y="283"/>
                  </a:lnTo>
                  <a:lnTo>
                    <a:pt x="5" y="285"/>
                  </a:lnTo>
                  <a:lnTo>
                    <a:pt x="9" y="283"/>
                  </a:lnTo>
                  <a:lnTo>
                    <a:pt x="11" y="283"/>
                  </a:lnTo>
                  <a:lnTo>
                    <a:pt x="11" y="280"/>
                  </a:lnTo>
                  <a:lnTo>
                    <a:pt x="12" y="280"/>
                  </a:lnTo>
                  <a:lnTo>
                    <a:pt x="12" y="278"/>
                  </a:lnTo>
                  <a:lnTo>
                    <a:pt x="11" y="278"/>
                  </a:lnTo>
                  <a:lnTo>
                    <a:pt x="11" y="276"/>
                  </a:lnTo>
                  <a:lnTo>
                    <a:pt x="7" y="276"/>
                  </a:lnTo>
                  <a:lnTo>
                    <a:pt x="7" y="275"/>
                  </a:lnTo>
                  <a:lnTo>
                    <a:pt x="7" y="275"/>
                  </a:lnTo>
                  <a:close/>
                  <a:moveTo>
                    <a:pt x="16" y="283"/>
                  </a:moveTo>
                  <a:lnTo>
                    <a:pt x="16" y="285"/>
                  </a:lnTo>
                  <a:lnTo>
                    <a:pt x="17" y="287"/>
                  </a:lnTo>
                  <a:lnTo>
                    <a:pt x="19" y="289"/>
                  </a:lnTo>
                  <a:lnTo>
                    <a:pt x="19" y="290"/>
                  </a:lnTo>
                  <a:lnTo>
                    <a:pt x="23" y="290"/>
                  </a:lnTo>
                  <a:lnTo>
                    <a:pt x="21" y="287"/>
                  </a:lnTo>
                  <a:lnTo>
                    <a:pt x="19" y="285"/>
                  </a:lnTo>
                  <a:lnTo>
                    <a:pt x="16" y="283"/>
                  </a:lnTo>
                  <a:close/>
                  <a:moveTo>
                    <a:pt x="5" y="289"/>
                  </a:moveTo>
                  <a:lnTo>
                    <a:pt x="5" y="289"/>
                  </a:lnTo>
                  <a:lnTo>
                    <a:pt x="5" y="289"/>
                  </a:lnTo>
                  <a:lnTo>
                    <a:pt x="5" y="287"/>
                  </a:lnTo>
                  <a:lnTo>
                    <a:pt x="5" y="287"/>
                  </a:lnTo>
                  <a:lnTo>
                    <a:pt x="2" y="287"/>
                  </a:lnTo>
                  <a:lnTo>
                    <a:pt x="2" y="289"/>
                  </a:lnTo>
                  <a:lnTo>
                    <a:pt x="2" y="289"/>
                  </a:lnTo>
                  <a:lnTo>
                    <a:pt x="2" y="289"/>
                  </a:lnTo>
                  <a:lnTo>
                    <a:pt x="2" y="290"/>
                  </a:lnTo>
                  <a:lnTo>
                    <a:pt x="5" y="289"/>
                  </a:lnTo>
                  <a:close/>
                  <a:moveTo>
                    <a:pt x="16" y="297"/>
                  </a:moveTo>
                  <a:lnTo>
                    <a:pt x="17" y="297"/>
                  </a:lnTo>
                  <a:lnTo>
                    <a:pt x="17" y="299"/>
                  </a:lnTo>
                  <a:lnTo>
                    <a:pt x="19" y="299"/>
                  </a:lnTo>
                  <a:lnTo>
                    <a:pt x="19" y="301"/>
                  </a:lnTo>
                  <a:lnTo>
                    <a:pt x="19" y="301"/>
                  </a:lnTo>
                  <a:lnTo>
                    <a:pt x="19" y="299"/>
                  </a:lnTo>
                  <a:lnTo>
                    <a:pt x="21" y="299"/>
                  </a:lnTo>
                  <a:lnTo>
                    <a:pt x="21" y="299"/>
                  </a:lnTo>
                  <a:lnTo>
                    <a:pt x="19" y="299"/>
                  </a:lnTo>
                  <a:lnTo>
                    <a:pt x="19" y="294"/>
                  </a:lnTo>
                  <a:lnTo>
                    <a:pt x="17" y="294"/>
                  </a:lnTo>
                  <a:lnTo>
                    <a:pt x="16" y="290"/>
                  </a:lnTo>
                  <a:lnTo>
                    <a:pt x="16" y="289"/>
                  </a:lnTo>
                  <a:lnTo>
                    <a:pt x="14" y="287"/>
                  </a:lnTo>
                  <a:lnTo>
                    <a:pt x="11" y="287"/>
                  </a:lnTo>
                  <a:lnTo>
                    <a:pt x="11" y="289"/>
                  </a:lnTo>
                  <a:lnTo>
                    <a:pt x="9" y="289"/>
                  </a:lnTo>
                  <a:lnTo>
                    <a:pt x="9" y="289"/>
                  </a:lnTo>
                  <a:lnTo>
                    <a:pt x="11" y="290"/>
                  </a:lnTo>
                  <a:lnTo>
                    <a:pt x="11" y="292"/>
                  </a:lnTo>
                  <a:lnTo>
                    <a:pt x="7" y="294"/>
                  </a:lnTo>
                  <a:lnTo>
                    <a:pt x="7" y="297"/>
                  </a:lnTo>
                  <a:lnTo>
                    <a:pt x="7" y="302"/>
                  </a:lnTo>
                  <a:lnTo>
                    <a:pt x="7" y="308"/>
                  </a:lnTo>
                  <a:lnTo>
                    <a:pt x="12" y="308"/>
                  </a:lnTo>
                  <a:lnTo>
                    <a:pt x="12" y="304"/>
                  </a:lnTo>
                  <a:lnTo>
                    <a:pt x="16" y="304"/>
                  </a:lnTo>
                  <a:lnTo>
                    <a:pt x="16" y="299"/>
                  </a:lnTo>
                  <a:lnTo>
                    <a:pt x="16" y="299"/>
                  </a:lnTo>
                  <a:lnTo>
                    <a:pt x="16" y="297"/>
                  </a:lnTo>
                  <a:close/>
                  <a:moveTo>
                    <a:pt x="227" y="308"/>
                  </a:moveTo>
                  <a:lnTo>
                    <a:pt x="227" y="302"/>
                  </a:lnTo>
                  <a:lnTo>
                    <a:pt x="230" y="302"/>
                  </a:lnTo>
                  <a:lnTo>
                    <a:pt x="227" y="301"/>
                  </a:lnTo>
                  <a:lnTo>
                    <a:pt x="223" y="301"/>
                  </a:lnTo>
                  <a:lnTo>
                    <a:pt x="220" y="302"/>
                  </a:lnTo>
                  <a:lnTo>
                    <a:pt x="216" y="302"/>
                  </a:lnTo>
                  <a:lnTo>
                    <a:pt x="215" y="301"/>
                  </a:lnTo>
                  <a:lnTo>
                    <a:pt x="213" y="301"/>
                  </a:lnTo>
                  <a:lnTo>
                    <a:pt x="213" y="301"/>
                  </a:lnTo>
                  <a:lnTo>
                    <a:pt x="211" y="299"/>
                  </a:lnTo>
                  <a:lnTo>
                    <a:pt x="211" y="302"/>
                  </a:lnTo>
                  <a:lnTo>
                    <a:pt x="211" y="304"/>
                  </a:lnTo>
                  <a:lnTo>
                    <a:pt x="211" y="304"/>
                  </a:lnTo>
                  <a:lnTo>
                    <a:pt x="209" y="306"/>
                  </a:lnTo>
                  <a:lnTo>
                    <a:pt x="209" y="308"/>
                  </a:lnTo>
                  <a:lnTo>
                    <a:pt x="213" y="308"/>
                  </a:lnTo>
                  <a:lnTo>
                    <a:pt x="213" y="309"/>
                  </a:lnTo>
                  <a:lnTo>
                    <a:pt x="211" y="311"/>
                  </a:lnTo>
                  <a:lnTo>
                    <a:pt x="209" y="311"/>
                  </a:lnTo>
                  <a:lnTo>
                    <a:pt x="209" y="313"/>
                  </a:lnTo>
                  <a:lnTo>
                    <a:pt x="208" y="315"/>
                  </a:lnTo>
                  <a:lnTo>
                    <a:pt x="206" y="315"/>
                  </a:lnTo>
                  <a:lnTo>
                    <a:pt x="204" y="316"/>
                  </a:lnTo>
                  <a:lnTo>
                    <a:pt x="204" y="318"/>
                  </a:lnTo>
                  <a:lnTo>
                    <a:pt x="206" y="318"/>
                  </a:lnTo>
                  <a:lnTo>
                    <a:pt x="206" y="320"/>
                  </a:lnTo>
                  <a:lnTo>
                    <a:pt x="206" y="320"/>
                  </a:lnTo>
                  <a:lnTo>
                    <a:pt x="208" y="320"/>
                  </a:lnTo>
                  <a:lnTo>
                    <a:pt x="208" y="320"/>
                  </a:lnTo>
                  <a:lnTo>
                    <a:pt x="209" y="318"/>
                  </a:lnTo>
                  <a:lnTo>
                    <a:pt x="211" y="316"/>
                  </a:lnTo>
                  <a:lnTo>
                    <a:pt x="211" y="315"/>
                  </a:lnTo>
                  <a:lnTo>
                    <a:pt x="213" y="315"/>
                  </a:lnTo>
                  <a:lnTo>
                    <a:pt x="215" y="315"/>
                  </a:lnTo>
                  <a:lnTo>
                    <a:pt x="216" y="313"/>
                  </a:lnTo>
                  <a:lnTo>
                    <a:pt x="216" y="315"/>
                  </a:lnTo>
                  <a:lnTo>
                    <a:pt x="218" y="315"/>
                  </a:lnTo>
                  <a:lnTo>
                    <a:pt x="220" y="313"/>
                  </a:lnTo>
                  <a:lnTo>
                    <a:pt x="222" y="309"/>
                  </a:lnTo>
                  <a:lnTo>
                    <a:pt x="223" y="308"/>
                  </a:lnTo>
                  <a:lnTo>
                    <a:pt x="227" y="308"/>
                  </a:lnTo>
                  <a:close/>
                  <a:moveTo>
                    <a:pt x="251" y="302"/>
                  </a:moveTo>
                  <a:lnTo>
                    <a:pt x="246" y="304"/>
                  </a:lnTo>
                  <a:lnTo>
                    <a:pt x="246" y="308"/>
                  </a:lnTo>
                  <a:lnTo>
                    <a:pt x="244" y="306"/>
                  </a:lnTo>
                  <a:lnTo>
                    <a:pt x="244" y="306"/>
                  </a:lnTo>
                  <a:lnTo>
                    <a:pt x="243" y="304"/>
                  </a:lnTo>
                  <a:lnTo>
                    <a:pt x="243" y="304"/>
                  </a:lnTo>
                  <a:lnTo>
                    <a:pt x="243" y="304"/>
                  </a:lnTo>
                  <a:lnTo>
                    <a:pt x="241" y="302"/>
                  </a:lnTo>
                  <a:lnTo>
                    <a:pt x="243" y="302"/>
                  </a:lnTo>
                  <a:lnTo>
                    <a:pt x="243" y="302"/>
                  </a:lnTo>
                  <a:lnTo>
                    <a:pt x="243" y="301"/>
                  </a:lnTo>
                  <a:lnTo>
                    <a:pt x="241" y="301"/>
                  </a:lnTo>
                  <a:lnTo>
                    <a:pt x="239" y="299"/>
                  </a:lnTo>
                  <a:lnTo>
                    <a:pt x="239" y="299"/>
                  </a:lnTo>
                  <a:lnTo>
                    <a:pt x="236" y="302"/>
                  </a:lnTo>
                  <a:lnTo>
                    <a:pt x="232" y="304"/>
                  </a:lnTo>
                  <a:lnTo>
                    <a:pt x="232" y="309"/>
                  </a:lnTo>
                  <a:lnTo>
                    <a:pt x="229" y="309"/>
                  </a:lnTo>
                  <a:lnTo>
                    <a:pt x="227" y="313"/>
                  </a:lnTo>
                  <a:lnTo>
                    <a:pt x="225" y="315"/>
                  </a:lnTo>
                  <a:lnTo>
                    <a:pt x="223" y="316"/>
                  </a:lnTo>
                  <a:lnTo>
                    <a:pt x="222" y="320"/>
                  </a:lnTo>
                  <a:lnTo>
                    <a:pt x="225" y="322"/>
                  </a:lnTo>
                  <a:lnTo>
                    <a:pt x="227" y="323"/>
                  </a:lnTo>
                  <a:lnTo>
                    <a:pt x="229" y="323"/>
                  </a:lnTo>
                  <a:lnTo>
                    <a:pt x="227" y="320"/>
                  </a:lnTo>
                  <a:lnTo>
                    <a:pt x="230" y="320"/>
                  </a:lnTo>
                  <a:lnTo>
                    <a:pt x="230" y="318"/>
                  </a:lnTo>
                  <a:lnTo>
                    <a:pt x="239" y="320"/>
                  </a:lnTo>
                  <a:lnTo>
                    <a:pt x="237" y="316"/>
                  </a:lnTo>
                  <a:lnTo>
                    <a:pt x="237" y="315"/>
                  </a:lnTo>
                  <a:lnTo>
                    <a:pt x="236" y="313"/>
                  </a:lnTo>
                  <a:lnTo>
                    <a:pt x="239" y="313"/>
                  </a:lnTo>
                  <a:lnTo>
                    <a:pt x="239" y="315"/>
                  </a:lnTo>
                  <a:lnTo>
                    <a:pt x="241" y="315"/>
                  </a:lnTo>
                  <a:lnTo>
                    <a:pt x="244" y="315"/>
                  </a:lnTo>
                  <a:lnTo>
                    <a:pt x="244" y="313"/>
                  </a:lnTo>
                  <a:lnTo>
                    <a:pt x="248" y="311"/>
                  </a:lnTo>
                  <a:lnTo>
                    <a:pt x="248" y="309"/>
                  </a:lnTo>
                  <a:lnTo>
                    <a:pt x="250" y="309"/>
                  </a:lnTo>
                  <a:lnTo>
                    <a:pt x="251" y="311"/>
                  </a:lnTo>
                  <a:lnTo>
                    <a:pt x="253" y="309"/>
                  </a:lnTo>
                  <a:lnTo>
                    <a:pt x="253" y="309"/>
                  </a:lnTo>
                  <a:lnTo>
                    <a:pt x="255" y="309"/>
                  </a:lnTo>
                  <a:lnTo>
                    <a:pt x="255" y="308"/>
                  </a:lnTo>
                  <a:lnTo>
                    <a:pt x="253" y="308"/>
                  </a:lnTo>
                  <a:lnTo>
                    <a:pt x="253" y="308"/>
                  </a:lnTo>
                  <a:lnTo>
                    <a:pt x="251" y="308"/>
                  </a:lnTo>
                  <a:lnTo>
                    <a:pt x="251" y="302"/>
                  </a:lnTo>
                  <a:close/>
                  <a:moveTo>
                    <a:pt x="30" y="339"/>
                  </a:moveTo>
                  <a:lnTo>
                    <a:pt x="28" y="337"/>
                  </a:lnTo>
                  <a:lnTo>
                    <a:pt x="24" y="336"/>
                  </a:lnTo>
                  <a:lnTo>
                    <a:pt x="23" y="334"/>
                  </a:lnTo>
                  <a:lnTo>
                    <a:pt x="23" y="334"/>
                  </a:lnTo>
                  <a:lnTo>
                    <a:pt x="16" y="330"/>
                  </a:lnTo>
                  <a:lnTo>
                    <a:pt x="16" y="330"/>
                  </a:lnTo>
                  <a:lnTo>
                    <a:pt x="16" y="330"/>
                  </a:lnTo>
                  <a:lnTo>
                    <a:pt x="16" y="329"/>
                  </a:lnTo>
                  <a:lnTo>
                    <a:pt x="23" y="330"/>
                  </a:lnTo>
                  <a:lnTo>
                    <a:pt x="23" y="330"/>
                  </a:lnTo>
                  <a:lnTo>
                    <a:pt x="24" y="330"/>
                  </a:lnTo>
                  <a:lnTo>
                    <a:pt x="26" y="325"/>
                  </a:lnTo>
                  <a:lnTo>
                    <a:pt x="24" y="325"/>
                  </a:lnTo>
                  <a:lnTo>
                    <a:pt x="24" y="323"/>
                  </a:lnTo>
                  <a:lnTo>
                    <a:pt x="26" y="323"/>
                  </a:lnTo>
                  <a:lnTo>
                    <a:pt x="26" y="322"/>
                  </a:lnTo>
                  <a:lnTo>
                    <a:pt x="24" y="322"/>
                  </a:lnTo>
                  <a:lnTo>
                    <a:pt x="24" y="318"/>
                  </a:lnTo>
                  <a:lnTo>
                    <a:pt x="19" y="313"/>
                  </a:lnTo>
                  <a:lnTo>
                    <a:pt x="19" y="313"/>
                  </a:lnTo>
                  <a:lnTo>
                    <a:pt x="16" y="311"/>
                  </a:lnTo>
                  <a:lnTo>
                    <a:pt x="14" y="311"/>
                  </a:lnTo>
                  <a:lnTo>
                    <a:pt x="12" y="311"/>
                  </a:lnTo>
                  <a:lnTo>
                    <a:pt x="11" y="309"/>
                  </a:lnTo>
                  <a:lnTo>
                    <a:pt x="9" y="309"/>
                  </a:lnTo>
                  <a:lnTo>
                    <a:pt x="7" y="311"/>
                  </a:lnTo>
                  <a:lnTo>
                    <a:pt x="5" y="313"/>
                  </a:lnTo>
                  <a:lnTo>
                    <a:pt x="7" y="318"/>
                  </a:lnTo>
                  <a:lnTo>
                    <a:pt x="9" y="323"/>
                  </a:lnTo>
                  <a:lnTo>
                    <a:pt x="12" y="325"/>
                  </a:lnTo>
                  <a:lnTo>
                    <a:pt x="12" y="327"/>
                  </a:lnTo>
                  <a:lnTo>
                    <a:pt x="12" y="329"/>
                  </a:lnTo>
                  <a:lnTo>
                    <a:pt x="12" y="330"/>
                  </a:lnTo>
                  <a:lnTo>
                    <a:pt x="12" y="332"/>
                  </a:lnTo>
                  <a:lnTo>
                    <a:pt x="14" y="334"/>
                  </a:lnTo>
                  <a:lnTo>
                    <a:pt x="17" y="337"/>
                  </a:lnTo>
                  <a:lnTo>
                    <a:pt x="21" y="339"/>
                  </a:lnTo>
                  <a:lnTo>
                    <a:pt x="24" y="341"/>
                  </a:lnTo>
                  <a:lnTo>
                    <a:pt x="28" y="343"/>
                  </a:lnTo>
                  <a:lnTo>
                    <a:pt x="30" y="339"/>
                  </a:lnTo>
                  <a:close/>
                  <a:moveTo>
                    <a:pt x="140" y="371"/>
                  </a:moveTo>
                  <a:lnTo>
                    <a:pt x="136" y="371"/>
                  </a:lnTo>
                  <a:lnTo>
                    <a:pt x="136" y="369"/>
                  </a:lnTo>
                  <a:lnTo>
                    <a:pt x="131" y="369"/>
                  </a:lnTo>
                  <a:lnTo>
                    <a:pt x="131" y="367"/>
                  </a:lnTo>
                  <a:lnTo>
                    <a:pt x="124" y="367"/>
                  </a:lnTo>
                  <a:lnTo>
                    <a:pt x="119" y="362"/>
                  </a:lnTo>
                  <a:lnTo>
                    <a:pt x="117" y="362"/>
                  </a:lnTo>
                  <a:lnTo>
                    <a:pt x="115" y="358"/>
                  </a:lnTo>
                  <a:lnTo>
                    <a:pt x="113" y="358"/>
                  </a:lnTo>
                  <a:lnTo>
                    <a:pt x="113" y="358"/>
                  </a:lnTo>
                  <a:lnTo>
                    <a:pt x="112" y="357"/>
                  </a:lnTo>
                  <a:lnTo>
                    <a:pt x="112" y="353"/>
                  </a:lnTo>
                  <a:lnTo>
                    <a:pt x="103" y="346"/>
                  </a:lnTo>
                  <a:lnTo>
                    <a:pt x="103" y="343"/>
                  </a:lnTo>
                  <a:lnTo>
                    <a:pt x="103" y="343"/>
                  </a:lnTo>
                  <a:lnTo>
                    <a:pt x="101" y="341"/>
                  </a:lnTo>
                  <a:lnTo>
                    <a:pt x="101" y="341"/>
                  </a:lnTo>
                  <a:lnTo>
                    <a:pt x="100" y="341"/>
                  </a:lnTo>
                  <a:lnTo>
                    <a:pt x="100" y="339"/>
                  </a:lnTo>
                  <a:lnTo>
                    <a:pt x="101" y="337"/>
                  </a:lnTo>
                  <a:lnTo>
                    <a:pt x="103" y="337"/>
                  </a:lnTo>
                  <a:lnTo>
                    <a:pt x="103" y="334"/>
                  </a:lnTo>
                  <a:lnTo>
                    <a:pt x="100" y="330"/>
                  </a:lnTo>
                  <a:lnTo>
                    <a:pt x="98" y="329"/>
                  </a:lnTo>
                  <a:lnTo>
                    <a:pt x="98" y="327"/>
                  </a:lnTo>
                  <a:lnTo>
                    <a:pt x="96" y="327"/>
                  </a:lnTo>
                  <a:lnTo>
                    <a:pt x="96" y="329"/>
                  </a:lnTo>
                  <a:lnTo>
                    <a:pt x="94" y="329"/>
                  </a:lnTo>
                  <a:lnTo>
                    <a:pt x="91" y="330"/>
                  </a:lnTo>
                  <a:lnTo>
                    <a:pt x="91" y="329"/>
                  </a:lnTo>
                  <a:lnTo>
                    <a:pt x="89" y="327"/>
                  </a:lnTo>
                  <a:lnTo>
                    <a:pt x="89" y="325"/>
                  </a:lnTo>
                  <a:lnTo>
                    <a:pt x="82" y="329"/>
                  </a:lnTo>
                  <a:lnTo>
                    <a:pt x="80" y="330"/>
                  </a:lnTo>
                  <a:lnTo>
                    <a:pt x="79" y="332"/>
                  </a:lnTo>
                  <a:lnTo>
                    <a:pt x="77" y="330"/>
                  </a:lnTo>
                  <a:lnTo>
                    <a:pt x="75" y="330"/>
                  </a:lnTo>
                  <a:lnTo>
                    <a:pt x="75" y="329"/>
                  </a:lnTo>
                  <a:lnTo>
                    <a:pt x="70" y="330"/>
                  </a:lnTo>
                  <a:lnTo>
                    <a:pt x="70" y="330"/>
                  </a:lnTo>
                  <a:lnTo>
                    <a:pt x="68" y="330"/>
                  </a:lnTo>
                  <a:lnTo>
                    <a:pt x="68" y="334"/>
                  </a:lnTo>
                  <a:lnTo>
                    <a:pt x="70" y="334"/>
                  </a:lnTo>
                  <a:lnTo>
                    <a:pt x="70" y="339"/>
                  </a:lnTo>
                  <a:lnTo>
                    <a:pt x="70" y="339"/>
                  </a:lnTo>
                  <a:lnTo>
                    <a:pt x="70" y="343"/>
                  </a:lnTo>
                  <a:lnTo>
                    <a:pt x="70" y="346"/>
                  </a:lnTo>
                  <a:lnTo>
                    <a:pt x="75" y="346"/>
                  </a:lnTo>
                  <a:lnTo>
                    <a:pt x="75" y="344"/>
                  </a:lnTo>
                  <a:lnTo>
                    <a:pt x="79" y="344"/>
                  </a:lnTo>
                  <a:lnTo>
                    <a:pt x="82" y="346"/>
                  </a:lnTo>
                  <a:lnTo>
                    <a:pt x="82" y="346"/>
                  </a:lnTo>
                  <a:lnTo>
                    <a:pt x="79" y="348"/>
                  </a:lnTo>
                  <a:lnTo>
                    <a:pt x="77" y="350"/>
                  </a:lnTo>
                  <a:lnTo>
                    <a:pt x="75" y="350"/>
                  </a:lnTo>
                  <a:lnTo>
                    <a:pt x="75" y="351"/>
                  </a:lnTo>
                  <a:lnTo>
                    <a:pt x="73" y="351"/>
                  </a:lnTo>
                  <a:lnTo>
                    <a:pt x="73" y="350"/>
                  </a:lnTo>
                  <a:lnTo>
                    <a:pt x="72" y="351"/>
                  </a:lnTo>
                  <a:lnTo>
                    <a:pt x="72" y="355"/>
                  </a:lnTo>
                  <a:lnTo>
                    <a:pt x="73" y="357"/>
                  </a:lnTo>
                  <a:lnTo>
                    <a:pt x="73" y="360"/>
                  </a:lnTo>
                  <a:lnTo>
                    <a:pt x="80" y="360"/>
                  </a:lnTo>
                  <a:lnTo>
                    <a:pt x="82" y="362"/>
                  </a:lnTo>
                  <a:lnTo>
                    <a:pt x="84" y="364"/>
                  </a:lnTo>
                  <a:lnTo>
                    <a:pt x="87" y="365"/>
                  </a:lnTo>
                  <a:lnTo>
                    <a:pt x="84" y="367"/>
                  </a:lnTo>
                  <a:lnTo>
                    <a:pt x="82" y="365"/>
                  </a:lnTo>
                  <a:lnTo>
                    <a:pt x="80" y="364"/>
                  </a:lnTo>
                  <a:lnTo>
                    <a:pt x="77" y="364"/>
                  </a:lnTo>
                  <a:lnTo>
                    <a:pt x="75" y="364"/>
                  </a:lnTo>
                  <a:lnTo>
                    <a:pt x="73" y="364"/>
                  </a:lnTo>
                  <a:lnTo>
                    <a:pt x="73" y="367"/>
                  </a:lnTo>
                  <a:lnTo>
                    <a:pt x="73" y="367"/>
                  </a:lnTo>
                  <a:lnTo>
                    <a:pt x="72" y="369"/>
                  </a:lnTo>
                  <a:lnTo>
                    <a:pt x="72" y="369"/>
                  </a:lnTo>
                  <a:lnTo>
                    <a:pt x="70" y="369"/>
                  </a:lnTo>
                  <a:lnTo>
                    <a:pt x="70" y="367"/>
                  </a:lnTo>
                  <a:lnTo>
                    <a:pt x="70" y="367"/>
                  </a:lnTo>
                  <a:lnTo>
                    <a:pt x="70" y="364"/>
                  </a:lnTo>
                  <a:lnTo>
                    <a:pt x="70" y="364"/>
                  </a:lnTo>
                  <a:lnTo>
                    <a:pt x="70" y="362"/>
                  </a:lnTo>
                  <a:lnTo>
                    <a:pt x="68" y="362"/>
                  </a:lnTo>
                  <a:lnTo>
                    <a:pt x="68" y="360"/>
                  </a:lnTo>
                  <a:lnTo>
                    <a:pt x="68" y="360"/>
                  </a:lnTo>
                  <a:lnTo>
                    <a:pt x="70" y="358"/>
                  </a:lnTo>
                  <a:lnTo>
                    <a:pt x="68" y="353"/>
                  </a:lnTo>
                  <a:lnTo>
                    <a:pt x="68" y="353"/>
                  </a:lnTo>
                  <a:lnTo>
                    <a:pt x="68" y="351"/>
                  </a:lnTo>
                  <a:lnTo>
                    <a:pt x="65" y="351"/>
                  </a:lnTo>
                  <a:lnTo>
                    <a:pt x="65" y="353"/>
                  </a:lnTo>
                  <a:lnTo>
                    <a:pt x="63" y="353"/>
                  </a:lnTo>
                  <a:lnTo>
                    <a:pt x="63" y="360"/>
                  </a:lnTo>
                  <a:lnTo>
                    <a:pt x="61" y="358"/>
                  </a:lnTo>
                  <a:lnTo>
                    <a:pt x="59" y="358"/>
                  </a:lnTo>
                  <a:lnTo>
                    <a:pt x="59" y="358"/>
                  </a:lnTo>
                  <a:lnTo>
                    <a:pt x="56" y="358"/>
                  </a:lnTo>
                  <a:lnTo>
                    <a:pt x="56" y="355"/>
                  </a:lnTo>
                  <a:lnTo>
                    <a:pt x="52" y="355"/>
                  </a:lnTo>
                  <a:lnTo>
                    <a:pt x="49" y="355"/>
                  </a:lnTo>
                  <a:lnTo>
                    <a:pt x="51" y="358"/>
                  </a:lnTo>
                  <a:lnTo>
                    <a:pt x="51" y="362"/>
                  </a:lnTo>
                  <a:lnTo>
                    <a:pt x="52" y="362"/>
                  </a:lnTo>
                  <a:lnTo>
                    <a:pt x="56" y="364"/>
                  </a:lnTo>
                  <a:lnTo>
                    <a:pt x="59" y="364"/>
                  </a:lnTo>
                  <a:lnTo>
                    <a:pt x="61" y="364"/>
                  </a:lnTo>
                  <a:lnTo>
                    <a:pt x="63" y="362"/>
                  </a:lnTo>
                  <a:lnTo>
                    <a:pt x="65" y="362"/>
                  </a:lnTo>
                  <a:lnTo>
                    <a:pt x="65" y="367"/>
                  </a:lnTo>
                  <a:lnTo>
                    <a:pt x="59" y="367"/>
                  </a:lnTo>
                  <a:lnTo>
                    <a:pt x="56" y="367"/>
                  </a:lnTo>
                  <a:lnTo>
                    <a:pt x="52" y="367"/>
                  </a:lnTo>
                  <a:lnTo>
                    <a:pt x="51" y="369"/>
                  </a:lnTo>
                  <a:lnTo>
                    <a:pt x="49" y="371"/>
                  </a:lnTo>
                  <a:lnTo>
                    <a:pt x="49" y="372"/>
                  </a:lnTo>
                  <a:lnTo>
                    <a:pt x="49" y="374"/>
                  </a:lnTo>
                  <a:lnTo>
                    <a:pt x="52" y="374"/>
                  </a:lnTo>
                  <a:lnTo>
                    <a:pt x="52" y="371"/>
                  </a:lnTo>
                  <a:lnTo>
                    <a:pt x="56" y="371"/>
                  </a:lnTo>
                  <a:lnTo>
                    <a:pt x="56" y="374"/>
                  </a:lnTo>
                  <a:lnTo>
                    <a:pt x="65" y="374"/>
                  </a:lnTo>
                  <a:lnTo>
                    <a:pt x="65" y="376"/>
                  </a:lnTo>
                  <a:lnTo>
                    <a:pt x="73" y="376"/>
                  </a:lnTo>
                  <a:lnTo>
                    <a:pt x="73" y="376"/>
                  </a:lnTo>
                  <a:lnTo>
                    <a:pt x="73" y="376"/>
                  </a:lnTo>
                  <a:lnTo>
                    <a:pt x="73" y="376"/>
                  </a:lnTo>
                  <a:lnTo>
                    <a:pt x="73" y="376"/>
                  </a:lnTo>
                  <a:lnTo>
                    <a:pt x="79" y="376"/>
                  </a:lnTo>
                  <a:lnTo>
                    <a:pt x="77" y="378"/>
                  </a:lnTo>
                  <a:lnTo>
                    <a:pt x="75" y="379"/>
                  </a:lnTo>
                  <a:lnTo>
                    <a:pt x="75" y="379"/>
                  </a:lnTo>
                  <a:lnTo>
                    <a:pt x="77" y="379"/>
                  </a:lnTo>
                  <a:lnTo>
                    <a:pt x="77" y="381"/>
                  </a:lnTo>
                  <a:lnTo>
                    <a:pt x="80" y="379"/>
                  </a:lnTo>
                  <a:lnTo>
                    <a:pt x="80" y="379"/>
                  </a:lnTo>
                  <a:lnTo>
                    <a:pt x="80" y="381"/>
                  </a:lnTo>
                  <a:lnTo>
                    <a:pt x="80" y="381"/>
                  </a:lnTo>
                  <a:lnTo>
                    <a:pt x="82" y="381"/>
                  </a:lnTo>
                  <a:lnTo>
                    <a:pt x="82" y="379"/>
                  </a:lnTo>
                  <a:lnTo>
                    <a:pt x="84" y="379"/>
                  </a:lnTo>
                  <a:lnTo>
                    <a:pt x="84" y="381"/>
                  </a:lnTo>
                  <a:lnTo>
                    <a:pt x="86" y="381"/>
                  </a:lnTo>
                  <a:lnTo>
                    <a:pt x="87" y="381"/>
                  </a:lnTo>
                  <a:lnTo>
                    <a:pt x="89" y="379"/>
                  </a:lnTo>
                  <a:lnTo>
                    <a:pt x="93" y="379"/>
                  </a:lnTo>
                  <a:lnTo>
                    <a:pt x="93" y="378"/>
                  </a:lnTo>
                  <a:lnTo>
                    <a:pt x="96" y="378"/>
                  </a:lnTo>
                  <a:lnTo>
                    <a:pt x="96" y="376"/>
                  </a:lnTo>
                  <a:lnTo>
                    <a:pt x="101" y="376"/>
                  </a:lnTo>
                  <a:lnTo>
                    <a:pt x="101" y="376"/>
                  </a:lnTo>
                  <a:lnTo>
                    <a:pt x="103" y="376"/>
                  </a:lnTo>
                  <a:lnTo>
                    <a:pt x="103" y="379"/>
                  </a:lnTo>
                  <a:lnTo>
                    <a:pt x="105" y="383"/>
                  </a:lnTo>
                  <a:lnTo>
                    <a:pt x="107" y="383"/>
                  </a:lnTo>
                  <a:lnTo>
                    <a:pt x="110" y="385"/>
                  </a:lnTo>
                  <a:lnTo>
                    <a:pt x="110" y="388"/>
                  </a:lnTo>
                  <a:lnTo>
                    <a:pt x="113" y="386"/>
                  </a:lnTo>
                  <a:lnTo>
                    <a:pt x="115" y="385"/>
                  </a:lnTo>
                  <a:lnTo>
                    <a:pt x="119" y="379"/>
                  </a:lnTo>
                  <a:lnTo>
                    <a:pt x="119" y="376"/>
                  </a:lnTo>
                  <a:lnTo>
                    <a:pt x="122" y="376"/>
                  </a:lnTo>
                  <a:lnTo>
                    <a:pt x="124" y="379"/>
                  </a:lnTo>
                  <a:lnTo>
                    <a:pt x="124" y="378"/>
                  </a:lnTo>
                  <a:lnTo>
                    <a:pt x="129" y="378"/>
                  </a:lnTo>
                  <a:lnTo>
                    <a:pt x="134" y="376"/>
                  </a:lnTo>
                  <a:lnTo>
                    <a:pt x="138" y="376"/>
                  </a:lnTo>
                  <a:lnTo>
                    <a:pt x="143" y="376"/>
                  </a:lnTo>
                  <a:lnTo>
                    <a:pt x="145" y="374"/>
                  </a:lnTo>
                  <a:lnTo>
                    <a:pt x="145" y="374"/>
                  </a:lnTo>
                  <a:lnTo>
                    <a:pt x="145" y="372"/>
                  </a:lnTo>
                  <a:lnTo>
                    <a:pt x="140" y="371"/>
                  </a:lnTo>
                  <a:lnTo>
                    <a:pt x="140" y="371"/>
                  </a:lnTo>
                  <a:close/>
                  <a:moveTo>
                    <a:pt x="117" y="376"/>
                  </a:moveTo>
                  <a:lnTo>
                    <a:pt x="107" y="376"/>
                  </a:lnTo>
                  <a:lnTo>
                    <a:pt x="107" y="376"/>
                  </a:lnTo>
                  <a:lnTo>
                    <a:pt x="110" y="376"/>
                  </a:lnTo>
                  <a:lnTo>
                    <a:pt x="110" y="374"/>
                  </a:lnTo>
                  <a:lnTo>
                    <a:pt x="115" y="374"/>
                  </a:lnTo>
                  <a:lnTo>
                    <a:pt x="115" y="376"/>
                  </a:lnTo>
                  <a:lnTo>
                    <a:pt x="117" y="376"/>
                  </a:lnTo>
                  <a:lnTo>
                    <a:pt x="117" y="376"/>
                  </a:lnTo>
                  <a:close/>
                  <a:moveTo>
                    <a:pt x="47" y="357"/>
                  </a:moveTo>
                  <a:lnTo>
                    <a:pt x="47" y="357"/>
                  </a:lnTo>
                  <a:lnTo>
                    <a:pt x="45" y="353"/>
                  </a:lnTo>
                  <a:lnTo>
                    <a:pt x="47" y="353"/>
                  </a:lnTo>
                  <a:lnTo>
                    <a:pt x="49" y="350"/>
                  </a:lnTo>
                  <a:lnTo>
                    <a:pt x="45" y="350"/>
                  </a:lnTo>
                  <a:lnTo>
                    <a:pt x="45" y="348"/>
                  </a:lnTo>
                  <a:lnTo>
                    <a:pt x="42" y="348"/>
                  </a:lnTo>
                  <a:lnTo>
                    <a:pt x="40" y="344"/>
                  </a:lnTo>
                  <a:lnTo>
                    <a:pt x="37" y="343"/>
                  </a:lnTo>
                  <a:lnTo>
                    <a:pt x="37" y="343"/>
                  </a:lnTo>
                  <a:lnTo>
                    <a:pt x="37" y="341"/>
                  </a:lnTo>
                  <a:lnTo>
                    <a:pt x="35" y="339"/>
                  </a:lnTo>
                  <a:lnTo>
                    <a:pt x="31" y="339"/>
                  </a:lnTo>
                  <a:lnTo>
                    <a:pt x="28" y="351"/>
                  </a:lnTo>
                  <a:lnTo>
                    <a:pt x="31" y="351"/>
                  </a:lnTo>
                  <a:lnTo>
                    <a:pt x="33" y="353"/>
                  </a:lnTo>
                  <a:lnTo>
                    <a:pt x="33" y="353"/>
                  </a:lnTo>
                  <a:lnTo>
                    <a:pt x="33" y="353"/>
                  </a:lnTo>
                  <a:lnTo>
                    <a:pt x="33" y="355"/>
                  </a:lnTo>
                  <a:lnTo>
                    <a:pt x="37" y="353"/>
                  </a:lnTo>
                  <a:lnTo>
                    <a:pt x="37" y="358"/>
                  </a:lnTo>
                  <a:lnTo>
                    <a:pt x="38" y="358"/>
                  </a:lnTo>
                  <a:lnTo>
                    <a:pt x="38" y="360"/>
                  </a:lnTo>
                  <a:lnTo>
                    <a:pt x="40" y="360"/>
                  </a:lnTo>
                  <a:lnTo>
                    <a:pt x="42" y="360"/>
                  </a:lnTo>
                  <a:lnTo>
                    <a:pt x="42" y="358"/>
                  </a:lnTo>
                  <a:lnTo>
                    <a:pt x="42" y="360"/>
                  </a:lnTo>
                  <a:lnTo>
                    <a:pt x="44" y="362"/>
                  </a:lnTo>
                  <a:lnTo>
                    <a:pt x="47" y="362"/>
                  </a:lnTo>
                  <a:lnTo>
                    <a:pt x="47" y="360"/>
                  </a:lnTo>
                  <a:lnTo>
                    <a:pt x="49" y="360"/>
                  </a:lnTo>
                  <a:lnTo>
                    <a:pt x="47" y="357"/>
                  </a:lnTo>
                  <a:close/>
                  <a:moveTo>
                    <a:pt x="161" y="367"/>
                  </a:moveTo>
                  <a:lnTo>
                    <a:pt x="161" y="369"/>
                  </a:lnTo>
                  <a:lnTo>
                    <a:pt x="159" y="369"/>
                  </a:lnTo>
                  <a:lnTo>
                    <a:pt x="159" y="371"/>
                  </a:lnTo>
                  <a:lnTo>
                    <a:pt x="157" y="371"/>
                  </a:lnTo>
                  <a:lnTo>
                    <a:pt x="157" y="374"/>
                  </a:lnTo>
                  <a:lnTo>
                    <a:pt x="161" y="374"/>
                  </a:lnTo>
                  <a:lnTo>
                    <a:pt x="162" y="374"/>
                  </a:lnTo>
                  <a:lnTo>
                    <a:pt x="162" y="376"/>
                  </a:lnTo>
                  <a:lnTo>
                    <a:pt x="164" y="374"/>
                  </a:lnTo>
                  <a:lnTo>
                    <a:pt x="166" y="374"/>
                  </a:lnTo>
                  <a:lnTo>
                    <a:pt x="169" y="374"/>
                  </a:lnTo>
                  <a:lnTo>
                    <a:pt x="169" y="371"/>
                  </a:lnTo>
                  <a:lnTo>
                    <a:pt x="164" y="371"/>
                  </a:lnTo>
                  <a:lnTo>
                    <a:pt x="162" y="369"/>
                  </a:lnTo>
                  <a:lnTo>
                    <a:pt x="162" y="369"/>
                  </a:lnTo>
                  <a:lnTo>
                    <a:pt x="161" y="367"/>
                  </a:lnTo>
                  <a:close/>
                  <a:moveTo>
                    <a:pt x="550" y="372"/>
                  </a:moveTo>
                  <a:lnTo>
                    <a:pt x="550" y="371"/>
                  </a:lnTo>
                  <a:lnTo>
                    <a:pt x="550" y="371"/>
                  </a:lnTo>
                  <a:lnTo>
                    <a:pt x="550" y="374"/>
                  </a:lnTo>
                  <a:lnTo>
                    <a:pt x="552" y="374"/>
                  </a:lnTo>
                  <a:lnTo>
                    <a:pt x="552" y="376"/>
                  </a:lnTo>
                  <a:lnTo>
                    <a:pt x="553" y="378"/>
                  </a:lnTo>
                  <a:lnTo>
                    <a:pt x="553" y="379"/>
                  </a:lnTo>
                  <a:lnTo>
                    <a:pt x="557" y="379"/>
                  </a:lnTo>
                  <a:lnTo>
                    <a:pt x="559" y="379"/>
                  </a:lnTo>
                  <a:lnTo>
                    <a:pt x="559" y="378"/>
                  </a:lnTo>
                  <a:lnTo>
                    <a:pt x="560" y="378"/>
                  </a:lnTo>
                  <a:lnTo>
                    <a:pt x="559" y="372"/>
                  </a:lnTo>
                  <a:lnTo>
                    <a:pt x="550" y="372"/>
                  </a:lnTo>
                  <a:close/>
                  <a:moveTo>
                    <a:pt x="58" y="376"/>
                  </a:moveTo>
                  <a:lnTo>
                    <a:pt x="56" y="376"/>
                  </a:lnTo>
                  <a:lnTo>
                    <a:pt x="58" y="378"/>
                  </a:lnTo>
                  <a:lnTo>
                    <a:pt x="59" y="378"/>
                  </a:lnTo>
                  <a:lnTo>
                    <a:pt x="61" y="378"/>
                  </a:lnTo>
                  <a:lnTo>
                    <a:pt x="61" y="376"/>
                  </a:lnTo>
                  <a:lnTo>
                    <a:pt x="58" y="376"/>
                  </a:lnTo>
                  <a:lnTo>
                    <a:pt x="58" y="376"/>
                  </a:lnTo>
                  <a:close/>
                  <a:moveTo>
                    <a:pt x="61" y="383"/>
                  </a:moveTo>
                  <a:lnTo>
                    <a:pt x="65" y="385"/>
                  </a:lnTo>
                  <a:lnTo>
                    <a:pt x="68" y="385"/>
                  </a:lnTo>
                  <a:lnTo>
                    <a:pt x="68" y="385"/>
                  </a:lnTo>
                  <a:lnTo>
                    <a:pt x="68" y="383"/>
                  </a:lnTo>
                  <a:lnTo>
                    <a:pt x="68" y="381"/>
                  </a:lnTo>
                  <a:lnTo>
                    <a:pt x="70" y="381"/>
                  </a:lnTo>
                  <a:lnTo>
                    <a:pt x="70" y="381"/>
                  </a:lnTo>
                  <a:lnTo>
                    <a:pt x="70" y="379"/>
                  </a:lnTo>
                  <a:lnTo>
                    <a:pt x="72" y="379"/>
                  </a:lnTo>
                  <a:lnTo>
                    <a:pt x="72" y="379"/>
                  </a:lnTo>
                  <a:lnTo>
                    <a:pt x="66" y="379"/>
                  </a:lnTo>
                  <a:lnTo>
                    <a:pt x="61" y="379"/>
                  </a:lnTo>
                  <a:lnTo>
                    <a:pt x="61" y="383"/>
                  </a:lnTo>
                  <a:close/>
                  <a:moveTo>
                    <a:pt x="101" y="388"/>
                  </a:moveTo>
                  <a:lnTo>
                    <a:pt x="101" y="379"/>
                  </a:lnTo>
                  <a:lnTo>
                    <a:pt x="91" y="379"/>
                  </a:lnTo>
                  <a:lnTo>
                    <a:pt x="91" y="381"/>
                  </a:lnTo>
                  <a:lnTo>
                    <a:pt x="86" y="383"/>
                  </a:lnTo>
                  <a:lnTo>
                    <a:pt x="86" y="383"/>
                  </a:lnTo>
                  <a:lnTo>
                    <a:pt x="86" y="383"/>
                  </a:lnTo>
                  <a:lnTo>
                    <a:pt x="86" y="383"/>
                  </a:lnTo>
                  <a:lnTo>
                    <a:pt x="77" y="383"/>
                  </a:lnTo>
                  <a:lnTo>
                    <a:pt x="77" y="385"/>
                  </a:lnTo>
                  <a:lnTo>
                    <a:pt x="75" y="385"/>
                  </a:lnTo>
                  <a:lnTo>
                    <a:pt x="77" y="388"/>
                  </a:lnTo>
                  <a:lnTo>
                    <a:pt x="89" y="393"/>
                  </a:lnTo>
                  <a:lnTo>
                    <a:pt x="89" y="392"/>
                  </a:lnTo>
                  <a:lnTo>
                    <a:pt x="91" y="392"/>
                  </a:lnTo>
                  <a:lnTo>
                    <a:pt x="89" y="388"/>
                  </a:lnTo>
                  <a:lnTo>
                    <a:pt x="94" y="386"/>
                  </a:lnTo>
                  <a:lnTo>
                    <a:pt x="98" y="386"/>
                  </a:lnTo>
                  <a:lnTo>
                    <a:pt x="101" y="388"/>
                  </a:lnTo>
                  <a:close/>
                  <a:moveTo>
                    <a:pt x="98" y="390"/>
                  </a:moveTo>
                  <a:lnTo>
                    <a:pt x="98" y="392"/>
                  </a:lnTo>
                  <a:lnTo>
                    <a:pt x="100" y="393"/>
                  </a:lnTo>
                  <a:lnTo>
                    <a:pt x="100" y="397"/>
                  </a:lnTo>
                  <a:lnTo>
                    <a:pt x="103" y="397"/>
                  </a:lnTo>
                  <a:lnTo>
                    <a:pt x="103" y="393"/>
                  </a:lnTo>
                  <a:lnTo>
                    <a:pt x="103" y="392"/>
                  </a:lnTo>
                  <a:lnTo>
                    <a:pt x="101" y="390"/>
                  </a:lnTo>
                  <a:lnTo>
                    <a:pt x="98" y="390"/>
                  </a:lnTo>
                  <a:close/>
                  <a:moveTo>
                    <a:pt x="112" y="397"/>
                  </a:moveTo>
                  <a:lnTo>
                    <a:pt x="115" y="397"/>
                  </a:lnTo>
                  <a:lnTo>
                    <a:pt x="115" y="395"/>
                  </a:lnTo>
                  <a:lnTo>
                    <a:pt x="110" y="395"/>
                  </a:lnTo>
                  <a:lnTo>
                    <a:pt x="112" y="397"/>
                  </a:lnTo>
                  <a:close/>
                  <a:moveTo>
                    <a:pt x="108" y="400"/>
                  </a:moveTo>
                  <a:lnTo>
                    <a:pt x="107" y="402"/>
                  </a:lnTo>
                  <a:lnTo>
                    <a:pt x="110" y="402"/>
                  </a:lnTo>
                  <a:lnTo>
                    <a:pt x="110" y="402"/>
                  </a:lnTo>
                  <a:lnTo>
                    <a:pt x="108" y="40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1">
                <a:solidFill>
                  <a:prstClr val="black"/>
                </a:solidFill>
                <a:latin typeface="Arial" panose="020B0604020202020204" pitchFamily="34" charset="0"/>
                <a:cs typeface="Arial" panose="020B0604020202020204" pitchFamily="34" charset="0"/>
              </a:endParaRPr>
            </a:p>
          </p:txBody>
        </p:sp>
      </p:grpSp>
      <p:grpSp>
        <p:nvGrpSpPr>
          <p:cNvPr id="313" name="Group 312"/>
          <p:cNvGrpSpPr/>
          <p:nvPr/>
        </p:nvGrpSpPr>
        <p:grpSpPr>
          <a:xfrm>
            <a:off x="0" y="106452"/>
            <a:ext cx="9144000" cy="874764"/>
            <a:chOff x="-1071" y="88461"/>
            <a:chExt cx="9144000" cy="874764"/>
          </a:xfrm>
        </p:grpSpPr>
        <p:grpSp>
          <p:nvGrpSpPr>
            <p:cNvPr id="314" name="Group 313"/>
            <p:cNvGrpSpPr/>
            <p:nvPr/>
          </p:nvGrpSpPr>
          <p:grpSpPr>
            <a:xfrm>
              <a:off x="-1071" y="624047"/>
              <a:ext cx="8575334" cy="69924"/>
              <a:chOff x="246068" y="105062"/>
              <a:chExt cx="8575334" cy="69924"/>
            </a:xfrm>
          </p:grpSpPr>
          <p:cxnSp>
            <p:nvCxnSpPr>
              <p:cNvPr id="317" name="Straight Connector 316"/>
              <p:cNvCxnSpPr/>
              <p:nvPr/>
            </p:nvCxnSpPr>
            <p:spPr>
              <a:xfrm>
                <a:off x="248252" y="174986"/>
                <a:ext cx="7795758" cy="0"/>
              </a:xfrm>
              <a:prstGeom prst="line">
                <a:avLst/>
              </a:prstGeom>
              <a:ln>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18" name="Straight Connector 317"/>
              <p:cNvCxnSpPr/>
              <p:nvPr/>
            </p:nvCxnSpPr>
            <p:spPr>
              <a:xfrm>
                <a:off x="246068" y="105062"/>
                <a:ext cx="8575334" cy="0"/>
              </a:xfrm>
              <a:prstGeom prst="line">
                <a:avLst/>
              </a:prstGeom>
              <a:ln>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315" name="TextBox 54"/>
            <p:cNvSpPr txBox="1"/>
            <p:nvPr/>
          </p:nvSpPr>
          <p:spPr>
            <a:xfrm>
              <a:off x="-1071" y="88461"/>
              <a:ext cx="91440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smtClean="0">
                  <a:solidFill>
                    <a:schemeClr val="bg1">
                      <a:lumMod val="50000"/>
                    </a:schemeClr>
                  </a:solidFill>
                  <a:latin typeface="Arial" panose="020B0604020202020204" pitchFamily="34" charset="0"/>
                  <a:cs typeface="Arial" pitchFamily="34" charset="0"/>
                </a:rPr>
                <a:t>Customer Service On Different Social Networks Example Presentation Slides</a:t>
              </a:r>
              <a:endParaRPr lang="en-US" sz="2000" b="1" dirty="0">
                <a:solidFill>
                  <a:schemeClr val="tx1">
                    <a:lumMod val="65000"/>
                    <a:lumOff val="35000"/>
                  </a:schemeClr>
                </a:solidFill>
                <a:latin typeface="Arial" pitchFamily="34" charset="0"/>
                <a:ea typeface="Adobe Gothic Std B" panose="020B0800000000000000" pitchFamily="34" charset="-128"/>
                <a:cs typeface="Arial" pitchFamily="34" charset="0"/>
              </a:endParaRPr>
            </a:p>
          </p:txBody>
        </p:sp>
        <p:sp>
          <p:nvSpPr>
            <p:cNvPr id="316" name="TextBox 55"/>
            <p:cNvSpPr txBox="1"/>
            <p:nvPr/>
          </p:nvSpPr>
          <p:spPr>
            <a:xfrm>
              <a:off x="-1071" y="701615"/>
              <a:ext cx="9144000"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dirty="0">
                  <a:solidFill>
                    <a:schemeClr val="bg1">
                      <a:lumMod val="65000"/>
                    </a:schemeClr>
                  </a:solidFill>
                  <a:latin typeface="Arial" panose="020B0604020202020204" pitchFamily="34" charset="0"/>
                  <a:cs typeface="Arial" panose="020B0604020202020204" pitchFamily="34" charset="0"/>
                </a:rPr>
                <a:t>This slide is 100% editable. Adapt it to your needs and capture your audience's attention.</a:t>
              </a:r>
              <a:endParaRPr lang="en-US" sz="1100" dirty="0">
                <a:solidFill>
                  <a:schemeClr val="bg1">
                    <a:lumMod val="65000"/>
                  </a:schemeClr>
                </a:solidFill>
                <a:latin typeface="Arial" panose="020B0604020202020204" pitchFamily="34" charset="0"/>
                <a:ea typeface="Adobe Fan Heiti Std B" panose="020B0700000000000000" pitchFamily="34" charset="-128"/>
                <a:cs typeface="Arial" panose="020B0604020202020204" pitchFamily="34" charset="0"/>
              </a:endParaRPr>
            </a:p>
          </p:txBody>
        </p:sp>
      </p:grpSp>
      <p:grpSp>
        <p:nvGrpSpPr>
          <p:cNvPr id="215" name="Group 214"/>
          <p:cNvGrpSpPr/>
          <p:nvPr/>
        </p:nvGrpSpPr>
        <p:grpSpPr>
          <a:xfrm>
            <a:off x="393093" y="1407783"/>
            <a:ext cx="8357815" cy="4849354"/>
            <a:chOff x="225862" y="1407783"/>
            <a:chExt cx="8357815" cy="4849354"/>
          </a:xfrm>
        </p:grpSpPr>
        <p:grpSp>
          <p:nvGrpSpPr>
            <p:cNvPr id="214" name="Group 213"/>
            <p:cNvGrpSpPr/>
            <p:nvPr/>
          </p:nvGrpSpPr>
          <p:grpSpPr>
            <a:xfrm>
              <a:off x="225862" y="1407783"/>
              <a:ext cx="4399926" cy="4849354"/>
              <a:chOff x="225862" y="1407783"/>
              <a:chExt cx="4399926" cy="4849354"/>
            </a:xfrm>
          </p:grpSpPr>
          <p:grpSp>
            <p:nvGrpSpPr>
              <p:cNvPr id="293" name="Group 292"/>
              <p:cNvGrpSpPr/>
              <p:nvPr/>
            </p:nvGrpSpPr>
            <p:grpSpPr>
              <a:xfrm>
                <a:off x="225862" y="1407783"/>
                <a:ext cx="4399926" cy="4004728"/>
                <a:chOff x="1089190" y="1304929"/>
                <a:chExt cx="4091796" cy="3724271"/>
              </a:xfrm>
            </p:grpSpPr>
            <p:grpSp>
              <p:nvGrpSpPr>
                <p:cNvPr id="336" name="Group 335"/>
                <p:cNvGrpSpPr/>
                <p:nvPr/>
              </p:nvGrpSpPr>
              <p:grpSpPr>
                <a:xfrm>
                  <a:off x="1089190" y="1304929"/>
                  <a:ext cx="4091796" cy="3724271"/>
                  <a:chOff x="2525714" y="1304929"/>
                  <a:chExt cx="4091796" cy="3724271"/>
                </a:xfrm>
              </p:grpSpPr>
              <p:sp>
                <p:nvSpPr>
                  <p:cNvPr id="574" name="Oval 573"/>
                  <p:cNvSpPr/>
                  <p:nvPr/>
                </p:nvSpPr>
                <p:spPr>
                  <a:xfrm>
                    <a:off x="3278188" y="4349750"/>
                    <a:ext cx="679450" cy="679450"/>
                  </a:xfrm>
                  <a:prstGeom prst="ellipse">
                    <a:avLst/>
                  </a:prstGeom>
                  <a:gradFill>
                    <a:gsLst>
                      <a:gs pos="77000">
                        <a:srgbClr val="8A8A8A"/>
                      </a:gs>
                      <a:gs pos="53000">
                        <a:schemeClr val="bg1">
                          <a:alpha val="0"/>
                        </a:schemeClr>
                      </a:gs>
                    </a:gsLst>
                    <a:path path="circle">
                      <a:fillToRect l="50000" t="50000" r="50000" b="50000"/>
                    </a:path>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75" name="Oval 574"/>
                  <p:cNvSpPr/>
                  <p:nvPr/>
                </p:nvSpPr>
                <p:spPr>
                  <a:xfrm>
                    <a:off x="2720976" y="3797300"/>
                    <a:ext cx="679450" cy="679450"/>
                  </a:xfrm>
                  <a:prstGeom prst="ellipse">
                    <a:avLst/>
                  </a:prstGeom>
                  <a:gradFill>
                    <a:gsLst>
                      <a:gs pos="77000">
                        <a:srgbClr val="00A4DE"/>
                      </a:gs>
                      <a:gs pos="53000">
                        <a:schemeClr val="bg1">
                          <a:alpha val="0"/>
                        </a:schemeClr>
                      </a:gs>
                    </a:gsLst>
                    <a:path path="circle">
                      <a:fillToRect l="50000" t="50000" r="50000" b="50000"/>
                    </a:path>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76" name="Oval 575"/>
                  <p:cNvSpPr/>
                  <p:nvPr/>
                </p:nvSpPr>
                <p:spPr>
                  <a:xfrm>
                    <a:off x="2525714" y="3059114"/>
                    <a:ext cx="679450" cy="679450"/>
                  </a:xfrm>
                  <a:prstGeom prst="ellipse">
                    <a:avLst/>
                  </a:prstGeom>
                  <a:gradFill>
                    <a:gsLst>
                      <a:gs pos="77000">
                        <a:srgbClr val="00A4DE"/>
                      </a:gs>
                      <a:gs pos="53000">
                        <a:schemeClr val="bg1">
                          <a:alpha val="0"/>
                        </a:schemeClr>
                      </a:gs>
                    </a:gsLst>
                    <a:path path="circle">
                      <a:fillToRect l="50000" t="50000" r="50000" b="50000"/>
                    </a:path>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77" name="Oval 576"/>
                  <p:cNvSpPr/>
                  <p:nvPr/>
                </p:nvSpPr>
                <p:spPr>
                  <a:xfrm>
                    <a:off x="2659064" y="2306639"/>
                    <a:ext cx="679450" cy="679450"/>
                  </a:xfrm>
                  <a:prstGeom prst="ellipse">
                    <a:avLst/>
                  </a:prstGeom>
                  <a:gradFill>
                    <a:gsLst>
                      <a:gs pos="77000">
                        <a:srgbClr val="8A8A8A"/>
                      </a:gs>
                      <a:gs pos="53000">
                        <a:schemeClr val="bg1">
                          <a:alpha val="0"/>
                        </a:schemeClr>
                      </a:gs>
                    </a:gsLst>
                    <a:path path="circle">
                      <a:fillToRect l="50000" t="50000" r="50000" b="50000"/>
                    </a:path>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78" name="Oval 577"/>
                  <p:cNvSpPr/>
                  <p:nvPr/>
                </p:nvSpPr>
                <p:spPr>
                  <a:xfrm>
                    <a:off x="3044827" y="1658146"/>
                    <a:ext cx="679450" cy="679450"/>
                  </a:xfrm>
                  <a:prstGeom prst="ellipse">
                    <a:avLst/>
                  </a:prstGeom>
                  <a:gradFill>
                    <a:gsLst>
                      <a:gs pos="77000">
                        <a:srgbClr val="00A4DE"/>
                      </a:gs>
                      <a:gs pos="53000">
                        <a:schemeClr val="bg1">
                          <a:alpha val="0"/>
                        </a:schemeClr>
                      </a:gs>
                    </a:gsLst>
                    <a:path path="circle">
                      <a:fillToRect l="50000" t="50000" r="50000" b="50000"/>
                    </a:path>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79" name="Oval 578"/>
                  <p:cNvSpPr/>
                  <p:nvPr/>
                </p:nvSpPr>
                <p:spPr>
                  <a:xfrm>
                    <a:off x="3803656" y="1304929"/>
                    <a:ext cx="679450" cy="679450"/>
                  </a:xfrm>
                  <a:prstGeom prst="ellipse">
                    <a:avLst/>
                  </a:prstGeom>
                  <a:gradFill>
                    <a:gsLst>
                      <a:gs pos="77000">
                        <a:srgbClr val="8A8A8A"/>
                      </a:gs>
                      <a:gs pos="53000">
                        <a:schemeClr val="bg1">
                          <a:alpha val="0"/>
                        </a:schemeClr>
                      </a:gs>
                    </a:gsLst>
                    <a:path path="circle">
                      <a:fillToRect l="50000" t="50000" r="50000" b="50000"/>
                    </a:path>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80" name="Oval 579"/>
                  <p:cNvSpPr/>
                  <p:nvPr/>
                </p:nvSpPr>
                <p:spPr>
                  <a:xfrm>
                    <a:off x="4684718" y="1304929"/>
                    <a:ext cx="679450" cy="679450"/>
                  </a:xfrm>
                  <a:prstGeom prst="ellipse">
                    <a:avLst/>
                  </a:prstGeom>
                  <a:gradFill>
                    <a:gsLst>
                      <a:gs pos="77000">
                        <a:srgbClr val="00A4DE"/>
                      </a:gs>
                      <a:gs pos="53000">
                        <a:schemeClr val="bg1">
                          <a:alpha val="0"/>
                        </a:schemeClr>
                      </a:gs>
                    </a:gsLst>
                    <a:path path="circle">
                      <a:fillToRect l="50000" t="50000" r="50000" b="50000"/>
                    </a:path>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81" name="Oval 580"/>
                  <p:cNvSpPr/>
                  <p:nvPr/>
                </p:nvSpPr>
                <p:spPr>
                  <a:xfrm>
                    <a:off x="5834868" y="2285210"/>
                    <a:ext cx="679450" cy="679450"/>
                  </a:xfrm>
                  <a:prstGeom prst="ellipse">
                    <a:avLst/>
                  </a:prstGeom>
                  <a:gradFill>
                    <a:gsLst>
                      <a:gs pos="77000">
                        <a:srgbClr val="8A8A8A"/>
                      </a:gs>
                      <a:gs pos="53000">
                        <a:schemeClr val="bg1">
                          <a:alpha val="0"/>
                        </a:schemeClr>
                      </a:gs>
                    </a:gsLst>
                    <a:path path="circle">
                      <a:fillToRect l="50000" t="50000" r="50000" b="50000"/>
                    </a:path>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82" name="Oval 581"/>
                  <p:cNvSpPr/>
                  <p:nvPr/>
                </p:nvSpPr>
                <p:spPr>
                  <a:xfrm>
                    <a:off x="5371323" y="1658146"/>
                    <a:ext cx="679450" cy="679450"/>
                  </a:xfrm>
                  <a:prstGeom prst="ellipse">
                    <a:avLst/>
                  </a:prstGeom>
                  <a:gradFill>
                    <a:gsLst>
                      <a:gs pos="77000">
                        <a:srgbClr val="00A4DE"/>
                      </a:gs>
                      <a:gs pos="53000">
                        <a:schemeClr val="bg1">
                          <a:alpha val="0"/>
                        </a:schemeClr>
                      </a:gs>
                    </a:gsLst>
                    <a:path path="circle">
                      <a:fillToRect l="50000" t="50000" r="50000" b="50000"/>
                    </a:path>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83" name="Oval 582"/>
                  <p:cNvSpPr/>
                  <p:nvPr/>
                </p:nvSpPr>
                <p:spPr>
                  <a:xfrm>
                    <a:off x="5938060" y="3059114"/>
                    <a:ext cx="679450" cy="679450"/>
                  </a:xfrm>
                  <a:prstGeom prst="ellipse">
                    <a:avLst/>
                  </a:prstGeom>
                  <a:gradFill>
                    <a:gsLst>
                      <a:gs pos="77000">
                        <a:srgbClr val="00A4DE"/>
                      </a:gs>
                      <a:gs pos="53000">
                        <a:schemeClr val="bg1">
                          <a:alpha val="0"/>
                        </a:schemeClr>
                      </a:gs>
                    </a:gsLst>
                    <a:path path="circle">
                      <a:fillToRect l="50000" t="50000" r="50000" b="50000"/>
                    </a:path>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84" name="Oval 583"/>
                  <p:cNvSpPr/>
                  <p:nvPr/>
                </p:nvSpPr>
                <p:spPr>
                  <a:xfrm>
                    <a:off x="5701522" y="3787774"/>
                    <a:ext cx="679450" cy="679450"/>
                  </a:xfrm>
                  <a:prstGeom prst="ellipse">
                    <a:avLst/>
                  </a:prstGeom>
                  <a:gradFill>
                    <a:gsLst>
                      <a:gs pos="77000">
                        <a:srgbClr val="8A8A8A"/>
                      </a:gs>
                      <a:gs pos="53000">
                        <a:schemeClr val="bg1">
                          <a:alpha val="0"/>
                        </a:schemeClr>
                      </a:gs>
                    </a:gsLst>
                    <a:path path="circle">
                      <a:fillToRect l="50000" t="50000" r="50000" b="50000"/>
                    </a:path>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85" name="Oval 584"/>
                  <p:cNvSpPr/>
                  <p:nvPr/>
                </p:nvSpPr>
                <p:spPr>
                  <a:xfrm>
                    <a:off x="5164944" y="4340224"/>
                    <a:ext cx="679450" cy="679450"/>
                  </a:xfrm>
                  <a:prstGeom prst="ellipse">
                    <a:avLst/>
                  </a:prstGeom>
                  <a:gradFill>
                    <a:gsLst>
                      <a:gs pos="77000">
                        <a:srgbClr val="00A4DE"/>
                      </a:gs>
                      <a:gs pos="53000">
                        <a:schemeClr val="bg1">
                          <a:alpha val="0"/>
                        </a:schemeClr>
                      </a:gs>
                    </a:gsLst>
                    <a:path path="circle">
                      <a:fillToRect l="50000" t="50000" r="50000" b="50000"/>
                    </a:path>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86" name="Oval 585"/>
                  <p:cNvSpPr/>
                  <p:nvPr/>
                </p:nvSpPr>
                <p:spPr>
                  <a:xfrm>
                    <a:off x="4961747" y="3616334"/>
                    <a:ext cx="581018" cy="581018"/>
                  </a:xfrm>
                  <a:prstGeom prst="ellipse">
                    <a:avLst/>
                  </a:prstGeom>
                  <a:gradFill>
                    <a:gsLst>
                      <a:gs pos="77000">
                        <a:srgbClr val="00A4DE"/>
                      </a:gs>
                      <a:gs pos="53000">
                        <a:schemeClr val="bg1">
                          <a:alpha val="0"/>
                        </a:schemeClr>
                      </a:gs>
                    </a:gsLst>
                    <a:path path="circle">
                      <a:fillToRect l="50000" t="50000" r="50000" b="50000"/>
                    </a:path>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87" name="Oval 586"/>
                  <p:cNvSpPr/>
                  <p:nvPr/>
                </p:nvSpPr>
                <p:spPr>
                  <a:xfrm>
                    <a:off x="5263376" y="2967845"/>
                    <a:ext cx="581018" cy="581018"/>
                  </a:xfrm>
                  <a:prstGeom prst="ellipse">
                    <a:avLst/>
                  </a:prstGeom>
                  <a:gradFill>
                    <a:gsLst>
                      <a:gs pos="77000">
                        <a:srgbClr val="8A8A8A"/>
                      </a:gs>
                      <a:gs pos="53000">
                        <a:schemeClr val="bg1">
                          <a:alpha val="0"/>
                        </a:schemeClr>
                      </a:gs>
                    </a:gsLst>
                    <a:path path="circle">
                      <a:fillToRect l="50000" t="50000" r="50000" b="50000"/>
                    </a:path>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88" name="Oval 587"/>
                  <p:cNvSpPr/>
                  <p:nvPr/>
                </p:nvSpPr>
                <p:spPr>
                  <a:xfrm>
                    <a:off x="5067344" y="2334458"/>
                    <a:ext cx="533356" cy="533356"/>
                  </a:xfrm>
                  <a:prstGeom prst="ellipse">
                    <a:avLst/>
                  </a:prstGeom>
                  <a:gradFill>
                    <a:gsLst>
                      <a:gs pos="77000">
                        <a:srgbClr val="00A4DE"/>
                      </a:gs>
                      <a:gs pos="53000">
                        <a:schemeClr val="bg1">
                          <a:alpha val="0"/>
                        </a:schemeClr>
                      </a:gs>
                    </a:gsLst>
                    <a:path path="circle">
                      <a:fillToRect l="50000" t="50000" r="50000" b="50000"/>
                    </a:path>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89" name="Oval 588"/>
                  <p:cNvSpPr/>
                  <p:nvPr/>
                </p:nvSpPr>
                <p:spPr>
                  <a:xfrm>
                    <a:off x="4304934" y="2620188"/>
                    <a:ext cx="533356" cy="533356"/>
                  </a:xfrm>
                  <a:prstGeom prst="ellipse">
                    <a:avLst/>
                  </a:prstGeom>
                  <a:gradFill>
                    <a:gsLst>
                      <a:gs pos="77000">
                        <a:srgbClr val="8A8A8A"/>
                      </a:gs>
                      <a:gs pos="53000">
                        <a:schemeClr val="bg1">
                          <a:alpha val="0"/>
                        </a:schemeClr>
                      </a:gs>
                    </a:gsLst>
                    <a:path path="circle">
                      <a:fillToRect l="50000" t="50000" r="50000" b="50000"/>
                    </a:path>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90" name="Oval 589"/>
                  <p:cNvSpPr/>
                  <p:nvPr/>
                </p:nvSpPr>
                <p:spPr>
                  <a:xfrm>
                    <a:off x="3577511" y="3607285"/>
                    <a:ext cx="570626" cy="570626"/>
                  </a:xfrm>
                  <a:prstGeom prst="ellipse">
                    <a:avLst/>
                  </a:prstGeom>
                  <a:gradFill>
                    <a:gsLst>
                      <a:gs pos="77000">
                        <a:srgbClr val="8A8A8A"/>
                      </a:gs>
                      <a:gs pos="53000">
                        <a:schemeClr val="bg1">
                          <a:alpha val="0"/>
                        </a:schemeClr>
                      </a:gs>
                    </a:gsLst>
                    <a:path path="circle">
                      <a:fillToRect l="50000" t="50000" r="50000" b="50000"/>
                    </a:path>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91" name="Oval 590"/>
                  <p:cNvSpPr/>
                  <p:nvPr/>
                </p:nvSpPr>
                <p:spPr>
                  <a:xfrm>
                    <a:off x="3316657" y="2970934"/>
                    <a:ext cx="567604" cy="567604"/>
                  </a:xfrm>
                  <a:prstGeom prst="ellipse">
                    <a:avLst/>
                  </a:prstGeom>
                  <a:gradFill>
                    <a:gsLst>
                      <a:gs pos="77000">
                        <a:srgbClr val="00A4DE"/>
                      </a:gs>
                      <a:gs pos="53000">
                        <a:schemeClr val="bg1">
                          <a:alpha val="0"/>
                        </a:schemeClr>
                      </a:gs>
                    </a:gsLst>
                    <a:path path="circle">
                      <a:fillToRect l="50000" t="50000" r="50000" b="50000"/>
                    </a:path>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92" name="Oval 591"/>
                  <p:cNvSpPr/>
                  <p:nvPr/>
                </p:nvSpPr>
                <p:spPr>
                  <a:xfrm>
                    <a:off x="3522843" y="2300503"/>
                    <a:ext cx="567604" cy="567604"/>
                  </a:xfrm>
                  <a:prstGeom prst="ellipse">
                    <a:avLst/>
                  </a:prstGeom>
                  <a:gradFill>
                    <a:gsLst>
                      <a:gs pos="77000">
                        <a:srgbClr val="8A8A8A"/>
                      </a:gs>
                      <a:gs pos="53000">
                        <a:schemeClr val="bg1">
                          <a:alpha val="0"/>
                        </a:schemeClr>
                      </a:gs>
                    </a:gsLst>
                    <a:path path="circle">
                      <a:fillToRect l="50000" t="50000" r="50000" b="50000"/>
                    </a:path>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93" name="Oval 592"/>
                  <p:cNvSpPr/>
                  <p:nvPr/>
                </p:nvSpPr>
                <p:spPr>
                  <a:xfrm>
                    <a:off x="4278683" y="1952293"/>
                    <a:ext cx="567604" cy="567604"/>
                  </a:xfrm>
                  <a:prstGeom prst="ellipse">
                    <a:avLst/>
                  </a:prstGeom>
                  <a:gradFill>
                    <a:gsLst>
                      <a:gs pos="77000">
                        <a:srgbClr val="00A4DE"/>
                      </a:gs>
                      <a:gs pos="53000">
                        <a:schemeClr val="bg1">
                          <a:alpha val="0"/>
                        </a:schemeClr>
                      </a:gs>
                    </a:gsLst>
                    <a:path path="circle">
                      <a:fillToRect l="50000" t="50000" r="50000" b="50000"/>
                    </a:path>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94" name="Oval 593"/>
                  <p:cNvSpPr/>
                  <p:nvPr/>
                </p:nvSpPr>
                <p:spPr>
                  <a:xfrm>
                    <a:off x="4349688" y="3225820"/>
                    <a:ext cx="469182" cy="469182"/>
                  </a:xfrm>
                  <a:prstGeom prst="ellipse">
                    <a:avLst/>
                  </a:prstGeom>
                  <a:gradFill>
                    <a:gsLst>
                      <a:gs pos="77000">
                        <a:srgbClr val="00A4DE"/>
                      </a:gs>
                      <a:gs pos="53000">
                        <a:schemeClr val="bg1">
                          <a:alpha val="0"/>
                        </a:schemeClr>
                      </a:gs>
                    </a:gsLst>
                    <a:path path="circle">
                      <a:fillToRect l="50000" t="50000" r="50000" b="50000"/>
                    </a:path>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337" name="Group 336"/>
                <p:cNvGrpSpPr/>
                <p:nvPr/>
              </p:nvGrpSpPr>
              <p:grpSpPr>
                <a:xfrm>
                  <a:off x="1716900" y="1825470"/>
                  <a:ext cx="2870802" cy="2636969"/>
                  <a:chOff x="3153424" y="1825470"/>
                  <a:chExt cx="2870802" cy="2636969"/>
                </a:xfrm>
              </p:grpSpPr>
              <p:grpSp>
                <p:nvGrpSpPr>
                  <p:cNvPr id="434" name="Group 433"/>
                  <p:cNvGrpSpPr/>
                  <p:nvPr/>
                </p:nvGrpSpPr>
                <p:grpSpPr>
                  <a:xfrm>
                    <a:off x="3773629" y="2001589"/>
                    <a:ext cx="240570" cy="158894"/>
                    <a:chOff x="7492731" y="4570712"/>
                    <a:chExt cx="1164351" cy="765623"/>
                  </a:xfrm>
                  <a:solidFill>
                    <a:schemeClr val="tx1">
                      <a:lumMod val="50000"/>
                      <a:lumOff val="50000"/>
                    </a:schemeClr>
                  </a:solidFill>
                  <a:effectLst/>
                </p:grpSpPr>
                <p:sp>
                  <p:nvSpPr>
                    <p:cNvPr id="572" name="Freeform 571"/>
                    <p:cNvSpPr/>
                    <p:nvPr/>
                  </p:nvSpPr>
                  <p:spPr>
                    <a:xfrm>
                      <a:off x="7492731" y="4763998"/>
                      <a:ext cx="712663" cy="572337"/>
                    </a:xfrm>
                    <a:custGeom>
                      <a:avLst/>
                      <a:gdLst>
                        <a:gd name="connsiteX0" fmla="*/ 338009 w 712663"/>
                        <a:gd name="connsiteY0" fmla="*/ 617 h 632218"/>
                        <a:gd name="connsiteX1" fmla="*/ 439902 w 712663"/>
                        <a:gd name="connsiteY1" fmla="*/ 6566 h 632218"/>
                        <a:gd name="connsiteX2" fmla="*/ 692274 w 712663"/>
                        <a:gd name="connsiteY2" fmla="*/ 342685 h 632218"/>
                        <a:gd name="connsiteX3" fmla="*/ 367602 w 712663"/>
                        <a:gd name="connsiteY3" fmla="*/ 519033 h 632218"/>
                        <a:gd name="connsiteX4" fmla="*/ 216206 w 712663"/>
                        <a:gd name="connsiteY4" fmla="*/ 631409 h 632218"/>
                        <a:gd name="connsiteX5" fmla="*/ 264866 w 712663"/>
                        <a:gd name="connsiteY5" fmla="*/ 507759 h 632218"/>
                        <a:gd name="connsiteX6" fmla="*/ 79267 w 712663"/>
                        <a:gd name="connsiteY6" fmla="*/ 92562 h 632218"/>
                        <a:gd name="connsiteX7" fmla="*/ 338009 w 712663"/>
                        <a:gd name="connsiteY7" fmla="*/ 617 h 632218"/>
                        <a:gd name="connsiteX8" fmla="*/ 94878 w 712663"/>
                        <a:gd name="connsiteY8" fmla="*/ 179909 h 632218"/>
                        <a:gd name="connsiteX9" fmla="*/ 94878 w 712663"/>
                        <a:gd name="connsiteY9" fmla="*/ 210620 h 632218"/>
                        <a:gd name="connsiteX10" fmla="*/ 617045 w 712663"/>
                        <a:gd name="connsiteY10" fmla="*/ 210620 h 632218"/>
                        <a:gd name="connsiteX11" fmla="*/ 617045 w 712663"/>
                        <a:gd name="connsiteY11" fmla="*/ 179909 h 632218"/>
                        <a:gd name="connsiteX12" fmla="*/ 94878 w 712663"/>
                        <a:gd name="connsiteY12" fmla="*/ 179909 h 632218"/>
                        <a:gd name="connsiteX13" fmla="*/ 94878 w 712663"/>
                        <a:gd name="connsiteY13" fmla="*/ 266776 h 632218"/>
                        <a:gd name="connsiteX14" fmla="*/ 94878 w 712663"/>
                        <a:gd name="connsiteY14" fmla="*/ 297487 h 632218"/>
                        <a:gd name="connsiteX15" fmla="*/ 617045 w 712663"/>
                        <a:gd name="connsiteY15" fmla="*/ 297487 h 632218"/>
                        <a:gd name="connsiteX16" fmla="*/ 617045 w 712663"/>
                        <a:gd name="connsiteY16" fmla="*/ 266776 h 632218"/>
                        <a:gd name="connsiteX17" fmla="*/ 94878 w 712663"/>
                        <a:gd name="connsiteY17" fmla="*/ 266776 h 632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12663" h="632218">
                          <a:moveTo>
                            <a:pt x="338009" y="617"/>
                          </a:moveTo>
                          <a:cubicBezTo>
                            <a:pt x="372158" y="-1085"/>
                            <a:pt x="406619" y="686"/>
                            <a:pt x="439902" y="6566"/>
                          </a:cubicBezTo>
                          <a:cubicBezTo>
                            <a:pt x="645219" y="42837"/>
                            <a:pt x="762385" y="198884"/>
                            <a:pt x="692274" y="342685"/>
                          </a:cubicBezTo>
                          <a:cubicBezTo>
                            <a:pt x="639336" y="451261"/>
                            <a:pt x="526933" y="525803"/>
                            <a:pt x="367602" y="519033"/>
                          </a:cubicBezTo>
                          <a:cubicBezTo>
                            <a:pt x="346058" y="571847"/>
                            <a:pt x="250823" y="640455"/>
                            <a:pt x="216206" y="631409"/>
                          </a:cubicBezTo>
                          <a:cubicBezTo>
                            <a:pt x="211692" y="608692"/>
                            <a:pt x="281859" y="578517"/>
                            <a:pt x="264866" y="507759"/>
                          </a:cubicBezTo>
                          <a:cubicBezTo>
                            <a:pt x="36609" y="470762"/>
                            <a:pt x="-92927" y="260767"/>
                            <a:pt x="79267" y="92562"/>
                          </a:cubicBezTo>
                          <a:cubicBezTo>
                            <a:pt x="135912" y="42087"/>
                            <a:pt x="235560" y="5723"/>
                            <a:pt x="338009" y="617"/>
                          </a:cubicBezTo>
                          <a:close/>
                          <a:moveTo>
                            <a:pt x="94878" y="179909"/>
                          </a:moveTo>
                          <a:lnTo>
                            <a:pt x="94878" y="210620"/>
                          </a:lnTo>
                          <a:lnTo>
                            <a:pt x="617045" y="210620"/>
                          </a:lnTo>
                          <a:lnTo>
                            <a:pt x="617045" y="179909"/>
                          </a:lnTo>
                          <a:lnTo>
                            <a:pt x="94878" y="179909"/>
                          </a:lnTo>
                          <a:close/>
                          <a:moveTo>
                            <a:pt x="94878" y="266776"/>
                          </a:moveTo>
                          <a:lnTo>
                            <a:pt x="94878" y="297487"/>
                          </a:lnTo>
                          <a:lnTo>
                            <a:pt x="617045" y="297487"/>
                          </a:lnTo>
                          <a:lnTo>
                            <a:pt x="617045" y="266776"/>
                          </a:lnTo>
                          <a:lnTo>
                            <a:pt x="94878" y="266776"/>
                          </a:lnTo>
                          <a:close/>
                        </a:path>
                      </a:pathLst>
                    </a:custGeom>
                    <a:grp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573" name="Freeform 572"/>
                    <p:cNvSpPr/>
                    <p:nvPr/>
                  </p:nvSpPr>
                  <p:spPr>
                    <a:xfrm rot="18131609">
                      <a:off x="7984612" y="4511241"/>
                      <a:ext cx="613000" cy="731941"/>
                    </a:xfrm>
                    <a:custGeom>
                      <a:avLst/>
                      <a:gdLst>
                        <a:gd name="connsiteX0" fmla="*/ 1987122 w 2218117"/>
                        <a:gd name="connsiteY0" fmla="*/ 599739 h 2932891"/>
                        <a:gd name="connsiteX1" fmla="*/ 2203375 w 2218117"/>
                        <a:gd name="connsiteY1" fmla="*/ 1548342 h 2932891"/>
                        <a:gd name="connsiteX2" fmla="*/ 986776 w 2218117"/>
                        <a:gd name="connsiteY2" fmla="*/ 2564831 h 2932891"/>
                        <a:gd name="connsiteX3" fmla="*/ 592421 w 2218117"/>
                        <a:gd name="connsiteY3" fmla="*/ 2928837 h 2932891"/>
                        <a:gd name="connsiteX4" fmla="*/ 625522 w 2218117"/>
                        <a:gd name="connsiteY4" fmla="*/ 2427793 h 2932891"/>
                        <a:gd name="connsiteX5" fmla="*/ 2063 w 2218117"/>
                        <a:gd name="connsiteY5" fmla="*/ 1630304 h 2932891"/>
                        <a:gd name="connsiteX6" fmla="*/ 0 w 2218117"/>
                        <a:gd name="connsiteY6" fmla="*/ 1619664 h 2932891"/>
                        <a:gd name="connsiteX7" fmla="*/ 163589 w 2218117"/>
                        <a:gd name="connsiteY7" fmla="*/ 1642884 h 2932891"/>
                        <a:gd name="connsiteX8" fmla="*/ 336018 w 2218117"/>
                        <a:gd name="connsiteY8" fmla="*/ 1641406 h 2932891"/>
                        <a:gd name="connsiteX9" fmla="*/ 866449 w 2218117"/>
                        <a:gd name="connsiteY9" fmla="*/ 112480 h 2932891"/>
                        <a:gd name="connsiteX10" fmla="*/ 824393 w 2218117"/>
                        <a:gd name="connsiteY10" fmla="*/ 26406 h 2932891"/>
                        <a:gd name="connsiteX11" fmla="*/ 874844 w 2218117"/>
                        <a:gd name="connsiteY11" fmla="*/ 11837 h 2932891"/>
                        <a:gd name="connsiteX12" fmla="*/ 1426036 w 2218117"/>
                        <a:gd name="connsiteY12" fmla="*/ 112668 h 2932891"/>
                        <a:gd name="connsiteX13" fmla="*/ 1987122 w 2218117"/>
                        <a:gd name="connsiteY13" fmla="*/ 599739 h 2932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18117" h="2932891">
                          <a:moveTo>
                            <a:pt x="1987122" y="599739"/>
                          </a:moveTo>
                          <a:cubicBezTo>
                            <a:pt x="2166759" y="876189"/>
                            <a:pt x="2255350" y="1218995"/>
                            <a:pt x="2203375" y="1548342"/>
                          </a:cubicBezTo>
                          <a:cubicBezTo>
                            <a:pt x="2145482" y="2252174"/>
                            <a:pt x="1557924" y="2624075"/>
                            <a:pt x="986776" y="2564831"/>
                          </a:cubicBezTo>
                          <a:cubicBezTo>
                            <a:pt x="803046" y="2754098"/>
                            <a:pt x="632846" y="2964859"/>
                            <a:pt x="592421" y="2928837"/>
                          </a:cubicBezTo>
                          <a:cubicBezTo>
                            <a:pt x="528097" y="2890355"/>
                            <a:pt x="584867" y="2627215"/>
                            <a:pt x="625522" y="2427793"/>
                          </a:cubicBezTo>
                          <a:cubicBezTo>
                            <a:pt x="294261" y="2248031"/>
                            <a:pt x="77832" y="1940274"/>
                            <a:pt x="2063" y="1630304"/>
                          </a:cubicBezTo>
                          <a:lnTo>
                            <a:pt x="0" y="1619664"/>
                          </a:lnTo>
                          <a:lnTo>
                            <a:pt x="163589" y="1642884"/>
                          </a:lnTo>
                          <a:cubicBezTo>
                            <a:pt x="221127" y="1646675"/>
                            <a:pt x="278719" y="1646148"/>
                            <a:pt x="336018" y="1641406"/>
                          </a:cubicBezTo>
                          <a:cubicBezTo>
                            <a:pt x="943131" y="1591160"/>
                            <a:pt x="1189389" y="881339"/>
                            <a:pt x="866449" y="112480"/>
                          </a:cubicBezTo>
                          <a:lnTo>
                            <a:pt x="824393" y="26406"/>
                          </a:lnTo>
                          <a:lnTo>
                            <a:pt x="874844" y="11837"/>
                          </a:lnTo>
                          <a:cubicBezTo>
                            <a:pt x="1029517" y="-17998"/>
                            <a:pt x="1211631" y="6064"/>
                            <a:pt x="1426036" y="112668"/>
                          </a:cubicBezTo>
                          <a:cubicBezTo>
                            <a:pt x="1652610" y="209849"/>
                            <a:pt x="1847404" y="384723"/>
                            <a:pt x="1987122" y="599739"/>
                          </a:cubicBezTo>
                          <a:close/>
                        </a:path>
                      </a:pathLst>
                    </a:cu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grpSp>
              <p:sp>
                <p:nvSpPr>
                  <p:cNvPr id="435" name="Freeform 434"/>
                  <p:cNvSpPr/>
                  <p:nvPr/>
                </p:nvSpPr>
                <p:spPr>
                  <a:xfrm flipH="1">
                    <a:off x="4765803" y="2535601"/>
                    <a:ext cx="259870" cy="229350"/>
                  </a:xfrm>
                  <a:custGeom>
                    <a:avLst/>
                    <a:gdLst>
                      <a:gd name="connsiteX0" fmla="*/ 1601093 w 5396248"/>
                      <a:gd name="connsiteY0" fmla="*/ 1025524 h 4762500"/>
                      <a:gd name="connsiteX1" fmla="*/ 1308993 w 5396248"/>
                      <a:gd name="connsiteY1" fmla="*/ 1317624 h 4762500"/>
                      <a:gd name="connsiteX2" fmla="*/ 1601093 w 5396248"/>
                      <a:gd name="connsiteY2" fmla="*/ 1609724 h 4762500"/>
                      <a:gd name="connsiteX3" fmla="*/ 1893193 w 5396248"/>
                      <a:gd name="connsiteY3" fmla="*/ 1317624 h 4762500"/>
                      <a:gd name="connsiteX4" fmla="*/ 1601093 w 5396248"/>
                      <a:gd name="connsiteY4" fmla="*/ 1025524 h 4762500"/>
                      <a:gd name="connsiteX5" fmla="*/ 2509143 w 5396248"/>
                      <a:gd name="connsiteY5" fmla="*/ 0 h 4762500"/>
                      <a:gd name="connsiteX6" fmla="*/ 2693293 w 5396248"/>
                      <a:gd name="connsiteY6" fmla="*/ 228600 h 4762500"/>
                      <a:gd name="connsiteX7" fmla="*/ 2972693 w 5396248"/>
                      <a:gd name="connsiteY7" fmla="*/ 158750 h 4762500"/>
                      <a:gd name="connsiteX8" fmla="*/ 2772668 w 5396248"/>
                      <a:gd name="connsiteY8" fmla="*/ 295275 h 4762500"/>
                      <a:gd name="connsiteX9" fmla="*/ 2786956 w 5396248"/>
                      <a:gd name="connsiteY9" fmla="*/ 422275 h 4762500"/>
                      <a:gd name="connsiteX10" fmla="*/ 2787281 w 5396248"/>
                      <a:gd name="connsiteY10" fmla="*/ 429700 h 4762500"/>
                      <a:gd name="connsiteX11" fmla="*/ 2893265 w 5396248"/>
                      <a:gd name="connsiteY11" fmla="*/ 460023 h 4762500"/>
                      <a:gd name="connsiteX12" fmla="*/ 4472079 w 5396248"/>
                      <a:gd name="connsiteY12" fmla="*/ 2462221 h 4762500"/>
                      <a:gd name="connsiteX13" fmla="*/ 4442415 w 5396248"/>
                      <a:gd name="connsiteY13" fmla="*/ 2508997 h 4762500"/>
                      <a:gd name="connsiteX14" fmla="*/ 3315593 w 5396248"/>
                      <a:gd name="connsiteY14" fmla="*/ 3082926 h 4762500"/>
                      <a:gd name="connsiteX15" fmla="*/ 2188772 w 5396248"/>
                      <a:gd name="connsiteY15" fmla="*/ 2508997 h 4762500"/>
                      <a:gd name="connsiteX16" fmla="*/ 2110587 w 5396248"/>
                      <a:gd name="connsiteY16" fmla="*/ 2371010 h 4762500"/>
                      <a:gd name="connsiteX17" fmla="*/ 1823722 w 5396248"/>
                      <a:gd name="connsiteY17" fmla="*/ 2549277 h 4762500"/>
                      <a:gd name="connsiteX18" fmla="*/ 3315593 w 5396248"/>
                      <a:gd name="connsiteY18" fmla="*/ 3463926 h 4762500"/>
                      <a:gd name="connsiteX19" fmla="*/ 4689156 w 5396248"/>
                      <a:gd name="connsiteY19" fmla="*/ 2782668 h 4762500"/>
                      <a:gd name="connsiteX20" fmla="*/ 4725842 w 5396248"/>
                      <a:gd name="connsiteY20" fmla="*/ 2719205 h 4762500"/>
                      <a:gd name="connsiteX21" fmla="*/ 4726169 w 5396248"/>
                      <a:gd name="connsiteY21" fmla="*/ 2719467 h 4762500"/>
                      <a:gd name="connsiteX22" fmla="*/ 5396248 w 5396248"/>
                      <a:gd name="connsiteY22" fmla="*/ 2715161 h 4762500"/>
                      <a:gd name="connsiteX23" fmla="*/ 2989911 w 5396248"/>
                      <a:gd name="connsiteY23" fmla="*/ 4313751 h 4762500"/>
                      <a:gd name="connsiteX24" fmla="*/ 2845692 w 5396248"/>
                      <a:gd name="connsiteY24" fmla="*/ 4326953 h 4762500"/>
                      <a:gd name="connsiteX25" fmla="*/ 2845692 w 5396248"/>
                      <a:gd name="connsiteY25" fmla="*/ 4530252 h 4762500"/>
                      <a:gd name="connsiteX26" fmla="*/ 2860460 w 5396248"/>
                      <a:gd name="connsiteY26" fmla="*/ 4533327 h 4762500"/>
                      <a:gd name="connsiteX27" fmla="*/ 3241513 w 5396248"/>
                      <a:gd name="connsiteY27" fmla="*/ 4744714 h 4762500"/>
                      <a:gd name="connsiteX28" fmla="*/ 3251961 w 5396248"/>
                      <a:gd name="connsiteY28" fmla="*/ 4762500 h 4762500"/>
                      <a:gd name="connsiteX29" fmla="*/ 1791723 w 5396248"/>
                      <a:gd name="connsiteY29" fmla="*/ 4762500 h 4762500"/>
                      <a:gd name="connsiteX30" fmla="*/ 1802171 w 5396248"/>
                      <a:gd name="connsiteY30" fmla="*/ 4744714 h 4762500"/>
                      <a:gd name="connsiteX31" fmla="*/ 2289582 w 5396248"/>
                      <a:gd name="connsiteY31" fmla="*/ 4511182 h 4762500"/>
                      <a:gd name="connsiteX32" fmla="*/ 2393255 w 5396248"/>
                      <a:gd name="connsiteY32" fmla="*/ 4498555 h 4762500"/>
                      <a:gd name="connsiteX33" fmla="*/ 2393255 w 5396248"/>
                      <a:gd name="connsiteY33" fmla="*/ 4324620 h 4762500"/>
                      <a:gd name="connsiteX34" fmla="*/ 2117791 w 5396248"/>
                      <a:gd name="connsiteY34" fmla="*/ 4274885 h 4762500"/>
                      <a:gd name="connsiteX35" fmla="*/ 553791 w 5396248"/>
                      <a:gd name="connsiteY35" fmla="*/ 2006823 h 4762500"/>
                      <a:gd name="connsiteX36" fmla="*/ 0 w 5396248"/>
                      <a:gd name="connsiteY36" fmla="*/ 1684851 h 4762500"/>
                      <a:gd name="connsiteX37" fmla="*/ 824248 w 5396248"/>
                      <a:gd name="connsiteY37" fmla="*/ 1208333 h 4762500"/>
                      <a:gd name="connsiteX38" fmla="*/ 2099404 w 5396248"/>
                      <a:gd name="connsiteY38" fmla="*/ 408445 h 4762500"/>
                      <a:gd name="connsiteX39" fmla="*/ 2257382 w 5396248"/>
                      <a:gd name="connsiteY39" fmla="*/ 388205 h 4762500"/>
                      <a:gd name="connsiteX40" fmla="*/ 2249500 w 5396248"/>
                      <a:gd name="connsiteY40" fmla="*/ 375158 h 4762500"/>
                      <a:gd name="connsiteX41" fmla="*/ 1966218 w 5396248"/>
                      <a:gd name="connsiteY41" fmla="*/ 168275 h 4762500"/>
                      <a:gd name="connsiteX42" fmla="*/ 2451993 w 5396248"/>
                      <a:gd name="connsiteY42" fmla="*/ 228600 h 4762500"/>
                      <a:gd name="connsiteX43" fmla="*/ 2509143 w 5396248"/>
                      <a:gd name="connsiteY43"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396248" h="4762500">
                        <a:moveTo>
                          <a:pt x="1601093" y="1025524"/>
                        </a:moveTo>
                        <a:cubicBezTo>
                          <a:pt x="1439771" y="1025524"/>
                          <a:pt x="1308993" y="1156302"/>
                          <a:pt x="1308993" y="1317624"/>
                        </a:cubicBezTo>
                        <a:cubicBezTo>
                          <a:pt x="1308993" y="1478946"/>
                          <a:pt x="1439771" y="1609724"/>
                          <a:pt x="1601093" y="1609724"/>
                        </a:cubicBezTo>
                        <a:cubicBezTo>
                          <a:pt x="1762415" y="1609724"/>
                          <a:pt x="1893193" y="1478946"/>
                          <a:pt x="1893193" y="1317624"/>
                        </a:cubicBezTo>
                        <a:cubicBezTo>
                          <a:pt x="1893193" y="1156302"/>
                          <a:pt x="1762415" y="1025524"/>
                          <a:pt x="1601093" y="1025524"/>
                        </a:cubicBezTo>
                        <a:close/>
                        <a:moveTo>
                          <a:pt x="2509143" y="0"/>
                        </a:moveTo>
                        <a:cubicBezTo>
                          <a:pt x="2580051" y="60325"/>
                          <a:pt x="2616035" y="120650"/>
                          <a:pt x="2693293" y="228600"/>
                        </a:cubicBezTo>
                        <a:cubicBezTo>
                          <a:pt x="2789601" y="186267"/>
                          <a:pt x="2866860" y="172508"/>
                          <a:pt x="2972693" y="158750"/>
                        </a:cubicBezTo>
                        <a:cubicBezTo>
                          <a:pt x="2864743" y="252942"/>
                          <a:pt x="2842518" y="255058"/>
                          <a:pt x="2772668" y="295275"/>
                        </a:cubicBezTo>
                        <a:cubicBezTo>
                          <a:pt x="2784839" y="329671"/>
                          <a:pt x="2785898" y="375973"/>
                          <a:pt x="2786956" y="422275"/>
                        </a:cubicBezTo>
                        <a:lnTo>
                          <a:pt x="2787281" y="429700"/>
                        </a:lnTo>
                        <a:lnTo>
                          <a:pt x="2893265" y="460023"/>
                        </a:lnTo>
                        <a:cubicBezTo>
                          <a:pt x="3680157" y="745827"/>
                          <a:pt x="4182245" y="1715071"/>
                          <a:pt x="4472079" y="2462221"/>
                        </a:cubicBezTo>
                        <a:lnTo>
                          <a:pt x="4442415" y="2508997"/>
                        </a:lnTo>
                        <a:cubicBezTo>
                          <a:pt x="4198210" y="2855265"/>
                          <a:pt x="3784656" y="3082926"/>
                          <a:pt x="3315593" y="3082926"/>
                        </a:cubicBezTo>
                        <a:cubicBezTo>
                          <a:pt x="2846531" y="3082926"/>
                          <a:pt x="2432976" y="2855265"/>
                          <a:pt x="2188772" y="2508997"/>
                        </a:cubicBezTo>
                        <a:lnTo>
                          <a:pt x="2110587" y="2371010"/>
                        </a:lnTo>
                        <a:cubicBezTo>
                          <a:pt x="2008615" y="2185957"/>
                          <a:pt x="1744719" y="2315230"/>
                          <a:pt x="1823722" y="2549277"/>
                        </a:cubicBezTo>
                        <a:cubicBezTo>
                          <a:pt x="2021502" y="3079178"/>
                          <a:pt x="2614630" y="3463926"/>
                          <a:pt x="3315593" y="3463926"/>
                        </a:cubicBezTo>
                        <a:cubicBezTo>
                          <a:pt x="3908716" y="3463926"/>
                          <a:pt x="4424631" y="3188456"/>
                          <a:pt x="4689156" y="2782668"/>
                        </a:cubicBezTo>
                        <a:lnTo>
                          <a:pt x="4725842" y="2719205"/>
                        </a:lnTo>
                        <a:lnTo>
                          <a:pt x="4726169" y="2719467"/>
                        </a:lnTo>
                        <a:lnTo>
                          <a:pt x="5396248" y="2715161"/>
                        </a:lnTo>
                        <a:cubicBezTo>
                          <a:pt x="4336961" y="3900018"/>
                          <a:pt x="3610914" y="4237283"/>
                          <a:pt x="2989911" y="4313751"/>
                        </a:cubicBezTo>
                        <a:lnTo>
                          <a:pt x="2845692" y="4326953"/>
                        </a:lnTo>
                        <a:lnTo>
                          <a:pt x="2845692" y="4530252"/>
                        </a:lnTo>
                        <a:lnTo>
                          <a:pt x="2860460" y="4533327"/>
                        </a:lnTo>
                        <a:cubicBezTo>
                          <a:pt x="3031188" y="4576800"/>
                          <a:pt x="3167408" y="4652126"/>
                          <a:pt x="3241513" y="4744714"/>
                        </a:cubicBezTo>
                        <a:lnTo>
                          <a:pt x="3251961" y="4762500"/>
                        </a:lnTo>
                        <a:lnTo>
                          <a:pt x="1791723" y="4762500"/>
                        </a:lnTo>
                        <a:lnTo>
                          <a:pt x="1802171" y="4744714"/>
                        </a:lnTo>
                        <a:cubicBezTo>
                          <a:pt x="1891098" y="4633608"/>
                          <a:pt x="2069469" y="4547361"/>
                          <a:pt x="2289582" y="4511182"/>
                        </a:cubicBezTo>
                        <a:lnTo>
                          <a:pt x="2393255" y="4498555"/>
                        </a:lnTo>
                        <a:lnTo>
                          <a:pt x="2393255" y="4324620"/>
                        </a:lnTo>
                        <a:lnTo>
                          <a:pt x="2117791" y="4274885"/>
                        </a:lnTo>
                        <a:cubicBezTo>
                          <a:pt x="797031" y="3975883"/>
                          <a:pt x="477323" y="2968714"/>
                          <a:pt x="553791" y="2006823"/>
                        </a:cubicBezTo>
                        <a:lnTo>
                          <a:pt x="0" y="1684851"/>
                        </a:lnTo>
                        <a:cubicBezTo>
                          <a:pt x="274749" y="1526012"/>
                          <a:pt x="549499" y="1379872"/>
                          <a:pt x="824248" y="1208333"/>
                        </a:cubicBezTo>
                        <a:cubicBezTo>
                          <a:pt x="994374" y="928369"/>
                          <a:pt x="1141247" y="554026"/>
                          <a:pt x="2099404" y="408445"/>
                        </a:cubicBezTo>
                        <a:lnTo>
                          <a:pt x="2257382" y="388205"/>
                        </a:lnTo>
                        <a:lnTo>
                          <a:pt x="2249500" y="375158"/>
                        </a:lnTo>
                        <a:cubicBezTo>
                          <a:pt x="2166012" y="258795"/>
                          <a:pt x="2058822" y="245137"/>
                          <a:pt x="1966218" y="168275"/>
                        </a:cubicBezTo>
                        <a:cubicBezTo>
                          <a:pt x="2169418" y="107950"/>
                          <a:pt x="2334518" y="146050"/>
                          <a:pt x="2451993" y="228600"/>
                        </a:cubicBezTo>
                        <a:cubicBezTo>
                          <a:pt x="2504910" y="117475"/>
                          <a:pt x="2487976" y="139700"/>
                          <a:pt x="2509143" y="0"/>
                        </a:cubicBezTo>
                        <a:close/>
                      </a:path>
                    </a:pathLst>
                  </a:cu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nvGrpSpPr>
                  <p:cNvPr id="436" name="Group 435"/>
                  <p:cNvGrpSpPr/>
                  <p:nvPr/>
                </p:nvGrpSpPr>
                <p:grpSpPr>
                  <a:xfrm flipH="1">
                    <a:off x="3208435" y="3571773"/>
                    <a:ext cx="237702" cy="214616"/>
                    <a:chOff x="2085976" y="2305050"/>
                    <a:chExt cx="3971923" cy="3586163"/>
                  </a:xfrm>
                  <a:solidFill>
                    <a:schemeClr val="tx1">
                      <a:lumMod val="50000"/>
                      <a:lumOff val="50000"/>
                    </a:schemeClr>
                  </a:solidFill>
                </p:grpSpPr>
                <p:sp>
                  <p:nvSpPr>
                    <p:cNvPr id="567" name="Freeform 566"/>
                    <p:cNvSpPr/>
                    <p:nvPr/>
                  </p:nvSpPr>
                  <p:spPr>
                    <a:xfrm>
                      <a:off x="2809874" y="2305050"/>
                      <a:ext cx="3248025" cy="2943226"/>
                    </a:xfrm>
                    <a:custGeom>
                      <a:avLst/>
                      <a:gdLst>
                        <a:gd name="connsiteX0" fmla="*/ 239021 w 3248025"/>
                        <a:gd name="connsiteY0" fmla="*/ 258827 h 2943226"/>
                        <a:gd name="connsiteX1" fmla="*/ 239021 w 3248025"/>
                        <a:gd name="connsiteY1" fmla="*/ 2036698 h 2943226"/>
                        <a:gd name="connsiteX2" fmla="*/ 1882987 w 3248025"/>
                        <a:gd name="connsiteY2" fmla="*/ 2036698 h 2943226"/>
                        <a:gd name="connsiteX3" fmla="*/ 2638427 w 3248025"/>
                        <a:gd name="connsiteY3" fmla="*/ 2489962 h 2943226"/>
                        <a:gd name="connsiteX4" fmla="*/ 2554931 w 3248025"/>
                        <a:gd name="connsiteY4" fmla="*/ 2036698 h 2943226"/>
                        <a:gd name="connsiteX5" fmla="*/ 3009004 w 3248025"/>
                        <a:gd name="connsiteY5" fmla="*/ 2036698 h 2943226"/>
                        <a:gd name="connsiteX6" fmla="*/ 3009004 w 3248025"/>
                        <a:gd name="connsiteY6" fmla="*/ 258827 h 2943226"/>
                        <a:gd name="connsiteX7" fmla="*/ 309561 w 3248025"/>
                        <a:gd name="connsiteY7" fmla="*/ 0 h 2943226"/>
                        <a:gd name="connsiteX8" fmla="*/ 2938464 w 3248025"/>
                        <a:gd name="connsiteY8" fmla="*/ 0 h 2943226"/>
                        <a:gd name="connsiteX9" fmla="*/ 3248025 w 3248025"/>
                        <a:gd name="connsiteY9" fmla="*/ 309561 h 2943226"/>
                        <a:gd name="connsiteX10" fmla="*/ 3248025 w 3248025"/>
                        <a:gd name="connsiteY10" fmla="*/ 1947864 h 2943226"/>
                        <a:gd name="connsiteX11" fmla="*/ 2938464 w 3248025"/>
                        <a:gd name="connsiteY11" fmla="*/ 2257425 h 2943226"/>
                        <a:gd name="connsiteX12" fmla="*/ 2816894 w 3248025"/>
                        <a:gd name="connsiteY12" fmla="*/ 2257425 h 2943226"/>
                        <a:gd name="connsiteX13" fmla="*/ 2943226 w 3248025"/>
                        <a:gd name="connsiteY13" fmla="*/ 2943226 h 2943226"/>
                        <a:gd name="connsiteX14" fmla="*/ 1800225 w 3248025"/>
                        <a:gd name="connsiteY14" fmla="*/ 2257425 h 2943226"/>
                        <a:gd name="connsiteX15" fmla="*/ 309561 w 3248025"/>
                        <a:gd name="connsiteY15" fmla="*/ 2257425 h 2943226"/>
                        <a:gd name="connsiteX16" fmla="*/ 0 w 3248025"/>
                        <a:gd name="connsiteY16" fmla="*/ 1947864 h 2943226"/>
                        <a:gd name="connsiteX17" fmla="*/ 0 w 3248025"/>
                        <a:gd name="connsiteY17" fmla="*/ 309561 h 2943226"/>
                        <a:gd name="connsiteX18" fmla="*/ 309561 w 3248025"/>
                        <a:gd name="connsiteY18" fmla="*/ 0 h 2943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248025" h="2943226">
                          <a:moveTo>
                            <a:pt x="239021" y="258827"/>
                          </a:moveTo>
                          <a:lnTo>
                            <a:pt x="239021" y="2036698"/>
                          </a:lnTo>
                          <a:lnTo>
                            <a:pt x="1882987" y="2036698"/>
                          </a:lnTo>
                          <a:lnTo>
                            <a:pt x="2638427" y="2489962"/>
                          </a:lnTo>
                          <a:lnTo>
                            <a:pt x="2554931" y="2036698"/>
                          </a:lnTo>
                          <a:lnTo>
                            <a:pt x="3009004" y="2036698"/>
                          </a:lnTo>
                          <a:lnTo>
                            <a:pt x="3009004" y="258827"/>
                          </a:lnTo>
                          <a:close/>
                          <a:moveTo>
                            <a:pt x="309561" y="0"/>
                          </a:moveTo>
                          <a:lnTo>
                            <a:pt x="2938464" y="0"/>
                          </a:lnTo>
                          <a:cubicBezTo>
                            <a:pt x="3109430" y="0"/>
                            <a:pt x="3248025" y="138595"/>
                            <a:pt x="3248025" y="309561"/>
                          </a:cubicBezTo>
                          <a:lnTo>
                            <a:pt x="3248025" y="1947864"/>
                          </a:lnTo>
                          <a:cubicBezTo>
                            <a:pt x="3248025" y="2118830"/>
                            <a:pt x="3109430" y="2257425"/>
                            <a:pt x="2938464" y="2257425"/>
                          </a:cubicBezTo>
                          <a:lnTo>
                            <a:pt x="2816894" y="2257425"/>
                          </a:lnTo>
                          <a:lnTo>
                            <a:pt x="2943226" y="2943226"/>
                          </a:lnTo>
                          <a:lnTo>
                            <a:pt x="1800225" y="2257425"/>
                          </a:lnTo>
                          <a:lnTo>
                            <a:pt x="309561" y="2257425"/>
                          </a:lnTo>
                          <a:cubicBezTo>
                            <a:pt x="138595" y="2257425"/>
                            <a:pt x="0" y="2118830"/>
                            <a:pt x="0" y="1947864"/>
                          </a:cubicBezTo>
                          <a:lnTo>
                            <a:pt x="0" y="309561"/>
                          </a:lnTo>
                          <a:cubicBezTo>
                            <a:pt x="0" y="138595"/>
                            <a:pt x="138595" y="0"/>
                            <a:pt x="309561"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68" name="Oval 567"/>
                    <p:cNvSpPr/>
                    <p:nvPr/>
                  </p:nvSpPr>
                  <p:spPr>
                    <a:xfrm>
                      <a:off x="3400425" y="3248025"/>
                      <a:ext cx="431419" cy="43141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69" name="Oval 568"/>
                    <p:cNvSpPr/>
                    <p:nvPr/>
                  </p:nvSpPr>
                  <p:spPr>
                    <a:xfrm>
                      <a:off x="4183374" y="3248025"/>
                      <a:ext cx="431419" cy="43141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70" name="Oval 569"/>
                    <p:cNvSpPr/>
                    <p:nvPr/>
                  </p:nvSpPr>
                  <p:spPr>
                    <a:xfrm>
                      <a:off x="5001126" y="3248025"/>
                      <a:ext cx="431419" cy="43141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71" name="Freeform 570"/>
                    <p:cNvSpPr/>
                    <p:nvPr/>
                  </p:nvSpPr>
                  <p:spPr>
                    <a:xfrm>
                      <a:off x="2085976" y="3000374"/>
                      <a:ext cx="3032245" cy="2890839"/>
                    </a:xfrm>
                    <a:custGeom>
                      <a:avLst/>
                      <a:gdLst>
                        <a:gd name="connsiteX0" fmla="*/ 274379 w 3032245"/>
                        <a:gd name="connsiteY0" fmla="*/ 0 h 2890839"/>
                        <a:gd name="connsiteX1" fmla="*/ 533401 w 3032245"/>
                        <a:gd name="connsiteY1" fmla="*/ 0 h 2890839"/>
                        <a:gd name="connsiteX2" fmla="*/ 533401 w 3032245"/>
                        <a:gd name="connsiteY2" fmla="*/ 1410493 h 2890839"/>
                        <a:gd name="connsiteX3" fmla="*/ 900480 w 3032245"/>
                        <a:gd name="connsiteY3" fmla="*/ 1777572 h 2890839"/>
                        <a:gd name="connsiteX4" fmla="*/ 2403090 w 3032245"/>
                        <a:gd name="connsiteY4" fmla="*/ 1777572 h 2890839"/>
                        <a:gd name="connsiteX5" fmla="*/ 3032245 w 3032245"/>
                        <a:gd name="connsiteY5" fmla="*/ 2142349 h 2890839"/>
                        <a:gd name="connsiteX6" fmla="*/ 3015262 w 3032245"/>
                        <a:gd name="connsiteY6" fmla="*/ 2167537 h 2890839"/>
                        <a:gd name="connsiteX7" fmla="*/ 2821247 w 3032245"/>
                        <a:gd name="connsiteY7" fmla="*/ 2247901 h 2890839"/>
                        <a:gd name="connsiteX8" fmla="*/ 1359698 w 3032245"/>
                        <a:gd name="connsiteY8" fmla="*/ 2247901 h 2890839"/>
                        <a:gd name="connsiteX9" fmla="*/ 244139 w 3032245"/>
                        <a:gd name="connsiteY9" fmla="*/ 2890839 h 2890839"/>
                        <a:gd name="connsiteX10" fmla="*/ 420632 w 3032245"/>
                        <a:gd name="connsiteY10" fmla="*/ 2247901 h 2890839"/>
                        <a:gd name="connsiteX11" fmla="*/ 274379 w 3032245"/>
                        <a:gd name="connsiteY11" fmla="*/ 2247901 h 2890839"/>
                        <a:gd name="connsiteX12" fmla="*/ 0 w 3032245"/>
                        <a:gd name="connsiteY12" fmla="*/ 1973522 h 2890839"/>
                        <a:gd name="connsiteX13" fmla="*/ 0 w 3032245"/>
                        <a:gd name="connsiteY13" fmla="*/ 274379 h 2890839"/>
                        <a:gd name="connsiteX14" fmla="*/ 274379 w 3032245"/>
                        <a:gd name="connsiteY14" fmla="*/ 0 h 2890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32245" h="2890839">
                          <a:moveTo>
                            <a:pt x="274379" y="0"/>
                          </a:moveTo>
                          <a:lnTo>
                            <a:pt x="533401" y="0"/>
                          </a:lnTo>
                          <a:lnTo>
                            <a:pt x="533401" y="1410493"/>
                          </a:lnTo>
                          <a:cubicBezTo>
                            <a:pt x="533401" y="1613225"/>
                            <a:pt x="697748" y="1777572"/>
                            <a:pt x="900480" y="1777572"/>
                          </a:cubicBezTo>
                          <a:lnTo>
                            <a:pt x="2403090" y="1777572"/>
                          </a:lnTo>
                          <a:lnTo>
                            <a:pt x="3032245" y="2142349"/>
                          </a:lnTo>
                          <a:lnTo>
                            <a:pt x="3015262" y="2167537"/>
                          </a:lnTo>
                          <a:cubicBezTo>
                            <a:pt x="2965610" y="2217190"/>
                            <a:pt x="2897015" y="2247901"/>
                            <a:pt x="2821247" y="2247901"/>
                          </a:cubicBezTo>
                          <a:lnTo>
                            <a:pt x="1359698" y="2247901"/>
                          </a:lnTo>
                          <a:lnTo>
                            <a:pt x="244139" y="2890839"/>
                          </a:lnTo>
                          <a:lnTo>
                            <a:pt x="420632" y="2247901"/>
                          </a:lnTo>
                          <a:lnTo>
                            <a:pt x="274379" y="2247901"/>
                          </a:lnTo>
                          <a:cubicBezTo>
                            <a:pt x="122844" y="2247901"/>
                            <a:pt x="0" y="2125057"/>
                            <a:pt x="0" y="1973522"/>
                          </a:cubicBezTo>
                          <a:lnTo>
                            <a:pt x="0" y="274379"/>
                          </a:lnTo>
                          <a:cubicBezTo>
                            <a:pt x="0" y="122844"/>
                            <a:pt x="122844" y="0"/>
                            <a:pt x="274379"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437" name="Group 436"/>
                  <p:cNvGrpSpPr/>
                  <p:nvPr/>
                </p:nvGrpSpPr>
                <p:grpSpPr>
                  <a:xfrm flipH="1">
                    <a:off x="4187929" y="3632810"/>
                    <a:ext cx="254700" cy="248314"/>
                    <a:chOff x="2540000" y="1651001"/>
                    <a:chExt cx="4051300" cy="3949699"/>
                  </a:xfrm>
                  <a:solidFill>
                    <a:schemeClr val="tx1">
                      <a:lumMod val="50000"/>
                      <a:lumOff val="50000"/>
                    </a:schemeClr>
                  </a:solidFill>
                </p:grpSpPr>
                <p:sp>
                  <p:nvSpPr>
                    <p:cNvPr id="565" name="Left Arrow 564"/>
                    <p:cNvSpPr/>
                    <p:nvPr/>
                  </p:nvSpPr>
                  <p:spPr>
                    <a:xfrm flipH="1">
                      <a:off x="2540000" y="3175000"/>
                      <a:ext cx="3949700" cy="2425700"/>
                    </a:xfrm>
                    <a:prstGeom prst="leftArrow">
                      <a:avLst>
                        <a:gd name="adj1" fmla="val 50000"/>
                        <a:gd name="adj2" fmla="val 77528"/>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66" name="Freeform 565"/>
                    <p:cNvSpPr/>
                    <p:nvPr/>
                  </p:nvSpPr>
                  <p:spPr>
                    <a:xfrm>
                      <a:off x="2540000" y="1651001"/>
                      <a:ext cx="4051300" cy="2295525"/>
                    </a:xfrm>
                    <a:custGeom>
                      <a:avLst/>
                      <a:gdLst>
                        <a:gd name="connsiteX0" fmla="*/ 2155284 w 4051300"/>
                        <a:gd name="connsiteY0" fmla="*/ 0 h 2295525"/>
                        <a:gd name="connsiteX1" fmla="*/ 2155284 w 4051300"/>
                        <a:gd name="connsiteY1" fmla="*/ 765175 h 2295525"/>
                        <a:gd name="connsiteX2" fmla="*/ 4051300 w 4051300"/>
                        <a:gd name="connsiteY2" fmla="*/ 765175 h 2295525"/>
                        <a:gd name="connsiteX3" fmla="*/ 4051300 w 4051300"/>
                        <a:gd name="connsiteY3" fmla="*/ 2295525 h 2295525"/>
                        <a:gd name="connsiteX4" fmla="*/ 3741149 w 4051300"/>
                        <a:gd name="connsiteY4" fmla="*/ 2295525 h 2295525"/>
                        <a:gd name="connsiteX5" fmla="*/ 3258686 w 4051300"/>
                        <a:gd name="connsiteY5" fmla="*/ 1984371 h 2295525"/>
                        <a:gd name="connsiteX6" fmla="*/ 3765550 w 4051300"/>
                        <a:gd name="connsiteY6" fmla="*/ 1984371 h 2295525"/>
                        <a:gd name="connsiteX7" fmla="*/ 3765550 w 4051300"/>
                        <a:gd name="connsiteY7" fmla="*/ 1076329 h 2295525"/>
                        <a:gd name="connsiteX8" fmla="*/ 1830041 w 4051300"/>
                        <a:gd name="connsiteY8" fmla="*/ 1076329 h 2295525"/>
                        <a:gd name="connsiteX9" fmla="*/ 1830041 w 4051300"/>
                        <a:gd name="connsiteY9" fmla="*/ 469900 h 2295525"/>
                        <a:gd name="connsiteX10" fmla="*/ 285750 w 4051300"/>
                        <a:gd name="connsiteY10" fmla="*/ 1530350 h 2295525"/>
                        <a:gd name="connsiteX11" fmla="*/ 808220 w 4051300"/>
                        <a:gd name="connsiteY11" fmla="*/ 1889125 h 2295525"/>
                        <a:gd name="connsiteX12" fmla="*/ 505284 w 4051300"/>
                        <a:gd name="connsiteY12" fmla="*/ 1889125 h 2295525"/>
                        <a:gd name="connsiteX13" fmla="*/ 0 w 4051300"/>
                        <a:gd name="connsiteY13" fmla="*/ 1530350 h 229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51300" h="2295525">
                          <a:moveTo>
                            <a:pt x="2155284" y="0"/>
                          </a:moveTo>
                          <a:lnTo>
                            <a:pt x="2155284" y="765175"/>
                          </a:lnTo>
                          <a:lnTo>
                            <a:pt x="4051300" y="765175"/>
                          </a:lnTo>
                          <a:lnTo>
                            <a:pt x="4051300" y="2295525"/>
                          </a:lnTo>
                          <a:lnTo>
                            <a:pt x="3741149" y="2295525"/>
                          </a:lnTo>
                          <a:lnTo>
                            <a:pt x="3258686" y="1984371"/>
                          </a:lnTo>
                          <a:lnTo>
                            <a:pt x="3765550" y="1984371"/>
                          </a:lnTo>
                          <a:lnTo>
                            <a:pt x="3765550" y="1076329"/>
                          </a:lnTo>
                          <a:lnTo>
                            <a:pt x="1830041" y="1076329"/>
                          </a:lnTo>
                          <a:lnTo>
                            <a:pt x="1830041" y="469900"/>
                          </a:lnTo>
                          <a:lnTo>
                            <a:pt x="285750" y="1530350"/>
                          </a:lnTo>
                          <a:lnTo>
                            <a:pt x="808220" y="1889125"/>
                          </a:lnTo>
                          <a:lnTo>
                            <a:pt x="505284" y="1889125"/>
                          </a:lnTo>
                          <a:lnTo>
                            <a:pt x="0" y="153035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438" name="Group 437"/>
                  <p:cNvGrpSpPr/>
                  <p:nvPr/>
                </p:nvGrpSpPr>
                <p:grpSpPr>
                  <a:xfrm flipH="1">
                    <a:off x="4931146" y="2907823"/>
                    <a:ext cx="252826" cy="214576"/>
                    <a:chOff x="2885704" y="1404064"/>
                    <a:chExt cx="3965857" cy="3365885"/>
                  </a:xfrm>
                  <a:solidFill>
                    <a:schemeClr val="tx1">
                      <a:lumMod val="50000"/>
                      <a:lumOff val="50000"/>
                    </a:schemeClr>
                  </a:solidFill>
                </p:grpSpPr>
                <p:sp>
                  <p:nvSpPr>
                    <p:cNvPr id="563" name="Freeform 562"/>
                    <p:cNvSpPr/>
                    <p:nvPr/>
                  </p:nvSpPr>
                  <p:spPr>
                    <a:xfrm>
                      <a:off x="3346665" y="3111335"/>
                      <a:ext cx="1085011" cy="1106412"/>
                    </a:xfrm>
                    <a:custGeom>
                      <a:avLst/>
                      <a:gdLst>
                        <a:gd name="connsiteX0" fmla="*/ 141867 w 1085011"/>
                        <a:gd name="connsiteY0" fmla="*/ 932488 h 1106412"/>
                        <a:gd name="connsiteX1" fmla="*/ 943144 w 1085011"/>
                        <a:gd name="connsiteY1" fmla="*/ 932488 h 1106412"/>
                        <a:gd name="connsiteX2" fmla="*/ 894396 w 1085011"/>
                        <a:gd name="connsiteY2" fmla="*/ 980087 h 1106412"/>
                        <a:gd name="connsiteX3" fmla="*/ 542505 w 1085011"/>
                        <a:gd name="connsiteY3" fmla="*/ 1106412 h 1106412"/>
                        <a:gd name="connsiteX4" fmla="*/ 190615 w 1085011"/>
                        <a:gd name="connsiteY4" fmla="*/ 980087 h 1106412"/>
                        <a:gd name="connsiteX5" fmla="*/ 0 w 1085011"/>
                        <a:gd name="connsiteY5" fmla="*/ 659356 h 1106412"/>
                        <a:gd name="connsiteX6" fmla="*/ 1085010 w 1085011"/>
                        <a:gd name="connsiteY6" fmla="*/ 659356 h 1106412"/>
                        <a:gd name="connsiteX7" fmla="*/ 1084472 w 1085011"/>
                        <a:gd name="connsiteY7" fmla="*/ 664696 h 1106412"/>
                        <a:gd name="connsiteX8" fmla="*/ 1067991 w 1085011"/>
                        <a:gd name="connsiteY8" fmla="*/ 720189 h 1106412"/>
                        <a:gd name="connsiteX9" fmla="*/ 17020 w 1085011"/>
                        <a:gd name="connsiteY9" fmla="*/ 720189 h 1106412"/>
                        <a:gd name="connsiteX10" fmla="*/ 538 w 1085011"/>
                        <a:gd name="connsiteY10" fmla="*/ 664696 h 1106412"/>
                        <a:gd name="connsiteX11" fmla="*/ 17764 w 1085011"/>
                        <a:gd name="connsiteY11" fmla="*/ 386223 h 1106412"/>
                        <a:gd name="connsiteX12" fmla="*/ 1067246 w 1085011"/>
                        <a:gd name="connsiteY12" fmla="*/ 386223 h 1106412"/>
                        <a:gd name="connsiteX13" fmla="*/ 1084472 w 1085011"/>
                        <a:gd name="connsiteY13" fmla="*/ 441716 h 1106412"/>
                        <a:gd name="connsiteX14" fmla="*/ 1085011 w 1085011"/>
                        <a:gd name="connsiteY14" fmla="*/ 447057 h 1106412"/>
                        <a:gd name="connsiteX15" fmla="*/ 0 w 1085011"/>
                        <a:gd name="connsiteY15" fmla="*/ 447057 h 1106412"/>
                        <a:gd name="connsiteX16" fmla="*/ 538 w 1085011"/>
                        <a:gd name="connsiteY16" fmla="*/ 441716 h 1106412"/>
                        <a:gd name="connsiteX17" fmla="*/ 542505 w 1085011"/>
                        <a:gd name="connsiteY17" fmla="*/ 0 h 1106412"/>
                        <a:gd name="connsiteX18" fmla="*/ 933681 w 1085011"/>
                        <a:gd name="connsiteY18" fmla="*/ 162031 h 1106412"/>
                        <a:gd name="connsiteX19" fmla="*/ 943494 w 1085011"/>
                        <a:gd name="connsiteY19" fmla="*/ 173924 h 1106412"/>
                        <a:gd name="connsiteX20" fmla="*/ 141516 w 1085011"/>
                        <a:gd name="connsiteY20" fmla="*/ 173924 h 1106412"/>
                        <a:gd name="connsiteX21" fmla="*/ 151330 w 1085011"/>
                        <a:gd name="connsiteY21" fmla="*/ 162031 h 1106412"/>
                        <a:gd name="connsiteX22" fmla="*/ 542505 w 1085011"/>
                        <a:gd name="connsiteY22" fmla="*/ 0 h 1106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85011" h="1106412">
                          <a:moveTo>
                            <a:pt x="141867" y="932488"/>
                          </a:moveTo>
                          <a:lnTo>
                            <a:pt x="943144" y="932488"/>
                          </a:lnTo>
                          <a:lnTo>
                            <a:pt x="894396" y="980087"/>
                          </a:lnTo>
                          <a:cubicBezTo>
                            <a:pt x="798769" y="1059005"/>
                            <a:pt x="676173" y="1106412"/>
                            <a:pt x="542505" y="1106412"/>
                          </a:cubicBezTo>
                          <a:cubicBezTo>
                            <a:pt x="408837" y="1106412"/>
                            <a:pt x="286242" y="1059005"/>
                            <a:pt x="190615" y="980087"/>
                          </a:cubicBezTo>
                          <a:close/>
                          <a:moveTo>
                            <a:pt x="0" y="659356"/>
                          </a:moveTo>
                          <a:lnTo>
                            <a:pt x="1085010" y="659356"/>
                          </a:lnTo>
                          <a:lnTo>
                            <a:pt x="1084472" y="664696"/>
                          </a:lnTo>
                          <a:lnTo>
                            <a:pt x="1067991" y="720189"/>
                          </a:lnTo>
                          <a:lnTo>
                            <a:pt x="17020" y="720189"/>
                          </a:lnTo>
                          <a:lnTo>
                            <a:pt x="538" y="664696"/>
                          </a:lnTo>
                          <a:close/>
                          <a:moveTo>
                            <a:pt x="17764" y="386223"/>
                          </a:moveTo>
                          <a:lnTo>
                            <a:pt x="1067246" y="386223"/>
                          </a:lnTo>
                          <a:lnTo>
                            <a:pt x="1084472" y="441716"/>
                          </a:lnTo>
                          <a:lnTo>
                            <a:pt x="1085011" y="447057"/>
                          </a:lnTo>
                          <a:lnTo>
                            <a:pt x="0" y="447057"/>
                          </a:lnTo>
                          <a:lnTo>
                            <a:pt x="538" y="441716"/>
                          </a:lnTo>
                          <a:close/>
                          <a:moveTo>
                            <a:pt x="542505" y="0"/>
                          </a:moveTo>
                          <a:cubicBezTo>
                            <a:pt x="695269" y="0"/>
                            <a:pt x="833570" y="61920"/>
                            <a:pt x="933681" y="162031"/>
                          </a:cubicBezTo>
                          <a:lnTo>
                            <a:pt x="943494" y="173924"/>
                          </a:lnTo>
                          <a:lnTo>
                            <a:pt x="141516" y="173924"/>
                          </a:lnTo>
                          <a:lnTo>
                            <a:pt x="151330" y="162031"/>
                          </a:lnTo>
                          <a:cubicBezTo>
                            <a:pt x="251440" y="61920"/>
                            <a:pt x="389742" y="0"/>
                            <a:pt x="542505"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64" name="Freeform 563"/>
                    <p:cNvSpPr/>
                    <p:nvPr/>
                  </p:nvSpPr>
                  <p:spPr>
                    <a:xfrm>
                      <a:off x="2885704" y="1404064"/>
                      <a:ext cx="3965857" cy="3365885"/>
                    </a:xfrm>
                    <a:custGeom>
                      <a:avLst/>
                      <a:gdLst>
                        <a:gd name="connsiteX0" fmla="*/ 2659079 w 3965857"/>
                        <a:gd name="connsiteY0" fmla="*/ 2366491 h 3365885"/>
                        <a:gd name="connsiteX1" fmla="*/ 2529997 w 3965857"/>
                        <a:gd name="connsiteY1" fmla="*/ 2495573 h 3365885"/>
                        <a:gd name="connsiteX2" fmla="*/ 2659079 w 3965857"/>
                        <a:gd name="connsiteY2" fmla="*/ 2624655 h 3365885"/>
                        <a:gd name="connsiteX3" fmla="*/ 2788161 w 3965857"/>
                        <a:gd name="connsiteY3" fmla="*/ 2495573 h 3365885"/>
                        <a:gd name="connsiteX4" fmla="*/ 2659079 w 3965857"/>
                        <a:gd name="connsiteY4" fmla="*/ 2366491 h 3365885"/>
                        <a:gd name="connsiteX5" fmla="*/ 2183513 w 3965857"/>
                        <a:gd name="connsiteY5" fmla="*/ 2366491 h 3365885"/>
                        <a:gd name="connsiteX6" fmla="*/ 2054431 w 3965857"/>
                        <a:gd name="connsiteY6" fmla="*/ 2495573 h 3365885"/>
                        <a:gd name="connsiteX7" fmla="*/ 2183513 w 3965857"/>
                        <a:gd name="connsiteY7" fmla="*/ 2624655 h 3365885"/>
                        <a:gd name="connsiteX8" fmla="*/ 2312595 w 3965857"/>
                        <a:gd name="connsiteY8" fmla="*/ 2495573 h 3365885"/>
                        <a:gd name="connsiteX9" fmla="*/ 2183513 w 3965857"/>
                        <a:gd name="connsiteY9" fmla="*/ 2366491 h 3365885"/>
                        <a:gd name="connsiteX10" fmla="*/ 3354783 w 3965857"/>
                        <a:gd name="connsiteY10" fmla="*/ 1957719 h 3365885"/>
                        <a:gd name="connsiteX11" fmla="*/ 3052025 w 3965857"/>
                        <a:gd name="connsiteY11" fmla="*/ 2260477 h 3365885"/>
                        <a:gd name="connsiteX12" fmla="*/ 3354783 w 3965857"/>
                        <a:gd name="connsiteY12" fmla="*/ 2563235 h 3365885"/>
                        <a:gd name="connsiteX13" fmla="*/ 3657541 w 3965857"/>
                        <a:gd name="connsiteY13" fmla="*/ 2260477 h 3365885"/>
                        <a:gd name="connsiteX14" fmla="*/ 3605835 w 3965857"/>
                        <a:gd name="connsiteY14" fmla="*/ 2091202 h 3365885"/>
                        <a:gd name="connsiteX15" fmla="*/ 3593621 w 3965857"/>
                        <a:gd name="connsiteY15" fmla="*/ 2076399 h 3365885"/>
                        <a:gd name="connsiteX16" fmla="*/ 3371226 w 3965857"/>
                        <a:gd name="connsiteY16" fmla="*/ 2240840 h 3365885"/>
                        <a:gd name="connsiteX17" fmla="*/ 3472359 w 3965857"/>
                        <a:gd name="connsiteY17" fmla="*/ 1981427 h 3365885"/>
                        <a:gd name="connsiteX18" fmla="*/ 3415800 w 3965857"/>
                        <a:gd name="connsiteY18" fmla="*/ 1963870 h 3365885"/>
                        <a:gd name="connsiteX19" fmla="*/ 3354783 w 3965857"/>
                        <a:gd name="connsiteY19" fmla="*/ 1957719 h 3365885"/>
                        <a:gd name="connsiteX20" fmla="*/ 2659079 w 3965857"/>
                        <a:gd name="connsiteY20" fmla="*/ 1880921 h 3365885"/>
                        <a:gd name="connsiteX21" fmla="*/ 2529997 w 3965857"/>
                        <a:gd name="connsiteY21" fmla="*/ 2010003 h 3365885"/>
                        <a:gd name="connsiteX22" fmla="*/ 2659079 w 3965857"/>
                        <a:gd name="connsiteY22" fmla="*/ 2139085 h 3365885"/>
                        <a:gd name="connsiteX23" fmla="*/ 2788161 w 3965857"/>
                        <a:gd name="connsiteY23" fmla="*/ 2010003 h 3365885"/>
                        <a:gd name="connsiteX24" fmla="*/ 2659079 w 3965857"/>
                        <a:gd name="connsiteY24" fmla="*/ 1880921 h 3365885"/>
                        <a:gd name="connsiteX25" fmla="*/ 2183513 w 3965857"/>
                        <a:gd name="connsiteY25" fmla="*/ 1880921 h 3365885"/>
                        <a:gd name="connsiteX26" fmla="*/ 2054431 w 3965857"/>
                        <a:gd name="connsiteY26" fmla="*/ 2010003 h 3365885"/>
                        <a:gd name="connsiteX27" fmla="*/ 2183513 w 3965857"/>
                        <a:gd name="connsiteY27" fmla="*/ 2139085 h 3365885"/>
                        <a:gd name="connsiteX28" fmla="*/ 2312595 w 3965857"/>
                        <a:gd name="connsiteY28" fmla="*/ 2010003 h 3365885"/>
                        <a:gd name="connsiteX29" fmla="*/ 2183513 w 3965857"/>
                        <a:gd name="connsiteY29" fmla="*/ 1880921 h 3365885"/>
                        <a:gd name="connsiteX30" fmla="*/ 1003465 w 3965857"/>
                        <a:gd name="connsiteY30" fmla="*/ 1560836 h 3365885"/>
                        <a:gd name="connsiteX31" fmla="*/ 303824 w 3965857"/>
                        <a:gd name="connsiteY31" fmla="*/ 2260477 h 3365885"/>
                        <a:gd name="connsiteX32" fmla="*/ 1003465 w 3965857"/>
                        <a:gd name="connsiteY32" fmla="*/ 2960118 h 3365885"/>
                        <a:gd name="connsiteX33" fmla="*/ 1703106 w 3965857"/>
                        <a:gd name="connsiteY33" fmla="*/ 2260477 h 3365885"/>
                        <a:gd name="connsiteX34" fmla="*/ 1003465 w 3965857"/>
                        <a:gd name="connsiteY34" fmla="*/ 1560836 h 3365885"/>
                        <a:gd name="connsiteX35" fmla="*/ 584609 w 3965857"/>
                        <a:gd name="connsiteY35" fmla="*/ 1000689 h 3365885"/>
                        <a:gd name="connsiteX36" fmla="*/ 584609 w 3965857"/>
                        <a:gd name="connsiteY36" fmla="*/ 1339136 h 3365885"/>
                        <a:gd name="connsiteX37" fmla="*/ 3381248 w 3965857"/>
                        <a:gd name="connsiteY37" fmla="*/ 1339136 h 3365885"/>
                        <a:gd name="connsiteX38" fmla="*/ 3381248 w 3965857"/>
                        <a:gd name="connsiteY38" fmla="*/ 1000689 h 3365885"/>
                        <a:gd name="connsiteX39" fmla="*/ 873451 w 3965857"/>
                        <a:gd name="connsiteY39" fmla="*/ 0 h 3365885"/>
                        <a:gd name="connsiteX40" fmla="*/ 1010991 w 3965857"/>
                        <a:gd name="connsiteY40" fmla="*/ 91167 h 3365885"/>
                        <a:gd name="connsiteX41" fmla="*/ 1019126 w 3965857"/>
                        <a:gd name="connsiteY41" fmla="*/ 131462 h 3365885"/>
                        <a:gd name="connsiteX42" fmla="*/ 2798178 w 3965857"/>
                        <a:gd name="connsiteY42" fmla="*/ 850742 h 3365885"/>
                        <a:gd name="connsiteX43" fmla="*/ 3482345 w 3965857"/>
                        <a:gd name="connsiteY43" fmla="*/ 850742 h 3365885"/>
                        <a:gd name="connsiteX44" fmla="*/ 3965857 w 3965857"/>
                        <a:gd name="connsiteY44" fmla="*/ 1334254 h 3365885"/>
                        <a:gd name="connsiteX45" fmla="*/ 3965857 w 3965857"/>
                        <a:gd name="connsiteY45" fmla="*/ 2698306 h 3365885"/>
                        <a:gd name="connsiteX46" fmla="*/ 3482345 w 3965857"/>
                        <a:gd name="connsiteY46" fmla="*/ 3181818 h 3365885"/>
                        <a:gd name="connsiteX47" fmla="*/ 3246983 w 3965857"/>
                        <a:gd name="connsiteY47" fmla="*/ 3181818 h 3365885"/>
                        <a:gd name="connsiteX48" fmla="*/ 3246983 w 3965857"/>
                        <a:gd name="connsiteY48" fmla="*/ 3218246 h 3365885"/>
                        <a:gd name="connsiteX49" fmla="*/ 3099344 w 3965857"/>
                        <a:gd name="connsiteY49" fmla="*/ 3365885 h 3365885"/>
                        <a:gd name="connsiteX50" fmla="*/ 2746922 w 3965857"/>
                        <a:gd name="connsiteY50" fmla="*/ 3365885 h 3365885"/>
                        <a:gd name="connsiteX51" fmla="*/ 2599283 w 3965857"/>
                        <a:gd name="connsiteY51" fmla="*/ 3218246 h 3365885"/>
                        <a:gd name="connsiteX52" fmla="*/ 2599283 w 3965857"/>
                        <a:gd name="connsiteY52" fmla="*/ 3181818 h 3365885"/>
                        <a:gd name="connsiteX53" fmla="*/ 1371971 w 3965857"/>
                        <a:gd name="connsiteY53" fmla="*/ 3181818 h 3365885"/>
                        <a:gd name="connsiteX54" fmla="*/ 1371971 w 3965857"/>
                        <a:gd name="connsiteY54" fmla="*/ 3218246 h 3365885"/>
                        <a:gd name="connsiteX55" fmla="*/ 1224332 w 3965857"/>
                        <a:gd name="connsiteY55" fmla="*/ 3365885 h 3365885"/>
                        <a:gd name="connsiteX56" fmla="*/ 871910 w 3965857"/>
                        <a:gd name="connsiteY56" fmla="*/ 3365885 h 3365885"/>
                        <a:gd name="connsiteX57" fmla="*/ 724271 w 3965857"/>
                        <a:gd name="connsiteY57" fmla="*/ 3218246 h 3365885"/>
                        <a:gd name="connsiteX58" fmla="*/ 724271 w 3965857"/>
                        <a:gd name="connsiteY58" fmla="*/ 3181818 h 3365885"/>
                        <a:gd name="connsiteX59" fmla="*/ 483512 w 3965857"/>
                        <a:gd name="connsiteY59" fmla="*/ 3181818 h 3365885"/>
                        <a:gd name="connsiteX60" fmla="*/ 0 w 3965857"/>
                        <a:gd name="connsiteY60" fmla="*/ 2698306 h 3365885"/>
                        <a:gd name="connsiteX61" fmla="*/ 0 w 3965857"/>
                        <a:gd name="connsiteY61" fmla="*/ 1334254 h 3365885"/>
                        <a:gd name="connsiteX62" fmla="*/ 483512 w 3965857"/>
                        <a:gd name="connsiteY62" fmla="*/ 850742 h 3365885"/>
                        <a:gd name="connsiteX63" fmla="*/ 2419744 w 3965857"/>
                        <a:gd name="connsiteY63" fmla="*/ 850742 h 3365885"/>
                        <a:gd name="connsiteX64" fmla="*/ 956867 w 3965857"/>
                        <a:gd name="connsiteY64" fmla="*/ 269743 h 3365885"/>
                        <a:gd name="connsiteX65" fmla="*/ 931554 w 3965857"/>
                        <a:gd name="connsiteY65" fmla="*/ 286810 h 3365885"/>
                        <a:gd name="connsiteX66" fmla="*/ 873451 w 3965857"/>
                        <a:gd name="connsiteY66" fmla="*/ 298540 h 3365885"/>
                        <a:gd name="connsiteX67" fmla="*/ 724181 w 3965857"/>
                        <a:gd name="connsiteY67" fmla="*/ 149270 h 3365885"/>
                        <a:gd name="connsiteX68" fmla="*/ 873451 w 3965857"/>
                        <a:gd name="connsiteY68" fmla="*/ 0 h 336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3965857" h="3365885">
                          <a:moveTo>
                            <a:pt x="2659079" y="2366491"/>
                          </a:moveTo>
                          <a:cubicBezTo>
                            <a:pt x="2587789" y="2366491"/>
                            <a:pt x="2529997" y="2424283"/>
                            <a:pt x="2529997" y="2495573"/>
                          </a:cubicBezTo>
                          <a:cubicBezTo>
                            <a:pt x="2529997" y="2566863"/>
                            <a:pt x="2587789" y="2624655"/>
                            <a:pt x="2659079" y="2624655"/>
                          </a:cubicBezTo>
                          <a:cubicBezTo>
                            <a:pt x="2730369" y="2624655"/>
                            <a:pt x="2788161" y="2566863"/>
                            <a:pt x="2788161" y="2495573"/>
                          </a:cubicBezTo>
                          <a:cubicBezTo>
                            <a:pt x="2788161" y="2424283"/>
                            <a:pt x="2730369" y="2366491"/>
                            <a:pt x="2659079" y="2366491"/>
                          </a:cubicBezTo>
                          <a:close/>
                          <a:moveTo>
                            <a:pt x="2183513" y="2366491"/>
                          </a:moveTo>
                          <a:cubicBezTo>
                            <a:pt x="2112223" y="2366491"/>
                            <a:pt x="2054431" y="2424283"/>
                            <a:pt x="2054431" y="2495573"/>
                          </a:cubicBezTo>
                          <a:cubicBezTo>
                            <a:pt x="2054431" y="2566863"/>
                            <a:pt x="2112223" y="2624655"/>
                            <a:pt x="2183513" y="2624655"/>
                          </a:cubicBezTo>
                          <a:cubicBezTo>
                            <a:pt x="2254803" y="2624655"/>
                            <a:pt x="2312595" y="2566863"/>
                            <a:pt x="2312595" y="2495573"/>
                          </a:cubicBezTo>
                          <a:cubicBezTo>
                            <a:pt x="2312595" y="2424283"/>
                            <a:pt x="2254803" y="2366491"/>
                            <a:pt x="2183513" y="2366491"/>
                          </a:cubicBezTo>
                          <a:close/>
                          <a:moveTo>
                            <a:pt x="3354783" y="1957719"/>
                          </a:moveTo>
                          <a:cubicBezTo>
                            <a:pt x="3187574" y="1957719"/>
                            <a:pt x="3052025" y="2093268"/>
                            <a:pt x="3052025" y="2260477"/>
                          </a:cubicBezTo>
                          <a:cubicBezTo>
                            <a:pt x="3052025" y="2427686"/>
                            <a:pt x="3187574" y="2563235"/>
                            <a:pt x="3354783" y="2563235"/>
                          </a:cubicBezTo>
                          <a:cubicBezTo>
                            <a:pt x="3521992" y="2563235"/>
                            <a:pt x="3657541" y="2427686"/>
                            <a:pt x="3657541" y="2260477"/>
                          </a:cubicBezTo>
                          <a:cubicBezTo>
                            <a:pt x="3657541" y="2197774"/>
                            <a:pt x="3638480" y="2139523"/>
                            <a:pt x="3605835" y="2091202"/>
                          </a:cubicBezTo>
                          <a:lnTo>
                            <a:pt x="3593621" y="2076399"/>
                          </a:lnTo>
                          <a:lnTo>
                            <a:pt x="3371226" y="2240840"/>
                          </a:lnTo>
                          <a:lnTo>
                            <a:pt x="3472359" y="1981427"/>
                          </a:lnTo>
                          <a:lnTo>
                            <a:pt x="3415800" y="1963870"/>
                          </a:lnTo>
                          <a:cubicBezTo>
                            <a:pt x="3396091" y="1959837"/>
                            <a:pt x="3375684" y="1957719"/>
                            <a:pt x="3354783" y="1957719"/>
                          </a:cubicBezTo>
                          <a:close/>
                          <a:moveTo>
                            <a:pt x="2659079" y="1880921"/>
                          </a:moveTo>
                          <a:cubicBezTo>
                            <a:pt x="2587789" y="1880921"/>
                            <a:pt x="2529997" y="1938713"/>
                            <a:pt x="2529997" y="2010003"/>
                          </a:cubicBezTo>
                          <a:cubicBezTo>
                            <a:pt x="2529997" y="2081293"/>
                            <a:pt x="2587789" y="2139085"/>
                            <a:pt x="2659079" y="2139085"/>
                          </a:cubicBezTo>
                          <a:cubicBezTo>
                            <a:pt x="2730369" y="2139085"/>
                            <a:pt x="2788161" y="2081293"/>
                            <a:pt x="2788161" y="2010003"/>
                          </a:cubicBezTo>
                          <a:cubicBezTo>
                            <a:pt x="2788161" y="1938713"/>
                            <a:pt x="2730369" y="1880921"/>
                            <a:pt x="2659079" y="1880921"/>
                          </a:cubicBezTo>
                          <a:close/>
                          <a:moveTo>
                            <a:pt x="2183513" y="1880921"/>
                          </a:moveTo>
                          <a:cubicBezTo>
                            <a:pt x="2112223" y="1880921"/>
                            <a:pt x="2054431" y="1938713"/>
                            <a:pt x="2054431" y="2010003"/>
                          </a:cubicBezTo>
                          <a:cubicBezTo>
                            <a:pt x="2054431" y="2081293"/>
                            <a:pt x="2112223" y="2139085"/>
                            <a:pt x="2183513" y="2139085"/>
                          </a:cubicBezTo>
                          <a:cubicBezTo>
                            <a:pt x="2254803" y="2139085"/>
                            <a:pt x="2312595" y="2081293"/>
                            <a:pt x="2312595" y="2010003"/>
                          </a:cubicBezTo>
                          <a:cubicBezTo>
                            <a:pt x="2312595" y="1938713"/>
                            <a:pt x="2254803" y="1880921"/>
                            <a:pt x="2183513" y="1880921"/>
                          </a:cubicBezTo>
                          <a:close/>
                          <a:moveTo>
                            <a:pt x="1003465" y="1560836"/>
                          </a:moveTo>
                          <a:cubicBezTo>
                            <a:pt x="617064" y="1560836"/>
                            <a:pt x="303824" y="1874076"/>
                            <a:pt x="303824" y="2260477"/>
                          </a:cubicBezTo>
                          <a:cubicBezTo>
                            <a:pt x="303824" y="2646878"/>
                            <a:pt x="617064" y="2960118"/>
                            <a:pt x="1003465" y="2960118"/>
                          </a:cubicBezTo>
                          <a:cubicBezTo>
                            <a:pt x="1389866" y="2960118"/>
                            <a:pt x="1703106" y="2646878"/>
                            <a:pt x="1703106" y="2260477"/>
                          </a:cubicBezTo>
                          <a:cubicBezTo>
                            <a:pt x="1703106" y="1874076"/>
                            <a:pt x="1389866" y="1560836"/>
                            <a:pt x="1003465" y="1560836"/>
                          </a:cubicBezTo>
                          <a:close/>
                          <a:moveTo>
                            <a:pt x="584609" y="1000689"/>
                          </a:moveTo>
                          <a:lnTo>
                            <a:pt x="584609" y="1339136"/>
                          </a:lnTo>
                          <a:lnTo>
                            <a:pt x="3381248" y="1339136"/>
                          </a:lnTo>
                          <a:lnTo>
                            <a:pt x="3381248" y="1000689"/>
                          </a:lnTo>
                          <a:close/>
                          <a:moveTo>
                            <a:pt x="873451" y="0"/>
                          </a:moveTo>
                          <a:cubicBezTo>
                            <a:pt x="935281" y="0"/>
                            <a:pt x="988331" y="37592"/>
                            <a:pt x="1010991" y="91167"/>
                          </a:cubicBezTo>
                          <a:lnTo>
                            <a:pt x="1019126" y="131462"/>
                          </a:lnTo>
                          <a:lnTo>
                            <a:pt x="2798178" y="850742"/>
                          </a:lnTo>
                          <a:lnTo>
                            <a:pt x="3482345" y="850742"/>
                          </a:lnTo>
                          <a:cubicBezTo>
                            <a:pt x="3749381" y="850742"/>
                            <a:pt x="3965857" y="1067218"/>
                            <a:pt x="3965857" y="1334254"/>
                          </a:cubicBezTo>
                          <a:lnTo>
                            <a:pt x="3965857" y="2698306"/>
                          </a:lnTo>
                          <a:cubicBezTo>
                            <a:pt x="3965857" y="2965342"/>
                            <a:pt x="3749381" y="3181818"/>
                            <a:pt x="3482345" y="3181818"/>
                          </a:cubicBezTo>
                          <a:lnTo>
                            <a:pt x="3246983" y="3181818"/>
                          </a:lnTo>
                          <a:lnTo>
                            <a:pt x="3246983" y="3218246"/>
                          </a:lnTo>
                          <a:cubicBezTo>
                            <a:pt x="3246983" y="3299785"/>
                            <a:pt x="3180883" y="3365885"/>
                            <a:pt x="3099344" y="3365885"/>
                          </a:cubicBezTo>
                          <a:lnTo>
                            <a:pt x="2746922" y="3365885"/>
                          </a:lnTo>
                          <a:cubicBezTo>
                            <a:pt x="2665383" y="3365885"/>
                            <a:pt x="2599283" y="3299785"/>
                            <a:pt x="2599283" y="3218246"/>
                          </a:cubicBezTo>
                          <a:lnTo>
                            <a:pt x="2599283" y="3181818"/>
                          </a:lnTo>
                          <a:lnTo>
                            <a:pt x="1371971" y="3181818"/>
                          </a:lnTo>
                          <a:lnTo>
                            <a:pt x="1371971" y="3218246"/>
                          </a:lnTo>
                          <a:cubicBezTo>
                            <a:pt x="1371971" y="3299785"/>
                            <a:pt x="1305871" y="3365885"/>
                            <a:pt x="1224332" y="3365885"/>
                          </a:cubicBezTo>
                          <a:lnTo>
                            <a:pt x="871910" y="3365885"/>
                          </a:lnTo>
                          <a:cubicBezTo>
                            <a:pt x="790371" y="3365885"/>
                            <a:pt x="724271" y="3299785"/>
                            <a:pt x="724271" y="3218246"/>
                          </a:cubicBezTo>
                          <a:lnTo>
                            <a:pt x="724271" y="3181818"/>
                          </a:lnTo>
                          <a:lnTo>
                            <a:pt x="483512" y="3181818"/>
                          </a:lnTo>
                          <a:cubicBezTo>
                            <a:pt x="216476" y="3181818"/>
                            <a:pt x="0" y="2965342"/>
                            <a:pt x="0" y="2698306"/>
                          </a:cubicBezTo>
                          <a:lnTo>
                            <a:pt x="0" y="1334254"/>
                          </a:lnTo>
                          <a:cubicBezTo>
                            <a:pt x="0" y="1067218"/>
                            <a:pt x="216476" y="850742"/>
                            <a:pt x="483512" y="850742"/>
                          </a:cubicBezTo>
                          <a:lnTo>
                            <a:pt x="2419744" y="850742"/>
                          </a:lnTo>
                          <a:lnTo>
                            <a:pt x="956867" y="269743"/>
                          </a:lnTo>
                          <a:lnTo>
                            <a:pt x="931554" y="286810"/>
                          </a:lnTo>
                          <a:cubicBezTo>
                            <a:pt x="913696" y="294363"/>
                            <a:pt x="894061" y="298540"/>
                            <a:pt x="873451" y="298540"/>
                          </a:cubicBezTo>
                          <a:cubicBezTo>
                            <a:pt x="791011" y="298540"/>
                            <a:pt x="724181" y="231710"/>
                            <a:pt x="724181" y="149270"/>
                          </a:cubicBezTo>
                          <a:cubicBezTo>
                            <a:pt x="724181" y="66830"/>
                            <a:pt x="791011" y="0"/>
                            <a:pt x="873451"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439" name="Group 438"/>
                  <p:cNvGrpSpPr/>
                  <p:nvPr/>
                </p:nvGrpSpPr>
                <p:grpSpPr>
                  <a:xfrm>
                    <a:off x="4161024" y="2553114"/>
                    <a:ext cx="131076" cy="109968"/>
                    <a:chOff x="-16202027" y="-3245968"/>
                    <a:chExt cx="8886826" cy="7455702"/>
                  </a:xfrm>
                  <a:solidFill>
                    <a:schemeClr val="tx1">
                      <a:lumMod val="50000"/>
                      <a:lumOff val="50000"/>
                    </a:schemeClr>
                  </a:solidFill>
                </p:grpSpPr>
                <p:sp>
                  <p:nvSpPr>
                    <p:cNvPr id="560" name="Freeform 559"/>
                    <p:cNvSpPr/>
                    <p:nvPr/>
                  </p:nvSpPr>
                  <p:spPr>
                    <a:xfrm>
                      <a:off x="-16202027" y="-3245968"/>
                      <a:ext cx="8886826" cy="6172487"/>
                    </a:xfrm>
                    <a:custGeom>
                      <a:avLst/>
                      <a:gdLst>
                        <a:gd name="connsiteX0" fmla="*/ 4443413 w 8886826"/>
                        <a:gd name="connsiteY0" fmla="*/ 0 h 5909077"/>
                        <a:gd name="connsiteX1" fmla="*/ 8886826 w 8886826"/>
                        <a:gd name="connsiteY1" fmla="*/ 4443414 h 5909077"/>
                        <a:gd name="connsiteX2" fmla="*/ 8886826 w 8886826"/>
                        <a:gd name="connsiteY2" fmla="*/ 5909077 h 5909077"/>
                        <a:gd name="connsiteX3" fmla="*/ 8329614 w 8886826"/>
                        <a:gd name="connsiteY3" fmla="*/ 5909077 h 5909077"/>
                        <a:gd name="connsiteX4" fmla="*/ 8329614 w 8886826"/>
                        <a:gd name="connsiteY4" fmla="*/ 4484220 h 5909077"/>
                        <a:gd name="connsiteX5" fmla="*/ 4443413 w 8886826"/>
                        <a:gd name="connsiteY5" fmla="*/ 598019 h 5909077"/>
                        <a:gd name="connsiteX6" fmla="*/ 557212 w 8886826"/>
                        <a:gd name="connsiteY6" fmla="*/ 4484220 h 5909077"/>
                        <a:gd name="connsiteX7" fmla="*/ 557212 w 8886826"/>
                        <a:gd name="connsiteY7" fmla="*/ 5909077 h 5909077"/>
                        <a:gd name="connsiteX8" fmla="*/ 0 w 8886826"/>
                        <a:gd name="connsiteY8" fmla="*/ 5909077 h 5909077"/>
                        <a:gd name="connsiteX9" fmla="*/ 0 w 8886826"/>
                        <a:gd name="connsiteY9" fmla="*/ 4443414 h 5909077"/>
                        <a:gd name="connsiteX10" fmla="*/ 4443413 w 8886826"/>
                        <a:gd name="connsiteY10" fmla="*/ 0 h 5909077"/>
                        <a:gd name="connsiteX0" fmla="*/ 4443413 w 8886826"/>
                        <a:gd name="connsiteY0" fmla="*/ 0 h 6078410"/>
                        <a:gd name="connsiteX1" fmla="*/ 8886826 w 8886826"/>
                        <a:gd name="connsiteY1" fmla="*/ 4443414 h 6078410"/>
                        <a:gd name="connsiteX2" fmla="*/ 8886826 w 8886826"/>
                        <a:gd name="connsiteY2" fmla="*/ 5909077 h 6078410"/>
                        <a:gd name="connsiteX3" fmla="*/ 8329614 w 8886826"/>
                        <a:gd name="connsiteY3" fmla="*/ 5909077 h 6078410"/>
                        <a:gd name="connsiteX4" fmla="*/ 8329614 w 8886826"/>
                        <a:gd name="connsiteY4" fmla="*/ 4484220 h 6078410"/>
                        <a:gd name="connsiteX5" fmla="*/ 4443413 w 8886826"/>
                        <a:gd name="connsiteY5" fmla="*/ 598019 h 6078410"/>
                        <a:gd name="connsiteX6" fmla="*/ 557212 w 8886826"/>
                        <a:gd name="connsiteY6" fmla="*/ 4484220 h 6078410"/>
                        <a:gd name="connsiteX7" fmla="*/ 557212 w 8886826"/>
                        <a:gd name="connsiteY7" fmla="*/ 5909077 h 6078410"/>
                        <a:gd name="connsiteX8" fmla="*/ 0 w 8886826"/>
                        <a:gd name="connsiteY8" fmla="*/ 5909077 h 6078410"/>
                        <a:gd name="connsiteX9" fmla="*/ 0 w 8886826"/>
                        <a:gd name="connsiteY9" fmla="*/ 4443414 h 6078410"/>
                        <a:gd name="connsiteX10" fmla="*/ 4443413 w 8886826"/>
                        <a:gd name="connsiteY10" fmla="*/ 0 h 6078410"/>
                        <a:gd name="connsiteX0" fmla="*/ 4443413 w 8886826"/>
                        <a:gd name="connsiteY0" fmla="*/ 0 h 6148798"/>
                        <a:gd name="connsiteX1" fmla="*/ 8886826 w 8886826"/>
                        <a:gd name="connsiteY1" fmla="*/ 4443414 h 6148798"/>
                        <a:gd name="connsiteX2" fmla="*/ 8886826 w 8886826"/>
                        <a:gd name="connsiteY2" fmla="*/ 5909077 h 6148798"/>
                        <a:gd name="connsiteX3" fmla="*/ 8329614 w 8886826"/>
                        <a:gd name="connsiteY3" fmla="*/ 5909077 h 6148798"/>
                        <a:gd name="connsiteX4" fmla="*/ 8329614 w 8886826"/>
                        <a:gd name="connsiteY4" fmla="*/ 4484220 h 6148798"/>
                        <a:gd name="connsiteX5" fmla="*/ 4443413 w 8886826"/>
                        <a:gd name="connsiteY5" fmla="*/ 598019 h 6148798"/>
                        <a:gd name="connsiteX6" fmla="*/ 557212 w 8886826"/>
                        <a:gd name="connsiteY6" fmla="*/ 4484220 h 6148798"/>
                        <a:gd name="connsiteX7" fmla="*/ 557212 w 8886826"/>
                        <a:gd name="connsiteY7" fmla="*/ 5909077 h 6148798"/>
                        <a:gd name="connsiteX8" fmla="*/ 0 w 8886826"/>
                        <a:gd name="connsiteY8" fmla="*/ 5909077 h 6148798"/>
                        <a:gd name="connsiteX9" fmla="*/ 0 w 8886826"/>
                        <a:gd name="connsiteY9" fmla="*/ 4443414 h 6148798"/>
                        <a:gd name="connsiteX10" fmla="*/ 4443413 w 8886826"/>
                        <a:gd name="connsiteY10" fmla="*/ 0 h 6148798"/>
                        <a:gd name="connsiteX0" fmla="*/ 4443413 w 8886826"/>
                        <a:gd name="connsiteY0" fmla="*/ 0 h 6162388"/>
                        <a:gd name="connsiteX1" fmla="*/ 8886826 w 8886826"/>
                        <a:gd name="connsiteY1" fmla="*/ 4443414 h 6162388"/>
                        <a:gd name="connsiteX2" fmla="*/ 8886826 w 8886826"/>
                        <a:gd name="connsiteY2" fmla="*/ 5909077 h 6162388"/>
                        <a:gd name="connsiteX3" fmla="*/ 8329614 w 8886826"/>
                        <a:gd name="connsiteY3" fmla="*/ 5909077 h 6162388"/>
                        <a:gd name="connsiteX4" fmla="*/ 8329614 w 8886826"/>
                        <a:gd name="connsiteY4" fmla="*/ 4484220 h 6162388"/>
                        <a:gd name="connsiteX5" fmla="*/ 4443413 w 8886826"/>
                        <a:gd name="connsiteY5" fmla="*/ 598019 h 6162388"/>
                        <a:gd name="connsiteX6" fmla="*/ 557212 w 8886826"/>
                        <a:gd name="connsiteY6" fmla="*/ 4484220 h 6162388"/>
                        <a:gd name="connsiteX7" fmla="*/ 557212 w 8886826"/>
                        <a:gd name="connsiteY7" fmla="*/ 5909077 h 6162388"/>
                        <a:gd name="connsiteX8" fmla="*/ 0 w 8886826"/>
                        <a:gd name="connsiteY8" fmla="*/ 5909077 h 6162388"/>
                        <a:gd name="connsiteX9" fmla="*/ 0 w 8886826"/>
                        <a:gd name="connsiteY9" fmla="*/ 4443414 h 6162388"/>
                        <a:gd name="connsiteX10" fmla="*/ 4443413 w 8886826"/>
                        <a:gd name="connsiteY10" fmla="*/ 0 h 6162388"/>
                        <a:gd name="connsiteX0" fmla="*/ 4443413 w 8886826"/>
                        <a:gd name="connsiteY0" fmla="*/ 0 h 6162388"/>
                        <a:gd name="connsiteX1" fmla="*/ 8886826 w 8886826"/>
                        <a:gd name="connsiteY1" fmla="*/ 4443414 h 6162388"/>
                        <a:gd name="connsiteX2" fmla="*/ 8886826 w 8886826"/>
                        <a:gd name="connsiteY2" fmla="*/ 5909077 h 6162388"/>
                        <a:gd name="connsiteX3" fmla="*/ 8329614 w 8886826"/>
                        <a:gd name="connsiteY3" fmla="*/ 5909077 h 6162388"/>
                        <a:gd name="connsiteX4" fmla="*/ 8329614 w 8886826"/>
                        <a:gd name="connsiteY4" fmla="*/ 4484220 h 6162388"/>
                        <a:gd name="connsiteX5" fmla="*/ 4443413 w 8886826"/>
                        <a:gd name="connsiteY5" fmla="*/ 598019 h 6162388"/>
                        <a:gd name="connsiteX6" fmla="*/ 557212 w 8886826"/>
                        <a:gd name="connsiteY6" fmla="*/ 4484220 h 6162388"/>
                        <a:gd name="connsiteX7" fmla="*/ 557212 w 8886826"/>
                        <a:gd name="connsiteY7" fmla="*/ 5909077 h 6162388"/>
                        <a:gd name="connsiteX8" fmla="*/ 0 w 8886826"/>
                        <a:gd name="connsiteY8" fmla="*/ 5909077 h 6162388"/>
                        <a:gd name="connsiteX9" fmla="*/ 0 w 8886826"/>
                        <a:gd name="connsiteY9" fmla="*/ 4443414 h 6162388"/>
                        <a:gd name="connsiteX10" fmla="*/ 4443413 w 8886826"/>
                        <a:gd name="connsiteY10" fmla="*/ 0 h 6162388"/>
                        <a:gd name="connsiteX0" fmla="*/ 4443413 w 8886826"/>
                        <a:gd name="connsiteY0" fmla="*/ 0 h 6172487"/>
                        <a:gd name="connsiteX1" fmla="*/ 8886826 w 8886826"/>
                        <a:gd name="connsiteY1" fmla="*/ 4443414 h 6172487"/>
                        <a:gd name="connsiteX2" fmla="*/ 8886826 w 8886826"/>
                        <a:gd name="connsiteY2" fmla="*/ 5909077 h 6172487"/>
                        <a:gd name="connsiteX3" fmla="*/ 8329614 w 8886826"/>
                        <a:gd name="connsiteY3" fmla="*/ 5909077 h 6172487"/>
                        <a:gd name="connsiteX4" fmla="*/ 8329614 w 8886826"/>
                        <a:gd name="connsiteY4" fmla="*/ 4484220 h 6172487"/>
                        <a:gd name="connsiteX5" fmla="*/ 4443413 w 8886826"/>
                        <a:gd name="connsiteY5" fmla="*/ 598019 h 6172487"/>
                        <a:gd name="connsiteX6" fmla="*/ 557212 w 8886826"/>
                        <a:gd name="connsiteY6" fmla="*/ 4484220 h 6172487"/>
                        <a:gd name="connsiteX7" fmla="*/ 557212 w 8886826"/>
                        <a:gd name="connsiteY7" fmla="*/ 5909077 h 6172487"/>
                        <a:gd name="connsiteX8" fmla="*/ 0 w 8886826"/>
                        <a:gd name="connsiteY8" fmla="*/ 5909077 h 6172487"/>
                        <a:gd name="connsiteX9" fmla="*/ 0 w 8886826"/>
                        <a:gd name="connsiteY9" fmla="*/ 4443414 h 6172487"/>
                        <a:gd name="connsiteX10" fmla="*/ 4443413 w 8886826"/>
                        <a:gd name="connsiteY10" fmla="*/ 0 h 6172487"/>
                        <a:gd name="connsiteX0" fmla="*/ 4443413 w 8886826"/>
                        <a:gd name="connsiteY0" fmla="*/ 0 h 6186351"/>
                        <a:gd name="connsiteX1" fmla="*/ 8886826 w 8886826"/>
                        <a:gd name="connsiteY1" fmla="*/ 4443414 h 6186351"/>
                        <a:gd name="connsiteX2" fmla="*/ 8886826 w 8886826"/>
                        <a:gd name="connsiteY2" fmla="*/ 5909077 h 6186351"/>
                        <a:gd name="connsiteX3" fmla="*/ 8329614 w 8886826"/>
                        <a:gd name="connsiteY3" fmla="*/ 5909077 h 6186351"/>
                        <a:gd name="connsiteX4" fmla="*/ 8329614 w 8886826"/>
                        <a:gd name="connsiteY4" fmla="*/ 4484220 h 6186351"/>
                        <a:gd name="connsiteX5" fmla="*/ 4443413 w 8886826"/>
                        <a:gd name="connsiteY5" fmla="*/ 598019 h 6186351"/>
                        <a:gd name="connsiteX6" fmla="*/ 557212 w 8886826"/>
                        <a:gd name="connsiteY6" fmla="*/ 4484220 h 6186351"/>
                        <a:gd name="connsiteX7" fmla="*/ 557212 w 8886826"/>
                        <a:gd name="connsiteY7" fmla="*/ 5909077 h 6186351"/>
                        <a:gd name="connsiteX8" fmla="*/ 0 w 8886826"/>
                        <a:gd name="connsiteY8" fmla="*/ 5909077 h 6186351"/>
                        <a:gd name="connsiteX9" fmla="*/ 0 w 8886826"/>
                        <a:gd name="connsiteY9" fmla="*/ 4443414 h 6186351"/>
                        <a:gd name="connsiteX10" fmla="*/ 4443413 w 8886826"/>
                        <a:gd name="connsiteY10" fmla="*/ 0 h 6186351"/>
                        <a:gd name="connsiteX0" fmla="*/ 4443413 w 8886826"/>
                        <a:gd name="connsiteY0" fmla="*/ 0 h 6172487"/>
                        <a:gd name="connsiteX1" fmla="*/ 8886826 w 8886826"/>
                        <a:gd name="connsiteY1" fmla="*/ 4443414 h 6172487"/>
                        <a:gd name="connsiteX2" fmla="*/ 8886826 w 8886826"/>
                        <a:gd name="connsiteY2" fmla="*/ 5909077 h 6172487"/>
                        <a:gd name="connsiteX3" fmla="*/ 8329614 w 8886826"/>
                        <a:gd name="connsiteY3" fmla="*/ 5909077 h 6172487"/>
                        <a:gd name="connsiteX4" fmla="*/ 8329614 w 8886826"/>
                        <a:gd name="connsiteY4" fmla="*/ 4484220 h 6172487"/>
                        <a:gd name="connsiteX5" fmla="*/ 4443413 w 8886826"/>
                        <a:gd name="connsiteY5" fmla="*/ 598019 h 6172487"/>
                        <a:gd name="connsiteX6" fmla="*/ 557212 w 8886826"/>
                        <a:gd name="connsiteY6" fmla="*/ 4484220 h 6172487"/>
                        <a:gd name="connsiteX7" fmla="*/ 557212 w 8886826"/>
                        <a:gd name="connsiteY7" fmla="*/ 5909077 h 6172487"/>
                        <a:gd name="connsiteX8" fmla="*/ 0 w 8886826"/>
                        <a:gd name="connsiteY8" fmla="*/ 5909077 h 6172487"/>
                        <a:gd name="connsiteX9" fmla="*/ 0 w 8886826"/>
                        <a:gd name="connsiteY9" fmla="*/ 4443414 h 6172487"/>
                        <a:gd name="connsiteX10" fmla="*/ 4443413 w 8886826"/>
                        <a:gd name="connsiteY10" fmla="*/ 0 h 6172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886826" h="6172487">
                          <a:moveTo>
                            <a:pt x="4443413" y="0"/>
                          </a:moveTo>
                          <a:cubicBezTo>
                            <a:pt x="6897442" y="0"/>
                            <a:pt x="8886826" y="1989384"/>
                            <a:pt x="8886826" y="4443414"/>
                          </a:cubicBezTo>
                          <a:lnTo>
                            <a:pt x="8886826" y="5909077"/>
                          </a:lnTo>
                          <a:cubicBezTo>
                            <a:pt x="8886619" y="6266886"/>
                            <a:pt x="8382830" y="6253634"/>
                            <a:pt x="8329614" y="5909077"/>
                          </a:cubicBezTo>
                          <a:lnTo>
                            <a:pt x="8329614" y="4484220"/>
                          </a:lnTo>
                          <a:cubicBezTo>
                            <a:pt x="8329614" y="2337931"/>
                            <a:pt x="6589703" y="598019"/>
                            <a:pt x="4443413" y="598019"/>
                          </a:cubicBezTo>
                          <a:cubicBezTo>
                            <a:pt x="2297123" y="598019"/>
                            <a:pt x="557212" y="2337931"/>
                            <a:pt x="557212" y="4484220"/>
                          </a:cubicBezTo>
                          <a:lnTo>
                            <a:pt x="557212" y="5909077"/>
                          </a:lnTo>
                          <a:cubicBezTo>
                            <a:pt x="561975" y="6251977"/>
                            <a:pt x="30438" y="6267300"/>
                            <a:pt x="0" y="5909077"/>
                          </a:cubicBezTo>
                          <a:lnTo>
                            <a:pt x="0" y="4443414"/>
                          </a:lnTo>
                          <a:cubicBezTo>
                            <a:pt x="0" y="1989384"/>
                            <a:pt x="1989384" y="0"/>
                            <a:pt x="4443413"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561" name="Rounded Rectangle 560"/>
                    <p:cNvSpPr/>
                    <p:nvPr/>
                  </p:nvSpPr>
                  <p:spPr>
                    <a:xfrm>
                      <a:off x="-10248900" y="693419"/>
                      <a:ext cx="1714500" cy="3516315"/>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562" name="Rounded Rectangle 561"/>
                    <p:cNvSpPr/>
                    <p:nvPr/>
                  </p:nvSpPr>
                  <p:spPr>
                    <a:xfrm>
                      <a:off x="-15035213" y="693419"/>
                      <a:ext cx="1714500" cy="3516315"/>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grpSp>
                <p:nvGrpSpPr>
                  <p:cNvPr id="440" name="Group 439"/>
                  <p:cNvGrpSpPr/>
                  <p:nvPr/>
                </p:nvGrpSpPr>
                <p:grpSpPr>
                  <a:xfrm>
                    <a:off x="5161362" y="2029344"/>
                    <a:ext cx="109368" cy="109588"/>
                    <a:chOff x="-18592800" y="-4991100"/>
                    <a:chExt cx="9486900" cy="9505950"/>
                  </a:xfrm>
                  <a:solidFill>
                    <a:schemeClr val="tx1">
                      <a:lumMod val="50000"/>
                      <a:lumOff val="50000"/>
                    </a:schemeClr>
                  </a:solidFill>
                </p:grpSpPr>
                <p:sp>
                  <p:nvSpPr>
                    <p:cNvPr id="558" name="Freeform 557"/>
                    <p:cNvSpPr/>
                    <p:nvPr/>
                  </p:nvSpPr>
                  <p:spPr>
                    <a:xfrm>
                      <a:off x="-18592800" y="-4991100"/>
                      <a:ext cx="7658100" cy="9505950"/>
                    </a:xfrm>
                    <a:custGeom>
                      <a:avLst/>
                      <a:gdLst>
                        <a:gd name="connsiteX0" fmla="*/ 4692610 w 7658100"/>
                        <a:gd name="connsiteY0" fmla="*/ 2956470 h 9505950"/>
                        <a:gd name="connsiteX1" fmla="*/ 4531967 w 7658100"/>
                        <a:gd name="connsiteY1" fmla="*/ 3032422 h 9505950"/>
                        <a:gd name="connsiteX2" fmla="*/ 4019873 w 7658100"/>
                        <a:gd name="connsiteY2" fmla="*/ 3732551 h 9505950"/>
                        <a:gd name="connsiteX3" fmla="*/ 3907854 w 7658100"/>
                        <a:gd name="connsiteY3" fmla="*/ 3828569 h 9505950"/>
                        <a:gd name="connsiteX4" fmla="*/ 3975870 w 7658100"/>
                        <a:gd name="connsiteY4" fmla="*/ 4208639 h 9505950"/>
                        <a:gd name="connsiteX5" fmla="*/ 4120692 w 7658100"/>
                        <a:gd name="connsiteY5" fmla="*/ 4199888 h 9505950"/>
                        <a:gd name="connsiteX6" fmla="*/ 4296573 w 7658100"/>
                        <a:gd name="connsiteY6" fmla="*/ 4582676 h 9505950"/>
                        <a:gd name="connsiteX7" fmla="*/ 4213148 w 7658100"/>
                        <a:gd name="connsiteY7" fmla="*/ 5016825 h 9505950"/>
                        <a:gd name="connsiteX8" fmla="*/ 3433228 w 7658100"/>
                        <a:gd name="connsiteY8" fmla="*/ 5232770 h 9505950"/>
                        <a:gd name="connsiteX9" fmla="*/ 3090300 w 7658100"/>
                        <a:gd name="connsiteY9" fmla="*/ 5601532 h 9505950"/>
                        <a:gd name="connsiteX10" fmla="*/ 3175615 w 7658100"/>
                        <a:gd name="connsiteY10" fmla="*/ 6549694 h 9505950"/>
                        <a:gd name="connsiteX11" fmla="*/ 6224374 w 7658100"/>
                        <a:gd name="connsiteY11" fmla="*/ 6549690 h 9505950"/>
                        <a:gd name="connsiteX12" fmla="*/ 6287900 w 7658100"/>
                        <a:gd name="connsiteY12" fmla="*/ 5566229 h 9505950"/>
                        <a:gd name="connsiteX13" fmla="*/ 5941309 w 7658100"/>
                        <a:gd name="connsiteY13" fmla="*/ 5219635 h 9505950"/>
                        <a:gd name="connsiteX14" fmla="*/ 5096916 w 7658100"/>
                        <a:gd name="connsiteY14" fmla="*/ 4602965 h 9505950"/>
                        <a:gd name="connsiteX15" fmla="*/ 5115582 w 7658100"/>
                        <a:gd name="connsiteY15" fmla="*/ 4582307 h 9505950"/>
                        <a:gd name="connsiteX16" fmla="*/ 5275310 w 7658100"/>
                        <a:gd name="connsiteY16" fmla="*/ 4223840 h 9505950"/>
                        <a:gd name="connsiteX17" fmla="*/ 5432141 w 7658100"/>
                        <a:gd name="connsiteY17" fmla="*/ 4152630 h 9505950"/>
                        <a:gd name="connsiteX18" fmla="*/ 5468148 w 7658100"/>
                        <a:gd name="connsiteY18" fmla="*/ 3816567 h 9505950"/>
                        <a:gd name="connsiteX19" fmla="*/ 5343326 w 7658100"/>
                        <a:gd name="connsiteY19" fmla="*/ 3751806 h 9505950"/>
                        <a:gd name="connsiteX20" fmla="*/ 4692610 w 7658100"/>
                        <a:gd name="connsiteY20" fmla="*/ 2956470 h 9505950"/>
                        <a:gd name="connsiteX21" fmla="*/ 1714500 w 7658100"/>
                        <a:gd name="connsiteY21" fmla="*/ 0 h 9505950"/>
                        <a:gd name="connsiteX22" fmla="*/ 6496060 w 7658100"/>
                        <a:gd name="connsiteY22" fmla="*/ 0 h 9505950"/>
                        <a:gd name="connsiteX23" fmla="*/ 7658100 w 7658100"/>
                        <a:gd name="connsiteY23" fmla="*/ 1162040 h 9505950"/>
                        <a:gd name="connsiteX24" fmla="*/ 7658100 w 7658100"/>
                        <a:gd name="connsiteY24" fmla="*/ 8343910 h 9505950"/>
                        <a:gd name="connsiteX25" fmla="*/ 6496060 w 7658100"/>
                        <a:gd name="connsiteY25" fmla="*/ 9505950 h 9505950"/>
                        <a:gd name="connsiteX26" fmla="*/ 1714500 w 7658100"/>
                        <a:gd name="connsiteY26" fmla="*/ 9505950 h 9505950"/>
                        <a:gd name="connsiteX27" fmla="*/ 1162040 w 7658100"/>
                        <a:gd name="connsiteY27" fmla="*/ 0 h 9505950"/>
                        <a:gd name="connsiteX28" fmla="*/ 1257300 w 7658100"/>
                        <a:gd name="connsiteY28" fmla="*/ 0 h 9505950"/>
                        <a:gd name="connsiteX29" fmla="*/ 1257300 w 7658100"/>
                        <a:gd name="connsiteY29" fmla="*/ 9505950 h 9505950"/>
                        <a:gd name="connsiteX30" fmla="*/ 1162040 w 7658100"/>
                        <a:gd name="connsiteY30" fmla="*/ 9505950 h 9505950"/>
                        <a:gd name="connsiteX31" fmla="*/ 0 w 7658100"/>
                        <a:gd name="connsiteY31" fmla="*/ 8343910 h 9505950"/>
                        <a:gd name="connsiteX32" fmla="*/ 0 w 7658100"/>
                        <a:gd name="connsiteY32" fmla="*/ 1162040 h 9505950"/>
                        <a:gd name="connsiteX33" fmla="*/ 1162040 w 7658100"/>
                        <a:gd name="connsiteY33" fmla="*/ 0 h 950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658100" h="9505950">
                          <a:moveTo>
                            <a:pt x="4692610" y="2956470"/>
                          </a:moveTo>
                          <a:cubicBezTo>
                            <a:pt x="4597430" y="2959203"/>
                            <a:pt x="4531568" y="2978682"/>
                            <a:pt x="4531967" y="3032422"/>
                          </a:cubicBezTo>
                          <a:cubicBezTo>
                            <a:pt x="4075348" y="3030547"/>
                            <a:pt x="3939725" y="3355941"/>
                            <a:pt x="4019873" y="3732551"/>
                          </a:cubicBezTo>
                          <a:cubicBezTo>
                            <a:pt x="3977866" y="3767891"/>
                            <a:pt x="3923190" y="3743889"/>
                            <a:pt x="3907854" y="3828569"/>
                          </a:cubicBezTo>
                          <a:cubicBezTo>
                            <a:pt x="3908522" y="3885246"/>
                            <a:pt x="3940395" y="4149422"/>
                            <a:pt x="3975870" y="4208639"/>
                          </a:cubicBezTo>
                          <a:cubicBezTo>
                            <a:pt x="4023347" y="4247854"/>
                            <a:pt x="4091886" y="4211221"/>
                            <a:pt x="4120692" y="4199888"/>
                          </a:cubicBezTo>
                          <a:cubicBezTo>
                            <a:pt x="4121525" y="4233383"/>
                            <a:pt x="4122233" y="4417340"/>
                            <a:pt x="4296573" y="4582676"/>
                          </a:cubicBezTo>
                          <a:cubicBezTo>
                            <a:pt x="4311982" y="4718833"/>
                            <a:pt x="4360541" y="4906726"/>
                            <a:pt x="4213148" y="5016825"/>
                          </a:cubicBezTo>
                          <a:cubicBezTo>
                            <a:pt x="3914079" y="5203195"/>
                            <a:pt x="3883311" y="5115432"/>
                            <a:pt x="3433228" y="5232770"/>
                          </a:cubicBezTo>
                          <a:cubicBezTo>
                            <a:pt x="3275437" y="5297256"/>
                            <a:pt x="3116369" y="5434136"/>
                            <a:pt x="3090300" y="5601532"/>
                          </a:cubicBezTo>
                          <a:cubicBezTo>
                            <a:pt x="3094230" y="5942094"/>
                            <a:pt x="3140176" y="6245893"/>
                            <a:pt x="3175615" y="6549694"/>
                          </a:cubicBezTo>
                          <a:lnTo>
                            <a:pt x="6224374" y="6549690"/>
                          </a:lnTo>
                          <a:cubicBezTo>
                            <a:pt x="6252954" y="6279875"/>
                            <a:pt x="6266810" y="5902561"/>
                            <a:pt x="6287900" y="5566229"/>
                          </a:cubicBezTo>
                          <a:cubicBezTo>
                            <a:pt x="6277484" y="5410195"/>
                            <a:pt x="6165368" y="5270400"/>
                            <a:pt x="5941309" y="5219635"/>
                          </a:cubicBezTo>
                          <a:cubicBezTo>
                            <a:pt x="5276492" y="5087598"/>
                            <a:pt x="5100055" y="5060589"/>
                            <a:pt x="5096916" y="4602965"/>
                          </a:cubicBezTo>
                          <a:lnTo>
                            <a:pt x="5115582" y="4582307"/>
                          </a:lnTo>
                          <a:cubicBezTo>
                            <a:pt x="5201164" y="4466486"/>
                            <a:pt x="5240238" y="4326659"/>
                            <a:pt x="5275310" y="4223840"/>
                          </a:cubicBezTo>
                          <a:cubicBezTo>
                            <a:pt x="5359595" y="4232110"/>
                            <a:pt x="5411870" y="4232375"/>
                            <a:pt x="5432141" y="4152630"/>
                          </a:cubicBezTo>
                          <a:lnTo>
                            <a:pt x="5468148" y="3816567"/>
                          </a:lnTo>
                          <a:cubicBezTo>
                            <a:pt x="5446544" y="3748306"/>
                            <a:pt x="5420940" y="3760058"/>
                            <a:pt x="5343326" y="3751806"/>
                          </a:cubicBezTo>
                          <a:cubicBezTo>
                            <a:pt x="5527555" y="3174888"/>
                            <a:pt x="4978153" y="2948282"/>
                            <a:pt x="4692610" y="2956470"/>
                          </a:cubicBezTo>
                          <a:close/>
                          <a:moveTo>
                            <a:pt x="1714500" y="0"/>
                          </a:moveTo>
                          <a:lnTo>
                            <a:pt x="6496060" y="0"/>
                          </a:lnTo>
                          <a:cubicBezTo>
                            <a:pt x="7137837" y="0"/>
                            <a:pt x="7658100" y="520263"/>
                            <a:pt x="7658100" y="1162040"/>
                          </a:cubicBezTo>
                          <a:lnTo>
                            <a:pt x="7658100" y="8343910"/>
                          </a:lnTo>
                          <a:cubicBezTo>
                            <a:pt x="7658100" y="8985687"/>
                            <a:pt x="7137837" y="9505950"/>
                            <a:pt x="6496060" y="9505950"/>
                          </a:cubicBezTo>
                          <a:lnTo>
                            <a:pt x="1714500" y="9505950"/>
                          </a:lnTo>
                          <a:close/>
                          <a:moveTo>
                            <a:pt x="1162040" y="0"/>
                          </a:moveTo>
                          <a:lnTo>
                            <a:pt x="1257300" y="0"/>
                          </a:lnTo>
                          <a:lnTo>
                            <a:pt x="1257300" y="9505950"/>
                          </a:lnTo>
                          <a:lnTo>
                            <a:pt x="1162040" y="9505950"/>
                          </a:lnTo>
                          <a:cubicBezTo>
                            <a:pt x="520264" y="9505950"/>
                            <a:pt x="0" y="8985687"/>
                            <a:pt x="0" y="8343910"/>
                          </a:cubicBezTo>
                          <a:lnTo>
                            <a:pt x="0" y="1162040"/>
                          </a:lnTo>
                          <a:cubicBezTo>
                            <a:pt x="0" y="520263"/>
                            <a:pt x="520264" y="0"/>
                            <a:pt x="116204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559" name="Freeform 558"/>
                    <p:cNvSpPr/>
                    <p:nvPr/>
                  </p:nvSpPr>
                  <p:spPr>
                    <a:xfrm>
                      <a:off x="-10477500" y="-2705100"/>
                      <a:ext cx="1371600" cy="6629400"/>
                    </a:xfrm>
                    <a:custGeom>
                      <a:avLst/>
                      <a:gdLst>
                        <a:gd name="connsiteX0" fmla="*/ 0 w 1371600"/>
                        <a:gd name="connsiteY0" fmla="*/ 4681537 h 6629400"/>
                        <a:gd name="connsiteX1" fmla="*/ 1371600 w 1371600"/>
                        <a:gd name="connsiteY1" fmla="*/ 4681537 h 6629400"/>
                        <a:gd name="connsiteX2" fmla="*/ 1371600 w 1371600"/>
                        <a:gd name="connsiteY2" fmla="*/ 6108690 h 6629400"/>
                        <a:gd name="connsiteX3" fmla="*/ 850890 w 1371600"/>
                        <a:gd name="connsiteY3" fmla="*/ 6629400 h 6629400"/>
                        <a:gd name="connsiteX4" fmla="*/ 0 w 1371600"/>
                        <a:gd name="connsiteY4" fmla="*/ 6629400 h 6629400"/>
                        <a:gd name="connsiteX5" fmla="*/ 0 w 1371600"/>
                        <a:gd name="connsiteY5" fmla="*/ 2466975 h 6629400"/>
                        <a:gd name="connsiteX6" fmla="*/ 1371600 w 1371600"/>
                        <a:gd name="connsiteY6" fmla="*/ 2466975 h 6629400"/>
                        <a:gd name="connsiteX7" fmla="*/ 1371600 w 1371600"/>
                        <a:gd name="connsiteY7" fmla="*/ 4224337 h 6629400"/>
                        <a:gd name="connsiteX8" fmla="*/ 0 w 1371600"/>
                        <a:gd name="connsiteY8" fmla="*/ 4224337 h 6629400"/>
                        <a:gd name="connsiteX9" fmla="*/ 0 w 1371600"/>
                        <a:gd name="connsiteY9" fmla="*/ 0 h 6629400"/>
                        <a:gd name="connsiteX10" fmla="*/ 850890 w 1371600"/>
                        <a:gd name="connsiteY10" fmla="*/ 0 h 6629400"/>
                        <a:gd name="connsiteX11" fmla="*/ 1371600 w 1371600"/>
                        <a:gd name="connsiteY11" fmla="*/ 520710 h 6629400"/>
                        <a:gd name="connsiteX12" fmla="*/ 1371600 w 1371600"/>
                        <a:gd name="connsiteY12" fmla="*/ 2009775 h 6629400"/>
                        <a:gd name="connsiteX13" fmla="*/ 0 w 1371600"/>
                        <a:gd name="connsiteY13" fmla="*/ 2009775 h 66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1600" h="6629400">
                          <a:moveTo>
                            <a:pt x="0" y="4681537"/>
                          </a:moveTo>
                          <a:lnTo>
                            <a:pt x="1371600" y="4681537"/>
                          </a:lnTo>
                          <a:lnTo>
                            <a:pt x="1371600" y="6108690"/>
                          </a:lnTo>
                          <a:cubicBezTo>
                            <a:pt x="1371600" y="6396270"/>
                            <a:pt x="1138470" y="6629400"/>
                            <a:pt x="850890" y="6629400"/>
                          </a:cubicBezTo>
                          <a:lnTo>
                            <a:pt x="0" y="6629400"/>
                          </a:lnTo>
                          <a:close/>
                          <a:moveTo>
                            <a:pt x="0" y="2466975"/>
                          </a:moveTo>
                          <a:lnTo>
                            <a:pt x="1371600" y="2466975"/>
                          </a:lnTo>
                          <a:lnTo>
                            <a:pt x="1371600" y="4224337"/>
                          </a:lnTo>
                          <a:lnTo>
                            <a:pt x="0" y="4224337"/>
                          </a:lnTo>
                          <a:close/>
                          <a:moveTo>
                            <a:pt x="0" y="0"/>
                          </a:moveTo>
                          <a:lnTo>
                            <a:pt x="850890" y="0"/>
                          </a:lnTo>
                          <a:cubicBezTo>
                            <a:pt x="1138470" y="0"/>
                            <a:pt x="1371600" y="233130"/>
                            <a:pt x="1371600" y="520710"/>
                          </a:cubicBezTo>
                          <a:lnTo>
                            <a:pt x="1371600" y="2009775"/>
                          </a:lnTo>
                          <a:lnTo>
                            <a:pt x="0" y="2009775"/>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sp>
                <p:nvSpPr>
                  <p:cNvPr id="441" name="Freeform 440"/>
                  <p:cNvSpPr/>
                  <p:nvPr/>
                </p:nvSpPr>
                <p:spPr>
                  <a:xfrm>
                    <a:off x="3925825" y="2905470"/>
                    <a:ext cx="281518" cy="278364"/>
                  </a:xfrm>
                  <a:custGeom>
                    <a:avLst/>
                    <a:gdLst>
                      <a:gd name="connsiteX0" fmla="*/ 2759145 w 3106392"/>
                      <a:gd name="connsiteY0" fmla="*/ 2706487 h 3071586"/>
                      <a:gd name="connsiteX1" fmla="*/ 2759145 w 3106392"/>
                      <a:gd name="connsiteY1" fmla="*/ 2865513 h 3071586"/>
                      <a:gd name="connsiteX2" fmla="*/ 2918171 w 3106392"/>
                      <a:gd name="connsiteY2" fmla="*/ 2865513 h 3071586"/>
                      <a:gd name="connsiteX3" fmla="*/ 2918171 w 3106392"/>
                      <a:gd name="connsiteY3" fmla="*/ 2706487 h 3071586"/>
                      <a:gd name="connsiteX4" fmla="*/ 245787 w 3106392"/>
                      <a:gd name="connsiteY4" fmla="*/ 2706487 h 3071586"/>
                      <a:gd name="connsiteX5" fmla="*/ 245787 w 3106392"/>
                      <a:gd name="connsiteY5" fmla="*/ 2865513 h 3071586"/>
                      <a:gd name="connsiteX6" fmla="*/ 404813 w 3106392"/>
                      <a:gd name="connsiteY6" fmla="*/ 2865513 h 3071586"/>
                      <a:gd name="connsiteX7" fmla="*/ 404813 w 3106392"/>
                      <a:gd name="connsiteY7" fmla="*/ 2706487 h 3071586"/>
                      <a:gd name="connsiteX8" fmla="*/ 2759145 w 3106392"/>
                      <a:gd name="connsiteY8" fmla="*/ 2123391 h 3071586"/>
                      <a:gd name="connsiteX9" fmla="*/ 2759145 w 3106392"/>
                      <a:gd name="connsiteY9" fmla="*/ 2282417 h 3071586"/>
                      <a:gd name="connsiteX10" fmla="*/ 2918171 w 3106392"/>
                      <a:gd name="connsiteY10" fmla="*/ 2282417 h 3071586"/>
                      <a:gd name="connsiteX11" fmla="*/ 2918171 w 3106392"/>
                      <a:gd name="connsiteY11" fmla="*/ 2123391 h 3071586"/>
                      <a:gd name="connsiteX12" fmla="*/ 245787 w 3106392"/>
                      <a:gd name="connsiteY12" fmla="*/ 2123391 h 3071586"/>
                      <a:gd name="connsiteX13" fmla="*/ 245787 w 3106392"/>
                      <a:gd name="connsiteY13" fmla="*/ 2282417 h 3071586"/>
                      <a:gd name="connsiteX14" fmla="*/ 404813 w 3106392"/>
                      <a:gd name="connsiteY14" fmla="*/ 2282417 h 3071586"/>
                      <a:gd name="connsiteX15" fmla="*/ 404813 w 3106392"/>
                      <a:gd name="connsiteY15" fmla="*/ 2123391 h 3071586"/>
                      <a:gd name="connsiteX16" fmla="*/ 615895 w 3106392"/>
                      <a:gd name="connsiteY16" fmla="*/ 1789685 h 3071586"/>
                      <a:gd name="connsiteX17" fmla="*/ 615895 w 3106392"/>
                      <a:gd name="connsiteY17" fmla="*/ 2742185 h 3071586"/>
                      <a:gd name="connsiteX18" fmla="*/ 2515842 w 3106392"/>
                      <a:gd name="connsiteY18" fmla="*/ 2742185 h 3071586"/>
                      <a:gd name="connsiteX19" fmla="*/ 2515842 w 3106392"/>
                      <a:gd name="connsiteY19" fmla="*/ 1789685 h 3071586"/>
                      <a:gd name="connsiteX20" fmla="*/ 2759145 w 3106392"/>
                      <a:gd name="connsiteY20" fmla="*/ 1540296 h 3071586"/>
                      <a:gd name="connsiteX21" fmla="*/ 2759145 w 3106392"/>
                      <a:gd name="connsiteY21" fmla="*/ 1699322 h 3071586"/>
                      <a:gd name="connsiteX22" fmla="*/ 2918171 w 3106392"/>
                      <a:gd name="connsiteY22" fmla="*/ 1699322 h 3071586"/>
                      <a:gd name="connsiteX23" fmla="*/ 2918171 w 3106392"/>
                      <a:gd name="connsiteY23" fmla="*/ 1540296 h 3071586"/>
                      <a:gd name="connsiteX24" fmla="*/ 245787 w 3106392"/>
                      <a:gd name="connsiteY24" fmla="*/ 1540296 h 3071586"/>
                      <a:gd name="connsiteX25" fmla="*/ 245787 w 3106392"/>
                      <a:gd name="connsiteY25" fmla="*/ 1699322 h 3071586"/>
                      <a:gd name="connsiteX26" fmla="*/ 404813 w 3106392"/>
                      <a:gd name="connsiteY26" fmla="*/ 1699322 h 3071586"/>
                      <a:gd name="connsiteX27" fmla="*/ 404813 w 3106392"/>
                      <a:gd name="connsiteY27" fmla="*/ 1540296 h 3071586"/>
                      <a:gd name="connsiteX28" fmla="*/ 245787 w 3106392"/>
                      <a:gd name="connsiteY28" fmla="*/ 957201 h 3071586"/>
                      <a:gd name="connsiteX29" fmla="*/ 245787 w 3106392"/>
                      <a:gd name="connsiteY29" fmla="*/ 1116227 h 3071586"/>
                      <a:gd name="connsiteX30" fmla="*/ 404813 w 3106392"/>
                      <a:gd name="connsiteY30" fmla="*/ 1116227 h 3071586"/>
                      <a:gd name="connsiteX31" fmla="*/ 404813 w 3106392"/>
                      <a:gd name="connsiteY31" fmla="*/ 957201 h 3071586"/>
                      <a:gd name="connsiteX32" fmla="*/ 2759145 w 3106392"/>
                      <a:gd name="connsiteY32" fmla="*/ 957201 h 3071586"/>
                      <a:gd name="connsiteX33" fmla="*/ 2759145 w 3106392"/>
                      <a:gd name="connsiteY33" fmla="*/ 1116227 h 3071586"/>
                      <a:gd name="connsiteX34" fmla="*/ 2918171 w 3106392"/>
                      <a:gd name="connsiteY34" fmla="*/ 1116227 h 3071586"/>
                      <a:gd name="connsiteX35" fmla="*/ 2918171 w 3106392"/>
                      <a:gd name="connsiteY35" fmla="*/ 957201 h 3071586"/>
                      <a:gd name="connsiteX36" fmla="*/ 245787 w 3106392"/>
                      <a:gd name="connsiteY36" fmla="*/ 374107 h 3071586"/>
                      <a:gd name="connsiteX37" fmla="*/ 245787 w 3106392"/>
                      <a:gd name="connsiteY37" fmla="*/ 533133 h 3071586"/>
                      <a:gd name="connsiteX38" fmla="*/ 404813 w 3106392"/>
                      <a:gd name="connsiteY38" fmla="*/ 533133 h 3071586"/>
                      <a:gd name="connsiteX39" fmla="*/ 404813 w 3106392"/>
                      <a:gd name="connsiteY39" fmla="*/ 374107 h 3071586"/>
                      <a:gd name="connsiteX40" fmla="*/ 2759145 w 3106392"/>
                      <a:gd name="connsiteY40" fmla="*/ 374106 h 3071586"/>
                      <a:gd name="connsiteX41" fmla="*/ 2759145 w 3106392"/>
                      <a:gd name="connsiteY41" fmla="*/ 533132 h 3071586"/>
                      <a:gd name="connsiteX42" fmla="*/ 2918171 w 3106392"/>
                      <a:gd name="connsiteY42" fmla="*/ 533132 h 3071586"/>
                      <a:gd name="connsiteX43" fmla="*/ 2918171 w 3106392"/>
                      <a:gd name="connsiteY43" fmla="*/ 374106 h 3071586"/>
                      <a:gd name="connsiteX44" fmla="*/ 615895 w 3106392"/>
                      <a:gd name="connsiteY44" fmla="*/ 374106 h 3071586"/>
                      <a:gd name="connsiteX45" fmla="*/ 615895 w 3106392"/>
                      <a:gd name="connsiteY45" fmla="*/ 1326606 h 3071586"/>
                      <a:gd name="connsiteX46" fmla="*/ 2515842 w 3106392"/>
                      <a:gd name="connsiteY46" fmla="*/ 1326606 h 3071586"/>
                      <a:gd name="connsiteX47" fmla="*/ 2515842 w 3106392"/>
                      <a:gd name="connsiteY47" fmla="*/ 374106 h 3071586"/>
                      <a:gd name="connsiteX48" fmla="*/ 0 w 3106392"/>
                      <a:gd name="connsiteY48" fmla="*/ 0 h 3071586"/>
                      <a:gd name="connsiteX49" fmla="*/ 3106392 w 3106392"/>
                      <a:gd name="connsiteY49" fmla="*/ 0 h 3071586"/>
                      <a:gd name="connsiteX50" fmla="*/ 3106392 w 3106392"/>
                      <a:gd name="connsiteY50" fmla="*/ 3071586 h 3071586"/>
                      <a:gd name="connsiteX51" fmla="*/ 0 w 3106392"/>
                      <a:gd name="connsiteY51" fmla="*/ 3071586 h 307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106392" h="3071586">
                        <a:moveTo>
                          <a:pt x="2759145" y="2706487"/>
                        </a:moveTo>
                        <a:lnTo>
                          <a:pt x="2759145" y="2865513"/>
                        </a:lnTo>
                        <a:lnTo>
                          <a:pt x="2918171" y="2865513"/>
                        </a:lnTo>
                        <a:lnTo>
                          <a:pt x="2918171" y="2706487"/>
                        </a:lnTo>
                        <a:close/>
                        <a:moveTo>
                          <a:pt x="245787" y="2706487"/>
                        </a:moveTo>
                        <a:lnTo>
                          <a:pt x="245787" y="2865513"/>
                        </a:lnTo>
                        <a:lnTo>
                          <a:pt x="404813" y="2865513"/>
                        </a:lnTo>
                        <a:lnTo>
                          <a:pt x="404813" y="2706487"/>
                        </a:lnTo>
                        <a:close/>
                        <a:moveTo>
                          <a:pt x="2759145" y="2123391"/>
                        </a:moveTo>
                        <a:lnTo>
                          <a:pt x="2759145" y="2282417"/>
                        </a:lnTo>
                        <a:lnTo>
                          <a:pt x="2918171" y="2282417"/>
                        </a:lnTo>
                        <a:lnTo>
                          <a:pt x="2918171" y="2123391"/>
                        </a:lnTo>
                        <a:close/>
                        <a:moveTo>
                          <a:pt x="245787" y="2123391"/>
                        </a:moveTo>
                        <a:lnTo>
                          <a:pt x="245787" y="2282417"/>
                        </a:lnTo>
                        <a:lnTo>
                          <a:pt x="404813" y="2282417"/>
                        </a:lnTo>
                        <a:lnTo>
                          <a:pt x="404813" y="2123391"/>
                        </a:lnTo>
                        <a:close/>
                        <a:moveTo>
                          <a:pt x="615895" y="1789685"/>
                        </a:moveTo>
                        <a:lnTo>
                          <a:pt x="615895" y="2742185"/>
                        </a:lnTo>
                        <a:lnTo>
                          <a:pt x="2515842" y="2742185"/>
                        </a:lnTo>
                        <a:lnTo>
                          <a:pt x="2515842" y="1789685"/>
                        </a:lnTo>
                        <a:close/>
                        <a:moveTo>
                          <a:pt x="2759145" y="1540296"/>
                        </a:moveTo>
                        <a:lnTo>
                          <a:pt x="2759145" y="1699322"/>
                        </a:lnTo>
                        <a:lnTo>
                          <a:pt x="2918171" y="1699322"/>
                        </a:lnTo>
                        <a:lnTo>
                          <a:pt x="2918171" y="1540296"/>
                        </a:lnTo>
                        <a:close/>
                        <a:moveTo>
                          <a:pt x="245787" y="1540296"/>
                        </a:moveTo>
                        <a:lnTo>
                          <a:pt x="245787" y="1699322"/>
                        </a:lnTo>
                        <a:lnTo>
                          <a:pt x="404813" y="1699322"/>
                        </a:lnTo>
                        <a:lnTo>
                          <a:pt x="404813" y="1540296"/>
                        </a:lnTo>
                        <a:close/>
                        <a:moveTo>
                          <a:pt x="245787" y="957201"/>
                        </a:moveTo>
                        <a:lnTo>
                          <a:pt x="245787" y="1116227"/>
                        </a:lnTo>
                        <a:lnTo>
                          <a:pt x="404813" y="1116227"/>
                        </a:lnTo>
                        <a:lnTo>
                          <a:pt x="404813" y="957201"/>
                        </a:lnTo>
                        <a:close/>
                        <a:moveTo>
                          <a:pt x="2759145" y="957201"/>
                        </a:moveTo>
                        <a:lnTo>
                          <a:pt x="2759145" y="1116227"/>
                        </a:lnTo>
                        <a:lnTo>
                          <a:pt x="2918171" y="1116227"/>
                        </a:lnTo>
                        <a:lnTo>
                          <a:pt x="2918171" y="957201"/>
                        </a:lnTo>
                        <a:close/>
                        <a:moveTo>
                          <a:pt x="245787" y="374107"/>
                        </a:moveTo>
                        <a:lnTo>
                          <a:pt x="245787" y="533133"/>
                        </a:lnTo>
                        <a:lnTo>
                          <a:pt x="404813" y="533133"/>
                        </a:lnTo>
                        <a:lnTo>
                          <a:pt x="404813" y="374107"/>
                        </a:lnTo>
                        <a:close/>
                        <a:moveTo>
                          <a:pt x="2759145" y="374106"/>
                        </a:moveTo>
                        <a:lnTo>
                          <a:pt x="2759145" y="533132"/>
                        </a:lnTo>
                        <a:lnTo>
                          <a:pt x="2918171" y="533132"/>
                        </a:lnTo>
                        <a:lnTo>
                          <a:pt x="2918171" y="374106"/>
                        </a:lnTo>
                        <a:close/>
                        <a:moveTo>
                          <a:pt x="615895" y="374106"/>
                        </a:moveTo>
                        <a:lnTo>
                          <a:pt x="615895" y="1326606"/>
                        </a:lnTo>
                        <a:lnTo>
                          <a:pt x="2515842" y="1326606"/>
                        </a:lnTo>
                        <a:lnTo>
                          <a:pt x="2515842" y="374106"/>
                        </a:lnTo>
                        <a:close/>
                        <a:moveTo>
                          <a:pt x="0" y="0"/>
                        </a:moveTo>
                        <a:lnTo>
                          <a:pt x="3106392" y="0"/>
                        </a:lnTo>
                        <a:lnTo>
                          <a:pt x="3106392" y="3071586"/>
                        </a:lnTo>
                        <a:lnTo>
                          <a:pt x="0" y="3071586"/>
                        </a:lnTo>
                        <a:close/>
                      </a:path>
                    </a:pathLst>
                  </a:cu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nvGrpSpPr>
                  <p:cNvPr id="442" name="Group 441"/>
                  <p:cNvGrpSpPr/>
                  <p:nvPr/>
                </p:nvGrpSpPr>
                <p:grpSpPr>
                  <a:xfrm>
                    <a:off x="3153424" y="2990749"/>
                    <a:ext cx="137582" cy="131650"/>
                    <a:chOff x="1200150" y="2009648"/>
                    <a:chExt cx="2722827" cy="2605432"/>
                  </a:xfrm>
                  <a:solidFill>
                    <a:schemeClr val="tx1">
                      <a:lumMod val="50000"/>
                      <a:lumOff val="50000"/>
                    </a:schemeClr>
                  </a:solidFill>
                </p:grpSpPr>
                <p:sp>
                  <p:nvSpPr>
                    <p:cNvPr id="555" name="Freeform 554"/>
                    <p:cNvSpPr/>
                    <p:nvPr/>
                  </p:nvSpPr>
                  <p:spPr>
                    <a:xfrm>
                      <a:off x="1200150" y="2709590"/>
                      <a:ext cx="1720149" cy="1875896"/>
                    </a:xfrm>
                    <a:custGeom>
                      <a:avLst/>
                      <a:gdLst>
                        <a:gd name="connsiteX0" fmla="*/ 2853003 w 5722279"/>
                        <a:gd name="connsiteY0" fmla="*/ 782018 h 6258061"/>
                        <a:gd name="connsiteX1" fmla="*/ 2707753 w 5722279"/>
                        <a:gd name="connsiteY1" fmla="*/ 827543 h 6258061"/>
                        <a:gd name="connsiteX2" fmla="*/ 1157249 w 5722279"/>
                        <a:gd name="connsiteY2" fmla="*/ 1894618 h 6258061"/>
                        <a:gd name="connsiteX3" fmla="*/ 1227441 w 5722279"/>
                        <a:gd name="connsiteY3" fmla="*/ 2341416 h 6258061"/>
                        <a:gd name="connsiteX4" fmla="*/ 2718035 w 5722279"/>
                        <a:gd name="connsiteY4" fmla="*/ 3376743 h 6258061"/>
                        <a:gd name="connsiteX5" fmla="*/ 3096551 w 5722279"/>
                        <a:gd name="connsiteY5" fmla="*/ 3386958 h 6258061"/>
                        <a:gd name="connsiteX6" fmla="*/ 4608953 w 5722279"/>
                        <a:gd name="connsiteY6" fmla="*/ 2332582 h 6258061"/>
                        <a:gd name="connsiteX7" fmla="*/ 4660273 w 5722279"/>
                        <a:gd name="connsiteY7" fmla="*/ 2011127 h 6258061"/>
                        <a:gd name="connsiteX8" fmla="*/ 3099553 w 5722279"/>
                        <a:gd name="connsiteY8" fmla="*/ 877791 h 6258061"/>
                        <a:gd name="connsiteX9" fmla="*/ 2853003 w 5722279"/>
                        <a:gd name="connsiteY9" fmla="*/ 782018 h 6258061"/>
                        <a:gd name="connsiteX10" fmla="*/ 2810329 w 5722279"/>
                        <a:gd name="connsiteY10" fmla="*/ 214 h 6258061"/>
                        <a:gd name="connsiteX11" fmla="*/ 3034869 w 5722279"/>
                        <a:gd name="connsiteY11" fmla="*/ 81485 h 6258061"/>
                        <a:gd name="connsiteX12" fmla="*/ 5584847 w 5722279"/>
                        <a:gd name="connsiteY12" fmla="*/ 1690232 h 6258061"/>
                        <a:gd name="connsiteX13" fmla="*/ 5722279 w 5722279"/>
                        <a:gd name="connsiteY13" fmla="*/ 1937501 h 6258061"/>
                        <a:gd name="connsiteX14" fmla="*/ 5715929 w 5722279"/>
                        <a:gd name="connsiteY14" fmla="*/ 4141586 h 6258061"/>
                        <a:gd name="connsiteX15" fmla="*/ 5626393 w 5722279"/>
                        <a:gd name="connsiteY15" fmla="*/ 4509252 h 6258061"/>
                        <a:gd name="connsiteX16" fmla="*/ 2989873 w 5722279"/>
                        <a:gd name="connsiteY16" fmla="*/ 6208512 h 6258061"/>
                        <a:gd name="connsiteX17" fmla="*/ 2677453 w 5722279"/>
                        <a:gd name="connsiteY17" fmla="*/ 6216132 h 6258061"/>
                        <a:gd name="connsiteX18" fmla="*/ 246673 w 5722279"/>
                        <a:gd name="connsiteY18" fmla="*/ 4608312 h 6258061"/>
                        <a:gd name="connsiteX19" fmla="*/ 4830 w 5722279"/>
                        <a:gd name="connsiteY19" fmla="*/ 4231683 h 6258061"/>
                        <a:gd name="connsiteX20" fmla="*/ 10454 w 5722279"/>
                        <a:gd name="connsiteY20" fmla="*/ 2007351 h 6258061"/>
                        <a:gd name="connsiteX21" fmla="*/ 111510 w 5722279"/>
                        <a:gd name="connsiteY21" fmla="*/ 1725926 h 6258061"/>
                        <a:gd name="connsiteX22" fmla="*/ 2625929 w 5722279"/>
                        <a:gd name="connsiteY22" fmla="*/ 77466 h 6258061"/>
                        <a:gd name="connsiteX23" fmla="*/ 2810329 w 5722279"/>
                        <a:gd name="connsiteY23" fmla="*/ 214 h 6258061"/>
                        <a:gd name="connsiteX0" fmla="*/ 2853003 w 5722279"/>
                        <a:gd name="connsiteY0" fmla="*/ 782018 h 6258061"/>
                        <a:gd name="connsiteX1" fmla="*/ 2707753 w 5722279"/>
                        <a:gd name="connsiteY1" fmla="*/ 827543 h 6258061"/>
                        <a:gd name="connsiteX2" fmla="*/ 1157249 w 5722279"/>
                        <a:gd name="connsiteY2" fmla="*/ 1894618 h 6258061"/>
                        <a:gd name="connsiteX3" fmla="*/ 1227441 w 5722279"/>
                        <a:gd name="connsiteY3" fmla="*/ 2341416 h 6258061"/>
                        <a:gd name="connsiteX4" fmla="*/ 2718035 w 5722279"/>
                        <a:gd name="connsiteY4" fmla="*/ 3376743 h 6258061"/>
                        <a:gd name="connsiteX5" fmla="*/ 3096551 w 5722279"/>
                        <a:gd name="connsiteY5" fmla="*/ 3386958 h 6258061"/>
                        <a:gd name="connsiteX6" fmla="*/ 4608953 w 5722279"/>
                        <a:gd name="connsiteY6" fmla="*/ 2332582 h 6258061"/>
                        <a:gd name="connsiteX7" fmla="*/ 4745007 w 5722279"/>
                        <a:gd name="connsiteY7" fmla="*/ 1989944 h 6258061"/>
                        <a:gd name="connsiteX8" fmla="*/ 3099553 w 5722279"/>
                        <a:gd name="connsiteY8" fmla="*/ 877791 h 6258061"/>
                        <a:gd name="connsiteX9" fmla="*/ 2853003 w 5722279"/>
                        <a:gd name="connsiteY9" fmla="*/ 782018 h 6258061"/>
                        <a:gd name="connsiteX10" fmla="*/ 2810329 w 5722279"/>
                        <a:gd name="connsiteY10" fmla="*/ 214 h 6258061"/>
                        <a:gd name="connsiteX11" fmla="*/ 3034869 w 5722279"/>
                        <a:gd name="connsiteY11" fmla="*/ 81485 h 6258061"/>
                        <a:gd name="connsiteX12" fmla="*/ 5584847 w 5722279"/>
                        <a:gd name="connsiteY12" fmla="*/ 1690232 h 6258061"/>
                        <a:gd name="connsiteX13" fmla="*/ 5722279 w 5722279"/>
                        <a:gd name="connsiteY13" fmla="*/ 1937501 h 6258061"/>
                        <a:gd name="connsiteX14" fmla="*/ 5715929 w 5722279"/>
                        <a:gd name="connsiteY14" fmla="*/ 4141586 h 6258061"/>
                        <a:gd name="connsiteX15" fmla="*/ 5626393 w 5722279"/>
                        <a:gd name="connsiteY15" fmla="*/ 4509252 h 6258061"/>
                        <a:gd name="connsiteX16" fmla="*/ 2989873 w 5722279"/>
                        <a:gd name="connsiteY16" fmla="*/ 6208512 h 6258061"/>
                        <a:gd name="connsiteX17" fmla="*/ 2677453 w 5722279"/>
                        <a:gd name="connsiteY17" fmla="*/ 6216132 h 6258061"/>
                        <a:gd name="connsiteX18" fmla="*/ 246673 w 5722279"/>
                        <a:gd name="connsiteY18" fmla="*/ 4608312 h 6258061"/>
                        <a:gd name="connsiteX19" fmla="*/ 4830 w 5722279"/>
                        <a:gd name="connsiteY19" fmla="*/ 4231683 h 6258061"/>
                        <a:gd name="connsiteX20" fmla="*/ 10454 w 5722279"/>
                        <a:gd name="connsiteY20" fmla="*/ 2007351 h 6258061"/>
                        <a:gd name="connsiteX21" fmla="*/ 111510 w 5722279"/>
                        <a:gd name="connsiteY21" fmla="*/ 1725926 h 6258061"/>
                        <a:gd name="connsiteX22" fmla="*/ 2625929 w 5722279"/>
                        <a:gd name="connsiteY22" fmla="*/ 77466 h 6258061"/>
                        <a:gd name="connsiteX23" fmla="*/ 2810329 w 5722279"/>
                        <a:gd name="connsiteY23" fmla="*/ 214 h 6258061"/>
                        <a:gd name="connsiteX0" fmla="*/ 2853003 w 5722279"/>
                        <a:gd name="connsiteY0" fmla="*/ 782018 h 6258061"/>
                        <a:gd name="connsiteX1" fmla="*/ 2707753 w 5722279"/>
                        <a:gd name="connsiteY1" fmla="*/ 827543 h 6258061"/>
                        <a:gd name="connsiteX2" fmla="*/ 1157249 w 5722279"/>
                        <a:gd name="connsiteY2" fmla="*/ 1894618 h 6258061"/>
                        <a:gd name="connsiteX3" fmla="*/ 1227441 w 5722279"/>
                        <a:gd name="connsiteY3" fmla="*/ 2341416 h 6258061"/>
                        <a:gd name="connsiteX4" fmla="*/ 2718035 w 5722279"/>
                        <a:gd name="connsiteY4" fmla="*/ 3376743 h 6258061"/>
                        <a:gd name="connsiteX5" fmla="*/ 3096551 w 5722279"/>
                        <a:gd name="connsiteY5" fmla="*/ 3386958 h 6258061"/>
                        <a:gd name="connsiteX6" fmla="*/ 4693689 w 5722279"/>
                        <a:gd name="connsiteY6" fmla="*/ 2311398 h 6258061"/>
                        <a:gd name="connsiteX7" fmla="*/ 4745007 w 5722279"/>
                        <a:gd name="connsiteY7" fmla="*/ 1989944 h 6258061"/>
                        <a:gd name="connsiteX8" fmla="*/ 3099553 w 5722279"/>
                        <a:gd name="connsiteY8" fmla="*/ 877791 h 6258061"/>
                        <a:gd name="connsiteX9" fmla="*/ 2853003 w 5722279"/>
                        <a:gd name="connsiteY9" fmla="*/ 782018 h 6258061"/>
                        <a:gd name="connsiteX10" fmla="*/ 2810329 w 5722279"/>
                        <a:gd name="connsiteY10" fmla="*/ 214 h 6258061"/>
                        <a:gd name="connsiteX11" fmla="*/ 3034869 w 5722279"/>
                        <a:gd name="connsiteY11" fmla="*/ 81485 h 6258061"/>
                        <a:gd name="connsiteX12" fmla="*/ 5584847 w 5722279"/>
                        <a:gd name="connsiteY12" fmla="*/ 1690232 h 6258061"/>
                        <a:gd name="connsiteX13" fmla="*/ 5722279 w 5722279"/>
                        <a:gd name="connsiteY13" fmla="*/ 1937501 h 6258061"/>
                        <a:gd name="connsiteX14" fmla="*/ 5715929 w 5722279"/>
                        <a:gd name="connsiteY14" fmla="*/ 4141586 h 6258061"/>
                        <a:gd name="connsiteX15" fmla="*/ 5626393 w 5722279"/>
                        <a:gd name="connsiteY15" fmla="*/ 4509252 h 6258061"/>
                        <a:gd name="connsiteX16" fmla="*/ 2989873 w 5722279"/>
                        <a:gd name="connsiteY16" fmla="*/ 6208512 h 6258061"/>
                        <a:gd name="connsiteX17" fmla="*/ 2677453 w 5722279"/>
                        <a:gd name="connsiteY17" fmla="*/ 6216132 h 6258061"/>
                        <a:gd name="connsiteX18" fmla="*/ 246673 w 5722279"/>
                        <a:gd name="connsiteY18" fmla="*/ 4608312 h 6258061"/>
                        <a:gd name="connsiteX19" fmla="*/ 4830 w 5722279"/>
                        <a:gd name="connsiteY19" fmla="*/ 4231683 h 6258061"/>
                        <a:gd name="connsiteX20" fmla="*/ 10454 w 5722279"/>
                        <a:gd name="connsiteY20" fmla="*/ 2007351 h 6258061"/>
                        <a:gd name="connsiteX21" fmla="*/ 111510 w 5722279"/>
                        <a:gd name="connsiteY21" fmla="*/ 1725926 h 6258061"/>
                        <a:gd name="connsiteX22" fmla="*/ 2625929 w 5722279"/>
                        <a:gd name="connsiteY22" fmla="*/ 77466 h 6258061"/>
                        <a:gd name="connsiteX23" fmla="*/ 2810329 w 5722279"/>
                        <a:gd name="connsiteY23" fmla="*/ 214 h 6258061"/>
                        <a:gd name="connsiteX0" fmla="*/ 2853003 w 5738479"/>
                        <a:gd name="connsiteY0" fmla="*/ 782018 h 6258061"/>
                        <a:gd name="connsiteX1" fmla="*/ 2707753 w 5738479"/>
                        <a:gd name="connsiteY1" fmla="*/ 827543 h 6258061"/>
                        <a:gd name="connsiteX2" fmla="*/ 1157249 w 5738479"/>
                        <a:gd name="connsiteY2" fmla="*/ 1894618 h 6258061"/>
                        <a:gd name="connsiteX3" fmla="*/ 1227441 w 5738479"/>
                        <a:gd name="connsiteY3" fmla="*/ 2341416 h 6258061"/>
                        <a:gd name="connsiteX4" fmla="*/ 2718035 w 5738479"/>
                        <a:gd name="connsiteY4" fmla="*/ 3376743 h 6258061"/>
                        <a:gd name="connsiteX5" fmla="*/ 3096551 w 5738479"/>
                        <a:gd name="connsiteY5" fmla="*/ 3386958 h 6258061"/>
                        <a:gd name="connsiteX6" fmla="*/ 4693689 w 5738479"/>
                        <a:gd name="connsiteY6" fmla="*/ 2311398 h 6258061"/>
                        <a:gd name="connsiteX7" fmla="*/ 4745007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 name="connsiteX0" fmla="*/ 2853003 w 5738479"/>
                        <a:gd name="connsiteY0" fmla="*/ 782018 h 6258061"/>
                        <a:gd name="connsiteX1" fmla="*/ 2707753 w 5738479"/>
                        <a:gd name="connsiteY1" fmla="*/ 827543 h 6258061"/>
                        <a:gd name="connsiteX2" fmla="*/ 1157249 w 5738479"/>
                        <a:gd name="connsiteY2" fmla="*/ 1894618 h 6258061"/>
                        <a:gd name="connsiteX3" fmla="*/ 1227441 w 5738479"/>
                        <a:gd name="connsiteY3" fmla="*/ 2341416 h 6258061"/>
                        <a:gd name="connsiteX4" fmla="*/ 2718035 w 5738479"/>
                        <a:gd name="connsiteY4" fmla="*/ 3376743 h 6258061"/>
                        <a:gd name="connsiteX5" fmla="*/ 3096551 w 5738479"/>
                        <a:gd name="connsiteY5" fmla="*/ 3386958 h 6258061"/>
                        <a:gd name="connsiteX6" fmla="*/ 4693689 w 5738479"/>
                        <a:gd name="connsiteY6" fmla="*/ 2311398 h 6258061"/>
                        <a:gd name="connsiteX7" fmla="*/ 4766191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 name="connsiteX0" fmla="*/ 2853003 w 5738479"/>
                        <a:gd name="connsiteY0" fmla="*/ 782018 h 6258061"/>
                        <a:gd name="connsiteX1" fmla="*/ 2707753 w 5738479"/>
                        <a:gd name="connsiteY1" fmla="*/ 827543 h 6258061"/>
                        <a:gd name="connsiteX2" fmla="*/ 1157249 w 5738479"/>
                        <a:gd name="connsiteY2" fmla="*/ 1894618 h 6258061"/>
                        <a:gd name="connsiteX3" fmla="*/ 1227441 w 5738479"/>
                        <a:gd name="connsiteY3" fmla="*/ 2341416 h 6258061"/>
                        <a:gd name="connsiteX4" fmla="*/ 2718035 w 5738479"/>
                        <a:gd name="connsiteY4" fmla="*/ 3376743 h 6258061"/>
                        <a:gd name="connsiteX5" fmla="*/ 3096551 w 5738479"/>
                        <a:gd name="connsiteY5" fmla="*/ 3386958 h 6258061"/>
                        <a:gd name="connsiteX6" fmla="*/ 4757241 w 5738479"/>
                        <a:gd name="connsiteY6" fmla="*/ 2290214 h 6258061"/>
                        <a:gd name="connsiteX7" fmla="*/ 4766191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 name="connsiteX0" fmla="*/ 2853003 w 5738479"/>
                        <a:gd name="connsiteY0" fmla="*/ 782018 h 6258061"/>
                        <a:gd name="connsiteX1" fmla="*/ 2707753 w 5738479"/>
                        <a:gd name="connsiteY1" fmla="*/ 827543 h 6258061"/>
                        <a:gd name="connsiteX2" fmla="*/ 1051328 w 5738479"/>
                        <a:gd name="connsiteY2" fmla="*/ 1894620 h 6258061"/>
                        <a:gd name="connsiteX3" fmla="*/ 1227441 w 5738479"/>
                        <a:gd name="connsiteY3" fmla="*/ 2341416 h 6258061"/>
                        <a:gd name="connsiteX4" fmla="*/ 2718035 w 5738479"/>
                        <a:gd name="connsiteY4" fmla="*/ 3376743 h 6258061"/>
                        <a:gd name="connsiteX5" fmla="*/ 3096551 w 5738479"/>
                        <a:gd name="connsiteY5" fmla="*/ 3386958 h 6258061"/>
                        <a:gd name="connsiteX6" fmla="*/ 4757241 w 5738479"/>
                        <a:gd name="connsiteY6" fmla="*/ 2290214 h 6258061"/>
                        <a:gd name="connsiteX7" fmla="*/ 4766191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 name="connsiteX0" fmla="*/ 2853003 w 5738479"/>
                        <a:gd name="connsiteY0" fmla="*/ 782018 h 6258061"/>
                        <a:gd name="connsiteX1" fmla="*/ 2707753 w 5738479"/>
                        <a:gd name="connsiteY1" fmla="*/ 827543 h 6258061"/>
                        <a:gd name="connsiteX2" fmla="*/ 1051328 w 5738479"/>
                        <a:gd name="connsiteY2" fmla="*/ 1894620 h 6258061"/>
                        <a:gd name="connsiteX3" fmla="*/ 1121522 w 5738479"/>
                        <a:gd name="connsiteY3" fmla="*/ 2277864 h 6258061"/>
                        <a:gd name="connsiteX4" fmla="*/ 2718035 w 5738479"/>
                        <a:gd name="connsiteY4" fmla="*/ 3376743 h 6258061"/>
                        <a:gd name="connsiteX5" fmla="*/ 3096551 w 5738479"/>
                        <a:gd name="connsiteY5" fmla="*/ 3386958 h 6258061"/>
                        <a:gd name="connsiteX6" fmla="*/ 4757241 w 5738479"/>
                        <a:gd name="connsiteY6" fmla="*/ 2290214 h 6258061"/>
                        <a:gd name="connsiteX7" fmla="*/ 4766191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 name="connsiteX0" fmla="*/ 2853003 w 5738479"/>
                        <a:gd name="connsiteY0" fmla="*/ 782018 h 6258061"/>
                        <a:gd name="connsiteX1" fmla="*/ 2707753 w 5738479"/>
                        <a:gd name="connsiteY1" fmla="*/ 827543 h 6258061"/>
                        <a:gd name="connsiteX2" fmla="*/ 1051328 w 5738479"/>
                        <a:gd name="connsiteY2" fmla="*/ 1894620 h 6258061"/>
                        <a:gd name="connsiteX3" fmla="*/ 1121522 w 5738479"/>
                        <a:gd name="connsiteY3" fmla="*/ 2277864 h 6258061"/>
                        <a:gd name="connsiteX4" fmla="*/ 2633300 w 5738479"/>
                        <a:gd name="connsiteY4" fmla="*/ 3397929 h 6258061"/>
                        <a:gd name="connsiteX5" fmla="*/ 3096551 w 5738479"/>
                        <a:gd name="connsiteY5" fmla="*/ 3386958 h 6258061"/>
                        <a:gd name="connsiteX6" fmla="*/ 4757241 w 5738479"/>
                        <a:gd name="connsiteY6" fmla="*/ 2290214 h 6258061"/>
                        <a:gd name="connsiteX7" fmla="*/ 4766191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 name="connsiteX0" fmla="*/ 2853003 w 5738479"/>
                        <a:gd name="connsiteY0" fmla="*/ 782018 h 6258061"/>
                        <a:gd name="connsiteX1" fmla="*/ 2707753 w 5738479"/>
                        <a:gd name="connsiteY1" fmla="*/ 827543 h 6258061"/>
                        <a:gd name="connsiteX2" fmla="*/ 1051328 w 5738479"/>
                        <a:gd name="connsiteY2" fmla="*/ 1894620 h 6258061"/>
                        <a:gd name="connsiteX3" fmla="*/ 1121522 w 5738479"/>
                        <a:gd name="connsiteY3" fmla="*/ 2277864 h 6258061"/>
                        <a:gd name="connsiteX4" fmla="*/ 2633300 w 5738479"/>
                        <a:gd name="connsiteY4" fmla="*/ 3397929 h 6258061"/>
                        <a:gd name="connsiteX5" fmla="*/ 3096551 w 5738479"/>
                        <a:gd name="connsiteY5" fmla="*/ 3386958 h 6258061"/>
                        <a:gd name="connsiteX6" fmla="*/ 4757241 w 5738479"/>
                        <a:gd name="connsiteY6" fmla="*/ 2290214 h 6258061"/>
                        <a:gd name="connsiteX7" fmla="*/ 4766191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 name="connsiteX0" fmla="*/ 2853003 w 5738479"/>
                        <a:gd name="connsiteY0" fmla="*/ 782018 h 6258061"/>
                        <a:gd name="connsiteX1" fmla="*/ 2707753 w 5738479"/>
                        <a:gd name="connsiteY1" fmla="*/ 827543 h 6258061"/>
                        <a:gd name="connsiteX2" fmla="*/ 1051328 w 5738479"/>
                        <a:gd name="connsiteY2" fmla="*/ 1894620 h 6258061"/>
                        <a:gd name="connsiteX3" fmla="*/ 1121522 w 5738479"/>
                        <a:gd name="connsiteY3" fmla="*/ 2277864 h 6258061"/>
                        <a:gd name="connsiteX4" fmla="*/ 2633300 w 5738479"/>
                        <a:gd name="connsiteY4" fmla="*/ 3397929 h 6258061"/>
                        <a:gd name="connsiteX5" fmla="*/ 3096551 w 5738479"/>
                        <a:gd name="connsiteY5" fmla="*/ 3386958 h 6258061"/>
                        <a:gd name="connsiteX6" fmla="*/ 4757241 w 5738479"/>
                        <a:gd name="connsiteY6" fmla="*/ 2290214 h 6258061"/>
                        <a:gd name="connsiteX7" fmla="*/ 4766191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 name="connsiteX0" fmla="*/ 2853003 w 5738479"/>
                        <a:gd name="connsiteY0" fmla="*/ 782018 h 6258061"/>
                        <a:gd name="connsiteX1" fmla="*/ 2707753 w 5738479"/>
                        <a:gd name="connsiteY1" fmla="*/ 827543 h 6258061"/>
                        <a:gd name="connsiteX2" fmla="*/ 1051328 w 5738479"/>
                        <a:gd name="connsiteY2" fmla="*/ 1894620 h 6258061"/>
                        <a:gd name="connsiteX3" fmla="*/ 1121522 w 5738479"/>
                        <a:gd name="connsiteY3" fmla="*/ 2277864 h 6258061"/>
                        <a:gd name="connsiteX4" fmla="*/ 2633300 w 5738479"/>
                        <a:gd name="connsiteY4" fmla="*/ 3397929 h 6258061"/>
                        <a:gd name="connsiteX5" fmla="*/ 3096551 w 5738479"/>
                        <a:gd name="connsiteY5" fmla="*/ 3386958 h 6258061"/>
                        <a:gd name="connsiteX6" fmla="*/ 4757241 w 5738479"/>
                        <a:gd name="connsiteY6" fmla="*/ 2290214 h 6258061"/>
                        <a:gd name="connsiteX7" fmla="*/ 4766191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 name="connsiteX0" fmla="*/ 2853003 w 5738479"/>
                        <a:gd name="connsiteY0" fmla="*/ 782018 h 6258061"/>
                        <a:gd name="connsiteX1" fmla="*/ 2707753 w 5738479"/>
                        <a:gd name="connsiteY1" fmla="*/ 827543 h 6258061"/>
                        <a:gd name="connsiteX2" fmla="*/ 1051328 w 5738479"/>
                        <a:gd name="connsiteY2" fmla="*/ 1894620 h 6258061"/>
                        <a:gd name="connsiteX3" fmla="*/ 1121522 w 5738479"/>
                        <a:gd name="connsiteY3" fmla="*/ 2277864 h 6258061"/>
                        <a:gd name="connsiteX4" fmla="*/ 2633300 w 5738479"/>
                        <a:gd name="connsiteY4" fmla="*/ 3397929 h 6258061"/>
                        <a:gd name="connsiteX5" fmla="*/ 3096551 w 5738479"/>
                        <a:gd name="connsiteY5" fmla="*/ 3386958 h 6258061"/>
                        <a:gd name="connsiteX6" fmla="*/ 4757241 w 5738479"/>
                        <a:gd name="connsiteY6" fmla="*/ 2290214 h 6258061"/>
                        <a:gd name="connsiteX7" fmla="*/ 4766191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 name="connsiteX0" fmla="*/ 2853003 w 5738479"/>
                        <a:gd name="connsiteY0" fmla="*/ 782018 h 6258061"/>
                        <a:gd name="connsiteX1" fmla="*/ 2707753 w 5738479"/>
                        <a:gd name="connsiteY1" fmla="*/ 827543 h 6258061"/>
                        <a:gd name="connsiteX2" fmla="*/ 1051328 w 5738479"/>
                        <a:gd name="connsiteY2" fmla="*/ 1894620 h 6258061"/>
                        <a:gd name="connsiteX3" fmla="*/ 1121522 w 5738479"/>
                        <a:gd name="connsiteY3" fmla="*/ 2277864 h 6258061"/>
                        <a:gd name="connsiteX4" fmla="*/ 2712738 w 5738479"/>
                        <a:gd name="connsiteY4" fmla="*/ 3397929 h 6258061"/>
                        <a:gd name="connsiteX5" fmla="*/ 3096551 w 5738479"/>
                        <a:gd name="connsiteY5" fmla="*/ 3386958 h 6258061"/>
                        <a:gd name="connsiteX6" fmla="*/ 4757241 w 5738479"/>
                        <a:gd name="connsiteY6" fmla="*/ 2290214 h 6258061"/>
                        <a:gd name="connsiteX7" fmla="*/ 4766191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38479" h="6258061">
                          <a:moveTo>
                            <a:pt x="2853003" y="782018"/>
                          </a:moveTo>
                          <a:cubicBezTo>
                            <a:pt x="2804811" y="782459"/>
                            <a:pt x="2756729" y="796518"/>
                            <a:pt x="2707753" y="827543"/>
                          </a:cubicBezTo>
                          <a:lnTo>
                            <a:pt x="1051328" y="1894620"/>
                          </a:lnTo>
                          <a:cubicBezTo>
                            <a:pt x="906538" y="2038236"/>
                            <a:pt x="933049" y="2126815"/>
                            <a:pt x="1121522" y="2277864"/>
                          </a:cubicBezTo>
                          <a:lnTo>
                            <a:pt x="2712738" y="3397929"/>
                          </a:lnTo>
                          <a:cubicBezTo>
                            <a:pt x="2826210" y="3466951"/>
                            <a:pt x="2925929" y="3476686"/>
                            <a:pt x="3096551" y="3386958"/>
                          </a:cubicBezTo>
                          <a:lnTo>
                            <a:pt x="4757241" y="2290214"/>
                          </a:lnTo>
                          <a:cubicBezTo>
                            <a:pt x="4848433" y="2227512"/>
                            <a:pt x="4941701" y="2109796"/>
                            <a:pt x="4766191" y="1989944"/>
                          </a:cubicBezTo>
                          <a:cubicBezTo>
                            <a:pt x="4245951" y="1612165"/>
                            <a:pt x="3619793" y="1255570"/>
                            <a:pt x="3099553" y="877791"/>
                          </a:cubicBezTo>
                          <a:cubicBezTo>
                            <a:pt x="3013959" y="818375"/>
                            <a:pt x="2933327" y="781283"/>
                            <a:pt x="2853003" y="782018"/>
                          </a:cubicBezTo>
                          <a:close/>
                          <a:moveTo>
                            <a:pt x="2810329" y="214"/>
                          </a:moveTo>
                          <a:cubicBezTo>
                            <a:pt x="2873427" y="-2541"/>
                            <a:pt x="2943217" y="21125"/>
                            <a:pt x="3034869" y="81485"/>
                          </a:cubicBezTo>
                          <a:lnTo>
                            <a:pt x="5584847" y="1690232"/>
                          </a:lnTo>
                          <a:cubicBezTo>
                            <a:pt x="5690349" y="1766940"/>
                            <a:pt x="5716473" y="1790308"/>
                            <a:pt x="5722279" y="1937501"/>
                          </a:cubicBezTo>
                          <a:cubicBezTo>
                            <a:pt x="5720162" y="2672196"/>
                            <a:pt x="5739231" y="3364522"/>
                            <a:pt x="5737114" y="4099217"/>
                          </a:cubicBezTo>
                          <a:cubicBezTo>
                            <a:pt x="5742828" y="4297972"/>
                            <a:pt x="5734977" y="4401937"/>
                            <a:pt x="5626393" y="4509252"/>
                          </a:cubicBezTo>
                          <a:lnTo>
                            <a:pt x="2989873" y="6208512"/>
                          </a:lnTo>
                          <a:cubicBezTo>
                            <a:pt x="2847633" y="6279632"/>
                            <a:pt x="2781593" y="6266932"/>
                            <a:pt x="2677453" y="6216132"/>
                          </a:cubicBezTo>
                          <a:lnTo>
                            <a:pt x="246673" y="4608312"/>
                          </a:lnTo>
                          <a:cubicBezTo>
                            <a:pt x="77159" y="4503089"/>
                            <a:pt x="14324" y="4519786"/>
                            <a:pt x="4830" y="4231683"/>
                          </a:cubicBezTo>
                          <a:cubicBezTo>
                            <a:pt x="325" y="3331613"/>
                            <a:pt x="-5421" y="2452070"/>
                            <a:pt x="10454" y="2007351"/>
                          </a:cubicBezTo>
                          <a:cubicBezTo>
                            <a:pt x="19979" y="1905532"/>
                            <a:pt x="1776" y="1825747"/>
                            <a:pt x="111510" y="1725926"/>
                          </a:cubicBezTo>
                          <a:lnTo>
                            <a:pt x="2625929" y="77466"/>
                          </a:lnTo>
                          <a:cubicBezTo>
                            <a:pt x="2690821" y="32144"/>
                            <a:pt x="2747229" y="2969"/>
                            <a:pt x="2810329" y="214"/>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556" name="Freeform 555"/>
                    <p:cNvSpPr/>
                    <p:nvPr/>
                  </p:nvSpPr>
                  <p:spPr>
                    <a:xfrm>
                      <a:off x="2819400" y="2009648"/>
                      <a:ext cx="983646" cy="1072708"/>
                    </a:xfrm>
                    <a:custGeom>
                      <a:avLst/>
                      <a:gdLst>
                        <a:gd name="connsiteX0" fmla="*/ 2853003 w 5722279"/>
                        <a:gd name="connsiteY0" fmla="*/ 782018 h 6258061"/>
                        <a:gd name="connsiteX1" fmla="*/ 2707753 w 5722279"/>
                        <a:gd name="connsiteY1" fmla="*/ 827543 h 6258061"/>
                        <a:gd name="connsiteX2" fmla="*/ 1157249 w 5722279"/>
                        <a:gd name="connsiteY2" fmla="*/ 1894618 h 6258061"/>
                        <a:gd name="connsiteX3" fmla="*/ 1227441 w 5722279"/>
                        <a:gd name="connsiteY3" fmla="*/ 2341416 h 6258061"/>
                        <a:gd name="connsiteX4" fmla="*/ 2718035 w 5722279"/>
                        <a:gd name="connsiteY4" fmla="*/ 3376743 h 6258061"/>
                        <a:gd name="connsiteX5" fmla="*/ 3096551 w 5722279"/>
                        <a:gd name="connsiteY5" fmla="*/ 3386958 h 6258061"/>
                        <a:gd name="connsiteX6" fmla="*/ 4608953 w 5722279"/>
                        <a:gd name="connsiteY6" fmla="*/ 2332582 h 6258061"/>
                        <a:gd name="connsiteX7" fmla="*/ 4660273 w 5722279"/>
                        <a:gd name="connsiteY7" fmla="*/ 2011127 h 6258061"/>
                        <a:gd name="connsiteX8" fmla="*/ 3099553 w 5722279"/>
                        <a:gd name="connsiteY8" fmla="*/ 877791 h 6258061"/>
                        <a:gd name="connsiteX9" fmla="*/ 2853003 w 5722279"/>
                        <a:gd name="connsiteY9" fmla="*/ 782018 h 6258061"/>
                        <a:gd name="connsiteX10" fmla="*/ 2810329 w 5722279"/>
                        <a:gd name="connsiteY10" fmla="*/ 214 h 6258061"/>
                        <a:gd name="connsiteX11" fmla="*/ 3034869 w 5722279"/>
                        <a:gd name="connsiteY11" fmla="*/ 81485 h 6258061"/>
                        <a:gd name="connsiteX12" fmla="*/ 5584847 w 5722279"/>
                        <a:gd name="connsiteY12" fmla="*/ 1690232 h 6258061"/>
                        <a:gd name="connsiteX13" fmla="*/ 5722279 w 5722279"/>
                        <a:gd name="connsiteY13" fmla="*/ 1937501 h 6258061"/>
                        <a:gd name="connsiteX14" fmla="*/ 5715929 w 5722279"/>
                        <a:gd name="connsiteY14" fmla="*/ 4141586 h 6258061"/>
                        <a:gd name="connsiteX15" fmla="*/ 5626393 w 5722279"/>
                        <a:gd name="connsiteY15" fmla="*/ 4509252 h 6258061"/>
                        <a:gd name="connsiteX16" fmla="*/ 2989873 w 5722279"/>
                        <a:gd name="connsiteY16" fmla="*/ 6208512 h 6258061"/>
                        <a:gd name="connsiteX17" fmla="*/ 2677453 w 5722279"/>
                        <a:gd name="connsiteY17" fmla="*/ 6216132 h 6258061"/>
                        <a:gd name="connsiteX18" fmla="*/ 246673 w 5722279"/>
                        <a:gd name="connsiteY18" fmla="*/ 4608312 h 6258061"/>
                        <a:gd name="connsiteX19" fmla="*/ 4830 w 5722279"/>
                        <a:gd name="connsiteY19" fmla="*/ 4231683 h 6258061"/>
                        <a:gd name="connsiteX20" fmla="*/ 10454 w 5722279"/>
                        <a:gd name="connsiteY20" fmla="*/ 2007351 h 6258061"/>
                        <a:gd name="connsiteX21" fmla="*/ 111510 w 5722279"/>
                        <a:gd name="connsiteY21" fmla="*/ 1725926 h 6258061"/>
                        <a:gd name="connsiteX22" fmla="*/ 2625929 w 5722279"/>
                        <a:gd name="connsiteY22" fmla="*/ 77466 h 6258061"/>
                        <a:gd name="connsiteX23" fmla="*/ 2810329 w 5722279"/>
                        <a:gd name="connsiteY23" fmla="*/ 214 h 6258061"/>
                        <a:gd name="connsiteX0" fmla="*/ 2853003 w 5722279"/>
                        <a:gd name="connsiteY0" fmla="*/ 782018 h 6258061"/>
                        <a:gd name="connsiteX1" fmla="*/ 2707753 w 5722279"/>
                        <a:gd name="connsiteY1" fmla="*/ 827543 h 6258061"/>
                        <a:gd name="connsiteX2" fmla="*/ 1157249 w 5722279"/>
                        <a:gd name="connsiteY2" fmla="*/ 1894618 h 6258061"/>
                        <a:gd name="connsiteX3" fmla="*/ 1227441 w 5722279"/>
                        <a:gd name="connsiteY3" fmla="*/ 2341416 h 6258061"/>
                        <a:gd name="connsiteX4" fmla="*/ 2718035 w 5722279"/>
                        <a:gd name="connsiteY4" fmla="*/ 3376743 h 6258061"/>
                        <a:gd name="connsiteX5" fmla="*/ 3096551 w 5722279"/>
                        <a:gd name="connsiteY5" fmla="*/ 3386958 h 6258061"/>
                        <a:gd name="connsiteX6" fmla="*/ 4608953 w 5722279"/>
                        <a:gd name="connsiteY6" fmla="*/ 2332582 h 6258061"/>
                        <a:gd name="connsiteX7" fmla="*/ 4745007 w 5722279"/>
                        <a:gd name="connsiteY7" fmla="*/ 1989944 h 6258061"/>
                        <a:gd name="connsiteX8" fmla="*/ 3099553 w 5722279"/>
                        <a:gd name="connsiteY8" fmla="*/ 877791 h 6258061"/>
                        <a:gd name="connsiteX9" fmla="*/ 2853003 w 5722279"/>
                        <a:gd name="connsiteY9" fmla="*/ 782018 h 6258061"/>
                        <a:gd name="connsiteX10" fmla="*/ 2810329 w 5722279"/>
                        <a:gd name="connsiteY10" fmla="*/ 214 h 6258061"/>
                        <a:gd name="connsiteX11" fmla="*/ 3034869 w 5722279"/>
                        <a:gd name="connsiteY11" fmla="*/ 81485 h 6258061"/>
                        <a:gd name="connsiteX12" fmla="*/ 5584847 w 5722279"/>
                        <a:gd name="connsiteY12" fmla="*/ 1690232 h 6258061"/>
                        <a:gd name="connsiteX13" fmla="*/ 5722279 w 5722279"/>
                        <a:gd name="connsiteY13" fmla="*/ 1937501 h 6258061"/>
                        <a:gd name="connsiteX14" fmla="*/ 5715929 w 5722279"/>
                        <a:gd name="connsiteY14" fmla="*/ 4141586 h 6258061"/>
                        <a:gd name="connsiteX15" fmla="*/ 5626393 w 5722279"/>
                        <a:gd name="connsiteY15" fmla="*/ 4509252 h 6258061"/>
                        <a:gd name="connsiteX16" fmla="*/ 2989873 w 5722279"/>
                        <a:gd name="connsiteY16" fmla="*/ 6208512 h 6258061"/>
                        <a:gd name="connsiteX17" fmla="*/ 2677453 w 5722279"/>
                        <a:gd name="connsiteY17" fmla="*/ 6216132 h 6258061"/>
                        <a:gd name="connsiteX18" fmla="*/ 246673 w 5722279"/>
                        <a:gd name="connsiteY18" fmla="*/ 4608312 h 6258061"/>
                        <a:gd name="connsiteX19" fmla="*/ 4830 w 5722279"/>
                        <a:gd name="connsiteY19" fmla="*/ 4231683 h 6258061"/>
                        <a:gd name="connsiteX20" fmla="*/ 10454 w 5722279"/>
                        <a:gd name="connsiteY20" fmla="*/ 2007351 h 6258061"/>
                        <a:gd name="connsiteX21" fmla="*/ 111510 w 5722279"/>
                        <a:gd name="connsiteY21" fmla="*/ 1725926 h 6258061"/>
                        <a:gd name="connsiteX22" fmla="*/ 2625929 w 5722279"/>
                        <a:gd name="connsiteY22" fmla="*/ 77466 h 6258061"/>
                        <a:gd name="connsiteX23" fmla="*/ 2810329 w 5722279"/>
                        <a:gd name="connsiteY23" fmla="*/ 214 h 6258061"/>
                        <a:gd name="connsiteX0" fmla="*/ 2853003 w 5722279"/>
                        <a:gd name="connsiteY0" fmla="*/ 782018 h 6258061"/>
                        <a:gd name="connsiteX1" fmla="*/ 2707753 w 5722279"/>
                        <a:gd name="connsiteY1" fmla="*/ 827543 h 6258061"/>
                        <a:gd name="connsiteX2" fmla="*/ 1157249 w 5722279"/>
                        <a:gd name="connsiteY2" fmla="*/ 1894618 h 6258061"/>
                        <a:gd name="connsiteX3" fmla="*/ 1227441 w 5722279"/>
                        <a:gd name="connsiteY3" fmla="*/ 2341416 h 6258061"/>
                        <a:gd name="connsiteX4" fmla="*/ 2718035 w 5722279"/>
                        <a:gd name="connsiteY4" fmla="*/ 3376743 h 6258061"/>
                        <a:gd name="connsiteX5" fmla="*/ 3096551 w 5722279"/>
                        <a:gd name="connsiteY5" fmla="*/ 3386958 h 6258061"/>
                        <a:gd name="connsiteX6" fmla="*/ 4693689 w 5722279"/>
                        <a:gd name="connsiteY6" fmla="*/ 2311398 h 6258061"/>
                        <a:gd name="connsiteX7" fmla="*/ 4745007 w 5722279"/>
                        <a:gd name="connsiteY7" fmla="*/ 1989944 h 6258061"/>
                        <a:gd name="connsiteX8" fmla="*/ 3099553 w 5722279"/>
                        <a:gd name="connsiteY8" fmla="*/ 877791 h 6258061"/>
                        <a:gd name="connsiteX9" fmla="*/ 2853003 w 5722279"/>
                        <a:gd name="connsiteY9" fmla="*/ 782018 h 6258061"/>
                        <a:gd name="connsiteX10" fmla="*/ 2810329 w 5722279"/>
                        <a:gd name="connsiteY10" fmla="*/ 214 h 6258061"/>
                        <a:gd name="connsiteX11" fmla="*/ 3034869 w 5722279"/>
                        <a:gd name="connsiteY11" fmla="*/ 81485 h 6258061"/>
                        <a:gd name="connsiteX12" fmla="*/ 5584847 w 5722279"/>
                        <a:gd name="connsiteY12" fmla="*/ 1690232 h 6258061"/>
                        <a:gd name="connsiteX13" fmla="*/ 5722279 w 5722279"/>
                        <a:gd name="connsiteY13" fmla="*/ 1937501 h 6258061"/>
                        <a:gd name="connsiteX14" fmla="*/ 5715929 w 5722279"/>
                        <a:gd name="connsiteY14" fmla="*/ 4141586 h 6258061"/>
                        <a:gd name="connsiteX15" fmla="*/ 5626393 w 5722279"/>
                        <a:gd name="connsiteY15" fmla="*/ 4509252 h 6258061"/>
                        <a:gd name="connsiteX16" fmla="*/ 2989873 w 5722279"/>
                        <a:gd name="connsiteY16" fmla="*/ 6208512 h 6258061"/>
                        <a:gd name="connsiteX17" fmla="*/ 2677453 w 5722279"/>
                        <a:gd name="connsiteY17" fmla="*/ 6216132 h 6258061"/>
                        <a:gd name="connsiteX18" fmla="*/ 246673 w 5722279"/>
                        <a:gd name="connsiteY18" fmla="*/ 4608312 h 6258061"/>
                        <a:gd name="connsiteX19" fmla="*/ 4830 w 5722279"/>
                        <a:gd name="connsiteY19" fmla="*/ 4231683 h 6258061"/>
                        <a:gd name="connsiteX20" fmla="*/ 10454 w 5722279"/>
                        <a:gd name="connsiteY20" fmla="*/ 2007351 h 6258061"/>
                        <a:gd name="connsiteX21" fmla="*/ 111510 w 5722279"/>
                        <a:gd name="connsiteY21" fmla="*/ 1725926 h 6258061"/>
                        <a:gd name="connsiteX22" fmla="*/ 2625929 w 5722279"/>
                        <a:gd name="connsiteY22" fmla="*/ 77466 h 6258061"/>
                        <a:gd name="connsiteX23" fmla="*/ 2810329 w 5722279"/>
                        <a:gd name="connsiteY23" fmla="*/ 214 h 6258061"/>
                        <a:gd name="connsiteX0" fmla="*/ 2853003 w 5738479"/>
                        <a:gd name="connsiteY0" fmla="*/ 782018 h 6258061"/>
                        <a:gd name="connsiteX1" fmla="*/ 2707753 w 5738479"/>
                        <a:gd name="connsiteY1" fmla="*/ 827543 h 6258061"/>
                        <a:gd name="connsiteX2" fmla="*/ 1157249 w 5738479"/>
                        <a:gd name="connsiteY2" fmla="*/ 1894618 h 6258061"/>
                        <a:gd name="connsiteX3" fmla="*/ 1227441 w 5738479"/>
                        <a:gd name="connsiteY3" fmla="*/ 2341416 h 6258061"/>
                        <a:gd name="connsiteX4" fmla="*/ 2718035 w 5738479"/>
                        <a:gd name="connsiteY4" fmla="*/ 3376743 h 6258061"/>
                        <a:gd name="connsiteX5" fmla="*/ 3096551 w 5738479"/>
                        <a:gd name="connsiteY5" fmla="*/ 3386958 h 6258061"/>
                        <a:gd name="connsiteX6" fmla="*/ 4693689 w 5738479"/>
                        <a:gd name="connsiteY6" fmla="*/ 2311398 h 6258061"/>
                        <a:gd name="connsiteX7" fmla="*/ 4745007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 name="connsiteX0" fmla="*/ 2853003 w 5738479"/>
                        <a:gd name="connsiteY0" fmla="*/ 782018 h 6258061"/>
                        <a:gd name="connsiteX1" fmla="*/ 2707753 w 5738479"/>
                        <a:gd name="connsiteY1" fmla="*/ 827543 h 6258061"/>
                        <a:gd name="connsiteX2" fmla="*/ 1157249 w 5738479"/>
                        <a:gd name="connsiteY2" fmla="*/ 1894618 h 6258061"/>
                        <a:gd name="connsiteX3" fmla="*/ 1227441 w 5738479"/>
                        <a:gd name="connsiteY3" fmla="*/ 2341416 h 6258061"/>
                        <a:gd name="connsiteX4" fmla="*/ 2718035 w 5738479"/>
                        <a:gd name="connsiteY4" fmla="*/ 3376743 h 6258061"/>
                        <a:gd name="connsiteX5" fmla="*/ 3096551 w 5738479"/>
                        <a:gd name="connsiteY5" fmla="*/ 3386958 h 6258061"/>
                        <a:gd name="connsiteX6" fmla="*/ 4693689 w 5738479"/>
                        <a:gd name="connsiteY6" fmla="*/ 2311398 h 6258061"/>
                        <a:gd name="connsiteX7" fmla="*/ 4766191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 name="connsiteX0" fmla="*/ 2853003 w 5738479"/>
                        <a:gd name="connsiteY0" fmla="*/ 782018 h 6258061"/>
                        <a:gd name="connsiteX1" fmla="*/ 2707753 w 5738479"/>
                        <a:gd name="connsiteY1" fmla="*/ 827543 h 6258061"/>
                        <a:gd name="connsiteX2" fmla="*/ 1157249 w 5738479"/>
                        <a:gd name="connsiteY2" fmla="*/ 1894618 h 6258061"/>
                        <a:gd name="connsiteX3" fmla="*/ 1227441 w 5738479"/>
                        <a:gd name="connsiteY3" fmla="*/ 2341416 h 6258061"/>
                        <a:gd name="connsiteX4" fmla="*/ 2718035 w 5738479"/>
                        <a:gd name="connsiteY4" fmla="*/ 3376743 h 6258061"/>
                        <a:gd name="connsiteX5" fmla="*/ 3096551 w 5738479"/>
                        <a:gd name="connsiteY5" fmla="*/ 3386958 h 6258061"/>
                        <a:gd name="connsiteX6" fmla="*/ 4757241 w 5738479"/>
                        <a:gd name="connsiteY6" fmla="*/ 2290214 h 6258061"/>
                        <a:gd name="connsiteX7" fmla="*/ 4766191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 name="connsiteX0" fmla="*/ 2853003 w 5738479"/>
                        <a:gd name="connsiteY0" fmla="*/ 782018 h 6258061"/>
                        <a:gd name="connsiteX1" fmla="*/ 2707753 w 5738479"/>
                        <a:gd name="connsiteY1" fmla="*/ 827543 h 6258061"/>
                        <a:gd name="connsiteX2" fmla="*/ 1051328 w 5738479"/>
                        <a:gd name="connsiteY2" fmla="*/ 1894620 h 6258061"/>
                        <a:gd name="connsiteX3" fmla="*/ 1227441 w 5738479"/>
                        <a:gd name="connsiteY3" fmla="*/ 2341416 h 6258061"/>
                        <a:gd name="connsiteX4" fmla="*/ 2718035 w 5738479"/>
                        <a:gd name="connsiteY4" fmla="*/ 3376743 h 6258061"/>
                        <a:gd name="connsiteX5" fmla="*/ 3096551 w 5738479"/>
                        <a:gd name="connsiteY5" fmla="*/ 3386958 h 6258061"/>
                        <a:gd name="connsiteX6" fmla="*/ 4757241 w 5738479"/>
                        <a:gd name="connsiteY6" fmla="*/ 2290214 h 6258061"/>
                        <a:gd name="connsiteX7" fmla="*/ 4766191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 name="connsiteX0" fmla="*/ 2853003 w 5738479"/>
                        <a:gd name="connsiteY0" fmla="*/ 782018 h 6258061"/>
                        <a:gd name="connsiteX1" fmla="*/ 2707753 w 5738479"/>
                        <a:gd name="connsiteY1" fmla="*/ 827543 h 6258061"/>
                        <a:gd name="connsiteX2" fmla="*/ 1051328 w 5738479"/>
                        <a:gd name="connsiteY2" fmla="*/ 1894620 h 6258061"/>
                        <a:gd name="connsiteX3" fmla="*/ 1121522 w 5738479"/>
                        <a:gd name="connsiteY3" fmla="*/ 2277864 h 6258061"/>
                        <a:gd name="connsiteX4" fmla="*/ 2718035 w 5738479"/>
                        <a:gd name="connsiteY4" fmla="*/ 3376743 h 6258061"/>
                        <a:gd name="connsiteX5" fmla="*/ 3096551 w 5738479"/>
                        <a:gd name="connsiteY5" fmla="*/ 3386958 h 6258061"/>
                        <a:gd name="connsiteX6" fmla="*/ 4757241 w 5738479"/>
                        <a:gd name="connsiteY6" fmla="*/ 2290214 h 6258061"/>
                        <a:gd name="connsiteX7" fmla="*/ 4766191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 name="connsiteX0" fmla="*/ 2853003 w 5738479"/>
                        <a:gd name="connsiteY0" fmla="*/ 782018 h 6258061"/>
                        <a:gd name="connsiteX1" fmla="*/ 2707753 w 5738479"/>
                        <a:gd name="connsiteY1" fmla="*/ 827543 h 6258061"/>
                        <a:gd name="connsiteX2" fmla="*/ 1051328 w 5738479"/>
                        <a:gd name="connsiteY2" fmla="*/ 1894620 h 6258061"/>
                        <a:gd name="connsiteX3" fmla="*/ 1121522 w 5738479"/>
                        <a:gd name="connsiteY3" fmla="*/ 2277864 h 6258061"/>
                        <a:gd name="connsiteX4" fmla="*/ 2633300 w 5738479"/>
                        <a:gd name="connsiteY4" fmla="*/ 3397929 h 6258061"/>
                        <a:gd name="connsiteX5" fmla="*/ 3096551 w 5738479"/>
                        <a:gd name="connsiteY5" fmla="*/ 3386958 h 6258061"/>
                        <a:gd name="connsiteX6" fmla="*/ 4757241 w 5738479"/>
                        <a:gd name="connsiteY6" fmla="*/ 2290214 h 6258061"/>
                        <a:gd name="connsiteX7" fmla="*/ 4766191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 name="connsiteX0" fmla="*/ 2853003 w 5738479"/>
                        <a:gd name="connsiteY0" fmla="*/ 782018 h 6258061"/>
                        <a:gd name="connsiteX1" fmla="*/ 2707753 w 5738479"/>
                        <a:gd name="connsiteY1" fmla="*/ 827543 h 6258061"/>
                        <a:gd name="connsiteX2" fmla="*/ 1051328 w 5738479"/>
                        <a:gd name="connsiteY2" fmla="*/ 1894620 h 6258061"/>
                        <a:gd name="connsiteX3" fmla="*/ 1121522 w 5738479"/>
                        <a:gd name="connsiteY3" fmla="*/ 2277864 h 6258061"/>
                        <a:gd name="connsiteX4" fmla="*/ 2633300 w 5738479"/>
                        <a:gd name="connsiteY4" fmla="*/ 3397929 h 6258061"/>
                        <a:gd name="connsiteX5" fmla="*/ 3096551 w 5738479"/>
                        <a:gd name="connsiteY5" fmla="*/ 3386958 h 6258061"/>
                        <a:gd name="connsiteX6" fmla="*/ 4757241 w 5738479"/>
                        <a:gd name="connsiteY6" fmla="*/ 2290214 h 6258061"/>
                        <a:gd name="connsiteX7" fmla="*/ 4766191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 name="connsiteX0" fmla="*/ 2853003 w 5738479"/>
                        <a:gd name="connsiteY0" fmla="*/ 782018 h 6258061"/>
                        <a:gd name="connsiteX1" fmla="*/ 2707753 w 5738479"/>
                        <a:gd name="connsiteY1" fmla="*/ 827543 h 6258061"/>
                        <a:gd name="connsiteX2" fmla="*/ 1051328 w 5738479"/>
                        <a:gd name="connsiteY2" fmla="*/ 1894620 h 6258061"/>
                        <a:gd name="connsiteX3" fmla="*/ 1121522 w 5738479"/>
                        <a:gd name="connsiteY3" fmla="*/ 2277864 h 6258061"/>
                        <a:gd name="connsiteX4" fmla="*/ 2633300 w 5738479"/>
                        <a:gd name="connsiteY4" fmla="*/ 3397929 h 6258061"/>
                        <a:gd name="connsiteX5" fmla="*/ 3096551 w 5738479"/>
                        <a:gd name="connsiteY5" fmla="*/ 3386958 h 6258061"/>
                        <a:gd name="connsiteX6" fmla="*/ 4757241 w 5738479"/>
                        <a:gd name="connsiteY6" fmla="*/ 2290214 h 6258061"/>
                        <a:gd name="connsiteX7" fmla="*/ 4766191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 name="connsiteX0" fmla="*/ 2853003 w 5738479"/>
                        <a:gd name="connsiteY0" fmla="*/ 782018 h 6258061"/>
                        <a:gd name="connsiteX1" fmla="*/ 2707753 w 5738479"/>
                        <a:gd name="connsiteY1" fmla="*/ 827543 h 6258061"/>
                        <a:gd name="connsiteX2" fmla="*/ 1051328 w 5738479"/>
                        <a:gd name="connsiteY2" fmla="*/ 1894620 h 6258061"/>
                        <a:gd name="connsiteX3" fmla="*/ 1121522 w 5738479"/>
                        <a:gd name="connsiteY3" fmla="*/ 2277864 h 6258061"/>
                        <a:gd name="connsiteX4" fmla="*/ 2633300 w 5738479"/>
                        <a:gd name="connsiteY4" fmla="*/ 3397929 h 6258061"/>
                        <a:gd name="connsiteX5" fmla="*/ 3096551 w 5738479"/>
                        <a:gd name="connsiteY5" fmla="*/ 3386958 h 6258061"/>
                        <a:gd name="connsiteX6" fmla="*/ 4757241 w 5738479"/>
                        <a:gd name="connsiteY6" fmla="*/ 2290214 h 6258061"/>
                        <a:gd name="connsiteX7" fmla="*/ 4766191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 name="connsiteX0" fmla="*/ 2853003 w 5738479"/>
                        <a:gd name="connsiteY0" fmla="*/ 782018 h 6258061"/>
                        <a:gd name="connsiteX1" fmla="*/ 2707753 w 5738479"/>
                        <a:gd name="connsiteY1" fmla="*/ 827543 h 6258061"/>
                        <a:gd name="connsiteX2" fmla="*/ 1051328 w 5738479"/>
                        <a:gd name="connsiteY2" fmla="*/ 1894620 h 6258061"/>
                        <a:gd name="connsiteX3" fmla="*/ 1121522 w 5738479"/>
                        <a:gd name="connsiteY3" fmla="*/ 2277864 h 6258061"/>
                        <a:gd name="connsiteX4" fmla="*/ 2633300 w 5738479"/>
                        <a:gd name="connsiteY4" fmla="*/ 3397929 h 6258061"/>
                        <a:gd name="connsiteX5" fmla="*/ 3096551 w 5738479"/>
                        <a:gd name="connsiteY5" fmla="*/ 3386958 h 6258061"/>
                        <a:gd name="connsiteX6" fmla="*/ 4757241 w 5738479"/>
                        <a:gd name="connsiteY6" fmla="*/ 2290214 h 6258061"/>
                        <a:gd name="connsiteX7" fmla="*/ 4766191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 name="connsiteX0" fmla="*/ 2853003 w 5738479"/>
                        <a:gd name="connsiteY0" fmla="*/ 782018 h 6258061"/>
                        <a:gd name="connsiteX1" fmla="*/ 2707753 w 5738479"/>
                        <a:gd name="connsiteY1" fmla="*/ 827543 h 6258061"/>
                        <a:gd name="connsiteX2" fmla="*/ 1051328 w 5738479"/>
                        <a:gd name="connsiteY2" fmla="*/ 1894620 h 6258061"/>
                        <a:gd name="connsiteX3" fmla="*/ 1121522 w 5738479"/>
                        <a:gd name="connsiteY3" fmla="*/ 2277864 h 6258061"/>
                        <a:gd name="connsiteX4" fmla="*/ 2712738 w 5738479"/>
                        <a:gd name="connsiteY4" fmla="*/ 3397929 h 6258061"/>
                        <a:gd name="connsiteX5" fmla="*/ 3096551 w 5738479"/>
                        <a:gd name="connsiteY5" fmla="*/ 3386958 h 6258061"/>
                        <a:gd name="connsiteX6" fmla="*/ 4757241 w 5738479"/>
                        <a:gd name="connsiteY6" fmla="*/ 2290214 h 6258061"/>
                        <a:gd name="connsiteX7" fmla="*/ 4766191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38479" h="6258061">
                          <a:moveTo>
                            <a:pt x="2853003" y="782018"/>
                          </a:moveTo>
                          <a:cubicBezTo>
                            <a:pt x="2804811" y="782459"/>
                            <a:pt x="2756729" y="796518"/>
                            <a:pt x="2707753" y="827543"/>
                          </a:cubicBezTo>
                          <a:lnTo>
                            <a:pt x="1051328" y="1894620"/>
                          </a:lnTo>
                          <a:cubicBezTo>
                            <a:pt x="906538" y="2038236"/>
                            <a:pt x="933049" y="2126815"/>
                            <a:pt x="1121522" y="2277864"/>
                          </a:cubicBezTo>
                          <a:lnTo>
                            <a:pt x="2712738" y="3397929"/>
                          </a:lnTo>
                          <a:cubicBezTo>
                            <a:pt x="2826210" y="3466951"/>
                            <a:pt x="2925929" y="3476686"/>
                            <a:pt x="3096551" y="3386958"/>
                          </a:cubicBezTo>
                          <a:lnTo>
                            <a:pt x="4757241" y="2290214"/>
                          </a:lnTo>
                          <a:cubicBezTo>
                            <a:pt x="4848433" y="2227512"/>
                            <a:pt x="4941701" y="2109796"/>
                            <a:pt x="4766191" y="1989944"/>
                          </a:cubicBezTo>
                          <a:cubicBezTo>
                            <a:pt x="4245951" y="1612165"/>
                            <a:pt x="3619793" y="1255570"/>
                            <a:pt x="3099553" y="877791"/>
                          </a:cubicBezTo>
                          <a:cubicBezTo>
                            <a:pt x="3013959" y="818375"/>
                            <a:pt x="2933327" y="781283"/>
                            <a:pt x="2853003" y="782018"/>
                          </a:cubicBezTo>
                          <a:close/>
                          <a:moveTo>
                            <a:pt x="2810329" y="214"/>
                          </a:moveTo>
                          <a:cubicBezTo>
                            <a:pt x="2873427" y="-2541"/>
                            <a:pt x="2943217" y="21125"/>
                            <a:pt x="3034869" y="81485"/>
                          </a:cubicBezTo>
                          <a:lnTo>
                            <a:pt x="5584847" y="1690232"/>
                          </a:lnTo>
                          <a:cubicBezTo>
                            <a:pt x="5690349" y="1766940"/>
                            <a:pt x="5716473" y="1790308"/>
                            <a:pt x="5722279" y="1937501"/>
                          </a:cubicBezTo>
                          <a:cubicBezTo>
                            <a:pt x="5720162" y="2672196"/>
                            <a:pt x="5739231" y="3364522"/>
                            <a:pt x="5737114" y="4099217"/>
                          </a:cubicBezTo>
                          <a:cubicBezTo>
                            <a:pt x="5742828" y="4297972"/>
                            <a:pt x="5734977" y="4401937"/>
                            <a:pt x="5626393" y="4509252"/>
                          </a:cubicBezTo>
                          <a:lnTo>
                            <a:pt x="2989873" y="6208512"/>
                          </a:lnTo>
                          <a:cubicBezTo>
                            <a:pt x="2847633" y="6279632"/>
                            <a:pt x="2781593" y="6266932"/>
                            <a:pt x="2677453" y="6216132"/>
                          </a:cubicBezTo>
                          <a:lnTo>
                            <a:pt x="246673" y="4608312"/>
                          </a:lnTo>
                          <a:cubicBezTo>
                            <a:pt x="77159" y="4503089"/>
                            <a:pt x="14324" y="4519786"/>
                            <a:pt x="4830" y="4231683"/>
                          </a:cubicBezTo>
                          <a:cubicBezTo>
                            <a:pt x="325" y="3331613"/>
                            <a:pt x="-5421" y="2452070"/>
                            <a:pt x="10454" y="2007351"/>
                          </a:cubicBezTo>
                          <a:cubicBezTo>
                            <a:pt x="19979" y="1905532"/>
                            <a:pt x="1776" y="1825747"/>
                            <a:pt x="111510" y="1725926"/>
                          </a:cubicBezTo>
                          <a:lnTo>
                            <a:pt x="2625929" y="77466"/>
                          </a:lnTo>
                          <a:cubicBezTo>
                            <a:pt x="2690821" y="32144"/>
                            <a:pt x="2747229" y="2969"/>
                            <a:pt x="2810329" y="214"/>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557" name="Freeform 556"/>
                    <p:cNvSpPr/>
                    <p:nvPr/>
                  </p:nvSpPr>
                  <p:spPr>
                    <a:xfrm>
                      <a:off x="3113377" y="3732176"/>
                      <a:ext cx="809600" cy="882904"/>
                    </a:xfrm>
                    <a:custGeom>
                      <a:avLst/>
                      <a:gdLst>
                        <a:gd name="connsiteX0" fmla="*/ 2853003 w 5722279"/>
                        <a:gd name="connsiteY0" fmla="*/ 782018 h 6258061"/>
                        <a:gd name="connsiteX1" fmla="*/ 2707753 w 5722279"/>
                        <a:gd name="connsiteY1" fmla="*/ 827543 h 6258061"/>
                        <a:gd name="connsiteX2" fmla="*/ 1157249 w 5722279"/>
                        <a:gd name="connsiteY2" fmla="*/ 1894618 h 6258061"/>
                        <a:gd name="connsiteX3" fmla="*/ 1227441 w 5722279"/>
                        <a:gd name="connsiteY3" fmla="*/ 2341416 h 6258061"/>
                        <a:gd name="connsiteX4" fmla="*/ 2718035 w 5722279"/>
                        <a:gd name="connsiteY4" fmla="*/ 3376743 h 6258061"/>
                        <a:gd name="connsiteX5" fmla="*/ 3096551 w 5722279"/>
                        <a:gd name="connsiteY5" fmla="*/ 3386958 h 6258061"/>
                        <a:gd name="connsiteX6" fmla="*/ 4608953 w 5722279"/>
                        <a:gd name="connsiteY6" fmla="*/ 2332582 h 6258061"/>
                        <a:gd name="connsiteX7" fmla="*/ 4660273 w 5722279"/>
                        <a:gd name="connsiteY7" fmla="*/ 2011127 h 6258061"/>
                        <a:gd name="connsiteX8" fmla="*/ 3099553 w 5722279"/>
                        <a:gd name="connsiteY8" fmla="*/ 877791 h 6258061"/>
                        <a:gd name="connsiteX9" fmla="*/ 2853003 w 5722279"/>
                        <a:gd name="connsiteY9" fmla="*/ 782018 h 6258061"/>
                        <a:gd name="connsiteX10" fmla="*/ 2810329 w 5722279"/>
                        <a:gd name="connsiteY10" fmla="*/ 214 h 6258061"/>
                        <a:gd name="connsiteX11" fmla="*/ 3034869 w 5722279"/>
                        <a:gd name="connsiteY11" fmla="*/ 81485 h 6258061"/>
                        <a:gd name="connsiteX12" fmla="*/ 5584847 w 5722279"/>
                        <a:gd name="connsiteY12" fmla="*/ 1690232 h 6258061"/>
                        <a:gd name="connsiteX13" fmla="*/ 5722279 w 5722279"/>
                        <a:gd name="connsiteY13" fmla="*/ 1937501 h 6258061"/>
                        <a:gd name="connsiteX14" fmla="*/ 5715929 w 5722279"/>
                        <a:gd name="connsiteY14" fmla="*/ 4141586 h 6258061"/>
                        <a:gd name="connsiteX15" fmla="*/ 5626393 w 5722279"/>
                        <a:gd name="connsiteY15" fmla="*/ 4509252 h 6258061"/>
                        <a:gd name="connsiteX16" fmla="*/ 2989873 w 5722279"/>
                        <a:gd name="connsiteY16" fmla="*/ 6208512 h 6258061"/>
                        <a:gd name="connsiteX17" fmla="*/ 2677453 w 5722279"/>
                        <a:gd name="connsiteY17" fmla="*/ 6216132 h 6258061"/>
                        <a:gd name="connsiteX18" fmla="*/ 246673 w 5722279"/>
                        <a:gd name="connsiteY18" fmla="*/ 4608312 h 6258061"/>
                        <a:gd name="connsiteX19" fmla="*/ 4830 w 5722279"/>
                        <a:gd name="connsiteY19" fmla="*/ 4231683 h 6258061"/>
                        <a:gd name="connsiteX20" fmla="*/ 10454 w 5722279"/>
                        <a:gd name="connsiteY20" fmla="*/ 2007351 h 6258061"/>
                        <a:gd name="connsiteX21" fmla="*/ 111510 w 5722279"/>
                        <a:gd name="connsiteY21" fmla="*/ 1725926 h 6258061"/>
                        <a:gd name="connsiteX22" fmla="*/ 2625929 w 5722279"/>
                        <a:gd name="connsiteY22" fmla="*/ 77466 h 6258061"/>
                        <a:gd name="connsiteX23" fmla="*/ 2810329 w 5722279"/>
                        <a:gd name="connsiteY23" fmla="*/ 214 h 6258061"/>
                        <a:gd name="connsiteX0" fmla="*/ 2853003 w 5722279"/>
                        <a:gd name="connsiteY0" fmla="*/ 782018 h 6258061"/>
                        <a:gd name="connsiteX1" fmla="*/ 2707753 w 5722279"/>
                        <a:gd name="connsiteY1" fmla="*/ 827543 h 6258061"/>
                        <a:gd name="connsiteX2" fmla="*/ 1157249 w 5722279"/>
                        <a:gd name="connsiteY2" fmla="*/ 1894618 h 6258061"/>
                        <a:gd name="connsiteX3" fmla="*/ 1227441 w 5722279"/>
                        <a:gd name="connsiteY3" fmla="*/ 2341416 h 6258061"/>
                        <a:gd name="connsiteX4" fmla="*/ 2718035 w 5722279"/>
                        <a:gd name="connsiteY4" fmla="*/ 3376743 h 6258061"/>
                        <a:gd name="connsiteX5" fmla="*/ 3096551 w 5722279"/>
                        <a:gd name="connsiteY5" fmla="*/ 3386958 h 6258061"/>
                        <a:gd name="connsiteX6" fmla="*/ 4608953 w 5722279"/>
                        <a:gd name="connsiteY6" fmla="*/ 2332582 h 6258061"/>
                        <a:gd name="connsiteX7" fmla="*/ 4745007 w 5722279"/>
                        <a:gd name="connsiteY7" fmla="*/ 1989944 h 6258061"/>
                        <a:gd name="connsiteX8" fmla="*/ 3099553 w 5722279"/>
                        <a:gd name="connsiteY8" fmla="*/ 877791 h 6258061"/>
                        <a:gd name="connsiteX9" fmla="*/ 2853003 w 5722279"/>
                        <a:gd name="connsiteY9" fmla="*/ 782018 h 6258061"/>
                        <a:gd name="connsiteX10" fmla="*/ 2810329 w 5722279"/>
                        <a:gd name="connsiteY10" fmla="*/ 214 h 6258061"/>
                        <a:gd name="connsiteX11" fmla="*/ 3034869 w 5722279"/>
                        <a:gd name="connsiteY11" fmla="*/ 81485 h 6258061"/>
                        <a:gd name="connsiteX12" fmla="*/ 5584847 w 5722279"/>
                        <a:gd name="connsiteY12" fmla="*/ 1690232 h 6258061"/>
                        <a:gd name="connsiteX13" fmla="*/ 5722279 w 5722279"/>
                        <a:gd name="connsiteY13" fmla="*/ 1937501 h 6258061"/>
                        <a:gd name="connsiteX14" fmla="*/ 5715929 w 5722279"/>
                        <a:gd name="connsiteY14" fmla="*/ 4141586 h 6258061"/>
                        <a:gd name="connsiteX15" fmla="*/ 5626393 w 5722279"/>
                        <a:gd name="connsiteY15" fmla="*/ 4509252 h 6258061"/>
                        <a:gd name="connsiteX16" fmla="*/ 2989873 w 5722279"/>
                        <a:gd name="connsiteY16" fmla="*/ 6208512 h 6258061"/>
                        <a:gd name="connsiteX17" fmla="*/ 2677453 w 5722279"/>
                        <a:gd name="connsiteY17" fmla="*/ 6216132 h 6258061"/>
                        <a:gd name="connsiteX18" fmla="*/ 246673 w 5722279"/>
                        <a:gd name="connsiteY18" fmla="*/ 4608312 h 6258061"/>
                        <a:gd name="connsiteX19" fmla="*/ 4830 w 5722279"/>
                        <a:gd name="connsiteY19" fmla="*/ 4231683 h 6258061"/>
                        <a:gd name="connsiteX20" fmla="*/ 10454 w 5722279"/>
                        <a:gd name="connsiteY20" fmla="*/ 2007351 h 6258061"/>
                        <a:gd name="connsiteX21" fmla="*/ 111510 w 5722279"/>
                        <a:gd name="connsiteY21" fmla="*/ 1725926 h 6258061"/>
                        <a:gd name="connsiteX22" fmla="*/ 2625929 w 5722279"/>
                        <a:gd name="connsiteY22" fmla="*/ 77466 h 6258061"/>
                        <a:gd name="connsiteX23" fmla="*/ 2810329 w 5722279"/>
                        <a:gd name="connsiteY23" fmla="*/ 214 h 6258061"/>
                        <a:gd name="connsiteX0" fmla="*/ 2853003 w 5722279"/>
                        <a:gd name="connsiteY0" fmla="*/ 782018 h 6258061"/>
                        <a:gd name="connsiteX1" fmla="*/ 2707753 w 5722279"/>
                        <a:gd name="connsiteY1" fmla="*/ 827543 h 6258061"/>
                        <a:gd name="connsiteX2" fmla="*/ 1157249 w 5722279"/>
                        <a:gd name="connsiteY2" fmla="*/ 1894618 h 6258061"/>
                        <a:gd name="connsiteX3" fmla="*/ 1227441 w 5722279"/>
                        <a:gd name="connsiteY3" fmla="*/ 2341416 h 6258061"/>
                        <a:gd name="connsiteX4" fmla="*/ 2718035 w 5722279"/>
                        <a:gd name="connsiteY4" fmla="*/ 3376743 h 6258061"/>
                        <a:gd name="connsiteX5" fmla="*/ 3096551 w 5722279"/>
                        <a:gd name="connsiteY5" fmla="*/ 3386958 h 6258061"/>
                        <a:gd name="connsiteX6" fmla="*/ 4693689 w 5722279"/>
                        <a:gd name="connsiteY6" fmla="*/ 2311398 h 6258061"/>
                        <a:gd name="connsiteX7" fmla="*/ 4745007 w 5722279"/>
                        <a:gd name="connsiteY7" fmla="*/ 1989944 h 6258061"/>
                        <a:gd name="connsiteX8" fmla="*/ 3099553 w 5722279"/>
                        <a:gd name="connsiteY8" fmla="*/ 877791 h 6258061"/>
                        <a:gd name="connsiteX9" fmla="*/ 2853003 w 5722279"/>
                        <a:gd name="connsiteY9" fmla="*/ 782018 h 6258061"/>
                        <a:gd name="connsiteX10" fmla="*/ 2810329 w 5722279"/>
                        <a:gd name="connsiteY10" fmla="*/ 214 h 6258061"/>
                        <a:gd name="connsiteX11" fmla="*/ 3034869 w 5722279"/>
                        <a:gd name="connsiteY11" fmla="*/ 81485 h 6258061"/>
                        <a:gd name="connsiteX12" fmla="*/ 5584847 w 5722279"/>
                        <a:gd name="connsiteY12" fmla="*/ 1690232 h 6258061"/>
                        <a:gd name="connsiteX13" fmla="*/ 5722279 w 5722279"/>
                        <a:gd name="connsiteY13" fmla="*/ 1937501 h 6258061"/>
                        <a:gd name="connsiteX14" fmla="*/ 5715929 w 5722279"/>
                        <a:gd name="connsiteY14" fmla="*/ 4141586 h 6258061"/>
                        <a:gd name="connsiteX15" fmla="*/ 5626393 w 5722279"/>
                        <a:gd name="connsiteY15" fmla="*/ 4509252 h 6258061"/>
                        <a:gd name="connsiteX16" fmla="*/ 2989873 w 5722279"/>
                        <a:gd name="connsiteY16" fmla="*/ 6208512 h 6258061"/>
                        <a:gd name="connsiteX17" fmla="*/ 2677453 w 5722279"/>
                        <a:gd name="connsiteY17" fmla="*/ 6216132 h 6258061"/>
                        <a:gd name="connsiteX18" fmla="*/ 246673 w 5722279"/>
                        <a:gd name="connsiteY18" fmla="*/ 4608312 h 6258061"/>
                        <a:gd name="connsiteX19" fmla="*/ 4830 w 5722279"/>
                        <a:gd name="connsiteY19" fmla="*/ 4231683 h 6258061"/>
                        <a:gd name="connsiteX20" fmla="*/ 10454 w 5722279"/>
                        <a:gd name="connsiteY20" fmla="*/ 2007351 h 6258061"/>
                        <a:gd name="connsiteX21" fmla="*/ 111510 w 5722279"/>
                        <a:gd name="connsiteY21" fmla="*/ 1725926 h 6258061"/>
                        <a:gd name="connsiteX22" fmla="*/ 2625929 w 5722279"/>
                        <a:gd name="connsiteY22" fmla="*/ 77466 h 6258061"/>
                        <a:gd name="connsiteX23" fmla="*/ 2810329 w 5722279"/>
                        <a:gd name="connsiteY23" fmla="*/ 214 h 6258061"/>
                        <a:gd name="connsiteX0" fmla="*/ 2853003 w 5738479"/>
                        <a:gd name="connsiteY0" fmla="*/ 782018 h 6258061"/>
                        <a:gd name="connsiteX1" fmla="*/ 2707753 w 5738479"/>
                        <a:gd name="connsiteY1" fmla="*/ 827543 h 6258061"/>
                        <a:gd name="connsiteX2" fmla="*/ 1157249 w 5738479"/>
                        <a:gd name="connsiteY2" fmla="*/ 1894618 h 6258061"/>
                        <a:gd name="connsiteX3" fmla="*/ 1227441 w 5738479"/>
                        <a:gd name="connsiteY3" fmla="*/ 2341416 h 6258061"/>
                        <a:gd name="connsiteX4" fmla="*/ 2718035 w 5738479"/>
                        <a:gd name="connsiteY4" fmla="*/ 3376743 h 6258061"/>
                        <a:gd name="connsiteX5" fmla="*/ 3096551 w 5738479"/>
                        <a:gd name="connsiteY5" fmla="*/ 3386958 h 6258061"/>
                        <a:gd name="connsiteX6" fmla="*/ 4693689 w 5738479"/>
                        <a:gd name="connsiteY6" fmla="*/ 2311398 h 6258061"/>
                        <a:gd name="connsiteX7" fmla="*/ 4745007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 name="connsiteX0" fmla="*/ 2853003 w 5738479"/>
                        <a:gd name="connsiteY0" fmla="*/ 782018 h 6258061"/>
                        <a:gd name="connsiteX1" fmla="*/ 2707753 w 5738479"/>
                        <a:gd name="connsiteY1" fmla="*/ 827543 h 6258061"/>
                        <a:gd name="connsiteX2" fmla="*/ 1157249 w 5738479"/>
                        <a:gd name="connsiteY2" fmla="*/ 1894618 h 6258061"/>
                        <a:gd name="connsiteX3" fmla="*/ 1227441 w 5738479"/>
                        <a:gd name="connsiteY3" fmla="*/ 2341416 h 6258061"/>
                        <a:gd name="connsiteX4" fmla="*/ 2718035 w 5738479"/>
                        <a:gd name="connsiteY4" fmla="*/ 3376743 h 6258061"/>
                        <a:gd name="connsiteX5" fmla="*/ 3096551 w 5738479"/>
                        <a:gd name="connsiteY5" fmla="*/ 3386958 h 6258061"/>
                        <a:gd name="connsiteX6" fmla="*/ 4693689 w 5738479"/>
                        <a:gd name="connsiteY6" fmla="*/ 2311398 h 6258061"/>
                        <a:gd name="connsiteX7" fmla="*/ 4766191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 name="connsiteX0" fmla="*/ 2853003 w 5738479"/>
                        <a:gd name="connsiteY0" fmla="*/ 782018 h 6258061"/>
                        <a:gd name="connsiteX1" fmla="*/ 2707753 w 5738479"/>
                        <a:gd name="connsiteY1" fmla="*/ 827543 h 6258061"/>
                        <a:gd name="connsiteX2" fmla="*/ 1157249 w 5738479"/>
                        <a:gd name="connsiteY2" fmla="*/ 1894618 h 6258061"/>
                        <a:gd name="connsiteX3" fmla="*/ 1227441 w 5738479"/>
                        <a:gd name="connsiteY3" fmla="*/ 2341416 h 6258061"/>
                        <a:gd name="connsiteX4" fmla="*/ 2718035 w 5738479"/>
                        <a:gd name="connsiteY4" fmla="*/ 3376743 h 6258061"/>
                        <a:gd name="connsiteX5" fmla="*/ 3096551 w 5738479"/>
                        <a:gd name="connsiteY5" fmla="*/ 3386958 h 6258061"/>
                        <a:gd name="connsiteX6" fmla="*/ 4757241 w 5738479"/>
                        <a:gd name="connsiteY6" fmla="*/ 2290214 h 6258061"/>
                        <a:gd name="connsiteX7" fmla="*/ 4766191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 name="connsiteX0" fmla="*/ 2853003 w 5738479"/>
                        <a:gd name="connsiteY0" fmla="*/ 782018 h 6258061"/>
                        <a:gd name="connsiteX1" fmla="*/ 2707753 w 5738479"/>
                        <a:gd name="connsiteY1" fmla="*/ 827543 h 6258061"/>
                        <a:gd name="connsiteX2" fmla="*/ 1051328 w 5738479"/>
                        <a:gd name="connsiteY2" fmla="*/ 1894620 h 6258061"/>
                        <a:gd name="connsiteX3" fmla="*/ 1227441 w 5738479"/>
                        <a:gd name="connsiteY3" fmla="*/ 2341416 h 6258061"/>
                        <a:gd name="connsiteX4" fmla="*/ 2718035 w 5738479"/>
                        <a:gd name="connsiteY4" fmla="*/ 3376743 h 6258061"/>
                        <a:gd name="connsiteX5" fmla="*/ 3096551 w 5738479"/>
                        <a:gd name="connsiteY5" fmla="*/ 3386958 h 6258061"/>
                        <a:gd name="connsiteX6" fmla="*/ 4757241 w 5738479"/>
                        <a:gd name="connsiteY6" fmla="*/ 2290214 h 6258061"/>
                        <a:gd name="connsiteX7" fmla="*/ 4766191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 name="connsiteX0" fmla="*/ 2853003 w 5738479"/>
                        <a:gd name="connsiteY0" fmla="*/ 782018 h 6258061"/>
                        <a:gd name="connsiteX1" fmla="*/ 2707753 w 5738479"/>
                        <a:gd name="connsiteY1" fmla="*/ 827543 h 6258061"/>
                        <a:gd name="connsiteX2" fmla="*/ 1051328 w 5738479"/>
                        <a:gd name="connsiteY2" fmla="*/ 1894620 h 6258061"/>
                        <a:gd name="connsiteX3" fmla="*/ 1121522 w 5738479"/>
                        <a:gd name="connsiteY3" fmla="*/ 2277864 h 6258061"/>
                        <a:gd name="connsiteX4" fmla="*/ 2718035 w 5738479"/>
                        <a:gd name="connsiteY4" fmla="*/ 3376743 h 6258061"/>
                        <a:gd name="connsiteX5" fmla="*/ 3096551 w 5738479"/>
                        <a:gd name="connsiteY5" fmla="*/ 3386958 h 6258061"/>
                        <a:gd name="connsiteX6" fmla="*/ 4757241 w 5738479"/>
                        <a:gd name="connsiteY6" fmla="*/ 2290214 h 6258061"/>
                        <a:gd name="connsiteX7" fmla="*/ 4766191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 name="connsiteX0" fmla="*/ 2853003 w 5738479"/>
                        <a:gd name="connsiteY0" fmla="*/ 782018 h 6258061"/>
                        <a:gd name="connsiteX1" fmla="*/ 2707753 w 5738479"/>
                        <a:gd name="connsiteY1" fmla="*/ 827543 h 6258061"/>
                        <a:gd name="connsiteX2" fmla="*/ 1051328 w 5738479"/>
                        <a:gd name="connsiteY2" fmla="*/ 1894620 h 6258061"/>
                        <a:gd name="connsiteX3" fmla="*/ 1121522 w 5738479"/>
                        <a:gd name="connsiteY3" fmla="*/ 2277864 h 6258061"/>
                        <a:gd name="connsiteX4" fmla="*/ 2633300 w 5738479"/>
                        <a:gd name="connsiteY4" fmla="*/ 3397929 h 6258061"/>
                        <a:gd name="connsiteX5" fmla="*/ 3096551 w 5738479"/>
                        <a:gd name="connsiteY5" fmla="*/ 3386958 h 6258061"/>
                        <a:gd name="connsiteX6" fmla="*/ 4757241 w 5738479"/>
                        <a:gd name="connsiteY6" fmla="*/ 2290214 h 6258061"/>
                        <a:gd name="connsiteX7" fmla="*/ 4766191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 name="connsiteX0" fmla="*/ 2853003 w 5738479"/>
                        <a:gd name="connsiteY0" fmla="*/ 782018 h 6258061"/>
                        <a:gd name="connsiteX1" fmla="*/ 2707753 w 5738479"/>
                        <a:gd name="connsiteY1" fmla="*/ 827543 h 6258061"/>
                        <a:gd name="connsiteX2" fmla="*/ 1051328 w 5738479"/>
                        <a:gd name="connsiteY2" fmla="*/ 1894620 h 6258061"/>
                        <a:gd name="connsiteX3" fmla="*/ 1121522 w 5738479"/>
                        <a:gd name="connsiteY3" fmla="*/ 2277864 h 6258061"/>
                        <a:gd name="connsiteX4" fmla="*/ 2633300 w 5738479"/>
                        <a:gd name="connsiteY4" fmla="*/ 3397929 h 6258061"/>
                        <a:gd name="connsiteX5" fmla="*/ 3096551 w 5738479"/>
                        <a:gd name="connsiteY5" fmla="*/ 3386958 h 6258061"/>
                        <a:gd name="connsiteX6" fmla="*/ 4757241 w 5738479"/>
                        <a:gd name="connsiteY6" fmla="*/ 2290214 h 6258061"/>
                        <a:gd name="connsiteX7" fmla="*/ 4766191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 name="connsiteX0" fmla="*/ 2853003 w 5738479"/>
                        <a:gd name="connsiteY0" fmla="*/ 782018 h 6258061"/>
                        <a:gd name="connsiteX1" fmla="*/ 2707753 w 5738479"/>
                        <a:gd name="connsiteY1" fmla="*/ 827543 h 6258061"/>
                        <a:gd name="connsiteX2" fmla="*/ 1051328 w 5738479"/>
                        <a:gd name="connsiteY2" fmla="*/ 1894620 h 6258061"/>
                        <a:gd name="connsiteX3" fmla="*/ 1121522 w 5738479"/>
                        <a:gd name="connsiteY3" fmla="*/ 2277864 h 6258061"/>
                        <a:gd name="connsiteX4" fmla="*/ 2633300 w 5738479"/>
                        <a:gd name="connsiteY4" fmla="*/ 3397929 h 6258061"/>
                        <a:gd name="connsiteX5" fmla="*/ 3096551 w 5738479"/>
                        <a:gd name="connsiteY5" fmla="*/ 3386958 h 6258061"/>
                        <a:gd name="connsiteX6" fmla="*/ 4757241 w 5738479"/>
                        <a:gd name="connsiteY6" fmla="*/ 2290214 h 6258061"/>
                        <a:gd name="connsiteX7" fmla="*/ 4766191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 name="connsiteX0" fmla="*/ 2853003 w 5738479"/>
                        <a:gd name="connsiteY0" fmla="*/ 782018 h 6258061"/>
                        <a:gd name="connsiteX1" fmla="*/ 2707753 w 5738479"/>
                        <a:gd name="connsiteY1" fmla="*/ 827543 h 6258061"/>
                        <a:gd name="connsiteX2" fmla="*/ 1051328 w 5738479"/>
                        <a:gd name="connsiteY2" fmla="*/ 1894620 h 6258061"/>
                        <a:gd name="connsiteX3" fmla="*/ 1121522 w 5738479"/>
                        <a:gd name="connsiteY3" fmla="*/ 2277864 h 6258061"/>
                        <a:gd name="connsiteX4" fmla="*/ 2633300 w 5738479"/>
                        <a:gd name="connsiteY4" fmla="*/ 3397929 h 6258061"/>
                        <a:gd name="connsiteX5" fmla="*/ 3096551 w 5738479"/>
                        <a:gd name="connsiteY5" fmla="*/ 3386958 h 6258061"/>
                        <a:gd name="connsiteX6" fmla="*/ 4757241 w 5738479"/>
                        <a:gd name="connsiteY6" fmla="*/ 2290214 h 6258061"/>
                        <a:gd name="connsiteX7" fmla="*/ 4766191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 name="connsiteX0" fmla="*/ 2853003 w 5738479"/>
                        <a:gd name="connsiteY0" fmla="*/ 782018 h 6258061"/>
                        <a:gd name="connsiteX1" fmla="*/ 2707753 w 5738479"/>
                        <a:gd name="connsiteY1" fmla="*/ 827543 h 6258061"/>
                        <a:gd name="connsiteX2" fmla="*/ 1051328 w 5738479"/>
                        <a:gd name="connsiteY2" fmla="*/ 1894620 h 6258061"/>
                        <a:gd name="connsiteX3" fmla="*/ 1121522 w 5738479"/>
                        <a:gd name="connsiteY3" fmla="*/ 2277864 h 6258061"/>
                        <a:gd name="connsiteX4" fmla="*/ 2633300 w 5738479"/>
                        <a:gd name="connsiteY4" fmla="*/ 3397929 h 6258061"/>
                        <a:gd name="connsiteX5" fmla="*/ 3096551 w 5738479"/>
                        <a:gd name="connsiteY5" fmla="*/ 3386958 h 6258061"/>
                        <a:gd name="connsiteX6" fmla="*/ 4757241 w 5738479"/>
                        <a:gd name="connsiteY6" fmla="*/ 2290214 h 6258061"/>
                        <a:gd name="connsiteX7" fmla="*/ 4766191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 name="connsiteX0" fmla="*/ 2853003 w 5738479"/>
                        <a:gd name="connsiteY0" fmla="*/ 782018 h 6258061"/>
                        <a:gd name="connsiteX1" fmla="*/ 2707753 w 5738479"/>
                        <a:gd name="connsiteY1" fmla="*/ 827543 h 6258061"/>
                        <a:gd name="connsiteX2" fmla="*/ 1051328 w 5738479"/>
                        <a:gd name="connsiteY2" fmla="*/ 1894620 h 6258061"/>
                        <a:gd name="connsiteX3" fmla="*/ 1121522 w 5738479"/>
                        <a:gd name="connsiteY3" fmla="*/ 2277864 h 6258061"/>
                        <a:gd name="connsiteX4" fmla="*/ 2712738 w 5738479"/>
                        <a:gd name="connsiteY4" fmla="*/ 3397929 h 6258061"/>
                        <a:gd name="connsiteX5" fmla="*/ 3096551 w 5738479"/>
                        <a:gd name="connsiteY5" fmla="*/ 3386958 h 6258061"/>
                        <a:gd name="connsiteX6" fmla="*/ 4757241 w 5738479"/>
                        <a:gd name="connsiteY6" fmla="*/ 2290214 h 6258061"/>
                        <a:gd name="connsiteX7" fmla="*/ 4766191 w 5738479"/>
                        <a:gd name="connsiteY7" fmla="*/ 1989944 h 6258061"/>
                        <a:gd name="connsiteX8" fmla="*/ 3099553 w 5738479"/>
                        <a:gd name="connsiteY8" fmla="*/ 877791 h 6258061"/>
                        <a:gd name="connsiteX9" fmla="*/ 2853003 w 5738479"/>
                        <a:gd name="connsiteY9" fmla="*/ 782018 h 6258061"/>
                        <a:gd name="connsiteX10" fmla="*/ 2810329 w 5738479"/>
                        <a:gd name="connsiteY10" fmla="*/ 214 h 6258061"/>
                        <a:gd name="connsiteX11" fmla="*/ 3034869 w 5738479"/>
                        <a:gd name="connsiteY11" fmla="*/ 81485 h 6258061"/>
                        <a:gd name="connsiteX12" fmla="*/ 5584847 w 5738479"/>
                        <a:gd name="connsiteY12" fmla="*/ 1690232 h 6258061"/>
                        <a:gd name="connsiteX13" fmla="*/ 5722279 w 5738479"/>
                        <a:gd name="connsiteY13" fmla="*/ 1937501 h 6258061"/>
                        <a:gd name="connsiteX14" fmla="*/ 5737114 w 5738479"/>
                        <a:gd name="connsiteY14" fmla="*/ 4099217 h 6258061"/>
                        <a:gd name="connsiteX15" fmla="*/ 5626393 w 5738479"/>
                        <a:gd name="connsiteY15" fmla="*/ 4509252 h 6258061"/>
                        <a:gd name="connsiteX16" fmla="*/ 2989873 w 5738479"/>
                        <a:gd name="connsiteY16" fmla="*/ 6208512 h 6258061"/>
                        <a:gd name="connsiteX17" fmla="*/ 2677453 w 5738479"/>
                        <a:gd name="connsiteY17" fmla="*/ 6216132 h 6258061"/>
                        <a:gd name="connsiteX18" fmla="*/ 246673 w 5738479"/>
                        <a:gd name="connsiteY18" fmla="*/ 4608312 h 6258061"/>
                        <a:gd name="connsiteX19" fmla="*/ 4830 w 5738479"/>
                        <a:gd name="connsiteY19" fmla="*/ 4231683 h 6258061"/>
                        <a:gd name="connsiteX20" fmla="*/ 10454 w 5738479"/>
                        <a:gd name="connsiteY20" fmla="*/ 2007351 h 6258061"/>
                        <a:gd name="connsiteX21" fmla="*/ 111510 w 5738479"/>
                        <a:gd name="connsiteY21" fmla="*/ 1725926 h 6258061"/>
                        <a:gd name="connsiteX22" fmla="*/ 2625929 w 5738479"/>
                        <a:gd name="connsiteY22" fmla="*/ 77466 h 6258061"/>
                        <a:gd name="connsiteX23" fmla="*/ 2810329 w 5738479"/>
                        <a:gd name="connsiteY23" fmla="*/ 214 h 625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38479" h="6258061">
                          <a:moveTo>
                            <a:pt x="2853003" y="782018"/>
                          </a:moveTo>
                          <a:cubicBezTo>
                            <a:pt x="2804811" y="782459"/>
                            <a:pt x="2756729" y="796518"/>
                            <a:pt x="2707753" y="827543"/>
                          </a:cubicBezTo>
                          <a:lnTo>
                            <a:pt x="1051328" y="1894620"/>
                          </a:lnTo>
                          <a:cubicBezTo>
                            <a:pt x="906538" y="2038236"/>
                            <a:pt x="933049" y="2126815"/>
                            <a:pt x="1121522" y="2277864"/>
                          </a:cubicBezTo>
                          <a:lnTo>
                            <a:pt x="2712738" y="3397929"/>
                          </a:lnTo>
                          <a:cubicBezTo>
                            <a:pt x="2826210" y="3466951"/>
                            <a:pt x="2925929" y="3476686"/>
                            <a:pt x="3096551" y="3386958"/>
                          </a:cubicBezTo>
                          <a:lnTo>
                            <a:pt x="4757241" y="2290214"/>
                          </a:lnTo>
                          <a:cubicBezTo>
                            <a:pt x="4848433" y="2227512"/>
                            <a:pt x="4941701" y="2109796"/>
                            <a:pt x="4766191" y="1989944"/>
                          </a:cubicBezTo>
                          <a:cubicBezTo>
                            <a:pt x="4245951" y="1612165"/>
                            <a:pt x="3619793" y="1255570"/>
                            <a:pt x="3099553" y="877791"/>
                          </a:cubicBezTo>
                          <a:cubicBezTo>
                            <a:pt x="3013959" y="818375"/>
                            <a:pt x="2933327" y="781283"/>
                            <a:pt x="2853003" y="782018"/>
                          </a:cubicBezTo>
                          <a:close/>
                          <a:moveTo>
                            <a:pt x="2810329" y="214"/>
                          </a:moveTo>
                          <a:cubicBezTo>
                            <a:pt x="2873427" y="-2541"/>
                            <a:pt x="2943217" y="21125"/>
                            <a:pt x="3034869" y="81485"/>
                          </a:cubicBezTo>
                          <a:lnTo>
                            <a:pt x="5584847" y="1690232"/>
                          </a:lnTo>
                          <a:cubicBezTo>
                            <a:pt x="5690349" y="1766940"/>
                            <a:pt x="5716473" y="1790308"/>
                            <a:pt x="5722279" y="1937501"/>
                          </a:cubicBezTo>
                          <a:cubicBezTo>
                            <a:pt x="5720162" y="2672196"/>
                            <a:pt x="5739231" y="3364522"/>
                            <a:pt x="5737114" y="4099217"/>
                          </a:cubicBezTo>
                          <a:cubicBezTo>
                            <a:pt x="5742828" y="4297972"/>
                            <a:pt x="5734977" y="4401937"/>
                            <a:pt x="5626393" y="4509252"/>
                          </a:cubicBezTo>
                          <a:lnTo>
                            <a:pt x="2989873" y="6208512"/>
                          </a:lnTo>
                          <a:cubicBezTo>
                            <a:pt x="2847633" y="6279632"/>
                            <a:pt x="2781593" y="6266932"/>
                            <a:pt x="2677453" y="6216132"/>
                          </a:cubicBezTo>
                          <a:lnTo>
                            <a:pt x="246673" y="4608312"/>
                          </a:lnTo>
                          <a:cubicBezTo>
                            <a:pt x="77159" y="4503089"/>
                            <a:pt x="14324" y="4519786"/>
                            <a:pt x="4830" y="4231683"/>
                          </a:cubicBezTo>
                          <a:cubicBezTo>
                            <a:pt x="325" y="3331613"/>
                            <a:pt x="-5421" y="2452070"/>
                            <a:pt x="10454" y="2007351"/>
                          </a:cubicBezTo>
                          <a:cubicBezTo>
                            <a:pt x="19979" y="1905532"/>
                            <a:pt x="1776" y="1825747"/>
                            <a:pt x="111510" y="1725926"/>
                          </a:cubicBezTo>
                          <a:lnTo>
                            <a:pt x="2625929" y="77466"/>
                          </a:lnTo>
                          <a:cubicBezTo>
                            <a:pt x="2690821" y="32144"/>
                            <a:pt x="2747229" y="2969"/>
                            <a:pt x="2810329" y="214"/>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grpSp>
                <p:nvGrpSpPr>
                  <p:cNvPr id="443" name="Group 442"/>
                  <p:cNvGrpSpPr/>
                  <p:nvPr/>
                </p:nvGrpSpPr>
                <p:grpSpPr>
                  <a:xfrm>
                    <a:off x="4906754" y="2260982"/>
                    <a:ext cx="141804" cy="164424"/>
                    <a:chOff x="2094183" y="724799"/>
                    <a:chExt cx="4731012" cy="5485727"/>
                  </a:xfrm>
                  <a:solidFill>
                    <a:schemeClr val="tx1">
                      <a:lumMod val="50000"/>
                      <a:lumOff val="50000"/>
                    </a:schemeClr>
                  </a:solidFill>
                </p:grpSpPr>
                <p:sp>
                  <p:nvSpPr>
                    <p:cNvPr id="552" name="Freeform 551"/>
                    <p:cNvSpPr/>
                    <p:nvPr/>
                  </p:nvSpPr>
                  <p:spPr>
                    <a:xfrm flipV="1">
                      <a:off x="2094184" y="724799"/>
                      <a:ext cx="4731011" cy="5485727"/>
                    </a:xfrm>
                    <a:custGeom>
                      <a:avLst/>
                      <a:gdLst>
                        <a:gd name="connsiteX0" fmla="*/ 0 w 4731011"/>
                        <a:gd name="connsiteY0" fmla="*/ 5485727 h 5485727"/>
                        <a:gd name="connsiteX1" fmla="*/ 786947 w 4731011"/>
                        <a:gd name="connsiteY1" fmla="*/ 5485727 h 5485727"/>
                        <a:gd name="connsiteX2" fmla="*/ 2361910 w 4731011"/>
                        <a:gd name="connsiteY2" fmla="*/ 1751963 h 5485727"/>
                        <a:gd name="connsiteX3" fmla="*/ 3943578 w 4731011"/>
                        <a:gd name="connsiteY3" fmla="*/ 5485727 h 5485727"/>
                        <a:gd name="connsiteX4" fmla="*/ 4731011 w 4731011"/>
                        <a:gd name="connsiteY4" fmla="*/ 5485727 h 5485727"/>
                        <a:gd name="connsiteX5" fmla="*/ 2360481 w 4731011"/>
                        <a:gd name="connsiteY5" fmla="*/ 0 h 548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31011" h="5485727">
                          <a:moveTo>
                            <a:pt x="0" y="5485727"/>
                          </a:moveTo>
                          <a:lnTo>
                            <a:pt x="786947" y="5485727"/>
                          </a:lnTo>
                          <a:lnTo>
                            <a:pt x="2361910" y="1751963"/>
                          </a:lnTo>
                          <a:lnTo>
                            <a:pt x="3943578" y="5485727"/>
                          </a:lnTo>
                          <a:lnTo>
                            <a:pt x="4731011" y="5485727"/>
                          </a:lnTo>
                          <a:lnTo>
                            <a:pt x="2360481"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53" name="Rectangle 552"/>
                    <p:cNvSpPr/>
                    <p:nvPr/>
                  </p:nvSpPr>
                  <p:spPr>
                    <a:xfrm>
                      <a:off x="2094183" y="3088023"/>
                      <a:ext cx="4731012" cy="57725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54" name="Freeform 553"/>
                    <p:cNvSpPr/>
                    <p:nvPr/>
                  </p:nvSpPr>
                  <p:spPr>
                    <a:xfrm>
                      <a:off x="2094183" y="2105347"/>
                      <a:ext cx="4731012" cy="577255"/>
                    </a:xfrm>
                    <a:custGeom>
                      <a:avLst/>
                      <a:gdLst>
                        <a:gd name="connsiteX0" fmla="*/ 3358762 w 4731012"/>
                        <a:gd name="connsiteY0" fmla="*/ 0 h 577255"/>
                        <a:gd name="connsiteX1" fmla="*/ 4731012 w 4731012"/>
                        <a:gd name="connsiteY1" fmla="*/ 0 h 577255"/>
                        <a:gd name="connsiteX2" fmla="*/ 4731012 w 4731012"/>
                        <a:gd name="connsiteY2" fmla="*/ 577255 h 577255"/>
                        <a:gd name="connsiteX3" fmla="*/ 3114230 w 4731012"/>
                        <a:gd name="connsiteY3" fmla="*/ 577255 h 577255"/>
                        <a:gd name="connsiteX4" fmla="*/ 0 w 4731012"/>
                        <a:gd name="connsiteY4" fmla="*/ 0 h 577255"/>
                        <a:gd name="connsiteX5" fmla="*/ 1369285 w 4731012"/>
                        <a:gd name="connsiteY5" fmla="*/ 0 h 577255"/>
                        <a:gd name="connsiteX6" fmla="*/ 1612781 w 4731012"/>
                        <a:gd name="connsiteY6" fmla="*/ 577255 h 577255"/>
                        <a:gd name="connsiteX7" fmla="*/ 0 w 4731012"/>
                        <a:gd name="connsiteY7" fmla="*/ 577255 h 577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31012" h="577255">
                          <a:moveTo>
                            <a:pt x="3358762" y="0"/>
                          </a:moveTo>
                          <a:lnTo>
                            <a:pt x="4731012" y="0"/>
                          </a:lnTo>
                          <a:lnTo>
                            <a:pt x="4731012" y="577255"/>
                          </a:lnTo>
                          <a:lnTo>
                            <a:pt x="3114230" y="577255"/>
                          </a:lnTo>
                          <a:close/>
                          <a:moveTo>
                            <a:pt x="0" y="0"/>
                          </a:moveTo>
                          <a:lnTo>
                            <a:pt x="1369285" y="0"/>
                          </a:lnTo>
                          <a:lnTo>
                            <a:pt x="1612781" y="577255"/>
                          </a:lnTo>
                          <a:lnTo>
                            <a:pt x="0" y="577255"/>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444" name="Freeform 443"/>
                  <p:cNvSpPr/>
                  <p:nvPr/>
                </p:nvSpPr>
                <p:spPr>
                  <a:xfrm>
                    <a:off x="3369331" y="2760263"/>
                    <a:ext cx="103186" cy="177958"/>
                  </a:xfrm>
                  <a:custGeom>
                    <a:avLst/>
                    <a:gdLst>
                      <a:gd name="connsiteX0" fmla="*/ 885044 w 2583772"/>
                      <a:gd name="connsiteY0" fmla="*/ 0 h 4455993"/>
                      <a:gd name="connsiteX1" fmla="*/ 1563698 w 2583772"/>
                      <a:gd name="connsiteY1" fmla="*/ 0 h 4455993"/>
                      <a:gd name="connsiteX2" fmla="*/ 1563698 w 2583772"/>
                      <a:gd name="connsiteY2" fmla="*/ 1145705 h 4455993"/>
                      <a:gd name="connsiteX3" fmla="*/ 2457778 w 2583772"/>
                      <a:gd name="connsiteY3" fmla="*/ 1145705 h 4455993"/>
                      <a:gd name="connsiteX4" fmla="*/ 2457778 w 2583772"/>
                      <a:gd name="connsiteY4" fmla="*/ 1801133 h 4455993"/>
                      <a:gd name="connsiteX5" fmla="*/ 1566139 w 2583772"/>
                      <a:gd name="connsiteY5" fmla="*/ 1801133 h 4455993"/>
                      <a:gd name="connsiteX6" fmla="*/ 1566139 w 2583772"/>
                      <a:gd name="connsiteY6" fmla="*/ 3276393 h 4455993"/>
                      <a:gd name="connsiteX7" fmla="*/ 2335060 w 2583772"/>
                      <a:gd name="connsiteY7" fmla="*/ 3565351 h 4455993"/>
                      <a:gd name="connsiteX8" fmla="*/ 2356976 w 2583772"/>
                      <a:gd name="connsiteY8" fmla="*/ 3551509 h 4455993"/>
                      <a:gd name="connsiteX9" fmla="*/ 2583772 w 2583772"/>
                      <a:gd name="connsiteY9" fmla="*/ 4223728 h 4455993"/>
                      <a:gd name="connsiteX10" fmla="*/ 2552324 w 2583772"/>
                      <a:gd name="connsiteY10" fmla="*/ 4247244 h 4455993"/>
                      <a:gd name="connsiteX11" fmla="*/ 1868927 w 2583772"/>
                      <a:gd name="connsiteY11" fmla="*/ 4455993 h 4455993"/>
                      <a:gd name="connsiteX12" fmla="*/ 1670602 w 2583772"/>
                      <a:gd name="connsiteY12" fmla="*/ 4455993 h 4455993"/>
                      <a:gd name="connsiteX13" fmla="*/ 448306 w 2583772"/>
                      <a:gd name="connsiteY13" fmla="*/ 3233697 h 4455993"/>
                      <a:gd name="connsiteX14" fmla="*/ 448306 w 2583772"/>
                      <a:gd name="connsiteY14" fmla="*/ 1801133 h 4455993"/>
                      <a:gd name="connsiteX15" fmla="*/ 2949 w 2583772"/>
                      <a:gd name="connsiteY15" fmla="*/ 1801133 h 4455993"/>
                      <a:gd name="connsiteX16" fmla="*/ 0 w 2583772"/>
                      <a:gd name="connsiteY16" fmla="*/ 1230074 h 4455993"/>
                      <a:gd name="connsiteX17" fmla="*/ 885044 w 2583772"/>
                      <a:gd name="connsiteY17" fmla="*/ 0 h 445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3772" h="4455993">
                        <a:moveTo>
                          <a:pt x="885044" y="0"/>
                        </a:moveTo>
                        <a:lnTo>
                          <a:pt x="1563698" y="0"/>
                        </a:lnTo>
                        <a:lnTo>
                          <a:pt x="1563698" y="1145705"/>
                        </a:lnTo>
                        <a:lnTo>
                          <a:pt x="2457778" y="1145705"/>
                        </a:lnTo>
                        <a:lnTo>
                          <a:pt x="2457778" y="1801133"/>
                        </a:lnTo>
                        <a:lnTo>
                          <a:pt x="1566139" y="1801133"/>
                        </a:lnTo>
                        <a:lnTo>
                          <a:pt x="1566139" y="3276393"/>
                        </a:lnTo>
                        <a:cubicBezTo>
                          <a:pt x="1604687" y="3685322"/>
                          <a:pt x="2060046" y="3712405"/>
                          <a:pt x="2335060" y="3565351"/>
                        </a:cubicBezTo>
                        <a:lnTo>
                          <a:pt x="2356976" y="3551509"/>
                        </a:lnTo>
                        <a:lnTo>
                          <a:pt x="2583772" y="4223728"/>
                        </a:lnTo>
                        <a:lnTo>
                          <a:pt x="2552324" y="4247244"/>
                        </a:lnTo>
                        <a:cubicBezTo>
                          <a:pt x="2357245" y="4379038"/>
                          <a:pt x="2122073" y="4455993"/>
                          <a:pt x="1868927" y="4455993"/>
                        </a:cubicBezTo>
                        <a:lnTo>
                          <a:pt x="1670602" y="4455993"/>
                        </a:lnTo>
                        <a:cubicBezTo>
                          <a:pt x="995547" y="4455993"/>
                          <a:pt x="448306" y="3908752"/>
                          <a:pt x="448306" y="3233697"/>
                        </a:cubicBezTo>
                        <a:lnTo>
                          <a:pt x="448306" y="1801133"/>
                        </a:lnTo>
                        <a:lnTo>
                          <a:pt x="2949" y="1801133"/>
                        </a:lnTo>
                        <a:lnTo>
                          <a:pt x="0" y="1230074"/>
                        </a:lnTo>
                        <a:cubicBezTo>
                          <a:pt x="555822" y="1049433"/>
                          <a:pt x="816273" y="542000"/>
                          <a:pt x="885044" y="0"/>
                        </a:cubicBezTo>
                        <a:close/>
                      </a:path>
                    </a:pathLst>
                  </a:cu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45" name="Freeform 444"/>
                  <p:cNvSpPr/>
                  <p:nvPr/>
                </p:nvSpPr>
                <p:spPr>
                  <a:xfrm flipH="1">
                    <a:off x="5651296" y="2758668"/>
                    <a:ext cx="140146" cy="178492"/>
                  </a:xfrm>
                  <a:custGeom>
                    <a:avLst/>
                    <a:gdLst>
                      <a:gd name="connsiteX0" fmla="*/ 3802264 w 3802264"/>
                      <a:gd name="connsiteY0" fmla="*/ 0 h 4840072"/>
                      <a:gd name="connsiteX1" fmla="*/ 3183321 w 3802264"/>
                      <a:gd name="connsiteY1" fmla="*/ 0 h 4840072"/>
                      <a:gd name="connsiteX2" fmla="*/ 1902953 w 3802264"/>
                      <a:gd name="connsiteY2" fmla="*/ 2151614 h 4840072"/>
                      <a:gd name="connsiteX3" fmla="*/ 617543 w 3802264"/>
                      <a:gd name="connsiteY3" fmla="*/ 0 h 4840072"/>
                      <a:gd name="connsiteX4" fmla="*/ 0 w 3802264"/>
                      <a:gd name="connsiteY4" fmla="*/ 0 h 4840072"/>
                      <a:gd name="connsiteX5" fmla="*/ 1630086 w 3802264"/>
                      <a:gd name="connsiteY5" fmla="*/ 2745334 h 4840072"/>
                      <a:gd name="connsiteX6" fmla="*/ 1605991 w 3802264"/>
                      <a:gd name="connsiteY6" fmla="*/ 4840072 h 4840072"/>
                      <a:gd name="connsiteX7" fmla="*/ 2206860 w 3802264"/>
                      <a:gd name="connsiteY7" fmla="*/ 4840072 h 4840072"/>
                      <a:gd name="connsiteX8" fmla="*/ 2176720 w 3802264"/>
                      <a:gd name="connsiteY8" fmla="*/ 2743818 h 4840072"/>
                      <a:gd name="connsiteX0" fmla="*/ 3802264 w 3802264"/>
                      <a:gd name="connsiteY0" fmla="*/ 0 h 4842612"/>
                      <a:gd name="connsiteX1" fmla="*/ 3183321 w 3802264"/>
                      <a:gd name="connsiteY1" fmla="*/ 0 h 4842612"/>
                      <a:gd name="connsiteX2" fmla="*/ 1902953 w 3802264"/>
                      <a:gd name="connsiteY2" fmla="*/ 2151614 h 4842612"/>
                      <a:gd name="connsiteX3" fmla="*/ 617543 w 3802264"/>
                      <a:gd name="connsiteY3" fmla="*/ 0 h 4842612"/>
                      <a:gd name="connsiteX4" fmla="*/ 0 w 3802264"/>
                      <a:gd name="connsiteY4" fmla="*/ 0 h 4842612"/>
                      <a:gd name="connsiteX5" fmla="*/ 1630086 w 3802264"/>
                      <a:gd name="connsiteY5" fmla="*/ 2745334 h 4842612"/>
                      <a:gd name="connsiteX6" fmla="*/ 1605991 w 3802264"/>
                      <a:gd name="connsiteY6" fmla="*/ 4840072 h 4842612"/>
                      <a:gd name="connsiteX7" fmla="*/ 2194160 w 3802264"/>
                      <a:gd name="connsiteY7" fmla="*/ 4842612 h 4842612"/>
                      <a:gd name="connsiteX8" fmla="*/ 2176720 w 3802264"/>
                      <a:gd name="connsiteY8" fmla="*/ 2743818 h 4842612"/>
                      <a:gd name="connsiteX9" fmla="*/ 3802264 w 3802264"/>
                      <a:gd name="connsiteY9" fmla="*/ 0 h 4842612"/>
                      <a:gd name="connsiteX0" fmla="*/ 3802264 w 3802264"/>
                      <a:gd name="connsiteY0" fmla="*/ 0 h 4842612"/>
                      <a:gd name="connsiteX1" fmla="*/ 3183321 w 3802264"/>
                      <a:gd name="connsiteY1" fmla="*/ 0 h 4842612"/>
                      <a:gd name="connsiteX2" fmla="*/ 1902953 w 3802264"/>
                      <a:gd name="connsiteY2" fmla="*/ 2151614 h 4842612"/>
                      <a:gd name="connsiteX3" fmla="*/ 617543 w 3802264"/>
                      <a:gd name="connsiteY3" fmla="*/ 0 h 4842612"/>
                      <a:gd name="connsiteX4" fmla="*/ 0 w 3802264"/>
                      <a:gd name="connsiteY4" fmla="*/ 0 h 4842612"/>
                      <a:gd name="connsiteX5" fmla="*/ 1630086 w 3802264"/>
                      <a:gd name="connsiteY5" fmla="*/ 2745334 h 4842612"/>
                      <a:gd name="connsiteX6" fmla="*/ 1605991 w 3802264"/>
                      <a:gd name="connsiteY6" fmla="*/ 4840072 h 4842612"/>
                      <a:gd name="connsiteX7" fmla="*/ 2181460 w 3802264"/>
                      <a:gd name="connsiteY7" fmla="*/ 4842612 h 4842612"/>
                      <a:gd name="connsiteX8" fmla="*/ 2176720 w 3802264"/>
                      <a:gd name="connsiteY8" fmla="*/ 2743818 h 4842612"/>
                      <a:gd name="connsiteX9" fmla="*/ 3802264 w 3802264"/>
                      <a:gd name="connsiteY9" fmla="*/ 0 h 4842612"/>
                      <a:gd name="connsiteX0" fmla="*/ 3802264 w 3802264"/>
                      <a:gd name="connsiteY0" fmla="*/ 0 h 4842612"/>
                      <a:gd name="connsiteX1" fmla="*/ 3183321 w 3802264"/>
                      <a:gd name="connsiteY1" fmla="*/ 0 h 4842612"/>
                      <a:gd name="connsiteX2" fmla="*/ 1902953 w 3802264"/>
                      <a:gd name="connsiteY2" fmla="*/ 2151614 h 4842612"/>
                      <a:gd name="connsiteX3" fmla="*/ 617543 w 3802264"/>
                      <a:gd name="connsiteY3" fmla="*/ 0 h 4842612"/>
                      <a:gd name="connsiteX4" fmla="*/ 0 w 3802264"/>
                      <a:gd name="connsiteY4" fmla="*/ 0 h 4842612"/>
                      <a:gd name="connsiteX5" fmla="*/ 1630086 w 3802264"/>
                      <a:gd name="connsiteY5" fmla="*/ 2745334 h 4842612"/>
                      <a:gd name="connsiteX6" fmla="*/ 1621231 w 3802264"/>
                      <a:gd name="connsiteY6" fmla="*/ 4840072 h 4842612"/>
                      <a:gd name="connsiteX7" fmla="*/ 2181460 w 3802264"/>
                      <a:gd name="connsiteY7" fmla="*/ 4842612 h 4842612"/>
                      <a:gd name="connsiteX8" fmla="*/ 2176720 w 3802264"/>
                      <a:gd name="connsiteY8" fmla="*/ 2743818 h 4842612"/>
                      <a:gd name="connsiteX9" fmla="*/ 3802264 w 3802264"/>
                      <a:gd name="connsiteY9" fmla="*/ 0 h 4842612"/>
                      <a:gd name="connsiteX0" fmla="*/ 3802264 w 3802264"/>
                      <a:gd name="connsiteY0" fmla="*/ 0 h 4842612"/>
                      <a:gd name="connsiteX1" fmla="*/ 3183321 w 3802264"/>
                      <a:gd name="connsiteY1" fmla="*/ 0 h 4842612"/>
                      <a:gd name="connsiteX2" fmla="*/ 1902953 w 3802264"/>
                      <a:gd name="connsiteY2" fmla="*/ 2151614 h 4842612"/>
                      <a:gd name="connsiteX3" fmla="*/ 617543 w 3802264"/>
                      <a:gd name="connsiteY3" fmla="*/ 0 h 4842612"/>
                      <a:gd name="connsiteX4" fmla="*/ 0 w 3802264"/>
                      <a:gd name="connsiteY4" fmla="*/ 0 h 4842612"/>
                      <a:gd name="connsiteX5" fmla="*/ 1630086 w 3802264"/>
                      <a:gd name="connsiteY5" fmla="*/ 2745334 h 4842612"/>
                      <a:gd name="connsiteX6" fmla="*/ 1630706 w 3802264"/>
                      <a:gd name="connsiteY6" fmla="*/ 4840072 h 4842612"/>
                      <a:gd name="connsiteX7" fmla="*/ 2181460 w 3802264"/>
                      <a:gd name="connsiteY7" fmla="*/ 4842612 h 4842612"/>
                      <a:gd name="connsiteX8" fmla="*/ 2176720 w 3802264"/>
                      <a:gd name="connsiteY8" fmla="*/ 2743818 h 4842612"/>
                      <a:gd name="connsiteX9" fmla="*/ 3802264 w 3802264"/>
                      <a:gd name="connsiteY9" fmla="*/ 0 h 4842612"/>
                      <a:gd name="connsiteX0" fmla="*/ 3802264 w 3802264"/>
                      <a:gd name="connsiteY0" fmla="*/ 0 h 4842612"/>
                      <a:gd name="connsiteX1" fmla="*/ 3183321 w 3802264"/>
                      <a:gd name="connsiteY1" fmla="*/ 0 h 4842612"/>
                      <a:gd name="connsiteX2" fmla="*/ 1902953 w 3802264"/>
                      <a:gd name="connsiteY2" fmla="*/ 2151614 h 4842612"/>
                      <a:gd name="connsiteX3" fmla="*/ 617543 w 3802264"/>
                      <a:gd name="connsiteY3" fmla="*/ 0 h 4842612"/>
                      <a:gd name="connsiteX4" fmla="*/ 0 w 3802264"/>
                      <a:gd name="connsiteY4" fmla="*/ 0 h 4842612"/>
                      <a:gd name="connsiteX5" fmla="*/ 1630086 w 3802264"/>
                      <a:gd name="connsiteY5" fmla="*/ 2745334 h 4842612"/>
                      <a:gd name="connsiteX6" fmla="*/ 1630706 w 3802264"/>
                      <a:gd name="connsiteY6" fmla="*/ 4840072 h 4842612"/>
                      <a:gd name="connsiteX7" fmla="*/ 2176722 w 3802264"/>
                      <a:gd name="connsiteY7" fmla="*/ 4842612 h 4842612"/>
                      <a:gd name="connsiteX8" fmla="*/ 2176720 w 3802264"/>
                      <a:gd name="connsiteY8" fmla="*/ 2743818 h 4842612"/>
                      <a:gd name="connsiteX9" fmla="*/ 3802264 w 3802264"/>
                      <a:gd name="connsiteY9" fmla="*/ 0 h 4842612"/>
                      <a:gd name="connsiteX0" fmla="*/ 3802264 w 3802264"/>
                      <a:gd name="connsiteY0" fmla="*/ 0 h 4842612"/>
                      <a:gd name="connsiteX1" fmla="*/ 3183321 w 3802264"/>
                      <a:gd name="connsiteY1" fmla="*/ 0 h 4842612"/>
                      <a:gd name="connsiteX2" fmla="*/ 1902953 w 3802264"/>
                      <a:gd name="connsiteY2" fmla="*/ 2151614 h 4842612"/>
                      <a:gd name="connsiteX3" fmla="*/ 617543 w 3802264"/>
                      <a:gd name="connsiteY3" fmla="*/ 0 h 4842612"/>
                      <a:gd name="connsiteX4" fmla="*/ 0 w 3802264"/>
                      <a:gd name="connsiteY4" fmla="*/ 0 h 4842612"/>
                      <a:gd name="connsiteX5" fmla="*/ 1630086 w 3802264"/>
                      <a:gd name="connsiteY5" fmla="*/ 2745334 h 4842612"/>
                      <a:gd name="connsiteX6" fmla="*/ 1630706 w 3802264"/>
                      <a:gd name="connsiteY6" fmla="*/ 4840072 h 4842612"/>
                      <a:gd name="connsiteX7" fmla="*/ 2176722 w 3802264"/>
                      <a:gd name="connsiteY7" fmla="*/ 4842612 h 4842612"/>
                      <a:gd name="connsiteX8" fmla="*/ 2176720 w 3802264"/>
                      <a:gd name="connsiteY8" fmla="*/ 2743818 h 4842612"/>
                      <a:gd name="connsiteX9" fmla="*/ 3802264 w 3802264"/>
                      <a:gd name="connsiteY9" fmla="*/ 0 h 4842612"/>
                      <a:gd name="connsiteX0" fmla="*/ 3802264 w 3802264"/>
                      <a:gd name="connsiteY0" fmla="*/ 0 h 4847215"/>
                      <a:gd name="connsiteX1" fmla="*/ 3183321 w 3802264"/>
                      <a:gd name="connsiteY1" fmla="*/ 0 h 4847215"/>
                      <a:gd name="connsiteX2" fmla="*/ 1902953 w 3802264"/>
                      <a:gd name="connsiteY2" fmla="*/ 2151614 h 4847215"/>
                      <a:gd name="connsiteX3" fmla="*/ 617543 w 3802264"/>
                      <a:gd name="connsiteY3" fmla="*/ 0 h 4847215"/>
                      <a:gd name="connsiteX4" fmla="*/ 0 w 3802264"/>
                      <a:gd name="connsiteY4" fmla="*/ 0 h 4847215"/>
                      <a:gd name="connsiteX5" fmla="*/ 1630086 w 3802264"/>
                      <a:gd name="connsiteY5" fmla="*/ 2745334 h 4847215"/>
                      <a:gd name="connsiteX6" fmla="*/ 1630706 w 3802264"/>
                      <a:gd name="connsiteY6" fmla="*/ 4847215 h 4847215"/>
                      <a:gd name="connsiteX7" fmla="*/ 2176722 w 3802264"/>
                      <a:gd name="connsiteY7" fmla="*/ 4842612 h 4847215"/>
                      <a:gd name="connsiteX8" fmla="*/ 2176720 w 3802264"/>
                      <a:gd name="connsiteY8" fmla="*/ 2743818 h 4847215"/>
                      <a:gd name="connsiteX9" fmla="*/ 3802264 w 3802264"/>
                      <a:gd name="connsiteY9" fmla="*/ 0 h 4847215"/>
                      <a:gd name="connsiteX0" fmla="*/ 3802264 w 3802264"/>
                      <a:gd name="connsiteY0" fmla="*/ 0 h 4842612"/>
                      <a:gd name="connsiteX1" fmla="*/ 3183321 w 3802264"/>
                      <a:gd name="connsiteY1" fmla="*/ 0 h 4842612"/>
                      <a:gd name="connsiteX2" fmla="*/ 1902953 w 3802264"/>
                      <a:gd name="connsiteY2" fmla="*/ 2151614 h 4842612"/>
                      <a:gd name="connsiteX3" fmla="*/ 617543 w 3802264"/>
                      <a:gd name="connsiteY3" fmla="*/ 0 h 4842612"/>
                      <a:gd name="connsiteX4" fmla="*/ 0 w 3802264"/>
                      <a:gd name="connsiteY4" fmla="*/ 0 h 4842612"/>
                      <a:gd name="connsiteX5" fmla="*/ 1630086 w 3802264"/>
                      <a:gd name="connsiteY5" fmla="*/ 2745334 h 4842612"/>
                      <a:gd name="connsiteX6" fmla="*/ 1630706 w 3802264"/>
                      <a:gd name="connsiteY6" fmla="*/ 4842453 h 4842612"/>
                      <a:gd name="connsiteX7" fmla="*/ 2176722 w 3802264"/>
                      <a:gd name="connsiteY7" fmla="*/ 4842612 h 4842612"/>
                      <a:gd name="connsiteX8" fmla="*/ 2176720 w 3802264"/>
                      <a:gd name="connsiteY8" fmla="*/ 2743818 h 4842612"/>
                      <a:gd name="connsiteX9" fmla="*/ 3802264 w 3802264"/>
                      <a:gd name="connsiteY9" fmla="*/ 0 h 4842612"/>
                      <a:gd name="connsiteX0" fmla="*/ 3802264 w 3802264"/>
                      <a:gd name="connsiteY0" fmla="*/ 0 h 4842612"/>
                      <a:gd name="connsiteX1" fmla="*/ 3183321 w 3802264"/>
                      <a:gd name="connsiteY1" fmla="*/ 0 h 4842612"/>
                      <a:gd name="connsiteX2" fmla="*/ 1902953 w 3802264"/>
                      <a:gd name="connsiteY2" fmla="*/ 2151614 h 4842612"/>
                      <a:gd name="connsiteX3" fmla="*/ 617543 w 3802264"/>
                      <a:gd name="connsiteY3" fmla="*/ 0 h 4842612"/>
                      <a:gd name="connsiteX4" fmla="*/ 0 w 3802264"/>
                      <a:gd name="connsiteY4" fmla="*/ 0 h 4842612"/>
                      <a:gd name="connsiteX5" fmla="*/ 1630086 w 3802264"/>
                      <a:gd name="connsiteY5" fmla="*/ 2745334 h 4842612"/>
                      <a:gd name="connsiteX6" fmla="*/ 1630706 w 3802264"/>
                      <a:gd name="connsiteY6" fmla="*/ 4842453 h 4842612"/>
                      <a:gd name="connsiteX7" fmla="*/ 2176722 w 3802264"/>
                      <a:gd name="connsiteY7" fmla="*/ 4842612 h 4842612"/>
                      <a:gd name="connsiteX8" fmla="*/ 2176720 w 3802264"/>
                      <a:gd name="connsiteY8" fmla="*/ 2743818 h 4842612"/>
                      <a:gd name="connsiteX9" fmla="*/ 3802264 w 3802264"/>
                      <a:gd name="connsiteY9" fmla="*/ 0 h 4842612"/>
                      <a:gd name="connsiteX0" fmla="*/ 3802264 w 3802264"/>
                      <a:gd name="connsiteY0" fmla="*/ 0 h 4842612"/>
                      <a:gd name="connsiteX1" fmla="*/ 3183321 w 3802264"/>
                      <a:gd name="connsiteY1" fmla="*/ 0 h 4842612"/>
                      <a:gd name="connsiteX2" fmla="*/ 1902953 w 3802264"/>
                      <a:gd name="connsiteY2" fmla="*/ 2151614 h 4842612"/>
                      <a:gd name="connsiteX3" fmla="*/ 617543 w 3802264"/>
                      <a:gd name="connsiteY3" fmla="*/ 0 h 4842612"/>
                      <a:gd name="connsiteX4" fmla="*/ 0 w 3802264"/>
                      <a:gd name="connsiteY4" fmla="*/ 0 h 4842612"/>
                      <a:gd name="connsiteX5" fmla="*/ 1630086 w 3802264"/>
                      <a:gd name="connsiteY5" fmla="*/ 2745334 h 4842612"/>
                      <a:gd name="connsiteX6" fmla="*/ 1630706 w 3802264"/>
                      <a:gd name="connsiteY6" fmla="*/ 4842453 h 4842612"/>
                      <a:gd name="connsiteX7" fmla="*/ 2176722 w 3802264"/>
                      <a:gd name="connsiteY7" fmla="*/ 4842612 h 4842612"/>
                      <a:gd name="connsiteX8" fmla="*/ 2176720 w 3802264"/>
                      <a:gd name="connsiteY8" fmla="*/ 2743818 h 4842612"/>
                      <a:gd name="connsiteX9" fmla="*/ 3802264 w 3802264"/>
                      <a:gd name="connsiteY9" fmla="*/ 0 h 4842612"/>
                      <a:gd name="connsiteX0" fmla="*/ 3802264 w 3802264"/>
                      <a:gd name="connsiteY0" fmla="*/ 0 h 4842612"/>
                      <a:gd name="connsiteX1" fmla="*/ 3183321 w 3802264"/>
                      <a:gd name="connsiteY1" fmla="*/ 0 h 4842612"/>
                      <a:gd name="connsiteX2" fmla="*/ 1902953 w 3802264"/>
                      <a:gd name="connsiteY2" fmla="*/ 2151614 h 4842612"/>
                      <a:gd name="connsiteX3" fmla="*/ 617543 w 3802264"/>
                      <a:gd name="connsiteY3" fmla="*/ 0 h 4842612"/>
                      <a:gd name="connsiteX4" fmla="*/ 0 w 3802264"/>
                      <a:gd name="connsiteY4" fmla="*/ 0 h 4842612"/>
                      <a:gd name="connsiteX5" fmla="*/ 1630086 w 3802264"/>
                      <a:gd name="connsiteY5" fmla="*/ 2745334 h 4842612"/>
                      <a:gd name="connsiteX6" fmla="*/ 1625943 w 3802264"/>
                      <a:gd name="connsiteY6" fmla="*/ 4840072 h 4842612"/>
                      <a:gd name="connsiteX7" fmla="*/ 2176722 w 3802264"/>
                      <a:gd name="connsiteY7" fmla="*/ 4842612 h 4842612"/>
                      <a:gd name="connsiteX8" fmla="*/ 2176720 w 3802264"/>
                      <a:gd name="connsiteY8" fmla="*/ 2743818 h 4842612"/>
                      <a:gd name="connsiteX9" fmla="*/ 3802264 w 3802264"/>
                      <a:gd name="connsiteY9" fmla="*/ 0 h 4842612"/>
                      <a:gd name="connsiteX0" fmla="*/ 3802264 w 3802264"/>
                      <a:gd name="connsiteY0" fmla="*/ 0 h 4842612"/>
                      <a:gd name="connsiteX1" fmla="*/ 3183321 w 3802264"/>
                      <a:gd name="connsiteY1" fmla="*/ 0 h 4842612"/>
                      <a:gd name="connsiteX2" fmla="*/ 1902953 w 3802264"/>
                      <a:gd name="connsiteY2" fmla="*/ 2151614 h 4842612"/>
                      <a:gd name="connsiteX3" fmla="*/ 617543 w 3802264"/>
                      <a:gd name="connsiteY3" fmla="*/ 0 h 4842612"/>
                      <a:gd name="connsiteX4" fmla="*/ 0 w 3802264"/>
                      <a:gd name="connsiteY4" fmla="*/ 0 h 4842612"/>
                      <a:gd name="connsiteX5" fmla="*/ 1630086 w 3802264"/>
                      <a:gd name="connsiteY5" fmla="*/ 2745334 h 4842612"/>
                      <a:gd name="connsiteX6" fmla="*/ 1623562 w 3802264"/>
                      <a:gd name="connsiteY6" fmla="*/ 4842453 h 4842612"/>
                      <a:gd name="connsiteX7" fmla="*/ 2176722 w 3802264"/>
                      <a:gd name="connsiteY7" fmla="*/ 4842612 h 4842612"/>
                      <a:gd name="connsiteX8" fmla="*/ 2176720 w 3802264"/>
                      <a:gd name="connsiteY8" fmla="*/ 2743818 h 4842612"/>
                      <a:gd name="connsiteX9" fmla="*/ 3802264 w 3802264"/>
                      <a:gd name="connsiteY9" fmla="*/ 0 h 4842612"/>
                      <a:gd name="connsiteX0" fmla="*/ 3802264 w 3802264"/>
                      <a:gd name="connsiteY0" fmla="*/ 0 h 4842612"/>
                      <a:gd name="connsiteX1" fmla="*/ 3183321 w 3802264"/>
                      <a:gd name="connsiteY1" fmla="*/ 0 h 4842612"/>
                      <a:gd name="connsiteX2" fmla="*/ 1902953 w 3802264"/>
                      <a:gd name="connsiteY2" fmla="*/ 2151614 h 4842612"/>
                      <a:gd name="connsiteX3" fmla="*/ 617543 w 3802264"/>
                      <a:gd name="connsiteY3" fmla="*/ 0 h 4842612"/>
                      <a:gd name="connsiteX4" fmla="*/ 0 w 3802264"/>
                      <a:gd name="connsiteY4" fmla="*/ 0 h 4842612"/>
                      <a:gd name="connsiteX5" fmla="*/ 1630086 w 3802264"/>
                      <a:gd name="connsiteY5" fmla="*/ 2745334 h 4842612"/>
                      <a:gd name="connsiteX6" fmla="*/ 1623562 w 3802264"/>
                      <a:gd name="connsiteY6" fmla="*/ 4842453 h 4842612"/>
                      <a:gd name="connsiteX7" fmla="*/ 2176722 w 3802264"/>
                      <a:gd name="connsiteY7" fmla="*/ 4842612 h 4842612"/>
                      <a:gd name="connsiteX8" fmla="*/ 2176720 w 3802264"/>
                      <a:gd name="connsiteY8" fmla="*/ 2743818 h 4842612"/>
                      <a:gd name="connsiteX9" fmla="*/ 3802264 w 3802264"/>
                      <a:gd name="connsiteY9" fmla="*/ 0 h 484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02264" h="4842612">
                        <a:moveTo>
                          <a:pt x="3802264" y="0"/>
                        </a:moveTo>
                        <a:lnTo>
                          <a:pt x="3183321" y="0"/>
                        </a:lnTo>
                        <a:lnTo>
                          <a:pt x="1902953" y="2151614"/>
                        </a:lnTo>
                        <a:lnTo>
                          <a:pt x="617543" y="0"/>
                        </a:lnTo>
                        <a:lnTo>
                          <a:pt x="0" y="0"/>
                        </a:lnTo>
                        <a:lnTo>
                          <a:pt x="1630086" y="2745334"/>
                        </a:lnTo>
                        <a:cubicBezTo>
                          <a:pt x="1627134" y="3443580"/>
                          <a:pt x="1624132" y="4591882"/>
                          <a:pt x="1623562" y="4842453"/>
                        </a:cubicBezTo>
                        <a:lnTo>
                          <a:pt x="2176722" y="4842612"/>
                        </a:lnTo>
                        <a:cubicBezTo>
                          <a:pt x="2176721" y="4143014"/>
                          <a:pt x="2176721" y="3443416"/>
                          <a:pt x="2176720" y="2743818"/>
                        </a:cubicBezTo>
                        <a:lnTo>
                          <a:pt x="3802264" y="0"/>
                        </a:lnTo>
                        <a:close/>
                      </a:path>
                    </a:pathLst>
                  </a:cu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rial" panose="020B0604020202020204" pitchFamily="34" charset="0"/>
                      <a:cs typeface="Arial" panose="020B0604020202020204" pitchFamily="34" charset="0"/>
                    </a:endParaRPr>
                  </a:p>
                </p:txBody>
              </p:sp>
              <p:grpSp>
                <p:nvGrpSpPr>
                  <p:cNvPr id="446" name="Group 445"/>
                  <p:cNvGrpSpPr/>
                  <p:nvPr/>
                </p:nvGrpSpPr>
                <p:grpSpPr>
                  <a:xfrm>
                    <a:off x="5857444" y="2990850"/>
                    <a:ext cx="166782" cy="141806"/>
                    <a:chOff x="7820412" y="1295855"/>
                    <a:chExt cx="643079" cy="546776"/>
                  </a:xfrm>
                  <a:solidFill>
                    <a:schemeClr val="tx1">
                      <a:lumMod val="50000"/>
                      <a:lumOff val="50000"/>
                    </a:schemeClr>
                  </a:solidFill>
                </p:grpSpPr>
                <p:grpSp>
                  <p:nvGrpSpPr>
                    <p:cNvPr id="547" name="Group 546"/>
                    <p:cNvGrpSpPr/>
                    <p:nvPr/>
                  </p:nvGrpSpPr>
                  <p:grpSpPr>
                    <a:xfrm>
                      <a:off x="7820412" y="1295855"/>
                      <a:ext cx="643079" cy="546776"/>
                      <a:chOff x="7579449" y="1210340"/>
                      <a:chExt cx="763391" cy="649071"/>
                    </a:xfrm>
                    <a:grpFill/>
                    <a:effectLst/>
                  </p:grpSpPr>
                  <p:sp>
                    <p:nvSpPr>
                      <p:cNvPr id="549" name="Rectangle 192"/>
                      <p:cNvSpPr>
                        <a:spLocks noChangeArrowheads="1"/>
                      </p:cNvSpPr>
                      <p:nvPr/>
                    </p:nvSpPr>
                    <p:spPr bwMode="auto">
                      <a:xfrm>
                        <a:off x="7858605" y="1791438"/>
                        <a:ext cx="202106" cy="39792"/>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latin typeface="Arial" panose="020B0604020202020204" pitchFamily="34" charset="0"/>
                          <a:cs typeface="Arial" panose="020B0604020202020204" pitchFamily="34" charset="0"/>
                        </a:endParaRPr>
                      </a:p>
                    </p:txBody>
                  </p:sp>
                  <p:sp>
                    <p:nvSpPr>
                      <p:cNvPr id="550" name="Freeform 194"/>
                      <p:cNvSpPr>
                        <a:spLocks/>
                      </p:cNvSpPr>
                      <p:nvPr/>
                    </p:nvSpPr>
                    <p:spPr bwMode="auto">
                      <a:xfrm>
                        <a:off x="7796190" y="1843473"/>
                        <a:ext cx="326937" cy="15938"/>
                      </a:xfrm>
                      <a:prstGeom prst="round2SameRect">
                        <a:avLst>
                          <a:gd name="adj1" fmla="val 50000"/>
                          <a:gd name="adj2" fmla="val 0"/>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latin typeface="Arial" panose="020B0604020202020204" pitchFamily="34" charset="0"/>
                          <a:cs typeface="Arial" panose="020B0604020202020204" pitchFamily="34" charset="0"/>
                        </a:endParaRPr>
                      </a:p>
                    </p:txBody>
                  </p:sp>
                  <p:sp>
                    <p:nvSpPr>
                      <p:cNvPr id="551" name="Freeform 550"/>
                      <p:cNvSpPr/>
                      <p:nvPr/>
                    </p:nvSpPr>
                    <p:spPr>
                      <a:xfrm>
                        <a:off x="7579449" y="1210340"/>
                        <a:ext cx="763391" cy="570533"/>
                      </a:xfrm>
                      <a:custGeom>
                        <a:avLst/>
                        <a:gdLst>
                          <a:gd name="connsiteX0" fmla="*/ 160256 w 2545237"/>
                          <a:gd name="connsiteY0" fmla="*/ 164686 h 1847088"/>
                          <a:gd name="connsiteX1" fmla="*/ 160256 w 2545237"/>
                          <a:gd name="connsiteY1" fmla="*/ 1432591 h 1847088"/>
                          <a:gd name="connsiteX2" fmla="*/ 2384981 w 2545237"/>
                          <a:gd name="connsiteY2" fmla="*/ 1432591 h 1847088"/>
                          <a:gd name="connsiteX3" fmla="*/ 2384981 w 2545237"/>
                          <a:gd name="connsiteY3" fmla="*/ 164686 h 1847088"/>
                          <a:gd name="connsiteX4" fmla="*/ 65073 w 2545237"/>
                          <a:gd name="connsiteY4" fmla="*/ 0 h 1847088"/>
                          <a:gd name="connsiteX5" fmla="*/ 2480164 w 2545237"/>
                          <a:gd name="connsiteY5" fmla="*/ 0 h 1847088"/>
                          <a:gd name="connsiteX6" fmla="*/ 2545237 w 2545237"/>
                          <a:gd name="connsiteY6" fmla="*/ 65073 h 1847088"/>
                          <a:gd name="connsiteX7" fmla="*/ 2545237 w 2545237"/>
                          <a:gd name="connsiteY7" fmla="*/ 1782015 h 1847088"/>
                          <a:gd name="connsiteX8" fmla="*/ 2480164 w 2545237"/>
                          <a:gd name="connsiteY8" fmla="*/ 1847088 h 1847088"/>
                          <a:gd name="connsiteX9" fmla="*/ 65073 w 2545237"/>
                          <a:gd name="connsiteY9" fmla="*/ 1847088 h 1847088"/>
                          <a:gd name="connsiteX10" fmla="*/ 0 w 2545237"/>
                          <a:gd name="connsiteY10" fmla="*/ 1782015 h 1847088"/>
                          <a:gd name="connsiteX11" fmla="*/ 0 w 2545237"/>
                          <a:gd name="connsiteY11" fmla="*/ 65073 h 1847088"/>
                          <a:gd name="connsiteX12" fmla="*/ 65073 w 2545237"/>
                          <a:gd name="connsiteY12" fmla="*/ 0 h 1847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45237" h="1847088">
                            <a:moveTo>
                              <a:pt x="160256" y="164686"/>
                            </a:moveTo>
                            <a:lnTo>
                              <a:pt x="160256" y="1432591"/>
                            </a:lnTo>
                            <a:lnTo>
                              <a:pt x="2384981" y="1432591"/>
                            </a:lnTo>
                            <a:lnTo>
                              <a:pt x="2384981" y="164686"/>
                            </a:lnTo>
                            <a:close/>
                            <a:moveTo>
                              <a:pt x="65073" y="0"/>
                            </a:moveTo>
                            <a:lnTo>
                              <a:pt x="2480164" y="0"/>
                            </a:lnTo>
                            <a:cubicBezTo>
                              <a:pt x="2516103" y="0"/>
                              <a:pt x="2545237" y="29134"/>
                              <a:pt x="2545237" y="65073"/>
                            </a:cubicBezTo>
                            <a:lnTo>
                              <a:pt x="2545237" y="1782015"/>
                            </a:lnTo>
                            <a:cubicBezTo>
                              <a:pt x="2545237" y="1817954"/>
                              <a:pt x="2516103" y="1847088"/>
                              <a:pt x="2480164" y="1847088"/>
                            </a:cubicBezTo>
                            <a:lnTo>
                              <a:pt x="65073" y="1847088"/>
                            </a:lnTo>
                            <a:cubicBezTo>
                              <a:pt x="29134" y="1847088"/>
                              <a:pt x="0" y="1817954"/>
                              <a:pt x="0" y="1782015"/>
                            </a:cubicBezTo>
                            <a:lnTo>
                              <a:pt x="0" y="65073"/>
                            </a:lnTo>
                            <a:cubicBezTo>
                              <a:pt x="0" y="29134"/>
                              <a:pt x="29134" y="0"/>
                              <a:pt x="65073" y="0"/>
                            </a:cubicBez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latin typeface="Arial" panose="020B0604020202020204" pitchFamily="34" charset="0"/>
                          <a:cs typeface="Arial" panose="020B0604020202020204" pitchFamily="34" charset="0"/>
                        </a:endParaRPr>
                      </a:p>
                    </p:txBody>
                  </p:sp>
                </p:grpSp>
                <p:sp>
                  <p:nvSpPr>
                    <p:cNvPr id="548" name="Freeform 207"/>
                    <p:cNvSpPr>
                      <a:spLocks/>
                    </p:cNvSpPr>
                    <p:nvPr/>
                  </p:nvSpPr>
                  <p:spPr bwMode="auto">
                    <a:xfrm>
                      <a:off x="8163551" y="1423830"/>
                      <a:ext cx="177765" cy="177914"/>
                    </a:xfrm>
                    <a:custGeom>
                      <a:avLst/>
                      <a:gdLst>
                        <a:gd name="T0" fmla="*/ 0 w 71"/>
                        <a:gd name="T1" fmla="*/ 0 h 69"/>
                        <a:gd name="T2" fmla="*/ 71 w 71"/>
                        <a:gd name="T3" fmla="*/ 18 h 69"/>
                        <a:gd name="T4" fmla="*/ 48 w 71"/>
                        <a:gd name="T5" fmla="*/ 30 h 69"/>
                        <a:gd name="T6" fmla="*/ 69 w 71"/>
                        <a:gd name="T7" fmla="*/ 52 h 69"/>
                        <a:gd name="T8" fmla="*/ 52 w 71"/>
                        <a:gd name="T9" fmla="*/ 69 h 69"/>
                        <a:gd name="T10" fmla="*/ 30 w 71"/>
                        <a:gd name="T11" fmla="*/ 47 h 69"/>
                        <a:gd name="T12" fmla="*/ 18 w 71"/>
                        <a:gd name="T13" fmla="*/ 69 h 69"/>
                        <a:gd name="T14" fmla="*/ 0 w 71"/>
                        <a:gd name="T15" fmla="*/ 0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69">
                          <a:moveTo>
                            <a:pt x="0" y="0"/>
                          </a:moveTo>
                          <a:lnTo>
                            <a:pt x="71" y="18"/>
                          </a:lnTo>
                          <a:lnTo>
                            <a:pt x="48" y="30"/>
                          </a:lnTo>
                          <a:lnTo>
                            <a:pt x="69" y="52"/>
                          </a:lnTo>
                          <a:lnTo>
                            <a:pt x="52" y="69"/>
                          </a:lnTo>
                          <a:lnTo>
                            <a:pt x="30" y="47"/>
                          </a:lnTo>
                          <a:lnTo>
                            <a:pt x="18" y="6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latin typeface="Arial" panose="020B0604020202020204" pitchFamily="34" charset="0"/>
                        <a:cs typeface="Arial" panose="020B0604020202020204" pitchFamily="34" charset="0"/>
                      </a:endParaRPr>
                    </a:p>
                  </p:txBody>
                </p:sp>
              </p:grpSp>
              <p:grpSp>
                <p:nvGrpSpPr>
                  <p:cNvPr id="447" name="Group 446"/>
                  <p:cNvGrpSpPr/>
                  <p:nvPr/>
                </p:nvGrpSpPr>
                <p:grpSpPr>
                  <a:xfrm>
                    <a:off x="4946956" y="3288404"/>
                    <a:ext cx="200494" cy="149116"/>
                    <a:chOff x="2925780" y="1237865"/>
                    <a:chExt cx="860245" cy="639800"/>
                  </a:xfrm>
                  <a:solidFill>
                    <a:schemeClr val="tx1">
                      <a:lumMod val="50000"/>
                      <a:lumOff val="50000"/>
                    </a:schemeClr>
                  </a:solidFill>
                  <a:effectLst/>
                </p:grpSpPr>
                <p:sp>
                  <p:nvSpPr>
                    <p:cNvPr id="543" name="Rectangle 114"/>
                    <p:cNvSpPr>
                      <a:spLocks noChangeArrowheads="1"/>
                    </p:cNvSpPr>
                    <p:nvPr/>
                  </p:nvSpPr>
                  <p:spPr bwMode="auto">
                    <a:xfrm>
                      <a:off x="3207844" y="1805926"/>
                      <a:ext cx="204334" cy="41506"/>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latin typeface="Arial" panose="020B0604020202020204" pitchFamily="34" charset="0"/>
                        <a:cs typeface="Arial" panose="020B0604020202020204" pitchFamily="34" charset="0"/>
                      </a:endParaRPr>
                    </a:p>
                  </p:txBody>
                </p:sp>
                <p:sp>
                  <p:nvSpPr>
                    <p:cNvPr id="544" name="Freeform 115"/>
                    <p:cNvSpPr>
                      <a:spLocks/>
                    </p:cNvSpPr>
                    <p:nvPr/>
                  </p:nvSpPr>
                  <p:spPr bwMode="auto">
                    <a:xfrm>
                      <a:off x="3143990" y="1857009"/>
                      <a:ext cx="328851" cy="19156"/>
                    </a:xfrm>
                    <a:prstGeom prst="round2SameRect">
                      <a:avLst>
                        <a:gd name="adj1" fmla="val 50000"/>
                        <a:gd name="adj2" fmla="val 0"/>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latin typeface="Arial" panose="020B0604020202020204" pitchFamily="34" charset="0"/>
                        <a:cs typeface="Arial" panose="020B0604020202020204" pitchFamily="34" charset="0"/>
                      </a:endParaRPr>
                    </a:p>
                  </p:txBody>
                </p:sp>
                <p:sp>
                  <p:nvSpPr>
                    <p:cNvPr id="545" name="Freeform 544"/>
                    <p:cNvSpPr/>
                    <p:nvPr/>
                  </p:nvSpPr>
                  <p:spPr>
                    <a:xfrm>
                      <a:off x="2925780" y="1237865"/>
                      <a:ext cx="765216" cy="556107"/>
                    </a:xfrm>
                    <a:custGeom>
                      <a:avLst/>
                      <a:gdLst>
                        <a:gd name="connsiteX0" fmla="*/ 51125 w 2375065"/>
                        <a:gd name="connsiteY0" fmla="*/ 0 h 1726035"/>
                        <a:gd name="connsiteX1" fmla="*/ 2323940 w 2375065"/>
                        <a:gd name="connsiteY1" fmla="*/ 0 h 1726035"/>
                        <a:gd name="connsiteX2" fmla="*/ 2375065 w 2375065"/>
                        <a:gd name="connsiteY2" fmla="*/ 51125 h 1726035"/>
                        <a:gd name="connsiteX3" fmla="*/ 2375065 w 2375065"/>
                        <a:gd name="connsiteY3" fmla="*/ 344077 h 1726035"/>
                        <a:gd name="connsiteX4" fmla="*/ 2233195 w 2375065"/>
                        <a:gd name="connsiteY4" fmla="*/ 344077 h 1726035"/>
                        <a:gd name="connsiteX5" fmla="*/ 2233195 w 2375065"/>
                        <a:gd name="connsiteY5" fmla="*/ 139890 h 1726035"/>
                        <a:gd name="connsiteX6" fmla="*/ 146943 w 2375065"/>
                        <a:gd name="connsiteY6" fmla="*/ 139890 h 1726035"/>
                        <a:gd name="connsiteX7" fmla="*/ 146943 w 2375065"/>
                        <a:gd name="connsiteY7" fmla="*/ 1350213 h 1726035"/>
                        <a:gd name="connsiteX8" fmla="*/ 1815946 w 2375065"/>
                        <a:gd name="connsiteY8" fmla="*/ 1350213 h 1726035"/>
                        <a:gd name="connsiteX9" fmla="*/ 1815946 w 2375065"/>
                        <a:gd name="connsiteY9" fmla="*/ 1726035 h 1726035"/>
                        <a:gd name="connsiteX10" fmla="*/ 51125 w 2375065"/>
                        <a:gd name="connsiteY10" fmla="*/ 1726035 h 1726035"/>
                        <a:gd name="connsiteX11" fmla="*/ 0 w 2375065"/>
                        <a:gd name="connsiteY11" fmla="*/ 1674910 h 1726035"/>
                        <a:gd name="connsiteX12" fmla="*/ 0 w 2375065"/>
                        <a:gd name="connsiteY12" fmla="*/ 51125 h 1726035"/>
                        <a:gd name="connsiteX13" fmla="*/ 51125 w 2375065"/>
                        <a:gd name="connsiteY13" fmla="*/ 0 h 1726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75065" h="1726035">
                          <a:moveTo>
                            <a:pt x="51125" y="0"/>
                          </a:moveTo>
                          <a:lnTo>
                            <a:pt x="2323940" y="0"/>
                          </a:lnTo>
                          <a:cubicBezTo>
                            <a:pt x="2352176" y="0"/>
                            <a:pt x="2375065" y="22889"/>
                            <a:pt x="2375065" y="51125"/>
                          </a:cubicBezTo>
                          <a:lnTo>
                            <a:pt x="2375065" y="344077"/>
                          </a:lnTo>
                          <a:lnTo>
                            <a:pt x="2233195" y="344077"/>
                          </a:lnTo>
                          <a:lnTo>
                            <a:pt x="2233195" y="139890"/>
                          </a:lnTo>
                          <a:lnTo>
                            <a:pt x="146943" y="139890"/>
                          </a:lnTo>
                          <a:lnTo>
                            <a:pt x="146943" y="1350213"/>
                          </a:lnTo>
                          <a:lnTo>
                            <a:pt x="1815946" y="1350213"/>
                          </a:lnTo>
                          <a:lnTo>
                            <a:pt x="1815946" y="1726035"/>
                          </a:lnTo>
                          <a:lnTo>
                            <a:pt x="51125" y="1726035"/>
                          </a:lnTo>
                          <a:cubicBezTo>
                            <a:pt x="22889" y="1726035"/>
                            <a:pt x="0" y="1703146"/>
                            <a:pt x="0" y="1674910"/>
                          </a:cubicBezTo>
                          <a:lnTo>
                            <a:pt x="0" y="51125"/>
                          </a:lnTo>
                          <a:cubicBezTo>
                            <a:pt x="0" y="22889"/>
                            <a:pt x="22889" y="0"/>
                            <a:pt x="51125" y="0"/>
                          </a:cubicBezTo>
                          <a:close/>
                        </a:path>
                      </a:pathLst>
                    </a:custGeom>
                    <a:grpFill/>
                    <a:ln w="12700" cap="flat" cmpd="sng" algn="ctr">
                      <a:noFill/>
                      <a:prstDash val="solid"/>
                      <a:miter lim="800000"/>
                    </a:ln>
                    <a:effectLst/>
                  </p:spPr>
                  <p:txBody>
                    <a:bodyPr rtlCol="0" anchor="ctr"/>
                    <a:lstStyle/>
                    <a:p>
                      <a:pPr algn="ctr">
                        <a:defRPr/>
                      </a:pPr>
                      <a:endParaRPr lang="en-US" kern="0" dirty="0">
                        <a:solidFill>
                          <a:prstClr val="white"/>
                        </a:solidFill>
                        <a:latin typeface="Arial" panose="020B0604020202020204" pitchFamily="34" charset="0"/>
                        <a:cs typeface="Arial" panose="020B0604020202020204" pitchFamily="34" charset="0"/>
                      </a:endParaRPr>
                    </a:p>
                  </p:txBody>
                </p:sp>
                <p:sp>
                  <p:nvSpPr>
                    <p:cNvPr id="546" name="Freeform 545"/>
                    <p:cNvSpPr/>
                    <p:nvPr/>
                  </p:nvSpPr>
                  <p:spPr>
                    <a:xfrm>
                      <a:off x="3533152" y="1373720"/>
                      <a:ext cx="252873" cy="503945"/>
                    </a:xfrm>
                    <a:custGeom>
                      <a:avLst/>
                      <a:gdLst>
                        <a:gd name="connsiteX0" fmla="*/ 394558 w 784863"/>
                        <a:gd name="connsiteY0" fmla="*/ 1328395 h 1564135"/>
                        <a:gd name="connsiteX1" fmla="*/ 323485 w 784863"/>
                        <a:gd name="connsiteY1" fmla="*/ 1398765 h 1564135"/>
                        <a:gd name="connsiteX2" fmla="*/ 394558 w 784863"/>
                        <a:gd name="connsiteY2" fmla="*/ 1469135 h 1564135"/>
                        <a:gd name="connsiteX3" fmla="*/ 465631 w 784863"/>
                        <a:gd name="connsiteY3" fmla="*/ 1398765 h 1564135"/>
                        <a:gd name="connsiteX4" fmla="*/ 394558 w 784863"/>
                        <a:gd name="connsiteY4" fmla="*/ 1328395 h 1564135"/>
                        <a:gd name="connsiteX5" fmla="*/ 52120 w 784863"/>
                        <a:gd name="connsiteY5" fmla="*/ 239049 h 1564135"/>
                        <a:gd name="connsiteX6" fmla="*/ 52120 w 784863"/>
                        <a:gd name="connsiteY6" fmla="*/ 1254063 h 1564135"/>
                        <a:gd name="connsiteX7" fmla="*/ 735701 w 784863"/>
                        <a:gd name="connsiteY7" fmla="*/ 1254063 h 1564135"/>
                        <a:gd name="connsiteX8" fmla="*/ 735701 w 784863"/>
                        <a:gd name="connsiteY8" fmla="*/ 239049 h 1564135"/>
                        <a:gd name="connsiteX9" fmla="*/ 301496 w 784863"/>
                        <a:gd name="connsiteY9" fmla="*/ 87564 h 1564135"/>
                        <a:gd name="connsiteX10" fmla="*/ 289428 w 784863"/>
                        <a:gd name="connsiteY10" fmla="*/ 92563 h 1564135"/>
                        <a:gd name="connsiteX11" fmla="*/ 284429 w 784863"/>
                        <a:gd name="connsiteY11" fmla="*/ 104631 h 1564135"/>
                        <a:gd name="connsiteX12" fmla="*/ 284429 w 784863"/>
                        <a:gd name="connsiteY12" fmla="*/ 104630 h 1564135"/>
                        <a:gd name="connsiteX13" fmla="*/ 284429 w 784863"/>
                        <a:gd name="connsiteY13" fmla="*/ 104631 h 1564135"/>
                        <a:gd name="connsiteX14" fmla="*/ 284429 w 784863"/>
                        <a:gd name="connsiteY14" fmla="*/ 104631 h 1564135"/>
                        <a:gd name="connsiteX15" fmla="*/ 289428 w 784863"/>
                        <a:gd name="connsiteY15" fmla="*/ 116698 h 1564135"/>
                        <a:gd name="connsiteX16" fmla="*/ 301496 w 784863"/>
                        <a:gd name="connsiteY16" fmla="*/ 121697 h 1564135"/>
                        <a:gd name="connsiteX17" fmla="*/ 493911 w 784863"/>
                        <a:gd name="connsiteY17" fmla="*/ 121698 h 1564135"/>
                        <a:gd name="connsiteX18" fmla="*/ 510978 w 784863"/>
                        <a:gd name="connsiteY18" fmla="*/ 104631 h 1564135"/>
                        <a:gd name="connsiteX19" fmla="*/ 510979 w 784863"/>
                        <a:gd name="connsiteY19" fmla="*/ 104631 h 1564135"/>
                        <a:gd name="connsiteX20" fmla="*/ 493912 w 784863"/>
                        <a:gd name="connsiteY20" fmla="*/ 87564 h 1564135"/>
                        <a:gd name="connsiteX21" fmla="*/ 100926 w 784863"/>
                        <a:gd name="connsiteY21" fmla="*/ 0 h 1564135"/>
                        <a:gd name="connsiteX22" fmla="*/ 683937 w 784863"/>
                        <a:gd name="connsiteY22" fmla="*/ 0 h 1564135"/>
                        <a:gd name="connsiteX23" fmla="*/ 784863 w 784863"/>
                        <a:gd name="connsiteY23" fmla="*/ 100926 h 1564135"/>
                        <a:gd name="connsiteX24" fmla="*/ 784863 w 784863"/>
                        <a:gd name="connsiteY24" fmla="*/ 1463209 h 1564135"/>
                        <a:gd name="connsiteX25" fmla="*/ 683937 w 784863"/>
                        <a:gd name="connsiteY25" fmla="*/ 1564135 h 1564135"/>
                        <a:gd name="connsiteX26" fmla="*/ 100926 w 784863"/>
                        <a:gd name="connsiteY26" fmla="*/ 1564135 h 1564135"/>
                        <a:gd name="connsiteX27" fmla="*/ 0 w 784863"/>
                        <a:gd name="connsiteY27" fmla="*/ 1463209 h 1564135"/>
                        <a:gd name="connsiteX28" fmla="*/ 0 w 784863"/>
                        <a:gd name="connsiteY28" fmla="*/ 100926 h 1564135"/>
                        <a:gd name="connsiteX29" fmla="*/ 100926 w 784863"/>
                        <a:gd name="connsiteY29" fmla="*/ 0 h 1564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84863" h="1564135">
                          <a:moveTo>
                            <a:pt x="394558" y="1328395"/>
                          </a:moveTo>
                          <a:cubicBezTo>
                            <a:pt x="355305" y="1328395"/>
                            <a:pt x="323485" y="1359901"/>
                            <a:pt x="323485" y="1398765"/>
                          </a:cubicBezTo>
                          <a:cubicBezTo>
                            <a:pt x="323485" y="1437629"/>
                            <a:pt x="355305" y="1469135"/>
                            <a:pt x="394558" y="1469135"/>
                          </a:cubicBezTo>
                          <a:cubicBezTo>
                            <a:pt x="433811" y="1469135"/>
                            <a:pt x="465631" y="1437629"/>
                            <a:pt x="465631" y="1398765"/>
                          </a:cubicBezTo>
                          <a:cubicBezTo>
                            <a:pt x="465631" y="1359901"/>
                            <a:pt x="433811" y="1328395"/>
                            <a:pt x="394558" y="1328395"/>
                          </a:cubicBezTo>
                          <a:close/>
                          <a:moveTo>
                            <a:pt x="52120" y="239049"/>
                          </a:moveTo>
                          <a:lnTo>
                            <a:pt x="52120" y="1254063"/>
                          </a:lnTo>
                          <a:lnTo>
                            <a:pt x="735701" y="1254063"/>
                          </a:lnTo>
                          <a:lnTo>
                            <a:pt x="735701" y="239049"/>
                          </a:lnTo>
                          <a:close/>
                          <a:moveTo>
                            <a:pt x="301496" y="87564"/>
                          </a:moveTo>
                          <a:cubicBezTo>
                            <a:pt x="296783" y="87564"/>
                            <a:pt x="292516" y="89474"/>
                            <a:pt x="289428" y="92563"/>
                          </a:cubicBezTo>
                          <a:lnTo>
                            <a:pt x="284429" y="104631"/>
                          </a:lnTo>
                          <a:lnTo>
                            <a:pt x="284429" y="104630"/>
                          </a:lnTo>
                          <a:lnTo>
                            <a:pt x="284429" y="104631"/>
                          </a:lnTo>
                          <a:lnTo>
                            <a:pt x="284429" y="104631"/>
                          </a:lnTo>
                          <a:lnTo>
                            <a:pt x="289428" y="116698"/>
                          </a:lnTo>
                          <a:cubicBezTo>
                            <a:pt x="292516" y="119787"/>
                            <a:pt x="296783" y="121697"/>
                            <a:pt x="301496" y="121697"/>
                          </a:cubicBezTo>
                          <a:lnTo>
                            <a:pt x="493911" y="121698"/>
                          </a:lnTo>
                          <a:cubicBezTo>
                            <a:pt x="503337" y="121698"/>
                            <a:pt x="510978" y="114057"/>
                            <a:pt x="510978" y="104631"/>
                          </a:cubicBezTo>
                          <a:lnTo>
                            <a:pt x="510979" y="104631"/>
                          </a:lnTo>
                          <a:cubicBezTo>
                            <a:pt x="510979" y="95205"/>
                            <a:pt x="503338" y="87564"/>
                            <a:pt x="493912" y="87564"/>
                          </a:cubicBezTo>
                          <a:close/>
                          <a:moveTo>
                            <a:pt x="100926" y="0"/>
                          </a:moveTo>
                          <a:lnTo>
                            <a:pt x="683937" y="0"/>
                          </a:lnTo>
                          <a:cubicBezTo>
                            <a:pt x="739677" y="0"/>
                            <a:pt x="784863" y="45186"/>
                            <a:pt x="784863" y="100926"/>
                          </a:cubicBezTo>
                          <a:lnTo>
                            <a:pt x="784863" y="1463209"/>
                          </a:lnTo>
                          <a:cubicBezTo>
                            <a:pt x="784863" y="1518949"/>
                            <a:pt x="739677" y="1564135"/>
                            <a:pt x="683937" y="1564135"/>
                          </a:cubicBezTo>
                          <a:lnTo>
                            <a:pt x="100926" y="1564135"/>
                          </a:lnTo>
                          <a:cubicBezTo>
                            <a:pt x="45186" y="1564135"/>
                            <a:pt x="0" y="1518949"/>
                            <a:pt x="0" y="1463209"/>
                          </a:cubicBezTo>
                          <a:lnTo>
                            <a:pt x="0" y="100926"/>
                          </a:lnTo>
                          <a:cubicBezTo>
                            <a:pt x="0" y="45186"/>
                            <a:pt x="45186" y="0"/>
                            <a:pt x="100926" y="0"/>
                          </a:cubicBezTo>
                          <a:close/>
                        </a:path>
                      </a:pathLst>
                    </a:custGeom>
                    <a:grpFill/>
                    <a:ln w="12700" cap="flat" cmpd="sng" algn="ctr">
                      <a:noFill/>
                      <a:prstDash val="solid"/>
                      <a:miter lim="800000"/>
                    </a:ln>
                    <a:effectLst/>
                  </p:spPr>
                  <p:txBody>
                    <a:bodyPr rtlCol="0" anchor="ctr"/>
                    <a:lstStyle/>
                    <a:p>
                      <a:pPr algn="ctr">
                        <a:defRPr/>
                      </a:pPr>
                      <a:endParaRPr lang="en-US" kern="0" dirty="0">
                        <a:solidFill>
                          <a:prstClr val="white"/>
                        </a:solidFill>
                        <a:latin typeface="Arial" panose="020B0604020202020204" pitchFamily="34" charset="0"/>
                        <a:cs typeface="Arial" panose="020B0604020202020204" pitchFamily="34" charset="0"/>
                      </a:endParaRPr>
                    </a:p>
                  </p:txBody>
                </p:sp>
              </p:grpSp>
              <p:grpSp>
                <p:nvGrpSpPr>
                  <p:cNvPr id="448" name="Group 447"/>
                  <p:cNvGrpSpPr/>
                  <p:nvPr/>
                </p:nvGrpSpPr>
                <p:grpSpPr>
                  <a:xfrm flipH="1">
                    <a:off x="3975172" y="4316669"/>
                    <a:ext cx="176562" cy="145770"/>
                    <a:chOff x="625727" y="1234060"/>
                    <a:chExt cx="820043" cy="677028"/>
                  </a:xfrm>
                  <a:solidFill>
                    <a:schemeClr val="tx1">
                      <a:lumMod val="50000"/>
                      <a:lumOff val="50000"/>
                    </a:schemeClr>
                  </a:solidFill>
                  <a:effectLst/>
                </p:grpSpPr>
                <p:grpSp>
                  <p:nvGrpSpPr>
                    <p:cNvPr id="532" name="Group 531"/>
                    <p:cNvGrpSpPr/>
                    <p:nvPr/>
                  </p:nvGrpSpPr>
                  <p:grpSpPr>
                    <a:xfrm>
                      <a:off x="702106" y="1329354"/>
                      <a:ext cx="664085" cy="335235"/>
                      <a:chOff x="3536454" y="-10087570"/>
                      <a:chExt cx="2061179" cy="1040500"/>
                    </a:xfrm>
                    <a:grpFill/>
                  </p:grpSpPr>
                  <p:sp>
                    <p:nvSpPr>
                      <p:cNvPr id="536" name="Freeform 195"/>
                      <p:cNvSpPr>
                        <a:spLocks/>
                      </p:cNvSpPr>
                      <p:nvPr/>
                    </p:nvSpPr>
                    <p:spPr bwMode="auto">
                      <a:xfrm>
                        <a:off x="3536454" y="-9334450"/>
                        <a:ext cx="277467" cy="2873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latin typeface="Arial" panose="020B0604020202020204" pitchFamily="34" charset="0"/>
                          <a:cs typeface="Arial" panose="020B0604020202020204" pitchFamily="34" charset="0"/>
                        </a:endParaRPr>
                      </a:p>
                    </p:txBody>
                  </p:sp>
                  <p:sp>
                    <p:nvSpPr>
                      <p:cNvPr id="537" name="Freeform 196"/>
                      <p:cNvSpPr>
                        <a:spLocks/>
                      </p:cNvSpPr>
                      <p:nvPr/>
                    </p:nvSpPr>
                    <p:spPr bwMode="auto">
                      <a:xfrm>
                        <a:off x="3893197" y="-9582183"/>
                        <a:ext cx="297287" cy="2873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latin typeface="Arial" panose="020B0604020202020204" pitchFamily="34" charset="0"/>
                          <a:cs typeface="Arial" panose="020B0604020202020204" pitchFamily="34" charset="0"/>
                        </a:endParaRPr>
                      </a:p>
                    </p:txBody>
                  </p:sp>
                  <p:sp>
                    <p:nvSpPr>
                      <p:cNvPr id="538" name="Freeform 197"/>
                      <p:cNvSpPr>
                        <a:spLocks/>
                      </p:cNvSpPr>
                      <p:nvPr/>
                    </p:nvSpPr>
                    <p:spPr bwMode="auto">
                      <a:xfrm>
                        <a:off x="4329217" y="-9463270"/>
                        <a:ext cx="277467" cy="2873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latin typeface="Arial" panose="020B0604020202020204" pitchFamily="34" charset="0"/>
                          <a:cs typeface="Arial" panose="020B0604020202020204" pitchFamily="34" charset="0"/>
                        </a:endParaRPr>
                      </a:p>
                    </p:txBody>
                  </p:sp>
                  <p:sp>
                    <p:nvSpPr>
                      <p:cNvPr id="539" name="Freeform 198"/>
                      <p:cNvSpPr>
                        <a:spLocks/>
                      </p:cNvSpPr>
                      <p:nvPr/>
                    </p:nvSpPr>
                    <p:spPr bwMode="auto">
                      <a:xfrm>
                        <a:off x="4646321" y="-9839830"/>
                        <a:ext cx="287380" cy="2873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latin typeface="Arial" panose="020B0604020202020204" pitchFamily="34" charset="0"/>
                          <a:cs typeface="Arial" panose="020B0604020202020204" pitchFamily="34" charset="0"/>
                        </a:endParaRPr>
                      </a:p>
                    </p:txBody>
                  </p:sp>
                  <p:sp>
                    <p:nvSpPr>
                      <p:cNvPr id="540" name="Freeform 199"/>
                      <p:cNvSpPr>
                        <a:spLocks/>
                      </p:cNvSpPr>
                      <p:nvPr/>
                    </p:nvSpPr>
                    <p:spPr bwMode="auto">
                      <a:xfrm>
                        <a:off x="4963424" y="-9602003"/>
                        <a:ext cx="297287" cy="277467"/>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latin typeface="Arial" panose="020B0604020202020204" pitchFamily="34" charset="0"/>
                          <a:cs typeface="Arial" panose="020B0604020202020204" pitchFamily="34" charset="0"/>
                        </a:endParaRPr>
                      </a:p>
                    </p:txBody>
                  </p:sp>
                  <p:sp>
                    <p:nvSpPr>
                      <p:cNvPr id="541" name="Freeform 200"/>
                      <p:cNvSpPr>
                        <a:spLocks/>
                      </p:cNvSpPr>
                      <p:nvPr/>
                    </p:nvSpPr>
                    <p:spPr bwMode="auto">
                      <a:xfrm>
                        <a:off x="5300346" y="-10087570"/>
                        <a:ext cx="297287" cy="28738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latin typeface="Arial" panose="020B0604020202020204" pitchFamily="34" charset="0"/>
                          <a:cs typeface="Arial" panose="020B0604020202020204" pitchFamily="34" charset="0"/>
                        </a:endParaRPr>
                      </a:p>
                    </p:txBody>
                  </p:sp>
                  <p:sp>
                    <p:nvSpPr>
                      <p:cNvPr id="542" name="Freeform 201"/>
                      <p:cNvSpPr>
                        <a:spLocks/>
                      </p:cNvSpPr>
                      <p:nvPr/>
                    </p:nvSpPr>
                    <p:spPr bwMode="auto">
                      <a:xfrm>
                        <a:off x="3625657" y="-9998381"/>
                        <a:ext cx="1882801" cy="862122"/>
                      </a:xfrm>
                      <a:custGeom>
                        <a:avLst/>
                        <a:gdLst>
                          <a:gd name="T0" fmla="*/ 184 w 190"/>
                          <a:gd name="T1" fmla="*/ 0 h 87"/>
                          <a:gd name="T2" fmla="*/ 187 w 190"/>
                          <a:gd name="T3" fmla="*/ 2 h 87"/>
                          <a:gd name="T4" fmla="*/ 188 w 190"/>
                          <a:gd name="T5" fmla="*/ 3 h 87"/>
                          <a:gd name="T6" fmla="*/ 190 w 190"/>
                          <a:gd name="T7" fmla="*/ 6 h 87"/>
                          <a:gd name="T8" fmla="*/ 188 w 190"/>
                          <a:gd name="T9" fmla="*/ 8 h 87"/>
                          <a:gd name="T10" fmla="*/ 150 w 190"/>
                          <a:gd name="T11" fmla="*/ 62 h 87"/>
                          <a:gd name="T12" fmla="*/ 119 w 190"/>
                          <a:gd name="T13" fmla="*/ 38 h 87"/>
                          <a:gd name="T14" fmla="*/ 86 w 190"/>
                          <a:gd name="T15" fmla="*/ 75 h 87"/>
                          <a:gd name="T16" fmla="*/ 43 w 190"/>
                          <a:gd name="T17" fmla="*/ 63 h 87"/>
                          <a:gd name="T18" fmla="*/ 8 w 190"/>
                          <a:gd name="T19" fmla="*/ 87 h 87"/>
                          <a:gd name="T20" fmla="*/ 6 w 190"/>
                          <a:gd name="T21" fmla="*/ 87 h 87"/>
                          <a:gd name="T22" fmla="*/ 5 w 190"/>
                          <a:gd name="T23" fmla="*/ 87 h 87"/>
                          <a:gd name="T24" fmla="*/ 2 w 190"/>
                          <a:gd name="T25" fmla="*/ 87 h 87"/>
                          <a:gd name="T26" fmla="*/ 0 w 190"/>
                          <a:gd name="T27" fmla="*/ 84 h 87"/>
                          <a:gd name="T28" fmla="*/ 0 w 190"/>
                          <a:gd name="T29" fmla="*/ 82 h 87"/>
                          <a:gd name="T30" fmla="*/ 0 w 190"/>
                          <a:gd name="T31" fmla="*/ 79 h 87"/>
                          <a:gd name="T32" fmla="*/ 2 w 190"/>
                          <a:gd name="T33" fmla="*/ 78 h 87"/>
                          <a:gd name="T34" fmla="*/ 42 w 190"/>
                          <a:gd name="T35" fmla="*/ 51 h 87"/>
                          <a:gd name="T36" fmla="*/ 82 w 190"/>
                          <a:gd name="T37" fmla="*/ 62 h 87"/>
                          <a:gd name="T38" fmla="*/ 116 w 190"/>
                          <a:gd name="T39" fmla="*/ 23 h 87"/>
                          <a:gd name="T40" fmla="*/ 149 w 190"/>
                          <a:gd name="T41" fmla="*/ 46 h 87"/>
                          <a:gd name="T42" fmla="*/ 179 w 190"/>
                          <a:gd name="T43" fmla="*/ 3 h 87"/>
                          <a:gd name="T44" fmla="*/ 182 w 190"/>
                          <a:gd name="T45" fmla="*/ 0 h 87"/>
                          <a:gd name="T46" fmla="*/ 184 w 190"/>
                          <a:gd name="T47"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0" h="87">
                            <a:moveTo>
                              <a:pt x="184" y="0"/>
                            </a:moveTo>
                            <a:lnTo>
                              <a:pt x="187" y="2"/>
                            </a:lnTo>
                            <a:lnTo>
                              <a:pt x="188" y="3"/>
                            </a:lnTo>
                            <a:lnTo>
                              <a:pt x="190" y="6"/>
                            </a:lnTo>
                            <a:lnTo>
                              <a:pt x="188" y="8"/>
                            </a:lnTo>
                            <a:lnTo>
                              <a:pt x="150" y="62"/>
                            </a:lnTo>
                            <a:lnTo>
                              <a:pt x="119" y="38"/>
                            </a:lnTo>
                            <a:lnTo>
                              <a:pt x="86" y="75"/>
                            </a:lnTo>
                            <a:lnTo>
                              <a:pt x="43" y="63"/>
                            </a:lnTo>
                            <a:lnTo>
                              <a:pt x="8" y="87"/>
                            </a:lnTo>
                            <a:lnTo>
                              <a:pt x="6" y="87"/>
                            </a:lnTo>
                            <a:lnTo>
                              <a:pt x="5" y="87"/>
                            </a:lnTo>
                            <a:lnTo>
                              <a:pt x="2" y="87"/>
                            </a:lnTo>
                            <a:lnTo>
                              <a:pt x="0" y="84"/>
                            </a:lnTo>
                            <a:lnTo>
                              <a:pt x="0" y="82"/>
                            </a:lnTo>
                            <a:lnTo>
                              <a:pt x="0" y="79"/>
                            </a:lnTo>
                            <a:lnTo>
                              <a:pt x="2" y="78"/>
                            </a:lnTo>
                            <a:lnTo>
                              <a:pt x="42" y="51"/>
                            </a:lnTo>
                            <a:lnTo>
                              <a:pt x="82" y="62"/>
                            </a:lnTo>
                            <a:lnTo>
                              <a:pt x="116" y="23"/>
                            </a:lnTo>
                            <a:lnTo>
                              <a:pt x="149" y="46"/>
                            </a:lnTo>
                            <a:lnTo>
                              <a:pt x="179" y="3"/>
                            </a:lnTo>
                            <a:lnTo>
                              <a:pt x="182" y="0"/>
                            </a:lnTo>
                            <a:lnTo>
                              <a:pt x="18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latin typeface="Arial" panose="020B0604020202020204" pitchFamily="34" charset="0"/>
                          <a:cs typeface="Arial" panose="020B0604020202020204" pitchFamily="34" charset="0"/>
                        </a:endParaRPr>
                      </a:p>
                    </p:txBody>
                  </p:sp>
                </p:grpSp>
                <p:sp>
                  <p:nvSpPr>
                    <p:cNvPr id="533" name="Rectangle 192"/>
                    <p:cNvSpPr>
                      <a:spLocks noChangeArrowheads="1"/>
                    </p:cNvSpPr>
                    <p:nvPr/>
                  </p:nvSpPr>
                  <p:spPr bwMode="auto">
                    <a:xfrm>
                      <a:off x="925599" y="1840185"/>
                      <a:ext cx="217107" cy="4150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latin typeface="Arial" panose="020B0604020202020204" pitchFamily="34" charset="0"/>
                        <a:cs typeface="Arial" panose="020B0604020202020204" pitchFamily="34" charset="0"/>
                      </a:endParaRPr>
                    </a:p>
                  </p:txBody>
                </p:sp>
                <p:sp>
                  <p:nvSpPr>
                    <p:cNvPr id="534" name="Freeform 194"/>
                    <p:cNvSpPr>
                      <a:spLocks/>
                    </p:cNvSpPr>
                    <p:nvPr/>
                  </p:nvSpPr>
                  <p:spPr bwMode="auto">
                    <a:xfrm>
                      <a:off x="858556" y="1894461"/>
                      <a:ext cx="351199" cy="16627"/>
                    </a:xfrm>
                    <a:prstGeom prst="round2SameRect">
                      <a:avLst>
                        <a:gd name="adj1" fmla="val 50000"/>
                        <a:gd name="adj2" fmla="val 0"/>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latin typeface="Arial" panose="020B0604020202020204" pitchFamily="34" charset="0"/>
                        <a:cs typeface="Arial" panose="020B0604020202020204" pitchFamily="34" charset="0"/>
                      </a:endParaRPr>
                    </a:p>
                  </p:txBody>
                </p:sp>
                <p:sp>
                  <p:nvSpPr>
                    <p:cNvPr id="535" name="Freeform 534"/>
                    <p:cNvSpPr/>
                    <p:nvPr/>
                  </p:nvSpPr>
                  <p:spPr>
                    <a:xfrm>
                      <a:off x="625727" y="1234060"/>
                      <a:ext cx="820043" cy="595108"/>
                    </a:xfrm>
                    <a:custGeom>
                      <a:avLst/>
                      <a:gdLst>
                        <a:gd name="connsiteX0" fmla="*/ 160256 w 2545237"/>
                        <a:gd name="connsiteY0" fmla="*/ 164686 h 1847088"/>
                        <a:gd name="connsiteX1" fmla="*/ 160256 w 2545237"/>
                        <a:gd name="connsiteY1" fmla="*/ 1432591 h 1847088"/>
                        <a:gd name="connsiteX2" fmla="*/ 2384981 w 2545237"/>
                        <a:gd name="connsiteY2" fmla="*/ 1432591 h 1847088"/>
                        <a:gd name="connsiteX3" fmla="*/ 2384981 w 2545237"/>
                        <a:gd name="connsiteY3" fmla="*/ 164686 h 1847088"/>
                        <a:gd name="connsiteX4" fmla="*/ 65073 w 2545237"/>
                        <a:gd name="connsiteY4" fmla="*/ 0 h 1847088"/>
                        <a:gd name="connsiteX5" fmla="*/ 2480164 w 2545237"/>
                        <a:gd name="connsiteY5" fmla="*/ 0 h 1847088"/>
                        <a:gd name="connsiteX6" fmla="*/ 2545237 w 2545237"/>
                        <a:gd name="connsiteY6" fmla="*/ 65073 h 1847088"/>
                        <a:gd name="connsiteX7" fmla="*/ 2545237 w 2545237"/>
                        <a:gd name="connsiteY7" fmla="*/ 1782015 h 1847088"/>
                        <a:gd name="connsiteX8" fmla="*/ 2480164 w 2545237"/>
                        <a:gd name="connsiteY8" fmla="*/ 1847088 h 1847088"/>
                        <a:gd name="connsiteX9" fmla="*/ 65073 w 2545237"/>
                        <a:gd name="connsiteY9" fmla="*/ 1847088 h 1847088"/>
                        <a:gd name="connsiteX10" fmla="*/ 0 w 2545237"/>
                        <a:gd name="connsiteY10" fmla="*/ 1782015 h 1847088"/>
                        <a:gd name="connsiteX11" fmla="*/ 0 w 2545237"/>
                        <a:gd name="connsiteY11" fmla="*/ 65073 h 1847088"/>
                        <a:gd name="connsiteX12" fmla="*/ 65073 w 2545237"/>
                        <a:gd name="connsiteY12" fmla="*/ 0 h 1847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45237" h="1847088">
                          <a:moveTo>
                            <a:pt x="160256" y="164686"/>
                          </a:moveTo>
                          <a:lnTo>
                            <a:pt x="160256" y="1432591"/>
                          </a:lnTo>
                          <a:lnTo>
                            <a:pt x="2384981" y="1432591"/>
                          </a:lnTo>
                          <a:lnTo>
                            <a:pt x="2384981" y="164686"/>
                          </a:lnTo>
                          <a:close/>
                          <a:moveTo>
                            <a:pt x="65073" y="0"/>
                          </a:moveTo>
                          <a:lnTo>
                            <a:pt x="2480164" y="0"/>
                          </a:lnTo>
                          <a:cubicBezTo>
                            <a:pt x="2516103" y="0"/>
                            <a:pt x="2545237" y="29134"/>
                            <a:pt x="2545237" y="65073"/>
                          </a:cubicBezTo>
                          <a:lnTo>
                            <a:pt x="2545237" y="1782015"/>
                          </a:lnTo>
                          <a:cubicBezTo>
                            <a:pt x="2545237" y="1817954"/>
                            <a:pt x="2516103" y="1847088"/>
                            <a:pt x="2480164" y="1847088"/>
                          </a:cubicBezTo>
                          <a:lnTo>
                            <a:pt x="65073" y="1847088"/>
                          </a:lnTo>
                          <a:cubicBezTo>
                            <a:pt x="29134" y="1847088"/>
                            <a:pt x="0" y="1817954"/>
                            <a:pt x="0" y="1782015"/>
                          </a:cubicBezTo>
                          <a:lnTo>
                            <a:pt x="0" y="65073"/>
                          </a:lnTo>
                          <a:cubicBezTo>
                            <a:pt x="0" y="29134"/>
                            <a:pt x="29134" y="0"/>
                            <a:pt x="65073" y="0"/>
                          </a:cubicBezTo>
                          <a:close/>
                        </a:path>
                      </a:pathLst>
                    </a:custGeom>
                    <a:grpFill/>
                    <a:ln w="12700" cap="flat" cmpd="sng" algn="ctr">
                      <a:noFill/>
                      <a:prstDash val="solid"/>
                      <a:miter lim="800000"/>
                    </a:ln>
                    <a:effectLst/>
                  </p:spPr>
                  <p:txBody>
                    <a:bodyPr rtlCol="0" anchor="ctr"/>
                    <a:lstStyle/>
                    <a:p>
                      <a:pPr algn="ctr">
                        <a:defRPr/>
                      </a:pPr>
                      <a:endParaRPr lang="en-US" kern="0" dirty="0">
                        <a:solidFill>
                          <a:prstClr val="white"/>
                        </a:solidFill>
                        <a:latin typeface="Arial" panose="020B0604020202020204" pitchFamily="34" charset="0"/>
                        <a:cs typeface="Arial" panose="020B0604020202020204" pitchFamily="34" charset="0"/>
                      </a:endParaRPr>
                    </a:p>
                  </p:txBody>
                </p:sp>
              </p:grpSp>
              <p:grpSp>
                <p:nvGrpSpPr>
                  <p:cNvPr id="449" name="Group 448"/>
                  <p:cNvGrpSpPr/>
                  <p:nvPr/>
                </p:nvGrpSpPr>
                <p:grpSpPr>
                  <a:xfrm>
                    <a:off x="5611689" y="3664069"/>
                    <a:ext cx="131886" cy="192410"/>
                    <a:chOff x="5441373" y="1873613"/>
                    <a:chExt cx="664092" cy="968838"/>
                  </a:xfrm>
                  <a:solidFill>
                    <a:schemeClr val="tx1">
                      <a:lumMod val="50000"/>
                      <a:lumOff val="50000"/>
                    </a:schemeClr>
                  </a:solidFill>
                </p:grpSpPr>
                <p:sp>
                  <p:nvSpPr>
                    <p:cNvPr id="528" name="Freeform 527"/>
                    <p:cNvSpPr/>
                    <p:nvPr/>
                  </p:nvSpPr>
                  <p:spPr>
                    <a:xfrm>
                      <a:off x="5441373" y="1873613"/>
                      <a:ext cx="486152" cy="968838"/>
                    </a:xfrm>
                    <a:custGeom>
                      <a:avLst/>
                      <a:gdLst>
                        <a:gd name="connsiteX0" fmla="*/ 637173 w 1267478"/>
                        <a:gd name="connsiteY0" fmla="*/ 2145226 h 2525923"/>
                        <a:gd name="connsiteX1" fmla="*/ 522397 w 1267478"/>
                        <a:gd name="connsiteY1" fmla="*/ 2258867 h 2525923"/>
                        <a:gd name="connsiteX2" fmla="*/ 637173 w 1267478"/>
                        <a:gd name="connsiteY2" fmla="*/ 2372508 h 2525923"/>
                        <a:gd name="connsiteX3" fmla="*/ 751949 w 1267478"/>
                        <a:gd name="connsiteY3" fmla="*/ 2258867 h 2525923"/>
                        <a:gd name="connsiteX4" fmla="*/ 637173 w 1267478"/>
                        <a:gd name="connsiteY4" fmla="*/ 2145226 h 2525923"/>
                        <a:gd name="connsiteX5" fmla="*/ 486887 w 1267478"/>
                        <a:gd name="connsiteY5" fmla="*/ 141407 h 2525923"/>
                        <a:gd name="connsiteX6" fmla="*/ 467398 w 1267478"/>
                        <a:gd name="connsiteY6" fmla="*/ 149480 h 2525923"/>
                        <a:gd name="connsiteX7" fmla="*/ 459325 w 1267478"/>
                        <a:gd name="connsiteY7" fmla="*/ 168969 h 2525923"/>
                        <a:gd name="connsiteX8" fmla="*/ 467398 w 1267478"/>
                        <a:gd name="connsiteY8" fmla="*/ 188456 h 2525923"/>
                        <a:gd name="connsiteX9" fmla="*/ 486887 w 1267478"/>
                        <a:gd name="connsiteY9" fmla="*/ 196529 h 2525923"/>
                        <a:gd name="connsiteX10" fmla="*/ 797619 w 1267478"/>
                        <a:gd name="connsiteY10" fmla="*/ 196530 h 2525923"/>
                        <a:gd name="connsiteX11" fmla="*/ 825180 w 1267478"/>
                        <a:gd name="connsiteY11" fmla="*/ 168969 h 2525923"/>
                        <a:gd name="connsiteX12" fmla="*/ 825182 w 1267478"/>
                        <a:gd name="connsiteY12" fmla="*/ 168969 h 2525923"/>
                        <a:gd name="connsiteX13" fmla="*/ 797620 w 1267478"/>
                        <a:gd name="connsiteY13" fmla="*/ 141407 h 2525923"/>
                        <a:gd name="connsiteX14" fmla="*/ 162986 w 1267478"/>
                        <a:gd name="connsiteY14" fmla="*/ 0 h 2525923"/>
                        <a:gd name="connsiteX15" fmla="*/ 1104492 w 1267478"/>
                        <a:gd name="connsiteY15" fmla="*/ 0 h 2525923"/>
                        <a:gd name="connsiteX16" fmla="*/ 1267478 w 1267478"/>
                        <a:gd name="connsiteY16" fmla="*/ 162985 h 2525923"/>
                        <a:gd name="connsiteX17" fmla="*/ 1267478 w 1267478"/>
                        <a:gd name="connsiteY17" fmla="*/ 710511 h 2525923"/>
                        <a:gd name="connsiteX18" fmla="*/ 1188086 w 1267478"/>
                        <a:gd name="connsiteY18" fmla="*/ 710511 h 2525923"/>
                        <a:gd name="connsiteX19" fmla="*/ 1188086 w 1267478"/>
                        <a:gd name="connsiteY19" fmla="*/ 386040 h 2525923"/>
                        <a:gd name="connsiteX20" fmla="*/ 84169 w 1267478"/>
                        <a:gd name="connsiteY20" fmla="*/ 386040 h 2525923"/>
                        <a:gd name="connsiteX21" fmla="*/ 84169 w 1267478"/>
                        <a:gd name="connsiteY21" fmla="*/ 2025188 h 2525923"/>
                        <a:gd name="connsiteX22" fmla="*/ 1188086 w 1267478"/>
                        <a:gd name="connsiteY22" fmla="*/ 2025188 h 2525923"/>
                        <a:gd name="connsiteX23" fmla="*/ 1188086 w 1267478"/>
                        <a:gd name="connsiteY23" fmla="*/ 1724499 h 2525923"/>
                        <a:gd name="connsiteX24" fmla="*/ 1267478 w 1267478"/>
                        <a:gd name="connsiteY24" fmla="*/ 1724499 h 2525923"/>
                        <a:gd name="connsiteX25" fmla="*/ 1267478 w 1267478"/>
                        <a:gd name="connsiteY25" fmla="*/ 2362938 h 2525923"/>
                        <a:gd name="connsiteX26" fmla="*/ 1104492 w 1267478"/>
                        <a:gd name="connsiteY26" fmla="*/ 2525923 h 2525923"/>
                        <a:gd name="connsiteX27" fmla="*/ 162986 w 1267478"/>
                        <a:gd name="connsiteY27" fmla="*/ 2525923 h 2525923"/>
                        <a:gd name="connsiteX28" fmla="*/ 0 w 1267478"/>
                        <a:gd name="connsiteY28" fmla="*/ 2362938 h 2525923"/>
                        <a:gd name="connsiteX29" fmla="*/ 0 w 1267478"/>
                        <a:gd name="connsiteY29" fmla="*/ 162985 h 2525923"/>
                        <a:gd name="connsiteX30" fmla="*/ 162986 w 1267478"/>
                        <a:gd name="connsiteY30" fmla="*/ 0 h 2525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67478" h="2525923">
                          <a:moveTo>
                            <a:pt x="637173" y="2145226"/>
                          </a:moveTo>
                          <a:cubicBezTo>
                            <a:pt x="573783" y="2145226"/>
                            <a:pt x="522397" y="2196105"/>
                            <a:pt x="522397" y="2258867"/>
                          </a:cubicBezTo>
                          <a:cubicBezTo>
                            <a:pt x="522397" y="2321628"/>
                            <a:pt x="573783" y="2372508"/>
                            <a:pt x="637173" y="2372508"/>
                          </a:cubicBezTo>
                          <a:cubicBezTo>
                            <a:pt x="700563" y="2372508"/>
                            <a:pt x="751949" y="2321628"/>
                            <a:pt x="751949" y="2258867"/>
                          </a:cubicBezTo>
                          <a:cubicBezTo>
                            <a:pt x="751949" y="2196105"/>
                            <a:pt x="700563" y="2145226"/>
                            <a:pt x="637173" y="2145226"/>
                          </a:cubicBezTo>
                          <a:close/>
                          <a:moveTo>
                            <a:pt x="486887" y="141407"/>
                          </a:moveTo>
                          <a:cubicBezTo>
                            <a:pt x="479276" y="141407"/>
                            <a:pt x="472385" y="144492"/>
                            <a:pt x="467398" y="149480"/>
                          </a:cubicBezTo>
                          <a:lnTo>
                            <a:pt x="459325" y="168969"/>
                          </a:lnTo>
                          <a:lnTo>
                            <a:pt x="467398" y="188456"/>
                          </a:lnTo>
                          <a:cubicBezTo>
                            <a:pt x="472385" y="193444"/>
                            <a:pt x="479276" y="196529"/>
                            <a:pt x="486887" y="196529"/>
                          </a:cubicBezTo>
                          <a:lnTo>
                            <a:pt x="797619" y="196530"/>
                          </a:lnTo>
                          <a:cubicBezTo>
                            <a:pt x="812841" y="196530"/>
                            <a:pt x="825180" y="184191"/>
                            <a:pt x="825180" y="168969"/>
                          </a:cubicBezTo>
                          <a:lnTo>
                            <a:pt x="825182" y="168969"/>
                          </a:lnTo>
                          <a:cubicBezTo>
                            <a:pt x="825182" y="153747"/>
                            <a:pt x="812842" y="141407"/>
                            <a:pt x="797620" y="141407"/>
                          </a:cubicBezTo>
                          <a:close/>
                          <a:moveTo>
                            <a:pt x="162986" y="0"/>
                          </a:moveTo>
                          <a:lnTo>
                            <a:pt x="1104492" y="0"/>
                          </a:lnTo>
                          <a:cubicBezTo>
                            <a:pt x="1194507" y="0"/>
                            <a:pt x="1267478" y="72971"/>
                            <a:pt x="1267478" y="162985"/>
                          </a:cubicBezTo>
                          <a:lnTo>
                            <a:pt x="1267478" y="710511"/>
                          </a:lnTo>
                          <a:lnTo>
                            <a:pt x="1188086" y="710511"/>
                          </a:lnTo>
                          <a:lnTo>
                            <a:pt x="1188086" y="386040"/>
                          </a:lnTo>
                          <a:lnTo>
                            <a:pt x="84169" y="386040"/>
                          </a:lnTo>
                          <a:lnTo>
                            <a:pt x="84169" y="2025188"/>
                          </a:lnTo>
                          <a:lnTo>
                            <a:pt x="1188086" y="2025188"/>
                          </a:lnTo>
                          <a:lnTo>
                            <a:pt x="1188086" y="1724499"/>
                          </a:lnTo>
                          <a:lnTo>
                            <a:pt x="1267478" y="1724499"/>
                          </a:lnTo>
                          <a:lnTo>
                            <a:pt x="1267478" y="2362938"/>
                          </a:lnTo>
                          <a:cubicBezTo>
                            <a:pt x="1267478" y="2452952"/>
                            <a:pt x="1194507" y="2525923"/>
                            <a:pt x="1104492" y="2525923"/>
                          </a:cubicBezTo>
                          <a:lnTo>
                            <a:pt x="162986" y="2525923"/>
                          </a:lnTo>
                          <a:cubicBezTo>
                            <a:pt x="72971" y="2525923"/>
                            <a:pt x="0" y="2452952"/>
                            <a:pt x="0" y="2362938"/>
                          </a:cubicBezTo>
                          <a:lnTo>
                            <a:pt x="0" y="162985"/>
                          </a:lnTo>
                          <a:cubicBezTo>
                            <a:pt x="0" y="72971"/>
                            <a:pt x="72971" y="0"/>
                            <a:pt x="162986" y="0"/>
                          </a:cubicBezTo>
                          <a:close/>
                        </a:path>
                      </a:pathLst>
                    </a:custGeom>
                    <a:grpFill/>
                    <a:ln w="12700" cap="flat" cmpd="sng" algn="ctr">
                      <a:noFill/>
                      <a:prstDash val="solid"/>
                      <a:miter lim="800000"/>
                    </a:ln>
                    <a:effectLst/>
                  </p:spPr>
                  <p:txBody>
                    <a:bodyPr rtlCol="0" anchor="ctr"/>
                    <a:lstStyle/>
                    <a:p>
                      <a:pPr algn="ctr">
                        <a:defRPr/>
                      </a:pPr>
                      <a:endParaRPr lang="en-US" kern="0" dirty="0">
                        <a:solidFill>
                          <a:prstClr val="white"/>
                        </a:solidFill>
                        <a:latin typeface="Arial" panose="020B0604020202020204" pitchFamily="34" charset="0"/>
                        <a:cs typeface="Arial" panose="020B0604020202020204" pitchFamily="34" charset="0"/>
                      </a:endParaRPr>
                    </a:p>
                  </p:txBody>
                </p:sp>
                <p:grpSp>
                  <p:nvGrpSpPr>
                    <p:cNvPr id="529" name="Group 528"/>
                    <p:cNvGrpSpPr/>
                    <p:nvPr/>
                  </p:nvGrpSpPr>
                  <p:grpSpPr>
                    <a:xfrm rot="20553555">
                      <a:off x="5723217" y="2148277"/>
                      <a:ext cx="382248" cy="386004"/>
                      <a:chOff x="9994110" y="-10215565"/>
                      <a:chExt cx="1453961" cy="1468256"/>
                    </a:xfrm>
                    <a:grpFill/>
                  </p:grpSpPr>
                  <p:sp>
                    <p:nvSpPr>
                      <p:cNvPr id="530" name="Freeform 379"/>
                      <p:cNvSpPr>
                        <a:spLocks/>
                      </p:cNvSpPr>
                      <p:nvPr/>
                    </p:nvSpPr>
                    <p:spPr bwMode="auto">
                      <a:xfrm>
                        <a:off x="10463204" y="-9730827"/>
                        <a:ext cx="515293" cy="505383"/>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latin typeface="Arial" panose="020B0604020202020204" pitchFamily="34" charset="0"/>
                          <a:cs typeface="Arial" panose="020B0604020202020204" pitchFamily="34" charset="0"/>
                        </a:endParaRPr>
                      </a:p>
                    </p:txBody>
                  </p:sp>
                  <p:sp>
                    <p:nvSpPr>
                      <p:cNvPr id="531" name="Freeform 530"/>
                      <p:cNvSpPr/>
                      <p:nvPr/>
                    </p:nvSpPr>
                    <p:spPr>
                      <a:xfrm>
                        <a:off x="9994110" y="-10215565"/>
                        <a:ext cx="1453961" cy="1468256"/>
                      </a:xfrm>
                      <a:custGeom>
                        <a:avLst/>
                        <a:gdLst>
                          <a:gd name="connsiteX0" fmla="*/ 728658 w 1453961"/>
                          <a:gd name="connsiteY0" fmla="*/ 320760 h 1468256"/>
                          <a:gd name="connsiteX1" fmla="*/ 313611 w 1453961"/>
                          <a:gd name="connsiteY1" fmla="*/ 735807 h 1468256"/>
                          <a:gd name="connsiteX2" fmla="*/ 728658 w 1453961"/>
                          <a:gd name="connsiteY2" fmla="*/ 1150854 h 1468256"/>
                          <a:gd name="connsiteX3" fmla="*/ 1143705 w 1453961"/>
                          <a:gd name="connsiteY3" fmla="*/ 735807 h 1468256"/>
                          <a:gd name="connsiteX4" fmla="*/ 728658 w 1453961"/>
                          <a:gd name="connsiteY4" fmla="*/ 320760 h 1468256"/>
                          <a:gd name="connsiteX5" fmla="*/ 842959 w 1453961"/>
                          <a:gd name="connsiteY5" fmla="*/ 0 h 1468256"/>
                          <a:gd name="connsiteX6" fmla="*/ 855461 w 1453961"/>
                          <a:gd name="connsiteY6" fmla="*/ 102395 h 1468256"/>
                          <a:gd name="connsiteX7" fmla="*/ 860941 w 1453961"/>
                          <a:gd name="connsiteY7" fmla="*/ 147808 h 1468256"/>
                          <a:gd name="connsiteX8" fmla="*/ 951901 w 1453961"/>
                          <a:gd name="connsiteY8" fmla="*/ 176043 h 1468256"/>
                          <a:gd name="connsiteX9" fmla="*/ 1045135 w 1453961"/>
                          <a:gd name="connsiteY9" fmla="*/ 69562 h 1468256"/>
                          <a:gd name="connsiteX10" fmla="*/ 1198895 w 1453961"/>
                          <a:gd name="connsiteY10" fmla="*/ 173782 h 1468256"/>
                          <a:gd name="connsiteX11" fmla="*/ 1150620 w 1453961"/>
                          <a:gd name="connsiteY11" fmla="*/ 264943 h 1468256"/>
                          <a:gd name="connsiteX12" fmla="*/ 1136023 w 1453961"/>
                          <a:gd name="connsiteY12" fmla="*/ 292415 h 1468256"/>
                          <a:gd name="connsiteX13" fmla="*/ 1175429 w 1453961"/>
                          <a:gd name="connsiteY13" fmla="*/ 329983 h 1468256"/>
                          <a:gd name="connsiteX14" fmla="*/ 1200820 w 1453961"/>
                          <a:gd name="connsiteY14" fmla="*/ 363525 h 1468256"/>
                          <a:gd name="connsiteX15" fmla="*/ 1328299 w 1453961"/>
                          <a:gd name="connsiteY15" fmla="*/ 309914 h 1468256"/>
                          <a:gd name="connsiteX16" fmla="*/ 1420850 w 1453961"/>
                          <a:gd name="connsiteY16" fmla="*/ 470968 h 1468256"/>
                          <a:gd name="connsiteX17" fmla="*/ 1337512 w 1453961"/>
                          <a:gd name="connsiteY17" fmla="*/ 531761 h 1468256"/>
                          <a:gd name="connsiteX18" fmla="*/ 1302714 w 1453961"/>
                          <a:gd name="connsiteY18" fmla="*/ 557071 h 1468256"/>
                          <a:gd name="connsiteX19" fmla="*/ 1321424 w 1453961"/>
                          <a:gd name="connsiteY19" fmla="*/ 621551 h 1468256"/>
                          <a:gd name="connsiteX20" fmla="*/ 1324985 w 1453961"/>
                          <a:gd name="connsiteY20" fmla="*/ 659224 h 1468256"/>
                          <a:gd name="connsiteX21" fmla="*/ 1453961 w 1453961"/>
                          <a:gd name="connsiteY21" fmla="*/ 675497 h 1468256"/>
                          <a:gd name="connsiteX22" fmla="*/ 1453586 w 1453961"/>
                          <a:gd name="connsiteY22" fmla="*/ 861249 h 1468256"/>
                          <a:gd name="connsiteX23" fmla="*/ 1351017 w 1453961"/>
                          <a:gd name="connsiteY23" fmla="*/ 872229 h 1468256"/>
                          <a:gd name="connsiteX24" fmla="*/ 1314164 w 1453961"/>
                          <a:gd name="connsiteY24" fmla="*/ 876122 h 1468256"/>
                          <a:gd name="connsiteX25" fmla="*/ 1285395 w 1453961"/>
                          <a:gd name="connsiteY25" fmla="*/ 968803 h 1468256"/>
                          <a:gd name="connsiteX26" fmla="*/ 1388611 w 1453961"/>
                          <a:gd name="connsiteY26" fmla="*/ 1047123 h 1468256"/>
                          <a:gd name="connsiteX27" fmla="*/ 1295409 w 1453961"/>
                          <a:gd name="connsiteY27" fmla="*/ 1207801 h 1468256"/>
                          <a:gd name="connsiteX28" fmla="*/ 1201092 w 1453961"/>
                          <a:gd name="connsiteY28" fmla="*/ 1166026 h 1468256"/>
                          <a:gd name="connsiteX29" fmla="*/ 1165394 w 1453961"/>
                          <a:gd name="connsiteY29" fmla="*/ 1150154 h 1468256"/>
                          <a:gd name="connsiteX30" fmla="*/ 1134483 w 1453961"/>
                          <a:gd name="connsiteY30" fmla="*/ 1182577 h 1468256"/>
                          <a:gd name="connsiteX31" fmla="*/ 1091151 w 1453961"/>
                          <a:gd name="connsiteY31" fmla="*/ 1215379 h 1468256"/>
                          <a:gd name="connsiteX32" fmla="*/ 1142648 w 1453961"/>
                          <a:gd name="connsiteY32" fmla="*/ 1337829 h 1468256"/>
                          <a:gd name="connsiteX33" fmla="*/ 981594 w 1453961"/>
                          <a:gd name="connsiteY33" fmla="*/ 1430380 h 1468256"/>
                          <a:gd name="connsiteX34" fmla="*/ 920800 w 1453961"/>
                          <a:gd name="connsiteY34" fmla="*/ 1347042 h 1468256"/>
                          <a:gd name="connsiteX35" fmla="*/ 896134 w 1453961"/>
                          <a:gd name="connsiteY35" fmla="*/ 1313129 h 1468256"/>
                          <a:gd name="connsiteX36" fmla="*/ 842915 w 1453961"/>
                          <a:gd name="connsiteY36" fmla="*/ 1328572 h 1468256"/>
                          <a:gd name="connsiteX37" fmla="*/ 808567 w 1453961"/>
                          <a:gd name="connsiteY37" fmla="*/ 1331819 h 1468256"/>
                          <a:gd name="connsiteX38" fmla="*/ 791353 w 1453961"/>
                          <a:gd name="connsiteY38" fmla="*/ 1468256 h 1468256"/>
                          <a:gd name="connsiteX39" fmla="*/ 605601 w 1453961"/>
                          <a:gd name="connsiteY39" fmla="*/ 1467880 h 1468256"/>
                          <a:gd name="connsiteX40" fmla="*/ 594622 w 1453961"/>
                          <a:gd name="connsiteY40" fmla="*/ 1365311 h 1468256"/>
                          <a:gd name="connsiteX41" fmla="*/ 590029 w 1453961"/>
                          <a:gd name="connsiteY41" fmla="*/ 1321836 h 1468256"/>
                          <a:gd name="connsiteX42" fmla="*/ 493741 w 1453961"/>
                          <a:gd name="connsiteY42" fmla="*/ 1291946 h 1468256"/>
                          <a:gd name="connsiteX43" fmla="*/ 414967 w 1453961"/>
                          <a:gd name="connsiteY43" fmla="*/ 1395762 h 1468256"/>
                          <a:gd name="connsiteX44" fmla="*/ 254289 w 1453961"/>
                          <a:gd name="connsiteY44" fmla="*/ 1302561 h 1468256"/>
                          <a:gd name="connsiteX45" fmla="*/ 296064 w 1453961"/>
                          <a:gd name="connsiteY45" fmla="*/ 1208244 h 1468256"/>
                          <a:gd name="connsiteX46" fmla="*/ 312644 w 1453961"/>
                          <a:gd name="connsiteY46" fmla="*/ 1170952 h 1468256"/>
                          <a:gd name="connsiteX47" fmla="*/ 281889 w 1453961"/>
                          <a:gd name="connsiteY47" fmla="*/ 1141631 h 1468256"/>
                          <a:gd name="connsiteX48" fmla="*/ 250359 w 1453961"/>
                          <a:gd name="connsiteY48" fmla="*/ 1099979 h 1468256"/>
                          <a:gd name="connsiteX49" fmla="*/ 130881 w 1453961"/>
                          <a:gd name="connsiteY49" fmla="*/ 1159752 h 1468256"/>
                          <a:gd name="connsiteX50" fmla="*/ 27943 w 1453961"/>
                          <a:gd name="connsiteY50" fmla="*/ 1005131 h 1468256"/>
                          <a:gd name="connsiteX51" fmla="*/ 148624 w 1453961"/>
                          <a:gd name="connsiteY51" fmla="*/ 904398 h 1468256"/>
                          <a:gd name="connsiteX52" fmla="*/ 151039 w 1453961"/>
                          <a:gd name="connsiteY52" fmla="*/ 902256 h 1468256"/>
                          <a:gd name="connsiteX53" fmla="*/ 135894 w 1453961"/>
                          <a:gd name="connsiteY53" fmla="*/ 850063 h 1468256"/>
                          <a:gd name="connsiteX54" fmla="*/ 132311 w 1453961"/>
                          <a:gd name="connsiteY54" fmla="*/ 812160 h 1468256"/>
                          <a:gd name="connsiteX55" fmla="*/ 2382 w 1453961"/>
                          <a:gd name="connsiteY55" fmla="*/ 797724 h 1468256"/>
                          <a:gd name="connsiteX56" fmla="*/ 0 w 1453961"/>
                          <a:gd name="connsiteY56" fmla="*/ 611986 h 1468256"/>
                          <a:gd name="connsiteX57" fmla="*/ 102394 w 1453961"/>
                          <a:gd name="connsiteY57" fmla="*/ 599485 h 1468256"/>
                          <a:gd name="connsiteX58" fmla="*/ 143835 w 1453961"/>
                          <a:gd name="connsiteY58" fmla="*/ 594484 h 1468256"/>
                          <a:gd name="connsiteX59" fmla="*/ 161718 w 1453961"/>
                          <a:gd name="connsiteY59" fmla="*/ 528281 h 1468256"/>
                          <a:gd name="connsiteX60" fmla="*/ 166235 w 1453961"/>
                          <a:gd name="connsiteY60" fmla="*/ 518036 h 1468256"/>
                          <a:gd name="connsiteX61" fmla="*/ 51221 w 1453961"/>
                          <a:gd name="connsiteY61" fmla="*/ 424511 h 1468256"/>
                          <a:gd name="connsiteX62" fmla="*/ 149768 w 1453961"/>
                          <a:gd name="connsiteY62" fmla="*/ 267055 h 1468256"/>
                          <a:gd name="connsiteX63" fmla="*/ 242628 w 1453961"/>
                          <a:gd name="connsiteY63" fmla="*/ 311976 h 1468256"/>
                          <a:gd name="connsiteX64" fmla="*/ 281378 w 1453961"/>
                          <a:gd name="connsiteY64" fmla="*/ 330788 h 1468256"/>
                          <a:gd name="connsiteX65" fmla="*/ 333671 w 1453961"/>
                          <a:gd name="connsiteY65" fmla="*/ 279423 h 1468256"/>
                          <a:gd name="connsiteX66" fmla="*/ 352854 w 1453961"/>
                          <a:gd name="connsiteY66" fmla="*/ 264809 h 1468256"/>
                          <a:gd name="connsiteX67" fmla="*/ 302048 w 1453961"/>
                          <a:gd name="connsiteY67" fmla="*/ 131649 h 1468256"/>
                          <a:gd name="connsiteX68" fmla="*/ 466120 w 1453961"/>
                          <a:gd name="connsiteY68" fmla="*/ 44561 h 1468256"/>
                          <a:gd name="connsiteX69" fmla="*/ 524080 w 1453961"/>
                          <a:gd name="connsiteY69" fmla="*/ 129894 h 1468256"/>
                          <a:gd name="connsiteX70" fmla="*/ 545394 w 1453961"/>
                          <a:gd name="connsiteY70" fmla="*/ 161370 h 1468256"/>
                          <a:gd name="connsiteX71" fmla="*/ 607020 w 1453961"/>
                          <a:gd name="connsiteY71" fmla="*/ 144504 h 1468256"/>
                          <a:gd name="connsiteX72" fmla="*/ 641821 w 1453961"/>
                          <a:gd name="connsiteY72" fmla="*/ 140996 h 1468256"/>
                          <a:gd name="connsiteX73" fmla="*/ 657222 w 1453961"/>
                          <a:gd name="connsiteY73" fmla="*/ 2383 h 1468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453961" h="1468256">
                            <a:moveTo>
                              <a:pt x="728658" y="320760"/>
                            </a:moveTo>
                            <a:cubicBezTo>
                              <a:pt x="499434" y="320760"/>
                              <a:pt x="313611" y="506583"/>
                              <a:pt x="313611" y="735807"/>
                            </a:cubicBezTo>
                            <a:cubicBezTo>
                              <a:pt x="313611" y="965031"/>
                              <a:pt x="499434" y="1150854"/>
                              <a:pt x="728658" y="1150854"/>
                            </a:cubicBezTo>
                            <a:cubicBezTo>
                              <a:pt x="957882" y="1150854"/>
                              <a:pt x="1143705" y="965031"/>
                              <a:pt x="1143705" y="735807"/>
                            </a:cubicBezTo>
                            <a:cubicBezTo>
                              <a:pt x="1143705" y="506583"/>
                              <a:pt x="957882" y="320760"/>
                              <a:pt x="728658" y="320760"/>
                            </a:cubicBezTo>
                            <a:close/>
                            <a:moveTo>
                              <a:pt x="842959" y="0"/>
                            </a:moveTo>
                            <a:cubicBezTo>
                              <a:pt x="848515" y="36910"/>
                              <a:pt x="851690" y="68462"/>
                              <a:pt x="855461" y="102395"/>
                            </a:cubicBezTo>
                            <a:lnTo>
                              <a:pt x="860941" y="147808"/>
                            </a:lnTo>
                            <a:lnTo>
                              <a:pt x="951901" y="176043"/>
                            </a:lnTo>
                            <a:lnTo>
                              <a:pt x="1045135" y="69562"/>
                            </a:lnTo>
                            <a:lnTo>
                              <a:pt x="1198895" y="173782"/>
                            </a:lnTo>
                            <a:cubicBezTo>
                              <a:pt x="1182355" y="207242"/>
                              <a:pt x="1166924" y="234946"/>
                              <a:pt x="1150620" y="264943"/>
                            </a:cubicBezTo>
                            <a:lnTo>
                              <a:pt x="1136023" y="292415"/>
                            </a:lnTo>
                            <a:lnTo>
                              <a:pt x="1175429" y="329983"/>
                            </a:lnTo>
                            <a:lnTo>
                              <a:pt x="1200820" y="363525"/>
                            </a:lnTo>
                            <a:lnTo>
                              <a:pt x="1328299" y="309914"/>
                            </a:lnTo>
                            <a:lnTo>
                              <a:pt x="1420850" y="470968"/>
                            </a:lnTo>
                            <a:cubicBezTo>
                              <a:pt x="1391321" y="493798"/>
                              <a:pt x="1365311" y="511940"/>
                              <a:pt x="1337512" y="531761"/>
                            </a:cubicBezTo>
                            <a:lnTo>
                              <a:pt x="1302714" y="557071"/>
                            </a:lnTo>
                            <a:lnTo>
                              <a:pt x="1321424" y="621551"/>
                            </a:lnTo>
                            <a:lnTo>
                              <a:pt x="1324985" y="659224"/>
                            </a:lnTo>
                            <a:lnTo>
                              <a:pt x="1453961" y="675497"/>
                            </a:lnTo>
                            <a:lnTo>
                              <a:pt x="1453586" y="861249"/>
                            </a:lnTo>
                            <a:cubicBezTo>
                              <a:pt x="1416598" y="866256"/>
                              <a:pt x="1385002" y="868963"/>
                              <a:pt x="1351017" y="872229"/>
                            </a:cubicBezTo>
                            <a:lnTo>
                              <a:pt x="1314164" y="876122"/>
                            </a:lnTo>
                            <a:lnTo>
                              <a:pt x="1285395" y="968803"/>
                            </a:lnTo>
                            <a:lnTo>
                              <a:pt x="1388611" y="1047123"/>
                            </a:lnTo>
                            <a:lnTo>
                              <a:pt x="1295409" y="1207801"/>
                            </a:lnTo>
                            <a:cubicBezTo>
                              <a:pt x="1260873" y="1193644"/>
                              <a:pt x="1232157" y="1180190"/>
                              <a:pt x="1201092" y="1166026"/>
                            </a:cubicBezTo>
                            <a:lnTo>
                              <a:pt x="1165394" y="1150154"/>
                            </a:lnTo>
                            <a:lnTo>
                              <a:pt x="1134483" y="1182577"/>
                            </a:lnTo>
                            <a:lnTo>
                              <a:pt x="1091151" y="1215379"/>
                            </a:lnTo>
                            <a:lnTo>
                              <a:pt x="1142648" y="1337829"/>
                            </a:lnTo>
                            <a:lnTo>
                              <a:pt x="981594" y="1430380"/>
                            </a:lnTo>
                            <a:cubicBezTo>
                              <a:pt x="958763" y="1400851"/>
                              <a:pt x="940622" y="1374842"/>
                              <a:pt x="920800" y="1347042"/>
                            </a:cubicBezTo>
                            <a:lnTo>
                              <a:pt x="896134" y="1313129"/>
                            </a:lnTo>
                            <a:lnTo>
                              <a:pt x="842915" y="1328572"/>
                            </a:lnTo>
                            <a:lnTo>
                              <a:pt x="808567" y="1331819"/>
                            </a:lnTo>
                            <a:lnTo>
                              <a:pt x="791353" y="1468256"/>
                            </a:lnTo>
                            <a:lnTo>
                              <a:pt x="605601" y="1467880"/>
                            </a:lnTo>
                            <a:cubicBezTo>
                              <a:pt x="600594" y="1430892"/>
                              <a:pt x="597888" y="1399297"/>
                              <a:pt x="594622" y="1365311"/>
                            </a:cubicBezTo>
                            <a:lnTo>
                              <a:pt x="590029" y="1321836"/>
                            </a:lnTo>
                            <a:lnTo>
                              <a:pt x="493741" y="1291946"/>
                            </a:lnTo>
                            <a:lnTo>
                              <a:pt x="414967" y="1395762"/>
                            </a:lnTo>
                            <a:lnTo>
                              <a:pt x="254289" y="1302561"/>
                            </a:lnTo>
                            <a:cubicBezTo>
                              <a:pt x="268447" y="1268025"/>
                              <a:pt x="281901" y="1239309"/>
                              <a:pt x="296064" y="1208244"/>
                            </a:cubicBezTo>
                            <a:lnTo>
                              <a:pt x="312644" y="1170952"/>
                            </a:lnTo>
                            <a:lnTo>
                              <a:pt x="281889" y="1141631"/>
                            </a:lnTo>
                            <a:lnTo>
                              <a:pt x="250359" y="1099979"/>
                            </a:lnTo>
                            <a:lnTo>
                              <a:pt x="130881" y="1159752"/>
                            </a:lnTo>
                            <a:lnTo>
                              <a:pt x="27943" y="1005131"/>
                            </a:lnTo>
                            <a:cubicBezTo>
                              <a:pt x="69889" y="968048"/>
                              <a:pt x="104628" y="942012"/>
                              <a:pt x="148624" y="904398"/>
                            </a:cubicBezTo>
                            <a:lnTo>
                              <a:pt x="151039" y="902256"/>
                            </a:lnTo>
                            <a:lnTo>
                              <a:pt x="135894" y="850063"/>
                            </a:lnTo>
                            <a:lnTo>
                              <a:pt x="132311" y="812160"/>
                            </a:lnTo>
                            <a:lnTo>
                              <a:pt x="2382" y="797724"/>
                            </a:lnTo>
                            <a:lnTo>
                              <a:pt x="0" y="611986"/>
                            </a:lnTo>
                            <a:cubicBezTo>
                              <a:pt x="36909" y="606430"/>
                              <a:pt x="68461" y="603255"/>
                              <a:pt x="102394" y="599485"/>
                            </a:cubicBezTo>
                            <a:lnTo>
                              <a:pt x="143835" y="594484"/>
                            </a:lnTo>
                            <a:lnTo>
                              <a:pt x="161718" y="528281"/>
                            </a:lnTo>
                            <a:lnTo>
                              <a:pt x="166235" y="518036"/>
                            </a:lnTo>
                            <a:lnTo>
                              <a:pt x="51221" y="424511"/>
                            </a:lnTo>
                            <a:lnTo>
                              <a:pt x="149768" y="267055"/>
                            </a:lnTo>
                            <a:cubicBezTo>
                              <a:pt x="183809" y="282365"/>
                              <a:pt x="212057" y="296776"/>
                              <a:pt x="242628" y="311976"/>
                            </a:cubicBezTo>
                            <a:lnTo>
                              <a:pt x="281378" y="330788"/>
                            </a:lnTo>
                            <a:lnTo>
                              <a:pt x="333671" y="279423"/>
                            </a:lnTo>
                            <a:lnTo>
                              <a:pt x="352854" y="264809"/>
                            </a:lnTo>
                            <a:lnTo>
                              <a:pt x="302048" y="131649"/>
                            </a:lnTo>
                            <a:lnTo>
                              <a:pt x="466120" y="44561"/>
                            </a:lnTo>
                            <a:cubicBezTo>
                              <a:pt x="487946" y="74841"/>
                              <a:pt x="505203" y="101445"/>
                              <a:pt x="524080" y="129894"/>
                            </a:cubicBezTo>
                            <a:lnTo>
                              <a:pt x="545394" y="161370"/>
                            </a:lnTo>
                            <a:lnTo>
                              <a:pt x="607020" y="144504"/>
                            </a:lnTo>
                            <a:lnTo>
                              <a:pt x="641821" y="140996"/>
                            </a:lnTo>
                            <a:lnTo>
                              <a:pt x="657222" y="2383"/>
                            </a:lnTo>
                            <a:close/>
                          </a:path>
                        </a:pathLst>
                      </a:custGeom>
                      <a:grpFill/>
                      <a:ln w="12700" cap="flat" cmpd="sng" algn="ctr">
                        <a:noFill/>
                        <a:prstDash val="solid"/>
                        <a:miter lim="800000"/>
                      </a:ln>
                      <a:effectLst/>
                    </p:spPr>
                    <p:txBody>
                      <a:bodyPr rtlCol="0" anchor="ctr"/>
                      <a:lstStyle/>
                      <a:p>
                        <a:pPr algn="ctr">
                          <a:defRPr/>
                        </a:pPr>
                        <a:endParaRPr lang="en-US" kern="0" dirty="0">
                          <a:solidFill>
                            <a:prstClr val="black"/>
                          </a:solidFill>
                          <a:latin typeface="Arial" panose="020B0604020202020204" pitchFamily="34" charset="0"/>
                          <a:cs typeface="Arial" panose="020B0604020202020204" pitchFamily="34" charset="0"/>
                        </a:endParaRPr>
                      </a:p>
                    </p:txBody>
                  </p:sp>
                </p:grpSp>
              </p:grpSp>
              <p:sp>
                <p:nvSpPr>
                  <p:cNvPr id="450" name="Freeform 449"/>
                  <p:cNvSpPr/>
                  <p:nvPr/>
                </p:nvSpPr>
                <p:spPr>
                  <a:xfrm>
                    <a:off x="4495924" y="1825470"/>
                    <a:ext cx="151202" cy="84464"/>
                  </a:xfrm>
                  <a:custGeom>
                    <a:avLst/>
                    <a:gdLst>
                      <a:gd name="connsiteX0" fmla="*/ 2239327 w 3384550"/>
                      <a:gd name="connsiteY0" fmla="*/ 886570 h 1890667"/>
                      <a:gd name="connsiteX1" fmla="*/ 3288012 w 3384550"/>
                      <a:gd name="connsiteY1" fmla="*/ 1890667 h 1890667"/>
                      <a:gd name="connsiteX2" fmla="*/ 72305 w 3384550"/>
                      <a:gd name="connsiteY2" fmla="*/ 1890667 h 1890667"/>
                      <a:gd name="connsiteX3" fmla="*/ 1111764 w 3384550"/>
                      <a:gd name="connsiteY3" fmla="*/ 895404 h 1890667"/>
                      <a:gd name="connsiteX4" fmla="*/ 1662727 w 3384550"/>
                      <a:gd name="connsiteY4" fmla="*/ 1275795 h 1890667"/>
                      <a:gd name="connsiteX5" fmla="*/ 1666872 w 3384550"/>
                      <a:gd name="connsiteY5" fmla="*/ 1281799 h 1890667"/>
                      <a:gd name="connsiteX6" fmla="*/ 0 w 3384550"/>
                      <a:gd name="connsiteY6" fmla="*/ 127830 h 1890667"/>
                      <a:gd name="connsiteX7" fmla="*/ 1016802 w 3384550"/>
                      <a:gd name="connsiteY7" fmla="*/ 829841 h 1890667"/>
                      <a:gd name="connsiteX8" fmla="*/ 0 w 3384550"/>
                      <a:gd name="connsiteY8" fmla="*/ 1803411 h 1890667"/>
                      <a:gd name="connsiteX9" fmla="*/ 3384550 w 3384550"/>
                      <a:gd name="connsiteY9" fmla="*/ 95894 h 1890667"/>
                      <a:gd name="connsiteX10" fmla="*/ 3384550 w 3384550"/>
                      <a:gd name="connsiteY10" fmla="*/ 1826614 h 1890667"/>
                      <a:gd name="connsiteX11" fmla="*/ 2334289 w 3384550"/>
                      <a:gd name="connsiteY11" fmla="*/ 821007 h 1890667"/>
                      <a:gd name="connsiteX12" fmla="*/ 13792 w 3384550"/>
                      <a:gd name="connsiteY12" fmla="*/ 0 h 1890667"/>
                      <a:gd name="connsiteX13" fmla="*/ 3324502 w 3384550"/>
                      <a:gd name="connsiteY13" fmla="*/ 0 h 1890667"/>
                      <a:gd name="connsiteX14" fmla="*/ 1669147 w 3384550"/>
                      <a:gd name="connsiteY14" fmla="*/ 1142876 h 1890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84550" h="1890667">
                        <a:moveTo>
                          <a:pt x="2239327" y="886570"/>
                        </a:moveTo>
                        <a:lnTo>
                          <a:pt x="3288012" y="1890667"/>
                        </a:lnTo>
                        <a:lnTo>
                          <a:pt x="72305" y="1890667"/>
                        </a:lnTo>
                        <a:lnTo>
                          <a:pt x="1111764" y="895404"/>
                        </a:lnTo>
                        <a:lnTo>
                          <a:pt x="1662727" y="1275795"/>
                        </a:lnTo>
                        <a:lnTo>
                          <a:pt x="1666872" y="1281799"/>
                        </a:lnTo>
                        <a:close/>
                        <a:moveTo>
                          <a:pt x="0" y="127830"/>
                        </a:moveTo>
                        <a:lnTo>
                          <a:pt x="1016802" y="829841"/>
                        </a:lnTo>
                        <a:lnTo>
                          <a:pt x="0" y="1803411"/>
                        </a:lnTo>
                        <a:close/>
                        <a:moveTo>
                          <a:pt x="3384550" y="95894"/>
                        </a:moveTo>
                        <a:lnTo>
                          <a:pt x="3384550" y="1826614"/>
                        </a:lnTo>
                        <a:lnTo>
                          <a:pt x="2334289" y="821007"/>
                        </a:lnTo>
                        <a:close/>
                        <a:moveTo>
                          <a:pt x="13792" y="0"/>
                        </a:moveTo>
                        <a:lnTo>
                          <a:pt x="3324502" y="0"/>
                        </a:lnTo>
                        <a:lnTo>
                          <a:pt x="1669147" y="1142876"/>
                        </a:lnTo>
                        <a:close/>
                      </a:path>
                    </a:pathLst>
                  </a:cu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rial" panose="020B0604020202020204" pitchFamily="34" charset="0"/>
                      <a:cs typeface="Arial" panose="020B0604020202020204" pitchFamily="34" charset="0"/>
                    </a:endParaRPr>
                  </a:p>
                </p:txBody>
              </p:sp>
              <p:sp>
                <p:nvSpPr>
                  <p:cNvPr id="451" name="Freeform 450"/>
                  <p:cNvSpPr/>
                  <p:nvPr/>
                </p:nvSpPr>
                <p:spPr>
                  <a:xfrm>
                    <a:off x="4063047" y="2210593"/>
                    <a:ext cx="170180" cy="112866"/>
                  </a:xfrm>
                  <a:custGeom>
                    <a:avLst/>
                    <a:gdLst>
                      <a:gd name="connsiteX0" fmla="*/ 1428750 w 3581303"/>
                      <a:gd name="connsiteY0" fmla="*/ 1186821 h 2356882"/>
                      <a:gd name="connsiteX1" fmla="*/ 1170913 w 3581303"/>
                      <a:gd name="connsiteY1" fmla="*/ 1470665 h 2356882"/>
                      <a:gd name="connsiteX2" fmla="*/ 1704975 w 3581303"/>
                      <a:gd name="connsiteY2" fmla="*/ 1470665 h 2356882"/>
                      <a:gd name="connsiteX3" fmla="*/ 2399852 w 3581303"/>
                      <a:gd name="connsiteY3" fmla="*/ 1053566 h 2356882"/>
                      <a:gd name="connsiteX4" fmla="*/ 1996988 w 3581303"/>
                      <a:gd name="connsiteY4" fmla="*/ 1054791 h 2356882"/>
                      <a:gd name="connsiteX5" fmla="*/ 2229185 w 3581303"/>
                      <a:gd name="connsiteY5" fmla="*/ 1357085 h 2356882"/>
                      <a:gd name="connsiteX6" fmla="*/ 750090 w 3581303"/>
                      <a:gd name="connsiteY6" fmla="*/ 1053566 h 2356882"/>
                      <a:gd name="connsiteX7" fmla="*/ 347226 w 3581303"/>
                      <a:gd name="connsiteY7" fmla="*/ 1054791 h 2356882"/>
                      <a:gd name="connsiteX8" fmla="*/ 579423 w 3581303"/>
                      <a:gd name="connsiteY8" fmla="*/ 1357085 h 2356882"/>
                      <a:gd name="connsiteX9" fmla="*/ 1394460 w 3581303"/>
                      <a:gd name="connsiteY9" fmla="*/ 620083 h 2356882"/>
                      <a:gd name="connsiteX10" fmla="*/ 975650 w 3581303"/>
                      <a:gd name="connsiteY10" fmla="*/ 866780 h 2356882"/>
                      <a:gd name="connsiteX11" fmla="*/ 1394460 w 3581303"/>
                      <a:gd name="connsiteY11" fmla="*/ 1113477 h 2356882"/>
                      <a:gd name="connsiteX12" fmla="*/ 1813270 w 3581303"/>
                      <a:gd name="connsiteY12" fmla="*/ 866780 h 2356882"/>
                      <a:gd name="connsiteX13" fmla="*/ 1394460 w 3581303"/>
                      <a:gd name="connsiteY13" fmla="*/ 620083 h 2356882"/>
                      <a:gd name="connsiteX14" fmla="*/ 2276550 w 3581303"/>
                      <a:gd name="connsiteY14" fmla="*/ 413030 h 2356882"/>
                      <a:gd name="connsiteX15" fmla="*/ 2075436 w 3581303"/>
                      <a:gd name="connsiteY15" fmla="*/ 699832 h 2356882"/>
                      <a:gd name="connsiteX16" fmla="*/ 2477524 w 3581303"/>
                      <a:gd name="connsiteY16" fmla="*/ 728051 h 2356882"/>
                      <a:gd name="connsiteX17" fmla="*/ 581095 w 3581303"/>
                      <a:gd name="connsiteY17" fmla="*/ 402408 h 2356882"/>
                      <a:gd name="connsiteX18" fmla="*/ 341755 w 3581303"/>
                      <a:gd name="connsiteY18" fmla="*/ 709464 h 2356882"/>
                      <a:gd name="connsiteX19" fmla="*/ 754143 w 3581303"/>
                      <a:gd name="connsiteY19" fmla="*/ 710688 h 2356882"/>
                      <a:gd name="connsiteX20" fmla="*/ 1142338 w 3581303"/>
                      <a:gd name="connsiteY20" fmla="*/ 224796 h 2356882"/>
                      <a:gd name="connsiteX21" fmla="*/ 1418563 w 3581303"/>
                      <a:gd name="connsiteY21" fmla="*/ 508640 h 2356882"/>
                      <a:gd name="connsiteX22" fmla="*/ 1676400 w 3581303"/>
                      <a:gd name="connsiteY22" fmla="*/ 224796 h 2356882"/>
                      <a:gd name="connsiteX23" fmla="*/ 1394460 w 3581303"/>
                      <a:gd name="connsiteY23" fmla="*/ 0 h 2356882"/>
                      <a:gd name="connsiteX24" fmla="*/ 2785110 w 3581303"/>
                      <a:gd name="connsiteY24" fmla="*/ 819150 h 2356882"/>
                      <a:gd name="connsiteX25" fmla="*/ 1394460 w 3581303"/>
                      <a:gd name="connsiteY25" fmla="*/ 1638300 h 2356882"/>
                      <a:gd name="connsiteX26" fmla="*/ 616934 w 3581303"/>
                      <a:gd name="connsiteY26" fmla="*/ 1498402 h 2356882"/>
                      <a:gd name="connsiteX27" fmla="*/ 615416 w 3581303"/>
                      <a:gd name="connsiteY27" fmla="*/ 1497664 h 2356882"/>
                      <a:gd name="connsiteX28" fmla="*/ 702572 w 3581303"/>
                      <a:gd name="connsiteY28" fmla="*/ 1568395 h 2356882"/>
                      <a:gd name="connsiteX29" fmla="*/ 2787650 w 3581303"/>
                      <a:gd name="connsiteY29" fmla="*/ 1209041 h 2356882"/>
                      <a:gd name="connsiteX30" fmla="*/ 2590800 w 3581303"/>
                      <a:gd name="connsiteY30" fmla="*/ 1818641 h 2356882"/>
                      <a:gd name="connsiteX31" fmla="*/ 3556001 w 3581303"/>
                      <a:gd name="connsiteY31" fmla="*/ 1463041 h 2356882"/>
                      <a:gd name="connsiteX32" fmla="*/ 2337453 w 3581303"/>
                      <a:gd name="connsiteY32" fmla="*/ 2355316 h 2356882"/>
                      <a:gd name="connsiteX33" fmla="*/ 1081779 w 3581303"/>
                      <a:gd name="connsiteY33" fmla="*/ 2356882 h 2356882"/>
                      <a:gd name="connsiteX34" fmla="*/ 374 w 3581303"/>
                      <a:gd name="connsiteY34" fmla="*/ 1591707 h 2356882"/>
                      <a:gd name="connsiteX35" fmla="*/ 0 w 3581303"/>
                      <a:gd name="connsiteY35" fmla="*/ 853442 h 2356882"/>
                      <a:gd name="connsiteX36" fmla="*/ 6378 w 3581303"/>
                      <a:gd name="connsiteY36" fmla="*/ 852694 h 2356882"/>
                      <a:gd name="connsiteX37" fmla="*/ 6709 w 3581303"/>
                      <a:gd name="connsiteY37" fmla="*/ 852964 h 2356882"/>
                      <a:gd name="connsiteX38" fmla="*/ 3810 w 3581303"/>
                      <a:gd name="connsiteY38" fmla="*/ 819150 h 2356882"/>
                      <a:gd name="connsiteX39" fmla="*/ 1394460 w 3581303"/>
                      <a:gd name="connsiteY39" fmla="*/ 0 h 2356882"/>
                      <a:gd name="connsiteX0" fmla="*/ 1428750 w 3581303"/>
                      <a:gd name="connsiteY0" fmla="*/ 1186821 h 2356882"/>
                      <a:gd name="connsiteX1" fmla="*/ 1170913 w 3581303"/>
                      <a:gd name="connsiteY1" fmla="*/ 1470665 h 2356882"/>
                      <a:gd name="connsiteX2" fmla="*/ 1704975 w 3581303"/>
                      <a:gd name="connsiteY2" fmla="*/ 1470665 h 2356882"/>
                      <a:gd name="connsiteX3" fmla="*/ 1428750 w 3581303"/>
                      <a:gd name="connsiteY3" fmla="*/ 1186821 h 2356882"/>
                      <a:gd name="connsiteX4" fmla="*/ 2399852 w 3581303"/>
                      <a:gd name="connsiteY4" fmla="*/ 1053566 h 2356882"/>
                      <a:gd name="connsiteX5" fmla="*/ 1996988 w 3581303"/>
                      <a:gd name="connsiteY5" fmla="*/ 1054791 h 2356882"/>
                      <a:gd name="connsiteX6" fmla="*/ 2229185 w 3581303"/>
                      <a:gd name="connsiteY6" fmla="*/ 1357085 h 2356882"/>
                      <a:gd name="connsiteX7" fmla="*/ 2399852 w 3581303"/>
                      <a:gd name="connsiteY7" fmla="*/ 1053566 h 2356882"/>
                      <a:gd name="connsiteX8" fmla="*/ 750090 w 3581303"/>
                      <a:gd name="connsiteY8" fmla="*/ 1053566 h 2356882"/>
                      <a:gd name="connsiteX9" fmla="*/ 347226 w 3581303"/>
                      <a:gd name="connsiteY9" fmla="*/ 1054791 h 2356882"/>
                      <a:gd name="connsiteX10" fmla="*/ 579423 w 3581303"/>
                      <a:gd name="connsiteY10" fmla="*/ 1357085 h 2356882"/>
                      <a:gd name="connsiteX11" fmla="*/ 750090 w 3581303"/>
                      <a:gd name="connsiteY11" fmla="*/ 1053566 h 2356882"/>
                      <a:gd name="connsiteX12" fmla="*/ 1394460 w 3581303"/>
                      <a:gd name="connsiteY12" fmla="*/ 620083 h 2356882"/>
                      <a:gd name="connsiteX13" fmla="*/ 975650 w 3581303"/>
                      <a:gd name="connsiteY13" fmla="*/ 866780 h 2356882"/>
                      <a:gd name="connsiteX14" fmla="*/ 1394460 w 3581303"/>
                      <a:gd name="connsiteY14" fmla="*/ 1113477 h 2356882"/>
                      <a:gd name="connsiteX15" fmla="*/ 1813270 w 3581303"/>
                      <a:gd name="connsiteY15" fmla="*/ 866780 h 2356882"/>
                      <a:gd name="connsiteX16" fmla="*/ 1394460 w 3581303"/>
                      <a:gd name="connsiteY16" fmla="*/ 620083 h 2356882"/>
                      <a:gd name="connsiteX17" fmla="*/ 2276550 w 3581303"/>
                      <a:gd name="connsiteY17" fmla="*/ 413030 h 2356882"/>
                      <a:gd name="connsiteX18" fmla="*/ 2075436 w 3581303"/>
                      <a:gd name="connsiteY18" fmla="*/ 699832 h 2356882"/>
                      <a:gd name="connsiteX19" fmla="*/ 2477524 w 3581303"/>
                      <a:gd name="connsiteY19" fmla="*/ 728051 h 2356882"/>
                      <a:gd name="connsiteX20" fmla="*/ 2276550 w 3581303"/>
                      <a:gd name="connsiteY20" fmla="*/ 413030 h 2356882"/>
                      <a:gd name="connsiteX21" fmla="*/ 581095 w 3581303"/>
                      <a:gd name="connsiteY21" fmla="*/ 402408 h 2356882"/>
                      <a:gd name="connsiteX22" fmla="*/ 341755 w 3581303"/>
                      <a:gd name="connsiteY22" fmla="*/ 709464 h 2356882"/>
                      <a:gd name="connsiteX23" fmla="*/ 754143 w 3581303"/>
                      <a:gd name="connsiteY23" fmla="*/ 710688 h 2356882"/>
                      <a:gd name="connsiteX24" fmla="*/ 581095 w 3581303"/>
                      <a:gd name="connsiteY24" fmla="*/ 402408 h 2356882"/>
                      <a:gd name="connsiteX25" fmla="*/ 1142338 w 3581303"/>
                      <a:gd name="connsiteY25" fmla="*/ 224796 h 2356882"/>
                      <a:gd name="connsiteX26" fmla="*/ 1418563 w 3581303"/>
                      <a:gd name="connsiteY26" fmla="*/ 508640 h 2356882"/>
                      <a:gd name="connsiteX27" fmla="*/ 1676400 w 3581303"/>
                      <a:gd name="connsiteY27" fmla="*/ 224796 h 2356882"/>
                      <a:gd name="connsiteX28" fmla="*/ 1142338 w 3581303"/>
                      <a:gd name="connsiteY28" fmla="*/ 224796 h 2356882"/>
                      <a:gd name="connsiteX29" fmla="*/ 1394460 w 3581303"/>
                      <a:gd name="connsiteY29" fmla="*/ 0 h 2356882"/>
                      <a:gd name="connsiteX30" fmla="*/ 2785110 w 3581303"/>
                      <a:gd name="connsiteY30" fmla="*/ 819150 h 2356882"/>
                      <a:gd name="connsiteX31" fmla="*/ 1394460 w 3581303"/>
                      <a:gd name="connsiteY31" fmla="*/ 1638300 h 2356882"/>
                      <a:gd name="connsiteX32" fmla="*/ 616934 w 3581303"/>
                      <a:gd name="connsiteY32" fmla="*/ 1498402 h 2356882"/>
                      <a:gd name="connsiteX33" fmla="*/ 615416 w 3581303"/>
                      <a:gd name="connsiteY33" fmla="*/ 1497664 h 2356882"/>
                      <a:gd name="connsiteX34" fmla="*/ 702572 w 3581303"/>
                      <a:gd name="connsiteY34" fmla="*/ 1568395 h 2356882"/>
                      <a:gd name="connsiteX35" fmla="*/ 2787650 w 3581303"/>
                      <a:gd name="connsiteY35" fmla="*/ 1209041 h 2356882"/>
                      <a:gd name="connsiteX36" fmla="*/ 2590800 w 3581303"/>
                      <a:gd name="connsiteY36" fmla="*/ 1818641 h 2356882"/>
                      <a:gd name="connsiteX37" fmla="*/ 3556001 w 3581303"/>
                      <a:gd name="connsiteY37" fmla="*/ 1463041 h 2356882"/>
                      <a:gd name="connsiteX38" fmla="*/ 2337453 w 3581303"/>
                      <a:gd name="connsiteY38" fmla="*/ 2355316 h 2356882"/>
                      <a:gd name="connsiteX39" fmla="*/ 1173219 w 3581303"/>
                      <a:gd name="connsiteY39" fmla="*/ 2356882 h 2356882"/>
                      <a:gd name="connsiteX40" fmla="*/ 374 w 3581303"/>
                      <a:gd name="connsiteY40" fmla="*/ 1591707 h 2356882"/>
                      <a:gd name="connsiteX41" fmla="*/ 0 w 3581303"/>
                      <a:gd name="connsiteY41" fmla="*/ 853442 h 2356882"/>
                      <a:gd name="connsiteX42" fmla="*/ 6378 w 3581303"/>
                      <a:gd name="connsiteY42" fmla="*/ 852694 h 2356882"/>
                      <a:gd name="connsiteX43" fmla="*/ 6709 w 3581303"/>
                      <a:gd name="connsiteY43" fmla="*/ 852964 h 2356882"/>
                      <a:gd name="connsiteX44" fmla="*/ 3810 w 3581303"/>
                      <a:gd name="connsiteY44" fmla="*/ 819150 h 2356882"/>
                      <a:gd name="connsiteX45" fmla="*/ 1394460 w 3581303"/>
                      <a:gd name="connsiteY45" fmla="*/ 0 h 2356882"/>
                      <a:gd name="connsiteX0" fmla="*/ 1428750 w 3581303"/>
                      <a:gd name="connsiteY0" fmla="*/ 1186821 h 2356882"/>
                      <a:gd name="connsiteX1" fmla="*/ 1170913 w 3581303"/>
                      <a:gd name="connsiteY1" fmla="*/ 1470665 h 2356882"/>
                      <a:gd name="connsiteX2" fmla="*/ 1704975 w 3581303"/>
                      <a:gd name="connsiteY2" fmla="*/ 1470665 h 2356882"/>
                      <a:gd name="connsiteX3" fmla="*/ 1428750 w 3581303"/>
                      <a:gd name="connsiteY3" fmla="*/ 1186821 h 2356882"/>
                      <a:gd name="connsiteX4" fmla="*/ 2399852 w 3581303"/>
                      <a:gd name="connsiteY4" fmla="*/ 1053566 h 2356882"/>
                      <a:gd name="connsiteX5" fmla="*/ 1996988 w 3581303"/>
                      <a:gd name="connsiteY5" fmla="*/ 1054791 h 2356882"/>
                      <a:gd name="connsiteX6" fmla="*/ 2229185 w 3581303"/>
                      <a:gd name="connsiteY6" fmla="*/ 1357085 h 2356882"/>
                      <a:gd name="connsiteX7" fmla="*/ 2399852 w 3581303"/>
                      <a:gd name="connsiteY7" fmla="*/ 1053566 h 2356882"/>
                      <a:gd name="connsiteX8" fmla="*/ 750090 w 3581303"/>
                      <a:gd name="connsiteY8" fmla="*/ 1053566 h 2356882"/>
                      <a:gd name="connsiteX9" fmla="*/ 347226 w 3581303"/>
                      <a:gd name="connsiteY9" fmla="*/ 1054791 h 2356882"/>
                      <a:gd name="connsiteX10" fmla="*/ 579423 w 3581303"/>
                      <a:gd name="connsiteY10" fmla="*/ 1357085 h 2356882"/>
                      <a:gd name="connsiteX11" fmla="*/ 750090 w 3581303"/>
                      <a:gd name="connsiteY11" fmla="*/ 1053566 h 2356882"/>
                      <a:gd name="connsiteX12" fmla="*/ 1394460 w 3581303"/>
                      <a:gd name="connsiteY12" fmla="*/ 620083 h 2356882"/>
                      <a:gd name="connsiteX13" fmla="*/ 975650 w 3581303"/>
                      <a:gd name="connsiteY13" fmla="*/ 866780 h 2356882"/>
                      <a:gd name="connsiteX14" fmla="*/ 1394460 w 3581303"/>
                      <a:gd name="connsiteY14" fmla="*/ 1113477 h 2356882"/>
                      <a:gd name="connsiteX15" fmla="*/ 1813270 w 3581303"/>
                      <a:gd name="connsiteY15" fmla="*/ 866780 h 2356882"/>
                      <a:gd name="connsiteX16" fmla="*/ 1394460 w 3581303"/>
                      <a:gd name="connsiteY16" fmla="*/ 620083 h 2356882"/>
                      <a:gd name="connsiteX17" fmla="*/ 2276550 w 3581303"/>
                      <a:gd name="connsiteY17" fmla="*/ 413030 h 2356882"/>
                      <a:gd name="connsiteX18" fmla="*/ 2075436 w 3581303"/>
                      <a:gd name="connsiteY18" fmla="*/ 699832 h 2356882"/>
                      <a:gd name="connsiteX19" fmla="*/ 2477524 w 3581303"/>
                      <a:gd name="connsiteY19" fmla="*/ 728051 h 2356882"/>
                      <a:gd name="connsiteX20" fmla="*/ 2276550 w 3581303"/>
                      <a:gd name="connsiteY20" fmla="*/ 413030 h 2356882"/>
                      <a:gd name="connsiteX21" fmla="*/ 581095 w 3581303"/>
                      <a:gd name="connsiteY21" fmla="*/ 402408 h 2356882"/>
                      <a:gd name="connsiteX22" fmla="*/ 341755 w 3581303"/>
                      <a:gd name="connsiteY22" fmla="*/ 709464 h 2356882"/>
                      <a:gd name="connsiteX23" fmla="*/ 754143 w 3581303"/>
                      <a:gd name="connsiteY23" fmla="*/ 710688 h 2356882"/>
                      <a:gd name="connsiteX24" fmla="*/ 581095 w 3581303"/>
                      <a:gd name="connsiteY24" fmla="*/ 402408 h 2356882"/>
                      <a:gd name="connsiteX25" fmla="*/ 1142338 w 3581303"/>
                      <a:gd name="connsiteY25" fmla="*/ 224796 h 2356882"/>
                      <a:gd name="connsiteX26" fmla="*/ 1418563 w 3581303"/>
                      <a:gd name="connsiteY26" fmla="*/ 508640 h 2356882"/>
                      <a:gd name="connsiteX27" fmla="*/ 1676400 w 3581303"/>
                      <a:gd name="connsiteY27" fmla="*/ 224796 h 2356882"/>
                      <a:gd name="connsiteX28" fmla="*/ 1142338 w 3581303"/>
                      <a:gd name="connsiteY28" fmla="*/ 224796 h 2356882"/>
                      <a:gd name="connsiteX29" fmla="*/ 1394460 w 3581303"/>
                      <a:gd name="connsiteY29" fmla="*/ 0 h 2356882"/>
                      <a:gd name="connsiteX30" fmla="*/ 2785110 w 3581303"/>
                      <a:gd name="connsiteY30" fmla="*/ 819150 h 2356882"/>
                      <a:gd name="connsiteX31" fmla="*/ 1394460 w 3581303"/>
                      <a:gd name="connsiteY31" fmla="*/ 1638300 h 2356882"/>
                      <a:gd name="connsiteX32" fmla="*/ 616934 w 3581303"/>
                      <a:gd name="connsiteY32" fmla="*/ 1498402 h 2356882"/>
                      <a:gd name="connsiteX33" fmla="*/ 615416 w 3581303"/>
                      <a:gd name="connsiteY33" fmla="*/ 1497664 h 2356882"/>
                      <a:gd name="connsiteX34" fmla="*/ 702572 w 3581303"/>
                      <a:gd name="connsiteY34" fmla="*/ 1568395 h 2356882"/>
                      <a:gd name="connsiteX35" fmla="*/ 2787650 w 3581303"/>
                      <a:gd name="connsiteY35" fmla="*/ 1209041 h 2356882"/>
                      <a:gd name="connsiteX36" fmla="*/ 2590800 w 3581303"/>
                      <a:gd name="connsiteY36" fmla="*/ 1818641 h 2356882"/>
                      <a:gd name="connsiteX37" fmla="*/ 3556001 w 3581303"/>
                      <a:gd name="connsiteY37" fmla="*/ 1463041 h 2356882"/>
                      <a:gd name="connsiteX38" fmla="*/ 2337453 w 3581303"/>
                      <a:gd name="connsiteY38" fmla="*/ 2355316 h 2356882"/>
                      <a:gd name="connsiteX39" fmla="*/ 1173219 w 3581303"/>
                      <a:gd name="connsiteY39" fmla="*/ 2356882 h 2356882"/>
                      <a:gd name="connsiteX40" fmla="*/ 374 w 3581303"/>
                      <a:gd name="connsiteY40" fmla="*/ 1591707 h 2356882"/>
                      <a:gd name="connsiteX41" fmla="*/ 0 w 3581303"/>
                      <a:gd name="connsiteY41" fmla="*/ 853442 h 2356882"/>
                      <a:gd name="connsiteX42" fmla="*/ 6378 w 3581303"/>
                      <a:gd name="connsiteY42" fmla="*/ 852694 h 2356882"/>
                      <a:gd name="connsiteX43" fmla="*/ 6709 w 3581303"/>
                      <a:gd name="connsiteY43" fmla="*/ 852964 h 2356882"/>
                      <a:gd name="connsiteX44" fmla="*/ 3810 w 3581303"/>
                      <a:gd name="connsiteY44" fmla="*/ 819150 h 2356882"/>
                      <a:gd name="connsiteX45" fmla="*/ 1394460 w 3581303"/>
                      <a:gd name="connsiteY45" fmla="*/ 0 h 2356882"/>
                      <a:gd name="connsiteX0" fmla="*/ 1428750 w 3581303"/>
                      <a:gd name="connsiteY0" fmla="*/ 1186821 h 2356882"/>
                      <a:gd name="connsiteX1" fmla="*/ 1170913 w 3581303"/>
                      <a:gd name="connsiteY1" fmla="*/ 1470665 h 2356882"/>
                      <a:gd name="connsiteX2" fmla="*/ 1704975 w 3581303"/>
                      <a:gd name="connsiteY2" fmla="*/ 1470665 h 2356882"/>
                      <a:gd name="connsiteX3" fmla="*/ 1428750 w 3581303"/>
                      <a:gd name="connsiteY3" fmla="*/ 1186821 h 2356882"/>
                      <a:gd name="connsiteX4" fmla="*/ 2399852 w 3581303"/>
                      <a:gd name="connsiteY4" fmla="*/ 1053566 h 2356882"/>
                      <a:gd name="connsiteX5" fmla="*/ 1996988 w 3581303"/>
                      <a:gd name="connsiteY5" fmla="*/ 1054791 h 2356882"/>
                      <a:gd name="connsiteX6" fmla="*/ 2229185 w 3581303"/>
                      <a:gd name="connsiteY6" fmla="*/ 1357085 h 2356882"/>
                      <a:gd name="connsiteX7" fmla="*/ 2399852 w 3581303"/>
                      <a:gd name="connsiteY7" fmla="*/ 1053566 h 2356882"/>
                      <a:gd name="connsiteX8" fmla="*/ 750090 w 3581303"/>
                      <a:gd name="connsiteY8" fmla="*/ 1053566 h 2356882"/>
                      <a:gd name="connsiteX9" fmla="*/ 347226 w 3581303"/>
                      <a:gd name="connsiteY9" fmla="*/ 1054791 h 2356882"/>
                      <a:gd name="connsiteX10" fmla="*/ 579423 w 3581303"/>
                      <a:gd name="connsiteY10" fmla="*/ 1357085 h 2356882"/>
                      <a:gd name="connsiteX11" fmla="*/ 750090 w 3581303"/>
                      <a:gd name="connsiteY11" fmla="*/ 1053566 h 2356882"/>
                      <a:gd name="connsiteX12" fmla="*/ 1394460 w 3581303"/>
                      <a:gd name="connsiteY12" fmla="*/ 620083 h 2356882"/>
                      <a:gd name="connsiteX13" fmla="*/ 975650 w 3581303"/>
                      <a:gd name="connsiteY13" fmla="*/ 866780 h 2356882"/>
                      <a:gd name="connsiteX14" fmla="*/ 1394460 w 3581303"/>
                      <a:gd name="connsiteY14" fmla="*/ 1113477 h 2356882"/>
                      <a:gd name="connsiteX15" fmla="*/ 1813270 w 3581303"/>
                      <a:gd name="connsiteY15" fmla="*/ 866780 h 2356882"/>
                      <a:gd name="connsiteX16" fmla="*/ 1394460 w 3581303"/>
                      <a:gd name="connsiteY16" fmla="*/ 620083 h 2356882"/>
                      <a:gd name="connsiteX17" fmla="*/ 2276550 w 3581303"/>
                      <a:gd name="connsiteY17" fmla="*/ 413030 h 2356882"/>
                      <a:gd name="connsiteX18" fmla="*/ 2075436 w 3581303"/>
                      <a:gd name="connsiteY18" fmla="*/ 699832 h 2356882"/>
                      <a:gd name="connsiteX19" fmla="*/ 2477524 w 3581303"/>
                      <a:gd name="connsiteY19" fmla="*/ 728051 h 2356882"/>
                      <a:gd name="connsiteX20" fmla="*/ 2276550 w 3581303"/>
                      <a:gd name="connsiteY20" fmla="*/ 413030 h 2356882"/>
                      <a:gd name="connsiteX21" fmla="*/ 581095 w 3581303"/>
                      <a:gd name="connsiteY21" fmla="*/ 402408 h 2356882"/>
                      <a:gd name="connsiteX22" fmla="*/ 341755 w 3581303"/>
                      <a:gd name="connsiteY22" fmla="*/ 709464 h 2356882"/>
                      <a:gd name="connsiteX23" fmla="*/ 754143 w 3581303"/>
                      <a:gd name="connsiteY23" fmla="*/ 710688 h 2356882"/>
                      <a:gd name="connsiteX24" fmla="*/ 581095 w 3581303"/>
                      <a:gd name="connsiteY24" fmla="*/ 402408 h 2356882"/>
                      <a:gd name="connsiteX25" fmla="*/ 1142338 w 3581303"/>
                      <a:gd name="connsiteY25" fmla="*/ 224796 h 2356882"/>
                      <a:gd name="connsiteX26" fmla="*/ 1418563 w 3581303"/>
                      <a:gd name="connsiteY26" fmla="*/ 508640 h 2356882"/>
                      <a:gd name="connsiteX27" fmla="*/ 1676400 w 3581303"/>
                      <a:gd name="connsiteY27" fmla="*/ 224796 h 2356882"/>
                      <a:gd name="connsiteX28" fmla="*/ 1142338 w 3581303"/>
                      <a:gd name="connsiteY28" fmla="*/ 224796 h 2356882"/>
                      <a:gd name="connsiteX29" fmla="*/ 1394460 w 3581303"/>
                      <a:gd name="connsiteY29" fmla="*/ 0 h 2356882"/>
                      <a:gd name="connsiteX30" fmla="*/ 2785110 w 3581303"/>
                      <a:gd name="connsiteY30" fmla="*/ 819150 h 2356882"/>
                      <a:gd name="connsiteX31" fmla="*/ 1394460 w 3581303"/>
                      <a:gd name="connsiteY31" fmla="*/ 1638300 h 2356882"/>
                      <a:gd name="connsiteX32" fmla="*/ 616934 w 3581303"/>
                      <a:gd name="connsiteY32" fmla="*/ 1498402 h 2356882"/>
                      <a:gd name="connsiteX33" fmla="*/ 615416 w 3581303"/>
                      <a:gd name="connsiteY33" fmla="*/ 1497664 h 2356882"/>
                      <a:gd name="connsiteX34" fmla="*/ 702572 w 3581303"/>
                      <a:gd name="connsiteY34" fmla="*/ 1568395 h 2356882"/>
                      <a:gd name="connsiteX35" fmla="*/ 2787650 w 3581303"/>
                      <a:gd name="connsiteY35" fmla="*/ 1209041 h 2356882"/>
                      <a:gd name="connsiteX36" fmla="*/ 2590800 w 3581303"/>
                      <a:gd name="connsiteY36" fmla="*/ 1818641 h 2356882"/>
                      <a:gd name="connsiteX37" fmla="*/ 3556001 w 3581303"/>
                      <a:gd name="connsiteY37" fmla="*/ 1463041 h 2356882"/>
                      <a:gd name="connsiteX38" fmla="*/ 2337453 w 3581303"/>
                      <a:gd name="connsiteY38" fmla="*/ 2355316 h 2356882"/>
                      <a:gd name="connsiteX39" fmla="*/ 1173219 w 3581303"/>
                      <a:gd name="connsiteY39" fmla="*/ 2356882 h 2356882"/>
                      <a:gd name="connsiteX40" fmla="*/ 374 w 3581303"/>
                      <a:gd name="connsiteY40" fmla="*/ 1591707 h 2356882"/>
                      <a:gd name="connsiteX41" fmla="*/ 0 w 3581303"/>
                      <a:gd name="connsiteY41" fmla="*/ 853442 h 2356882"/>
                      <a:gd name="connsiteX42" fmla="*/ 6378 w 3581303"/>
                      <a:gd name="connsiteY42" fmla="*/ 852694 h 2356882"/>
                      <a:gd name="connsiteX43" fmla="*/ 6709 w 3581303"/>
                      <a:gd name="connsiteY43" fmla="*/ 852964 h 2356882"/>
                      <a:gd name="connsiteX44" fmla="*/ 3810 w 3581303"/>
                      <a:gd name="connsiteY44" fmla="*/ 819150 h 2356882"/>
                      <a:gd name="connsiteX45" fmla="*/ 1394460 w 3581303"/>
                      <a:gd name="connsiteY45" fmla="*/ 0 h 2356882"/>
                      <a:gd name="connsiteX0" fmla="*/ 1428750 w 3581303"/>
                      <a:gd name="connsiteY0" fmla="*/ 1186821 h 2356882"/>
                      <a:gd name="connsiteX1" fmla="*/ 1170913 w 3581303"/>
                      <a:gd name="connsiteY1" fmla="*/ 1470665 h 2356882"/>
                      <a:gd name="connsiteX2" fmla="*/ 1704975 w 3581303"/>
                      <a:gd name="connsiteY2" fmla="*/ 1470665 h 2356882"/>
                      <a:gd name="connsiteX3" fmla="*/ 1428750 w 3581303"/>
                      <a:gd name="connsiteY3" fmla="*/ 1186821 h 2356882"/>
                      <a:gd name="connsiteX4" fmla="*/ 2399852 w 3581303"/>
                      <a:gd name="connsiteY4" fmla="*/ 1053566 h 2356882"/>
                      <a:gd name="connsiteX5" fmla="*/ 1996988 w 3581303"/>
                      <a:gd name="connsiteY5" fmla="*/ 1054791 h 2356882"/>
                      <a:gd name="connsiteX6" fmla="*/ 2229185 w 3581303"/>
                      <a:gd name="connsiteY6" fmla="*/ 1357085 h 2356882"/>
                      <a:gd name="connsiteX7" fmla="*/ 2399852 w 3581303"/>
                      <a:gd name="connsiteY7" fmla="*/ 1053566 h 2356882"/>
                      <a:gd name="connsiteX8" fmla="*/ 750090 w 3581303"/>
                      <a:gd name="connsiteY8" fmla="*/ 1053566 h 2356882"/>
                      <a:gd name="connsiteX9" fmla="*/ 347226 w 3581303"/>
                      <a:gd name="connsiteY9" fmla="*/ 1054791 h 2356882"/>
                      <a:gd name="connsiteX10" fmla="*/ 579423 w 3581303"/>
                      <a:gd name="connsiteY10" fmla="*/ 1357085 h 2356882"/>
                      <a:gd name="connsiteX11" fmla="*/ 750090 w 3581303"/>
                      <a:gd name="connsiteY11" fmla="*/ 1053566 h 2356882"/>
                      <a:gd name="connsiteX12" fmla="*/ 1394460 w 3581303"/>
                      <a:gd name="connsiteY12" fmla="*/ 620083 h 2356882"/>
                      <a:gd name="connsiteX13" fmla="*/ 975650 w 3581303"/>
                      <a:gd name="connsiteY13" fmla="*/ 866780 h 2356882"/>
                      <a:gd name="connsiteX14" fmla="*/ 1394460 w 3581303"/>
                      <a:gd name="connsiteY14" fmla="*/ 1113477 h 2356882"/>
                      <a:gd name="connsiteX15" fmla="*/ 1813270 w 3581303"/>
                      <a:gd name="connsiteY15" fmla="*/ 866780 h 2356882"/>
                      <a:gd name="connsiteX16" fmla="*/ 1394460 w 3581303"/>
                      <a:gd name="connsiteY16" fmla="*/ 620083 h 2356882"/>
                      <a:gd name="connsiteX17" fmla="*/ 2276550 w 3581303"/>
                      <a:gd name="connsiteY17" fmla="*/ 413030 h 2356882"/>
                      <a:gd name="connsiteX18" fmla="*/ 2075436 w 3581303"/>
                      <a:gd name="connsiteY18" fmla="*/ 699832 h 2356882"/>
                      <a:gd name="connsiteX19" fmla="*/ 2477524 w 3581303"/>
                      <a:gd name="connsiteY19" fmla="*/ 728051 h 2356882"/>
                      <a:gd name="connsiteX20" fmla="*/ 2276550 w 3581303"/>
                      <a:gd name="connsiteY20" fmla="*/ 413030 h 2356882"/>
                      <a:gd name="connsiteX21" fmla="*/ 581095 w 3581303"/>
                      <a:gd name="connsiteY21" fmla="*/ 402408 h 2356882"/>
                      <a:gd name="connsiteX22" fmla="*/ 341755 w 3581303"/>
                      <a:gd name="connsiteY22" fmla="*/ 709464 h 2356882"/>
                      <a:gd name="connsiteX23" fmla="*/ 754143 w 3581303"/>
                      <a:gd name="connsiteY23" fmla="*/ 710688 h 2356882"/>
                      <a:gd name="connsiteX24" fmla="*/ 581095 w 3581303"/>
                      <a:gd name="connsiteY24" fmla="*/ 402408 h 2356882"/>
                      <a:gd name="connsiteX25" fmla="*/ 1142338 w 3581303"/>
                      <a:gd name="connsiteY25" fmla="*/ 224796 h 2356882"/>
                      <a:gd name="connsiteX26" fmla="*/ 1418563 w 3581303"/>
                      <a:gd name="connsiteY26" fmla="*/ 508640 h 2356882"/>
                      <a:gd name="connsiteX27" fmla="*/ 1676400 w 3581303"/>
                      <a:gd name="connsiteY27" fmla="*/ 224796 h 2356882"/>
                      <a:gd name="connsiteX28" fmla="*/ 1142338 w 3581303"/>
                      <a:gd name="connsiteY28" fmla="*/ 224796 h 2356882"/>
                      <a:gd name="connsiteX29" fmla="*/ 1394460 w 3581303"/>
                      <a:gd name="connsiteY29" fmla="*/ 0 h 2356882"/>
                      <a:gd name="connsiteX30" fmla="*/ 2785110 w 3581303"/>
                      <a:gd name="connsiteY30" fmla="*/ 819150 h 2356882"/>
                      <a:gd name="connsiteX31" fmla="*/ 1394460 w 3581303"/>
                      <a:gd name="connsiteY31" fmla="*/ 1638300 h 2356882"/>
                      <a:gd name="connsiteX32" fmla="*/ 616934 w 3581303"/>
                      <a:gd name="connsiteY32" fmla="*/ 1498402 h 2356882"/>
                      <a:gd name="connsiteX33" fmla="*/ 615416 w 3581303"/>
                      <a:gd name="connsiteY33" fmla="*/ 1497664 h 2356882"/>
                      <a:gd name="connsiteX34" fmla="*/ 702572 w 3581303"/>
                      <a:gd name="connsiteY34" fmla="*/ 1568395 h 2356882"/>
                      <a:gd name="connsiteX35" fmla="*/ 2787650 w 3581303"/>
                      <a:gd name="connsiteY35" fmla="*/ 1209041 h 2356882"/>
                      <a:gd name="connsiteX36" fmla="*/ 2590800 w 3581303"/>
                      <a:gd name="connsiteY36" fmla="*/ 1818641 h 2356882"/>
                      <a:gd name="connsiteX37" fmla="*/ 3556001 w 3581303"/>
                      <a:gd name="connsiteY37" fmla="*/ 1463041 h 2356882"/>
                      <a:gd name="connsiteX38" fmla="*/ 2337453 w 3581303"/>
                      <a:gd name="connsiteY38" fmla="*/ 2355316 h 2356882"/>
                      <a:gd name="connsiteX39" fmla="*/ 1173219 w 3581303"/>
                      <a:gd name="connsiteY39" fmla="*/ 2356882 h 2356882"/>
                      <a:gd name="connsiteX40" fmla="*/ 374 w 3581303"/>
                      <a:gd name="connsiteY40" fmla="*/ 1591707 h 2356882"/>
                      <a:gd name="connsiteX41" fmla="*/ 0 w 3581303"/>
                      <a:gd name="connsiteY41" fmla="*/ 853442 h 2356882"/>
                      <a:gd name="connsiteX42" fmla="*/ 6378 w 3581303"/>
                      <a:gd name="connsiteY42" fmla="*/ 852694 h 2356882"/>
                      <a:gd name="connsiteX43" fmla="*/ 6709 w 3581303"/>
                      <a:gd name="connsiteY43" fmla="*/ 852964 h 2356882"/>
                      <a:gd name="connsiteX44" fmla="*/ 3810 w 3581303"/>
                      <a:gd name="connsiteY44" fmla="*/ 819150 h 2356882"/>
                      <a:gd name="connsiteX45" fmla="*/ 1394460 w 3581303"/>
                      <a:gd name="connsiteY45" fmla="*/ 0 h 2356882"/>
                      <a:gd name="connsiteX0" fmla="*/ 1428750 w 3581303"/>
                      <a:gd name="connsiteY0" fmla="*/ 1186821 h 2356882"/>
                      <a:gd name="connsiteX1" fmla="*/ 1170913 w 3581303"/>
                      <a:gd name="connsiteY1" fmla="*/ 1470665 h 2356882"/>
                      <a:gd name="connsiteX2" fmla="*/ 1704975 w 3581303"/>
                      <a:gd name="connsiteY2" fmla="*/ 1470665 h 2356882"/>
                      <a:gd name="connsiteX3" fmla="*/ 1428750 w 3581303"/>
                      <a:gd name="connsiteY3" fmla="*/ 1186821 h 2356882"/>
                      <a:gd name="connsiteX4" fmla="*/ 2399852 w 3581303"/>
                      <a:gd name="connsiteY4" fmla="*/ 1053566 h 2356882"/>
                      <a:gd name="connsiteX5" fmla="*/ 1996988 w 3581303"/>
                      <a:gd name="connsiteY5" fmla="*/ 1054791 h 2356882"/>
                      <a:gd name="connsiteX6" fmla="*/ 2229185 w 3581303"/>
                      <a:gd name="connsiteY6" fmla="*/ 1357085 h 2356882"/>
                      <a:gd name="connsiteX7" fmla="*/ 2399852 w 3581303"/>
                      <a:gd name="connsiteY7" fmla="*/ 1053566 h 2356882"/>
                      <a:gd name="connsiteX8" fmla="*/ 750090 w 3581303"/>
                      <a:gd name="connsiteY8" fmla="*/ 1053566 h 2356882"/>
                      <a:gd name="connsiteX9" fmla="*/ 347226 w 3581303"/>
                      <a:gd name="connsiteY9" fmla="*/ 1054791 h 2356882"/>
                      <a:gd name="connsiteX10" fmla="*/ 579423 w 3581303"/>
                      <a:gd name="connsiteY10" fmla="*/ 1357085 h 2356882"/>
                      <a:gd name="connsiteX11" fmla="*/ 750090 w 3581303"/>
                      <a:gd name="connsiteY11" fmla="*/ 1053566 h 2356882"/>
                      <a:gd name="connsiteX12" fmla="*/ 1394460 w 3581303"/>
                      <a:gd name="connsiteY12" fmla="*/ 620083 h 2356882"/>
                      <a:gd name="connsiteX13" fmla="*/ 975650 w 3581303"/>
                      <a:gd name="connsiteY13" fmla="*/ 866780 h 2356882"/>
                      <a:gd name="connsiteX14" fmla="*/ 1394460 w 3581303"/>
                      <a:gd name="connsiteY14" fmla="*/ 1113477 h 2356882"/>
                      <a:gd name="connsiteX15" fmla="*/ 1813270 w 3581303"/>
                      <a:gd name="connsiteY15" fmla="*/ 866780 h 2356882"/>
                      <a:gd name="connsiteX16" fmla="*/ 1394460 w 3581303"/>
                      <a:gd name="connsiteY16" fmla="*/ 620083 h 2356882"/>
                      <a:gd name="connsiteX17" fmla="*/ 2276550 w 3581303"/>
                      <a:gd name="connsiteY17" fmla="*/ 413030 h 2356882"/>
                      <a:gd name="connsiteX18" fmla="*/ 2075436 w 3581303"/>
                      <a:gd name="connsiteY18" fmla="*/ 699832 h 2356882"/>
                      <a:gd name="connsiteX19" fmla="*/ 2477524 w 3581303"/>
                      <a:gd name="connsiteY19" fmla="*/ 728051 h 2356882"/>
                      <a:gd name="connsiteX20" fmla="*/ 2276550 w 3581303"/>
                      <a:gd name="connsiteY20" fmla="*/ 413030 h 2356882"/>
                      <a:gd name="connsiteX21" fmla="*/ 581095 w 3581303"/>
                      <a:gd name="connsiteY21" fmla="*/ 402408 h 2356882"/>
                      <a:gd name="connsiteX22" fmla="*/ 341755 w 3581303"/>
                      <a:gd name="connsiteY22" fmla="*/ 709464 h 2356882"/>
                      <a:gd name="connsiteX23" fmla="*/ 754143 w 3581303"/>
                      <a:gd name="connsiteY23" fmla="*/ 710688 h 2356882"/>
                      <a:gd name="connsiteX24" fmla="*/ 581095 w 3581303"/>
                      <a:gd name="connsiteY24" fmla="*/ 402408 h 2356882"/>
                      <a:gd name="connsiteX25" fmla="*/ 1142338 w 3581303"/>
                      <a:gd name="connsiteY25" fmla="*/ 224796 h 2356882"/>
                      <a:gd name="connsiteX26" fmla="*/ 1418563 w 3581303"/>
                      <a:gd name="connsiteY26" fmla="*/ 508640 h 2356882"/>
                      <a:gd name="connsiteX27" fmla="*/ 1676400 w 3581303"/>
                      <a:gd name="connsiteY27" fmla="*/ 224796 h 2356882"/>
                      <a:gd name="connsiteX28" fmla="*/ 1142338 w 3581303"/>
                      <a:gd name="connsiteY28" fmla="*/ 224796 h 2356882"/>
                      <a:gd name="connsiteX29" fmla="*/ 1394460 w 3581303"/>
                      <a:gd name="connsiteY29" fmla="*/ 0 h 2356882"/>
                      <a:gd name="connsiteX30" fmla="*/ 2785110 w 3581303"/>
                      <a:gd name="connsiteY30" fmla="*/ 819150 h 2356882"/>
                      <a:gd name="connsiteX31" fmla="*/ 1394460 w 3581303"/>
                      <a:gd name="connsiteY31" fmla="*/ 1638300 h 2356882"/>
                      <a:gd name="connsiteX32" fmla="*/ 616934 w 3581303"/>
                      <a:gd name="connsiteY32" fmla="*/ 1498402 h 2356882"/>
                      <a:gd name="connsiteX33" fmla="*/ 615416 w 3581303"/>
                      <a:gd name="connsiteY33" fmla="*/ 1497664 h 2356882"/>
                      <a:gd name="connsiteX34" fmla="*/ 702572 w 3581303"/>
                      <a:gd name="connsiteY34" fmla="*/ 1568395 h 2356882"/>
                      <a:gd name="connsiteX35" fmla="*/ 2787650 w 3581303"/>
                      <a:gd name="connsiteY35" fmla="*/ 1209041 h 2356882"/>
                      <a:gd name="connsiteX36" fmla="*/ 2590800 w 3581303"/>
                      <a:gd name="connsiteY36" fmla="*/ 1818641 h 2356882"/>
                      <a:gd name="connsiteX37" fmla="*/ 3556001 w 3581303"/>
                      <a:gd name="connsiteY37" fmla="*/ 1463041 h 2356882"/>
                      <a:gd name="connsiteX38" fmla="*/ 2337453 w 3581303"/>
                      <a:gd name="connsiteY38" fmla="*/ 2355316 h 2356882"/>
                      <a:gd name="connsiteX39" fmla="*/ 1173219 w 3581303"/>
                      <a:gd name="connsiteY39" fmla="*/ 2356882 h 2356882"/>
                      <a:gd name="connsiteX40" fmla="*/ 374 w 3581303"/>
                      <a:gd name="connsiteY40" fmla="*/ 1591707 h 2356882"/>
                      <a:gd name="connsiteX41" fmla="*/ 0 w 3581303"/>
                      <a:gd name="connsiteY41" fmla="*/ 853442 h 2356882"/>
                      <a:gd name="connsiteX42" fmla="*/ 6378 w 3581303"/>
                      <a:gd name="connsiteY42" fmla="*/ 852694 h 2356882"/>
                      <a:gd name="connsiteX43" fmla="*/ 6709 w 3581303"/>
                      <a:gd name="connsiteY43" fmla="*/ 852964 h 2356882"/>
                      <a:gd name="connsiteX44" fmla="*/ 3810 w 3581303"/>
                      <a:gd name="connsiteY44" fmla="*/ 819150 h 2356882"/>
                      <a:gd name="connsiteX45" fmla="*/ 1394460 w 3581303"/>
                      <a:gd name="connsiteY45" fmla="*/ 0 h 2356882"/>
                      <a:gd name="connsiteX0" fmla="*/ 1428750 w 3581303"/>
                      <a:gd name="connsiteY0" fmla="*/ 1186821 h 2356882"/>
                      <a:gd name="connsiteX1" fmla="*/ 1170913 w 3581303"/>
                      <a:gd name="connsiteY1" fmla="*/ 1470665 h 2356882"/>
                      <a:gd name="connsiteX2" fmla="*/ 1704975 w 3581303"/>
                      <a:gd name="connsiteY2" fmla="*/ 1470665 h 2356882"/>
                      <a:gd name="connsiteX3" fmla="*/ 1428750 w 3581303"/>
                      <a:gd name="connsiteY3" fmla="*/ 1186821 h 2356882"/>
                      <a:gd name="connsiteX4" fmla="*/ 2399852 w 3581303"/>
                      <a:gd name="connsiteY4" fmla="*/ 1053566 h 2356882"/>
                      <a:gd name="connsiteX5" fmla="*/ 1996988 w 3581303"/>
                      <a:gd name="connsiteY5" fmla="*/ 1054791 h 2356882"/>
                      <a:gd name="connsiteX6" fmla="*/ 2229185 w 3581303"/>
                      <a:gd name="connsiteY6" fmla="*/ 1357085 h 2356882"/>
                      <a:gd name="connsiteX7" fmla="*/ 2399852 w 3581303"/>
                      <a:gd name="connsiteY7" fmla="*/ 1053566 h 2356882"/>
                      <a:gd name="connsiteX8" fmla="*/ 750090 w 3581303"/>
                      <a:gd name="connsiteY8" fmla="*/ 1053566 h 2356882"/>
                      <a:gd name="connsiteX9" fmla="*/ 347226 w 3581303"/>
                      <a:gd name="connsiteY9" fmla="*/ 1054791 h 2356882"/>
                      <a:gd name="connsiteX10" fmla="*/ 579423 w 3581303"/>
                      <a:gd name="connsiteY10" fmla="*/ 1357085 h 2356882"/>
                      <a:gd name="connsiteX11" fmla="*/ 750090 w 3581303"/>
                      <a:gd name="connsiteY11" fmla="*/ 1053566 h 2356882"/>
                      <a:gd name="connsiteX12" fmla="*/ 1394460 w 3581303"/>
                      <a:gd name="connsiteY12" fmla="*/ 620083 h 2356882"/>
                      <a:gd name="connsiteX13" fmla="*/ 975650 w 3581303"/>
                      <a:gd name="connsiteY13" fmla="*/ 866780 h 2356882"/>
                      <a:gd name="connsiteX14" fmla="*/ 1394460 w 3581303"/>
                      <a:gd name="connsiteY14" fmla="*/ 1113477 h 2356882"/>
                      <a:gd name="connsiteX15" fmla="*/ 1813270 w 3581303"/>
                      <a:gd name="connsiteY15" fmla="*/ 866780 h 2356882"/>
                      <a:gd name="connsiteX16" fmla="*/ 1394460 w 3581303"/>
                      <a:gd name="connsiteY16" fmla="*/ 620083 h 2356882"/>
                      <a:gd name="connsiteX17" fmla="*/ 2276550 w 3581303"/>
                      <a:gd name="connsiteY17" fmla="*/ 413030 h 2356882"/>
                      <a:gd name="connsiteX18" fmla="*/ 2075436 w 3581303"/>
                      <a:gd name="connsiteY18" fmla="*/ 699832 h 2356882"/>
                      <a:gd name="connsiteX19" fmla="*/ 2477524 w 3581303"/>
                      <a:gd name="connsiteY19" fmla="*/ 728051 h 2356882"/>
                      <a:gd name="connsiteX20" fmla="*/ 2276550 w 3581303"/>
                      <a:gd name="connsiteY20" fmla="*/ 413030 h 2356882"/>
                      <a:gd name="connsiteX21" fmla="*/ 581095 w 3581303"/>
                      <a:gd name="connsiteY21" fmla="*/ 402408 h 2356882"/>
                      <a:gd name="connsiteX22" fmla="*/ 341755 w 3581303"/>
                      <a:gd name="connsiteY22" fmla="*/ 709464 h 2356882"/>
                      <a:gd name="connsiteX23" fmla="*/ 754143 w 3581303"/>
                      <a:gd name="connsiteY23" fmla="*/ 710688 h 2356882"/>
                      <a:gd name="connsiteX24" fmla="*/ 581095 w 3581303"/>
                      <a:gd name="connsiteY24" fmla="*/ 402408 h 2356882"/>
                      <a:gd name="connsiteX25" fmla="*/ 1142338 w 3581303"/>
                      <a:gd name="connsiteY25" fmla="*/ 224796 h 2356882"/>
                      <a:gd name="connsiteX26" fmla="*/ 1418563 w 3581303"/>
                      <a:gd name="connsiteY26" fmla="*/ 508640 h 2356882"/>
                      <a:gd name="connsiteX27" fmla="*/ 1676400 w 3581303"/>
                      <a:gd name="connsiteY27" fmla="*/ 224796 h 2356882"/>
                      <a:gd name="connsiteX28" fmla="*/ 1142338 w 3581303"/>
                      <a:gd name="connsiteY28" fmla="*/ 224796 h 2356882"/>
                      <a:gd name="connsiteX29" fmla="*/ 1394460 w 3581303"/>
                      <a:gd name="connsiteY29" fmla="*/ 0 h 2356882"/>
                      <a:gd name="connsiteX30" fmla="*/ 2785110 w 3581303"/>
                      <a:gd name="connsiteY30" fmla="*/ 819150 h 2356882"/>
                      <a:gd name="connsiteX31" fmla="*/ 1394460 w 3581303"/>
                      <a:gd name="connsiteY31" fmla="*/ 1638300 h 2356882"/>
                      <a:gd name="connsiteX32" fmla="*/ 616934 w 3581303"/>
                      <a:gd name="connsiteY32" fmla="*/ 1498402 h 2356882"/>
                      <a:gd name="connsiteX33" fmla="*/ 615416 w 3581303"/>
                      <a:gd name="connsiteY33" fmla="*/ 1497664 h 2356882"/>
                      <a:gd name="connsiteX34" fmla="*/ 702572 w 3581303"/>
                      <a:gd name="connsiteY34" fmla="*/ 1568395 h 2356882"/>
                      <a:gd name="connsiteX35" fmla="*/ 2787650 w 3581303"/>
                      <a:gd name="connsiteY35" fmla="*/ 1209041 h 2356882"/>
                      <a:gd name="connsiteX36" fmla="*/ 2590800 w 3581303"/>
                      <a:gd name="connsiteY36" fmla="*/ 1818641 h 2356882"/>
                      <a:gd name="connsiteX37" fmla="*/ 3556001 w 3581303"/>
                      <a:gd name="connsiteY37" fmla="*/ 1463041 h 2356882"/>
                      <a:gd name="connsiteX38" fmla="*/ 2337453 w 3581303"/>
                      <a:gd name="connsiteY38" fmla="*/ 2355316 h 2356882"/>
                      <a:gd name="connsiteX39" fmla="*/ 1173219 w 3581303"/>
                      <a:gd name="connsiteY39" fmla="*/ 2356882 h 2356882"/>
                      <a:gd name="connsiteX40" fmla="*/ 374 w 3581303"/>
                      <a:gd name="connsiteY40" fmla="*/ 1591707 h 2356882"/>
                      <a:gd name="connsiteX41" fmla="*/ 0 w 3581303"/>
                      <a:gd name="connsiteY41" fmla="*/ 853442 h 2356882"/>
                      <a:gd name="connsiteX42" fmla="*/ 6378 w 3581303"/>
                      <a:gd name="connsiteY42" fmla="*/ 852694 h 2356882"/>
                      <a:gd name="connsiteX43" fmla="*/ 6709 w 3581303"/>
                      <a:gd name="connsiteY43" fmla="*/ 852964 h 2356882"/>
                      <a:gd name="connsiteX44" fmla="*/ 3810 w 3581303"/>
                      <a:gd name="connsiteY44" fmla="*/ 819150 h 2356882"/>
                      <a:gd name="connsiteX45" fmla="*/ 1394460 w 3581303"/>
                      <a:gd name="connsiteY45" fmla="*/ 0 h 2356882"/>
                      <a:gd name="connsiteX0" fmla="*/ 1428750 w 3581303"/>
                      <a:gd name="connsiteY0" fmla="*/ 1186821 h 2356882"/>
                      <a:gd name="connsiteX1" fmla="*/ 1170913 w 3581303"/>
                      <a:gd name="connsiteY1" fmla="*/ 1470665 h 2356882"/>
                      <a:gd name="connsiteX2" fmla="*/ 1704975 w 3581303"/>
                      <a:gd name="connsiteY2" fmla="*/ 1470665 h 2356882"/>
                      <a:gd name="connsiteX3" fmla="*/ 1428750 w 3581303"/>
                      <a:gd name="connsiteY3" fmla="*/ 1186821 h 2356882"/>
                      <a:gd name="connsiteX4" fmla="*/ 2399852 w 3581303"/>
                      <a:gd name="connsiteY4" fmla="*/ 1053566 h 2356882"/>
                      <a:gd name="connsiteX5" fmla="*/ 1996988 w 3581303"/>
                      <a:gd name="connsiteY5" fmla="*/ 1054791 h 2356882"/>
                      <a:gd name="connsiteX6" fmla="*/ 2229185 w 3581303"/>
                      <a:gd name="connsiteY6" fmla="*/ 1357085 h 2356882"/>
                      <a:gd name="connsiteX7" fmla="*/ 2399852 w 3581303"/>
                      <a:gd name="connsiteY7" fmla="*/ 1053566 h 2356882"/>
                      <a:gd name="connsiteX8" fmla="*/ 750090 w 3581303"/>
                      <a:gd name="connsiteY8" fmla="*/ 1053566 h 2356882"/>
                      <a:gd name="connsiteX9" fmla="*/ 347226 w 3581303"/>
                      <a:gd name="connsiteY9" fmla="*/ 1054791 h 2356882"/>
                      <a:gd name="connsiteX10" fmla="*/ 579423 w 3581303"/>
                      <a:gd name="connsiteY10" fmla="*/ 1357085 h 2356882"/>
                      <a:gd name="connsiteX11" fmla="*/ 750090 w 3581303"/>
                      <a:gd name="connsiteY11" fmla="*/ 1053566 h 2356882"/>
                      <a:gd name="connsiteX12" fmla="*/ 1394460 w 3581303"/>
                      <a:gd name="connsiteY12" fmla="*/ 620083 h 2356882"/>
                      <a:gd name="connsiteX13" fmla="*/ 975650 w 3581303"/>
                      <a:gd name="connsiteY13" fmla="*/ 866780 h 2356882"/>
                      <a:gd name="connsiteX14" fmla="*/ 1394460 w 3581303"/>
                      <a:gd name="connsiteY14" fmla="*/ 1113477 h 2356882"/>
                      <a:gd name="connsiteX15" fmla="*/ 1813270 w 3581303"/>
                      <a:gd name="connsiteY15" fmla="*/ 866780 h 2356882"/>
                      <a:gd name="connsiteX16" fmla="*/ 1394460 w 3581303"/>
                      <a:gd name="connsiteY16" fmla="*/ 620083 h 2356882"/>
                      <a:gd name="connsiteX17" fmla="*/ 2276550 w 3581303"/>
                      <a:gd name="connsiteY17" fmla="*/ 413030 h 2356882"/>
                      <a:gd name="connsiteX18" fmla="*/ 2075436 w 3581303"/>
                      <a:gd name="connsiteY18" fmla="*/ 699832 h 2356882"/>
                      <a:gd name="connsiteX19" fmla="*/ 2477524 w 3581303"/>
                      <a:gd name="connsiteY19" fmla="*/ 728051 h 2356882"/>
                      <a:gd name="connsiteX20" fmla="*/ 2276550 w 3581303"/>
                      <a:gd name="connsiteY20" fmla="*/ 413030 h 2356882"/>
                      <a:gd name="connsiteX21" fmla="*/ 581095 w 3581303"/>
                      <a:gd name="connsiteY21" fmla="*/ 402408 h 2356882"/>
                      <a:gd name="connsiteX22" fmla="*/ 341755 w 3581303"/>
                      <a:gd name="connsiteY22" fmla="*/ 709464 h 2356882"/>
                      <a:gd name="connsiteX23" fmla="*/ 754143 w 3581303"/>
                      <a:gd name="connsiteY23" fmla="*/ 710688 h 2356882"/>
                      <a:gd name="connsiteX24" fmla="*/ 581095 w 3581303"/>
                      <a:gd name="connsiteY24" fmla="*/ 402408 h 2356882"/>
                      <a:gd name="connsiteX25" fmla="*/ 1142338 w 3581303"/>
                      <a:gd name="connsiteY25" fmla="*/ 224796 h 2356882"/>
                      <a:gd name="connsiteX26" fmla="*/ 1418563 w 3581303"/>
                      <a:gd name="connsiteY26" fmla="*/ 508640 h 2356882"/>
                      <a:gd name="connsiteX27" fmla="*/ 1676400 w 3581303"/>
                      <a:gd name="connsiteY27" fmla="*/ 224796 h 2356882"/>
                      <a:gd name="connsiteX28" fmla="*/ 1142338 w 3581303"/>
                      <a:gd name="connsiteY28" fmla="*/ 224796 h 2356882"/>
                      <a:gd name="connsiteX29" fmla="*/ 1394460 w 3581303"/>
                      <a:gd name="connsiteY29" fmla="*/ 0 h 2356882"/>
                      <a:gd name="connsiteX30" fmla="*/ 2785110 w 3581303"/>
                      <a:gd name="connsiteY30" fmla="*/ 819150 h 2356882"/>
                      <a:gd name="connsiteX31" fmla="*/ 1394460 w 3581303"/>
                      <a:gd name="connsiteY31" fmla="*/ 1638300 h 2356882"/>
                      <a:gd name="connsiteX32" fmla="*/ 616934 w 3581303"/>
                      <a:gd name="connsiteY32" fmla="*/ 1498402 h 2356882"/>
                      <a:gd name="connsiteX33" fmla="*/ 615416 w 3581303"/>
                      <a:gd name="connsiteY33" fmla="*/ 1497664 h 2356882"/>
                      <a:gd name="connsiteX34" fmla="*/ 702572 w 3581303"/>
                      <a:gd name="connsiteY34" fmla="*/ 1568395 h 2356882"/>
                      <a:gd name="connsiteX35" fmla="*/ 2787650 w 3581303"/>
                      <a:gd name="connsiteY35" fmla="*/ 1209041 h 2356882"/>
                      <a:gd name="connsiteX36" fmla="*/ 2590800 w 3581303"/>
                      <a:gd name="connsiteY36" fmla="*/ 1818641 h 2356882"/>
                      <a:gd name="connsiteX37" fmla="*/ 3556001 w 3581303"/>
                      <a:gd name="connsiteY37" fmla="*/ 1463041 h 2356882"/>
                      <a:gd name="connsiteX38" fmla="*/ 2337453 w 3581303"/>
                      <a:gd name="connsiteY38" fmla="*/ 2355316 h 2356882"/>
                      <a:gd name="connsiteX39" fmla="*/ 1173219 w 3581303"/>
                      <a:gd name="connsiteY39" fmla="*/ 2356882 h 2356882"/>
                      <a:gd name="connsiteX40" fmla="*/ 374 w 3581303"/>
                      <a:gd name="connsiteY40" fmla="*/ 1591707 h 2356882"/>
                      <a:gd name="connsiteX41" fmla="*/ 0 w 3581303"/>
                      <a:gd name="connsiteY41" fmla="*/ 853442 h 2356882"/>
                      <a:gd name="connsiteX42" fmla="*/ 6378 w 3581303"/>
                      <a:gd name="connsiteY42" fmla="*/ 852694 h 2356882"/>
                      <a:gd name="connsiteX43" fmla="*/ 3810 w 3581303"/>
                      <a:gd name="connsiteY43" fmla="*/ 819150 h 2356882"/>
                      <a:gd name="connsiteX44" fmla="*/ 1394460 w 3581303"/>
                      <a:gd name="connsiteY44" fmla="*/ 0 h 2356882"/>
                      <a:gd name="connsiteX0" fmla="*/ 1428750 w 3581303"/>
                      <a:gd name="connsiteY0" fmla="*/ 1186821 h 2356882"/>
                      <a:gd name="connsiteX1" fmla="*/ 1170913 w 3581303"/>
                      <a:gd name="connsiteY1" fmla="*/ 1470665 h 2356882"/>
                      <a:gd name="connsiteX2" fmla="*/ 1704975 w 3581303"/>
                      <a:gd name="connsiteY2" fmla="*/ 1470665 h 2356882"/>
                      <a:gd name="connsiteX3" fmla="*/ 1428750 w 3581303"/>
                      <a:gd name="connsiteY3" fmla="*/ 1186821 h 2356882"/>
                      <a:gd name="connsiteX4" fmla="*/ 2399852 w 3581303"/>
                      <a:gd name="connsiteY4" fmla="*/ 1053566 h 2356882"/>
                      <a:gd name="connsiteX5" fmla="*/ 1996988 w 3581303"/>
                      <a:gd name="connsiteY5" fmla="*/ 1054791 h 2356882"/>
                      <a:gd name="connsiteX6" fmla="*/ 2229185 w 3581303"/>
                      <a:gd name="connsiteY6" fmla="*/ 1357085 h 2356882"/>
                      <a:gd name="connsiteX7" fmla="*/ 2399852 w 3581303"/>
                      <a:gd name="connsiteY7" fmla="*/ 1053566 h 2356882"/>
                      <a:gd name="connsiteX8" fmla="*/ 750090 w 3581303"/>
                      <a:gd name="connsiteY8" fmla="*/ 1053566 h 2356882"/>
                      <a:gd name="connsiteX9" fmla="*/ 347226 w 3581303"/>
                      <a:gd name="connsiteY9" fmla="*/ 1054791 h 2356882"/>
                      <a:gd name="connsiteX10" fmla="*/ 579423 w 3581303"/>
                      <a:gd name="connsiteY10" fmla="*/ 1357085 h 2356882"/>
                      <a:gd name="connsiteX11" fmla="*/ 750090 w 3581303"/>
                      <a:gd name="connsiteY11" fmla="*/ 1053566 h 2356882"/>
                      <a:gd name="connsiteX12" fmla="*/ 1394460 w 3581303"/>
                      <a:gd name="connsiteY12" fmla="*/ 620083 h 2356882"/>
                      <a:gd name="connsiteX13" fmla="*/ 975650 w 3581303"/>
                      <a:gd name="connsiteY13" fmla="*/ 866780 h 2356882"/>
                      <a:gd name="connsiteX14" fmla="*/ 1394460 w 3581303"/>
                      <a:gd name="connsiteY14" fmla="*/ 1113477 h 2356882"/>
                      <a:gd name="connsiteX15" fmla="*/ 1813270 w 3581303"/>
                      <a:gd name="connsiteY15" fmla="*/ 866780 h 2356882"/>
                      <a:gd name="connsiteX16" fmla="*/ 1394460 w 3581303"/>
                      <a:gd name="connsiteY16" fmla="*/ 620083 h 2356882"/>
                      <a:gd name="connsiteX17" fmla="*/ 2276550 w 3581303"/>
                      <a:gd name="connsiteY17" fmla="*/ 413030 h 2356882"/>
                      <a:gd name="connsiteX18" fmla="*/ 2075436 w 3581303"/>
                      <a:gd name="connsiteY18" fmla="*/ 699832 h 2356882"/>
                      <a:gd name="connsiteX19" fmla="*/ 2477524 w 3581303"/>
                      <a:gd name="connsiteY19" fmla="*/ 728051 h 2356882"/>
                      <a:gd name="connsiteX20" fmla="*/ 2276550 w 3581303"/>
                      <a:gd name="connsiteY20" fmla="*/ 413030 h 2356882"/>
                      <a:gd name="connsiteX21" fmla="*/ 581095 w 3581303"/>
                      <a:gd name="connsiteY21" fmla="*/ 402408 h 2356882"/>
                      <a:gd name="connsiteX22" fmla="*/ 341755 w 3581303"/>
                      <a:gd name="connsiteY22" fmla="*/ 709464 h 2356882"/>
                      <a:gd name="connsiteX23" fmla="*/ 754143 w 3581303"/>
                      <a:gd name="connsiteY23" fmla="*/ 710688 h 2356882"/>
                      <a:gd name="connsiteX24" fmla="*/ 581095 w 3581303"/>
                      <a:gd name="connsiteY24" fmla="*/ 402408 h 2356882"/>
                      <a:gd name="connsiteX25" fmla="*/ 1142338 w 3581303"/>
                      <a:gd name="connsiteY25" fmla="*/ 224796 h 2356882"/>
                      <a:gd name="connsiteX26" fmla="*/ 1418563 w 3581303"/>
                      <a:gd name="connsiteY26" fmla="*/ 508640 h 2356882"/>
                      <a:gd name="connsiteX27" fmla="*/ 1676400 w 3581303"/>
                      <a:gd name="connsiteY27" fmla="*/ 224796 h 2356882"/>
                      <a:gd name="connsiteX28" fmla="*/ 1142338 w 3581303"/>
                      <a:gd name="connsiteY28" fmla="*/ 224796 h 2356882"/>
                      <a:gd name="connsiteX29" fmla="*/ 1394460 w 3581303"/>
                      <a:gd name="connsiteY29" fmla="*/ 0 h 2356882"/>
                      <a:gd name="connsiteX30" fmla="*/ 2785110 w 3581303"/>
                      <a:gd name="connsiteY30" fmla="*/ 819150 h 2356882"/>
                      <a:gd name="connsiteX31" fmla="*/ 1394460 w 3581303"/>
                      <a:gd name="connsiteY31" fmla="*/ 1638300 h 2356882"/>
                      <a:gd name="connsiteX32" fmla="*/ 616934 w 3581303"/>
                      <a:gd name="connsiteY32" fmla="*/ 1498402 h 2356882"/>
                      <a:gd name="connsiteX33" fmla="*/ 615416 w 3581303"/>
                      <a:gd name="connsiteY33" fmla="*/ 1497664 h 2356882"/>
                      <a:gd name="connsiteX34" fmla="*/ 702572 w 3581303"/>
                      <a:gd name="connsiteY34" fmla="*/ 1568395 h 2356882"/>
                      <a:gd name="connsiteX35" fmla="*/ 2787650 w 3581303"/>
                      <a:gd name="connsiteY35" fmla="*/ 1209041 h 2356882"/>
                      <a:gd name="connsiteX36" fmla="*/ 2590800 w 3581303"/>
                      <a:gd name="connsiteY36" fmla="*/ 1818641 h 2356882"/>
                      <a:gd name="connsiteX37" fmla="*/ 3556001 w 3581303"/>
                      <a:gd name="connsiteY37" fmla="*/ 1463041 h 2356882"/>
                      <a:gd name="connsiteX38" fmla="*/ 2337453 w 3581303"/>
                      <a:gd name="connsiteY38" fmla="*/ 2355316 h 2356882"/>
                      <a:gd name="connsiteX39" fmla="*/ 1173219 w 3581303"/>
                      <a:gd name="connsiteY39" fmla="*/ 2356882 h 2356882"/>
                      <a:gd name="connsiteX40" fmla="*/ 374 w 3581303"/>
                      <a:gd name="connsiteY40" fmla="*/ 1591707 h 2356882"/>
                      <a:gd name="connsiteX41" fmla="*/ 0 w 3581303"/>
                      <a:gd name="connsiteY41" fmla="*/ 853442 h 2356882"/>
                      <a:gd name="connsiteX42" fmla="*/ 6378 w 3581303"/>
                      <a:gd name="connsiteY42" fmla="*/ 852694 h 2356882"/>
                      <a:gd name="connsiteX43" fmla="*/ 3810 w 3581303"/>
                      <a:gd name="connsiteY43" fmla="*/ 819150 h 2356882"/>
                      <a:gd name="connsiteX44" fmla="*/ 1394460 w 3581303"/>
                      <a:gd name="connsiteY44" fmla="*/ 0 h 2356882"/>
                      <a:gd name="connsiteX0" fmla="*/ 1428750 w 3581303"/>
                      <a:gd name="connsiteY0" fmla="*/ 1186821 h 2356882"/>
                      <a:gd name="connsiteX1" fmla="*/ 1170913 w 3581303"/>
                      <a:gd name="connsiteY1" fmla="*/ 1470665 h 2356882"/>
                      <a:gd name="connsiteX2" fmla="*/ 1704975 w 3581303"/>
                      <a:gd name="connsiteY2" fmla="*/ 1470665 h 2356882"/>
                      <a:gd name="connsiteX3" fmla="*/ 1428750 w 3581303"/>
                      <a:gd name="connsiteY3" fmla="*/ 1186821 h 2356882"/>
                      <a:gd name="connsiteX4" fmla="*/ 2399852 w 3581303"/>
                      <a:gd name="connsiteY4" fmla="*/ 1053566 h 2356882"/>
                      <a:gd name="connsiteX5" fmla="*/ 1996988 w 3581303"/>
                      <a:gd name="connsiteY5" fmla="*/ 1054791 h 2356882"/>
                      <a:gd name="connsiteX6" fmla="*/ 2229185 w 3581303"/>
                      <a:gd name="connsiteY6" fmla="*/ 1357085 h 2356882"/>
                      <a:gd name="connsiteX7" fmla="*/ 2399852 w 3581303"/>
                      <a:gd name="connsiteY7" fmla="*/ 1053566 h 2356882"/>
                      <a:gd name="connsiteX8" fmla="*/ 750090 w 3581303"/>
                      <a:gd name="connsiteY8" fmla="*/ 1053566 h 2356882"/>
                      <a:gd name="connsiteX9" fmla="*/ 347226 w 3581303"/>
                      <a:gd name="connsiteY9" fmla="*/ 1054791 h 2356882"/>
                      <a:gd name="connsiteX10" fmla="*/ 579423 w 3581303"/>
                      <a:gd name="connsiteY10" fmla="*/ 1357085 h 2356882"/>
                      <a:gd name="connsiteX11" fmla="*/ 750090 w 3581303"/>
                      <a:gd name="connsiteY11" fmla="*/ 1053566 h 2356882"/>
                      <a:gd name="connsiteX12" fmla="*/ 1394460 w 3581303"/>
                      <a:gd name="connsiteY12" fmla="*/ 620083 h 2356882"/>
                      <a:gd name="connsiteX13" fmla="*/ 975650 w 3581303"/>
                      <a:gd name="connsiteY13" fmla="*/ 866780 h 2356882"/>
                      <a:gd name="connsiteX14" fmla="*/ 1394460 w 3581303"/>
                      <a:gd name="connsiteY14" fmla="*/ 1113477 h 2356882"/>
                      <a:gd name="connsiteX15" fmla="*/ 1813270 w 3581303"/>
                      <a:gd name="connsiteY15" fmla="*/ 866780 h 2356882"/>
                      <a:gd name="connsiteX16" fmla="*/ 1394460 w 3581303"/>
                      <a:gd name="connsiteY16" fmla="*/ 620083 h 2356882"/>
                      <a:gd name="connsiteX17" fmla="*/ 2276550 w 3581303"/>
                      <a:gd name="connsiteY17" fmla="*/ 413030 h 2356882"/>
                      <a:gd name="connsiteX18" fmla="*/ 2075436 w 3581303"/>
                      <a:gd name="connsiteY18" fmla="*/ 699832 h 2356882"/>
                      <a:gd name="connsiteX19" fmla="*/ 2477524 w 3581303"/>
                      <a:gd name="connsiteY19" fmla="*/ 728051 h 2356882"/>
                      <a:gd name="connsiteX20" fmla="*/ 2276550 w 3581303"/>
                      <a:gd name="connsiteY20" fmla="*/ 413030 h 2356882"/>
                      <a:gd name="connsiteX21" fmla="*/ 581095 w 3581303"/>
                      <a:gd name="connsiteY21" fmla="*/ 402408 h 2356882"/>
                      <a:gd name="connsiteX22" fmla="*/ 341755 w 3581303"/>
                      <a:gd name="connsiteY22" fmla="*/ 709464 h 2356882"/>
                      <a:gd name="connsiteX23" fmla="*/ 754143 w 3581303"/>
                      <a:gd name="connsiteY23" fmla="*/ 710688 h 2356882"/>
                      <a:gd name="connsiteX24" fmla="*/ 581095 w 3581303"/>
                      <a:gd name="connsiteY24" fmla="*/ 402408 h 2356882"/>
                      <a:gd name="connsiteX25" fmla="*/ 1142338 w 3581303"/>
                      <a:gd name="connsiteY25" fmla="*/ 224796 h 2356882"/>
                      <a:gd name="connsiteX26" fmla="*/ 1418563 w 3581303"/>
                      <a:gd name="connsiteY26" fmla="*/ 508640 h 2356882"/>
                      <a:gd name="connsiteX27" fmla="*/ 1676400 w 3581303"/>
                      <a:gd name="connsiteY27" fmla="*/ 224796 h 2356882"/>
                      <a:gd name="connsiteX28" fmla="*/ 1142338 w 3581303"/>
                      <a:gd name="connsiteY28" fmla="*/ 224796 h 2356882"/>
                      <a:gd name="connsiteX29" fmla="*/ 1394460 w 3581303"/>
                      <a:gd name="connsiteY29" fmla="*/ 0 h 2356882"/>
                      <a:gd name="connsiteX30" fmla="*/ 2785110 w 3581303"/>
                      <a:gd name="connsiteY30" fmla="*/ 819150 h 2356882"/>
                      <a:gd name="connsiteX31" fmla="*/ 1394460 w 3581303"/>
                      <a:gd name="connsiteY31" fmla="*/ 1638300 h 2356882"/>
                      <a:gd name="connsiteX32" fmla="*/ 616934 w 3581303"/>
                      <a:gd name="connsiteY32" fmla="*/ 1498402 h 2356882"/>
                      <a:gd name="connsiteX33" fmla="*/ 615416 w 3581303"/>
                      <a:gd name="connsiteY33" fmla="*/ 1497664 h 2356882"/>
                      <a:gd name="connsiteX34" fmla="*/ 702572 w 3581303"/>
                      <a:gd name="connsiteY34" fmla="*/ 1568395 h 2356882"/>
                      <a:gd name="connsiteX35" fmla="*/ 2787650 w 3581303"/>
                      <a:gd name="connsiteY35" fmla="*/ 1209041 h 2356882"/>
                      <a:gd name="connsiteX36" fmla="*/ 2590800 w 3581303"/>
                      <a:gd name="connsiteY36" fmla="*/ 1818641 h 2356882"/>
                      <a:gd name="connsiteX37" fmla="*/ 3556001 w 3581303"/>
                      <a:gd name="connsiteY37" fmla="*/ 1463041 h 2356882"/>
                      <a:gd name="connsiteX38" fmla="*/ 2337453 w 3581303"/>
                      <a:gd name="connsiteY38" fmla="*/ 2355316 h 2356882"/>
                      <a:gd name="connsiteX39" fmla="*/ 1173219 w 3581303"/>
                      <a:gd name="connsiteY39" fmla="*/ 2356882 h 2356882"/>
                      <a:gd name="connsiteX40" fmla="*/ 374 w 3581303"/>
                      <a:gd name="connsiteY40" fmla="*/ 1591707 h 2356882"/>
                      <a:gd name="connsiteX41" fmla="*/ 0 w 3581303"/>
                      <a:gd name="connsiteY41" fmla="*/ 853442 h 2356882"/>
                      <a:gd name="connsiteX42" fmla="*/ 6378 w 3581303"/>
                      <a:gd name="connsiteY42" fmla="*/ 852694 h 2356882"/>
                      <a:gd name="connsiteX43" fmla="*/ 3810 w 3581303"/>
                      <a:gd name="connsiteY43" fmla="*/ 819150 h 2356882"/>
                      <a:gd name="connsiteX44" fmla="*/ 1394460 w 3581303"/>
                      <a:gd name="connsiteY44" fmla="*/ 0 h 2356882"/>
                      <a:gd name="connsiteX0" fmla="*/ 1428750 w 3581303"/>
                      <a:gd name="connsiteY0" fmla="*/ 1186821 h 2356882"/>
                      <a:gd name="connsiteX1" fmla="*/ 1170913 w 3581303"/>
                      <a:gd name="connsiteY1" fmla="*/ 1470665 h 2356882"/>
                      <a:gd name="connsiteX2" fmla="*/ 1704975 w 3581303"/>
                      <a:gd name="connsiteY2" fmla="*/ 1470665 h 2356882"/>
                      <a:gd name="connsiteX3" fmla="*/ 1428750 w 3581303"/>
                      <a:gd name="connsiteY3" fmla="*/ 1186821 h 2356882"/>
                      <a:gd name="connsiteX4" fmla="*/ 2399852 w 3581303"/>
                      <a:gd name="connsiteY4" fmla="*/ 1053566 h 2356882"/>
                      <a:gd name="connsiteX5" fmla="*/ 1996988 w 3581303"/>
                      <a:gd name="connsiteY5" fmla="*/ 1054791 h 2356882"/>
                      <a:gd name="connsiteX6" fmla="*/ 2229185 w 3581303"/>
                      <a:gd name="connsiteY6" fmla="*/ 1357085 h 2356882"/>
                      <a:gd name="connsiteX7" fmla="*/ 2399852 w 3581303"/>
                      <a:gd name="connsiteY7" fmla="*/ 1053566 h 2356882"/>
                      <a:gd name="connsiteX8" fmla="*/ 750090 w 3581303"/>
                      <a:gd name="connsiteY8" fmla="*/ 1053566 h 2356882"/>
                      <a:gd name="connsiteX9" fmla="*/ 347226 w 3581303"/>
                      <a:gd name="connsiteY9" fmla="*/ 1054791 h 2356882"/>
                      <a:gd name="connsiteX10" fmla="*/ 579423 w 3581303"/>
                      <a:gd name="connsiteY10" fmla="*/ 1357085 h 2356882"/>
                      <a:gd name="connsiteX11" fmla="*/ 750090 w 3581303"/>
                      <a:gd name="connsiteY11" fmla="*/ 1053566 h 2356882"/>
                      <a:gd name="connsiteX12" fmla="*/ 1394460 w 3581303"/>
                      <a:gd name="connsiteY12" fmla="*/ 620083 h 2356882"/>
                      <a:gd name="connsiteX13" fmla="*/ 975650 w 3581303"/>
                      <a:gd name="connsiteY13" fmla="*/ 866780 h 2356882"/>
                      <a:gd name="connsiteX14" fmla="*/ 1394460 w 3581303"/>
                      <a:gd name="connsiteY14" fmla="*/ 1113477 h 2356882"/>
                      <a:gd name="connsiteX15" fmla="*/ 1813270 w 3581303"/>
                      <a:gd name="connsiteY15" fmla="*/ 866780 h 2356882"/>
                      <a:gd name="connsiteX16" fmla="*/ 1394460 w 3581303"/>
                      <a:gd name="connsiteY16" fmla="*/ 620083 h 2356882"/>
                      <a:gd name="connsiteX17" fmla="*/ 2276550 w 3581303"/>
                      <a:gd name="connsiteY17" fmla="*/ 413030 h 2356882"/>
                      <a:gd name="connsiteX18" fmla="*/ 2075436 w 3581303"/>
                      <a:gd name="connsiteY18" fmla="*/ 699832 h 2356882"/>
                      <a:gd name="connsiteX19" fmla="*/ 2477524 w 3581303"/>
                      <a:gd name="connsiteY19" fmla="*/ 728051 h 2356882"/>
                      <a:gd name="connsiteX20" fmla="*/ 2276550 w 3581303"/>
                      <a:gd name="connsiteY20" fmla="*/ 413030 h 2356882"/>
                      <a:gd name="connsiteX21" fmla="*/ 581095 w 3581303"/>
                      <a:gd name="connsiteY21" fmla="*/ 402408 h 2356882"/>
                      <a:gd name="connsiteX22" fmla="*/ 341755 w 3581303"/>
                      <a:gd name="connsiteY22" fmla="*/ 709464 h 2356882"/>
                      <a:gd name="connsiteX23" fmla="*/ 754143 w 3581303"/>
                      <a:gd name="connsiteY23" fmla="*/ 710688 h 2356882"/>
                      <a:gd name="connsiteX24" fmla="*/ 581095 w 3581303"/>
                      <a:gd name="connsiteY24" fmla="*/ 402408 h 2356882"/>
                      <a:gd name="connsiteX25" fmla="*/ 1142338 w 3581303"/>
                      <a:gd name="connsiteY25" fmla="*/ 224796 h 2356882"/>
                      <a:gd name="connsiteX26" fmla="*/ 1418563 w 3581303"/>
                      <a:gd name="connsiteY26" fmla="*/ 508640 h 2356882"/>
                      <a:gd name="connsiteX27" fmla="*/ 1676400 w 3581303"/>
                      <a:gd name="connsiteY27" fmla="*/ 224796 h 2356882"/>
                      <a:gd name="connsiteX28" fmla="*/ 1142338 w 3581303"/>
                      <a:gd name="connsiteY28" fmla="*/ 224796 h 2356882"/>
                      <a:gd name="connsiteX29" fmla="*/ 1394460 w 3581303"/>
                      <a:gd name="connsiteY29" fmla="*/ 0 h 2356882"/>
                      <a:gd name="connsiteX30" fmla="*/ 2785110 w 3581303"/>
                      <a:gd name="connsiteY30" fmla="*/ 819150 h 2356882"/>
                      <a:gd name="connsiteX31" fmla="*/ 1394460 w 3581303"/>
                      <a:gd name="connsiteY31" fmla="*/ 1638300 h 2356882"/>
                      <a:gd name="connsiteX32" fmla="*/ 616934 w 3581303"/>
                      <a:gd name="connsiteY32" fmla="*/ 1498402 h 2356882"/>
                      <a:gd name="connsiteX33" fmla="*/ 615416 w 3581303"/>
                      <a:gd name="connsiteY33" fmla="*/ 1497664 h 2356882"/>
                      <a:gd name="connsiteX34" fmla="*/ 702572 w 3581303"/>
                      <a:gd name="connsiteY34" fmla="*/ 1568395 h 2356882"/>
                      <a:gd name="connsiteX35" fmla="*/ 2787650 w 3581303"/>
                      <a:gd name="connsiteY35" fmla="*/ 1209041 h 2356882"/>
                      <a:gd name="connsiteX36" fmla="*/ 2590800 w 3581303"/>
                      <a:gd name="connsiteY36" fmla="*/ 1818641 h 2356882"/>
                      <a:gd name="connsiteX37" fmla="*/ 3556001 w 3581303"/>
                      <a:gd name="connsiteY37" fmla="*/ 1463041 h 2356882"/>
                      <a:gd name="connsiteX38" fmla="*/ 2337453 w 3581303"/>
                      <a:gd name="connsiteY38" fmla="*/ 2355316 h 2356882"/>
                      <a:gd name="connsiteX39" fmla="*/ 1173219 w 3581303"/>
                      <a:gd name="connsiteY39" fmla="*/ 2356882 h 2356882"/>
                      <a:gd name="connsiteX40" fmla="*/ 374 w 3581303"/>
                      <a:gd name="connsiteY40" fmla="*/ 1591707 h 2356882"/>
                      <a:gd name="connsiteX41" fmla="*/ 0 w 3581303"/>
                      <a:gd name="connsiteY41" fmla="*/ 853442 h 2356882"/>
                      <a:gd name="connsiteX42" fmla="*/ 6378 w 3581303"/>
                      <a:gd name="connsiteY42" fmla="*/ 852694 h 2356882"/>
                      <a:gd name="connsiteX43" fmla="*/ 3810 w 3581303"/>
                      <a:gd name="connsiteY43" fmla="*/ 819150 h 2356882"/>
                      <a:gd name="connsiteX44" fmla="*/ 1394460 w 3581303"/>
                      <a:gd name="connsiteY44" fmla="*/ 0 h 2356882"/>
                      <a:gd name="connsiteX0" fmla="*/ 1428750 w 3581303"/>
                      <a:gd name="connsiteY0" fmla="*/ 1186821 h 2356882"/>
                      <a:gd name="connsiteX1" fmla="*/ 1170913 w 3581303"/>
                      <a:gd name="connsiteY1" fmla="*/ 1470665 h 2356882"/>
                      <a:gd name="connsiteX2" fmla="*/ 1704975 w 3581303"/>
                      <a:gd name="connsiteY2" fmla="*/ 1470665 h 2356882"/>
                      <a:gd name="connsiteX3" fmla="*/ 1428750 w 3581303"/>
                      <a:gd name="connsiteY3" fmla="*/ 1186821 h 2356882"/>
                      <a:gd name="connsiteX4" fmla="*/ 2399852 w 3581303"/>
                      <a:gd name="connsiteY4" fmla="*/ 1053566 h 2356882"/>
                      <a:gd name="connsiteX5" fmla="*/ 1996988 w 3581303"/>
                      <a:gd name="connsiteY5" fmla="*/ 1054791 h 2356882"/>
                      <a:gd name="connsiteX6" fmla="*/ 2229185 w 3581303"/>
                      <a:gd name="connsiteY6" fmla="*/ 1357085 h 2356882"/>
                      <a:gd name="connsiteX7" fmla="*/ 2399852 w 3581303"/>
                      <a:gd name="connsiteY7" fmla="*/ 1053566 h 2356882"/>
                      <a:gd name="connsiteX8" fmla="*/ 750090 w 3581303"/>
                      <a:gd name="connsiteY8" fmla="*/ 1053566 h 2356882"/>
                      <a:gd name="connsiteX9" fmla="*/ 347226 w 3581303"/>
                      <a:gd name="connsiteY9" fmla="*/ 1054791 h 2356882"/>
                      <a:gd name="connsiteX10" fmla="*/ 579423 w 3581303"/>
                      <a:gd name="connsiteY10" fmla="*/ 1357085 h 2356882"/>
                      <a:gd name="connsiteX11" fmla="*/ 750090 w 3581303"/>
                      <a:gd name="connsiteY11" fmla="*/ 1053566 h 2356882"/>
                      <a:gd name="connsiteX12" fmla="*/ 1394460 w 3581303"/>
                      <a:gd name="connsiteY12" fmla="*/ 620083 h 2356882"/>
                      <a:gd name="connsiteX13" fmla="*/ 975650 w 3581303"/>
                      <a:gd name="connsiteY13" fmla="*/ 866780 h 2356882"/>
                      <a:gd name="connsiteX14" fmla="*/ 1394460 w 3581303"/>
                      <a:gd name="connsiteY14" fmla="*/ 1113477 h 2356882"/>
                      <a:gd name="connsiteX15" fmla="*/ 1813270 w 3581303"/>
                      <a:gd name="connsiteY15" fmla="*/ 866780 h 2356882"/>
                      <a:gd name="connsiteX16" fmla="*/ 1394460 w 3581303"/>
                      <a:gd name="connsiteY16" fmla="*/ 620083 h 2356882"/>
                      <a:gd name="connsiteX17" fmla="*/ 2276550 w 3581303"/>
                      <a:gd name="connsiteY17" fmla="*/ 413030 h 2356882"/>
                      <a:gd name="connsiteX18" fmla="*/ 2075436 w 3581303"/>
                      <a:gd name="connsiteY18" fmla="*/ 699832 h 2356882"/>
                      <a:gd name="connsiteX19" fmla="*/ 2477524 w 3581303"/>
                      <a:gd name="connsiteY19" fmla="*/ 728051 h 2356882"/>
                      <a:gd name="connsiteX20" fmla="*/ 2276550 w 3581303"/>
                      <a:gd name="connsiteY20" fmla="*/ 413030 h 2356882"/>
                      <a:gd name="connsiteX21" fmla="*/ 581095 w 3581303"/>
                      <a:gd name="connsiteY21" fmla="*/ 402408 h 2356882"/>
                      <a:gd name="connsiteX22" fmla="*/ 341755 w 3581303"/>
                      <a:gd name="connsiteY22" fmla="*/ 709464 h 2356882"/>
                      <a:gd name="connsiteX23" fmla="*/ 754143 w 3581303"/>
                      <a:gd name="connsiteY23" fmla="*/ 710688 h 2356882"/>
                      <a:gd name="connsiteX24" fmla="*/ 581095 w 3581303"/>
                      <a:gd name="connsiteY24" fmla="*/ 402408 h 2356882"/>
                      <a:gd name="connsiteX25" fmla="*/ 1142338 w 3581303"/>
                      <a:gd name="connsiteY25" fmla="*/ 224796 h 2356882"/>
                      <a:gd name="connsiteX26" fmla="*/ 1418563 w 3581303"/>
                      <a:gd name="connsiteY26" fmla="*/ 508640 h 2356882"/>
                      <a:gd name="connsiteX27" fmla="*/ 1676400 w 3581303"/>
                      <a:gd name="connsiteY27" fmla="*/ 224796 h 2356882"/>
                      <a:gd name="connsiteX28" fmla="*/ 1142338 w 3581303"/>
                      <a:gd name="connsiteY28" fmla="*/ 224796 h 2356882"/>
                      <a:gd name="connsiteX29" fmla="*/ 1394460 w 3581303"/>
                      <a:gd name="connsiteY29" fmla="*/ 0 h 2356882"/>
                      <a:gd name="connsiteX30" fmla="*/ 2785110 w 3581303"/>
                      <a:gd name="connsiteY30" fmla="*/ 819150 h 2356882"/>
                      <a:gd name="connsiteX31" fmla="*/ 1394460 w 3581303"/>
                      <a:gd name="connsiteY31" fmla="*/ 1638300 h 2356882"/>
                      <a:gd name="connsiteX32" fmla="*/ 616934 w 3581303"/>
                      <a:gd name="connsiteY32" fmla="*/ 1498402 h 2356882"/>
                      <a:gd name="connsiteX33" fmla="*/ 615416 w 3581303"/>
                      <a:gd name="connsiteY33" fmla="*/ 1497664 h 2356882"/>
                      <a:gd name="connsiteX34" fmla="*/ 702572 w 3581303"/>
                      <a:gd name="connsiteY34" fmla="*/ 1568395 h 2356882"/>
                      <a:gd name="connsiteX35" fmla="*/ 2778125 w 3581303"/>
                      <a:gd name="connsiteY35" fmla="*/ 1161416 h 2356882"/>
                      <a:gd name="connsiteX36" fmla="*/ 2590800 w 3581303"/>
                      <a:gd name="connsiteY36" fmla="*/ 1818641 h 2356882"/>
                      <a:gd name="connsiteX37" fmla="*/ 3556001 w 3581303"/>
                      <a:gd name="connsiteY37" fmla="*/ 1463041 h 2356882"/>
                      <a:gd name="connsiteX38" fmla="*/ 2337453 w 3581303"/>
                      <a:gd name="connsiteY38" fmla="*/ 2355316 h 2356882"/>
                      <a:gd name="connsiteX39" fmla="*/ 1173219 w 3581303"/>
                      <a:gd name="connsiteY39" fmla="*/ 2356882 h 2356882"/>
                      <a:gd name="connsiteX40" fmla="*/ 374 w 3581303"/>
                      <a:gd name="connsiteY40" fmla="*/ 1591707 h 2356882"/>
                      <a:gd name="connsiteX41" fmla="*/ 0 w 3581303"/>
                      <a:gd name="connsiteY41" fmla="*/ 853442 h 2356882"/>
                      <a:gd name="connsiteX42" fmla="*/ 6378 w 3581303"/>
                      <a:gd name="connsiteY42" fmla="*/ 852694 h 2356882"/>
                      <a:gd name="connsiteX43" fmla="*/ 3810 w 3581303"/>
                      <a:gd name="connsiteY43" fmla="*/ 819150 h 2356882"/>
                      <a:gd name="connsiteX44" fmla="*/ 1394460 w 3581303"/>
                      <a:gd name="connsiteY44" fmla="*/ 0 h 2356882"/>
                      <a:gd name="connsiteX0" fmla="*/ 1428750 w 3581303"/>
                      <a:gd name="connsiteY0" fmla="*/ 1186821 h 2356882"/>
                      <a:gd name="connsiteX1" fmla="*/ 1170913 w 3581303"/>
                      <a:gd name="connsiteY1" fmla="*/ 1470665 h 2356882"/>
                      <a:gd name="connsiteX2" fmla="*/ 1704975 w 3581303"/>
                      <a:gd name="connsiteY2" fmla="*/ 1470665 h 2356882"/>
                      <a:gd name="connsiteX3" fmla="*/ 1428750 w 3581303"/>
                      <a:gd name="connsiteY3" fmla="*/ 1186821 h 2356882"/>
                      <a:gd name="connsiteX4" fmla="*/ 2399852 w 3581303"/>
                      <a:gd name="connsiteY4" fmla="*/ 1053566 h 2356882"/>
                      <a:gd name="connsiteX5" fmla="*/ 1996988 w 3581303"/>
                      <a:gd name="connsiteY5" fmla="*/ 1054791 h 2356882"/>
                      <a:gd name="connsiteX6" fmla="*/ 2229185 w 3581303"/>
                      <a:gd name="connsiteY6" fmla="*/ 1357085 h 2356882"/>
                      <a:gd name="connsiteX7" fmla="*/ 2399852 w 3581303"/>
                      <a:gd name="connsiteY7" fmla="*/ 1053566 h 2356882"/>
                      <a:gd name="connsiteX8" fmla="*/ 750090 w 3581303"/>
                      <a:gd name="connsiteY8" fmla="*/ 1053566 h 2356882"/>
                      <a:gd name="connsiteX9" fmla="*/ 347226 w 3581303"/>
                      <a:gd name="connsiteY9" fmla="*/ 1054791 h 2356882"/>
                      <a:gd name="connsiteX10" fmla="*/ 579423 w 3581303"/>
                      <a:gd name="connsiteY10" fmla="*/ 1357085 h 2356882"/>
                      <a:gd name="connsiteX11" fmla="*/ 750090 w 3581303"/>
                      <a:gd name="connsiteY11" fmla="*/ 1053566 h 2356882"/>
                      <a:gd name="connsiteX12" fmla="*/ 1394460 w 3581303"/>
                      <a:gd name="connsiteY12" fmla="*/ 620083 h 2356882"/>
                      <a:gd name="connsiteX13" fmla="*/ 975650 w 3581303"/>
                      <a:gd name="connsiteY13" fmla="*/ 866780 h 2356882"/>
                      <a:gd name="connsiteX14" fmla="*/ 1394460 w 3581303"/>
                      <a:gd name="connsiteY14" fmla="*/ 1113477 h 2356882"/>
                      <a:gd name="connsiteX15" fmla="*/ 1813270 w 3581303"/>
                      <a:gd name="connsiteY15" fmla="*/ 866780 h 2356882"/>
                      <a:gd name="connsiteX16" fmla="*/ 1394460 w 3581303"/>
                      <a:gd name="connsiteY16" fmla="*/ 620083 h 2356882"/>
                      <a:gd name="connsiteX17" fmla="*/ 2276550 w 3581303"/>
                      <a:gd name="connsiteY17" fmla="*/ 413030 h 2356882"/>
                      <a:gd name="connsiteX18" fmla="*/ 2075436 w 3581303"/>
                      <a:gd name="connsiteY18" fmla="*/ 699832 h 2356882"/>
                      <a:gd name="connsiteX19" fmla="*/ 2477524 w 3581303"/>
                      <a:gd name="connsiteY19" fmla="*/ 728051 h 2356882"/>
                      <a:gd name="connsiteX20" fmla="*/ 2276550 w 3581303"/>
                      <a:gd name="connsiteY20" fmla="*/ 413030 h 2356882"/>
                      <a:gd name="connsiteX21" fmla="*/ 581095 w 3581303"/>
                      <a:gd name="connsiteY21" fmla="*/ 402408 h 2356882"/>
                      <a:gd name="connsiteX22" fmla="*/ 341755 w 3581303"/>
                      <a:gd name="connsiteY22" fmla="*/ 709464 h 2356882"/>
                      <a:gd name="connsiteX23" fmla="*/ 754143 w 3581303"/>
                      <a:gd name="connsiteY23" fmla="*/ 710688 h 2356882"/>
                      <a:gd name="connsiteX24" fmla="*/ 581095 w 3581303"/>
                      <a:gd name="connsiteY24" fmla="*/ 402408 h 2356882"/>
                      <a:gd name="connsiteX25" fmla="*/ 1142338 w 3581303"/>
                      <a:gd name="connsiteY25" fmla="*/ 224796 h 2356882"/>
                      <a:gd name="connsiteX26" fmla="*/ 1418563 w 3581303"/>
                      <a:gd name="connsiteY26" fmla="*/ 508640 h 2356882"/>
                      <a:gd name="connsiteX27" fmla="*/ 1676400 w 3581303"/>
                      <a:gd name="connsiteY27" fmla="*/ 224796 h 2356882"/>
                      <a:gd name="connsiteX28" fmla="*/ 1142338 w 3581303"/>
                      <a:gd name="connsiteY28" fmla="*/ 224796 h 2356882"/>
                      <a:gd name="connsiteX29" fmla="*/ 1394460 w 3581303"/>
                      <a:gd name="connsiteY29" fmla="*/ 0 h 2356882"/>
                      <a:gd name="connsiteX30" fmla="*/ 2785110 w 3581303"/>
                      <a:gd name="connsiteY30" fmla="*/ 819150 h 2356882"/>
                      <a:gd name="connsiteX31" fmla="*/ 1394460 w 3581303"/>
                      <a:gd name="connsiteY31" fmla="*/ 1638300 h 2356882"/>
                      <a:gd name="connsiteX32" fmla="*/ 616934 w 3581303"/>
                      <a:gd name="connsiteY32" fmla="*/ 1498402 h 2356882"/>
                      <a:gd name="connsiteX33" fmla="*/ 615416 w 3581303"/>
                      <a:gd name="connsiteY33" fmla="*/ 1497664 h 2356882"/>
                      <a:gd name="connsiteX34" fmla="*/ 702572 w 3581303"/>
                      <a:gd name="connsiteY34" fmla="*/ 1568395 h 2356882"/>
                      <a:gd name="connsiteX35" fmla="*/ 2778125 w 3581303"/>
                      <a:gd name="connsiteY35" fmla="*/ 1161416 h 2356882"/>
                      <a:gd name="connsiteX36" fmla="*/ 2590800 w 3581303"/>
                      <a:gd name="connsiteY36" fmla="*/ 1818641 h 2356882"/>
                      <a:gd name="connsiteX37" fmla="*/ 3556001 w 3581303"/>
                      <a:gd name="connsiteY37" fmla="*/ 1463041 h 2356882"/>
                      <a:gd name="connsiteX38" fmla="*/ 2337453 w 3581303"/>
                      <a:gd name="connsiteY38" fmla="*/ 2355316 h 2356882"/>
                      <a:gd name="connsiteX39" fmla="*/ 1173219 w 3581303"/>
                      <a:gd name="connsiteY39" fmla="*/ 2356882 h 2356882"/>
                      <a:gd name="connsiteX40" fmla="*/ 374 w 3581303"/>
                      <a:gd name="connsiteY40" fmla="*/ 1591707 h 2356882"/>
                      <a:gd name="connsiteX41" fmla="*/ 0 w 3581303"/>
                      <a:gd name="connsiteY41" fmla="*/ 853442 h 2356882"/>
                      <a:gd name="connsiteX42" fmla="*/ 6378 w 3581303"/>
                      <a:gd name="connsiteY42" fmla="*/ 852694 h 2356882"/>
                      <a:gd name="connsiteX43" fmla="*/ 3810 w 3581303"/>
                      <a:gd name="connsiteY43" fmla="*/ 819150 h 2356882"/>
                      <a:gd name="connsiteX44" fmla="*/ 1394460 w 3581303"/>
                      <a:gd name="connsiteY44" fmla="*/ 0 h 2356882"/>
                      <a:gd name="connsiteX0" fmla="*/ 1428750 w 3581303"/>
                      <a:gd name="connsiteY0" fmla="*/ 1186821 h 2356882"/>
                      <a:gd name="connsiteX1" fmla="*/ 1170913 w 3581303"/>
                      <a:gd name="connsiteY1" fmla="*/ 1470665 h 2356882"/>
                      <a:gd name="connsiteX2" fmla="*/ 1704975 w 3581303"/>
                      <a:gd name="connsiteY2" fmla="*/ 1470665 h 2356882"/>
                      <a:gd name="connsiteX3" fmla="*/ 1428750 w 3581303"/>
                      <a:gd name="connsiteY3" fmla="*/ 1186821 h 2356882"/>
                      <a:gd name="connsiteX4" fmla="*/ 2399852 w 3581303"/>
                      <a:gd name="connsiteY4" fmla="*/ 1053566 h 2356882"/>
                      <a:gd name="connsiteX5" fmla="*/ 1996988 w 3581303"/>
                      <a:gd name="connsiteY5" fmla="*/ 1054791 h 2356882"/>
                      <a:gd name="connsiteX6" fmla="*/ 2229185 w 3581303"/>
                      <a:gd name="connsiteY6" fmla="*/ 1357085 h 2356882"/>
                      <a:gd name="connsiteX7" fmla="*/ 2399852 w 3581303"/>
                      <a:gd name="connsiteY7" fmla="*/ 1053566 h 2356882"/>
                      <a:gd name="connsiteX8" fmla="*/ 750090 w 3581303"/>
                      <a:gd name="connsiteY8" fmla="*/ 1053566 h 2356882"/>
                      <a:gd name="connsiteX9" fmla="*/ 347226 w 3581303"/>
                      <a:gd name="connsiteY9" fmla="*/ 1054791 h 2356882"/>
                      <a:gd name="connsiteX10" fmla="*/ 579423 w 3581303"/>
                      <a:gd name="connsiteY10" fmla="*/ 1357085 h 2356882"/>
                      <a:gd name="connsiteX11" fmla="*/ 750090 w 3581303"/>
                      <a:gd name="connsiteY11" fmla="*/ 1053566 h 2356882"/>
                      <a:gd name="connsiteX12" fmla="*/ 1394460 w 3581303"/>
                      <a:gd name="connsiteY12" fmla="*/ 620083 h 2356882"/>
                      <a:gd name="connsiteX13" fmla="*/ 975650 w 3581303"/>
                      <a:gd name="connsiteY13" fmla="*/ 866780 h 2356882"/>
                      <a:gd name="connsiteX14" fmla="*/ 1394460 w 3581303"/>
                      <a:gd name="connsiteY14" fmla="*/ 1113477 h 2356882"/>
                      <a:gd name="connsiteX15" fmla="*/ 1813270 w 3581303"/>
                      <a:gd name="connsiteY15" fmla="*/ 866780 h 2356882"/>
                      <a:gd name="connsiteX16" fmla="*/ 1394460 w 3581303"/>
                      <a:gd name="connsiteY16" fmla="*/ 620083 h 2356882"/>
                      <a:gd name="connsiteX17" fmla="*/ 2276550 w 3581303"/>
                      <a:gd name="connsiteY17" fmla="*/ 413030 h 2356882"/>
                      <a:gd name="connsiteX18" fmla="*/ 2075436 w 3581303"/>
                      <a:gd name="connsiteY18" fmla="*/ 699832 h 2356882"/>
                      <a:gd name="connsiteX19" fmla="*/ 2477524 w 3581303"/>
                      <a:gd name="connsiteY19" fmla="*/ 728051 h 2356882"/>
                      <a:gd name="connsiteX20" fmla="*/ 2276550 w 3581303"/>
                      <a:gd name="connsiteY20" fmla="*/ 413030 h 2356882"/>
                      <a:gd name="connsiteX21" fmla="*/ 581095 w 3581303"/>
                      <a:gd name="connsiteY21" fmla="*/ 402408 h 2356882"/>
                      <a:gd name="connsiteX22" fmla="*/ 341755 w 3581303"/>
                      <a:gd name="connsiteY22" fmla="*/ 709464 h 2356882"/>
                      <a:gd name="connsiteX23" fmla="*/ 754143 w 3581303"/>
                      <a:gd name="connsiteY23" fmla="*/ 710688 h 2356882"/>
                      <a:gd name="connsiteX24" fmla="*/ 581095 w 3581303"/>
                      <a:gd name="connsiteY24" fmla="*/ 402408 h 2356882"/>
                      <a:gd name="connsiteX25" fmla="*/ 1142338 w 3581303"/>
                      <a:gd name="connsiteY25" fmla="*/ 224796 h 2356882"/>
                      <a:gd name="connsiteX26" fmla="*/ 1418563 w 3581303"/>
                      <a:gd name="connsiteY26" fmla="*/ 508640 h 2356882"/>
                      <a:gd name="connsiteX27" fmla="*/ 1676400 w 3581303"/>
                      <a:gd name="connsiteY27" fmla="*/ 224796 h 2356882"/>
                      <a:gd name="connsiteX28" fmla="*/ 1142338 w 3581303"/>
                      <a:gd name="connsiteY28" fmla="*/ 224796 h 2356882"/>
                      <a:gd name="connsiteX29" fmla="*/ 1394460 w 3581303"/>
                      <a:gd name="connsiteY29" fmla="*/ 0 h 2356882"/>
                      <a:gd name="connsiteX30" fmla="*/ 2785110 w 3581303"/>
                      <a:gd name="connsiteY30" fmla="*/ 819150 h 2356882"/>
                      <a:gd name="connsiteX31" fmla="*/ 1394460 w 3581303"/>
                      <a:gd name="connsiteY31" fmla="*/ 1638300 h 2356882"/>
                      <a:gd name="connsiteX32" fmla="*/ 616934 w 3581303"/>
                      <a:gd name="connsiteY32" fmla="*/ 1498402 h 2356882"/>
                      <a:gd name="connsiteX33" fmla="*/ 615416 w 3581303"/>
                      <a:gd name="connsiteY33" fmla="*/ 1497664 h 2356882"/>
                      <a:gd name="connsiteX34" fmla="*/ 702572 w 3581303"/>
                      <a:gd name="connsiteY34" fmla="*/ 1568395 h 2356882"/>
                      <a:gd name="connsiteX35" fmla="*/ 2778125 w 3581303"/>
                      <a:gd name="connsiteY35" fmla="*/ 1161416 h 2356882"/>
                      <a:gd name="connsiteX36" fmla="*/ 2590800 w 3581303"/>
                      <a:gd name="connsiteY36" fmla="*/ 1818641 h 2356882"/>
                      <a:gd name="connsiteX37" fmla="*/ 3556001 w 3581303"/>
                      <a:gd name="connsiteY37" fmla="*/ 1463041 h 2356882"/>
                      <a:gd name="connsiteX38" fmla="*/ 2337453 w 3581303"/>
                      <a:gd name="connsiteY38" fmla="*/ 2355316 h 2356882"/>
                      <a:gd name="connsiteX39" fmla="*/ 1173219 w 3581303"/>
                      <a:gd name="connsiteY39" fmla="*/ 2356882 h 2356882"/>
                      <a:gd name="connsiteX40" fmla="*/ 374 w 3581303"/>
                      <a:gd name="connsiteY40" fmla="*/ 1591707 h 2356882"/>
                      <a:gd name="connsiteX41" fmla="*/ 0 w 3581303"/>
                      <a:gd name="connsiteY41" fmla="*/ 853442 h 2356882"/>
                      <a:gd name="connsiteX42" fmla="*/ 6378 w 3581303"/>
                      <a:gd name="connsiteY42" fmla="*/ 852694 h 2356882"/>
                      <a:gd name="connsiteX43" fmla="*/ 3810 w 3581303"/>
                      <a:gd name="connsiteY43" fmla="*/ 819150 h 2356882"/>
                      <a:gd name="connsiteX44" fmla="*/ 1394460 w 3581303"/>
                      <a:gd name="connsiteY44" fmla="*/ 0 h 2356882"/>
                      <a:gd name="connsiteX0" fmla="*/ 1428750 w 3581303"/>
                      <a:gd name="connsiteY0" fmla="*/ 1186821 h 2356882"/>
                      <a:gd name="connsiteX1" fmla="*/ 1170913 w 3581303"/>
                      <a:gd name="connsiteY1" fmla="*/ 1470665 h 2356882"/>
                      <a:gd name="connsiteX2" fmla="*/ 1704975 w 3581303"/>
                      <a:gd name="connsiteY2" fmla="*/ 1470665 h 2356882"/>
                      <a:gd name="connsiteX3" fmla="*/ 1428750 w 3581303"/>
                      <a:gd name="connsiteY3" fmla="*/ 1186821 h 2356882"/>
                      <a:gd name="connsiteX4" fmla="*/ 2399852 w 3581303"/>
                      <a:gd name="connsiteY4" fmla="*/ 1053566 h 2356882"/>
                      <a:gd name="connsiteX5" fmla="*/ 1996988 w 3581303"/>
                      <a:gd name="connsiteY5" fmla="*/ 1054791 h 2356882"/>
                      <a:gd name="connsiteX6" fmla="*/ 2229185 w 3581303"/>
                      <a:gd name="connsiteY6" fmla="*/ 1357085 h 2356882"/>
                      <a:gd name="connsiteX7" fmla="*/ 2399852 w 3581303"/>
                      <a:gd name="connsiteY7" fmla="*/ 1053566 h 2356882"/>
                      <a:gd name="connsiteX8" fmla="*/ 750090 w 3581303"/>
                      <a:gd name="connsiteY8" fmla="*/ 1053566 h 2356882"/>
                      <a:gd name="connsiteX9" fmla="*/ 347226 w 3581303"/>
                      <a:gd name="connsiteY9" fmla="*/ 1054791 h 2356882"/>
                      <a:gd name="connsiteX10" fmla="*/ 579423 w 3581303"/>
                      <a:gd name="connsiteY10" fmla="*/ 1357085 h 2356882"/>
                      <a:gd name="connsiteX11" fmla="*/ 750090 w 3581303"/>
                      <a:gd name="connsiteY11" fmla="*/ 1053566 h 2356882"/>
                      <a:gd name="connsiteX12" fmla="*/ 1394460 w 3581303"/>
                      <a:gd name="connsiteY12" fmla="*/ 620083 h 2356882"/>
                      <a:gd name="connsiteX13" fmla="*/ 975650 w 3581303"/>
                      <a:gd name="connsiteY13" fmla="*/ 866780 h 2356882"/>
                      <a:gd name="connsiteX14" fmla="*/ 1394460 w 3581303"/>
                      <a:gd name="connsiteY14" fmla="*/ 1113477 h 2356882"/>
                      <a:gd name="connsiteX15" fmla="*/ 1813270 w 3581303"/>
                      <a:gd name="connsiteY15" fmla="*/ 866780 h 2356882"/>
                      <a:gd name="connsiteX16" fmla="*/ 1394460 w 3581303"/>
                      <a:gd name="connsiteY16" fmla="*/ 620083 h 2356882"/>
                      <a:gd name="connsiteX17" fmla="*/ 2276550 w 3581303"/>
                      <a:gd name="connsiteY17" fmla="*/ 413030 h 2356882"/>
                      <a:gd name="connsiteX18" fmla="*/ 2075436 w 3581303"/>
                      <a:gd name="connsiteY18" fmla="*/ 699832 h 2356882"/>
                      <a:gd name="connsiteX19" fmla="*/ 2477524 w 3581303"/>
                      <a:gd name="connsiteY19" fmla="*/ 728051 h 2356882"/>
                      <a:gd name="connsiteX20" fmla="*/ 2276550 w 3581303"/>
                      <a:gd name="connsiteY20" fmla="*/ 413030 h 2356882"/>
                      <a:gd name="connsiteX21" fmla="*/ 581095 w 3581303"/>
                      <a:gd name="connsiteY21" fmla="*/ 402408 h 2356882"/>
                      <a:gd name="connsiteX22" fmla="*/ 341755 w 3581303"/>
                      <a:gd name="connsiteY22" fmla="*/ 709464 h 2356882"/>
                      <a:gd name="connsiteX23" fmla="*/ 754143 w 3581303"/>
                      <a:gd name="connsiteY23" fmla="*/ 710688 h 2356882"/>
                      <a:gd name="connsiteX24" fmla="*/ 581095 w 3581303"/>
                      <a:gd name="connsiteY24" fmla="*/ 402408 h 2356882"/>
                      <a:gd name="connsiteX25" fmla="*/ 1142338 w 3581303"/>
                      <a:gd name="connsiteY25" fmla="*/ 224796 h 2356882"/>
                      <a:gd name="connsiteX26" fmla="*/ 1418563 w 3581303"/>
                      <a:gd name="connsiteY26" fmla="*/ 508640 h 2356882"/>
                      <a:gd name="connsiteX27" fmla="*/ 1676400 w 3581303"/>
                      <a:gd name="connsiteY27" fmla="*/ 224796 h 2356882"/>
                      <a:gd name="connsiteX28" fmla="*/ 1142338 w 3581303"/>
                      <a:gd name="connsiteY28" fmla="*/ 224796 h 2356882"/>
                      <a:gd name="connsiteX29" fmla="*/ 1394460 w 3581303"/>
                      <a:gd name="connsiteY29" fmla="*/ 0 h 2356882"/>
                      <a:gd name="connsiteX30" fmla="*/ 2785110 w 3581303"/>
                      <a:gd name="connsiteY30" fmla="*/ 819150 h 2356882"/>
                      <a:gd name="connsiteX31" fmla="*/ 1394460 w 3581303"/>
                      <a:gd name="connsiteY31" fmla="*/ 1638300 h 2356882"/>
                      <a:gd name="connsiteX32" fmla="*/ 616934 w 3581303"/>
                      <a:gd name="connsiteY32" fmla="*/ 1498402 h 2356882"/>
                      <a:gd name="connsiteX33" fmla="*/ 615416 w 3581303"/>
                      <a:gd name="connsiteY33" fmla="*/ 1497664 h 2356882"/>
                      <a:gd name="connsiteX34" fmla="*/ 702572 w 3581303"/>
                      <a:gd name="connsiteY34" fmla="*/ 1568395 h 2356882"/>
                      <a:gd name="connsiteX35" fmla="*/ 2778125 w 3581303"/>
                      <a:gd name="connsiteY35" fmla="*/ 1161416 h 2356882"/>
                      <a:gd name="connsiteX36" fmla="*/ 2590800 w 3581303"/>
                      <a:gd name="connsiteY36" fmla="*/ 1818641 h 2356882"/>
                      <a:gd name="connsiteX37" fmla="*/ 3556001 w 3581303"/>
                      <a:gd name="connsiteY37" fmla="*/ 1463041 h 2356882"/>
                      <a:gd name="connsiteX38" fmla="*/ 2337453 w 3581303"/>
                      <a:gd name="connsiteY38" fmla="*/ 2355316 h 2356882"/>
                      <a:gd name="connsiteX39" fmla="*/ 1173219 w 3581303"/>
                      <a:gd name="connsiteY39" fmla="*/ 2356882 h 2356882"/>
                      <a:gd name="connsiteX40" fmla="*/ 374 w 3581303"/>
                      <a:gd name="connsiteY40" fmla="*/ 1591707 h 2356882"/>
                      <a:gd name="connsiteX41" fmla="*/ 0 w 3581303"/>
                      <a:gd name="connsiteY41" fmla="*/ 853442 h 2356882"/>
                      <a:gd name="connsiteX42" fmla="*/ 6378 w 3581303"/>
                      <a:gd name="connsiteY42" fmla="*/ 852694 h 2356882"/>
                      <a:gd name="connsiteX43" fmla="*/ 3810 w 3581303"/>
                      <a:gd name="connsiteY43" fmla="*/ 819150 h 2356882"/>
                      <a:gd name="connsiteX44" fmla="*/ 1394460 w 3581303"/>
                      <a:gd name="connsiteY44" fmla="*/ 0 h 2356882"/>
                      <a:gd name="connsiteX0" fmla="*/ 1428750 w 3581303"/>
                      <a:gd name="connsiteY0" fmla="*/ 1186821 h 2356882"/>
                      <a:gd name="connsiteX1" fmla="*/ 1170913 w 3581303"/>
                      <a:gd name="connsiteY1" fmla="*/ 1470665 h 2356882"/>
                      <a:gd name="connsiteX2" fmla="*/ 1704975 w 3581303"/>
                      <a:gd name="connsiteY2" fmla="*/ 1470665 h 2356882"/>
                      <a:gd name="connsiteX3" fmla="*/ 1428750 w 3581303"/>
                      <a:gd name="connsiteY3" fmla="*/ 1186821 h 2356882"/>
                      <a:gd name="connsiteX4" fmla="*/ 2399852 w 3581303"/>
                      <a:gd name="connsiteY4" fmla="*/ 1053566 h 2356882"/>
                      <a:gd name="connsiteX5" fmla="*/ 1996988 w 3581303"/>
                      <a:gd name="connsiteY5" fmla="*/ 1054791 h 2356882"/>
                      <a:gd name="connsiteX6" fmla="*/ 2229185 w 3581303"/>
                      <a:gd name="connsiteY6" fmla="*/ 1357085 h 2356882"/>
                      <a:gd name="connsiteX7" fmla="*/ 2399852 w 3581303"/>
                      <a:gd name="connsiteY7" fmla="*/ 1053566 h 2356882"/>
                      <a:gd name="connsiteX8" fmla="*/ 750090 w 3581303"/>
                      <a:gd name="connsiteY8" fmla="*/ 1053566 h 2356882"/>
                      <a:gd name="connsiteX9" fmla="*/ 347226 w 3581303"/>
                      <a:gd name="connsiteY9" fmla="*/ 1054791 h 2356882"/>
                      <a:gd name="connsiteX10" fmla="*/ 579423 w 3581303"/>
                      <a:gd name="connsiteY10" fmla="*/ 1357085 h 2356882"/>
                      <a:gd name="connsiteX11" fmla="*/ 750090 w 3581303"/>
                      <a:gd name="connsiteY11" fmla="*/ 1053566 h 2356882"/>
                      <a:gd name="connsiteX12" fmla="*/ 1394460 w 3581303"/>
                      <a:gd name="connsiteY12" fmla="*/ 620083 h 2356882"/>
                      <a:gd name="connsiteX13" fmla="*/ 975650 w 3581303"/>
                      <a:gd name="connsiteY13" fmla="*/ 866780 h 2356882"/>
                      <a:gd name="connsiteX14" fmla="*/ 1394460 w 3581303"/>
                      <a:gd name="connsiteY14" fmla="*/ 1113477 h 2356882"/>
                      <a:gd name="connsiteX15" fmla="*/ 1813270 w 3581303"/>
                      <a:gd name="connsiteY15" fmla="*/ 866780 h 2356882"/>
                      <a:gd name="connsiteX16" fmla="*/ 1394460 w 3581303"/>
                      <a:gd name="connsiteY16" fmla="*/ 620083 h 2356882"/>
                      <a:gd name="connsiteX17" fmla="*/ 2276550 w 3581303"/>
                      <a:gd name="connsiteY17" fmla="*/ 413030 h 2356882"/>
                      <a:gd name="connsiteX18" fmla="*/ 2075436 w 3581303"/>
                      <a:gd name="connsiteY18" fmla="*/ 699832 h 2356882"/>
                      <a:gd name="connsiteX19" fmla="*/ 2477524 w 3581303"/>
                      <a:gd name="connsiteY19" fmla="*/ 728051 h 2356882"/>
                      <a:gd name="connsiteX20" fmla="*/ 2276550 w 3581303"/>
                      <a:gd name="connsiteY20" fmla="*/ 413030 h 2356882"/>
                      <a:gd name="connsiteX21" fmla="*/ 581095 w 3581303"/>
                      <a:gd name="connsiteY21" fmla="*/ 402408 h 2356882"/>
                      <a:gd name="connsiteX22" fmla="*/ 341755 w 3581303"/>
                      <a:gd name="connsiteY22" fmla="*/ 709464 h 2356882"/>
                      <a:gd name="connsiteX23" fmla="*/ 754143 w 3581303"/>
                      <a:gd name="connsiteY23" fmla="*/ 710688 h 2356882"/>
                      <a:gd name="connsiteX24" fmla="*/ 581095 w 3581303"/>
                      <a:gd name="connsiteY24" fmla="*/ 402408 h 2356882"/>
                      <a:gd name="connsiteX25" fmla="*/ 1142338 w 3581303"/>
                      <a:gd name="connsiteY25" fmla="*/ 224796 h 2356882"/>
                      <a:gd name="connsiteX26" fmla="*/ 1418563 w 3581303"/>
                      <a:gd name="connsiteY26" fmla="*/ 508640 h 2356882"/>
                      <a:gd name="connsiteX27" fmla="*/ 1676400 w 3581303"/>
                      <a:gd name="connsiteY27" fmla="*/ 224796 h 2356882"/>
                      <a:gd name="connsiteX28" fmla="*/ 1142338 w 3581303"/>
                      <a:gd name="connsiteY28" fmla="*/ 224796 h 2356882"/>
                      <a:gd name="connsiteX29" fmla="*/ 1394460 w 3581303"/>
                      <a:gd name="connsiteY29" fmla="*/ 0 h 2356882"/>
                      <a:gd name="connsiteX30" fmla="*/ 2785110 w 3581303"/>
                      <a:gd name="connsiteY30" fmla="*/ 819150 h 2356882"/>
                      <a:gd name="connsiteX31" fmla="*/ 1394460 w 3581303"/>
                      <a:gd name="connsiteY31" fmla="*/ 1638300 h 2356882"/>
                      <a:gd name="connsiteX32" fmla="*/ 616934 w 3581303"/>
                      <a:gd name="connsiteY32" fmla="*/ 1498402 h 2356882"/>
                      <a:gd name="connsiteX33" fmla="*/ 615416 w 3581303"/>
                      <a:gd name="connsiteY33" fmla="*/ 1497664 h 2356882"/>
                      <a:gd name="connsiteX34" fmla="*/ 702572 w 3581303"/>
                      <a:gd name="connsiteY34" fmla="*/ 1568395 h 2356882"/>
                      <a:gd name="connsiteX35" fmla="*/ 2778125 w 3581303"/>
                      <a:gd name="connsiteY35" fmla="*/ 1161416 h 2356882"/>
                      <a:gd name="connsiteX36" fmla="*/ 2590800 w 3581303"/>
                      <a:gd name="connsiteY36" fmla="*/ 1818641 h 2356882"/>
                      <a:gd name="connsiteX37" fmla="*/ 3556001 w 3581303"/>
                      <a:gd name="connsiteY37" fmla="*/ 1463041 h 2356882"/>
                      <a:gd name="connsiteX38" fmla="*/ 2337453 w 3581303"/>
                      <a:gd name="connsiteY38" fmla="*/ 2355316 h 2356882"/>
                      <a:gd name="connsiteX39" fmla="*/ 1173219 w 3581303"/>
                      <a:gd name="connsiteY39" fmla="*/ 2356882 h 2356882"/>
                      <a:gd name="connsiteX40" fmla="*/ 374 w 3581303"/>
                      <a:gd name="connsiteY40" fmla="*/ 1591707 h 2356882"/>
                      <a:gd name="connsiteX41" fmla="*/ 0 w 3581303"/>
                      <a:gd name="connsiteY41" fmla="*/ 853442 h 2356882"/>
                      <a:gd name="connsiteX42" fmla="*/ 6378 w 3581303"/>
                      <a:gd name="connsiteY42" fmla="*/ 852694 h 2356882"/>
                      <a:gd name="connsiteX43" fmla="*/ 3810 w 3581303"/>
                      <a:gd name="connsiteY43" fmla="*/ 819150 h 2356882"/>
                      <a:gd name="connsiteX44" fmla="*/ 1394460 w 3581303"/>
                      <a:gd name="connsiteY44" fmla="*/ 0 h 2356882"/>
                      <a:gd name="connsiteX0" fmla="*/ 1428750 w 3581303"/>
                      <a:gd name="connsiteY0" fmla="*/ 1186821 h 2356882"/>
                      <a:gd name="connsiteX1" fmla="*/ 1170913 w 3581303"/>
                      <a:gd name="connsiteY1" fmla="*/ 1470665 h 2356882"/>
                      <a:gd name="connsiteX2" fmla="*/ 1704975 w 3581303"/>
                      <a:gd name="connsiteY2" fmla="*/ 1470665 h 2356882"/>
                      <a:gd name="connsiteX3" fmla="*/ 1428750 w 3581303"/>
                      <a:gd name="connsiteY3" fmla="*/ 1186821 h 2356882"/>
                      <a:gd name="connsiteX4" fmla="*/ 2399852 w 3581303"/>
                      <a:gd name="connsiteY4" fmla="*/ 1053566 h 2356882"/>
                      <a:gd name="connsiteX5" fmla="*/ 1996988 w 3581303"/>
                      <a:gd name="connsiteY5" fmla="*/ 1054791 h 2356882"/>
                      <a:gd name="connsiteX6" fmla="*/ 2229185 w 3581303"/>
                      <a:gd name="connsiteY6" fmla="*/ 1357085 h 2356882"/>
                      <a:gd name="connsiteX7" fmla="*/ 2399852 w 3581303"/>
                      <a:gd name="connsiteY7" fmla="*/ 1053566 h 2356882"/>
                      <a:gd name="connsiteX8" fmla="*/ 750090 w 3581303"/>
                      <a:gd name="connsiteY8" fmla="*/ 1053566 h 2356882"/>
                      <a:gd name="connsiteX9" fmla="*/ 347226 w 3581303"/>
                      <a:gd name="connsiteY9" fmla="*/ 1054791 h 2356882"/>
                      <a:gd name="connsiteX10" fmla="*/ 579423 w 3581303"/>
                      <a:gd name="connsiteY10" fmla="*/ 1357085 h 2356882"/>
                      <a:gd name="connsiteX11" fmla="*/ 750090 w 3581303"/>
                      <a:gd name="connsiteY11" fmla="*/ 1053566 h 2356882"/>
                      <a:gd name="connsiteX12" fmla="*/ 1394460 w 3581303"/>
                      <a:gd name="connsiteY12" fmla="*/ 620083 h 2356882"/>
                      <a:gd name="connsiteX13" fmla="*/ 975650 w 3581303"/>
                      <a:gd name="connsiteY13" fmla="*/ 866780 h 2356882"/>
                      <a:gd name="connsiteX14" fmla="*/ 1394460 w 3581303"/>
                      <a:gd name="connsiteY14" fmla="*/ 1113477 h 2356882"/>
                      <a:gd name="connsiteX15" fmla="*/ 1813270 w 3581303"/>
                      <a:gd name="connsiteY15" fmla="*/ 866780 h 2356882"/>
                      <a:gd name="connsiteX16" fmla="*/ 1394460 w 3581303"/>
                      <a:gd name="connsiteY16" fmla="*/ 620083 h 2356882"/>
                      <a:gd name="connsiteX17" fmla="*/ 2276550 w 3581303"/>
                      <a:gd name="connsiteY17" fmla="*/ 413030 h 2356882"/>
                      <a:gd name="connsiteX18" fmla="*/ 2075436 w 3581303"/>
                      <a:gd name="connsiteY18" fmla="*/ 699832 h 2356882"/>
                      <a:gd name="connsiteX19" fmla="*/ 2477524 w 3581303"/>
                      <a:gd name="connsiteY19" fmla="*/ 728051 h 2356882"/>
                      <a:gd name="connsiteX20" fmla="*/ 2276550 w 3581303"/>
                      <a:gd name="connsiteY20" fmla="*/ 413030 h 2356882"/>
                      <a:gd name="connsiteX21" fmla="*/ 581095 w 3581303"/>
                      <a:gd name="connsiteY21" fmla="*/ 402408 h 2356882"/>
                      <a:gd name="connsiteX22" fmla="*/ 341755 w 3581303"/>
                      <a:gd name="connsiteY22" fmla="*/ 709464 h 2356882"/>
                      <a:gd name="connsiteX23" fmla="*/ 754143 w 3581303"/>
                      <a:gd name="connsiteY23" fmla="*/ 710688 h 2356882"/>
                      <a:gd name="connsiteX24" fmla="*/ 581095 w 3581303"/>
                      <a:gd name="connsiteY24" fmla="*/ 402408 h 2356882"/>
                      <a:gd name="connsiteX25" fmla="*/ 1142338 w 3581303"/>
                      <a:gd name="connsiteY25" fmla="*/ 224796 h 2356882"/>
                      <a:gd name="connsiteX26" fmla="*/ 1418563 w 3581303"/>
                      <a:gd name="connsiteY26" fmla="*/ 508640 h 2356882"/>
                      <a:gd name="connsiteX27" fmla="*/ 1676400 w 3581303"/>
                      <a:gd name="connsiteY27" fmla="*/ 224796 h 2356882"/>
                      <a:gd name="connsiteX28" fmla="*/ 1142338 w 3581303"/>
                      <a:gd name="connsiteY28" fmla="*/ 224796 h 2356882"/>
                      <a:gd name="connsiteX29" fmla="*/ 1394460 w 3581303"/>
                      <a:gd name="connsiteY29" fmla="*/ 0 h 2356882"/>
                      <a:gd name="connsiteX30" fmla="*/ 2785110 w 3581303"/>
                      <a:gd name="connsiteY30" fmla="*/ 819150 h 2356882"/>
                      <a:gd name="connsiteX31" fmla="*/ 1394460 w 3581303"/>
                      <a:gd name="connsiteY31" fmla="*/ 1638300 h 2356882"/>
                      <a:gd name="connsiteX32" fmla="*/ 616934 w 3581303"/>
                      <a:gd name="connsiteY32" fmla="*/ 1498402 h 2356882"/>
                      <a:gd name="connsiteX33" fmla="*/ 615416 w 3581303"/>
                      <a:gd name="connsiteY33" fmla="*/ 1497664 h 2356882"/>
                      <a:gd name="connsiteX34" fmla="*/ 702572 w 3581303"/>
                      <a:gd name="connsiteY34" fmla="*/ 1568395 h 2356882"/>
                      <a:gd name="connsiteX35" fmla="*/ 2778125 w 3581303"/>
                      <a:gd name="connsiteY35" fmla="*/ 1161416 h 2356882"/>
                      <a:gd name="connsiteX36" fmla="*/ 2590800 w 3581303"/>
                      <a:gd name="connsiteY36" fmla="*/ 1818641 h 2356882"/>
                      <a:gd name="connsiteX37" fmla="*/ 3556001 w 3581303"/>
                      <a:gd name="connsiteY37" fmla="*/ 1463041 h 2356882"/>
                      <a:gd name="connsiteX38" fmla="*/ 2337453 w 3581303"/>
                      <a:gd name="connsiteY38" fmla="*/ 2355316 h 2356882"/>
                      <a:gd name="connsiteX39" fmla="*/ 1173219 w 3581303"/>
                      <a:gd name="connsiteY39" fmla="*/ 2356882 h 2356882"/>
                      <a:gd name="connsiteX40" fmla="*/ 374 w 3581303"/>
                      <a:gd name="connsiteY40" fmla="*/ 1591707 h 2356882"/>
                      <a:gd name="connsiteX41" fmla="*/ 0 w 3581303"/>
                      <a:gd name="connsiteY41" fmla="*/ 853442 h 2356882"/>
                      <a:gd name="connsiteX42" fmla="*/ 6378 w 3581303"/>
                      <a:gd name="connsiteY42" fmla="*/ 852694 h 2356882"/>
                      <a:gd name="connsiteX43" fmla="*/ 3810 w 3581303"/>
                      <a:gd name="connsiteY43" fmla="*/ 819150 h 2356882"/>
                      <a:gd name="connsiteX44" fmla="*/ 1394460 w 3581303"/>
                      <a:gd name="connsiteY44" fmla="*/ 0 h 2356882"/>
                      <a:gd name="connsiteX0" fmla="*/ 1428750 w 3581303"/>
                      <a:gd name="connsiteY0" fmla="*/ 1186821 h 2356882"/>
                      <a:gd name="connsiteX1" fmla="*/ 1170913 w 3581303"/>
                      <a:gd name="connsiteY1" fmla="*/ 1470665 h 2356882"/>
                      <a:gd name="connsiteX2" fmla="*/ 1704975 w 3581303"/>
                      <a:gd name="connsiteY2" fmla="*/ 1470665 h 2356882"/>
                      <a:gd name="connsiteX3" fmla="*/ 1428750 w 3581303"/>
                      <a:gd name="connsiteY3" fmla="*/ 1186821 h 2356882"/>
                      <a:gd name="connsiteX4" fmla="*/ 2399852 w 3581303"/>
                      <a:gd name="connsiteY4" fmla="*/ 1053566 h 2356882"/>
                      <a:gd name="connsiteX5" fmla="*/ 1996988 w 3581303"/>
                      <a:gd name="connsiteY5" fmla="*/ 1054791 h 2356882"/>
                      <a:gd name="connsiteX6" fmla="*/ 2229185 w 3581303"/>
                      <a:gd name="connsiteY6" fmla="*/ 1357085 h 2356882"/>
                      <a:gd name="connsiteX7" fmla="*/ 2399852 w 3581303"/>
                      <a:gd name="connsiteY7" fmla="*/ 1053566 h 2356882"/>
                      <a:gd name="connsiteX8" fmla="*/ 750090 w 3581303"/>
                      <a:gd name="connsiteY8" fmla="*/ 1053566 h 2356882"/>
                      <a:gd name="connsiteX9" fmla="*/ 347226 w 3581303"/>
                      <a:gd name="connsiteY9" fmla="*/ 1054791 h 2356882"/>
                      <a:gd name="connsiteX10" fmla="*/ 579423 w 3581303"/>
                      <a:gd name="connsiteY10" fmla="*/ 1357085 h 2356882"/>
                      <a:gd name="connsiteX11" fmla="*/ 750090 w 3581303"/>
                      <a:gd name="connsiteY11" fmla="*/ 1053566 h 2356882"/>
                      <a:gd name="connsiteX12" fmla="*/ 1394460 w 3581303"/>
                      <a:gd name="connsiteY12" fmla="*/ 620083 h 2356882"/>
                      <a:gd name="connsiteX13" fmla="*/ 975650 w 3581303"/>
                      <a:gd name="connsiteY13" fmla="*/ 866780 h 2356882"/>
                      <a:gd name="connsiteX14" fmla="*/ 1394460 w 3581303"/>
                      <a:gd name="connsiteY14" fmla="*/ 1113477 h 2356882"/>
                      <a:gd name="connsiteX15" fmla="*/ 1813270 w 3581303"/>
                      <a:gd name="connsiteY15" fmla="*/ 866780 h 2356882"/>
                      <a:gd name="connsiteX16" fmla="*/ 1394460 w 3581303"/>
                      <a:gd name="connsiteY16" fmla="*/ 620083 h 2356882"/>
                      <a:gd name="connsiteX17" fmla="*/ 2276550 w 3581303"/>
                      <a:gd name="connsiteY17" fmla="*/ 413030 h 2356882"/>
                      <a:gd name="connsiteX18" fmla="*/ 2075436 w 3581303"/>
                      <a:gd name="connsiteY18" fmla="*/ 699832 h 2356882"/>
                      <a:gd name="connsiteX19" fmla="*/ 2477524 w 3581303"/>
                      <a:gd name="connsiteY19" fmla="*/ 728051 h 2356882"/>
                      <a:gd name="connsiteX20" fmla="*/ 2276550 w 3581303"/>
                      <a:gd name="connsiteY20" fmla="*/ 413030 h 2356882"/>
                      <a:gd name="connsiteX21" fmla="*/ 581095 w 3581303"/>
                      <a:gd name="connsiteY21" fmla="*/ 402408 h 2356882"/>
                      <a:gd name="connsiteX22" fmla="*/ 341755 w 3581303"/>
                      <a:gd name="connsiteY22" fmla="*/ 709464 h 2356882"/>
                      <a:gd name="connsiteX23" fmla="*/ 754143 w 3581303"/>
                      <a:gd name="connsiteY23" fmla="*/ 710688 h 2356882"/>
                      <a:gd name="connsiteX24" fmla="*/ 581095 w 3581303"/>
                      <a:gd name="connsiteY24" fmla="*/ 402408 h 2356882"/>
                      <a:gd name="connsiteX25" fmla="*/ 1142338 w 3581303"/>
                      <a:gd name="connsiteY25" fmla="*/ 224796 h 2356882"/>
                      <a:gd name="connsiteX26" fmla="*/ 1418563 w 3581303"/>
                      <a:gd name="connsiteY26" fmla="*/ 508640 h 2356882"/>
                      <a:gd name="connsiteX27" fmla="*/ 1676400 w 3581303"/>
                      <a:gd name="connsiteY27" fmla="*/ 224796 h 2356882"/>
                      <a:gd name="connsiteX28" fmla="*/ 1142338 w 3581303"/>
                      <a:gd name="connsiteY28" fmla="*/ 224796 h 2356882"/>
                      <a:gd name="connsiteX29" fmla="*/ 1394460 w 3581303"/>
                      <a:gd name="connsiteY29" fmla="*/ 0 h 2356882"/>
                      <a:gd name="connsiteX30" fmla="*/ 2785110 w 3581303"/>
                      <a:gd name="connsiteY30" fmla="*/ 819150 h 2356882"/>
                      <a:gd name="connsiteX31" fmla="*/ 1394460 w 3581303"/>
                      <a:gd name="connsiteY31" fmla="*/ 1638300 h 2356882"/>
                      <a:gd name="connsiteX32" fmla="*/ 616934 w 3581303"/>
                      <a:gd name="connsiteY32" fmla="*/ 1498402 h 2356882"/>
                      <a:gd name="connsiteX33" fmla="*/ 615416 w 3581303"/>
                      <a:gd name="connsiteY33" fmla="*/ 1497664 h 2356882"/>
                      <a:gd name="connsiteX34" fmla="*/ 702572 w 3581303"/>
                      <a:gd name="connsiteY34" fmla="*/ 1568395 h 2356882"/>
                      <a:gd name="connsiteX35" fmla="*/ 2778125 w 3581303"/>
                      <a:gd name="connsiteY35" fmla="*/ 1161416 h 2356882"/>
                      <a:gd name="connsiteX36" fmla="*/ 2590800 w 3581303"/>
                      <a:gd name="connsiteY36" fmla="*/ 1818641 h 2356882"/>
                      <a:gd name="connsiteX37" fmla="*/ 3556001 w 3581303"/>
                      <a:gd name="connsiteY37" fmla="*/ 1463041 h 2356882"/>
                      <a:gd name="connsiteX38" fmla="*/ 2337453 w 3581303"/>
                      <a:gd name="connsiteY38" fmla="*/ 2355316 h 2356882"/>
                      <a:gd name="connsiteX39" fmla="*/ 1173219 w 3581303"/>
                      <a:gd name="connsiteY39" fmla="*/ 2356882 h 2356882"/>
                      <a:gd name="connsiteX40" fmla="*/ 374 w 3581303"/>
                      <a:gd name="connsiteY40" fmla="*/ 1591707 h 2356882"/>
                      <a:gd name="connsiteX41" fmla="*/ 0 w 3581303"/>
                      <a:gd name="connsiteY41" fmla="*/ 853442 h 2356882"/>
                      <a:gd name="connsiteX42" fmla="*/ 6378 w 3581303"/>
                      <a:gd name="connsiteY42" fmla="*/ 852694 h 2356882"/>
                      <a:gd name="connsiteX43" fmla="*/ 3810 w 3581303"/>
                      <a:gd name="connsiteY43" fmla="*/ 819150 h 2356882"/>
                      <a:gd name="connsiteX44" fmla="*/ 1394460 w 3581303"/>
                      <a:gd name="connsiteY44" fmla="*/ 0 h 2356882"/>
                      <a:gd name="connsiteX0" fmla="*/ 1428750 w 3581303"/>
                      <a:gd name="connsiteY0" fmla="*/ 1186821 h 2356882"/>
                      <a:gd name="connsiteX1" fmla="*/ 1170913 w 3581303"/>
                      <a:gd name="connsiteY1" fmla="*/ 1470665 h 2356882"/>
                      <a:gd name="connsiteX2" fmla="*/ 1704975 w 3581303"/>
                      <a:gd name="connsiteY2" fmla="*/ 1470665 h 2356882"/>
                      <a:gd name="connsiteX3" fmla="*/ 1428750 w 3581303"/>
                      <a:gd name="connsiteY3" fmla="*/ 1186821 h 2356882"/>
                      <a:gd name="connsiteX4" fmla="*/ 2399852 w 3581303"/>
                      <a:gd name="connsiteY4" fmla="*/ 1053566 h 2356882"/>
                      <a:gd name="connsiteX5" fmla="*/ 1996988 w 3581303"/>
                      <a:gd name="connsiteY5" fmla="*/ 1054791 h 2356882"/>
                      <a:gd name="connsiteX6" fmla="*/ 2229185 w 3581303"/>
                      <a:gd name="connsiteY6" fmla="*/ 1357085 h 2356882"/>
                      <a:gd name="connsiteX7" fmla="*/ 2399852 w 3581303"/>
                      <a:gd name="connsiteY7" fmla="*/ 1053566 h 2356882"/>
                      <a:gd name="connsiteX8" fmla="*/ 750090 w 3581303"/>
                      <a:gd name="connsiteY8" fmla="*/ 1053566 h 2356882"/>
                      <a:gd name="connsiteX9" fmla="*/ 347226 w 3581303"/>
                      <a:gd name="connsiteY9" fmla="*/ 1054791 h 2356882"/>
                      <a:gd name="connsiteX10" fmla="*/ 579423 w 3581303"/>
                      <a:gd name="connsiteY10" fmla="*/ 1357085 h 2356882"/>
                      <a:gd name="connsiteX11" fmla="*/ 750090 w 3581303"/>
                      <a:gd name="connsiteY11" fmla="*/ 1053566 h 2356882"/>
                      <a:gd name="connsiteX12" fmla="*/ 1394460 w 3581303"/>
                      <a:gd name="connsiteY12" fmla="*/ 620083 h 2356882"/>
                      <a:gd name="connsiteX13" fmla="*/ 975650 w 3581303"/>
                      <a:gd name="connsiteY13" fmla="*/ 866780 h 2356882"/>
                      <a:gd name="connsiteX14" fmla="*/ 1394460 w 3581303"/>
                      <a:gd name="connsiteY14" fmla="*/ 1113477 h 2356882"/>
                      <a:gd name="connsiteX15" fmla="*/ 1813270 w 3581303"/>
                      <a:gd name="connsiteY15" fmla="*/ 866780 h 2356882"/>
                      <a:gd name="connsiteX16" fmla="*/ 1394460 w 3581303"/>
                      <a:gd name="connsiteY16" fmla="*/ 620083 h 2356882"/>
                      <a:gd name="connsiteX17" fmla="*/ 2276550 w 3581303"/>
                      <a:gd name="connsiteY17" fmla="*/ 413030 h 2356882"/>
                      <a:gd name="connsiteX18" fmla="*/ 2075436 w 3581303"/>
                      <a:gd name="connsiteY18" fmla="*/ 699832 h 2356882"/>
                      <a:gd name="connsiteX19" fmla="*/ 2477524 w 3581303"/>
                      <a:gd name="connsiteY19" fmla="*/ 728051 h 2356882"/>
                      <a:gd name="connsiteX20" fmla="*/ 2276550 w 3581303"/>
                      <a:gd name="connsiteY20" fmla="*/ 413030 h 2356882"/>
                      <a:gd name="connsiteX21" fmla="*/ 581095 w 3581303"/>
                      <a:gd name="connsiteY21" fmla="*/ 402408 h 2356882"/>
                      <a:gd name="connsiteX22" fmla="*/ 341755 w 3581303"/>
                      <a:gd name="connsiteY22" fmla="*/ 709464 h 2356882"/>
                      <a:gd name="connsiteX23" fmla="*/ 754143 w 3581303"/>
                      <a:gd name="connsiteY23" fmla="*/ 710688 h 2356882"/>
                      <a:gd name="connsiteX24" fmla="*/ 581095 w 3581303"/>
                      <a:gd name="connsiteY24" fmla="*/ 402408 h 2356882"/>
                      <a:gd name="connsiteX25" fmla="*/ 1142338 w 3581303"/>
                      <a:gd name="connsiteY25" fmla="*/ 224796 h 2356882"/>
                      <a:gd name="connsiteX26" fmla="*/ 1418563 w 3581303"/>
                      <a:gd name="connsiteY26" fmla="*/ 508640 h 2356882"/>
                      <a:gd name="connsiteX27" fmla="*/ 1676400 w 3581303"/>
                      <a:gd name="connsiteY27" fmla="*/ 224796 h 2356882"/>
                      <a:gd name="connsiteX28" fmla="*/ 1142338 w 3581303"/>
                      <a:gd name="connsiteY28" fmla="*/ 224796 h 2356882"/>
                      <a:gd name="connsiteX29" fmla="*/ 1394460 w 3581303"/>
                      <a:gd name="connsiteY29" fmla="*/ 0 h 2356882"/>
                      <a:gd name="connsiteX30" fmla="*/ 2785110 w 3581303"/>
                      <a:gd name="connsiteY30" fmla="*/ 819150 h 2356882"/>
                      <a:gd name="connsiteX31" fmla="*/ 1394460 w 3581303"/>
                      <a:gd name="connsiteY31" fmla="*/ 1638300 h 2356882"/>
                      <a:gd name="connsiteX32" fmla="*/ 616934 w 3581303"/>
                      <a:gd name="connsiteY32" fmla="*/ 1498402 h 2356882"/>
                      <a:gd name="connsiteX33" fmla="*/ 615416 w 3581303"/>
                      <a:gd name="connsiteY33" fmla="*/ 1497664 h 2356882"/>
                      <a:gd name="connsiteX34" fmla="*/ 702572 w 3581303"/>
                      <a:gd name="connsiteY34" fmla="*/ 1568395 h 2356882"/>
                      <a:gd name="connsiteX35" fmla="*/ 2778125 w 3581303"/>
                      <a:gd name="connsiteY35" fmla="*/ 1161416 h 2356882"/>
                      <a:gd name="connsiteX36" fmla="*/ 2590800 w 3581303"/>
                      <a:gd name="connsiteY36" fmla="*/ 1818641 h 2356882"/>
                      <a:gd name="connsiteX37" fmla="*/ 3556001 w 3581303"/>
                      <a:gd name="connsiteY37" fmla="*/ 1463041 h 2356882"/>
                      <a:gd name="connsiteX38" fmla="*/ 2337453 w 3581303"/>
                      <a:gd name="connsiteY38" fmla="*/ 2355316 h 2356882"/>
                      <a:gd name="connsiteX39" fmla="*/ 1173219 w 3581303"/>
                      <a:gd name="connsiteY39" fmla="*/ 2356882 h 2356882"/>
                      <a:gd name="connsiteX40" fmla="*/ 374 w 3581303"/>
                      <a:gd name="connsiteY40" fmla="*/ 1591707 h 2356882"/>
                      <a:gd name="connsiteX41" fmla="*/ 0 w 3581303"/>
                      <a:gd name="connsiteY41" fmla="*/ 853442 h 2356882"/>
                      <a:gd name="connsiteX42" fmla="*/ 6378 w 3581303"/>
                      <a:gd name="connsiteY42" fmla="*/ 852694 h 2356882"/>
                      <a:gd name="connsiteX43" fmla="*/ 3810 w 3581303"/>
                      <a:gd name="connsiteY43" fmla="*/ 819150 h 2356882"/>
                      <a:gd name="connsiteX44" fmla="*/ 1394460 w 3581303"/>
                      <a:gd name="connsiteY44" fmla="*/ 0 h 2356882"/>
                      <a:gd name="connsiteX0" fmla="*/ 1428750 w 3581303"/>
                      <a:gd name="connsiteY0" fmla="*/ 1186821 h 2356882"/>
                      <a:gd name="connsiteX1" fmla="*/ 1170913 w 3581303"/>
                      <a:gd name="connsiteY1" fmla="*/ 1470665 h 2356882"/>
                      <a:gd name="connsiteX2" fmla="*/ 1704975 w 3581303"/>
                      <a:gd name="connsiteY2" fmla="*/ 1470665 h 2356882"/>
                      <a:gd name="connsiteX3" fmla="*/ 1428750 w 3581303"/>
                      <a:gd name="connsiteY3" fmla="*/ 1186821 h 2356882"/>
                      <a:gd name="connsiteX4" fmla="*/ 2399852 w 3581303"/>
                      <a:gd name="connsiteY4" fmla="*/ 1053566 h 2356882"/>
                      <a:gd name="connsiteX5" fmla="*/ 1996988 w 3581303"/>
                      <a:gd name="connsiteY5" fmla="*/ 1054791 h 2356882"/>
                      <a:gd name="connsiteX6" fmla="*/ 2229185 w 3581303"/>
                      <a:gd name="connsiteY6" fmla="*/ 1357085 h 2356882"/>
                      <a:gd name="connsiteX7" fmla="*/ 2399852 w 3581303"/>
                      <a:gd name="connsiteY7" fmla="*/ 1053566 h 2356882"/>
                      <a:gd name="connsiteX8" fmla="*/ 750090 w 3581303"/>
                      <a:gd name="connsiteY8" fmla="*/ 1053566 h 2356882"/>
                      <a:gd name="connsiteX9" fmla="*/ 347226 w 3581303"/>
                      <a:gd name="connsiteY9" fmla="*/ 1054791 h 2356882"/>
                      <a:gd name="connsiteX10" fmla="*/ 579423 w 3581303"/>
                      <a:gd name="connsiteY10" fmla="*/ 1357085 h 2356882"/>
                      <a:gd name="connsiteX11" fmla="*/ 750090 w 3581303"/>
                      <a:gd name="connsiteY11" fmla="*/ 1053566 h 2356882"/>
                      <a:gd name="connsiteX12" fmla="*/ 1394460 w 3581303"/>
                      <a:gd name="connsiteY12" fmla="*/ 620083 h 2356882"/>
                      <a:gd name="connsiteX13" fmla="*/ 975650 w 3581303"/>
                      <a:gd name="connsiteY13" fmla="*/ 866780 h 2356882"/>
                      <a:gd name="connsiteX14" fmla="*/ 1394460 w 3581303"/>
                      <a:gd name="connsiteY14" fmla="*/ 1113477 h 2356882"/>
                      <a:gd name="connsiteX15" fmla="*/ 1813270 w 3581303"/>
                      <a:gd name="connsiteY15" fmla="*/ 866780 h 2356882"/>
                      <a:gd name="connsiteX16" fmla="*/ 1394460 w 3581303"/>
                      <a:gd name="connsiteY16" fmla="*/ 620083 h 2356882"/>
                      <a:gd name="connsiteX17" fmla="*/ 2276550 w 3581303"/>
                      <a:gd name="connsiteY17" fmla="*/ 413030 h 2356882"/>
                      <a:gd name="connsiteX18" fmla="*/ 2075436 w 3581303"/>
                      <a:gd name="connsiteY18" fmla="*/ 699832 h 2356882"/>
                      <a:gd name="connsiteX19" fmla="*/ 2477524 w 3581303"/>
                      <a:gd name="connsiteY19" fmla="*/ 728051 h 2356882"/>
                      <a:gd name="connsiteX20" fmla="*/ 2276550 w 3581303"/>
                      <a:gd name="connsiteY20" fmla="*/ 413030 h 2356882"/>
                      <a:gd name="connsiteX21" fmla="*/ 581095 w 3581303"/>
                      <a:gd name="connsiteY21" fmla="*/ 402408 h 2356882"/>
                      <a:gd name="connsiteX22" fmla="*/ 341755 w 3581303"/>
                      <a:gd name="connsiteY22" fmla="*/ 709464 h 2356882"/>
                      <a:gd name="connsiteX23" fmla="*/ 754143 w 3581303"/>
                      <a:gd name="connsiteY23" fmla="*/ 710688 h 2356882"/>
                      <a:gd name="connsiteX24" fmla="*/ 581095 w 3581303"/>
                      <a:gd name="connsiteY24" fmla="*/ 402408 h 2356882"/>
                      <a:gd name="connsiteX25" fmla="*/ 1142338 w 3581303"/>
                      <a:gd name="connsiteY25" fmla="*/ 224796 h 2356882"/>
                      <a:gd name="connsiteX26" fmla="*/ 1418563 w 3581303"/>
                      <a:gd name="connsiteY26" fmla="*/ 508640 h 2356882"/>
                      <a:gd name="connsiteX27" fmla="*/ 1676400 w 3581303"/>
                      <a:gd name="connsiteY27" fmla="*/ 224796 h 2356882"/>
                      <a:gd name="connsiteX28" fmla="*/ 1142338 w 3581303"/>
                      <a:gd name="connsiteY28" fmla="*/ 224796 h 2356882"/>
                      <a:gd name="connsiteX29" fmla="*/ 1394460 w 3581303"/>
                      <a:gd name="connsiteY29" fmla="*/ 0 h 2356882"/>
                      <a:gd name="connsiteX30" fmla="*/ 2785110 w 3581303"/>
                      <a:gd name="connsiteY30" fmla="*/ 819150 h 2356882"/>
                      <a:gd name="connsiteX31" fmla="*/ 1394460 w 3581303"/>
                      <a:gd name="connsiteY31" fmla="*/ 1638300 h 2356882"/>
                      <a:gd name="connsiteX32" fmla="*/ 616934 w 3581303"/>
                      <a:gd name="connsiteY32" fmla="*/ 1498402 h 2356882"/>
                      <a:gd name="connsiteX33" fmla="*/ 615416 w 3581303"/>
                      <a:gd name="connsiteY33" fmla="*/ 1497664 h 2356882"/>
                      <a:gd name="connsiteX34" fmla="*/ 702572 w 3581303"/>
                      <a:gd name="connsiteY34" fmla="*/ 1568395 h 2356882"/>
                      <a:gd name="connsiteX35" fmla="*/ 2759075 w 3581303"/>
                      <a:gd name="connsiteY35" fmla="*/ 1142366 h 2356882"/>
                      <a:gd name="connsiteX36" fmla="*/ 2590800 w 3581303"/>
                      <a:gd name="connsiteY36" fmla="*/ 1818641 h 2356882"/>
                      <a:gd name="connsiteX37" fmla="*/ 3556001 w 3581303"/>
                      <a:gd name="connsiteY37" fmla="*/ 1463041 h 2356882"/>
                      <a:gd name="connsiteX38" fmla="*/ 2337453 w 3581303"/>
                      <a:gd name="connsiteY38" fmla="*/ 2355316 h 2356882"/>
                      <a:gd name="connsiteX39" fmla="*/ 1173219 w 3581303"/>
                      <a:gd name="connsiteY39" fmla="*/ 2356882 h 2356882"/>
                      <a:gd name="connsiteX40" fmla="*/ 374 w 3581303"/>
                      <a:gd name="connsiteY40" fmla="*/ 1591707 h 2356882"/>
                      <a:gd name="connsiteX41" fmla="*/ 0 w 3581303"/>
                      <a:gd name="connsiteY41" fmla="*/ 853442 h 2356882"/>
                      <a:gd name="connsiteX42" fmla="*/ 6378 w 3581303"/>
                      <a:gd name="connsiteY42" fmla="*/ 852694 h 2356882"/>
                      <a:gd name="connsiteX43" fmla="*/ 3810 w 3581303"/>
                      <a:gd name="connsiteY43" fmla="*/ 819150 h 2356882"/>
                      <a:gd name="connsiteX44" fmla="*/ 1394460 w 3581303"/>
                      <a:gd name="connsiteY44" fmla="*/ 0 h 2356882"/>
                      <a:gd name="connsiteX0" fmla="*/ 1428750 w 3581303"/>
                      <a:gd name="connsiteY0" fmla="*/ 1186821 h 2356882"/>
                      <a:gd name="connsiteX1" fmla="*/ 1170913 w 3581303"/>
                      <a:gd name="connsiteY1" fmla="*/ 1470665 h 2356882"/>
                      <a:gd name="connsiteX2" fmla="*/ 1704975 w 3581303"/>
                      <a:gd name="connsiteY2" fmla="*/ 1470665 h 2356882"/>
                      <a:gd name="connsiteX3" fmla="*/ 1428750 w 3581303"/>
                      <a:gd name="connsiteY3" fmla="*/ 1186821 h 2356882"/>
                      <a:gd name="connsiteX4" fmla="*/ 2399852 w 3581303"/>
                      <a:gd name="connsiteY4" fmla="*/ 1053566 h 2356882"/>
                      <a:gd name="connsiteX5" fmla="*/ 1996988 w 3581303"/>
                      <a:gd name="connsiteY5" fmla="*/ 1054791 h 2356882"/>
                      <a:gd name="connsiteX6" fmla="*/ 2229185 w 3581303"/>
                      <a:gd name="connsiteY6" fmla="*/ 1357085 h 2356882"/>
                      <a:gd name="connsiteX7" fmla="*/ 2399852 w 3581303"/>
                      <a:gd name="connsiteY7" fmla="*/ 1053566 h 2356882"/>
                      <a:gd name="connsiteX8" fmla="*/ 750090 w 3581303"/>
                      <a:gd name="connsiteY8" fmla="*/ 1053566 h 2356882"/>
                      <a:gd name="connsiteX9" fmla="*/ 347226 w 3581303"/>
                      <a:gd name="connsiteY9" fmla="*/ 1054791 h 2356882"/>
                      <a:gd name="connsiteX10" fmla="*/ 579423 w 3581303"/>
                      <a:gd name="connsiteY10" fmla="*/ 1357085 h 2356882"/>
                      <a:gd name="connsiteX11" fmla="*/ 750090 w 3581303"/>
                      <a:gd name="connsiteY11" fmla="*/ 1053566 h 2356882"/>
                      <a:gd name="connsiteX12" fmla="*/ 1394460 w 3581303"/>
                      <a:gd name="connsiteY12" fmla="*/ 620083 h 2356882"/>
                      <a:gd name="connsiteX13" fmla="*/ 975650 w 3581303"/>
                      <a:gd name="connsiteY13" fmla="*/ 866780 h 2356882"/>
                      <a:gd name="connsiteX14" fmla="*/ 1394460 w 3581303"/>
                      <a:gd name="connsiteY14" fmla="*/ 1113477 h 2356882"/>
                      <a:gd name="connsiteX15" fmla="*/ 1813270 w 3581303"/>
                      <a:gd name="connsiteY15" fmla="*/ 866780 h 2356882"/>
                      <a:gd name="connsiteX16" fmla="*/ 1394460 w 3581303"/>
                      <a:gd name="connsiteY16" fmla="*/ 620083 h 2356882"/>
                      <a:gd name="connsiteX17" fmla="*/ 2276550 w 3581303"/>
                      <a:gd name="connsiteY17" fmla="*/ 413030 h 2356882"/>
                      <a:gd name="connsiteX18" fmla="*/ 2075436 w 3581303"/>
                      <a:gd name="connsiteY18" fmla="*/ 699832 h 2356882"/>
                      <a:gd name="connsiteX19" fmla="*/ 2477524 w 3581303"/>
                      <a:gd name="connsiteY19" fmla="*/ 728051 h 2356882"/>
                      <a:gd name="connsiteX20" fmla="*/ 2276550 w 3581303"/>
                      <a:gd name="connsiteY20" fmla="*/ 413030 h 2356882"/>
                      <a:gd name="connsiteX21" fmla="*/ 581095 w 3581303"/>
                      <a:gd name="connsiteY21" fmla="*/ 402408 h 2356882"/>
                      <a:gd name="connsiteX22" fmla="*/ 341755 w 3581303"/>
                      <a:gd name="connsiteY22" fmla="*/ 709464 h 2356882"/>
                      <a:gd name="connsiteX23" fmla="*/ 754143 w 3581303"/>
                      <a:gd name="connsiteY23" fmla="*/ 710688 h 2356882"/>
                      <a:gd name="connsiteX24" fmla="*/ 581095 w 3581303"/>
                      <a:gd name="connsiteY24" fmla="*/ 402408 h 2356882"/>
                      <a:gd name="connsiteX25" fmla="*/ 1142338 w 3581303"/>
                      <a:gd name="connsiteY25" fmla="*/ 224796 h 2356882"/>
                      <a:gd name="connsiteX26" fmla="*/ 1418563 w 3581303"/>
                      <a:gd name="connsiteY26" fmla="*/ 508640 h 2356882"/>
                      <a:gd name="connsiteX27" fmla="*/ 1676400 w 3581303"/>
                      <a:gd name="connsiteY27" fmla="*/ 224796 h 2356882"/>
                      <a:gd name="connsiteX28" fmla="*/ 1142338 w 3581303"/>
                      <a:gd name="connsiteY28" fmla="*/ 224796 h 2356882"/>
                      <a:gd name="connsiteX29" fmla="*/ 1394460 w 3581303"/>
                      <a:gd name="connsiteY29" fmla="*/ 0 h 2356882"/>
                      <a:gd name="connsiteX30" fmla="*/ 2785110 w 3581303"/>
                      <a:gd name="connsiteY30" fmla="*/ 819150 h 2356882"/>
                      <a:gd name="connsiteX31" fmla="*/ 1394460 w 3581303"/>
                      <a:gd name="connsiteY31" fmla="*/ 1638300 h 2356882"/>
                      <a:gd name="connsiteX32" fmla="*/ 616934 w 3581303"/>
                      <a:gd name="connsiteY32" fmla="*/ 1498402 h 2356882"/>
                      <a:gd name="connsiteX33" fmla="*/ 615416 w 3581303"/>
                      <a:gd name="connsiteY33" fmla="*/ 1497664 h 2356882"/>
                      <a:gd name="connsiteX34" fmla="*/ 702572 w 3581303"/>
                      <a:gd name="connsiteY34" fmla="*/ 1568395 h 2356882"/>
                      <a:gd name="connsiteX35" fmla="*/ 2759075 w 3581303"/>
                      <a:gd name="connsiteY35" fmla="*/ 1142366 h 2356882"/>
                      <a:gd name="connsiteX36" fmla="*/ 2590800 w 3581303"/>
                      <a:gd name="connsiteY36" fmla="*/ 1818641 h 2356882"/>
                      <a:gd name="connsiteX37" fmla="*/ 3556001 w 3581303"/>
                      <a:gd name="connsiteY37" fmla="*/ 1463041 h 2356882"/>
                      <a:gd name="connsiteX38" fmla="*/ 2337453 w 3581303"/>
                      <a:gd name="connsiteY38" fmla="*/ 2355316 h 2356882"/>
                      <a:gd name="connsiteX39" fmla="*/ 1173219 w 3581303"/>
                      <a:gd name="connsiteY39" fmla="*/ 2356882 h 2356882"/>
                      <a:gd name="connsiteX40" fmla="*/ 374 w 3581303"/>
                      <a:gd name="connsiteY40" fmla="*/ 1591707 h 2356882"/>
                      <a:gd name="connsiteX41" fmla="*/ 0 w 3581303"/>
                      <a:gd name="connsiteY41" fmla="*/ 853442 h 2356882"/>
                      <a:gd name="connsiteX42" fmla="*/ 6378 w 3581303"/>
                      <a:gd name="connsiteY42" fmla="*/ 852694 h 2356882"/>
                      <a:gd name="connsiteX43" fmla="*/ 3810 w 3581303"/>
                      <a:gd name="connsiteY43" fmla="*/ 819150 h 2356882"/>
                      <a:gd name="connsiteX44" fmla="*/ 1394460 w 3581303"/>
                      <a:gd name="connsiteY44" fmla="*/ 0 h 2356882"/>
                      <a:gd name="connsiteX0" fmla="*/ 1428750 w 3581303"/>
                      <a:gd name="connsiteY0" fmla="*/ 1186821 h 2356882"/>
                      <a:gd name="connsiteX1" fmla="*/ 1170913 w 3581303"/>
                      <a:gd name="connsiteY1" fmla="*/ 1470665 h 2356882"/>
                      <a:gd name="connsiteX2" fmla="*/ 1704975 w 3581303"/>
                      <a:gd name="connsiteY2" fmla="*/ 1470665 h 2356882"/>
                      <a:gd name="connsiteX3" fmla="*/ 1428750 w 3581303"/>
                      <a:gd name="connsiteY3" fmla="*/ 1186821 h 2356882"/>
                      <a:gd name="connsiteX4" fmla="*/ 2399852 w 3581303"/>
                      <a:gd name="connsiteY4" fmla="*/ 1053566 h 2356882"/>
                      <a:gd name="connsiteX5" fmla="*/ 1996988 w 3581303"/>
                      <a:gd name="connsiteY5" fmla="*/ 1054791 h 2356882"/>
                      <a:gd name="connsiteX6" fmla="*/ 2229185 w 3581303"/>
                      <a:gd name="connsiteY6" fmla="*/ 1357085 h 2356882"/>
                      <a:gd name="connsiteX7" fmla="*/ 2399852 w 3581303"/>
                      <a:gd name="connsiteY7" fmla="*/ 1053566 h 2356882"/>
                      <a:gd name="connsiteX8" fmla="*/ 750090 w 3581303"/>
                      <a:gd name="connsiteY8" fmla="*/ 1053566 h 2356882"/>
                      <a:gd name="connsiteX9" fmla="*/ 347226 w 3581303"/>
                      <a:gd name="connsiteY9" fmla="*/ 1054791 h 2356882"/>
                      <a:gd name="connsiteX10" fmla="*/ 579423 w 3581303"/>
                      <a:gd name="connsiteY10" fmla="*/ 1357085 h 2356882"/>
                      <a:gd name="connsiteX11" fmla="*/ 750090 w 3581303"/>
                      <a:gd name="connsiteY11" fmla="*/ 1053566 h 2356882"/>
                      <a:gd name="connsiteX12" fmla="*/ 1394460 w 3581303"/>
                      <a:gd name="connsiteY12" fmla="*/ 620083 h 2356882"/>
                      <a:gd name="connsiteX13" fmla="*/ 975650 w 3581303"/>
                      <a:gd name="connsiteY13" fmla="*/ 866780 h 2356882"/>
                      <a:gd name="connsiteX14" fmla="*/ 1394460 w 3581303"/>
                      <a:gd name="connsiteY14" fmla="*/ 1113477 h 2356882"/>
                      <a:gd name="connsiteX15" fmla="*/ 1813270 w 3581303"/>
                      <a:gd name="connsiteY15" fmla="*/ 866780 h 2356882"/>
                      <a:gd name="connsiteX16" fmla="*/ 1394460 w 3581303"/>
                      <a:gd name="connsiteY16" fmla="*/ 620083 h 2356882"/>
                      <a:gd name="connsiteX17" fmla="*/ 2276550 w 3581303"/>
                      <a:gd name="connsiteY17" fmla="*/ 413030 h 2356882"/>
                      <a:gd name="connsiteX18" fmla="*/ 2075436 w 3581303"/>
                      <a:gd name="connsiteY18" fmla="*/ 699832 h 2356882"/>
                      <a:gd name="connsiteX19" fmla="*/ 2477524 w 3581303"/>
                      <a:gd name="connsiteY19" fmla="*/ 728051 h 2356882"/>
                      <a:gd name="connsiteX20" fmla="*/ 2276550 w 3581303"/>
                      <a:gd name="connsiteY20" fmla="*/ 413030 h 2356882"/>
                      <a:gd name="connsiteX21" fmla="*/ 581095 w 3581303"/>
                      <a:gd name="connsiteY21" fmla="*/ 402408 h 2356882"/>
                      <a:gd name="connsiteX22" fmla="*/ 341755 w 3581303"/>
                      <a:gd name="connsiteY22" fmla="*/ 709464 h 2356882"/>
                      <a:gd name="connsiteX23" fmla="*/ 754143 w 3581303"/>
                      <a:gd name="connsiteY23" fmla="*/ 710688 h 2356882"/>
                      <a:gd name="connsiteX24" fmla="*/ 581095 w 3581303"/>
                      <a:gd name="connsiteY24" fmla="*/ 402408 h 2356882"/>
                      <a:gd name="connsiteX25" fmla="*/ 1142338 w 3581303"/>
                      <a:gd name="connsiteY25" fmla="*/ 224796 h 2356882"/>
                      <a:gd name="connsiteX26" fmla="*/ 1418563 w 3581303"/>
                      <a:gd name="connsiteY26" fmla="*/ 508640 h 2356882"/>
                      <a:gd name="connsiteX27" fmla="*/ 1676400 w 3581303"/>
                      <a:gd name="connsiteY27" fmla="*/ 224796 h 2356882"/>
                      <a:gd name="connsiteX28" fmla="*/ 1142338 w 3581303"/>
                      <a:gd name="connsiteY28" fmla="*/ 224796 h 2356882"/>
                      <a:gd name="connsiteX29" fmla="*/ 1394460 w 3581303"/>
                      <a:gd name="connsiteY29" fmla="*/ 0 h 2356882"/>
                      <a:gd name="connsiteX30" fmla="*/ 2785110 w 3581303"/>
                      <a:gd name="connsiteY30" fmla="*/ 819150 h 2356882"/>
                      <a:gd name="connsiteX31" fmla="*/ 1394460 w 3581303"/>
                      <a:gd name="connsiteY31" fmla="*/ 1638300 h 2356882"/>
                      <a:gd name="connsiteX32" fmla="*/ 616934 w 3581303"/>
                      <a:gd name="connsiteY32" fmla="*/ 1498402 h 2356882"/>
                      <a:gd name="connsiteX33" fmla="*/ 615416 w 3581303"/>
                      <a:gd name="connsiteY33" fmla="*/ 1497664 h 2356882"/>
                      <a:gd name="connsiteX34" fmla="*/ 702572 w 3581303"/>
                      <a:gd name="connsiteY34" fmla="*/ 1568395 h 2356882"/>
                      <a:gd name="connsiteX35" fmla="*/ 2759075 w 3581303"/>
                      <a:gd name="connsiteY35" fmla="*/ 1142366 h 2356882"/>
                      <a:gd name="connsiteX36" fmla="*/ 2590800 w 3581303"/>
                      <a:gd name="connsiteY36" fmla="*/ 1818641 h 2356882"/>
                      <a:gd name="connsiteX37" fmla="*/ 3556001 w 3581303"/>
                      <a:gd name="connsiteY37" fmla="*/ 1463041 h 2356882"/>
                      <a:gd name="connsiteX38" fmla="*/ 2337453 w 3581303"/>
                      <a:gd name="connsiteY38" fmla="*/ 2355316 h 2356882"/>
                      <a:gd name="connsiteX39" fmla="*/ 1173219 w 3581303"/>
                      <a:gd name="connsiteY39" fmla="*/ 2356882 h 2356882"/>
                      <a:gd name="connsiteX40" fmla="*/ 374 w 3581303"/>
                      <a:gd name="connsiteY40" fmla="*/ 1591707 h 2356882"/>
                      <a:gd name="connsiteX41" fmla="*/ 0 w 3581303"/>
                      <a:gd name="connsiteY41" fmla="*/ 853442 h 2356882"/>
                      <a:gd name="connsiteX42" fmla="*/ 6378 w 3581303"/>
                      <a:gd name="connsiteY42" fmla="*/ 852694 h 2356882"/>
                      <a:gd name="connsiteX43" fmla="*/ 3810 w 3581303"/>
                      <a:gd name="connsiteY43" fmla="*/ 819150 h 2356882"/>
                      <a:gd name="connsiteX44" fmla="*/ 1394460 w 3581303"/>
                      <a:gd name="connsiteY44" fmla="*/ 0 h 2356882"/>
                      <a:gd name="connsiteX0" fmla="*/ 1428750 w 3581303"/>
                      <a:gd name="connsiteY0" fmla="*/ 1186821 h 2356882"/>
                      <a:gd name="connsiteX1" fmla="*/ 1170913 w 3581303"/>
                      <a:gd name="connsiteY1" fmla="*/ 1470665 h 2356882"/>
                      <a:gd name="connsiteX2" fmla="*/ 1704975 w 3581303"/>
                      <a:gd name="connsiteY2" fmla="*/ 1470665 h 2356882"/>
                      <a:gd name="connsiteX3" fmla="*/ 1428750 w 3581303"/>
                      <a:gd name="connsiteY3" fmla="*/ 1186821 h 2356882"/>
                      <a:gd name="connsiteX4" fmla="*/ 2399852 w 3581303"/>
                      <a:gd name="connsiteY4" fmla="*/ 1053566 h 2356882"/>
                      <a:gd name="connsiteX5" fmla="*/ 1996988 w 3581303"/>
                      <a:gd name="connsiteY5" fmla="*/ 1054791 h 2356882"/>
                      <a:gd name="connsiteX6" fmla="*/ 2229185 w 3581303"/>
                      <a:gd name="connsiteY6" fmla="*/ 1357085 h 2356882"/>
                      <a:gd name="connsiteX7" fmla="*/ 2399852 w 3581303"/>
                      <a:gd name="connsiteY7" fmla="*/ 1053566 h 2356882"/>
                      <a:gd name="connsiteX8" fmla="*/ 750090 w 3581303"/>
                      <a:gd name="connsiteY8" fmla="*/ 1053566 h 2356882"/>
                      <a:gd name="connsiteX9" fmla="*/ 347226 w 3581303"/>
                      <a:gd name="connsiteY9" fmla="*/ 1054791 h 2356882"/>
                      <a:gd name="connsiteX10" fmla="*/ 579423 w 3581303"/>
                      <a:gd name="connsiteY10" fmla="*/ 1357085 h 2356882"/>
                      <a:gd name="connsiteX11" fmla="*/ 750090 w 3581303"/>
                      <a:gd name="connsiteY11" fmla="*/ 1053566 h 2356882"/>
                      <a:gd name="connsiteX12" fmla="*/ 1394460 w 3581303"/>
                      <a:gd name="connsiteY12" fmla="*/ 620083 h 2356882"/>
                      <a:gd name="connsiteX13" fmla="*/ 975650 w 3581303"/>
                      <a:gd name="connsiteY13" fmla="*/ 866780 h 2356882"/>
                      <a:gd name="connsiteX14" fmla="*/ 1394460 w 3581303"/>
                      <a:gd name="connsiteY14" fmla="*/ 1113477 h 2356882"/>
                      <a:gd name="connsiteX15" fmla="*/ 1813270 w 3581303"/>
                      <a:gd name="connsiteY15" fmla="*/ 866780 h 2356882"/>
                      <a:gd name="connsiteX16" fmla="*/ 1394460 w 3581303"/>
                      <a:gd name="connsiteY16" fmla="*/ 620083 h 2356882"/>
                      <a:gd name="connsiteX17" fmla="*/ 2276550 w 3581303"/>
                      <a:gd name="connsiteY17" fmla="*/ 413030 h 2356882"/>
                      <a:gd name="connsiteX18" fmla="*/ 2075436 w 3581303"/>
                      <a:gd name="connsiteY18" fmla="*/ 699832 h 2356882"/>
                      <a:gd name="connsiteX19" fmla="*/ 2477524 w 3581303"/>
                      <a:gd name="connsiteY19" fmla="*/ 728051 h 2356882"/>
                      <a:gd name="connsiteX20" fmla="*/ 2276550 w 3581303"/>
                      <a:gd name="connsiteY20" fmla="*/ 413030 h 2356882"/>
                      <a:gd name="connsiteX21" fmla="*/ 581095 w 3581303"/>
                      <a:gd name="connsiteY21" fmla="*/ 402408 h 2356882"/>
                      <a:gd name="connsiteX22" fmla="*/ 341755 w 3581303"/>
                      <a:gd name="connsiteY22" fmla="*/ 709464 h 2356882"/>
                      <a:gd name="connsiteX23" fmla="*/ 754143 w 3581303"/>
                      <a:gd name="connsiteY23" fmla="*/ 710688 h 2356882"/>
                      <a:gd name="connsiteX24" fmla="*/ 581095 w 3581303"/>
                      <a:gd name="connsiteY24" fmla="*/ 402408 h 2356882"/>
                      <a:gd name="connsiteX25" fmla="*/ 1142338 w 3581303"/>
                      <a:gd name="connsiteY25" fmla="*/ 224796 h 2356882"/>
                      <a:gd name="connsiteX26" fmla="*/ 1418563 w 3581303"/>
                      <a:gd name="connsiteY26" fmla="*/ 508640 h 2356882"/>
                      <a:gd name="connsiteX27" fmla="*/ 1676400 w 3581303"/>
                      <a:gd name="connsiteY27" fmla="*/ 224796 h 2356882"/>
                      <a:gd name="connsiteX28" fmla="*/ 1142338 w 3581303"/>
                      <a:gd name="connsiteY28" fmla="*/ 224796 h 2356882"/>
                      <a:gd name="connsiteX29" fmla="*/ 1394460 w 3581303"/>
                      <a:gd name="connsiteY29" fmla="*/ 0 h 2356882"/>
                      <a:gd name="connsiteX30" fmla="*/ 2785110 w 3581303"/>
                      <a:gd name="connsiteY30" fmla="*/ 819150 h 2356882"/>
                      <a:gd name="connsiteX31" fmla="*/ 1394460 w 3581303"/>
                      <a:gd name="connsiteY31" fmla="*/ 1638300 h 2356882"/>
                      <a:gd name="connsiteX32" fmla="*/ 616934 w 3581303"/>
                      <a:gd name="connsiteY32" fmla="*/ 1498402 h 2356882"/>
                      <a:gd name="connsiteX33" fmla="*/ 615416 w 3581303"/>
                      <a:gd name="connsiteY33" fmla="*/ 1497664 h 2356882"/>
                      <a:gd name="connsiteX34" fmla="*/ 702572 w 3581303"/>
                      <a:gd name="connsiteY34" fmla="*/ 1568395 h 2356882"/>
                      <a:gd name="connsiteX35" fmla="*/ 2759075 w 3581303"/>
                      <a:gd name="connsiteY35" fmla="*/ 1142366 h 2356882"/>
                      <a:gd name="connsiteX36" fmla="*/ 2590800 w 3581303"/>
                      <a:gd name="connsiteY36" fmla="*/ 1818641 h 2356882"/>
                      <a:gd name="connsiteX37" fmla="*/ 3556001 w 3581303"/>
                      <a:gd name="connsiteY37" fmla="*/ 1463041 h 2356882"/>
                      <a:gd name="connsiteX38" fmla="*/ 2337453 w 3581303"/>
                      <a:gd name="connsiteY38" fmla="*/ 2355316 h 2356882"/>
                      <a:gd name="connsiteX39" fmla="*/ 1173219 w 3581303"/>
                      <a:gd name="connsiteY39" fmla="*/ 2356882 h 2356882"/>
                      <a:gd name="connsiteX40" fmla="*/ 374 w 3581303"/>
                      <a:gd name="connsiteY40" fmla="*/ 1591707 h 2356882"/>
                      <a:gd name="connsiteX41" fmla="*/ 0 w 3581303"/>
                      <a:gd name="connsiteY41" fmla="*/ 853442 h 2356882"/>
                      <a:gd name="connsiteX42" fmla="*/ 6378 w 3581303"/>
                      <a:gd name="connsiteY42" fmla="*/ 852694 h 2356882"/>
                      <a:gd name="connsiteX43" fmla="*/ 3810 w 3581303"/>
                      <a:gd name="connsiteY43" fmla="*/ 819150 h 2356882"/>
                      <a:gd name="connsiteX44" fmla="*/ 1394460 w 3581303"/>
                      <a:gd name="connsiteY44" fmla="*/ 0 h 2356882"/>
                      <a:gd name="connsiteX0" fmla="*/ 1428750 w 3581303"/>
                      <a:gd name="connsiteY0" fmla="*/ 1186821 h 2356882"/>
                      <a:gd name="connsiteX1" fmla="*/ 1170913 w 3581303"/>
                      <a:gd name="connsiteY1" fmla="*/ 1470665 h 2356882"/>
                      <a:gd name="connsiteX2" fmla="*/ 1704975 w 3581303"/>
                      <a:gd name="connsiteY2" fmla="*/ 1470665 h 2356882"/>
                      <a:gd name="connsiteX3" fmla="*/ 1428750 w 3581303"/>
                      <a:gd name="connsiteY3" fmla="*/ 1186821 h 2356882"/>
                      <a:gd name="connsiteX4" fmla="*/ 2399852 w 3581303"/>
                      <a:gd name="connsiteY4" fmla="*/ 1053566 h 2356882"/>
                      <a:gd name="connsiteX5" fmla="*/ 1996988 w 3581303"/>
                      <a:gd name="connsiteY5" fmla="*/ 1054791 h 2356882"/>
                      <a:gd name="connsiteX6" fmla="*/ 2229185 w 3581303"/>
                      <a:gd name="connsiteY6" fmla="*/ 1357085 h 2356882"/>
                      <a:gd name="connsiteX7" fmla="*/ 2399852 w 3581303"/>
                      <a:gd name="connsiteY7" fmla="*/ 1053566 h 2356882"/>
                      <a:gd name="connsiteX8" fmla="*/ 750090 w 3581303"/>
                      <a:gd name="connsiteY8" fmla="*/ 1053566 h 2356882"/>
                      <a:gd name="connsiteX9" fmla="*/ 347226 w 3581303"/>
                      <a:gd name="connsiteY9" fmla="*/ 1054791 h 2356882"/>
                      <a:gd name="connsiteX10" fmla="*/ 579423 w 3581303"/>
                      <a:gd name="connsiteY10" fmla="*/ 1357085 h 2356882"/>
                      <a:gd name="connsiteX11" fmla="*/ 750090 w 3581303"/>
                      <a:gd name="connsiteY11" fmla="*/ 1053566 h 2356882"/>
                      <a:gd name="connsiteX12" fmla="*/ 1394460 w 3581303"/>
                      <a:gd name="connsiteY12" fmla="*/ 620083 h 2356882"/>
                      <a:gd name="connsiteX13" fmla="*/ 975650 w 3581303"/>
                      <a:gd name="connsiteY13" fmla="*/ 866780 h 2356882"/>
                      <a:gd name="connsiteX14" fmla="*/ 1394460 w 3581303"/>
                      <a:gd name="connsiteY14" fmla="*/ 1113477 h 2356882"/>
                      <a:gd name="connsiteX15" fmla="*/ 1813270 w 3581303"/>
                      <a:gd name="connsiteY15" fmla="*/ 866780 h 2356882"/>
                      <a:gd name="connsiteX16" fmla="*/ 1394460 w 3581303"/>
                      <a:gd name="connsiteY16" fmla="*/ 620083 h 2356882"/>
                      <a:gd name="connsiteX17" fmla="*/ 2276550 w 3581303"/>
                      <a:gd name="connsiteY17" fmla="*/ 413030 h 2356882"/>
                      <a:gd name="connsiteX18" fmla="*/ 2075436 w 3581303"/>
                      <a:gd name="connsiteY18" fmla="*/ 699832 h 2356882"/>
                      <a:gd name="connsiteX19" fmla="*/ 2477524 w 3581303"/>
                      <a:gd name="connsiteY19" fmla="*/ 728051 h 2356882"/>
                      <a:gd name="connsiteX20" fmla="*/ 2276550 w 3581303"/>
                      <a:gd name="connsiteY20" fmla="*/ 413030 h 2356882"/>
                      <a:gd name="connsiteX21" fmla="*/ 581095 w 3581303"/>
                      <a:gd name="connsiteY21" fmla="*/ 402408 h 2356882"/>
                      <a:gd name="connsiteX22" fmla="*/ 341755 w 3581303"/>
                      <a:gd name="connsiteY22" fmla="*/ 709464 h 2356882"/>
                      <a:gd name="connsiteX23" fmla="*/ 754143 w 3581303"/>
                      <a:gd name="connsiteY23" fmla="*/ 710688 h 2356882"/>
                      <a:gd name="connsiteX24" fmla="*/ 581095 w 3581303"/>
                      <a:gd name="connsiteY24" fmla="*/ 402408 h 2356882"/>
                      <a:gd name="connsiteX25" fmla="*/ 1142338 w 3581303"/>
                      <a:gd name="connsiteY25" fmla="*/ 224796 h 2356882"/>
                      <a:gd name="connsiteX26" fmla="*/ 1418563 w 3581303"/>
                      <a:gd name="connsiteY26" fmla="*/ 508640 h 2356882"/>
                      <a:gd name="connsiteX27" fmla="*/ 1676400 w 3581303"/>
                      <a:gd name="connsiteY27" fmla="*/ 224796 h 2356882"/>
                      <a:gd name="connsiteX28" fmla="*/ 1142338 w 3581303"/>
                      <a:gd name="connsiteY28" fmla="*/ 224796 h 2356882"/>
                      <a:gd name="connsiteX29" fmla="*/ 1394460 w 3581303"/>
                      <a:gd name="connsiteY29" fmla="*/ 0 h 2356882"/>
                      <a:gd name="connsiteX30" fmla="*/ 2785110 w 3581303"/>
                      <a:gd name="connsiteY30" fmla="*/ 819150 h 2356882"/>
                      <a:gd name="connsiteX31" fmla="*/ 1394460 w 3581303"/>
                      <a:gd name="connsiteY31" fmla="*/ 1638300 h 2356882"/>
                      <a:gd name="connsiteX32" fmla="*/ 616934 w 3581303"/>
                      <a:gd name="connsiteY32" fmla="*/ 1498402 h 2356882"/>
                      <a:gd name="connsiteX33" fmla="*/ 615416 w 3581303"/>
                      <a:gd name="connsiteY33" fmla="*/ 1497664 h 2356882"/>
                      <a:gd name="connsiteX34" fmla="*/ 702572 w 3581303"/>
                      <a:gd name="connsiteY34" fmla="*/ 1568395 h 2356882"/>
                      <a:gd name="connsiteX35" fmla="*/ 2759075 w 3581303"/>
                      <a:gd name="connsiteY35" fmla="*/ 1142366 h 2356882"/>
                      <a:gd name="connsiteX36" fmla="*/ 2590800 w 3581303"/>
                      <a:gd name="connsiteY36" fmla="*/ 1818641 h 2356882"/>
                      <a:gd name="connsiteX37" fmla="*/ 3556001 w 3581303"/>
                      <a:gd name="connsiteY37" fmla="*/ 1463041 h 2356882"/>
                      <a:gd name="connsiteX38" fmla="*/ 2337453 w 3581303"/>
                      <a:gd name="connsiteY38" fmla="*/ 2355316 h 2356882"/>
                      <a:gd name="connsiteX39" fmla="*/ 1173219 w 3581303"/>
                      <a:gd name="connsiteY39" fmla="*/ 2356882 h 2356882"/>
                      <a:gd name="connsiteX40" fmla="*/ 374 w 3581303"/>
                      <a:gd name="connsiteY40" fmla="*/ 1591707 h 2356882"/>
                      <a:gd name="connsiteX41" fmla="*/ 0 w 3581303"/>
                      <a:gd name="connsiteY41" fmla="*/ 853442 h 2356882"/>
                      <a:gd name="connsiteX42" fmla="*/ 6378 w 3581303"/>
                      <a:gd name="connsiteY42" fmla="*/ 852694 h 2356882"/>
                      <a:gd name="connsiteX43" fmla="*/ 3810 w 3581303"/>
                      <a:gd name="connsiteY43" fmla="*/ 819150 h 2356882"/>
                      <a:gd name="connsiteX44" fmla="*/ 1394460 w 3581303"/>
                      <a:gd name="connsiteY44" fmla="*/ 0 h 2356882"/>
                      <a:gd name="connsiteX0" fmla="*/ 1428750 w 3581303"/>
                      <a:gd name="connsiteY0" fmla="*/ 1186821 h 2356882"/>
                      <a:gd name="connsiteX1" fmla="*/ 1170913 w 3581303"/>
                      <a:gd name="connsiteY1" fmla="*/ 1470665 h 2356882"/>
                      <a:gd name="connsiteX2" fmla="*/ 1704975 w 3581303"/>
                      <a:gd name="connsiteY2" fmla="*/ 1470665 h 2356882"/>
                      <a:gd name="connsiteX3" fmla="*/ 1428750 w 3581303"/>
                      <a:gd name="connsiteY3" fmla="*/ 1186821 h 2356882"/>
                      <a:gd name="connsiteX4" fmla="*/ 2399852 w 3581303"/>
                      <a:gd name="connsiteY4" fmla="*/ 1053566 h 2356882"/>
                      <a:gd name="connsiteX5" fmla="*/ 1996988 w 3581303"/>
                      <a:gd name="connsiteY5" fmla="*/ 1054791 h 2356882"/>
                      <a:gd name="connsiteX6" fmla="*/ 2229185 w 3581303"/>
                      <a:gd name="connsiteY6" fmla="*/ 1357085 h 2356882"/>
                      <a:gd name="connsiteX7" fmla="*/ 2399852 w 3581303"/>
                      <a:gd name="connsiteY7" fmla="*/ 1053566 h 2356882"/>
                      <a:gd name="connsiteX8" fmla="*/ 750090 w 3581303"/>
                      <a:gd name="connsiteY8" fmla="*/ 1053566 h 2356882"/>
                      <a:gd name="connsiteX9" fmla="*/ 347226 w 3581303"/>
                      <a:gd name="connsiteY9" fmla="*/ 1054791 h 2356882"/>
                      <a:gd name="connsiteX10" fmla="*/ 579423 w 3581303"/>
                      <a:gd name="connsiteY10" fmla="*/ 1357085 h 2356882"/>
                      <a:gd name="connsiteX11" fmla="*/ 750090 w 3581303"/>
                      <a:gd name="connsiteY11" fmla="*/ 1053566 h 2356882"/>
                      <a:gd name="connsiteX12" fmla="*/ 1394460 w 3581303"/>
                      <a:gd name="connsiteY12" fmla="*/ 620083 h 2356882"/>
                      <a:gd name="connsiteX13" fmla="*/ 975650 w 3581303"/>
                      <a:gd name="connsiteY13" fmla="*/ 866780 h 2356882"/>
                      <a:gd name="connsiteX14" fmla="*/ 1394460 w 3581303"/>
                      <a:gd name="connsiteY14" fmla="*/ 1113477 h 2356882"/>
                      <a:gd name="connsiteX15" fmla="*/ 1813270 w 3581303"/>
                      <a:gd name="connsiteY15" fmla="*/ 866780 h 2356882"/>
                      <a:gd name="connsiteX16" fmla="*/ 1394460 w 3581303"/>
                      <a:gd name="connsiteY16" fmla="*/ 620083 h 2356882"/>
                      <a:gd name="connsiteX17" fmla="*/ 2276550 w 3581303"/>
                      <a:gd name="connsiteY17" fmla="*/ 413030 h 2356882"/>
                      <a:gd name="connsiteX18" fmla="*/ 2075436 w 3581303"/>
                      <a:gd name="connsiteY18" fmla="*/ 699832 h 2356882"/>
                      <a:gd name="connsiteX19" fmla="*/ 2477524 w 3581303"/>
                      <a:gd name="connsiteY19" fmla="*/ 728051 h 2356882"/>
                      <a:gd name="connsiteX20" fmla="*/ 2276550 w 3581303"/>
                      <a:gd name="connsiteY20" fmla="*/ 413030 h 2356882"/>
                      <a:gd name="connsiteX21" fmla="*/ 581095 w 3581303"/>
                      <a:gd name="connsiteY21" fmla="*/ 402408 h 2356882"/>
                      <a:gd name="connsiteX22" fmla="*/ 341755 w 3581303"/>
                      <a:gd name="connsiteY22" fmla="*/ 709464 h 2356882"/>
                      <a:gd name="connsiteX23" fmla="*/ 754143 w 3581303"/>
                      <a:gd name="connsiteY23" fmla="*/ 710688 h 2356882"/>
                      <a:gd name="connsiteX24" fmla="*/ 581095 w 3581303"/>
                      <a:gd name="connsiteY24" fmla="*/ 402408 h 2356882"/>
                      <a:gd name="connsiteX25" fmla="*/ 1142338 w 3581303"/>
                      <a:gd name="connsiteY25" fmla="*/ 224796 h 2356882"/>
                      <a:gd name="connsiteX26" fmla="*/ 1418563 w 3581303"/>
                      <a:gd name="connsiteY26" fmla="*/ 508640 h 2356882"/>
                      <a:gd name="connsiteX27" fmla="*/ 1676400 w 3581303"/>
                      <a:gd name="connsiteY27" fmla="*/ 224796 h 2356882"/>
                      <a:gd name="connsiteX28" fmla="*/ 1142338 w 3581303"/>
                      <a:gd name="connsiteY28" fmla="*/ 224796 h 2356882"/>
                      <a:gd name="connsiteX29" fmla="*/ 1394460 w 3581303"/>
                      <a:gd name="connsiteY29" fmla="*/ 0 h 2356882"/>
                      <a:gd name="connsiteX30" fmla="*/ 2785110 w 3581303"/>
                      <a:gd name="connsiteY30" fmla="*/ 819150 h 2356882"/>
                      <a:gd name="connsiteX31" fmla="*/ 1394460 w 3581303"/>
                      <a:gd name="connsiteY31" fmla="*/ 1638300 h 2356882"/>
                      <a:gd name="connsiteX32" fmla="*/ 616934 w 3581303"/>
                      <a:gd name="connsiteY32" fmla="*/ 1498402 h 2356882"/>
                      <a:gd name="connsiteX33" fmla="*/ 615416 w 3581303"/>
                      <a:gd name="connsiteY33" fmla="*/ 1497664 h 2356882"/>
                      <a:gd name="connsiteX34" fmla="*/ 702572 w 3581303"/>
                      <a:gd name="connsiteY34" fmla="*/ 1568395 h 2356882"/>
                      <a:gd name="connsiteX35" fmla="*/ 2759075 w 3581303"/>
                      <a:gd name="connsiteY35" fmla="*/ 1142366 h 2356882"/>
                      <a:gd name="connsiteX36" fmla="*/ 2590800 w 3581303"/>
                      <a:gd name="connsiteY36" fmla="*/ 1818641 h 2356882"/>
                      <a:gd name="connsiteX37" fmla="*/ 3556001 w 3581303"/>
                      <a:gd name="connsiteY37" fmla="*/ 1463041 h 2356882"/>
                      <a:gd name="connsiteX38" fmla="*/ 2337453 w 3581303"/>
                      <a:gd name="connsiteY38" fmla="*/ 2355316 h 2356882"/>
                      <a:gd name="connsiteX39" fmla="*/ 1173219 w 3581303"/>
                      <a:gd name="connsiteY39" fmla="*/ 2356882 h 2356882"/>
                      <a:gd name="connsiteX40" fmla="*/ 374 w 3581303"/>
                      <a:gd name="connsiteY40" fmla="*/ 1591707 h 2356882"/>
                      <a:gd name="connsiteX41" fmla="*/ 0 w 3581303"/>
                      <a:gd name="connsiteY41" fmla="*/ 853442 h 2356882"/>
                      <a:gd name="connsiteX42" fmla="*/ 6378 w 3581303"/>
                      <a:gd name="connsiteY42" fmla="*/ 852694 h 2356882"/>
                      <a:gd name="connsiteX43" fmla="*/ 3810 w 3581303"/>
                      <a:gd name="connsiteY43" fmla="*/ 819150 h 2356882"/>
                      <a:gd name="connsiteX44" fmla="*/ 1394460 w 3581303"/>
                      <a:gd name="connsiteY44" fmla="*/ 0 h 2356882"/>
                      <a:gd name="connsiteX0" fmla="*/ 1428750 w 3581772"/>
                      <a:gd name="connsiteY0" fmla="*/ 1186821 h 2356882"/>
                      <a:gd name="connsiteX1" fmla="*/ 1170913 w 3581772"/>
                      <a:gd name="connsiteY1" fmla="*/ 1470665 h 2356882"/>
                      <a:gd name="connsiteX2" fmla="*/ 1704975 w 3581772"/>
                      <a:gd name="connsiteY2" fmla="*/ 1470665 h 2356882"/>
                      <a:gd name="connsiteX3" fmla="*/ 1428750 w 3581772"/>
                      <a:gd name="connsiteY3" fmla="*/ 1186821 h 2356882"/>
                      <a:gd name="connsiteX4" fmla="*/ 2399852 w 3581772"/>
                      <a:gd name="connsiteY4" fmla="*/ 1053566 h 2356882"/>
                      <a:gd name="connsiteX5" fmla="*/ 1996988 w 3581772"/>
                      <a:gd name="connsiteY5" fmla="*/ 1054791 h 2356882"/>
                      <a:gd name="connsiteX6" fmla="*/ 2229185 w 3581772"/>
                      <a:gd name="connsiteY6" fmla="*/ 1357085 h 2356882"/>
                      <a:gd name="connsiteX7" fmla="*/ 2399852 w 3581772"/>
                      <a:gd name="connsiteY7" fmla="*/ 1053566 h 2356882"/>
                      <a:gd name="connsiteX8" fmla="*/ 750090 w 3581772"/>
                      <a:gd name="connsiteY8" fmla="*/ 1053566 h 2356882"/>
                      <a:gd name="connsiteX9" fmla="*/ 347226 w 3581772"/>
                      <a:gd name="connsiteY9" fmla="*/ 1054791 h 2356882"/>
                      <a:gd name="connsiteX10" fmla="*/ 579423 w 3581772"/>
                      <a:gd name="connsiteY10" fmla="*/ 1357085 h 2356882"/>
                      <a:gd name="connsiteX11" fmla="*/ 750090 w 3581772"/>
                      <a:gd name="connsiteY11" fmla="*/ 1053566 h 2356882"/>
                      <a:gd name="connsiteX12" fmla="*/ 1394460 w 3581772"/>
                      <a:gd name="connsiteY12" fmla="*/ 620083 h 2356882"/>
                      <a:gd name="connsiteX13" fmla="*/ 975650 w 3581772"/>
                      <a:gd name="connsiteY13" fmla="*/ 866780 h 2356882"/>
                      <a:gd name="connsiteX14" fmla="*/ 1394460 w 3581772"/>
                      <a:gd name="connsiteY14" fmla="*/ 1113477 h 2356882"/>
                      <a:gd name="connsiteX15" fmla="*/ 1813270 w 3581772"/>
                      <a:gd name="connsiteY15" fmla="*/ 866780 h 2356882"/>
                      <a:gd name="connsiteX16" fmla="*/ 1394460 w 3581772"/>
                      <a:gd name="connsiteY16" fmla="*/ 620083 h 2356882"/>
                      <a:gd name="connsiteX17" fmla="*/ 2276550 w 3581772"/>
                      <a:gd name="connsiteY17" fmla="*/ 413030 h 2356882"/>
                      <a:gd name="connsiteX18" fmla="*/ 2075436 w 3581772"/>
                      <a:gd name="connsiteY18" fmla="*/ 699832 h 2356882"/>
                      <a:gd name="connsiteX19" fmla="*/ 2477524 w 3581772"/>
                      <a:gd name="connsiteY19" fmla="*/ 728051 h 2356882"/>
                      <a:gd name="connsiteX20" fmla="*/ 2276550 w 3581772"/>
                      <a:gd name="connsiteY20" fmla="*/ 413030 h 2356882"/>
                      <a:gd name="connsiteX21" fmla="*/ 581095 w 3581772"/>
                      <a:gd name="connsiteY21" fmla="*/ 402408 h 2356882"/>
                      <a:gd name="connsiteX22" fmla="*/ 341755 w 3581772"/>
                      <a:gd name="connsiteY22" fmla="*/ 709464 h 2356882"/>
                      <a:gd name="connsiteX23" fmla="*/ 754143 w 3581772"/>
                      <a:gd name="connsiteY23" fmla="*/ 710688 h 2356882"/>
                      <a:gd name="connsiteX24" fmla="*/ 581095 w 3581772"/>
                      <a:gd name="connsiteY24" fmla="*/ 402408 h 2356882"/>
                      <a:gd name="connsiteX25" fmla="*/ 1142338 w 3581772"/>
                      <a:gd name="connsiteY25" fmla="*/ 224796 h 2356882"/>
                      <a:gd name="connsiteX26" fmla="*/ 1418563 w 3581772"/>
                      <a:gd name="connsiteY26" fmla="*/ 508640 h 2356882"/>
                      <a:gd name="connsiteX27" fmla="*/ 1676400 w 3581772"/>
                      <a:gd name="connsiteY27" fmla="*/ 224796 h 2356882"/>
                      <a:gd name="connsiteX28" fmla="*/ 1142338 w 3581772"/>
                      <a:gd name="connsiteY28" fmla="*/ 224796 h 2356882"/>
                      <a:gd name="connsiteX29" fmla="*/ 1394460 w 3581772"/>
                      <a:gd name="connsiteY29" fmla="*/ 0 h 2356882"/>
                      <a:gd name="connsiteX30" fmla="*/ 2785110 w 3581772"/>
                      <a:gd name="connsiteY30" fmla="*/ 819150 h 2356882"/>
                      <a:gd name="connsiteX31" fmla="*/ 1394460 w 3581772"/>
                      <a:gd name="connsiteY31" fmla="*/ 1638300 h 2356882"/>
                      <a:gd name="connsiteX32" fmla="*/ 616934 w 3581772"/>
                      <a:gd name="connsiteY32" fmla="*/ 1498402 h 2356882"/>
                      <a:gd name="connsiteX33" fmla="*/ 615416 w 3581772"/>
                      <a:gd name="connsiteY33" fmla="*/ 1497664 h 2356882"/>
                      <a:gd name="connsiteX34" fmla="*/ 702572 w 3581772"/>
                      <a:gd name="connsiteY34" fmla="*/ 1568395 h 2356882"/>
                      <a:gd name="connsiteX35" fmla="*/ 2759075 w 3581772"/>
                      <a:gd name="connsiteY35" fmla="*/ 1142366 h 2356882"/>
                      <a:gd name="connsiteX36" fmla="*/ 2590800 w 3581772"/>
                      <a:gd name="connsiteY36" fmla="*/ 1818641 h 2356882"/>
                      <a:gd name="connsiteX37" fmla="*/ 3556001 w 3581772"/>
                      <a:gd name="connsiteY37" fmla="*/ 1463041 h 2356882"/>
                      <a:gd name="connsiteX38" fmla="*/ 2337453 w 3581772"/>
                      <a:gd name="connsiteY38" fmla="*/ 2355316 h 2356882"/>
                      <a:gd name="connsiteX39" fmla="*/ 1173219 w 3581772"/>
                      <a:gd name="connsiteY39" fmla="*/ 2356882 h 2356882"/>
                      <a:gd name="connsiteX40" fmla="*/ 374 w 3581772"/>
                      <a:gd name="connsiteY40" fmla="*/ 1591707 h 2356882"/>
                      <a:gd name="connsiteX41" fmla="*/ 0 w 3581772"/>
                      <a:gd name="connsiteY41" fmla="*/ 853442 h 2356882"/>
                      <a:gd name="connsiteX42" fmla="*/ 6378 w 3581772"/>
                      <a:gd name="connsiteY42" fmla="*/ 852694 h 2356882"/>
                      <a:gd name="connsiteX43" fmla="*/ 3810 w 3581772"/>
                      <a:gd name="connsiteY43" fmla="*/ 819150 h 2356882"/>
                      <a:gd name="connsiteX44" fmla="*/ 1394460 w 3581772"/>
                      <a:gd name="connsiteY44" fmla="*/ 0 h 2356882"/>
                      <a:gd name="connsiteX0" fmla="*/ 1428750 w 3581772"/>
                      <a:gd name="connsiteY0" fmla="*/ 1186821 h 2357357"/>
                      <a:gd name="connsiteX1" fmla="*/ 1170913 w 3581772"/>
                      <a:gd name="connsiteY1" fmla="*/ 1470665 h 2357357"/>
                      <a:gd name="connsiteX2" fmla="*/ 1704975 w 3581772"/>
                      <a:gd name="connsiteY2" fmla="*/ 1470665 h 2357357"/>
                      <a:gd name="connsiteX3" fmla="*/ 1428750 w 3581772"/>
                      <a:gd name="connsiteY3" fmla="*/ 1186821 h 2357357"/>
                      <a:gd name="connsiteX4" fmla="*/ 2399852 w 3581772"/>
                      <a:gd name="connsiteY4" fmla="*/ 1053566 h 2357357"/>
                      <a:gd name="connsiteX5" fmla="*/ 1996988 w 3581772"/>
                      <a:gd name="connsiteY5" fmla="*/ 1054791 h 2357357"/>
                      <a:gd name="connsiteX6" fmla="*/ 2229185 w 3581772"/>
                      <a:gd name="connsiteY6" fmla="*/ 1357085 h 2357357"/>
                      <a:gd name="connsiteX7" fmla="*/ 2399852 w 3581772"/>
                      <a:gd name="connsiteY7" fmla="*/ 1053566 h 2357357"/>
                      <a:gd name="connsiteX8" fmla="*/ 750090 w 3581772"/>
                      <a:gd name="connsiteY8" fmla="*/ 1053566 h 2357357"/>
                      <a:gd name="connsiteX9" fmla="*/ 347226 w 3581772"/>
                      <a:gd name="connsiteY9" fmla="*/ 1054791 h 2357357"/>
                      <a:gd name="connsiteX10" fmla="*/ 579423 w 3581772"/>
                      <a:gd name="connsiteY10" fmla="*/ 1357085 h 2357357"/>
                      <a:gd name="connsiteX11" fmla="*/ 750090 w 3581772"/>
                      <a:gd name="connsiteY11" fmla="*/ 1053566 h 2357357"/>
                      <a:gd name="connsiteX12" fmla="*/ 1394460 w 3581772"/>
                      <a:gd name="connsiteY12" fmla="*/ 620083 h 2357357"/>
                      <a:gd name="connsiteX13" fmla="*/ 975650 w 3581772"/>
                      <a:gd name="connsiteY13" fmla="*/ 866780 h 2357357"/>
                      <a:gd name="connsiteX14" fmla="*/ 1394460 w 3581772"/>
                      <a:gd name="connsiteY14" fmla="*/ 1113477 h 2357357"/>
                      <a:gd name="connsiteX15" fmla="*/ 1813270 w 3581772"/>
                      <a:gd name="connsiteY15" fmla="*/ 866780 h 2357357"/>
                      <a:gd name="connsiteX16" fmla="*/ 1394460 w 3581772"/>
                      <a:gd name="connsiteY16" fmla="*/ 620083 h 2357357"/>
                      <a:gd name="connsiteX17" fmla="*/ 2276550 w 3581772"/>
                      <a:gd name="connsiteY17" fmla="*/ 413030 h 2357357"/>
                      <a:gd name="connsiteX18" fmla="*/ 2075436 w 3581772"/>
                      <a:gd name="connsiteY18" fmla="*/ 699832 h 2357357"/>
                      <a:gd name="connsiteX19" fmla="*/ 2477524 w 3581772"/>
                      <a:gd name="connsiteY19" fmla="*/ 728051 h 2357357"/>
                      <a:gd name="connsiteX20" fmla="*/ 2276550 w 3581772"/>
                      <a:gd name="connsiteY20" fmla="*/ 413030 h 2357357"/>
                      <a:gd name="connsiteX21" fmla="*/ 581095 w 3581772"/>
                      <a:gd name="connsiteY21" fmla="*/ 402408 h 2357357"/>
                      <a:gd name="connsiteX22" fmla="*/ 341755 w 3581772"/>
                      <a:gd name="connsiteY22" fmla="*/ 709464 h 2357357"/>
                      <a:gd name="connsiteX23" fmla="*/ 754143 w 3581772"/>
                      <a:gd name="connsiteY23" fmla="*/ 710688 h 2357357"/>
                      <a:gd name="connsiteX24" fmla="*/ 581095 w 3581772"/>
                      <a:gd name="connsiteY24" fmla="*/ 402408 h 2357357"/>
                      <a:gd name="connsiteX25" fmla="*/ 1142338 w 3581772"/>
                      <a:gd name="connsiteY25" fmla="*/ 224796 h 2357357"/>
                      <a:gd name="connsiteX26" fmla="*/ 1418563 w 3581772"/>
                      <a:gd name="connsiteY26" fmla="*/ 508640 h 2357357"/>
                      <a:gd name="connsiteX27" fmla="*/ 1676400 w 3581772"/>
                      <a:gd name="connsiteY27" fmla="*/ 224796 h 2357357"/>
                      <a:gd name="connsiteX28" fmla="*/ 1142338 w 3581772"/>
                      <a:gd name="connsiteY28" fmla="*/ 224796 h 2357357"/>
                      <a:gd name="connsiteX29" fmla="*/ 1394460 w 3581772"/>
                      <a:gd name="connsiteY29" fmla="*/ 0 h 2357357"/>
                      <a:gd name="connsiteX30" fmla="*/ 2785110 w 3581772"/>
                      <a:gd name="connsiteY30" fmla="*/ 819150 h 2357357"/>
                      <a:gd name="connsiteX31" fmla="*/ 1394460 w 3581772"/>
                      <a:gd name="connsiteY31" fmla="*/ 1638300 h 2357357"/>
                      <a:gd name="connsiteX32" fmla="*/ 616934 w 3581772"/>
                      <a:gd name="connsiteY32" fmla="*/ 1498402 h 2357357"/>
                      <a:gd name="connsiteX33" fmla="*/ 615416 w 3581772"/>
                      <a:gd name="connsiteY33" fmla="*/ 1497664 h 2357357"/>
                      <a:gd name="connsiteX34" fmla="*/ 702572 w 3581772"/>
                      <a:gd name="connsiteY34" fmla="*/ 1568395 h 2357357"/>
                      <a:gd name="connsiteX35" fmla="*/ 2759075 w 3581772"/>
                      <a:gd name="connsiteY35" fmla="*/ 1142366 h 2357357"/>
                      <a:gd name="connsiteX36" fmla="*/ 2590800 w 3581772"/>
                      <a:gd name="connsiteY36" fmla="*/ 1818641 h 2357357"/>
                      <a:gd name="connsiteX37" fmla="*/ 3556001 w 3581772"/>
                      <a:gd name="connsiteY37" fmla="*/ 1463041 h 2357357"/>
                      <a:gd name="connsiteX38" fmla="*/ 2337453 w 3581772"/>
                      <a:gd name="connsiteY38" fmla="*/ 2355316 h 2357357"/>
                      <a:gd name="connsiteX39" fmla="*/ 1173219 w 3581772"/>
                      <a:gd name="connsiteY39" fmla="*/ 2356882 h 2357357"/>
                      <a:gd name="connsiteX40" fmla="*/ 374 w 3581772"/>
                      <a:gd name="connsiteY40" fmla="*/ 1591707 h 2357357"/>
                      <a:gd name="connsiteX41" fmla="*/ 0 w 3581772"/>
                      <a:gd name="connsiteY41" fmla="*/ 853442 h 2357357"/>
                      <a:gd name="connsiteX42" fmla="*/ 6378 w 3581772"/>
                      <a:gd name="connsiteY42" fmla="*/ 852694 h 2357357"/>
                      <a:gd name="connsiteX43" fmla="*/ 3810 w 3581772"/>
                      <a:gd name="connsiteY43" fmla="*/ 819150 h 2357357"/>
                      <a:gd name="connsiteX44" fmla="*/ 1394460 w 3581772"/>
                      <a:gd name="connsiteY44" fmla="*/ 0 h 2357357"/>
                      <a:gd name="connsiteX0" fmla="*/ 1428750 w 3581772"/>
                      <a:gd name="connsiteY0" fmla="*/ 1186821 h 2358204"/>
                      <a:gd name="connsiteX1" fmla="*/ 1170913 w 3581772"/>
                      <a:gd name="connsiteY1" fmla="*/ 1470665 h 2358204"/>
                      <a:gd name="connsiteX2" fmla="*/ 1704975 w 3581772"/>
                      <a:gd name="connsiteY2" fmla="*/ 1470665 h 2358204"/>
                      <a:gd name="connsiteX3" fmla="*/ 1428750 w 3581772"/>
                      <a:gd name="connsiteY3" fmla="*/ 1186821 h 2358204"/>
                      <a:gd name="connsiteX4" fmla="*/ 2399852 w 3581772"/>
                      <a:gd name="connsiteY4" fmla="*/ 1053566 h 2358204"/>
                      <a:gd name="connsiteX5" fmla="*/ 1996988 w 3581772"/>
                      <a:gd name="connsiteY5" fmla="*/ 1054791 h 2358204"/>
                      <a:gd name="connsiteX6" fmla="*/ 2229185 w 3581772"/>
                      <a:gd name="connsiteY6" fmla="*/ 1357085 h 2358204"/>
                      <a:gd name="connsiteX7" fmla="*/ 2399852 w 3581772"/>
                      <a:gd name="connsiteY7" fmla="*/ 1053566 h 2358204"/>
                      <a:gd name="connsiteX8" fmla="*/ 750090 w 3581772"/>
                      <a:gd name="connsiteY8" fmla="*/ 1053566 h 2358204"/>
                      <a:gd name="connsiteX9" fmla="*/ 347226 w 3581772"/>
                      <a:gd name="connsiteY9" fmla="*/ 1054791 h 2358204"/>
                      <a:gd name="connsiteX10" fmla="*/ 579423 w 3581772"/>
                      <a:gd name="connsiteY10" fmla="*/ 1357085 h 2358204"/>
                      <a:gd name="connsiteX11" fmla="*/ 750090 w 3581772"/>
                      <a:gd name="connsiteY11" fmla="*/ 1053566 h 2358204"/>
                      <a:gd name="connsiteX12" fmla="*/ 1394460 w 3581772"/>
                      <a:gd name="connsiteY12" fmla="*/ 620083 h 2358204"/>
                      <a:gd name="connsiteX13" fmla="*/ 975650 w 3581772"/>
                      <a:gd name="connsiteY13" fmla="*/ 866780 h 2358204"/>
                      <a:gd name="connsiteX14" fmla="*/ 1394460 w 3581772"/>
                      <a:gd name="connsiteY14" fmla="*/ 1113477 h 2358204"/>
                      <a:gd name="connsiteX15" fmla="*/ 1813270 w 3581772"/>
                      <a:gd name="connsiteY15" fmla="*/ 866780 h 2358204"/>
                      <a:gd name="connsiteX16" fmla="*/ 1394460 w 3581772"/>
                      <a:gd name="connsiteY16" fmla="*/ 620083 h 2358204"/>
                      <a:gd name="connsiteX17" fmla="*/ 2276550 w 3581772"/>
                      <a:gd name="connsiteY17" fmla="*/ 413030 h 2358204"/>
                      <a:gd name="connsiteX18" fmla="*/ 2075436 w 3581772"/>
                      <a:gd name="connsiteY18" fmla="*/ 699832 h 2358204"/>
                      <a:gd name="connsiteX19" fmla="*/ 2477524 w 3581772"/>
                      <a:gd name="connsiteY19" fmla="*/ 728051 h 2358204"/>
                      <a:gd name="connsiteX20" fmla="*/ 2276550 w 3581772"/>
                      <a:gd name="connsiteY20" fmla="*/ 413030 h 2358204"/>
                      <a:gd name="connsiteX21" fmla="*/ 581095 w 3581772"/>
                      <a:gd name="connsiteY21" fmla="*/ 402408 h 2358204"/>
                      <a:gd name="connsiteX22" fmla="*/ 341755 w 3581772"/>
                      <a:gd name="connsiteY22" fmla="*/ 709464 h 2358204"/>
                      <a:gd name="connsiteX23" fmla="*/ 754143 w 3581772"/>
                      <a:gd name="connsiteY23" fmla="*/ 710688 h 2358204"/>
                      <a:gd name="connsiteX24" fmla="*/ 581095 w 3581772"/>
                      <a:gd name="connsiteY24" fmla="*/ 402408 h 2358204"/>
                      <a:gd name="connsiteX25" fmla="*/ 1142338 w 3581772"/>
                      <a:gd name="connsiteY25" fmla="*/ 224796 h 2358204"/>
                      <a:gd name="connsiteX26" fmla="*/ 1418563 w 3581772"/>
                      <a:gd name="connsiteY26" fmla="*/ 508640 h 2358204"/>
                      <a:gd name="connsiteX27" fmla="*/ 1676400 w 3581772"/>
                      <a:gd name="connsiteY27" fmla="*/ 224796 h 2358204"/>
                      <a:gd name="connsiteX28" fmla="*/ 1142338 w 3581772"/>
                      <a:gd name="connsiteY28" fmla="*/ 224796 h 2358204"/>
                      <a:gd name="connsiteX29" fmla="*/ 1394460 w 3581772"/>
                      <a:gd name="connsiteY29" fmla="*/ 0 h 2358204"/>
                      <a:gd name="connsiteX30" fmla="*/ 2785110 w 3581772"/>
                      <a:gd name="connsiteY30" fmla="*/ 819150 h 2358204"/>
                      <a:gd name="connsiteX31" fmla="*/ 1394460 w 3581772"/>
                      <a:gd name="connsiteY31" fmla="*/ 1638300 h 2358204"/>
                      <a:gd name="connsiteX32" fmla="*/ 616934 w 3581772"/>
                      <a:gd name="connsiteY32" fmla="*/ 1498402 h 2358204"/>
                      <a:gd name="connsiteX33" fmla="*/ 615416 w 3581772"/>
                      <a:gd name="connsiteY33" fmla="*/ 1497664 h 2358204"/>
                      <a:gd name="connsiteX34" fmla="*/ 702572 w 3581772"/>
                      <a:gd name="connsiteY34" fmla="*/ 1568395 h 2358204"/>
                      <a:gd name="connsiteX35" fmla="*/ 2759075 w 3581772"/>
                      <a:gd name="connsiteY35" fmla="*/ 1142366 h 2358204"/>
                      <a:gd name="connsiteX36" fmla="*/ 2590800 w 3581772"/>
                      <a:gd name="connsiteY36" fmla="*/ 1818641 h 2358204"/>
                      <a:gd name="connsiteX37" fmla="*/ 3556001 w 3581772"/>
                      <a:gd name="connsiteY37" fmla="*/ 1463041 h 2358204"/>
                      <a:gd name="connsiteX38" fmla="*/ 2337453 w 3581772"/>
                      <a:gd name="connsiteY38" fmla="*/ 2355316 h 2358204"/>
                      <a:gd name="connsiteX39" fmla="*/ 1173219 w 3581772"/>
                      <a:gd name="connsiteY39" fmla="*/ 2356882 h 2358204"/>
                      <a:gd name="connsiteX40" fmla="*/ 374 w 3581772"/>
                      <a:gd name="connsiteY40" fmla="*/ 1591707 h 2358204"/>
                      <a:gd name="connsiteX41" fmla="*/ 0 w 3581772"/>
                      <a:gd name="connsiteY41" fmla="*/ 853442 h 2358204"/>
                      <a:gd name="connsiteX42" fmla="*/ 6378 w 3581772"/>
                      <a:gd name="connsiteY42" fmla="*/ 852694 h 2358204"/>
                      <a:gd name="connsiteX43" fmla="*/ 3810 w 3581772"/>
                      <a:gd name="connsiteY43" fmla="*/ 819150 h 2358204"/>
                      <a:gd name="connsiteX44" fmla="*/ 1394460 w 3581772"/>
                      <a:gd name="connsiteY44" fmla="*/ 0 h 2358204"/>
                      <a:gd name="connsiteX0" fmla="*/ 1428750 w 3581772"/>
                      <a:gd name="connsiteY0" fmla="*/ 1186821 h 2358206"/>
                      <a:gd name="connsiteX1" fmla="*/ 1170913 w 3581772"/>
                      <a:gd name="connsiteY1" fmla="*/ 1470665 h 2358206"/>
                      <a:gd name="connsiteX2" fmla="*/ 1704975 w 3581772"/>
                      <a:gd name="connsiteY2" fmla="*/ 1470665 h 2358206"/>
                      <a:gd name="connsiteX3" fmla="*/ 1428750 w 3581772"/>
                      <a:gd name="connsiteY3" fmla="*/ 1186821 h 2358206"/>
                      <a:gd name="connsiteX4" fmla="*/ 2399852 w 3581772"/>
                      <a:gd name="connsiteY4" fmla="*/ 1053566 h 2358206"/>
                      <a:gd name="connsiteX5" fmla="*/ 1996988 w 3581772"/>
                      <a:gd name="connsiteY5" fmla="*/ 1054791 h 2358206"/>
                      <a:gd name="connsiteX6" fmla="*/ 2229185 w 3581772"/>
                      <a:gd name="connsiteY6" fmla="*/ 1357085 h 2358206"/>
                      <a:gd name="connsiteX7" fmla="*/ 2399852 w 3581772"/>
                      <a:gd name="connsiteY7" fmla="*/ 1053566 h 2358206"/>
                      <a:gd name="connsiteX8" fmla="*/ 750090 w 3581772"/>
                      <a:gd name="connsiteY8" fmla="*/ 1053566 h 2358206"/>
                      <a:gd name="connsiteX9" fmla="*/ 347226 w 3581772"/>
                      <a:gd name="connsiteY9" fmla="*/ 1054791 h 2358206"/>
                      <a:gd name="connsiteX10" fmla="*/ 579423 w 3581772"/>
                      <a:gd name="connsiteY10" fmla="*/ 1357085 h 2358206"/>
                      <a:gd name="connsiteX11" fmla="*/ 750090 w 3581772"/>
                      <a:gd name="connsiteY11" fmla="*/ 1053566 h 2358206"/>
                      <a:gd name="connsiteX12" fmla="*/ 1394460 w 3581772"/>
                      <a:gd name="connsiteY12" fmla="*/ 620083 h 2358206"/>
                      <a:gd name="connsiteX13" fmla="*/ 975650 w 3581772"/>
                      <a:gd name="connsiteY13" fmla="*/ 866780 h 2358206"/>
                      <a:gd name="connsiteX14" fmla="*/ 1394460 w 3581772"/>
                      <a:gd name="connsiteY14" fmla="*/ 1113477 h 2358206"/>
                      <a:gd name="connsiteX15" fmla="*/ 1813270 w 3581772"/>
                      <a:gd name="connsiteY15" fmla="*/ 866780 h 2358206"/>
                      <a:gd name="connsiteX16" fmla="*/ 1394460 w 3581772"/>
                      <a:gd name="connsiteY16" fmla="*/ 620083 h 2358206"/>
                      <a:gd name="connsiteX17" fmla="*/ 2276550 w 3581772"/>
                      <a:gd name="connsiteY17" fmla="*/ 413030 h 2358206"/>
                      <a:gd name="connsiteX18" fmla="*/ 2075436 w 3581772"/>
                      <a:gd name="connsiteY18" fmla="*/ 699832 h 2358206"/>
                      <a:gd name="connsiteX19" fmla="*/ 2477524 w 3581772"/>
                      <a:gd name="connsiteY19" fmla="*/ 728051 h 2358206"/>
                      <a:gd name="connsiteX20" fmla="*/ 2276550 w 3581772"/>
                      <a:gd name="connsiteY20" fmla="*/ 413030 h 2358206"/>
                      <a:gd name="connsiteX21" fmla="*/ 581095 w 3581772"/>
                      <a:gd name="connsiteY21" fmla="*/ 402408 h 2358206"/>
                      <a:gd name="connsiteX22" fmla="*/ 341755 w 3581772"/>
                      <a:gd name="connsiteY22" fmla="*/ 709464 h 2358206"/>
                      <a:gd name="connsiteX23" fmla="*/ 754143 w 3581772"/>
                      <a:gd name="connsiteY23" fmla="*/ 710688 h 2358206"/>
                      <a:gd name="connsiteX24" fmla="*/ 581095 w 3581772"/>
                      <a:gd name="connsiteY24" fmla="*/ 402408 h 2358206"/>
                      <a:gd name="connsiteX25" fmla="*/ 1142338 w 3581772"/>
                      <a:gd name="connsiteY25" fmla="*/ 224796 h 2358206"/>
                      <a:gd name="connsiteX26" fmla="*/ 1418563 w 3581772"/>
                      <a:gd name="connsiteY26" fmla="*/ 508640 h 2358206"/>
                      <a:gd name="connsiteX27" fmla="*/ 1676400 w 3581772"/>
                      <a:gd name="connsiteY27" fmla="*/ 224796 h 2358206"/>
                      <a:gd name="connsiteX28" fmla="*/ 1142338 w 3581772"/>
                      <a:gd name="connsiteY28" fmla="*/ 224796 h 2358206"/>
                      <a:gd name="connsiteX29" fmla="*/ 1394460 w 3581772"/>
                      <a:gd name="connsiteY29" fmla="*/ 0 h 2358206"/>
                      <a:gd name="connsiteX30" fmla="*/ 2785110 w 3581772"/>
                      <a:gd name="connsiteY30" fmla="*/ 819150 h 2358206"/>
                      <a:gd name="connsiteX31" fmla="*/ 1394460 w 3581772"/>
                      <a:gd name="connsiteY31" fmla="*/ 1638300 h 2358206"/>
                      <a:gd name="connsiteX32" fmla="*/ 616934 w 3581772"/>
                      <a:gd name="connsiteY32" fmla="*/ 1498402 h 2358206"/>
                      <a:gd name="connsiteX33" fmla="*/ 615416 w 3581772"/>
                      <a:gd name="connsiteY33" fmla="*/ 1497664 h 2358206"/>
                      <a:gd name="connsiteX34" fmla="*/ 702572 w 3581772"/>
                      <a:gd name="connsiteY34" fmla="*/ 1568395 h 2358206"/>
                      <a:gd name="connsiteX35" fmla="*/ 2759075 w 3581772"/>
                      <a:gd name="connsiteY35" fmla="*/ 1142366 h 2358206"/>
                      <a:gd name="connsiteX36" fmla="*/ 2590800 w 3581772"/>
                      <a:gd name="connsiteY36" fmla="*/ 1818641 h 2358206"/>
                      <a:gd name="connsiteX37" fmla="*/ 3556001 w 3581772"/>
                      <a:gd name="connsiteY37" fmla="*/ 1463041 h 2358206"/>
                      <a:gd name="connsiteX38" fmla="*/ 2337453 w 3581772"/>
                      <a:gd name="connsiteY38" fmla="*/ 2355316 h 2358206"/>
                      <a:gd name="connsiteX39" fmla="*/ 1173219 w 3581772"/>
                      <a:gd name="connsiteY39" fmla="*/ 2356882 h 2358206"/>
                      <a:gd name="connsiteX40" fmla="*/ 374 w 3581772"/>
                      <a:gd name="connsiteY40" fmla="*/ 1591707 h 2358206"/>
                      <a:gd name="connsiteX41" fmla="*/ 0 w 3581772"/>
                      <a:gd name="connsiteY41" fmla="*/ 853442 h 2358206"/>
                      <a:gd name="connsiteX42" fmla="*/ 6378 w 3581772"/>
                      <a:gd name="connsiteY42" fmla="*/ 852694 h 2358206"/>
                      <a:gd name="connsiteX43" fmla="*/ 3810 w 3581772"/>
                      <a:gd name="connsiteY43" fmla="*/ 819150 h 2358206"/>
                      <a:gd name="connsiteX44" fmla="*/ 1394460 w 3581772"/>
                      <a:gd name="connsiteY44" fmla="*/ 0 h 2358206"/>
                      <a:gd name="connsiteX0" fmla="*/ 1428750 w 3581772"/>
                      <a:gd name="connsiteY0" fmla="*/ 1186821 h 2358204"/>
                      <a:gd name="connsiteX1" fmla="*/ 1170913 w 3581772"/>
                      <a:gd name="connsiteY1" fmla="*/ 1470665 h 2358204"/>
                      <a:gd name="connsiteX2" fmla="*/ 1704975 w 3581772"/>
                      <a:gd name="connsiteY2" fmla="*/ 1470665 h 2358204"/>
                      <a:gd name="connsiteX3" fmla="*/ 1428750 w 3581772"/>
                      <a:gd name="connsiteY3" fmla="*/ 1186821 h 2358204"/>
                      <a:gd name="connsiteX4" fmla="*/ 2399852 w 3581772"/>
                      <a:gd name="connsiteY4" fmla="*/ 1053566 h 2358204"/>
                      <a:gd name="connsiteX5" fmla="*/ 1996988 w 3581772"/>
                      <a:gd name="connsiteY5" fmla="*/ 1054791 h 2358204"/>
                      <a:gd name="connsiteX6" fmla="*/ 2229185 w 3581772"/>
                      <a:gd name="connsiteY6" fmla="*/ 1357085 h 2358204"/>
                      <a:gd name="connsiteX7" fmla="*/ 2399852 w 3581772"/>
                      <a:gd name="connsiteY7" fmla="*/ 1053566 h 2358204"/>
                      <a:gd name="connsiteX8" fmla="*/ 750090 w 3581772"/>
                      <a:gd name="connsiteY8" fmla="*/ 1053566 h 2358204"/>
                      <a:gd name="connsiteX9" fmla="*/ 347226 w 3581772"/>
                      <a:gd name="connsiteY9" fmla="*/ 1054791 h 2358204"/>
                      <a:gd name="connsiteX10" fmla="*/ 579423 w 3581772"/>
                      <a:gd name="connsiteY10" fmla="*/ 1357085 h 2358204"/>
                      <a:gd name="connsiteX11" fmla="*/ 750090 w 3581772"/>
                      <a:gd name="connsiteY11" fmla="*/ 1053566 h 2358204"/>
                      <a:gd name="connsiteX12" fmla="*/ 1394460 w 3581772"/>
                      <a:gd name="connsiteY12" fmla="*/ 620083 h 2358204"/>
                      <a:gd name="connsiteX13" fmla="*/ 975650 w 3581772"/>
                      <a:gd name="connsiteY13" fmla="*/ 866780 h 2358204"/>
                      <a:gd name="connsiteX14" fmla="*/ 1394460 w 3581772"/>
                      <a:gd name="connsiteY14" fmla="*/ 1113477 h 2358204"/>
                      <a:gd name="connsiteX15" fmla="*/ 1813270 w 3581772"/>
                      <a:gd name="connsiteY15" fmla="*/ 866780 h 2358204"/>
                      <a:gd name="connsiteX16" fmla="*/ 1394460 w 3581772"/>
                      <a:gd name="connsiteY16" fmla="*/ 620083 h 2358204"/>
                      <a:gd name="connsiteX17" fmla="*/ 2276550 w 3581772"/>
                      <a:gd name="connsiteY17" fmla="*/ 413030 h 2358204"/>
                      <a:gd name="connsiteX18" fmla="*/ 2075436 w 3581772"/>
                      <a:gd name="connsiteY18" fmla="*/ 699832 h 2358204"/>
                      <a:gd name="connsiteX19" fmla="*/ 2477524 w 3581772"/>
                      <a:gd name="connsiteY19" fmla="*/ 728051 h 2358204"/>
                      <a:gd name="connsiteX20" fmla="*/ 2276550 w 3581772"/>
                      <a:gd name="connsiteY20" fmla="*/ 413030 h 2358204"/>
                      <a:gd name="connsiteX21" fmla="*/ 581095 w 3581772"/>
                      <a:gd name="connsiteY21" fmla="*/ 402408 h 2358204"/>
                      <a:gd name="connsiteX22" fmla="*/ 341755 w 3581772"/>
                      <a:gd name="connsiteY22" fmla="*/ 709464 h 2358204"/>
                      <a:gd name="connsiteX23" fmla="*/ 754143 w 3581772"/>
                      <a:gd name="connsiteY23" fmla="*/ 710688 h 2358204"/>
                      <a:gd name="connsiteX24" fmla="*/ 581095 w 3581772"/>
                      <a:gd name="connsiteY24" fmla="*/ 402408 h 2358204"/>
                      <a:gd name="connsiteX25" fmla="*/ 1142338 w 3581772"/>
                      <a:gd name="connsiteY25" fmla="*/ 224796 h 2358204"/>
                      <a:gd name="connsiteX26" fmla="*/ 1418563 w 3581772"/>
                      <a:gd name="connsiteY26" fmla="*/ 508640 h 2358204"/>
                      <a:gd name="connsiteX27" fmla="*/ 1676400 w 3581772"/>
                      <a:gd name="connsiteY27" fmla="*/ 224796 h 2358204"/>
                      <a:gd name="connsiteX28" fmla="*/ 1142338 w 3581772"/>
                      <a:gd name="connsiteY28" fmla="*/ 224796 h 2358204"/>
                      <a:gd name="connsiteX29" fmla="*/ 1394460 w 3581772"/>
                      <a:gd name="connsiteY29" fmla="*/ 0 h 2358204"/>
                      <a:gd name="connsiteX30" fmla="*/ 2785110 w 3581772"/>
                      <a:gd name="connsiteY30" fmla="*/ 819150 h 2358204"/>
                      <a:gd name="connsiteX31" fmla="*/ 1394460 w 3581772"/>
                      <a:gd name="connsiteY31" fmla="*/ 1638300 h 2358204"/>
                      <a:gd name="connsiteX32" fmla="*/ 616934 w 3581772"/>
                      <a:gd name="connsiteY32" fmla="*/ 1498402 h 2358204"/>
                      <a:gd name="connsiteX33" fmla="*/ 615416 w 3581772"/>
                      <a:gd name="connsiteY33" fmla="*/ 1497664 h 2358204"/>
                      <a:gd name="connsiteX34" fmla="*/ 702572 w 3581772"/>
                      <a:gd name="connsiteY34" fmla="*/ 1568395 h 2358204"/>
                      <a:gd name="connsiteX35" fmla="*/ 2759075 w 3581772"/>
                      <a:gd name="connsiteY35" fmla="*/ 1142366 h 2358204"/>
                      <a:gd name="connsiteX36" fmla="*/ 2590800 w 3581772"/>
                      <a:gd name="connsiteY36" fmla="*/ 1818641 h 2358204"/>
                      <a:gd name="connsiteX37" fmla="*/ 3556001 w 3581772"/>
                      <a:gd name="connsiteY37" fmla="*/ 1463041 h 2358204"/>
                      <a:gd name="connsiteX38" fmla="*/ 2337453 w 3581772"/>
                      <a:gd name="connsiteY38" fmla="*/ 2355316 h 2358204"/>
                      <a:gd name="connsiteX39" fmla="*/ 1173219 w 3581772"/>
                      <a:gd name="connsiteY39" fmla="*/ 2356882 h 2358204"/>
                      <a:gd name="connsiteX40" fmla="*/ 374 w 3581772"/>
                      <a:gd name="connsiteY40" fmla="*/ 1591707 h 2358204"/>
                      <a:gd name="connsiteX41" fmla="*/ 0 w 3581772"/>
                      <a:gd name="connsiteY41" fmla="*/ 853442 h 2358204"/>
                      <a:gd name="connsiteX42" fmla="*/ 6378 w 3581772"/>
                      <a:gd name="connsiteY42" fmla="*/ 852694 h 2358204"/>
                      <a:gd name="connsiteX43" fmla="*/ 3810 w 3581772"/>
                      <a:gd name="connsiteY43" fmla="*/ 819150 h 2358204"/>
                      <a:gd name="connsiteX44" fmla="*/ 1394460 w 3581772"/>
                      <a:gd name="connsiteY44" fmla="*/ 0 h 2358204"/>
                      <a:gd name="connsiteX0" fmla="*/ 1428750 w 3581772"/>
                      <a:gd name="connsiteY0" fmla="*/ 1186821 h 2358206"/>
                      <a:gd name="connsiteX1" fmla="*/ 1170913 w 3581772"/>
                      <a:gd name="connsiteY1" fmla="*/ 1470665 h 2358206"/>
                      <a:gd name="connsiteX2" fmla="*/ 1704975 w 3581772"/>
                      <a:gd name="connsiteY2" fmla="*/ 1470665 h 2358206"/>
                      <a:gd name="connsiteX3" fmla="*/ 1428750 w 3581772"/>
                      <a:gd name="connsiteY3" fmla="*/ 1186821 h 2358206"/>
                      <a:gd name="connsiteX4" fmla="*/ 2399852 w 3581772"/>
                      <a:gd name="connsiteY4" fmla="*/ 1053566 h 2358206"/>
                      <a:gd name="connsiteX5" fmla="*/ 1996988 w 3581772"/>
                      <a:gd name="connsiteY5" fmla="*/ 1054791 h 2358206"/>
                      <a:gd name="connsiteX6" fmla="*/ 2229185 w 3581772"/>
                      <a:gd name="connsiteY6" fmla="*/ 1357085 h 2358206"/>
                      <a:gd name="connsiteX7" fmla="*/ 2399852 w 3581772"/>
                      <a:gd name="connsiteY7" fmla="*/ 1053566 h 2358206"/>
                      <a:gd name="connsiteX8" fmla="*/ 750090 w 3581772"/>
                      <a:gd name="connsiteY8" fmla="*/ 1053566 h 2358206"/>
                      <a:gd name="connsiteX9" fmla="*/ 347226 w 3581772"/>
                      <a:gd name="connsiteY9" fmla="*/ 1054791 h 2358206"/>
                      <a:gd name="connsiteX10" fmla="*/ 579423 w 3581772"/>
                      <a:gd name="connsiteY10" fmla="*/ 1357085 h 2358206"/>
                      <a:gd name="connsiteX11" fmla="*/ 750090 w 3581772"/>
                      <a:gd name="connsiteY11" fmla="*/ 1053566 h 2358206"/>
                      <a:gd name="connsiteX12" fmla="*/ 1394460 w 3581772"/>
                      <a:gd name="connsiteY12" fmla="*/ 620083 h 2358206"/>
                      <a:gd name="connsiteX13" fmla="*/ 975650 w 3581772"/>
                      <a:gd name="connsiteY13" fmla="*/ 866780 h 2358206"/>
                      <a:gd name="connsiteX14" fmla="*/ 1394460 w 3581772"/>
                      <a:gd name="connsiteY14" fmla="*/ 1113477 h 2358206"/>
                      <a:gd name="connsiteX15" fmla="*/ 1813270 w 3581772"/>
                      <a:gd name="connsiteY15" fmla="*/ 866780 h 2358206"/>
                      <a:gd name="connsiteX16" fmla="*/ 1394460 w 3581772"/>
                      <a:gd name="connsiteY16" fmla="*/ 620083 h 2358206"/>
                      <a:gd name="connsiteX17" fmla="*/ 2276550 w 3581772"/>
                      <a:gd name="connsiteY17" fmla="*/ 413030 h 2358206"/>
                      <a:gd name="connsiteX18" fmla="*/ 2075436 w 3581772"/>
                      <a:gd name="connsiteY18" fmla="*/ 699832 h 2358206"/>
                      <a:gd name="connsiteX19" fmla="*/ 2477524 w 3581772"/>
                      <a:gd name="connsiteY19" fmla="*/ 728051 h 2358206"/>
                      <a:gd name="connsiteX20" fmla="*/ 2276550 w 3581772"/>
                      <a:gd name="connsiteY20" fmla="*/ 413030 h 2358206"/>
                      <a:gd name="connsiteX21" fmla="*/ 581095 w 3581772"/>
                      <a:gd name="connsiteY21" fmla="*/ 402408 h 2358206"/>
                      <a:gd name="connsiteX22" fmla="*/ 341755 w 3581772"/>
                      <a:gd name="connsiteY22" fmla="*/ 709464 h 2358206"/>
                      <a:gd name="connsiteX23" fmla="*/ 754143 w 3581772"/>
                      <a:gd name="connsiteY23" fmla="*/ 710688 h 2358206"/>
                      <a:gd name="connsiteX24" fmla="*/ 581095 w 3581772"/>
                      <a:gd name="connsiteY24" fmla="*/ 402408 h 2358206"/>
                      <a:gd name="connsiteX25" fmla="*/ 1142338 w 3581772"/>
                      <a:gd name="connsiteY25" fmla="*/ 224796 h 2358206"/>
                      <a:gd name="connsiteX26" fmla="*/ 1418563 w 3581772"/>
                      <a:gd name="connsiteY26" fmla="*/ 508640 h 2358206"/>
                      <a:gd name="connsiteX27" fmla="*/ 1676400 w 3581772"/>
                      <a:gd name="connsiteY27" fmla="*/ 224796 h 2358206"/>
                      <a:gd name="connsiteX28" fmla="*/ 1142338 w 3581772"/>
                      <a:gd name="connsiteY28" fmla="*/ 224796 h 2358206"/>
                      <a:gd name="connsiteX29" fmla="*/ 1394460 w 3581772"/>
                      <a:gd name="connsiteY29" fmla="*/ 0 h 2358206"/>
                      <a:gd name="connsiteX30" fmla="*/ 2785110 w 3581772"/>
                      <a:gd name="connsiteY30" fmla="*/ 819150 h 2358206"/>
                      <a:gd name="connsiteX31" fmla="*/ 1394460 w 3581772"/>
                      <a:gd name="connsiteY31" fmla="*/ 1638300 h 2358206"/>
                      <a:gd name="connsiteX32" fmla="*/ 616934 w 3581772"/>
                      <a:gd name="connsiteY32" fmla="*/ 1498402 h 2358206"/>
                      <a:gd name="connsiteX33" fmla="*/ 615416 w 3581772"/>
                      <a:gd name="connsiteY33" fmla="*/ 1497664 h 2358206"/>
                      <a:gd name="connsiteX34" fmla="*/ 702572 w 3581772"/>
                      <a:gd name="connsiteY34" fmla="*/ 1568395 h 2358206"/>
                      <a:gd name="connsiteX35" fmla="*/ 2759075 w 3581772"/>
                      <a:gd name="connsiteY35" fmla="*/ 1142366 h 2358206"/>
                      <a:gd name="connsiteX36" fmla="*/ 2590800 w 3581772"/>
                      <a:gd name="connsiteY36" fmla="*/ 1818641 h 2358206"/>
                      <a:gd name="connsiteX37" fmla="*/ 3556001 w 3581772"/>
                      <a:gd name="connsiteY37" fmla="*/ 1463041 h 2358206"/>
                      <a:gd name="connsiteX38" fmla="*/ 2337453 w 3581772"/>
                      <a:gd name="connsiteY38" fmla="*/ 2355316 h 2358206"/>
                      <a:gd name="connsiteX39" fmla="*/ 1173219 w 3581772"/>
                      <a:gd name="connsiteY39" fmla="*/ 2356882 h 2358206"/>
                      <a:gd name="connsiteX40" fmla="*/ 374 w 3581772"/>
                      <a:gd name="connsiteY40" fmla="*/ 1591707 h 2358206"/>
                      <a:gd name="connsiteX41" fmla="*/ 0 w 3581772"/>
                      <a:gd name="connsiteY41" fmla="*/ 853442 h 2358206"/>
                      <a:gd name="connsiteX42" fmla="*/ 6378 w 3581772"/>
                      <a:gd name="connsiteY42" fmla="*/ 852694 h 2358206"/>
                      <a:gd name="connsiteX43" fmla="*/ 3810 w 3581772"/>
                      <a:gd name="connsiteY43" fmla="*/ 819150 h 2358206"/>
                      <a:gd name="connsiteX44" fmla="*/ 1394460 w 3581772"/>
                      <a:gd name="connsiteY44" fmla="*/ 0 h 2358206"/>
                      <a:gd name="connsiteX0" fmla="*/ 1428750 w 3581772"/>
                      <a:gd name="connsiteY0" fmla="*/ 1186821 h 2358204"/>
                      <a:gd name="connsiteX1" fmla="*/ 1170913 w 3581772"/>
                      <a:gd name="connsiteY1" fmla="*/ 1470665 h 2358204"/>
                      <a:gd name="connsiteX2" fmla="*/ 1704975 w 3581772"/>
                      <a:gd name="connsiteY2" fmla="*/ 1470665 h 2358204"/>
                      <a:gd name="connsiteX3" fmla="*/ 1428750 w 3581772"/>
                      <a:gd name="connsiteY3" fmla="*/ 1186821 h 2358204"/>
                      <a:gd name="connsiteX4" fmla="*/ 2399852 w 3581772"/>
                      <a:gd name="connsiteY4" fmla="*/ 1053566 h 2358204"/>
                      <a:gd name="connsiteX5" fmla="*/ 1996988 w 3581772"/>
                      <a:gd name="connsiteY5" fmla="*/ 1054791 h 2358204"/>
                      <a:gd name="connsiteX6" fmla="*/ 2229185 w 3581772"/>
                      <a:gd name="connsiteY6" fmla="*/ 1357085 h 2358204"/>
                      <a:gd name="connsiteX7" fmla="*/ 2399852 w 3581772"/>
                      <a:gd name="connsiteY7" fmla="*/ 1053566 h 2358204"/>
                      <a:gd name="connsiteX8" fmla="*/ 750090 w 3581772"/>
                      <a:gd name="connsiteY8" fmla="*/ 1053566 h 2358204"/>
                      <a:gd name="connsiteX9" fmla="*/ 347226 w 3581772"/>
                      <a:gd name="connsiteY9" fmla="*/ 1054791 h 2358204"/>
                      <a:gd name="connsiteX10" fmla="*/ 579423 w 3581772"/>
                      <a:gd name="connsiteY10" fmla="*/ 1357085 h 2358204"/>
                      <a:gd name="connsiteX11" fmla="*/ 750090 w 3581772"/>
                      <a:gd name="connsiteY11" fmla="*/ 1053566 h 2358204"/>
                      <a:gd name="connsiteX12" fmla="*/ 1394460 w 3581772"/>
                      <a:gd name="connsiteY12" fmla="*/ 620083 h 2358204"/>
                      <a:gd name="connsiteX13" fmla="*/ 975650 w 3581772"/>
                      <a:gd name="connsiteY13" fmla="*/ 866780 h 2358204"/>
                      <a:gd name="connsiteX14" fmla="*/ 1394460 w 3581772"/>
                      <a:gd name="connsiteY14" fmla="*/ 1113477 h 2358204"/>
                      <a:gd name="connsiteX15" fmla="*/ 1813270 w 3581772"/>
                      <a:gd name="connsiteY15" fmla="*/ 866780 h 2358204"/>
                      <a:gd name="connsiteX16" fmla="*/ 1394460 w 3581772"/>
                      <a:gd name="connsiteY16" fmla="*/ 620083 h 2358204"/>
                      <a:gd name="connsiteX17" fmla="*/ 2276550 w 3581772"/>
                      <a:gd name="connsiteY17" fmla="*/ 413030 h 2358204"/>
                      <a:gd name="connsiteX18" fmla="*/ 2075436 w 3581772"/>
                      <a:gd name="connsiteY18" fmla="*/ 699832 h 2358204"/>
                      <a:gd name="connsiteX19" fmla="*/ 2477524 w 3581772"/>
                      <a:gd name="connsiteY19" fmla="*/ 728051 h 2358204"/>
                      <a:gd name="connsiteX20" fmla="*/ 2276550 w 3581772"/>
                      <a:gd name="connsiteY20" fmla="*/ 413030 h 2358204"/>
                      <a:gd name="connsiteX21" fmla="*/ 581095 w 3581772"/>
                      <a:gd name="connsiteY21" fmla="*/ 402408 h 2358204"/>
                      <a:gd name="connsiteX22" fmla="*/ 341755 w 3581772"/>
                      <a:gd name="connsiteY22" fmla="*/ 709464 h 2358204"/>
                      <a:gd name="connsiteX23" fmla="*/ 754143 w 3581772"/>
                      <a:gd name="connsiteY23" fmla="*/ 710688 h 2358204"/>
                      <a:gd name="connsiteX24" fmla="*/ 581095 w 3581772"/>
                      <a:gd name="connsiteY24" fmla="*/ 402408 h 2358204"/>
                      <a:gd name="connsiteX25" fmla="*/ 1142338 w 3581772"/>
                      <a:gd name="connsiteY25" fmla="*/ 224796 h 2358204"/>
                      <a:gd name="connsiteX26" fmla="*/ 1418563 w 3581772"/>
                      <a:gd name="connsiteY26" fmla="*/ 508640 h 2358204"/>
                      <a:gd name="connsiteX27" fmla="*/ 1676400 w 3581772"/>
                      <a:gd name="connsiteY27" fmla="*/ 224796 h 2358204"/>
                      <a:gd name="connsiteX28" fmla="*/ 1142338 w 3581772"/>
                      <a:gd name="connsiteY28" fmla="*/ 224796 h 2358204"/>
                      <a:gd name="connsiteX29" fmla="*/ 1394460 w 3581772"/>
                      <a:gd name="connsiteY29" fmla="*/ 0 h 2358204"/>
                      <a:gd name="connsiteX30" fmla="*/ 2785110 w 3581772"/>
                      <a:gd name="connsiteY30" fmla="*/ 819150 h 2358204"/>
                      <a:gd name="connsiteX31" fmla="*/ 1394460 w 3581772"/>
                      <a:gd name="connsiteY31" fmla="*/ 1638300 h 2358204"/>
                      <a:gd name="connsiteX32" fmla="*/ 616934 w 3581772"/>
                      <a:gd name="connsiteY32" fmla="*/ 1498402 h 2358204"/>
                      <a:gd name="connsiteX33" fmla="*/ 615416 w 3581772"/>
                      <a:gd name="connsiteY33" fmla="*/ 1497664 h 2358204"/>
                      <a:gd name="connsiteX34" fmla="*/ 702572 w 3581772"/>
                      <a:gd name="connsiteY34" fmla="*/ 1568395 h 2358204"/>
                      <a:gd name="connsiteX35" fmla="*/ 2759075 w 3581772"/>
                      <a:gd name="connsiteY35" fmla="*/ 1142366 h 2358204"/>
                      <a:gd name="connsiteX36" fmla="*/ 2590800 w 3581772"/>
                      <a:gd name="connsiteY36" fmla="*/ 1818641 h 2358204"/>
                      <a:gd name="connsiteX37" fmla="*/ 3556001 w 3581772"/>
                      <a:gd name="connsiteY37" fmla="*/ 1463041 h 2358204"/>
                      <a:gd name="connsiteX38" fmla="*/ 2337453 w 3581772"/>
                      <a:gd name="connsiteY38" fmla="*/ 2355316 h 2358204"/>
                      <a:gd name="connsiteX39" fmla="*/ 1173219 w 3581772"/>
                      <a:gd name="connsiteY39" fmla="*/ 2356882 h 2358204"/>
                      <a:gd name="connsiteX40" fmla="*/ 374 w 3581772"/>
                      <a:gd name="connsiteY40" fmla="*/ 1591707 h 2358204"/>
                      <a:gd name="connsiteX41" fmla="*/ 0 w 3581772"/>
                      <a:gd name="connsiteY41" fmla="*/ 853442 h 2358204"/>
                      <a:gd name="connsiteX42" fmla="*/ 6378 w 3581772"/>
                      <a:gd name="connsiteY42" fmla="*/ 852694 h 2358204"/>
                      <a:gd name="connsiteX43" fmla="*/ 3810 w 3581772"/>
                      <a:gd name="connsiteY43" fmla="*/ 819150 h 2358204"/>
                      <a:gd name="connsiteX44" fmla="*/ 1394460 w 3581772"/>
                      <a:gd name="connsiteY44" fmla="*/ 0 h 2358204"/>
                      <a:gd name="connsiteX0" fmla="*/ 1428750 w 3581772"/>
                      <a:gd name="connsiteY0" fmla="*/ 1186821 h 2358206"/>
                      <a:gd name="connsiteX1" fmla="*/ 1170913 w 3581772"/>
                      <a:gd name="connsiteY1" fmla="*/ 1470665 h 2358206"/>
                      <a:gd name="connsiteX2" fmla="*/ 1704975 w 3581772"/>
                      <a:gd name="connsiteY2" fmla="*/ 1470665 h 2358206"/>
                      <a:gd name="connsiteX3" fmla="*/ 1428750 w 3581772"/>
                      <a:gd name="connsiteY3" fmla="*/ 1186821 h 2358206"/>
                      <a:gd name="connsiteX4" fmla="*/ 2399852 w 3581772"/>
                      <a:gd name="connsiteY4" fmla="*/ 1053566 h 2358206"/>
                      <a:gd name="connsiteX5" fmla="*/ 1996988 w 3581772"/>
                      <a:gd name="connsiteY5" fmla="*/ 1054791 h 2358206"/>
                      <a:gd name="connsiteX6" fmla="*/ 2229185 w 3581772"/>
                      <a:gd name="connsiteY6" fmla="*/ 1357085 h 2358206"/>
                      <a:gd name="connsiteX7" fmla="*/ 2399852 w 3581772"/>
                      <a:gd name="connsiteY7" fmla="*/ 1053566 h 2358206"/>
                      <a:gd name="connsiteX8" fmla="*/ 750090 w 3581772"/>
                      <a:gd name="connsiteY8" fmla="*/ 1053566 h 2358206"/>
                      <a:gd name="connsiteX9" fmla="*/ 347226 w 3581772"/>
                      <a:gd name="connsiteY9" fmla="*/ 1054791 h 2358206"/>
                      <a:gd name="connsiteX10" fmla="*/ 579423 w 3581772"/>
                      <a:gd name="connsiteY10" fmla="*/ 1357085 h 2358206"/>
                      <a:gd name="connsiteX11" fmla="*/ 750090 w 3581772"/>
                      <a:gd name="connsiteY11" fmla="*/ 1053566 h 2358206"/>
                      <a:gd name="connsiteX12" fmla="*/ 1394460 w 3581772"/>
                      <a:gd name="connsiteY12" fmla="*/ 620083 h 2358206"/>
                      <a:gd name="connsiteX13" fmla="*/ 975650 w 3581772"/>
                      <a:gd name="connsiteY13" fmla="*/ 866780 h 2358206"/>
                      <a:gd name="connsiteX14" fmla="*/ 1394460 w 3581772"/>
                      <a:gd name="connsiteY14" fmla="*/ 1113477 h 2358206"/>
                      <a:gd name="connsiteX15" fmla="*/ 1813270 w 3581772"/>
                      <a:gd name="connsiteY15" fmla="*/ 866780 h 2358206"/>
                      <a:gd name="connsiteX16" fmla="*/ 1394460 w 3581772"/>
                      <a:gd name="connsiteY16" fmla="*/ 620083 h 2358206"/>
                      <a:gd name="connsiteX17" fmla="*/ 2276550 w 3581772"/>
                      <a:gd name="connsiteY17" fmla="*/ 413030 h 2358206"/>
                      <a:gd name="connsiteX18" fmla="*/ 2075436 w 3581772"/>
                      <a:gd name="connsiteY18" fmla="*/ 699832 h 2358206"/>
                      <a:gd name="connsiteX19" fmla="*/ 2477524 w 3581772"/>
                      <a:gd name="connsiteY19" fmla="*/ 728051 h 2358206"/>
                      <a:gd name="connsiteX20" fmla="*/ 2276550 w 3581772"/>
                      <a:gd name="connsiteY20" fmla="*/ 413030 h 2358206"/>
                      <a:gd name="connsiteX21" fmla="*/ 581095 w 3581772"/>
                      <a:gd name="connsiteY21" fmla="*/ 402408 h 2358206"/>
                      <a:gd name="connsiteX22" fmla="*/ 341755 w 3581772"/>
                      <a:gd name="connsiteY22" fmla="*/ 709464 h 2358206"/>
                      <a:gd name="connsiteX23" fmla="*/ 754143 w 3581772"/>
                      <a:gd name="connsiteY23" fmla="*/ 710688 h 2358206"/>
                      <a:gd name="connsiteX24" fmla="*/ 581095 w 3581772"/>
                      <a:gd name="connsiteY24" fmla="*/ 402408 h 2358206"/>
                      <a:gd name="connsiteX25" fmla="*/ 1142338 w 3581772"/>
                      <a:gd name="connsiteY25" fmla="*/ 224796 h 2358206"/>
                      <a:gd name="connsiteX26" fmla="*/ 1418563 w 3581772"/>
                      <a:gd name="connsiteY26" fmla="*/ 508640 h 2358206"/>
                      <a:gd name="connsiteX27" fmla="*/ 1676400 w 3581772"/>
                      <a:gd name="connsiteY27" fmla="*/ 224796 h 2358206"/>
                      <a:gd name="connsiteX28" fmla="*/ 1142338 w 3581772"/>
                      <a:gd name="connsiteY28" fmla="*/ 224796 h 2358206"/>
                      <a:gd name="connsiteX29" fmla="*/ 1394460 w 3581772"/>
                      <a:gd name="connsiteY29" fmla="*/ 0 h 2358206"/>
                      <a:gd name="connsiteX30" fmla="*/ 2785110 w 3581772"/>
                      <a:gd name="connsiteY30" fmla="*/ 819150 h 2358206"/>
                      <a:gd name="connsiteX31" fmla="*/ 1394460 w 3581772"/>
                      <a:gd name="connsiteY31" fmla="*/ 1638300 h 2358206"/>
                      <a:gd name="connsiteX32" fmla="*/ 616934 w 3581772"/>
                      <a:gd name="connsiteY32" fmla="*/ 1498402 h 2358206"/>
                      <a:gd name="connsiteX33" fmla="*/ 615416 w 3581772"/>
                      <a:gd name="connsiteY33" fmla="*/ 1497664 h 2358206"/>
                      <a:gd name="connsiteX34" fmla="*/ 702572 w 3581772"/>
                      <a:gd name="connsiteY34" fmla="*/ 1568395 h 2358206"/>
                      <a:gd name="connsiteX35" fmla="*/ 2759075 w 3581772"/>
                      <a:gd name="connsiteY35" fmla="*/ 1142366 h 2358206"/>
                      <a:gd name="connsiteX36" fmla="*/ 2590800 w 3581772"/>
                      <a:gd name="connsiteY36" fmla="*/ 1818641 h 2358206"/>
                      <a:gd name="connsiteX37" fmla="*/ 3556001 w 3581772"/>
                      <a:gd name="connsiteY37" fmla="*/ 1463041 h 2358206"/>
                      <a:gd name="connsiteX38" fmla="*/ 2337453 w 3581772"/>
                      <a:gd name="connsiteY38" fmla="*/ 2355316 h 2358206"/>
                      <a:gd name="connsiteX39" fmla="*/ 1173219 w 3581772"/>
                      <a:gd name="connsiteY39" fmla="*/ 2356882 h 2358206"/>
                      <a:gd name="connsiteX40" fmla="*/ 374 w 3581772"/>
                      <a:gd name="connsiteY40" fmla="*/ 1591707 h 2358206"/>
                      <a:gd name="connsiteX41" fmla="*/ 0 w 3581772"/>
                      <a:gd name="connsiteY41" fmla="*/ 853442 h 2358206"/>
                      <a:gd name="connsiteX42" fmla="*/ 6378 w 3581772"/>
                      <a:gd name="connsiteY42" fmla="*/ 852694 h 2358206"/>
                      <a:gd name="connsiteX43" fmla="*/ 3810 w 3581772"/>
                      <a:gd name="connsiteY43" fmla="*/ 819150 h 2358206"/>
                      <a:gd name="connsiteX44" fmla="*/ 1394460 w 3581772"/>
                      <a:gd name="connsiteY44" fmla="*/ 0 h 2358206"/>
                      <a:gd name="connsiteX0" fmla="*/ 1428750 w 3581772"/>
                      <a:gd name="connsiteY0" fmla="*/ 1186821 h 2358204"/>
                      <a:gd name="connsiteX1" fmla="*/ 1170913 w 3581772"/>
                      <a:gd name="connsiteY1" fmla="*/ 1470665 h 2358204"/>
                      <a:gd name="connsiteX2" fmla="*/ 1704975 w 3581772"/>
                      <a:gd name="connsiteY2" fmla="*/ 1470665 h 2358204"/>
                      <a:gd name="connsiteX3" fmla="*/ 1428750 w 3581772"/>
                      <a:gd name="connsiteY3" fmla="*/ 1186821 h 2358204"/>
                      <a:gd name="connsiteX4" fmla="*/ 2399852 w 3581772"/>
                      <a:gd name="connsiteY4" fmla="*/ 1053566 h 2358204"/>
                      <a:gd name="connsiteX5" fmla="*/ 1996988 w 3581772"/>
                      <a:gd name="connsiteY5" fmla="*/ 1054791 h 2358204"/>
                      <a:gd name="connsiteX6" fmla="*/ 2229185 w 3581772"/>
                      <a:gd name="connsiteY6" fmla="*/ 1357085 h 2358204"/>
                      <a:gd name="connsiteX7" fmla="*/ 2399852 w 3581772"/>
                      <a:gd name="connsiteY7" fmla="*/ 1053566 h 2358204"/>
                      <a:gd name="connsiteX8" fmla="*/ 750090 w 3581772"/>
                      <a:gd name="connsiteY8" fmla="*/ 1053566 h 2358204"/>
                      <a:gd name="connsiteX9" fmla="*/ 347226 w 3581772"/>
                      <a:gd name="connsiteY9" fmla="*/ 1054791 h 2358204"/>
                      <a:gd name="connsiteX10" fmla="*/ 579423 w 3581772"/>
                      <a:gd name="connsiteY10" fmla="*/ 1357085 h 2358204"/>
                      <a:gd name="connsiteX11" fmla="*/ 750090 w 3581772"/>
                      <a:gd name="connsiteY11" fmla="*/ 1053566 h 2358204"/>
                      <a:gd name="connsiteX12" fmla="*/ 1394460 w 3581772"/>
                      <a:gd name="connsiteY12" fmla="*/ 620083 h 2358204"/>
                      <a:gd name="connsiteX13" fmla="*/ 975650 w 3581772"/>
                      <a:gd name="connsiteY13" fmla="*/ 866780 h 2358204"/>
                      <a:gd name="connsiteX14" fmla="*/ 1394460 w 3581772"/>
                      <a:gd name="connsiteY14" fmla="*/ 1113477 h 2358204"/>
                      <a:gd name="connsiteX15" fmla="*/ 1813270 w 3581772"/>
                      <a:gd name="connsiteY15" fmla="*/ 866780 h 2358204"/>
                      <a:gd name="connsiteX16" fmla="*/ 1394460 w 3581772"/>
                      <a:gd name="connsiteY16" fmla="*/ 620083 h 2358204"/>
                      <a:gd name="connsiteX17" fmla="*/ 2276550 w 3581772"/>
                      <a:gd name="connsiteY17" fmla="*/ 413030 h 2358204"/>
                      <a:gd name="connsiteX18" fmla="*/ 2075436 w 3581772"/>
                      <a:gd name="connsiteY18" fmla="*/ 699832 h 2358204"/>
                      <a:gd name="connsiteX19" fmla="*/ 2477524 w 3581772"/>
                      <a:gd name="connsiteY19" fmla="*/ 728051 h 2358204"/>
                      <a:gd name="connsiteX20" fmla="*/ 2276550 w 3581772"/>
                      <a:gd name="connsiteY20" fmla="*/ 413030 h 2358204"/>
                      <a:gd name="connsiteX21" fmla="*/ 581095 w 3581772"/>
                      <a:gd name="connsiteY21" fmla="*/ 402408 h 2358204"/>
                      <a:gd name="connsiteX22" fmla="*/ 341755 w 3581772"/>
                      <a:gd name="connsiteY22" fmla="*/ 709464 h 2358204"/>
                      <a:gd name="connsiteX23" fmla="*/ 754143 w 3581772"/>
                      <a:gd name="connsiteY23" fmla="*/ 710688 h 2358204"/>
                      <a:gd name="connsiteX24" fmla="*/ 581095 w 3581772"/>
                      <a:gd name="connsiteY24" fmla="*/ 402408 h 2358204"/>
                      <a:gd name="connsiteX25" fmla="*/ 1142338 w 3581772"/>
                      <a:gd name="connsiteY25" fmla="*/ 224796 h 2358204"/>
                      <a:gd name="connsiteX26" fmla="*/ 1418563 w 3581772"/>
                      <a:gd name="connsiteY26" fmla="*/ 508640 h 2358204"/>
                      <a:gd name="connsiteX27" fmla="*/ 1676400 w 3581772"/>
                      <a:gd name="connsiteY27" fmla="*/ 224796 h 2358204"/>
                      <a:gd name="connsiteX28" fmla="*/ 1142338 w 3581772"/>
                      <a:gd name="connsiteY28" fmla="*/ 224796 h 2358204"/>
                      <a:gd name="connsiteX29" fmla="*/ 1394460 w 3581772"/>
                      <a:gd name="connsiteY29" fmla="*/ 0 h 2358204"/>
                      <a:gd name="connsiteX30" fmla="*/ 2785110 w 3581772"/>
                      <a:gd name="connsiteY30" fmla="*/ 819150 h 2358204"/>
                      <a:gd name="connsiteX31" fmla="*/ 1394460 w 3581772"/>
                      <a:gd name="connsiteY31" fmla="*/ 1638300 h 2358204"/>
                      <a:gd name="connsiteX32" fmla="*/ 616934 w 3581772"/>
                      <a:gd name="connsiteY32" fmla="*/ 1498402 h 2358204"/>
                      <a:gd name="connsiteX33" fmla="*/ 615416 w 3581772"/>
                      <a:gd name="connsiteY33" fmla="*/ 1497664 h 2358204"/>
                      <a:gd name="connsiteX34" fmla="*/ 702572 w 3581772"/>
                      <a:gd name="connsiteY34" fmla="*/ 1568395 h 2358204"/>
                      <a:gd name="connsiteX35" fmla="*/ 2759075 w 3581772"/>
                      <a:gd name="connsiteY35" fmla="*/ 1142366 h 2358204"/>
                      <a:gd name="connsiteX36" fmla="*/ 2590800 w 3581772"/>
                      <a:gd name="connsiteY36" fmla="*/ 1818641 h 2358204"/>
                      <a:gd name="connsiteX37" fmla="*/ 3556001 w 3581772"/>
                      <a:gd name="connsiteY37" fmla="*/ 1463041 h 2358204"/>
                      <a:gd name="connsiteX38" fmla="*/ 2337453 w 3581772"/>
                      <a:gd name="connsiteY38" fmla="*/ 2355316 h 2358204"/>
                      <a:gd name="connsiteX39" fmla="*/ 1173219 w 3581772"/>
                      <a:gd name="connsiteY39" fmla="*/ 2356882 h 2358204"/>
                      <a:gd name="connsiteX40" fmla="*/ 374 w 3581772"/>
                      <a:gd name="connsiteY40" fmla="*/ 1591707 h 2358204"/>
                      <a:gd name="connsiteX41" fmla="*/ 0 w 3581772"/>
                      <a:gd name="connsiteY41" fmla="*/ 853442 h 2358204"/>
                      <a:gd name="connsiteX42" fmla="*/ 6378 w 3581772"/>
                      <a:gd name="connsiteY42" fmla="*/ 852694 h 2358204"/>
                      <a:gd name="connsiteX43" fmla="*/ 3810 w 3581772"/>
                      <a:gd name="connsiteY43" fmla="*/ 819150 h 2358204"/>
                      <a:gd name="connsiteX44" fmla="*/ 1394460 w 3581772"/>
                      <a:gd name="connsiteY44" fmla="*/ 0 h 2358204"/>
                      <a:gd name="connsiteX0" fmla="*/ 1428750 w 3581772"/>
                      <a:gd name="connsiteY0" fmla="*/ 1186821 h 2358206"/>
                      <a:gd name="connsiteX1" fmla="*/ 1170913 w 3581772"/>
                      <a:gd name="connsiteY1" fmla="*/ 1470665 h 2358206"/>
                      <a:gd name="connsiteX2" fmla="*/ 1704975 w 3581772"/>
                      <a:gd name="connsiteY2" fmla="*/ 1470665 h 2358206"/>
                      <a:gd name="connsiteX3" fmla="*/ 1428750 w 3581772"/>
                      <a:gd name="connsiteY3" fmla="*/ 1186821 h 2358206"/>
                      <a:gd name="connsiteX4" fmla="*/ 2399852 w 3581772"/>
                      <a:gd name="connsiteY4" fmla="*/ 1053566 h 2358206"/>
                      <a:gd name="connsiteX5" fmla="*/ 1996988 w 3581772"/>
                      <a:gd name="connsiteY5" fmla="*/ 1054791 h 2358206"/>
                      <a:gd name="connsiteX6" fmla="*/ 2229185 w 3581772"/>
                      <a:gd name="connsiteY6" fmla="*/ 1357085 h 2358206"/>
                      <a:gd name="connsiteX7" fmla="*/ 2399852 w 3581772"/>
                      <a:gd name="connsiteY7" fmla="*/ 1053566 h 2358206"/>
                      <a:gd name="connsiteX8" fmla="*/ 750090 w 3581772"/>
                      <a:gd name="connsiteY8" fmla="*/ 1053566 h 2358206"/>
                      <a:gd name="connsiteX9" fmla="*/ 347226 w 3581772"/>
                      <a:gd name="connsiteY9" fmla="*/ 1054791 h 2358206"/>
                      <a:gd name="connsiteX10" fmla="*/ 579423 w 3581772"/>
                      <a:gd name="connsiteY10" fmla="*/ 1357085 h 2358206"/>
                      <a:gd name="connsiteX11" fmla="*/ 750090 w 3581772"/>
                      <a:gd name="connsiteY11" fmla="*/ 1053566 h 2358206"/>
                      <a:gd name="connsiteX12" fmla="*/ 1394460 w 3581772"/>
                      <a:gd name="connsiteY12" fmla="*/ 620083 h 2358206"/>
                      <a:gd name="connsiteX13" fmla="*/ 975650 w 3581772"/>
                      <a:gd name="connsiteY13" fmla="*/ 866780 h 2358206"/>
                      <a:gd name="connsiteX14" fmla="*/ 1394460 w 3581772"/>
                      <a:gd name="connsiteY14" fmla="*/ 1113477 h 2358206"/>
                      <a:gd name="connsiteX15" fmla="*/ 1813270 w 3581772"/>
                      <a:gd name="connsiteY15" fmla="*/ 866780 h 2358206"/>
                      <a:gd name="connsiteX16" fmla="*/ 1394460 w 3581772"/>
                      <a:gd name="connsiteY16" fmla="*/ 620083 h 2358206"/>
                      <a:gd name="connsiteX17" fmla="*/ 2276550 w 3581772"/>
                      <a:gd name="connsiteY17" fmla="*/ 413030 h 2358206"/>
                      <a:gd name="connsiteX18" fmla="*/ 2075436 w 3581772"/>
                      <a:gd name="connsiteY18" fmla="*/ 699832 h 2358206"/>
                      <a:gd name="connsiteX19" fmla="*/ 2477524 w 3581772"/>
                      <a:gd name="connsiteY19" fmla="*/ 728051 h 2358206"/>
                      <a:gd name="connsiteX20" fmla="*/ 2276550 w 3581772"/>
                      <a:gd name="connsiteY20" fmla="*/ 413030 h 2358206"/>
                      <a:gd name="connsiteX21" fmla="*/ 581095 w 3581772"/>
                      <a:gd name="connsiteY21" fmla="*/ 402408 h 2358206"/>
                      <a:gd name="connsiteX22" fmla="*/ 341755 w 3581772"/>
                      <a:gd name="connsiteY22" fmla="*/ 709464 h 2358206"/>
                      <a:gd name="connsiteX23" fmla="*/ 754143 w 3581772"/>
                      <a:gd name="connsiteY23" fmla="*/ 710688 h 2358206"/>
                      <a:gd name="connsiteX24" fmla="*/ 581095 w 3581772"/>
                      <a:gd name="connsiteY24" fmla="*/ 402408 h 2358206"/>
                      <a:gd name="connsiteX25" fmla="*/ 1142338 w 3581772"/>
                      <a:gd name="connsiteY25" fmla="*/ 224796 h 2358206"/>
                      <a:gd name="connsiteX26" fmla="*/ 1418563 w 3581772"/>
                      <a:gd name="connsiteY26" fmla="*/ 508640 h 2358206"/>
                      <a:gd name="connsiteX27" fmla="*/ 1676400 w 3581772"/>
                      <a:gd name="connsiteY27" fmla="*/ 224796 h 2358206"/>
                      <a:gd name="connsiteX28" fmla="*/ 1142338 w 3581772"/>
                      <a:gd name="connsiteY28" fmla="*/ 224796 h 2358206"/>
                      <a:gd name="connsiteX29" fmla="*/ 1394460 w 3581772"/>
                      <a:gd name="connsiteY29" fmla="*/ 0 h 2358206"/>
                      <a:gd name="connsiteX30" fmla="*/ 2785110 w 3581772"/>
                      <a:gd name="connsiteY30" fmla="*/ 819150 h 2358206"/>
                      <a:gd name="connsiteX31" fmla="*/ 1394460 w 3581772"/>
                      <a:gd name="connsiteY31" fmla="*/ 1638300 h 2358206"/>
                      <a:gd name="connsiteX32" fmla="*/ 616934 w 3581772"/>
                      <a:gd name="connsiteY32" fmla="*/ 1498402 h 2358206"/>
                      <a:gd name="connsiteX33" fmla="*/ 615416 w 3581772"/>
                      <a:gd name="connsiteY33" fmla="*/ 1497664 h 2358206"/>
                      <a:gd name="connsiteX34" fmla="*/ 702572 w 3581772"/>
                      <a:gd name="connsiteY34" fmla="*/ 1568395 h 2358206"/>
                      <a:gd name="connsiteX35" fmla="*/ 2759075 w 3581772"/>
                      <a:gd name="connsiteY35" fmla="*/ 1142366 h 2358206"/>
                      <a:gd name="connsiteX36" fmla="*/ 2590800 w 3581772"/>
                      <a:gd name="connsiteY36" fmla="*/ 1818641 h 2358206"/>
                      <a:gd name="connsiteX37" fmla="*/ 3556001 w 3581772"/>
                      <a:gd name="connsiteY37" fmla="*/ 1463041 h 2358206"/>
                      <a:gd name="connsiteX38" fmla="*/ 2337453 w 3581772"/>
                      <a:gd name="connsiteY38" fmla="*/ 2355316 h 2358206"/>
                      <a:gd name="connsiteX39" fmla="*/ 1173219 w 3581772"/>
                      <a:gd name="connsiteY39" fmla="*/ 2356882 h 2358206"/>
                      <a:gd name="connsiteX40" fmla="*/ 374 w 3581772"/>
                      <a:gd name="connsiteY40" fmla="*/ 1591707 h 2358206"/>
                      <a:gd name="connsiteX41" fmla="*/ 0 w 3581772"/>
                      <a:gd name="connsiteY41" fmla="*/ 853442 h 2358206"/>
                      <a:gd name="connsiteX42" fmla="*/ 6378 w 3581772"/>
                      <a:gd name="connsiteY42" fmla="*/ 852694 h 2358206"/>
                      <a:gd name="connsiteX43" fmla="*/ 3810 w 3581772"/>
                      <a:gd name="connsiteY43" fmla="*/ 819150 h 2358206"/>
                      <a:gd name="connsiteX44" fmla="*/ 1394460 w 3581772"/>
                      <a:gd name="connsiteY44" fmla="*/ 0 h 2358206"/>
                      <a:gd name="connsiteX0" fmla="*/ 1428750 w 3581772"/>
                      <a:gd name="connsiteY0" fmla="*/ 1186821 h 2358204"/>
                      <a:gd name="connsiteX1" fmla="*/ 1170913 w 3581772"/>
                      <a:gd name="connsiteY1" fmla="*/ 1470665 h 2358204"/>
                      <a:gd name="connsiteX2" fmla="*/ 1704975 w 3581772"/>
                      <a:gd name="connsiteY2" fmla="*/ 1470665 h 2358204"/>
                      <a:gd name="connsiteX3" fmla="*/ 1428750 w 3581772"/>
                      <a:gd name="connsiteY3" fmla="*/ 1186821 h 2358204"/>
                      <a:gd name="connsiteX4" fmla="*/ 2399852 w 3581772"/>
                      <a:gd name="connsiteY4" fmla="*/ 1053566 h 2358204"/>
                      <a:gd name="connsiteX5" fmla="*/ 1996988 w 3581772"/>
                      <a:gd name="connsiteY5" fmla="*/ 1054791 h 2358204"/>
                      <a:gd name="connsiteX6" fmla="*/ 2229185 w 3581772"/>
                      <a:gd name="connsiteY6" fmla="*/ 1357085 h 2358204"/>
                      <a:gd name="connsiteX7" fmla="*/ 2399852 w 3581772"/>
                      <a:gd name="connsiteY7" fmla="*/ 1053566 h 2358204"/>
                      <a:gd name="connsiteX8" fmla="*/ 750090 w 3581772"/>
                      <a:gd name="connsiteY8" fmla="*/ 1053566 h 2358204"/>
                      <a:gd name="connsiteX9" fmla="*/ 347226 w 3581772"/>
                      <a:gd name="connsiteY9" fmla="*/ 1054791 h 2358204"/>
                      <a:gd name="connsiteX10" fmla="*/ 579423 w 3581772"/>
                      <a:gd name="connsiteY10" fmla="*/ 1357085 h 2358204"/>
                      <a:gd name="connsiteX11" fmla="*/ 750090 w 3581772"/>
                      <a:gd name="connsiteY11" fmla="*/ 1053566 h 2358204"/>
                      <a:gd name="connsiteX12" fmla="*/ 1394460 w 3581772"/>
                      <a:gd name="connsiteY12" fmla="*/ 620083 h 2358204"/>
                      <a:gd name="connsiteX13" fmla="*/ 975650 w 3581772"/>
                      <a:gd name="connsiteY13" fmla="*/ 866780 h 2358204"/>
                      <a:gd name="connsiteX14" fmla="*/ 1394460 w 3581772"/>
                      <a:gd name="connsiteY14" fmla="*/ 1113477 h 2358204"/>
                      <a:gd name="connsiteX15" fmla="*/ 1813270 w 3581772"/>
                      <a:gd name="connsiteY15" fmla="*/ 866780 h 2358204"/>
                      <a:gd name="connsiteX16" fmla="*/ 1394460 w 3581772"/>
                      <a:gd name="connsiteY16" fmla="*/ 620083 h 2358204"/>
                      <a:gd name="connsiteX17" fmla="*/ 2276550 w 3581772"/>
                      <a:gd name="connsiteY17" fmla="*/ 413030 h 2358204"/>
                      <a:gd name="connsiteX18" fmla="*/ 2075436 w 3581772"/>
                      <a:gd name="connsiteY18" fmla="*/ 699832 h 2358204"/>
                      <a:gd name="connsiteX19" fmla="*/ 2477524 w 3581772"/>
                      <a:gd name="connsiteY19" fmla="*/ 728051 h 2358204"/>
                      <a:gd name="connsiteX20" fmla="*/ 2276550 w 3581772"/>
                      <a:gd name="connsiteY20" fmla="*/ 413030 h 2358204"/>
                      <a:gd name="connsiteX21" fmla="*/ 581095 w 3581772"/>
                      <a:gd name="connsiteY21" fmla="*/ 402408 h 2358204"/>
                      <a:gd name="connsiteX22" fmla="*/ 341755 w 3581772"/>
                      <a:gd name="connsiteY22" fmla="*/ 709464 h 2358204"/>
                      <a:gd name="connsiteX23" fmla="*/ 754143 w 3581772"/>
                      <a:gd name="connsiteY23" fmla="*/ 710688 h 2358204"/>
                      <a:gd name="connsiteX24" fmla="*/ 581095 w 3581772"/>
                      <a:gd name="connsiteY24" fmla="*/ 402408 h 2358204"/>
                      <a:gd name="connsiteX25" fmla="*/ 1142338 w 3581772"/>
                      <a:gd name="connsiteY25" fmla="*/ 224796 h 2358204"/>
                      <a:gd name="connsiteX26" fmla="*/ 1418563 w 3581772"/>
                      <a:gd name="connsiteY26" fmla="*/ 508640 h 2358204"/>
                      <a:gd name="connsiteX27" fmla="*/ 1676400 w 3581772"/>
                      <a:gd name="connsiteY27" fmla="*/ 224796 h 2358204"/>
                      <a:gd name="connsiteX28" fmla="*/ 1142338 w 3581772"/>
                      <a:gd name="connsiteY28" fmla="*/ 224796 h 2358204"/>
                      <a:gd name="connsiteX29" fmla="*/ 1394460 w 3581772"/>
                      <a:gd name="connsiteY29" fmla="*/ 0 h 2358204"/>
                      <a:gd name="connsiteX30" fmla="*/ 2785110 w 3581772"/>
                      <a:gd name="connsiteY30" fmla="*/ 819150 h 2358204"/>
                      <a:gd name="connsiteX31" fmla="*/ 1394460 w 3581772"/>
                      <a:gd name="connsiteY31" fmla="*/ 1638300 h 2358204"/>
                      <a:gd name="connsiteX32" fmla="*/ 616934 w 3581772"/>
                      <a:gd name="connsiteY32" fmla="*/ 1498402 h 2358204"/>
                      <a:gd name="connsiteX33" fmla="*/ 615416 w 3581772"/>
                      <a:gd name="connsiteY33" fmla="*/ 1497664 h 2358204"/>
                      <a:gd name="connsiteX34" fmla="*/ 702572 w 3581772"/>
                      <a:gd name="connsiteY34" fmla="*/ 1568395 h 2358204"/>
                      <a:gd name="connsiteX35" fmla="*/ 2759075 w 3581772"/>
                      <a:gd name="connsiteY35" fmla="*/ 1142366 h 2358204"/>
                      <a:gd name="connsiteX36" fmla="*/ 2590800 w 3581772"/>
                      <a:gd name="connsiteY36" fmla="*/ 1818641 h 2358204"/>
                      <a:gd name="connsiteX37" fmla="*/ 3556001 w 3581772"/>
                      <a:gd name="connsiteY37" fmla="*/ 1463041 h 2358204"/>
                      <a:gd name="connsiteX38" fmla="*/ 2337453 w 3581772"/>
                      <a:gd name="connsiteY38" fmla="*/ 2355316 h 2358204"/>
                      <a:gd name="connsiteX39" fmla="*/ 1173219 w 3581772"/>
                      <a:gd name="connsiteY39" fmla="*/ 2356882 h 2358204"/>
                      <a:gd name="connsiteX40" fmla="*/ 374 w 3581772"/>
                      <a:gd name="connsiteY40" fmla="*/ 1591707 h 2358204"/>
                      <a:gd name="connsiteX41" fmla="*/ 0 w 3581772"/>
                      <a:gd name="connsiteY41" fmla="*/ 853442 h 2358204"/>
                      <a:gd name="connsiteX42" fmla="*/ 6378 w 3581772"/>
                      <a:gd name="connsiteY42" fmla="*/ 852694 h 2358204"/>
                      <a:gd name="connsiteX43" fmla="*/ 3810 w 3581772"/>
                      <a:gd name="connsiteY43" fmla="*/ 819150 h 2358204"/>
                      <a:gd name="connsiteX44" fmla="*/ 1394460 w 3581772"/>
                      <a:gd name="connsiteY44" fmla="*/ 0 h 2358204"/>
                      <a:gd name="connsiteX0" fmla="*/ 1428750 w 3581772"/>
                      <a:gd name="connsiteY0" fmla="*/ 1186821 h 2358206"/>
                      <a:gd name="connsiteX1" fmla="*/ 1170913 w 3581772"/>
                      <a:gd name="connsiteY1" fmla="*/ 1470665 h 2358206"/>
                      <a:gd name="connsiteX2" fmla="*/ 1704975 w 3581772"/>
                      <a:gd name="connsiteY2" fmla="*/ 1470665 h 2358206"/>
                      <a:gd name="connsiteX3" fmla="*/ 1428750 w 3581772"/>
                      <a:gd name="connsiteY3" fmla="*/ 1186821 h 2358206"/>
                      <a:gd name="connsiteX4" fmla="*/ 2399852 w 3581772"/>
                      <a:gd name="connsiteY4" fmla="*/ 1053566 h 2358206"/>
                      <a:gd name="connsiteX5" fmla="*/ 1996988 w 3581772"/>
                      <a:gd name="connsiteY5" fmla="*/ 1054791 h 2358206"/>
                      <a:gd name="connsiteX6" fmla="*/ 2229185 w 3581772"/>
                      <a:gd name="connsiteY6" fmla="*/ 1357085 h 2358206"/>
                      <a:gd name="connsiteX7" fmla="*/ 2399852 w 3581772"/>
                      <a:gd name="connsiteY7" fmla="*/ 1053566 h 2358206"/>
                      <a:gd name="connsiteX8" fmla="*/ 750090 w 3581772"/>
                      <a:gd name="connsiteY8" fmla="*/ 1053566 h 2358206"/>
                      <a:gd name="connsiteX9" fmla="*/ 347226 w 3581772"/>
                      <a:gd name="connsiteY9" fmla="*/ 1054791 h 2358206"/>
                      <a:gd name="connsiteX10" fmla="*/ 579423 w 3581772"/>
                      <a:gd name="connsiteY10" fmla="*/ 1357085 h 2358206"/>
                      <a:gd name="connsiteX11" fmla="*/ 750090 w 3581772"/>
                      <a:gd name="connsiteY11" fmla="*/ 1053566 h 2358206"/>
                      <a:gd name="connsiteX12" fmla="*/ 1394460 w 3581772"/>
                      <a:gd name="connsiteY12" fmla="*/ 620083 h 2358206"/>
                      <a:gd name="connsiteX13" fmla="*/ 975650 w 3581772"/>
                      <a:gd name="connsiteY13" fmla="*/ 866780 h 2358206"/>
                      <a:gd name="connsiteX14" fmla="*/ 1394460 w 3581772"/>
                      <a:gd name="connsiteY14" fmla="*/ 1113477 h 2358206"/>
                      <a:gd name="connsiteX15" fmla="*/ 1813270 w 3581772"/>
                      <a:gd name="connsiteY15" fmla="*/ 866780 h 2358206"/>
                      <a:gd name="connsiteX16" fmla="*/ 1394460 w 3581772"/>
                      <a:gd name="connsiteY16" fmla="*/ 620083 h 2358206"/>
                      <a:gd name="connsiteX17" fmla="*/ 2276550 w 3581772"/>
                      <a:gd name="connsiteY17" fmla="*/ 413030 h 2358206"/>
                      <a:gd name="connsiteX18" fmla="*/ 2075436 w 3581772"/>
                      <a:gd name="connsiteY18" fmla="*/ 699832 h 2358206"/>
                      <a:gd name="connsiteX19" fmla="*/ 2477524 w 3581772"/>
                      <a:gd name="connsiteY19" fmla="*/ 728051 h 2358206"/>
                      <a:gd name="connsiteX20" fmla="*/ 2276550 w 3581772"/>
                      <a:gd name="connsiteY20" fmla="*/ 413030 h 2358206"/>
                      <a:gd name="connsiteX21" fmla="*/ 581095 w 3581772"/>
                      <a:gd name="connsiteY21" fmla="*/ 402408 h 2358206"/>
                      <a:gd name="connsiteX22" fmla="*/ 341755 w 3581772"/>
                      <a:gd name="connsiteY22" fmla="*/ 709464 h 2358206"/>
                      <a:gd name="connsiteX23" fmla="*/ 754143 w 3581772"/>
                      <a:gd name="connsiteY23" fmla="*/ 710688 h 2358206"/>
                      <a:gd name="connsiteX24" fmla="*/ 581095 w 3581772"/>
                      <a:gd name="connsiteY24" fmla="*/ 402408 h 2358206"/>
                      <a:gd name="connsiteX25" fmla="*/ 1142338 w 3581772"/>
                      <a:gd name="connsiteY25" fmla="*/ 224796 h 2358206"/>
                      <a:gd name="connsiteX26" fmla="*/ 1418563 w 3581772"/>
                      <a:gd name="connsiteY26" fmla="*/ 508640 h 2358206"/>
                      <a:gd name="connsiteX27" fmla="*/ 1676400 w 3581772"/>
                      <a:gd name="connsiteY27" fmla="*/ 224796 h 2358206"/>
                      <a:gd name="connsiteX28" fmla="*/ 1142338 w 3581772"/>
                      <a:gd name="connsiteY28" fmla="*/ 224796 h 2358206"/>
                      <a:gd name="connsiteX29" fmla="*/ 1394460 w 3581772"/>
                      <a:gd name="connsiteY29" fmla="*/ 0 h 2358206"/>
                      <a:gd name="connsiteX30" fmla="*/ 2785110 w 3581772"/>
                      <a:gd name="connsiteY30" fmla="*/ 819150 h 2358206"/>
                      <a:gd name="connsiteX31" fmla="*/ 1394460 w 3581772"/>
                      <a:gd name="connsiteY31" fmla="*/ 1638300 h 2358206"/>
                      <a:gd name="connsiteX32" fmla="*/ 616934 w 3581772"/>
                      <a:gd name="connsiteY32" fmla="*/ 1498402 h 2358206"/>
                      <a:gd name="connsiteX33" fmla="*/ 615416 w 3581772"/>
                      <a:gd name="connsiteY33" fmla="*/ 1497664 h 2358206"/>
                      <a:gd name="connsiteX34" fmla="*/ 702572 w 3581772"/>
                      <a:gd name="connsiteY34" fmla="*/ 1568395 h 2358206"/>
                      <a:gd name="connsiteX35" fmla="*/ 2759075 w 3581772"/>
                      <a:gd name="connsiteY35" fmla="*/ 1142366 h 2358206"/>
                      <a:gd name="connsiteX36" fmla="*/ 2590800 w 3581772"/>
                      <a:gd name="connsiteY36" fmla="*/ 1818641 h 2358206"/>
                      <a:gd name="connsiteX37" fmla="*/ 3556001 w 3581772"/>
                      <a:gd name="connsiteY37" fmla="*/ 1463041 h 2358206"/>
                      <a:gd name="connsiteX38" fmla="*/ 2337453 w 3581772"/>
                      <a:gd name="connsiteY38" fmla="*/ 2355316 h 2358206"/>
                      <a:gd name="connsiteX39" fmla="*/ 1173219 w 3581772"/>
                      <a:gd name="connsiteY39" fmla="*/ 2356882 h 2358206"/>
                      <a:gd name="connsiteX40" fmla="*/ 374 w 3581772"/>
                      <a:gd name="connsiteY40" fmla="*/ 1591707 h 2358206"/>
                      <a:gd name="connsiteX41" fmla="*/ 0 w 3581772"/>
                      <a:gd name="connsiteY41" fmla="*/ 853442 h 2358206"/>
                      <a:gd name="connsiteX42" fmla="*/ 6378 w 3581772"/>
                      <a:gd name="connsiteY42" fmla="*/ 852694 h 2358206"/>
                      <a:gd name="connsiteX43" fmla="*/ 3810 w 3581772"/>
                      <a:gd name="connsiteY43" fmla="*/ 819150 h 2358206"/>
                      <a:gd name="connsiteX44" fmla="*/ 1394460 w 3581772"/>
                      <a:gd name="connsiteY44" fmla="*/ 0 h 2358206"/>
                      <a:gd name="connsiteX0" fmla="*/ 1428750 w 3581772"/>
                      <a:gd name="connsiteY0" fmla="*/ 1186821 h 2358204"/>
                      <a:gd name="connsiteX1" fmla="*/ 1170913 w 3581772"/>
                      <a:gd name="connsiteY1" fmla="*/ 1470665 h 2358204"/>
                      <a:gd name="connsiteX2" fmla="*/ 1704975 w 3581772"/>
                      <a:gd name="connsiteY2" fmla="*/ 1470665 h 2358204"/>
                      <a:gd name="connsiteX3" fmla="*/ 1428750 w 3581772"/>
                      <a:gd name="connsiteY3" fmla="*/ 1186821 h 2358204"/>
                      <a:gd name="connsiteX4" fmla="*/ 2399852 w 3581772"/>
                      <a:gd name="connsiteY4" fmla="*/ 1053566 h 2358204"/>
                      <a:gd name="connsiteX5" fmla="*/ 1996988 w 3581772"/>
                      <a:gd name="connsiteY5" fmla="*/ 1054791 h 2358204"/>
                      <a:gd name="connsiteX6" fmla="*/ 2229185 w 3581772"/>
                      <a:gd name="connsiteY6" fmla="*/ 1357085 h 2358204"/>
                      <a:gd name="connsiteX7" fmla="*/ 2399852 w 3581772"/>
                      <a:gd name="connsiteY7" fmla="*/ 1053566 h 2358204"/>
                      <a:gd name="connsiteX8" fmla="*/ 750090 w 3581772"/>
                      <a:gd name="connsiteY8" fmla="*/ 1053566 h 2358204"/>
                      <a:gd name="connsiteX9" fmla="*/ 347226 w 3581772"/>
                      <a:gd name="connsiteY9" fmla="*/ 1054791 h 2358204"/>
                      <a:gd name="connsiteX10" fmla="*/ 579423 w 3581772"/>
                      <a:gd name="connsiteY10" fmla="*/ 1357085 h 2358204"/>
                      <a:gd name="connsiteX11" fmla="*/ 750090 w 3581772"/>
                      <a:gd name="connsiteY11" fmla="*/ 1053566 h 2358204"/>
                      <a:gd name="connsiteX12" fmla="*/ 1394460 w 3581772"/>
                      <a:gd name="connsiteY12" fmla="*/ 620083 h 2358204"/>
                      <a:gd name="connsiteX13" fmla="*/ 975650 w 3581772"/>
                      <a:gd name="connsiteY13" fmla="*/ 866780 h 2358204"/>
                      <a:gd name="connsiteX14" fmla="*/ 1394460 w 3581772"/>
                      <a:gd name="connsiteY14" fmla="*/ 1113477 h 2358204"/>
                      <a:gd name="connsiteX15" fmla="*/ 1813270 w 3581772"/>
                      <a:gd name="connsiteY15" fmla="*/ 866780 h 2358204"/>
                      <a:gd name="connsiteX16" fmla="*/ 1394460 w 3581772"/>
                      <a:gd name="connsiteY16" fmla="*/ 620083 h 2358204"/>
                      <a:gd name="connsiteX17" fmla="*/ 2276550 w 3581772"/>
                      <a:gd name="connsiteY17" fmla="*/ 413030 h 2358204"/>
                      <a:gd name="connsiteX18" fmla="*/ 2075436 w 3581772"/>
                      <a:gd name="connsiteY18" fmla="*/ 699832 h 2358204"/>
                      <a:gd name="connsiteX19" fmla="*/ 2477524 w 3581772"/>
                      <a:gd name="connsiteY19" fmla="*/ 728051 h 2358204"/>
                      <a:gd name="connsiteX20" fmla="*/ 2276550 w 3581772"/>
                      <a:gd name="connsiteY20" fmla="*/ 413030 h 2358204"/>
                      <a:gd name="connsiteX21" fmla="*/ 581095 w 3581772"/>
                      <a:gd name="connsiteY21" fmla="*/ 402408 h 2358204"/>
                      <a:gd name="connsiteX22" fmla="*/ 341755 w 3581772"/>
                      <a:gd name="connsiteY22" fmla="*/ 709464 h 2358204"/>
                      <a:gd name="connsiteX23" fmla="*/ 754143 w 3581772"/>
                      <a:gd name="connsiteY23" fmla="*/ 710688 h 2358204"/>
                      <a:gd name="connsiteX24" fmla="*/ 581095 w 3581772"/>
                      <a:gd name="connsiteY24" fmla="*/ 402408 h 2358204"/>
                      <a:gd name="connsiteX25" fmla="*/ 1142338 w 3581772"/>
                      <a:gd name="connsiteY25" fmla="*/ 224796 h 2358204"/>
                      <a:gd name="connsiteX26" fmla="*/ 1418563 w 3581772"/>
                      <a:gd name="connsiteY26" fmla="*/ 508640 h 2358204"/>
                      <a:gd name="connsiteX27" fmla="*/ 1676400 w 3581772"/>
                      <a:gd name="connsiteY27" fmla="*/ 224796 h 2358204"/>
                      <a:gd name="connsiteX28" fmla="*/ 1142338 w 3581772"/>
                      <a:gd name="connsiteY28" fmla="*/ 224796 h 2358204"/>
                      <a:gd name="connsiteX29" fmla="*/ 1394460 w 3581772"/>
                      <a:gd name="connsiteY29" fmla="*/ 0 h 2358204"/>
                      <a:gd name="connsiteX30" fmla="*/ 2785110 w 3581772"/>
                      <a:gd name="connsiteY30" fmla="*/ 819150 h 2358204"/>
                      <a:gd name="connsiteX31" fmla="*/ 1394460 w 3581772"/>
                      <a:gd name="connsiteY31" fmla="*/ 1638300 h 2358204"/>
                      <a:gd name="connsiteX32" fmla="*/ 616934 w 3581772"/>
                      <a:gd name="connsiteY32" fmla="*/ 1498402 h 2358204"/>
                      <a:gd name="connsiteX33" fmla="*/ 615416 w 3581772"/>
                      <a:gd name="connsiteY33" fmla="*/ 1497664 h 2358204"/>
                      <a:gd name="connsiteX34" fmla="*/ 702572 w 3581772"/>
                      <a:gd name="connsiteY34" fmla="*/ 1568395 h 2358204"/>
                      <a:gd name="connsiteX35" fmla="*/ 2759075 w 3581772"/>
                      <a:gd name="connsiteY35" fmla="*/ 1142366 h 2358204"/>
                      <a:gd name="connsiteX36" fmla="*/ 2590800 w 3581772"/>
                      <a:gd name="connsiteY36" fmla="*/ 1818641 h 2358204"/>
                      <a:gd name="connsiteX37" fmla="*/ 3556001 w 3581772"/>
                      <a:gd name="connsiteY37" fmla="*/ 1463041 h 2358204"/>
                      <a:gd name="connsiteX38" fmla="*/ 2337453 w 3581772"/>
                      <a:gd name="connsiteY38" fmla="*/ 2355316 h 2358204"/>
                      <a:gd name="connsiteX39" fmla="*/ 1173219 w 3581772"/>
                      <a:gd name="connsiteY39" fmla="*/ 2356882 h 2358204"/>
                      <a:gd name="connsiteX40" fmla="*/ 374 w 3581772"/>
                      <a:gd name="connsiteY40" fmla="*/ 1591707 h 2358204"/>
                      <a:gd name="connsiteX41" fmla="*/ 0 w 3581772"/>
                      <a:gd name="connsiteY41" fmla="*/ 853442 h 2358204"/>
                      <a:gd name="connsiteX42" fmla="*/ 6378 w 3581772"/>
                      <a:gd name="connsiteY42" fmla="*/ 852694 h 2358204"/>
                      <a:gd name="connsiteX43" fmla="*/ 3810 w 3581772"/>
                      <a:gd name="connsiteY43" fmla="*/ 819150 h 2358204"/>
                      <a:gd name="connsiteX44" fmla="*/ 1394460 w 3581772"/>
                      <a:gd name="connsiteY44" fmla="*/ 0 h 2358204"/>
                      <a:gd name="connsiteX0" fmla="*/ 1428750 w 3581772"/>
                      <a:gd name="connsiteY0" fmla="*/ 1186821 h 2358206"/>
                      <a:gd name="connsiteX1" fmla="*/ 1170913 w 3581772"/>
                      <a:gd name="connsiteY1" fmla="*/ 1470665 h 2358206"/>
                      <a:gd name="connsiteX2" fmla="*/ 1704975 w 3581772"/>
                      <a:gd name="connsiteY2" fmla="*/ 1470665 h 2358206"/>
                      <a:gd name="connsiteX3" fmla="*/ 1428750 w 3581772"/>
                      <a:gd name="connsiteY3" fmla="*/ 1186821 h 2358206"/>
                      <a:gd name="connsiteX4" fmla="*/ 2399852 w 3581772"/>
                      <a:gd name="connsiteY4" fmla="*/ 1053566 h 2358206"/>
                      <a:gd name="connsiteX5" fmla="*/ 1996988 w 3581772"/>
                      <a:gd name="connsiteY5" fmla="*/ 1054791 h 2358206"/>
                      <a:gd name="connsiteX6" fmla="*/ 2229185 w 3581772"/>
                      <a:gd name="connsiteY6" fmla="*/ 1357085 h 2358206"/>
                      <a:gd name="connsiteX7" fmla="*/ 2399852 w 3581772"/>
                      <a:gd name="connsiteY7" fmla="*/ 1053566 h 2358206"/>
                      <a:gd name="connsiteX8" fmla="*/ 750090 w 3581772"/>
                      <a:gd name="connsiteY8" fmla="*/ 1053566 h 2358206"/>
                      <a:gd name="connsiteX9" fmla="*/ 347226 w 3581772"/>
                      <a:gd name="connsiteY9" fmla="*/ 1054791 h 2358206"/>
                      <a:gd name="connsiteX10" fmla="*/ 579423 w 3581772"/>
                      <a:gd name="connsiteY10" fmla="*/ 1357085 h 2358206"/>
                      <a:gd name="connsiteX11" fmla="*/ 750090 w 3581772"/>
                      <a:gd name="connsiteY11" fmla="*/ 1053566 h 2358206"/>
                      <a:gd name="connsiteX12" fmla="*/ 1394460 w 3581772"/>
                      <a:gd name="connsiteY12" fmla="*/ 620083 h 2358206"/>
                      <a:gd name="connsiteX13" fmla="*/ 975650 w 3581772"/>
                      <a:gd name="connsiteY13" fmla="*/ 866780 h 2358206"/>
                      <a:gd name="connsiteX14" fmla="*/ 1394460 w 3581772"/>
                      <a:gd name="connsiteY14" fmla="*/ 1113477 h 2358206"/>
                      <a:gd name="connsiteX15" fmla="*/ 1813270 w 3581772"/>
                      <a:gd name="connsiteY15" fmla="*/ 866780 h 2358206"/>
                      <a:gd name="connsiteX16" fmla="*/ 1394460 w 3581772"/>
                      <a:gd name="connsiteY16" fmla="*/ 620083 h 2358206"/>
                      <a:gd name="connsiteX17" fmla="*/ 2276550 w 3581772"/>
                      <a:gd name="connsiteY17" fmla="*/ 413030 h 2358206"/>
                      <a:gd name="connsiteX18" fmla="*/ 2075436 w 3581772"/>
                      <a:gd name="connsiteY18" fmla="*/ 699832 h 2358206"/>
                      <a:gd name="connsiteX19" fmla="*/ 2477524 w 3581772"/>
                      <a:gd name="connsiteY19" fmla="*/ 728051 h 2358206"/>
                      <a:gd name="connsiteX20" fmla="*/ 2276550 w 3581772"/>
                      <a:gd name="connsiteY20" fmla="*/ 413030 h 2358206"/>
                      <a:gd name="connsiteX21" fmla="*/ 581095 w 3581772"/>
                      <a:gd name="connsiteY21" fmla="*/ 402408 h 2358206"/>
                      <a:gd name="connsiteX22" fmla="*/ 341755 w 3581772"/>
                      <a:gd name="connsiteY22" fmla="*/ 709464 h 2358206"/>
                      <a:gd name="connsiteX23" fmla="*/ 754143 w 3581772"/>
                      <a:gd name="connsiteY23" fmla="*/ 710688 h 2358206"/>
                      <a:gd name="connsiteX24" fmla="*/ 581095 w 3581772"/>
                      <a:gd name="connsiteY24" fmla="*/ 402408 h 2358206"/>
                      <a:gd name="connsiteX25" fmla="*/ 1142338 w 3581772"/>
                      <a:gd name="connsiteY25" fmla="*/ 224796 h 2358206"/>
                      <a:gd name="connsiteX26" fmla="*/ 1418563 w 3581772"/>
                      <a:gd name="connsiteY26" fmla="*/ 508640 h 2358206"/>
                      <a:gd name="connsiteX27" fmla="*/ 1676400 w 3581772"/>
                      <a:gd name="connsiteY27" fmla="*/ 224796 h 2358206"/>
                      <a:gd name="connsiteX28" fmla="*/ 1142338 w 3581772"/>
                      <a:gd name="connsiteY28" fmla="*/ 224796 h 2358206"/>
                      <a:gd name="connsiteX29" fmla="*/ 1394460 w 3581772"/>
                      <a:gd name="connsiteY29" fmla="*/ 0 h 2358206"/>
                      <a:gd name="connsiteX30" fmla="*/ 2785110 w 3581772"/>
                      <a:gd name="connsiteY30" fmla="*/ 819150 h 2358206"/>
                      <a:gd name="connsiteX31" fmla="*/ 1394460 w 3581772"/>
                      <a:gd name="connsiteY31" fmla="*/ 1638300 h 2358206"/>
                      <a:gd name="connsiteX32" fmla="*/ 616934 w 3581772"/>
                      <a:gd name="connsiteY32" fmla="*/ 1498402 h 2358206"/>
                      <a:gd name="connsiteX33" fmla="*/ 615416 w 3581772"/>
                      <a:gd name="connsiteY33" fmla="*/ 1497664 h 2358206"/>
                      <a:gd name="connsiteX34" fmla="*/ 702572 w 3581772"/>
                      <a:gd name="connsiteY34" fmla="*/ 1568395 h 2358206"/>
                      <a:gd name="connsiteX35" fmla="*/ 2759075 w 3581772"/>
                      <a:gd name="connsiteY35" fmla="*/ 1142366 h 2358206"/>
                      <a:gd name="connsiteX36" fmla="*/ 2590800 w 3581772"/>
                      <a:gd name="connsiteY36" fmla="*/ 1818641 h 2358206"/>
                      <a:gd name="connsiteX37" fmla="*/ 3556001 w 3581772"/>
                      <a:gd name="connsiteY37" fmla="*/ 1463041 h 2358206"/>
                      <a:gd name="connsiteX38" fmla="*/ 2337453 w 3581772"/>
                      <a:gd name="connsiteY38" fmla="*/ 2355316 h 2358206"/>
                      <a:gd name="connsiteX39" fmla="*/ 1173219 w 3581772"/>
                      <a:gd name="connsiteY39" fmla="*/ 2356882 h 2358206"/>
                      <a:gd name="connsiteX40" fmla="*/ 374 w 3581772"/>
                      <a:gd name="connsiteY40" fmla="*/ 1591707 h 2358206"/>
                      <a:gd name="connsiteX41" fmla="*/ 0 w 3581772"/>
                      <a:gd name="connsiteY41" fmla="*/ 853442 h 2358206"/>
                      <a:gd name="connsiteX42" fmla="*/ 6378 w 3581772"/>
                      <a:gd name="connsiteY42" fmla="*/ 852694 h 2358206"/>
                      <a:gd name="connsiteX43" fmla="*/ 3810 w 3581772"/>
                      <a:gd name="connsiteY43" fmla="*/ 819150 h 2358206"/>
                      <a:gd name="connsiteX44" fmla="*/ 1394460 w 3581772"/>
                      <a:gd name="connsiteY44" fmla="*/ 0 h 2358206"/>
                      <a:gd name="connsiteX0" fmla="*/ 1428750 w 3581772"/>
                      <a:gd name="connsiteY0" fmla="*/ 1186821 h 2358204"/>
                      <a:gd name="connsiteX1" fmla="*/ 1170913 w 3581772"/>
                      <a:gd name="connsiteY1" fmla="*/ 1470665 h 2358204"/>
                      <a:gd name="connsiteX2" fmla="*/ 1704975 w 3581772"/>
                      <a:gd name="connsiteY2" fmla="*/ 1470665 h 2358204"/>
                      <a:gd name="connsiteX3" fmla="*/ 1428750 w 3581772"/>
                      <a:gd name="connsiteY3" fmla="*/ 1186821 h 2358204"/>
                      <a:gd name="connsiteX4" fmla="*/ 2399852 w 3581772"/>
                      <a:gd name="connsiteY4" fmla="*/ 1053566 h 2358204"/>
                      <a:gd name="connsiteX5" fmla="*/ 1996988 w 3581772"/>
                      <a:gd name="connsiteY5" fmla="*/ 1054791 h 2358204"/>
                      <a:gd name="connsiteX6" fmla="*/ 2229185 w 3581772"/>
                      <a:gd name="connsiteY6" fmla="*/ 1357085 h 2358204"/>
                      <a:gd name="connsiteX7" fmla="*/ 2399852 w 3581772"/>
                      <a:gd name="connsiteY7" fmla="*/ 1053566 h 2358204"/>
                      <a:gd name="connsiteX8" fmla="*/ 750090 w 3581772"/>
                      <a:gd name="connsiteY8" fmla="*/ 1053566 h 2358204"/>
                      <a:gd name="connsiteX9" fmla="*/ 347226 w 3581772"/>
                      <a:gd name="connsiteY9" fmla="*/ 1054791 h 2358204"/>
                      <a:gd name="connsiteX10" fmla="*/ 579423 w 3581772"/>
                      <a:gd name="connsiteY10" fmla="*/ 1357085 h 2358204"/>
                      <a:gd name="connsiteX11" fmla="*/ 750090 w 3581772"/>
                      <a:gd name="connsiteY11" fmla="*/ 1053566 h 2358204"/>
                      <a:gd name="connsiteX12" fmla="*/ 1394460 w 3581772"/>
                      <a:gd name="connsiteY12" fmla="*/ 620083 h 2358204"/>
                      <a:gd name="connsiteX13" fmla="*/ 975650 w 3581772"/>
                      <a:gd name="connsiteY13" fmla="*/ 866780 h 2358204"/>
                      <a:gd name="connsiteX14" fmla="*/ 1394460 w 3581772"/>
                      <a:gd name="connsiteY14" fmla="*/ 1113477 h 2358204"/>
                      <a:gd name="connsiteX15" fmla="*/ 1813270 w 3581772"/>
                      <a:gd name="connsiteY15" fmla="*/ 866780 h 2358204"/>
                      <a:gd name="connsiteX16" fmla="*/ 1394460 w 3581772"/>
                      <a:gd name="connsiteY16" fmla="*/ 620083 h 2358204"/>
                      <a:gd name="connsiteX17" fmla="*/ 2276550 w 3581772"/>
                      <a:gd name="connsiteY17" fmla="*/ 413030 h 2358204"/>
                      <a:gd name="connsiteX18" fmla="*/ 2075436 w 3581772"/>
                      <a:gd name="connsiteY18" fmla="*/ 699832 h 2358204"/>
                      <a:gd name="connsiteX19" fmla="*/ 2477524 w 3581772"/>
                      <a:gd name="connsiteY19" fmla="*/ 728051 h 2358204"/>
                      <a:gd name="connsiteX20" fmla="*/ 2276550 w 3581772"/>
                      <a:gd name="connsiteY20" fmla="*/ 413030 h 2358204"/>
                      <a:gd name="connsiteX21" fmla="*/ 581095 w 3581772"/>
                      <a:gd name="connsiteY21" fmla="*/ 402408 h 2358204"/>
                      <a:gd name="connsiteX22" fmla="*/ 341755 w 3581772"/>
                      <a:gd name="connsiteY22" fmla="*/ 709464 h 2358204"/>
                      <a:gd name="connsiteX23" fmla="*/ 754143 w 3581772"/>
                      <a:gd name="connsiteY23" fmla="*/ 710688 h 2358204"/>
                      <a:gd name="connsiteX24" fmla="*/ 581095 w 3581772"/>
                      <a:gd name="connsiteY24" fmla="*/ 402408 h 2358204"/>
                      <a:gd name="connsiteX25" fmla="*/ 1142338 w 3581772"/>
                      <a:gd name="connsiteY25" fmla="*/ 224796 h 2358204"/>
                      <a:gd name="connsiteX26" fmla="*/ 1418563 w 3581772"/>
                      <a:gd name="connsiteY26" fmla="*/ 508640 h 2358204"/>
                      <a:gd name="connsiteX27" fmla="*/ 1676400 w 3581772"/>
                      <a:gd name="connsiteY27" fmla="*/ 224796 h 2358204"/>
                      <a:gd name="connsiteX28" fmla="*/ 1142338 w 3581772"/>
                      <a:gd name="connsiteY28" fmla="*/ 224796 h 2358204"/>
                      <a:gd name="connsiteX29" fmla="*/ 1394460 w 3581772"/>
                      <a:gd name="connsiteY29" fmla="*/ 0 h 2358204"/>
                      <a:gd name="connsiteX30" fmla="*/ 2785110 w 3581772"/>
                      <a:gd name="connsiteY30" fmla="*/ 819150 h 2358204"/>
                      <a:gd name="connsiteX31" fmla="*/ 1394460 w 3581772"/>
                      <a:gd name="connsiteY31" fmla="*/ 1638300 h 2358204"/>
                      <a:gd name="connsiteX32" fmla="*/ 616934 w 3581772"/>
                      <a:gd name="connsiteY32" fmla="*/ 1498402 h 2358204"/>
                      <a:gd name="connsiteX33" fmla="*/ 615416 w 3581772"/>
                      <a:gd name="connsiteY33" fmla="*/ 1497664 h 2358204"/>
                      <a:gd name="connsiteX34" fmla="*/ 702572 w 3581772"/>
                      <a:gd name="connsiteY34" fmla="*/ 1568395 h 2358204"/>
                      <a:gd name="connsiteX35" fmla="*/ 2759075 w 3581772"/>
                      <a:gd name="connsiteY35" fmla="*/ 1142366 h 2358204"/>
                      <a:gd name="connsiteX36" fmla="*/ 2590800 w 3581772"/>
                      <a:gd name="connsiteY36" fmla="*/ 1818641 h 2358204"/>
                      <a:gd name="connsiteX37" fmla="*/ 3556001 w 3581772"/>
                      <a:gd name="connsiteY37" fmla="*/ 1463041 h 2358204"/>
                      <a:gd name="connsiteX38" fmla="*/ 2337453 w 3581772"/>
                      <a:gd name="connsiteY38" fmla="*/ 2355316 h 2358204"/>
                      <a:gd name="connsiteX39" fmla="*/ 1173219 w 3581772"/>
                      <a:gd name="connsiteY39" fmla="*/ 2356882 h 2358204"/>
                      <a:gd name="connsiteX40" fmla="*/ 374 w 3581772"/>
                      <a:gd name="connsiteY40" fmla="*/ 1591707 h 2358204"/>
                      <a:gd name="connsiteX41" fmla="*/ 0 w 3581772"/>
                      <a:gd name="connsiteY41" fmla="*/ 853442 h 2358204"/>
                      <a:gd name="connsiteX42" fmla="*/ 6378 w 3581772"/>
                      <a:gd name="connsiteY42" fmla="*/ 852694 h 2358204"/>
                      <a:gd name="connsiteX43" fmla="*/ 3810 w 3581772"/>
                      <a:gd name="connsiteY43" fmla="*/ 819150 h 2358204"/>
                      <a:gd name="connsiteX44" fmla="*/ 1394460 w 3581772"/>
                      <a:gd name="connsiteY44" fmla="*/ 0 h 2358204"/>
                      <a:gd name="connsiteX0" fmla="*/ 1428750 w 3581772"/>
                      <a:gd name="connsiteY0" fmla="*/ 1186821 h 2358206"/>
                      <a:gd name="connsiteX1" fmla="*/ 1170913 w 3581772"/>
                      <a:gd name="connsiteY1" fmla="*/ 1470665 h 2358206"/>
                      <a:gd name="connsiteX2" fmla="*/ 1704975 w 3581772"/>
                      <a:gd name="connsiteY2" fmla="*/ 1470665 h 2358206"/>
                      <a:gd name="connsiteX3" fmla="*/ 1428750 w 3581772"/>
                      <a:gd name="connsiteY3" fmla="*/ 1186821 h 2358206"/>
                      <a:gd name="connsiteX4" fmla="*/ 2399852 w 3581772"/>
                      <a:gd name="connsiteY4" fmla="*/ 1053566 h 2358206"/>
                      <a:gd name="connsiteX5" fmla="*/ 1996988 w 3581772"/>
                      <a:gd name="connsiteY5" fmla="*/ 1054791 h 2358206"/>
                      <a:gd name="connsiteX6" fmla="*/ 2229185 w 3581772"/>
                      <a:gd name="connsiteY6" fmla="*/ 1357085 h 2358206"/>
                      <a:gd name="connsiteX7" fmla="*/ 2399852 w 3581772"/>
                      <a:gd name="connsiteY7" fmla="*/ 1053566 h 2358206"/>
                      <a:gd name="connsiteX8" fmla="*/ 750090 w 3581772"/>
                      <a:gd name="connsiteY8" fmla="*/ 1053566 h 2358206"/>
                      <a:gd name="connsiteX9" fmla="*/ 347226 w 3581772"/>
                      <a:gd name="connsiteY9" fmla="*/ 1054791 h 2358206"/>
                      <a:gd name="connsiteX10" fmla="*/ 579423 w 3581772"/>
                      <a:gd name="connsiteY10" fmla="*/ 1357085 h 2358206"/>
                      <a:gd name="connsiteX11" fmla="*/ 750090 w 3581772"/>
                      <a:gd name="connsiteY11" fmla="*/ 1053566 h 2358206"/>
                      <a:gd name="connsiteX12" fmla="*/ 1394460 w 3581772"/>
                      <a:gd name="connsiteY12" fmla="*/ 620083 h 2358206"/>
                      <a:gd name="connsiteX13" fmla="*/ 975650 w 3581772"/>
                      <a:gd name="connsiteY13" fmla="*/ 866780 h 2358206"/>
                      <a:gd name="connsiteX14" fmla="*/ 1394460 w 3581772"/>
                      <a:gd name="connsiteY14" fmla="*/ 1113477 h 2358206"/>
                      <a:gd name="connsiteX15" fmla="*/ 1813270 w 3581772"/>
                      <a:gd name="connsiteY15" fmla="*/ 866780 h 2358206"/>
                      <a:gd name="connsiteX16" fmla="*/ 1394460 w 3581772"/>
                      <a:gd name="connsiteY16" fmla="*/ 620083 h 2358206"/>
                      <a:gd name="connsiteX17" fmla="*/ 2276550 w 3581772"/>
                      <a:gd name="connsiteY17" fmla="*/ 413030 h 2358206"/>
                      <a:gd name="connsiteX18" fmla="*/ 2075436 w 3581772"/>
                      <a:gd name="connsiteY18" fmla="*/ 699832 h 2358206"/>
                      <a:gd name="connsiteX19" fmla="*/ 2477524 w 3581772"/>
                      <a:gd name="connsiteY19" fmla="*/ 728051 h 2358206"/>
                      <a:gd name="connsiteX20" fmla="*/ 2276550 w 3581772"/>
                      <a:gd name="connsiteY20" fmla="*/ 413030 h 2358206"/>
                      <a:gd name="connsiteX21" fmla="*/ 581095 w 3581772"/>
                      <a:gd name="connsiteY21" fmla="*/ 402408 h 2358206"/>
                      <a:gd name="connsiteX22" fmla="*/ 341755 w 3581772"/>
                      <a:gd name="connsiteY22" fmla="*/ 709464 h 2358206"/>
                      <a:gd name="connsiteX23" fmla="*/ 754143 w 3581772"/>
                      <a:gd name="connsiteY23" fmla="*/ 710688 h 2358206"/>
                      <a:gd name="connsiteX24" fmla="*/ 581095 w 3581772"/>
                      <a:gd name="connsiteY24" fmla="*/ 402408 h 2358206"/>
                      <a:gd name="connsiteX25" fmla="*/ 1142338 w 3581772"/>
                      <a:gd name="connsiteY25" fmla="*/ 224796 h 2358206"/>
                      <a:gd name="connsiteX26" fmla="*/ 1418563 w 3581772"/>
                      <a:gd name="connsiteY26" fmla="*/ 508640 h 2358206"/>
                      <a:gd name="connsiteX27" fmla="*/ 1676400 w 3581772"/>
                      <a:gd name="connsiteY27" fmla="*/ 224796 h 2358206"/>
                      <a:gd name="connsiteX28" fmla="*/ 1142338 w 3581772"/>
                      <a:gd name="connsiteY28" fmla="*/ 224796 h 2358206"/>
                      <a:gd name="connsiteX29" fmla="*/ 1394460 w 3581772"/>
                      <a:gd name="connsiteY29" fmla="*/ 0 h 2358206"/>
                      <a:gd name="connsiteX30" fmla="*/ 2785110 w 3581772"/>
                      <a:gd name="connsiteY30" fmla="*/ 819150 h 2358206"/>
                      <a:gd name="connsiteX31" fmla="*/ 1394460 w 3581772"/>
                      <a:gd name="connsiteY31" fmla="*/ 1638300 h 2358206"/>
                      <a:gd name="connsiteX32" fmla="*/ 616934 w 3581772"/>
                      <a:gd name="connsiteY32" fmla="*/ 1498402 h 2358206"/>
                      <a:gd name="connsiteX33" fmla="*/ 615416 w 3581772"/>
                      <a:gd name="connsiteY33" fmla="*/ 1497664 h 2358206"/>
                      <a:gd name="connsiteX34" fmla="*/ 702572 w 3581772"/>
                      <a:gd name="connsiteY34" fmla="*/ 1568395 h 2358206"/>
                      <a:gd name="connsiteX35" fmla="*/ 2759075 w 3581772"/>
                      <a:gd name="connsiteY35" fmla="*/ 1142366 h 2358206"/>
                      <a:gd name="connsiteX36" fmla="*/ 2590800 w 3581772"/>
                      <a:gd name="connsiteY36" fmla="*/ 1818641 h 2358206"/>
                      <a:gd name="connsiteX37" fmla="*/ 3556001 w 3581772"/>
                      <a:gd name="connsiteY37" fmla="*/ 1463041 h 2358206"/>
                      <a:gd name="connsiteX38" fmla="*/ 2337453 w 3581772"/>
                      <a:gd name="connsiteY38" fmla="*/ 2355316 h 2358206"/>
                      <a:gd name="connsiteX39" fmla="*/ 1173219 w 3581772"/>
                      <a:gd name="connsiteY39" fmla="*/ 2356882 h 2358206"/>
                      <a:gd name="connsiteX40" fmla="*/ 374 w 3581772"/>
                      <a:gd name="connsiteY40" fmla="*/ 1591707 h 2358206"/>
                      <a:gd name="connsiteX41" fmla="*/ 0 w 3581772"/>
                      <a:gd name="connsiteY41" fmla="*/ 853442 h 2358206"/>
                      <a:gd name="connsiteX42" fmla="*/ 6378 w 3581772"/>
                      <a:gd name="connsiteY42" fmla="*/ 852694 h 2358206"/>
                      <a:gd name="connsiteX43" fmla="*/ 3810 w 3581772"/>
                      <a:gd name="connsiteY43" fmla="*/ 819150 h 2358206"/>
                      <a:gd name="connsiteX44" fmla="*/ 1394460 w 3581772"/>
                      <a:gd name="connsiteY44" fmla="*/ 0 h 2358206"/>
                      <a:gd name="connsiteX0" fmla="*/ 1428750 w 3581772"/>
                      <a:gd name="connsiteY0" fmla="*/ 1186821 h 2358204"/>
                      <a:gd name="connsiteX1" fmla="*/ 1170913 w 3581772"/>
                      <a:gd name="connsiteY1" fmla="*/ 1470665 h 2358204"/>
                      <a:gd name="connsiteX2" fmla="*/ 1704975 w 3581772"/>
                      <a:gd name="connsiteY2" fmla="*/ 1470665 h 2358204"/>
                      <a:gd name="connsiteX3" fmla="*/ 1428750 w 3581772"/>
                      <a:gd name="connsiteY3" fmla="*/ 1186821 h 2358204"/>
                      <a:gd name="connsiteX4" fmla="*/ 2399852 w 3581772"/>
                      <a:gd name="connsiteY4" fmla="*/ 1053566 h 2358204"/>
                      <a:gd name="connsiteX5" fmla="*/ 1996988 w 3581772"/>
                      <a:gd name="connsiteY5" fmla="*/ 1054791 h 2358204"/>
                      <a:gd name="connsiteX6" fmla="*/ 2229185 w 3581772"/>
                      <a:gd name="connsiteY6" fmla="*/ 1357085 h 2358204"/>
                      <a:gd name="connsiteX7" fmla="*/ 2399852 w 3581772"/>
                      <a:gd name="connsiteY7" fmla="*/ 1053566 h 2358204"/>
                      <a:gd name="connsiteX8" fmla="*/ 750090 w 3581772"/>
                      <a:gd name="connsiteY8" fmla="*/ 1053566 h 2358204"/>
                      <a:gd name="connsiteX9" fmla="*/ 347226 w 3581772"/>
                      <a:gd name="connsiteY9" fmla="*/ 1054791 h 2358204"/>
                      <a:gd name="connsiteX10" fmla="*/ 579423 w 3581772"/>
                      <a:gd name="connsiteY10" fmla="*/ 1357085 h 2358204"/>
                      <a:gd name="connsiteX11" fmla="*/ 750090 w 3581772"/>
                      <a:gd name="connsiteY11" fmla="*/ 1053566 h 2358204"/>
                      <a:gd name="connsiteX12" fmla="*/ 1394460 w 3581772"/>
                      <a:gd name="connsiteY12" fmla="*/ 620083 h 2358204"/>
                      <a:gd name="connsiteX13" fmla="*/ 975650 w 3581772"/>
                      <a:gd name="connsiteY13" fmla="*/ 866780 h 2358204"/>
                      <a:gd name="connsiteX14" fmla="*/ 1394460 w 3581772"/>
                      <a:gd name="connsiteY14" fmla="*/ 1113477 h 2358204"/>
                      <a:gd name="connsiteX15" fmla="*/ 1813270 w 3581772"/>
                      <a:gd name="connsiteY15" fmla="*/ 866780 h 2358204"/>
                      <a:gd name="connsiteX16" fmla="*/ 1394460 w 3581772"/>
                      <a:gd name="connsiteY16" fmla="*/ 620083 h 2358204"/>
                      <a:gd name="connsiteX17" fmla="*/ 2276550 w 3581772"/>
                      <a:gd name="connsiteY17" fmla="*/ 413030 h 2358204"/>
                      <a:gd name="connsiteX18" fmla="*/ 2075436 w 3581772"/>
                      <a:gd name="connsiteY18" fmla="*/ 699832 h 2358204"/>
                      <a:gd name="connsiteX19" fmla="*/ 2477524 w 3581772"/>
                      <a:gd name="connsiteY19" fmla="*/ 728051 h 2358204"/>
                      <a:gd name="connsiteX20" fmla="*/ 2276550 w 3581772"/>
                      <a:gd name="connsiteY20" fmla="*/ 413030 h 2358204"/>
                      <a:gd name="connsiteX21" fmla="*/ 581095 w 3581772"/>
                      <a:gd name="connsiteY21" fmla="*/ 402408 h 2358204"/>
                      <a:gd name="connsiteX22" fmla="*/ 341755 w 3581772"/>
                      <a:gd name="connsiteY22" fmla="*/ 709464 h 2358204"/>
                      <a:gd name="connsiteX23" fmla="*/ 754143 w 3581772"/>
                      <a:gd name="connsiteY23" fmla="*/ 710688 h 2358204"/>
                      <a:gd name="connsiteX24" fmla="*/ 581095 w 3581772"/>
                      <a:gd name="connsiteY24" fmla="*/ 402408 h 2358204"/>
                      <a:gd name="connsiteX25" fmla="*/ 1142338 w 3581772"/>
                      <a:gd name="connsiteY25" fmla="*/ 224796 h 2358204"/>
                      <a:gd name="connsiteX26" fmla="*/ 1418563 w 3581772"/>
                      <a:gd name="connsiteY26" fmla="*/ 508640 h 2358204"/>
                      <a:gd name="connsiteX27" fmla="*/ 1676400 w 3581772"/>
                      <a:gd name="connsiteY27" fmla="*/ 224796 h 2358204"/>
                      <a:gd name="connsiteX28" fmla="*/ 1142338 w 3581772"/>
                      <a:gd name="connsiteY28" fmla="*/ 224796 h 2358204"/>
                      <a:gd name="connsiteX29" fmla="*/ 1394460 w 3581772"/>
                      <a:gd name="connsiteY29" fmla="*/ 0 h 2358204"/>
                      <a:gd name="connsiteX30" fmla="*/ 2785110 w 3581772"/>
                      <a:gd name="connsiteY30" fmla="*/ 819150 h 2358204"/>
                      <a:gd name="connsiteX31" fmla="*/ 1394460 w 3581772"/>
                      <a:gd name="connsiteY31" fmla="*/ 1638300 h 2358204"/>
                      <a:gd name="connsiteX32" fmla="*/ 616934 w 3581772"/>
                      <a:gd name="connsiteY32" fmla="*/ 1498402 h 2358204"/>
                      <a:gd name="connsiteX33" fmla="*/ 615416 w 3581772"/>
                      <a:gd name="connsiteY33" fmla="*/ 1497664 h 2358204"/>
                      <a:gd name="connsiteX34" fmla="*/ 702572 w 3581772"/>
                      <a:gd name="connsiteY34" fmla="*/ 1568395 h 2358204"/>
                      <a:gd name="connsiteX35" fmla="*/ 2759075 w 3581772"/>
                      <a:gd name="connsiteY35" fmla="*/ 1142366 h 2358204"/>
                      <a:gd name="connsiteX36" fmla="*/ 2590800 w 3581772"/>
                      <a:gd name="connsiteY36" fmla="*/ 1818641 h 2358204"/>
                      <a:gd name="connsiteX37" fmla="*/ 3556001 w 3581772"/>
                      <a:gd name="connsiteY37" fmla="*/ 1463041 h 2358204"/>
                      <a:gd name="connsiteX38" fmla="*/ 2337453 w 3581772"/>
                      <a:gd name="connsiteY38" fmla="*/ 2355316 h 2358204"/>
                      <a:gd name="connsiteX39" fmla="*/ 1173219 w 3581772"/>
                      <a:gd name="connsiteY39" fmla="*/ 2356882 h 2358204"/>
                      <a:gd name="connsiteX40" fmla="*/ 374 w 3581772"/>
                      <a:gd name="connsiteY40" fmla="*/ 1591707 h 2358204"/>
                      <a:gd name="connsiteX41" fmla="*/ 0 w 3581772"/>
                      <a:gd name="connsiteY41" fmla="*/ 853442 h 2358204"/>
                      <a:gd name="connsiteX42" fmla="*/ 6378 w 3581772"/>
                      <a:gd name="connsiteY42" fmla="*/ 852694 h 2358204"/>
                      <a:gd name="connsiteX43" fmla="*/ 3810 w 3581772"/>
                      <a:gd name="connsiteY43" fmla="*/ 819150 h 2358204"/>
                      <a:gd name="connsiteX44" fmla="*/ 1394460 w 3581772"/>
                      <a:gd name="connsiteY44" fmla="*/ 0 h 2358204"/>
                      <a:gd name="connsiteX0" fmla="*/ 1428750 w 3581772"/>
                      <a:gd name="connsiteY0" fmla="*/ 1186821 h 2358206"/>
                      <a:gd name="connsiteX1" fmla="*/ 1170913 w 3581772"/>
                      <a:gd name="connsiteY1" fmla="*/ 1470665 h 2358206"/>
                      <a:gd name="connsiteX2" fmla="*/ 1704975 w 3581772"/>
                      <a:gd name="connsiteY2" fmla="*/ 1470665 h 2358206"/>
                      <a:gd name="connsiteX3" fmla="*/ 1428750 w 3581772"/>
                      <a:gd name="connsiteY3" fmla="*/ 1186821 h 2358206"/>
                      <a:gd name="connsiteX4" fmla="*/ 2399852 w 3581772"/>
                      <a:gd name="connsiteY4" fmla="*/ 1053566 h 2358206"/>
                      <a:gd name="connsiteX5" fmla="*/ 1996988 w 3581772"/>
                      <a:gd name="connsiteY5" fmla="*/ 1054791 h 2358206"/>
                      <a:gd name="connsiteX6" fmla="*/ 2229185 w 3581772"/>
                      <a:gd name="connsiteY6" fmla="*/ 1357085 h 2358206"/>
                      <a:gd name="connsiteX7" fmla="*/ 2399852 w 3581772"/>
                      <a:gd name="connsiteY7" fmla="*/ 1053566 h 2358206"/>
                      <a:gd name="connsiteX8" fmla="*/ 750090 w 3581772"/>
                      <a:gd name="connsiteY8" fmla="*/ 1053566 h 2358206"/>
                      <a:gd name="connsiteX9" fmla="*/ 347226 w 3581772"/>
                      <a:gd name="connsiteY9" fmla="*/ 1054791 h 2358206"/>
                      <a:gd name="connsiteX10" fmla="*/ 579423 w 3581772"/>
                      <a:gd name="connsiteY10" fmla="*/ 1357085 h 2358206"/>
                      <a:gd name="connsiteX11" fmla="*/ 750090 w 3581772"/>
                      <a:gd name="connsiteY11" fmla="*/ 1053566 h 2358206"/>
                      <a:gd name="connsiteX12" fmla="*/ 1394460 w 3581772"/>
                      <a:gd name="connsiteY12" fmla="*/ 620083 h 2358206"/>
                      <a:gd name="connsiteX13" fmla="*/ 975650 w 3581772"/>
                      <a:gd name="connsiteY13" fmla="*/ 866780 h 2358206"/>
                      <a:gd name="connsiteX14" fmla="*/ 1394460 w 3581772"/>
                      <a:gd name="connsiteY14" fmla="*/ 1113477 h 2358206"/>
                      <a:gd name="connsiteX15" fmla="*/ 1813270 w 3581772"/>
                      <a:gd name="connsiteY15" fmla="*/ 866780 h 2358206"/>
                      <a:gd name="connsiteX16" fmla="*/ 1394460 w 3581772"/>
                      <a:gd name="connsiteY16" fmla="*/ 620083 h 2358206"/>
                      <a:gd name="connsiteX17" fmla="*/ 2276550 w 3581772"/>
                      <a:gd name="connsiteY17" fmla="*/ 413030 h 2358206"/>
                      <a:gd name="connsiteX18" fmla="*/ 2075436 w 3581772"/>
                      <a:gd name="connsiteY18" fmla="*/ 699832 h 2358206"/>
                      <a:gd name="connsiteX19" fmla="*/ 2477524 w 3581772"/>
                      <a:gd name="connsiteY19" fmla="*/ 728051 h 2358206"/>
                      <a:gd name="connsiteX20" fmla="*/ 2276550 w 3581772"/>
                      <a:gd name="connsiteY20" fmla="*/ 413030 h 2358206"/>
                      <a:gd name="connsiteX21" fmla="*/ 581095 w 3581772"/>
                      <a:gd name="connsiteY21" fmla="*/ 402408 h 2358206"/>
                      <a:gd name="connsiteX22" fmla="*/ 341755 w 3581772"/>
                      <a:gd name="connsiteY22" fmla="*/ 709464 h 2358206"/>
                      <a:gd name="connsiteX23" fmla="*/ 754143 w 3581772"/>
                      <a:gd name="connsiteY23" fmla="*/ 710688 h 2358206"/>
                      <a:gd name="connsiteX24" fmla="*/ 581095 w 3581772"/>
                      <a:gd name="connsiteY24" fmla="*/ 402408 h 2358206"/>
                      <a:gd name="connsiteX25" fmla="*/ 1142338 w 3581772"/>
                      <a:gd name="connsiteY25" fmla="*/ 224796 h 2358206"/>
                      <a:gd name="connsiteX26" fmla="*/ 1418563 w 3581772"/>
                      <a:gd name="connsiteY26" fmla="*/ 508640 h 2358206"/>
                      <a:gd name="connsiteX27" fmla="*/ 1676400 w 3581772"/>
                      <a:gd name="connsiteY27" fmla="*/ 224796 h 2358206"/>
                      <a:gd name="connsiteX28" fmla="*/ 1142338 w 3581772"/>
                      <a:gd name="connsiteY28" fmla="*/ 224796 h 2358206"/>
                      <a:gd name="connsiteX29" fmla="*/ 1394460 w 3581772"/>
                      <a:gd name="connsiteY29" fmla="*/ 0 h 2358206"/>
                      <a:gd name="connsiteX30" fmla="*/ 2785110 w 3581772"/>
                      <a:gd name="connsiteY30" fmla="*/ 819150 h 2358206"/>
                      <a:gd name="connsiteX31" fmla="*/ 1394460 w 3581772"/>
                      <a:gd name="connsiteY31" fmla="*/ 1638300 h 2358206"/>
                      <a:gd name="connsiteX32" fmla="*/ 616934 w 3581772"/>
                      <a:gd name="connsiteY32" fmla="*/ 1498402 h 2358206"/>
                      <a:gd name="connsiteX33" fmla="*/ 615416 w 3581772"/>
                      <a:gd name="connsiteY33" fmla="*/ 1497664 h 2358206"/>
                      <a:gd name="connsiteX34" fmla="*/ 702572 w 3581772"/>
                      <a:gd name="connsiteY34" fmla="*/ 1568395 h 2358206"/>
                      <a:gd name="connsiteX35" fmla="*/ 2759075 w 3581772"/>
                      <a:gd name="connsiteY35" fmla="*/ 1142366 h 2358206"/>
                      <a:gd name="connsiteX36" fmla="*/ 2590800 w 3581772"/>
                      <a:gd name="connsiteY36" fmla="*/ 1818641 h 2358206"/>
                      <a:gd name="connsiteX37" fmla="*/ 3556001 w 3581772"/>
                      <a:gd name="connsiteY37" fmla="*/ 1463041 h 2358206"/>
                      <a:gd name="connsiteX38" fmla="*/ 2337453 w 3581772"/>
                      <a:gd name="connsiteY38" fmla="*/ 2355316 h 2358206"/>
                      <a:gd name="connsiteX39" fmla="*/ 1173219 w 3581772"/>
                      <a:gd name="connsiteY39" fmla="*/ 2356882 h 2358206"/>
                      <a:gd name="connsiteX40" fmla="*/ 374 w 3581772"/>
                      <a:gd name="connsiteY40" fmla="*/ 1591707 h 2358206"/>
                      <a:gd name="connsiteX41" fmla="*/ 0 w 3581772"/>
                      <a:gd name="connsiteY41" fmla="*/ 853442 h 2358206"/>
                      <a:gd name="connsiteX42" fmla="*/ 6378 w 3581772"/>
                      <a:gd name="connsiteY42" fmla="*/ 852694 h 2358206"/>
                      <a:gd name="connsiteX43" fmla="*/ 3810 w 3581772"/>
                      <a:gd name="connsiteY43" fmla="*/ 819150 h 2358206"/>
                      <a:gd name="connsiteX44" fmla="*/ 1394460 w 3581772"/>
                      <a:gd name="connsiteY44" fmla="*/ 0 h 2358206"/>
                      <a:gd name="connsiteX0" fmla="*/ 1428750 w 3581772"/>
                      <a:gd name="connsiteY0" fmla="*/ 1186821 h 2358204"/>
                      <a:gd name="connsiteX1" fmla="*/ 1170913 w 3581772"/>
                      <a:gd name="connsiteY1" fmla="*/ 1470665 h 2358204"/>
                      <a:gd name="connsiteX2" fmla="*/ 1704975 w 3581772"/>
                      <a:gd name="connsiteY2" fmla="*/ 1470665 h 2358204"/>
                      <a:gd name="connsiteX3" fmla="*/ 1428750 w 3581772"/>
                      <a:gd name="connsiteY3" fmla="*/ 1186821 h 2358204"/>
                      <a:gd name="connsiteX4" fmla="*/ 2399852 w 3581772"/>
                      <a:gd name="connsiteY4" fmla="*/ 1053566 h 2358204"/>
                      <a:gd name="connsiteX5" fmla="*/ 1996988 w 3581772"/>
                      <a:gd name="connsiteY5" fmla="*/ 1054791 h 2358204"/>
                      <a:gd name="connsiteX6" fmla="*/ 2229185 w 3581772"/>
                      <a:gd name="connsiteY6" fmla="*/ 1357085 h 2358204"/>
                      <a:gd name="connsiteX7" fmla="*/ 2399852 w 3581772"/>
                      <a:gd name="connsiteY7" fmla="*/ 1053566 h 2358204"/>
                      <a:gd name="connsiteX8" fmla="*/ 750090 w 3581772"/>
                      <a:gd name="connsiteY8" fmla="*/ 1053566 h 2358204"/>
                      <a:gd name="connsiteX9" fmla="*/ 347226 w 3581772"/>
                      <a:gd name="connsiteY9" fmla="*/ 1054791 h 2358204"/>
                      <a:gd name="connsiteX10" fmla="*/ 579423 w 3581772"/>
                      <a:gd name="connsiteY10" fmla="*/ 1357085 h 2358204"/>
                      <a:gd name="connsiteX11" fmla="*/ 750090 w 3581772"/>
                      <a:gd name="connsiteY11" fmla="*/ 1053566 h 2358204"/>
                      <a:gd name="connsiteX12" fmla="*/ 1394460 w 3581772"/>
                      <a:gd name="connsiteY12" fmla="*/ 620083 h 2358204"/>
                      <a:gd name="connsiteX13" fmla="*/ 975650 w 3581772"/>
                      <a:gd name="connsiteY13" fmla="*/ 866780 h 2358204"/>
                      <a:gd name="connsiteX14" fmla="*/ 1394460 w 3581772"/>
                      <a:gd name="connsiteY14" fmla="*/ 1113477 h 2358204"/>
                      <a:gd name="connsiteX15" fmla="*/ 1813270 w 3581772"/>
                      <a:gd name="connsiteY15" fmla="*/ 866780 h 2358204"/>
                      <a:gd name="connsiteX16" fmla="*/ 1394460 w 3581772"/>
                      <a:gd name="connsiteY16" fmla="*/ 620083 h 2358204"/>
                      <a:gd name="connsiteX17" fmla="*/ 2276550 w 3581772"/>
                      <a:gd name="connsiteY17" fmla="*/ 413030 h 2358204"/>
                      <a:gd name="connsiteX18" fmla="*/ 2063123 w 3581772"/>
                      <a:gd name="connsiteY18" fmla="*/ 718303 h 2358204"/>
                      <a:gd name="connsiteX19" fmla="*/ 2477524 w 3581772"/>
                      <a:gd name="connsiteY19" fmla="*/ 728051 h 2358204"/>
                      <a:gd name="connsiteX20" fmla="*/ 2276550 w 3581772"/>
                      <a:gd name="connsiteY20" fmla="*/ 413030 h 2358204"/>
                      <a:gd name="connsiteX21" fmla="*/ 581095 w 3581772"/>
                      <a:gd name="connsiteY21" fmla="*/ 402408 h 2358204"/>
                      <a:gd name="connsiteX22" fmla="*/ 341755 w 3581772"/>
                      <a:gd name="connsiteY22" fmla="*/ 709464 h 2358204"/>
                      <a:gd name="connsiteX23" fmla="*/ 754143 w 3581772"/>
                      <a:gd name="connsiteY23" fmla="*/ 710688 h 2358204"/>
                      <a:gd name="connsiteX24" fmla="*/ 581095 w 3581772"/>
                      <a:gd name="connsiteY24" fmla="*/ 402408 h 2358204"/>
                      <a:gd name="connsiteX25" fmla="*/ 1142338 w 3581772"/>
                      <a:gd name="connsiteY25" fmla="*/ 224796 h 2358204"/>
                      <a:gd name="connsiteX26" fmla="*/ 1418563 w 3581772"/>
                      <a:gd name="connsiteY26" fmla="*/ 508640 h 2358204"/>
                      <a:gd name="connsiteX27" fmla="*/ 1676400 w 3581772"/>
                      <a:gd name="connsiteY27" fmla="*/ 224796 h 2358204"/>
                      <a:gd name="connsiteX28" fmla="*/ 1142338 w 3581772"/>
                      <a:gd name="connsiteY28" fmla="*/ 224796 h 2358204"/>
                      <a:gd name="connsiteX29" fmla="*/ 1394460 w 3581772"/>
                      <a:gd name="connsiteY29" fmla="*/ 0 h 2358204"/>
                      <a:gd name="connsiteX30" fmla="*/ 2785110 w 3581772"/>
                      <a:gd name="connsiteY30" fmla="*/ 819150 h 2358204"/>
                      <a:gd name="connsiteX31" fmla="*/ 1394460 w 3581772"/>
                      <a:gd name="connsiteY31" fmla="*/ 1638300 h 2358204"/>
                      <a:gd name="connsiteX32" fmla="*/ 616934 w 3581772"/>
                      <a:gd name="connsiteY32" fmla="*/ 1498402 h 2358204"/>
                      <a:gd name="connsiteX33" fmla="*/ 615416 w 3581772"/>
                      <a:gd name="connsiteY33" fmla="*/ 1497664 h 2358204"/>
                      <a:gd name="connsiteX34" fmla="*/ 702572 w 3581772"/>
                      <a:gd name="connsiteY34" fmla="*/ 1568395 h 2358204"/>
                      <a:gd name="connsiteX35" fmla="*/ 2759075 w 3581772"/>
                      <a:gd name="connsiteY35" fmla="*/ 1142366 h 2358204"/>
                      <a:gd name="connsiteX36" fmla="*/ 2590800 w 3581772"/>
                      <a:gd name="connsiteY36" fmla="*/ 1818641 h 2358204"/>
                      <a:gd name="connsiteX37" fmla="*/ 3556001 w 3581772"/>
                      <a:gd name="connsiteY37" fmla="*/ 1463041 h 2358204"/>
                      <a:gd name="connsiteX38" fmla="*/ 2337453 w 3581772"/>
                      <a:gd name="connsiteY38" fmla="*/ 2355316 h 2358204"/>
                      <a:gd name="connsiteX39" fmla="*/ 1173219 w 3581772"/>
                      <a:gd name="connsiteY39" fmla="*/ 2356882 h 2358204"/>
                      <a:gd name="connsiteX40" fmla="*/ 374 w 3581772"/>
                      <a:gd name="connsiteY40" fmla="*/ 1591707 h 2358204"/>
                      <a:gd name="connsiteX41" fmla="*/ 0 w 3581772"/>
                      <a:gd name="connsiteY41" fmla="*/ 853442 h 2358204"/>
                      <a:gd name="connsiteX42" fmla="*/ 6378 w 3581772"/>
                      <a:gd name="connsiteY42" fmla="*/ 852694 h 2358204"/>
                      <a:gd name="connsiteX43" fmla="*/ 3810 w 3581772"/>
                      <a:gd name="connsiteY43" fmla="*/ 819150 h 2358204"/>
                      <a:gd name="connsiteX44" fmla="*/ 1394460 w 3581772"/>
                      <a:gd name="connsiteY44" fmla="*/ 0 h 2358204"/>
                      <a:gd name="connsiteX0" fmla="*/ 1428750 w 3581772"/>
                      <a:gd name="connsiteY0" fmla="*/ 1186821 h 2358206"/>
                      <a:gd name="connsiteX1" fmla="*/ 1170913 w 3581772"/>
                      <a:gd name="connsiteY1" fmla="*/ 1470665 h 2358206"/>
                      <a:gd name="connsiteX2" fmla="*/ 1704975 w 3581772"/>
                      <a:gd name="connsiteY2" fmla="*/ 1470665 h 2358206"/>
                      <a:gd name="connsiteX3" fmla="*/ 1428750 w 3581772"/>
                      <a:gd name="connsiteY3" fmla="*/ 1186821 h 2358206"/>
                      <a:gd name="connsiteX4" fmla="*/ 2399852 w 3581772"/>
                      <a:gd name="connsiteY4" fmla="*/ 1053566 h 2358206"/>
                      <a:gd name="connsiteX5" fmla="*/ 1996988 w 3581772"/>
                      <a:gd name="connsiteY5" fmla="*/ 1054791 h 2358206"/>
                      <a:gd name="connsiteX6" fmla="*/ 2229185 w 3581772"/>
                      <a:gd name="connsiteY6" fmla="*/ 1357085 h 2358206"/>
                      <a:gd name="connsiteX7" fmla="*/ 2399852 w 3581772"/>
                      <a:gd name="connsiteY7" fmla="*/ 1053566 h 2358206"/>
                      <a:gd name="connsiteX8" fmla="*/ 750090 w 3581772"/>
                      <a:gd name="connsiteY8" fmla="*/ 1053566 h 2358206"/>
                      <a:gd name="connsiteX9" fmla="*/ 347226 w 3581772"/>
                      <a:gd name="connsiteY9" fmla="*/ 1054791 h 2358206"/>
                      <a:gd name="connsiteX10" fmla="*/ 579423 w 3581772"/>
                      <a:gd name="connsiteY10" fmla="*/ 1357085 h 2358206"/>
                      <a:gd name="connsiteX11" fmla="*/ 750090 w 3581772"/>
                      <a:gd name="connsiteY11" fmla="*/ 1053566 h 2358206"/>
                      <a:gd name="connsiteX12" fmla="*/ 1394460 w 3581772"/>
                      <a:gd name="connsiteY12" fmla="*/ 620083 h 2358206"/>
                      <a:gd name="connsiteX13" fmla="*/ 975650 w 3581772"/>
                      <a:gd name="connsiteY13" fmla="*/ 866780 h 2358206"/>
                      <a:gd name="connsiteX14" fmla="*/ 1394460 w 3581772"/>
                      <a:gd name="connsiteY14" fmla="*/ 1113477 h 2358206"/>
                      <a:gd name="connsiteX15" fmla="*/ 1813270 w 3581772"/>
                      <a:gd name="connsiteY15" fmla="*/ 866780 h 2358206"/>
                      <a:gd name="connsiteX16" fmla="*/ 1394460 w 3581772"/>
                      <a:gd name="connsiteY16" fmla="*/ 620083 h 2358206"/>
                      <a:gd name="connsiteX17" fmla="*/ 2276550 w 3581772"/>
                      <a:gd name="connsiteY17" fmla="*/ 413030 h 2358206"/>
                      <a:gd name="connsiteX18" fmla="*/ 2063123 w 3581772"/>
                      <a:gd name="connsiteY18" fmla="*/ 724460 h 2358206"/>
                      <a:gd name="connsiteX19" fmla="*/ 2477524 w 3581772"/>
                      <a:gd name="connsiteY19" fmla="*/ 728051 h 2358206"/>
                      <a:gd name="connsiteX20" fmla="*/ 2276550 w 3581772"/>
                      <a:gd name="connsiteY20" fmla="*/ 413030 h 2358206"/>
                      <a:gd name="connsiteX21" fmla="*/ 581095 w 3581772"/>
                      <a:gd name="connsiteY21" fmla="*/ 402408 h 2358206"/>
                      <a:gd name="connsiteX22" fmla="*/ 341755 w 3581772"/>
                      <a:gd name="connsiteY22" fmla="*/ 709464 h 2358206"/>
                      <a:gd name="connsiteX23" fmla="*/ 754143 w 3581772"/>
                      <a:gd name="connsiteY23" fmla="*/ 710688 h 2358206"/>
                      <a:gd name="connsiteX24" fmla="*/ 581095 w 3581772"/>
                      <a:gd name="connsiteY24" fmla="*/ 402408 h 2358206"/>
                      <a:gd name="connsiteX25" fmla="*/ 1142338 w 3581772"/>
                      <a:gd name="connsiteY25" fmla="*/ 224796 h 2358206"/>
                      <a:gd name="connsiteX26" fmla="*/ 1418563 w 3581772"/>
                      <a:gd name="connsiteY26" fmla="*/ 508640 h 2358206"/>
                      <a:gd name="connsiteX27" fmla="*/ 1676400 w 3581772"/>
                      <a:gd name="connsiteY27" fmla="*/ 224796 h 2358206"/>
                      <a:gd name="connsiteX28" fmla="*/ 1142338 w 3581772"/>
                      <a:gd name="connsiteY28" fmla="*/ 224796 h 2358206"/>
                      <a:gd name="connsiteX29" fmla="*/ 1394460 w 3581772"/>
                      <a:gd name="connsiteY29" fmla="*/ 0 h 2358206"/>
                      <a:gd name="connsiteX30" fmla="*/ 2785110 w 3581772"/>
                      <a:gd name="connsiteY30" fmla="*/ 819150 h 2358206"/>
                      <a:gd name="connsiteX31" fmla="*/ 1394460 w 3581772"/>
                      <a:gd name="connsiteY31" fmla="*/ 1638300 h 2358206"/>
                      <a:gd name="connsiteX32" fmla="*/ 616934 w 3581772"/>
                      <a:gd name="connsiteY32" fmla="*/ 1498402 h 2358206"/>
                      <a:gd name="connsiteX33" fmla="*/ 615416 w 3581772"/>
                      <a:gd name="connsiteY33" fmla="*/ 1497664 h 2358206"/>
                      <a:gd name="connsiteX34" fmla="*/ 702572 w 3581772"/>
                      <a:gd name="connsiteY34" fmla="*/ 1568395 h 2358206"/>
                      <a:gd name="connsiteX35" fmla="*/ 2759075 w 3581772"/>
                      <a:gd name="connsiteY35" fmla="*/ 1142366 h 2358206"/>
                      <a:gd name="connsiteX36" fmla="*/ 2590800 w 3581772"/>
                      <a:gd name="connsiteY36" fmla="*/ 1818641 h 2358206"/>
                      <a:gd name="connsiteX37" fmla="*/ 3556001 w 3581772"/>
                      <a:gd name="connsiteY37" fmla="*/ 1463041 h 2358206"/>
                      <a:gd name="connsiteX38" fmla="*/ 2337453 w 3581772"/>
                      <a:gd name="connsiteY38" fmla="*/ 2355316 h 2358206"/>
                      <a:gd name="connsiteX39" fmla="*/ 1173219 w 3581772"/>
                      <a:gd name="connsiteY39" fmla="*/ 2356882 h 2358206"/>
                      <a:gd name="connsiteX40" fmla="*/ 374 w 3581772"/>
                      <a:gd name="connsiteY40" fmla="*/ 1591707 h 2358206"/>
                      <a:gd name="connsiteX41" fmla="*/ 0 w 3581772"/>
                      <a:gd name="connsiteY41" fmla="*/ 853442 h 2358206"/>
                      <a:gd name="connsiteX42" fmla="*/ 6378 w 3581772"/>
                      <a:gd name="connsiteY42" fmla="*/ 852694 h 2358206"/>
                      <a:gd name="connsiteX43" fmla="*/ 3810 w 3581772"/>
                      <a:gd name="connsiteY43" fmla="*/ 819150 h 2358206"/>
                      <a:gd name="connsiteX44" fmla="*/ 1394460 w 3581772"/>
                      <a:gd name="connsiteY44" fmla="*/ 0 h 2358206"/>
                      <a:gd name="connsiteX0" fmla="*/ 1428750 w 3581772"/>
                      <a:gd name="connsiteY0" fmla="*/ 1186821 h 2358204"/>
                      <a:gd name="connsiteX1" fmla="*/ 1170913 w 3581772"/>
                      <a:gd name="connsiteY1" fmla="*/ 1470665 h 2358204"/>
                      <a:gd name="connsiteX2" fmla="*/ 1704975 w 3581772"/>
                      <a:gd name="connsiteY2" fmla="*/ 1470665 h 2358204"/>
                      <a:gd name="connsiteX3" fmla="*/ 1428750 w 3581772"/>
                      <a:gd name="connsiteY3" fmla="*/ 1186821 h 2358204"/>
                      <a:gd name="connsiteX4" fmla="*/ 2399852 w 3581772"/>
                      <a:gd name="connsiteY4" fmla="*/ 1053566 h 2358204"/>
                      <a:gd name="connsiteX5" fmla="*/ 1996988 w 3581772"/>
                      <a:gd name="connsiteY5" fmla="*/ 1054791 h 2358204"/>
                      <a:gd name="connsiteX6" fmla="*/ 2229185 w 3581772"/>
                      <a:gd name="connsiteY6" fmla="*/ 1357085 h 2358204"/>
                      <a:gd name="connsiteX7" fmla="*/ 2399852 w 3581772"/>
                      <a:gd name="connsiteY7" fmla="*/ 1053566 h 2358204"/>
                      <a:gd name="connsiteX8" fmla="*/ 750090 w 3581772"/>
                      <a:gd name="connsiteY8" fmla="*/ 1053566 h 2358204"/>
                      <a:gd name="connsiteX9" fmla="*/ 347226 w 3581772"/>
                      <a:gd name="connsiteY9" fmla="*/ 1054791 h 2358204"/>
                      <a:gd name="connsiteX10" fmla="*/ 579423 w 3581772"/>
                      <a:gd name="connsiteY10" fmla="*/ 1357085 h 2358204"/>
                      <a:gd name="connsiteX11" fmla="*/ 750090 w 3581772"/>
                      <a:gd name="connsiteY11" fmla="*/ 1053566 h 2358204"/>
                      <a:gd name="connsiteX12" fmla="*/ 1394460 w 3581772"/>
                      <a:gd name="connsiteY12" fmla="*/ 620083 h 2358204"/>
                      <a:gd name="connsiteX13" fmla="*/ 975650 w 3581772"/>
                      <a:gd name="connsiteY13" fmla="*/ 866780 h 2358204"/>
                      <a:gd name="connsiteX14" fmla="*/ 1394460 w 3581772"/>
                      <a:gd name="connsiteY14" fmla="*/ 1113477 h 2358204"/>
                      <a:gd name="connsiteX15" fmla="*/ 1813270 w 3581772"/>
                      <a:gd name="connsiteY15" fmla="*/ 866780 h 2358204"/>
                      <a:gd name="connsiteX16" fmla="*/ 1394460 w 3581772"/>
                      <a:gd name="connsiteY16" fmla="*/ 620083 h 2358204"/>
                      <a:gd name="connsiteX17" fmla="*/ 2276550 w 3581772"/>
                      <a:gd name="connsiteY17" fmla="*/ 413030 h 2358204"/>
                      <a:gd name="connsiteX18" fmla="*/ 2063123 w 3581772"/>
                      <a:gd name="connsiteY18" fmla="*/ 724460 h 2358204"/>
                      <a:gd name="connsiteX19" fmla="*/ 2477524 w 3581772"/>
                      <a:gd name="connsiteY19" fmla="*/ 728051 h 2358204"/>
                      <a:gd name="connsiteX20" fmla="*/ 2276550 w 3581772"/>
                      <a:gd name="connsiteY20" fmla="*/ 413030 h 2358204"/>
                      <a:gd name="connsiteX21" fmla="*/ 581095 w 3581772"/>
                      <a:gd name="connsiteY21" fmla="*/ 402408 h 2358204"/>
                      <a:gd name="connsiteX22" fmla="*/ 341755 w 3581772"/>
                      <a:gd name="connsiteY22" fmla="*/ 709464 h 2358204"/>
                      <a:gd name="connsiteX23" fmla="*/ 754143 w 3581772"/>
                      <a:gd name="connsiteY23" fmla="*/ 710688 h 2358204"/>
                      <a:gd name="connsiteX24" fmla="*/ 581095 w 3581772"/>
                      <a:gd name="connsiteY24" fmla="*/ 402408 h 2358204"/>
                      <a:gd name="connsiteX25" fmla="*/ 1142338 w 3581772"/>
                      <a:gd name="connsiteY25" fmla="*/ 224796 h 2358204"/>
                      <a:gd name="connsiteX26" fmla="*/ 1418563 w 3581772"/>
                      <a:gd name="connsiteY26" fmla="*/ 508640 h 2358204"/>
                      <a:gd name="connsiteX27" fmla="*/ 1676400 w 3581772"/>
                      <a:gd name="connsiteY27" fmla="*/ 224796 h 2358204"/>
                      <a:gd name="connsiteX28" fmla="*/ 1142338 w 3581772"/>
                      <a:gd name="connsiteY28" fmla="*/ 224796 h 2358204"/>
                      <a:gd name="connsiteX29" fmla="*/ 1394460 w 3581772"/>
                      <a:gd name="connsiteY29" fmla="*/ 0 h 2358204"/>
                      <a:gd name="connsiteX30" fmla="*/ 2785110 w 3581772"/>
                      <a:gd name="connsiteY30" fmla="*/ 819150 h 2358204"/>
                      <a:gd name="connsiteX31" fmla="*/ 1394460 w 3581772"/>
                      <a:gd name="connsiteY31" fmla="*/ 1638300 h 2358204"/>
                      <a:gd name="connsiteX32" fmla="*/ 616934 w 3581772"/>
                      <a:gd name="connsiteY32" fmla="*/ 1498402 h 2358204"/>
                      <a:gd name="connsiteX33" fmla="*/ 615416 w 3581772"/>
                      <a:gd name="connsiteY33" fmla="*/ 1497664 h 2358204"/>
                      <a:gd name="connsiteX34" fmla="*/ 702572 w 3581772"/>
                      <a:gd name="connsiteY34" fmla="*/ 1568395 h 2358204"/>
                      <a:gd name="connsiteX35" fmla="*/ 2759075 w 3581772"/>
                      <a:gd name="connsiteY35" fmla="*/ 1142366 h 2358204"/>
                      <a:gd name="connsiteX36" fmla="*/ 2590800 w 3581772"/>
                      <a:gd name="connsiteY36" fmla="*/ 1818641 h 2358204"/>
                      <a:gd name="connsiteX37" fmla="*/ 3556001 w 3581772"/>
                      <a:gd name="connsiteY37" fmla="*/ 1463041 h 2358204"/>
                      <a:gd name="connsiteX38" fmla="*/ 2337453 w 3581772"/>
                      <a:gd name="connsiteY38" fmla="*/ 2355316 h 2358204"/>
                      <a:gd name="connsiteX39" fmla="*/ 1173219 w 3581772"/>
                      <a:gd name="connsiteY39" fmla="*/ 2356882 h 2358204"/>
                      <a:gd name="connsiteX40" fmla="*/ 374 w 3581772"/>
                      <a:gd name="connsiteY40" fmla="*/ 1591707 h 2358204"/>
                      <a:gd name="connsiteX41" fmla="*/ 0 w 3581772"/>
                      <a:gd name="connsiteY41" fmla="*/ 853442 h 2358204"/>
                      <a:gd name="connsiteX42" fmla="*/ 6378 w 3581772"/>
                      <a:gd name="connsiteY42" fmla="*/ 852694 h 2358204"/>
                      <a:gd name="connsiteX43" fmla="*/ 3810 w 3581772"/>
                      <a:gd name="connsiteY43" fmla="*/ 819150 h 2358204"/>
                      <a:gd name="connsiteX44" fmla="*/ 1394460 w 3581772"/>
                      <a:gd name="connsiteY44" fmla="*/ 0 h 2358204"/>
                      <a:gd name="connsiteX0" fmla="*/ 1428750 w 3581772"/>
                      <a:gd name="connsiteY0" fmla="*/ 1186821 h 2358206"/>
                      <a:gd name="connsiteX1" fmla="*/ 1170913 w 3581772"/>
                      <a:gd name="connsiteY1" fmla="*/ 1470665 h 2358206"/>
                      <a:gd name="connsiteX2" fmla="*/ 1704975 w 3581772"/>
                      <a:gd name="connsiteY2" fmla="*/ 1470665 h 2358206"/>
                      <a:gd name="connsiteX3" fmla="*/ 1428750 w 3581772"/>
                      <a:gd name="connsiteY3" fmla="*/ 1186821 h 2358206"/>
                      <a:gd name="connsiteX4" fmla="*/ 2399852 w 3581772"/>
                      <a:gd name="connsiteY4" fmla="*/ 1053566 h 2358206"/>
                      <a:gd name="connsiteX5" fmla="*/ 1996988 w 3581772"/>
                      <a:gd name="connsiteY5" fmla="*/ 1054791 h 2358206"/>
                      <a:gd name="connsiteX6" fmla="*/ 2229185 w 3581772"/>
                      <a:gd name="connsiteY6" fmla="*/ 1357085 h 2358206"/>
                      <a:gd name="connsiteX7" fmla="*/ 2399852 w 3581772"/>
                      <a:gd name="connsiteY7" fmla="*/ 1053566 h 2358206"/>
                      <a:gd name="connsiteX8" fmla="*/ 750090 w 3581772"/>
                      <a:gd name="connsiteY8" fmla="*/ 1053566 h 2358206"/>
                      <a:gd name="connsiteX9" fmla="*/ 347226 w 3581772"/>
                      <a:gd name="connsiteY9" fmla="*/ 1054791 h 2358206"/>
                      <a:gd name="connsiteX10" fmla="*/ 579423 w 3581772"/>
                      <a:gd name="connsiteY10" fmla="*/ 1357085 h 2358206"/>
                      <a:gd name="connsiteX11" fmla="*/ 750090 w 3581772"/>
                      <a:gd name="connsiteY11" fmla="*/ 1053566 h 2358206"/>
                      <a:gd name="connsiteX12" fmla="*/ 1394460 w 3581772"/>
                      <a:gd name="connsiteY12" fmla="*/ 620083 h 2358206"/>
                      <a:gd name="connsiteX13" fmla="*/ 975650 w 3581772"/>
                      <a:gd name="connsiteY13" fmla="*/ 866780 h 2358206"/>
                      <a:gd name="connsiteX14" fmla="*/ 1394460 w 3581772"/>
                      <a:gd name="connsiteY14" fmla="*/ 1113477 h 2358206"/>
                      <a:gd name="connsiteX15" fmla="*/ 1813270 w 3581772"/>
                      <a:gd name="connsiteY15" fmla="*/ 866780 h 2358206"/>
                      <a:gd name="connsiteX16" fmla="*/ 1394460 w 3581772"/>
                      <a:gd name="connsiteY16" fmla="*/ 620083 h 2358206"/>
                      <a:gd name="connsiteX17" fmla="*/ 2276550 w 3581772"/>
                      <a:gd name="connsiteY17" fmla="*/ 413030 h 2358206"/>
                      <a:gd name="connsiteX18" fmla="*/ 2050809 w 3581772"/>
                      <a:gd name="connsiteY18" fmla="*/ 730617 h 2358206"/>
                      <a:gd name="connsiteX19" fmla="*/ 2477524 w 3581772"/>
                      <a:gd name="connsiteY19" fmla="*/ 728051 h 2358206"/>
                      <a:gd name="connsiteX20" fmla="*/ 2276550 w 3581772"/>
                      <a:gd name="connsiteY20" fmla="*/ 413030 h 2358206"/>
                      <a:gd name="connsiteX21" fmla="*/ 581095 w 3581772"/>
                      <a:gd name="connsiteY21" fmla="*/ 402408 h 2358206"/>
                      <a:gd name="connsiteX22" fmla="*/ 341755 w 3581772"/>
                      <a:gd name="connsiteY22" fmla="*/ 709464 h 2358206"/>
                      <a:gd name="connsiteX23" fmla="*/ 754143 w 3581772"/>
                      <a:gd name="connsiteY23" fmla="*/ 710688 h 2358206"/>
                      <a:gd name="connsiteX24" fmla="*/ 581095 w 3581772"/>
                      <a:gd name="connsiteY24" fmla="*/ 402408 h 2358206"/>
                      <a:gd name="connsiteX25" fmla="*/ 1142338 w 3581772"/>
                      <a:gd name="connsiteY25" fmla="*/ 224796 h 2358206"/>
                      <a:gd name="connsiteX26" fmla="*/ 1418563 w 3581772"/>
                      <a:gd name="connsiteY26" fmla="*/ 508640 h 2358206"/>
                      <a:gd name="connsiteX27" fmla="*/ 1676400 w 3581772"/>
                      <a:gd name="connsiteY27" fmla="*/ 224796 h 2358206"/>
                      <a:gd name="connsiteX28" fmla="*/ 1142338 w 3581772"/>
                      <a:gd name="connsiteY28" fmla="*/ 224796 h 2358206"/>
                      <a:gd name="connsiteX29" fmla="*/ 1394460 w 3581772"/>
                      <a:gd name="connsiteY29" fmla="*/ 0 h 2358206"/>
                      <a:gd name="connsiteX30" fmla="*/ 2785110 w 3581772"/>
                      <a:gd name="connsiteY30" fmla="*/ 819150 h 2358206"/>
                      <a:gd name="connsiteX31" fmla="*/ 1394460 w 3581772"/>
                      <a:gd name="connsiteY31" fmla="*/ 1638300 h 2358206"/>
                      <a:gd name="connsiteX32" fmla="*/ 616934 w 3581772"/>
                      <a:gd name="connsiteY32" fmla="*/ 1498402 h 2358206"/>
                      <a:gd name="connsiteX33" fmla="*/ 615416 w 3581772"/>
                      <a:gd name="connsiteY33" fmla="*/ 1497664 h 2358206"/>
                      <a:gd name="connsiteX34" fmla="*/ 702572 w 3581772"/>
                      <a:gd name="connsiteY34" fmla="*/ 1568395 h 2358206"/>
                      <a:gd name="connsiteX35" fmla="*/ 2759075 w 3581772"/>
                      <a:gd name="connsiteY35" fmla="*/ 1142366 h 2358206"/>
                      <a:gd name="connsiteX36" fmla="*/ 2590800 w 3581772"/>
                      <a:gd name="connsiteY36" fmla="*/ 1818641 h 2358206"/>
                      <a:gd name="connsiteX37" fmla="*/ 3556001 w 3581772"/>
                      <a:gd name="connsiteY37" fmla="*/ 1463041 h 2358206"/>
                      <a:gd name="connsiteX38" fmla="*/ 2337453 w 3581772"/>
                      <a:gd name="connsiteY38" fmla="*/ 2355316 h 2358206"/>
                      <a:gd name="connsiteX39" fmla="*/ 1173219 w 3581772"/>
                      <a:gd name="connsiteY39" fmla="*/ 2356882 h 2358206"/>
                      <a:gd name="connsiteX40" fmla="*/ 374 w 3581772"/>
                      <a:gd name="connsiteY40" fmla="*/ 1591707 h 2358206"/>
                      <a:gd name="connsiteX41" fmla="*/ 0 w 3581772"/>
                      <a:gd name="connsiteY41" fmla="*/ 853442 h 2358206"/>
                      <a:gd name="connsiteX42" fmla="*/ 6378 w 3581772"/>
                      <a:gd name="connsiteY42" fmla="*/ 852694 h 2358206"/>
                      <a:gd name="connsiteX43" fmla="*/ 3810 w 3581772"/>
                      <a:gd name="connsiteY43" fmla="*/ 819150 h 2358206"/>
                      <a:gd name="connsiteX44" fmla="*/ 1394460 w 3581772"/>
                      <a:gd name="connsiteY44" fmla="*/ 0 h 2358206"/>
                      <a:gd name="connsiteX0" fmla="*/ 1428750 w 3581772"/>
                      <a:gd name="connsiteY0" fmla="*/ 1186821 h 2358204"/>
                      <a:gd name="connsiteX1" fmla="*/ 1170913 w 3581772"/>
                      <a:gd name="connsiteY1" fmla="*/ 1470665 h 2358204"/>
                      <a:gd name="connsiteX2" fmla="*/ 1704975 w 3581772"/>
                      <a:gd name="connsiteY2" fmla="*/ 1470665 h 2358204"/>
                      <a:gd name="connsiteX3" fmla="*/ 1428750 w 3581772"/>
                      <a:gd name="connsiteY3" fmla="*/ 1186821 h 2358204"/>
                      <a:gd name="connsiteX4" fmla="*/ 2399852 w 3581772"/>
                      <a:gd name="connsiteY4" fmla="*/ 1053566 h 2358204"/>
                      <a:gd name="connsiteX5" fmla="*/ 1996988 w 3581772"/>
                      <a:gd name="connsiteY5" fmla="*/ 1054791 h 2358204"/>
                      <a:gd name="connsiteX6" fmla="*/ 2229185 w 3581772"/>
                      <a:gd name="connsiteY6" fmla="*/ 1357085 h 2358204"/>
                      <a:gd name="connsiteX7" fmla="*/ 2399852 w 3581772"/>
                      <a:gd name="connsiteY7" fmla="*/ 1053566 h 2358204"/>
                      <a:gd name="connsiteX8" fmla="*/ 750090 w 3581772"/>
                      <a:gd name="connsiteY8" fmla="*/ 1053566 h 2358204"/>
                      <a:gd name="connsiteX9" fmla="*/ 347226 w 3581772"/>
                      <a:gd name="connsiteY9" fmla="*/ 1054791 h 2358204"/>
                      <a:gd name="connsiteX10" fmla="*/ 579423 w 3581772"/>
                      <a:gd name="connsiteY10" fmla="*/ 1357085 h 2358204"/>
                      <a:gd name="connsiteX11" fmla="*/ 750090 w 3581772"/>
                      <a:gd name="connsiteY11" fmla="*/ 1053566 h 2358204"/>
                      <a:gd name="connsiteX12" fmla="*/ 1394460 w 3581772"/>
                      <a:gd name="connsiteY12" fmla="*/ 620083 h 2358204"/>
                      <a:gd name="connsiteX13" fmla="*/ 975650 w 3581772"/>
                      <a:gd name="connsiteY13" fmla="*/ 866780 h 2358204"/>
                      <a:gd name="connsiteX14" fmla="*/ 1394460 w 3581772"/>
                      <a:gd name="connsiteY14" fmla="*/ 1113477 h 2358204"/>
                      <a:gd name="connsiteX15" fmla="*/ 1813270 w 3581772"/>
                      <a:gd name="connsiteY15" fmla="*/ 866780 h 2358204"/>
                      <a:gd name="connsiteX16" fmla="*/ 1394460 w 3581772"/>
                      <a:gd name="connsiteY16" fmla="*/ 620083 h 2358204"/>
                      <a:gd name="connsiteX17" fmla="*/ 2276550 w 3581772"/>
                      <a:gd name="connsiteY17" fmla="*/ 413030 h 2358204"/>
                      <a:gd name="connsiteX18" fmla="*/ 2050809 w 3581772"/>
                      <a:gd name="connsiteY18" fmla="*/ 730617 h 2358204"/>
                      <a:gd name="connsiteX19" fmla="*/ 2477524 w 3581772"/>
                      <a:gd name="connsiteY19" fmla="*/ 728051 h 2358204"/>
                      <a:gd name="connsiteX20" fmla="*/ 2276550 w 3581772"/>
                      <a:gd name="connsiteY20" fmla="*/ 413030 h 2358204"/>
                      <a:gd name="connsiteX21" fmla="*/ 581095 w 3581772"/>
                      <a:gd name="connsiteY21" fmla="*/ 402408 h 2358204"/>
                      <a:gd name="connsiteX22" fmla="*/ 341755 w 3581772"/>
                      <a:gd name="connsiteY22" fmla="*/ 709464 h 2358204"/>
                      <a:gd name="connsiteX23" fmla="*/ 754143 w 3581772"/>
                      <a:gd name="connsiteY23" fmla="*/ 710688 h 2358204"/>
                      <a:gd name="connsiteX24" fmla="*/ 581095 w 3581772"/>
                      <a:gd name="connsiteY24" fmla="*/ 402408 h 2358204"/>
                      <a:gd name="connsiteX25" fmla="*/ 1142338 w 3581772"/>
                      <a:gd name="connsiteY25" fmla="*/ 224796 h 2358204"/>
                      <a:gd name="connsiteX26" fmla="*/ 1418563 w 3581772"/>
                      <a:gd name="connsiteY26" fmla="*/ 508640 h 2358204"/>
                      <a:gd name="connsiteX27" fmla="*/ 1676400 w 3581772"/>
                      <a:gd name="connsiteY27" fmla="*/ 224796 h 2358204"/>
                      <a:gd name="connsiteX28" fmla="*/ 1142338 w 3581772"/>
                      <a:gd name="connsiteY28" fmla="*/ 224796 h 2358204"/>
                      <a:gd name="connsiteX29" fmla="*/ 1394460 w 3581772"/>
                      <a:gd name="connsiteY29" fmla="*/ 0 h 2358204"/>
                      <a:gd name="connsiteX30" fmla="*/ 2785110 w 3581772"/>
                      <a:gd name="connsiteY30" fmla="*/ 819150 h 2358204"/>
                      <a:gd name="connsiteX31" fmla="*/ 1394460 w 3581772"/>
                      <a:gd name="connsiteY31" fmla="*/ 1638300 h 2358204"/>
                      <a:gd name="connsiteX32" fmla="*/ 616934 w 3581772"/>
                      <a:gd name="connsiteY32" fmla="*/ 1498402 h 2358204"/>
                      <a:gd name="connsiteX33" fmla="*/ 615416 w 3581772"/>
                      <a:gd name="connsiteY33" fmla="*/ 1497664 h 2358204"/>
                      <a:gd name="connsiteX34" fmla="*/ 702572 w 3581772"/>
                      <a:gd name="connsiteY34" fmla="*/ 1568395 h 2358204"/>
                      <a:gd name="connsiteX35" fmla="*/ 2759075 w 3581772"/>
                      <a:gd name="connsiteY35" fmla="*/ 1142366 h 2358204"/>
                      <a:gd name="connsiteX36" fmla="*/ 2590800 w 3581772"/>
                      <a:gd name="connsiteY36" fmla="*/ 1818641 h 2358204"/>
                      <a:gd name="connsiteX37" fmla="*/ 3556001 w 3581772"/>
                      <a:gd name="connsiteY37" fmla="*/ 1463041 h 2358204"/>
                      <a:gd name="connsiteX38" fmla="*/ 2337453 w 3581772"/>
                      <a:gd name="connsiteY38" fmla="*/ 2355316 h 2358204"/>
                      <a:gd name="connsiteX39" fmla="*/ 1173219 w 3581772"/>
                      <a:gd name="connsiteY39" fmla="*/ 2356882 h 2358204"/>
                      <a:gd name="connsiteX40" fmla="*/ 374 w 3581772"/>
                      <a:gd name="connsiteY40" fmla="*/ 1591707 h 2358204"/>
                      <a:gd name="connsiteX41" fmla="*/ 0 w 3581772"/>
                      <a:gd name="connsiteY41" fmla="*/ 853442 h 2358204"/>
                      <a:gd name="connsiteX42" fmla="*/ 6378 w 3581772"/>
                      <a:gd name="connsiteY42" fmla="*/ 852694 h 2358204"/>
                      <a:gd name="connsiteX43" fmla="*/ 3810 w 3581772"/>
                      <a:gd name="connsiteY43" fmla="*/ 819150 h 2358204"/>
                      <a:gd name="connsiteX44" fmla="*/ 1394460 w 3581772"/>
                      <a:gd name="connsiteY44" fmla="*/ 0 h 2358204"/>
                      <a:gd name="connsiteX0" fmla="*/ 1428750 w 3581772"/>
                      <a:gd name="connsiteY0" fmla="*/ 1186821 h 2358206"/>
                      <a:gd name="connsiteX1" fmla="*/ 1170913 w 3581772"/>
                      <a:gd name="connsiteY1" fmla="*/ 1470665 h 2358206"/>
                      <a:gd name="connsiteX2" fmla="*/ 1704975 w 3581772"/>
                      <a:gd name="connsiteY2" fmla="*/ 1470665 h 2358206"/>
                      <a:gd name="connsiteX3" fmla="*/ 1428750 w 3581772"/>
                      <a:gd name="connsiteY3" fmla="*/ 1186821 h 2358206"/>
                      <a:gd name="connsiteX4" fmla="*/ 2399852 w 3581772"/>
                      <a:gd name="connsiteY4" fmla="*/ 1053566 h 2358206"/>
                      <a:gd name="connsiteX5" fmla="*/ 1996988 w 3581772"/>
                      <a:gd name="connsiteY5" fmla="*/ 1054791 h 2358206"/>
                      <a:gd name="connsiteX6" fmla="*/ 2229185 w 3581772"/>
                      <a:gd name="connsiteY6" fmla="*/ 1357085 h 2358206"/>
                      <a:gd name="connsiteX7" fmla="*/ 2399852 w 3581772"/>
                      <a:gd name="connsiteY7" fmla="*/ 1053566 h 2358206"/>
                      <a:gd name="connsiteX8" fmla="*/ 750090 w 3581772"/>
                      <a:gd name="connsiteY8" fmla="*/ 1053566 h 2358206"/>
                      <a:gd name="connsiteX9" fmla="*/ 347226 w 3581772"/>
                      <a:gd name="connsiteY9" fmla="*/ 1054791 h 2358206"/>
                      <a:gd name="connsiteX10" fmla="*/ 579423 w 3581772"/>
                      <a:gd name="connsiteY10" fmla="*/ 1357085 h 2358206"/>
                      <a:gd name="connsiteX11" fmla="*/ 750090 w 3581772"/>
                      <a:gd name="connsiteY11" fmla="*/ 1053566 h 2358206"/>
                      <a:gd name="connsiteX12" fmla="*/ 1394460 w 3581772"/>
                      <a:gd name="connsiteY12" fmla="*/ 620083 h 2358206"/>
                      <a:gd name="connsiteX13" fmla="*/ 975650 w 3581772"/>
                      <a:gd name="connsiteY13" fmla="*/ 866780 h 2358206"/>
                      <a:gd name="connsiteX14" fmla="*/ 1394460 w 3581772"/>
                      <a:gd name="connsiteY14" fmla="*/ 1113477 h 2358206"/>
                      <a:gd name="connsiteX15" fmla="*/ 1813270 w 3581772"/>
                      <a:gd name="connsiteY15" fmla="*/ 866780 h 2358206"/>
                      <a:gd name="connsiteX16" fmla="*/ 1394460 w 3581772"/>
                      <a:gd name="connsiteY16" fmla="*/ 620083 h 2358206"/>
                      <a:gd name="connsiteX17" fmla="*/ 2276550 w 3581772"/>
                      <a:gd name="connsiteY17" fmla="*/ 413030 h 2358206"/>
                      <a:gd name="connsiteX18" fmla="*/ 2050809 w 3581772"/>
                      <a:gd name="connsiteY18" fmla="*/ 730617 h 2358206"/>
                      <a:gd name="connsiteX19" fmla="*/ 2477524 w 3581772"/>
                      <a:gd name="connsiteY19" fmla="*/ 728051 h 2358206"/>
                      <a:gd name="connsiteX20" fmla="*/ 2276550 w 3581772"/>
                      <a:gd name="connsiteY20" fmla="*/ 413030 h 2358206"/>
                      <a:gd name="connsiteX21" fmla="*/ 581095 w 3581772"/>
                      <a:gd name="connsiteY21" fmla="*/ 402408 h 2358206"/>
                      <a:gd name="connsiteX22" fmla="*/ 341755 w 3581772"/>
                      <a:gd name="connsiteY22" fmla="*/ 709464 h 2358206"/>
                      <a:gd name="connsiteX23" fmla="*/ 754143 w 3581772"/>
                      <a:gd name="connsiteY23" fmla="*/ 710688 h 2358206"/>
                      <a:gd name="connsiteX24" fmla="*/ 581095 w 3581772"/>
                      <a:gd name="connsiteY24" fmla="*/ 402408 h 2358206"/>
                      <a:gd name="connsiteX25" fmla="*/ 1142338 w 3581772"/>
                      <a:gd name="connsiteY25" fmla="*/ 224796 h 2358206"/>
                      <a:gd name="connsiteX26" fmla="*/ 1418563 w 3581772"/>
                      <a:gd name="connsiteY26" fmla="*/ 508640 h 2358206"/>
                      <a:gd name="connsiteX27" fmla="*/ 1676400 w 3581772"/>
                      <a:gd name="connsiteY27" fmla="*/ 224796 h 2358206"/>
                      <a:gd name="connsiteX28" fmla="*/ 1142338 w 3581772"/>
                      <a:gd name="connsiteY28" fmla="*/ 224796 h 2358206"/>
                      <a:gd name="connsiteX29" fmla="*/ 1394460 w 3581772"/>
                      <a:gd name="connsiteY29" fmla="*/ 0 h 2358206"/>
                      <a:gd name="connsiteX30" fmla="*/ 2785110 w 3581772"/>
                      <a:gd name="connsiteY30" fmla="*/ 819150 h 2358206"/>
                      <a:gd name="connsiteX31" fmla="*/ 1394460 w 3581772"/>
                      <a:gd name="connsiteY31" fmla="*/ 1638300 h 2358206"/>
                      <a:gd name="connsiteX32" fmla="*/ 616934 w 3581772"/>
                      <a:gd name="connsiteY32" fmla="*/ 1498402 h 2358206"/>
                      <a:gd name="connsiteX33" fmla="*/ 615416 w 3581772"/>
                      <a:gd name="connsiteY33" fmla="*/ 1497664 h 2358206"/>
                      <a:gd name="connsiteX34" fmla="*/ 702572 w 3581772"/>
                      <a:gd name="connsiteY34" fmla="*/ 1568395 h 2358206"/>
                      <a:gd name="connsiteX35" fmla="*/ 2759075 w 3581772"/>
                      <a:gd name="connsiteY35" fmla="*/ 1142366 h 2358206"/>
                      <a:gd name="connsiteX36" fmla="*/ 2590800 w 3581772"/>
                      <a:gd name="connsiteY36" fmla="*/ 1818641 h 2358206"/>
                      <a:gd name="connsiteX37" fmla="*/ 3556001 w 3581772"/>
                      <a:gd name="connsiteY37" fmla="*/ 1463041 h 2358206"/>
                      <a:gd name="connsiteX38" fmla="*/ 2337453 w 3581772"/>
                      <a:gd name="connsiteY38" fmla="*/ 2355316 h 2358206"/>
                      <a:gd name="connsiteX39" fmla="*/ 1173219 w 3581772"/>
                      <a:gd name="connsiteY39" fmla="*/ 2356882 h 2358206"/>
                      <a:gd name="connsiteX40" fmla="*/ 374 w 3581772"/>
                      <a:gd name="connsiteY40" fmla="*/ 1591707 h 2358206"/>
                      <a:gd name="connsiteX41" fmla="*/ 0 w 3581772"/>
                      <a:gd name="connsiteY41" fmla="*/ 853442 h 2358206"/>
                      <a:gd name="connsiteX42" fmla="*/ 6378 w 3581772"/>
                      <a:gd name="connsiteY42" fmla="*/ 852694 h 2358206"/>
                      <a:gd name="connsiteX43" fmla="*/ 3810 w 3581772"/>
                      <a:gd name="connsiteY43" fmla="*/ 819150 h 2358206"/>
                      <a:gd name="connsiteX44" fmla="*/ 1394460 w 3581772"/>
                      <a:gd name="connsiteY44" fmla="*/ 0 h 2358206"/>
                      <a:gd name="connsiteX0" fmla="*/ 1428750 w 3581772"/>
                      <a:gd name="connsiteY0" fmla="*/ 1186821 h 2358204"/>
                      <a:gd name="connsiteX1" fmla="*/ 1170913 w 3581772"/>
                      <a:gd name="connsiteY1" fmla="*/ 1470665 h 2358204"/>
                      <a:gd name="connsiteX2" fmla="*/ 1704975 w 3581772"/>
                      <a:gd name="connsiteY2" fmla="*/ 1470665 h 2358204"/>
                      <a:gd name="connsiteX3" fmla="*/ 1428750 w 3581772"/>
                      <a:gd name="connsiteY3" fmla="*/ 1186821 h 2358204"/>
                      <a:gd name="connsiteX4" fmla="*/ 2399852 w 3581772"/>
                      <a:gd name="connsiteY4" fmla="*/ 1053566 h 2358204"/>
                      <a:gd name="connsiteX5" fmla="*/ 1996988 w 3581772"/>
                      <a:gd name="connsiteY5" fmla="*/ 1054791 h 2358204"/>
                      <a:gd name="connsiteX6" fmla="*/ 2229185 w 3581772"/>
                      <a:gd name="connsiteY6" fmla="*/ 1357085 h 2358204"/>
                      <a:gd name="connsiteX7" fmla="*/ 2399852 w 3581772"/>
                      <a:gd name="connsiteY7" fmla="*/ 1053566 h 2358204"/>
                      <a:gd name="connsiteX8" fmla="*/ 750090 w 3581772"/>
                      <a:gd name="connsiteY8" fmla="*/ 1053566 h 2358204"/>
                      <a:gd name="connsiteX9" fmla="*/ 347226 w 3581772"/>
                      <a:gd name="connsiteY9" fmla="*/ 1054791 h 2358204"/>
                      <a:gd name="connsiteX10" fmla="*/ 579423 w 3581772"/>
                      <a:gd name="connsiteY10" fmla="*/ 1357085 h 2358204"/>
                      <a:gd name="connsiteX11" fmla="*/ 750090 w 3581772"/>
                      <a:gd name="connsiteY11" fmla="*/ 1053566 h 2358204"/>
                      <a:gd name="connsiteX12" fmla="*/ 1394460 w 3581772"/>
                      <a:gd name="connsiteY12" fmla="*/ 620083 h 2358204"/>
                      <a:gd name="connsiteX13" fmla="*/ 975650 w 3581772"/>
                      <a:gd name="connsiteY13" fmla="*/ 866780 h 2358204"/>
                      <a:gd name="connsiteX14" fmla="*/ 1394460 w 3581772"/>
                      <a:gd name="connsiteY14" fmla="*/ 1113477 h 2358204"/>
                      <a:gd name="connsiteX15" fmla="*/ 1813270 w 3581772"/>
                      <a:gd name="connsiteY15" fmla="*/ 866780 h 2358204"/>
                      <a:gd name="connsiteX16" fmla="*/ 1394460 w 3581772"/>
                      <a:gd name="connsiteY16" fmla="*/ 620083 h 2358204"/>
                      <a:gd name="connsiteX17" fmla="*/ 2276550 w 3581772"/>
                      <a:gd name="connsiteY17" fmla="*/ 413030 h 2358204"/>
                      <a:gd name="connsiteX18" fmla="*/ 2050809 w 3581772"/>
                      <a:gd name="connsiteY18" fmla="*/ 730617 h 2358204"/>
                      <a:gd name="connsiteX19" fmla="*/ 2477524 w 3581772"/>
                      <a:gd name="connsiteY19" fmla="*/ 728051 h 2358204"/>
                      <a:gd name="connsiteX20" fmla="*/ 2276550 w 3581772"/>
                      <a:gd name="connsiteY20" fmla="*/ 413030 h 2358204"/>
                      <a:gd name="connsiteX21" fmla="*/ 581095 w 3581772"/>
                      <a:gd name="connsiteY21" fmla="*/ 402408 h 2358204"/>
                      <a:gd name="connsiteX22" fmla="*/ 341755 w 3581772"/>
                      <a:gd name="connsiteY22" fmla="*/ 709464 h 2358204"/>
                      <a:gd name="connsiteX23" fmla="*/ 754143 w 3581772"/>
                      <a:gd name="connsiteY23" fmla="*/ 710688 h 2358204"/>
                      <a:gd name="connsiteX24" fmla="*/ 581095 w 3581772"/>
                      <a:gd name="connsiteY24" fmla="*/ 402408 h 2358204"/>
                      <a:gd name="connsiteX25" fmla="*/ 1142338 w 3581772"/>
                      <a:gd name="connsiteY25" fmla="*/ 224796 h 2358204"/>
                      <a:gd name="connsiteX26" fmla="*/ 1418563 w 3581772"/>
                      <a:gd name="connsiteY26" fmla="*/ 508640 h 2358204"/>
                      <a:gd name="connsiteX27" fmla="*/ 1676400 w 3581772"/>
                      <a:gd name="connsiteY27" fmla="*/ 224796 h 2358204"/>
                      <a:gd name="connsiteX28" fmla="*/ 1142338 w 3581772"/>
                      <a:gd name="connsiteY28" fmla="*/ 224796 h 2358204"/>
                      <a:gd name="connsiteX29" fmla="*/ 1394460 w 3581772"/>
                      <a:gd name="connsiteY29" fmla="*/ 0 h 2358204"/>
                      <a:gd name="connsiteX30" fmla="*/ 2785110 w 3581772"/>
                      <a:gd name="connsiteY30" fmla="*/ 819150 h 2358204"/>
                      <a:gd name="connsiteX31" fmla="*/ 1394460 w 3581772"/>
                      <a:gd name="connsiteY31" fmla="*/ 1638300 h 2358204"/>
                      <a:gd name="connsiteX32" fmla="*/ 616934 w 3581772"/>
                      <a:gd name="connsiteY32" fmla="*/ 1498402 h 2358204"/>
                      <a:gd name="connsiteX33" fmla="*/ 615416 w 3581772"/>
                      <a:gd name="connsiteY33" fmla="*/ 1497664 h 2358204"/>
                      <a:gd name="connsiteX34" fmla="*/ 702572 w 3581772"/>
                      <a:gd name="connsiteY34" fmla="*/ 1568395 h 2358204"/>
                      <a:gd name="connsiteX35" fmla="*/ 2759075 w 3581772"/>
                      <a:gd name="connsiteY35" fmla="*/ 1142366 h 2358204"/>
                      <a:gd name="connsiteX36" fmla="*/ 2590800 w 3581772"/>
                      <a:gd name="connsiteY36" fmla="*/ 1818641 h 2358204"/>
                      <a:gd name="connsiteX37" fmla="*/ 3556001 w 3581772"/>
                      <a:gd name="connsiteY37" fmla="*/ 1463041 h 2358204"/>
                      <a:gd name="connsiteX38" fmla="*/ 2337453 w 3581772"/>
                      <a:gd name="connsiteY38" fmla="*/ 2355316 h 2358204"/>
                      <a:gd name="connsiteX39" fmla="*/ 1173219 w 3581772"/>
                      <a:gd name="connsiteY39" fmla="*/ 2356882 h 2358204"/>
                      <a:gd name="connsiteX40" fmla="*/ 374 w 3581772"/>
                      <a:gd name="connsiteY40" fmla="*/ 1591707 h 2358204"/>
                      <a:gd name="connsiteX41" fmla="*/ 0 w 3581772"/>
                      <a:gd name="connsiteY41" fmla="*/ 853442 h 2358204"/>
                      <a:gd name="connsiteX42" fmla="*/ 6378 w 3581772"/>
                      <a:gd name="connsiteY42" fmla="*/ 852694 h 2358204"/>
                      <a:gd name="connsiteX43" fmla="*/ 3810 w 3581772"/>
                      <a:gd name="connsiteY43" fmla="*/ 819150 h 2358204"/>
                      <a:gd name="connsiteX44" fmla="*/ 1394460 w 3581772"/>
                      <a:gd name="connsiteY44" fmla="*/ 0 h 2358204"/>
                      <a:gd name="connsiteX0" fmla="*/ 1428750 w 3581772"/>
                      <a:gd name="connsiteY0" fmla="*/ 1186821 h 2358206"/>
                      <a:gd name="connsiteX1" fmla="*/ 1170913 w 3581772"/>
                      <a:gd name="connsiteY1" fmla="*/ 1470665 h 2358206"/>
                      <a:gd name="connsiteX2" fmla="*/ 1704975 w 3581772"/>
                      <a:gd name="connsiteY2" fmla="*/ 1470665 h 2358206"/>
                      <a:gd name="connsiteX3" fmla="*/ 1428750 w 3581772"/>
                      <a:gd name="connsiteY3" fmla="*/ 1186821 h 2358206"/>
                      <a:gd name="connsiteX4" fmla="*/ 2399852 w 3581772"/>
                      <a:gd name="connsiteY4" fmla="*/ 1053566 h 2358206"/>
                      <a:gd name="connsiteX5" fmla="*/ 1996988 w 3581772"/>
                      <a:gd name="connsiteY5" fmla="*/ 1054791 h 2358206"/>
                      <a:gd name="connsiteX6" fmla="*/ 2229185 w 3581772"/>
                      <a:gd name="connsiteY6" fmla="*/ 1357085 h 2358206"/>
                      <a:gd name="connsiteX7" fmla="*/ 2399852 w 3581772"/>
                      <a:gd name="connsiteY7" fmla="*/ 1053566 h 2358206"/>
                      <a:gd name="connsiteX8" fmla="*/ 750090 w 3581772"/>
                      <a:gd name="connsiteY8" fmla="*/ 1053566 h 2358206"/>
                      <a:gd name="connsiteX9" fmla="*/ 347226 w 3581772"/>
                      <a:gd name="connsiteY9" fmla="*/ 1054791 h 2358206"/>
                      <a:gd name="connsiteX10" fmla="*/ 579423 w 3581772"/>
                      <a:gd name="connsiteY10" fmla="*/ 1357085 h 2358206"/>
                      <a:gd name="connsiteX11" fmla="*/ 750090 w 3581772"/>
                      <a:gd name="connsiteY11" fmla="*/ 1053566 h 2358206"/>
                      <a:gd name="connsiteX12" fmla="*/ 1394460 w 3581772"/>
                      <a:gd name="connsiteY12" fmla="*/ 620083 h 2358206"/>
                      <a:gd name="connsiteX13" fmla="*/ 975650 w 3581772"/>
                      <a:gd name="connsiteY13" fmla="*/ 866780 h 2358206"/>
                      <a:gd name="connsiteX14" fmla="*/ 1394460 w 3581772"/>
                      <a:gd name="connsiteY14" fmla="*/ 1113477 h 2358206"/>
                      <a:gd name="connsiteX15" fmla="*/ 1813270 w 3581772"/>
                      <a:gd name="connsiteY15" fmla="*/ 866780 h 2358206"/>
                      <a:gd name="connsiteX16" fmla="*/ 1394460 w 3581772"/>
                      <a:gd name="connsiteY16" fmla="*/ 620083 h 2358206"/>
                      <a:gd name="connsiteX17" fmla="*/ 2276550 w 3581772"/>
                      <a:gd name="connsiteY17" fmla="*/ 413030 h 2358206"/>
                      <a:gd name="connsiteX18" fmla="*/ 2050809 w 3581772"/>
                      <a:gd name="connsiteY18" fmla="*/ 730617 h 2358206"/>
                      <a:gd name="connsiteX19" fmla="*/ 2477524 w 3581772"/>
                      <a:gd name="connsiteY19" fmla="*/ 728051 h 2358206"/>
                      <a:gd name="connsiteX20" fmla="*/ 2276550 w 3581772"/>
                      <a:gd name="connsiteY20" fmla="*/ 413030 h 2358206"/>
                      <a:gd name="connsiteX21" fmla="*/ 581095 w 3581772"/>
                      <a:gd name="connsiteY21" fmla="*/ 402408 h 2358206"/>
                      <a:gd name="connsiteX22" fmla="*/ 341755 w 3581772"/>
                      <a:gd name="connsiteY22" fmla="*/ 709464 h 2358206"/>
                      <a:gd name="connsiteX23" fmla="*/ 754143 w 3581772"/>
                      <a:gd name="connsiteY23" fmla="*/ 710688 h 2358206"/>
                      <a:gd name="connsiteX24" fmla="*/ 581095 w 3581772"/>
                      <a:gd name="connsiteY24" fmla="*/ 402408 h 2358206"/>
                      <a:gd name="connsiteX25" fmla="*/ 1142338 w 3581772"/>
                      <a:gd name="connsiteY25" fmla="*/ 224796 h 2358206"/>
                      <a:gd name="connsiteX26" fmla="*/ 1418563 w 3581772"/>
                      <a:gd name="connsiteY26" fmla="*/ 508640 h 2358206"/>
                      <a:gd name="connsiteX27" fmla="*/ 1676400 w 3581772"/>
                      <a:gd name="connsiteY27" fmla="*/ 224796 h 2358206"/>
                      <a:gd name="connsiteX28" fmla="*/ 1142338 w 3581772"/>
                      <a:gd name="connsiteY28" fmla="*/ 224796 h 2358206"/>
                      <a:gd name="connsiteX29" fmla="*/ 1394460 w 3581772"/>
                      <a:gd name="connsiteY29" fmla="*/ 0 h 2358206"/>
                      <a:gd name="connsiteX30" fmla="*/ 2785110 w 3581772"/>
                      <a:gd name="connsiteY30" fmla="*/ 819150 h 2358206"/>
                      <a:gd name="connsiteX31" fmla="*/ 1394460 w 3581772"/>
                      <a:gd name="connsiteY31" fmla="*/ 1638300 h 2358206"/>
                      <a:gd name="connsiteX32" fmla="*/ 616934 w 3581772"/>
                      <a:gd name="connsiteY32" fmla="*/ 1498402 h 2358206"/>
                      <a:gd name="connsiteX33" fmla="*/ 615416 w 3581772"/>
                      <a:gd name="connsiteY33" fmla="*/ 1497664 h 2358206"/>
                      <a:gd name="connsiteX34" fmla="*/ 702572 w 3581772"/>
                      <a:gd name="connsiteY34" fmla="*/ 1568395 h 2358206"/>
                      <a:gd name="connsiteX35" fmla="*/ 2759075 w 3581772"/>
                      <a:gd name="connsiteY35" fmla="*/ 1142366 h 2358206"/>
                      <a:gd name="connsiteX36" fmla="*/ 2590800 w 3581772"/>
                      <a:gd name="connsiteY36" fmla="*/ 1818641 h 2358206"/>
                      <a:gd name="connsiteX37" fmla="*/ 3556001 w 3581772"/>
                      <a:gd name="connsiteY37" fmla="*/ 1463041 h 2358206"/>
                      <a:gd name="connsiteX38" fmla="*/ 2337453 w 3581772"/>
                      <a:gd name="connsiteY38" fmla="*/ 2355316 h 2358206"/>
                      <a:gd name="connsiteX39" fmla="*/ 1173219 w 3581772"/>
                      <a:gd name="connsiteY39" fmla="*/ 2356882 h 2358206"/>
                      <a:gd name="connsiteX40" fmla="*/ 374 w 3581772"/>
                      <a:gd name="connsiteY40" fmla="*/ 1591707 h 2358206"/>
                      <a:gd name="connsiteX41" fmla="*/ 0 w 3581772"/>
                      <a:gd name="connsiteY41" fmla="*/ 853442 h 2358206"/>
                      <a:gd name="connsiteX42" fmla="*/ 6378 w 3581772"/>
                      <a:gd name="connsiteY42" fmla="*/ 852694 h 2358206"/>
                      <a:gd name="connsiteX43" fmla="*/ 3810 w 3581772"/>
                      <a:gd name="connsiteY43" fmla="*/ 819150 h 2358206"/>
                      <a:gd name="connsiteX44" fmla="*/ 1394460 w 3581772"/>
                      <a:gd name="connsiteY44" fmla="*/ 0 h 2358206"/>
                      <a:gd name="connsiteX0" fmla="*/ 1428750 w 3581772"/>
                      <a:gd name="connsiteY0" fmla="*/ 1186821 h 2358204"/>
                      <a:gd name="connsiteX1" fmla="*/ 1170913 w 3581772"/>
                      <a:gd name="connsiteY1" fmla="*/ 1470665 h 2358204"/>
                      <a:gd name="connsiteX2" fmla="*/ 1704975 w 3581772"/>
                      <a:gd name="connsiteY2" fmla="*/ 1470665 h 2358204"/>
                      <a:gd name="connsiteX3" fmla="*/ 1428750 w 3581772"/>
                      <a:gd name="connsiteY3" fmla="*/ 1186821 h 2358204"/>
                      <a:gd name="connsiteX4" fmla="*/ 2399852 w 3581772"/>
                      <a:gd name="connsiteY4" fmla="*/ 1053566 h 2358204"/>
                      <a:gd name="connsiteX5" fmla="*/ 1996988 w 3581772"/>
                      <a:gd name="connsiteY5" fmla="*/ 1054791 h 2358204"/>
                      <a:gd name="connsiteX6" fmla="*/ 2229185 w 3581772"/>
                      <a:gd name="connsiteY6" fmla="*/ 1357085 h 2358204"/>
                      <a:gd name="connsiteX7" fmla="*/ 2399852 w 3581772"/>
                      <a:gd name="connsiteY7" fmla="*/ 1053566 h 2358204"/>
                      <a:gd name="connsiteX8" fmla="*/ 750090 w 3581772"/>
                      <a:gd name="connsiteY8" fmla="*/ 1053566 h 2358204"/>
                      <a:gd name="connsiteX9" fmla="*/ 347226 w 3581772"/>
                      <a:gd name="connsiteY9" fmla="*/ 1054791 h 2358204"/>
                      <a:gd name="connsiteX10" fmla="*/ 579423 w 3581772"/>
                      <a:gd name="connsiteY10" fmla="*/ 1357085 h 2358204"/>
                      <a:gd name="connsiteX11" fmla="*/ 750090 w 3581772"/>
                      <a:gd name="connsiteY11" fmla="*/ 1053566 h 2358204"/>
                      <a:gd name="connsiteX12" fmla="*/ 1394460 w 3581772"/>
                      <a:gd name="connsiteY12" fmla="*/ 620083 h 2358204"/>
                      <a:gd name="connsiteX13" fmla="*/ 975650 w 3581772"/>
                      <a:gd name="connsiteY13" fmla="*/ 866780 h 2358204"/>
                      <a:gd name="connsiteX14" fmla="*/ 1394460 w 3581772"/>
                      <a:gd name="connsiteY14" fmla="*/ 1113477 h 2358204"/>
                      <a:gd name="connsiteX15" fmla="*/ 1813270 w 3581772"/>
                      <a:gd name="connsiteY15" fmla="*/ 866780 h 2358204"/>
                      <a:gd name="connsiteX16" fmla="*/ 1394460 w 3581772"/>
                      <a:gd name="connsiteY16" fmla="*/ 620083 h 2358204"/>
                      <a:gd name="connsiteX17" fmla="*/ 2276550 w 3581772"/>
                      <a:gd name="connsiteY17" fmla="*/ 413030 h 2358204"/>
                      <a:gd name="connsiteX18" fmla="*/ 2050809 w 3581772"/>
                      <a:gd name="connsiteY18" fmla="*/ 730617 h 2358204"/>
                      <a:gd name="connsiteX19" fmla="*/ 2477524 w 3581772"/>
                      <a:gd name="connsiteY19" fmla="*/ 728051 h 2358204"/>
                      <a:gd name="connsiteX20" fmla="*/ 2276550 w 3581772"/>
                      <a:gd name="connsiteY20" fmla="*/ 413030 h 2358204"/>
                      <a:gd name="connsiteX21" fmla="*/ 581095 w 3581772"/>
                      <a:gd name="connsiteY21" fmla="*/ 402408 h 2358204"/>
                      <a:gd name="connsiteX22" fmla="*/ 341755 w 3581772"/>
                      <a:gd name="connsiteY22" fmla="*/ 709464 h 2358204"/>
                      <a:gd name="connsiteX23" fmla="*/ 754143 w 3581772"/>
                      <a:gd name="connsiteY23" fmla="*/ 710688 h 2358204"/>
                      <a:gd name="connsiteX24" fmla="*/ 581095 w 3581772"/>
                      <a:gd name="connsiteY24" fmla="*/ 402408 h 2358204"/>
                      <a:gd name="connsiteX25" fmla="*/ 1142338 w 3581772"/>
                      <a:gd name="connsiteY25" fmla="*/ 224796 h 2358204"/>
                      <a:gd name="connsiteX26" fmla="*/ 1418563 w 3581772"/>
                      <a:gd name="connsiteY26" fmla="*/ 508640 h 2358204"/>
                      <a:gd name="connsiteX27" fmla="*/ 1676400 w 3581772"/>
                      <a:gd name="connsiteY27" fmla="*/ 224796 h 2358204"/>
                      <a:gd name="connsiteX28" fmla="*/ 1142338 w 3581772"/>
                      <a:gd name="connsiteY28" fmla="*/ 224796 h 2358204"/>
                      <a:gd name="connsiteX29" fmla="*/ 1394460 w 3581772"/>
                      <a:gd name="connsiteY29" fmla="*/ 0 h 2358204"/>
                      <a:gd name="connsiteX30" fmla="*/ 2785110 w 3581772"/>
                      <a:gd name="connsiteY30" fmla="*/ 819150 h 2358204"/>
                      <a:gd name="connsiteX31" fmla="*/ 1394460 w 3581772"/>
                      <a:gd name="connsiteY31" fmla="*/ 1638300 h 2358204"/>
                      <a:gd name="connsiteX32" fmla="*/ 616934 w 3581772"/>
                      <a:gd name="connsiteY32" fmla="*/ 1498402 h 2358204"/>
                      <a:gd name="connsiteX33" fmla="*/ 615416 w 3581772"/>
                      <a:gd name="connsiteY33" fmla="*/ 1497664 h 2358204"/>
                      <a:gd name="connsiteX34" fmla="*/ 702572 w 3581772"/>
                      <a:gd name="connsiteY34" fmla="*/ 1568395 h 2358204"/>
                      <a:gd name="connsiteX35" fmla="*/ 2759075 w 3581772"/>
                      <a:gd name="connsiteY35" fmla="*/ 1142366 h 2358204"/>
                      <a:gd name="connsiteX36" fmla="*/ 2590800 w 3581772"/>
                      <a:gd name="connsiteY36" fmla="*/ 1818641 h 2358204"/>
                      <a:gd name="connsiteX37" fmla="*/ 3556001 w 3581772"/>
                      <a:gd name="connsiteY37" fmla="*/ 1463041 h 2358204"/>
                      <a:gd name="connsiteX38" fmla="*/ 2337453 w 3581772"/>
                      <a:gd name="connsiteY38" fmla="*/ 2355316 h 2358204"/>
                      <a:gd name="connsiteX39" fmla="*/ 1173219 w 3581772"/>
                      <a:gd name="connsiteY39" fmla="*/ 2356882 h 2358204"/>
                      <a:gd name="connsiteX40" fmla="*/ 374 w 3581772"/>
                      <a:gd name="connsiteY40" fmla="*/ 1591707 h 2358204"/>
                      <a:gd name="connsiteX41" fmla="*/ 0 w 3581772"/>
                      <a:gd name="connsiteY41" fmla="*/ 853442 h 2358204"/>
                      <a:gd name="connsiteX42" fmla="*/ 6378 w 3581772"/>
                      <a:gd name="connsiteY42" fmla="*/ 852694 h 2358204"/>
                      <a:gd name="connsiteX43" fmla="*/ 3810 w 3581772"/>
                      <a:gd name="connsiteY43" fmla="*/ 819150 h 2358204"/>
                      <a:gd name="connsiteX44" fmla="*/ 1394460 w 3581772"/>
                      <a:gd name="connsiteY44" fmla="*/ 0 h 2358204"/>
                      <a:gd name="connsiteX0" fmla="*/ 1428750 w 3581772"/>
                      <a:gd name="connsiteY0" fmla="*/ 1186821 h 2358206"/>
                      <a:gd name="connsiteX1" fmla="*/ 1170913 w 3581772"/>
                      <a:gd name="connsiteY1" fmla="*/ 1470665 h 2358206"/>
                      <a:gd name="connsiteX2" fmla="*/ 1704975 w 3581772"/>
                      <a:gd name="connsiteY2" fmla="*/ 1470665 h 2358206"/>
                      <a:gd name="connsiteX3" fmla="*/ 1428750 w 3581772"/>
                      <a:gd name="connsiteY3" fmla="*/ 1186821 h 2358206"/>
                      <a:gd name="connsiteX4" fmla="*/ 2399852 w 3581772"/>
                      <a:gd name="connsiteY4" fmla="*/ 1053566 h 2358206"/>
                      <a:gd name="connsiteX5" fmla="*/ 1996988 w 3581772"/>
                      <a:gd name="connsiteY5" fmla="*/ 1054791 h 2358206"/>
                      <a:gd name="connsiteX6" fmla="*/ 2229185 w 3581772"/>
                      <a:gd name="connsiteY6" fmla="*/ 1357085 h 2358206"/>
                      <a:gd name="connsiteX7" fmla="*/ 2399852 w 3581772"/>
                      <a:gd name="connsiteY7" fmla="*/ 1053566 h 2358206"/>
                      <a:gd name="connsiteX8" fmla="*/ 750090 w 3581772"/>
                      <a:gd name="connsiteY8" fmla="*/ 1053566 h 2358206"/>
                      <a:gd name="connsiteX9" fmla="*/ 347226 w 3581772"/>
                      <a:gd name="connsiteY9" fmla="*/ 1054791 h 2358206"/>
                      <a:gd name="connsiteX10" fmla="*/ 579423 w 3581772"/>
                      <a:gd name="connsiteY10" fmla="*/ 1357085 h 2358206"/>
                      <a:gd name="connsiteX11" fmla="*/ 750090 w 3581772"/>
                      <a:gd name="connsiteY11" fmla="*/ 1053566 h 2358206"/>
                      <a:gd name="connsiteX12" fmla="*/ 1394460 w 3581772"/>
                      <a:gd name="connsiteY12" fmla="*/ 620083 h 2358206"/>
                      <a:gd name="connsiteX13" fmla="*/ 975650 w 3581772"/>
                      <a:gd name="connsiteY13" fmla="*/ 866780 h 2358206"/>
                      <a:gd name="connsiteX14" fmla="*/ 1394460 w 3581772"/>
                      <a:gd name="connsiteY14" fmla="*/ 1113477 h 2358206"/>
                      <a:gd name="connsiteX15" fmla="*/ 1813270 w 3581772"/>
                      <a:gd name="connsiteY15" fmla="*/ 866780 h 2358206"/>
                      <a:gd name="connsiteX16" fmla="*/ 1394460 w 3581772"/>
                      <a:gd name="connsiteY16" fmla="*/ 620083 h 2358206"/>
                      <a:gd name="connsiteX17" fmla="*/ 2276550 w 3581772"/>
                      <a:gd name="connsiteY17" fmla="*/ 413030 h 2358206"/>
                      <a:gd name="connsiteX18" fmla="*/ 2050809 w 3581772"/>
                      <a:gd name="connsiteY18" fmla="*/ 730617 h 2358206"/>
                      <a:gd name="connsiteX19" fmla="*/ 2477524 w 3581772"/>
                      <a:gd name="connsiteY19" fmla="*/ 728051 h 2358206"/>
                      <a:gd name="connsiteX20" fmla="*/ 2276550 w 3581772"/>
                      <a:gd name="connsiteY20" fmla="*/ 413030 h 2358206"/>
                      <a:gd name="connsiteX21" fmla="*/ 581095 w 3581772"/>
                      <a:gd name="connsiteY21" fmla="*/ 402408 h 2358206"/>
                      <a:gd name="connsiteX22" fmla="*/ 341755 w 3581772"/>
                      <a:gd name="connsiteY22" fmla="*/ 709464 h 2358206"/>
                      <a:gd name="connsiteX23" fmla="*/ 754143 w 3581772"/>
                      <a:gd name="connsiteY23" fmla="*/ 710688 h 2358206"/>
                      <a:gd name="connsiteX24" fmla="*/ 581095 w 3581772"/>
                      <a:gd name="connsiteY24" fmla="*/ 402408 h 2358206"/>
                      <a:gd name="connsiteX25" fmla="*/ 1142338 w 3581772"/>
                      <a:gd name="connsiteY25" fmla="*/ 224796 h 2358206"/>
                      <a:gd name="connsiteX26" fmla="*/ 1418563 w 3581772"/>
                      <a:gd name="connsiteY26" fmla="*/ 508640 h 2358206"/>
                      <a:gd name="connsiteX27" fmla="*/ 1676400 w 3581772"/>
                      <a:gd name="connsiteY27" fmla="*/ 224796 h 2358206"/>
                      <a:gd name="connsiteX28" fmla="*/ 1142338 w 3581772"/>
                      <a:gd name="connsiteY28" fmla="*/ 224796 h 2358206"/>
                      <a:gd name="connsiteX29" fmla="*/ 1394460 w 3581772"/>
                      <a:gd name="connsiteY29" fmla="*/ 0 h 2358206"/>
                      <a:gd name="connsiteX30" fmla="*/ 2785110 w 3581772"/>
                      <a:gd name="connsiteY30" fmla="*/ 819150 h 2358206"/>
                      <a:gd name="connsiteX31" fmla="*/ 1394460 w 3581772"/>
                      <a:gd name="connsiteY31" fmla="*/ 1638300 h 2358206"/>
                      <a:gd name="connsiteX32" fmla="*/ 616934 w 3581772"/>
                      <a:gd name="connsiteY32" fmla="*/ 1498402 h 2358206"/>
                      <a:gd name="connsiteX33" fmla="*/ 615416 w 3581772"/>
                      <a:gd name="connsiteY33" fmla="*/ 1497664 h 2358206"/>
                      <a:gd name="connsiteX34" fmla="*/ 702572 w 3581772"/>
                      <a:gd name="connsiteY34" fmla="*/ 1568395 h 2358206"/>
                      <a:gd name="connsiteX35" fmla="*/ 2759075 w 3581772"/>
                      <a:gd name="connsiteY35" fmla="*/ 1142366 h 2358206"/>
                      <a:gd name="connsiteX36" fmla="*/ 2590800 w 3581772"/>
                      <a:gd name="connsiteY36" fmla="*/ 1818641 h 2358206"/>
                      <a:gd name="connsiteX37" fmla="*/ 3556001 w 3581772"/>
                      <a:gd name="connsiteY37" fmla="*/ 1463041 h 2358206"/>
                      <a:gd name="connsiteX38" fmla="*/ 2337453 w 3581772"/>
                      <a:gd name="connsiteY38" fmla="*/ 2355316 h 2358206"/>
                      <a:gd name="connsiteX39" fmla="*/ 1173219 w 3581772"/>
                      <a:gd name="connsiteY39" fmla="*/ 2356882 h 2358206"/>
                      <a:gd name="connsiteX40" fmla="*/ 374 w 3581772"/>
                      <a:gd name="connsiteY40" fmla="*/ 1591707 h 2358206"/>
                      <a:gd name="connsiteX41" fmla="*/ 0 w 3581772"/>
                      <a:gd name="connsiteY41" fmla="*/ 853442 h 2358206"/>
                      <a:gd name="connsiteX42" fmla="*/ 6378 w 3581772"/>
                      <a:gd name="connsiteY42" fmla="*/ 852694 h 2358206"/>
                      <a:gd name="connsiteX43" fmla="*/ 3810 w 3581772"/>
                      <a:gd name="connsiteY43" fmla="*/ 819150 h 2358206"/>
                      <a:gd name="connsiteX44" fmla="*/ 1394460 w 3581772"/>
                      <a:gd name="connsiteY44" fmla="*/ 0 h 2358206"/>
                      <a:gd name="connsiteX0" fmla="*/ 1428750 w 3581772"/>
                      <a:gd name="connsiteY0" fmla="*/ 1186821 h 2358204"/>
                      <a:gd name="connsiteX1" fmla="*/ 1170913 w 3581772"/>
                      <a:gd name="connsiteY1" fmla="*/ 1470665 h 2358204"/>
                      <a:gd name="connsiteX2" fmla="*/ 1704975 w 3581772"/>
                      <a:gd name="connsiteY2" fmla="*/ 1470665 h 2358204"/>
                      <a:gd name="connsiteX3" fmla="*/ 1428750 w 3581772"/>
                      <a:gd name="connsiteY3" fmla="*/ 1186821 h 2358204"/>
                      <a:gd name="connsiteX4" fmla="*/ 2399852 w 3581772"/>
                      <a:gd name="connsiteY4" fmla="*/ 1053566 h 2358204"/>
                      <a:gd name="connsiteX5" fmla="*/ 1996988 w 3581772"/>
                      <a:gd name="connsiteY5" fmla="*/ 1054791 h 2358204"/>
                      <a:gd name="connsiteX6" fmla="*/ 2229185 w 3581772"/>
                      <a:gd name="connsiteY6" fmla="*/ 1357085 h 2358204"/>
                      <a:gd name="connsiteX7" fmla="*/ 2399852 w 3581772"/>
                      <a:gd name="connsiteY7" fmla="*/ 1053566 h 2358204"/>
                      <a:gd name="connsiteX8" fmla="*/ 750090 w 3581772"/>
                      <a:gd name="connsiteY8" fmla="*/ 1053566 h 2358204"/>
                      <a:gd name="connsiteX9" fmla="*/ 347226 w 3581772"/>
                      <a:gd name="connsiteY9" fmla="*/ 1054791 h 2358204"/>
                      <a:gd name="connsiteX10" fmla="*/ 579423 w 3581772"/>
                      <a:gd name="connsiteY10" fmla="*/ 1357085 h 2358204"/>
                      <a:gd name="connsiteX11" fmla="*/ 750090 w 3581772"/>
                      <a:gd name="connsiteY11" fmla="*/ 1053566 h 2358204"/>
                      <a:gd name="connsiteX12" fmla="*/ 1394460 w 3581772"/>
                      <a:gd name="connsiteY12" fmla="*/ 620083 h 2358204"/>
                      <a:gd name="connsiteX13" fmla="*/ 975650 w 3581772"/>
                      <a:gd name="connsiteY13" fmla="*/ 866780 h 2358204"/>
                      <a:gd name="connsiteX14" fmla="*/ 1394460 w 3581772"/>
                      <a:gd name="connsiteY14" fmla="*/ 1113477 h 2358204"/>
                      <a:gd name="connsiteX15" fmla="*/ 1813270 w 3581772"/>
                      <a:gd name="connsiteY15" fmla="*/ 866780 h 2358204"/>
                      <a:gd name="connsiteX16" fmla="*/ 1394460 w 3581772"/>
                      <a:gd name="connsiteY16" fmla="*/ 620083 h 2358204"/>
                      <a:gd name="connsiteX17" fmla="*/ 2276550 w 3581772"/>
                      <a:gd name="connsiteY17" fmla="*/ 413030 h 2358204"/>
                      <a:gd name="connsiteX18" fmla="*/ 2050809 w 3581772"/>
                      <a:gd name="connsiteY18" fmla="*/ 730617 h 2358204"/>
                      <a:gd name="connsiteX19" fmla="*/ 2477524 w 3581772"/>
                      <a:gd name="connsiteY19" fmla="*/ 728051 h 2358204"/>
                      <a:gd name="connsiteX20" fmla="*/ 2276550 w 3581772"/>
                      <a:gd name="connsiteY20" fmla="*/ 413030 h 2358204"/>
                      <a:gd name="connsiteX21" fmla="*/ 581095 w 3581772"/>
                      <a:gd name="connsiteY21" fmla="*/ 402408 h 2358204"/>
                      <a:gd name="connsiteX22" fmla="*/ 341755 w 3581772"/>
                      <a:gd name="connsiteY22" fmla="*/ 709464 h 2358204"/>
                      <a:gd name="connsiteX23" fmla="*/ 754143 w 3581772"/>
                      <a:gd name="connsiteY23" fmla="*/ 710688 h 2358204"/>
                      <a:gd name="connsiteX24" fmla="*/ 581095 w 3581772"/>
                      <a:gd name="connsiteY24" fmla="*/ 402408 h 2358204"/>
                      <a:gd name="connsiteX25" fmla="*/ 1142338 w 3581772"/>
                      <a:gd name="connsiteY25" fmla="*/ 224796 h 2358204"/>
                      <a:gd name="connsiteX26" fmla="*/ 1418563 w 3581772"/>
                      <a:gd name="connsiteY26" fmla="*/ 508640 h 2358204"/>
                      <a:gd name="connsiteX27" fmla="*/ 1676400 w 3581772"/>
                      <a:gd name="connsiteY27" fmla="*/ 224796 h 2358204"/>
                      <a:gd name="connsiteX28" fmla="*/ 1142338 w 3581772"/>
                      <a:gd name="connsiteY28" fmla="*/ 224796 h 2358204"/>
                      <a:gd name="connsiteX29" fmla="*/ 1394460 w 3581772"/>
                      <a:gd name="connsiteY29" fmla="*/ 0 h 2358204"/>
                      <a:gd name="connsiteX30" fmla="*/ 2785110 w 3581772"/>
                      <a:gd name="connsiteY30" fmla="*/ 819150 h 2358204"/>
                      <a:gd name="connsiteX31" fmla="*/ 1394460 w 3581772"/>
                      <a:gd name="connsiteY31" fmla="*/ 1638300 h 2358204"/>
                      <a:gd name="connsiteX32" fmla="*/ 616934 w 3581772"/>
                      <a:gd name="connsiteY32" fmla="*/ 1498402 h 2358204"/>
                      <a:gd name="connsiteX33" fmla="*/ 615416 w 3581772"/>
                      <a:gd name="connsiteY33" fmla="*/ 1497664 h 2358204"/>
                      <a:gd name="connsiteX34" fmla="*/ 702572 w 3581772"/>
                      <a:gd name="connsiteY34" fmla="*/ 1568395 h 2358204"/>
                      <a:gd name="connsiteX35" fmla="*/ 2759075 w 3581772"/>
                      <a:gd name="connsiteY35" fmla="*/ 1142366 h 2358204"/>
                      <a:gd name="connsiteX36" fmla="*/ 2590800 w 3581772"/>
                      <a:gd name="connsiteY36" fmla="*/ 1818641 h 2358204"/>
                      <a:gd name="connsiteX37" fmla="*/ 3556001 w 3581772"/>
                      <a:gd name="connsiteY37" fmla="*/ 1463041 h 2358204"/>
                      <a:gd name="connsiteX38" fmla="*/ 2337453 w 3581772"/>
                      <a:gd name="connsiteY38" fmla="*/ 2355316 h 2358204"/>
                      <a:gd name="connsiteX39" fmla="*/ 1173219 w 3581772"/>
                      <a:gd name="connsiteY39" fmla="*/ 2356882 h 2358204"/>
                      <a:gd name="connsiteX40" fmla="*/ 374 w 3581772"/>
                      <a:gd name="connsiteY40" fmla="*/ 1591707 h 2358204"/>
                      <a:gd name="connsiteX41" fmla="*/ 0 w 3581772"/>
                      <a:gd name="connsiteY41" fmla="*/ 853442 h 2358204"/>
                      <a:gd name="connsiteX42" fmla="*/ 6378 w 3581772"/>
                      <a:gd name="connsiteY42" fmla="*/ 852694 h 2358204"/>
                      <a:gd name="connsiteX43" fmla="*/ 3810 w 3581772"/>
                      <a:gd name="connsiteY43" fmla="*/ 819150 h 2358204"/>
                      <a:gd name="connsiteX44" fmla="*/ 1394460 w 3581772"/>
                      <a:gd name="connsiteY44" fmla="*/ 0 h 2358204"/>
                      <a:gd name="connsiteX0" fmla="*/ 1428750 w 3581772"/>
                      <a:gd name="connsiteY0" fmla="*/ 1186821 h 2358206"/>
                      <a:gd name="connsiteX1" fmla="*/ 1170913 w 3581772"/>
                      <a:gd name="connsiteY1" fmla="*/ 1470665 h 2358206"/>
                      <a:gd name="connsiteX2" fmla="*/ 1704975 w 3581772"/>
                      <a:gd name="connsiteY2" fmla="*/ 1470665 h 2358206"/>
                      <a:gd name="connsiteX3" fmla="*/ 1428750 w 3581772"/>
                      <a:gd name="connsiteY3" fmla="*/ 1186821 h 2358206"/>
                      <a:gd name="connsiteX4" fmla="*/ 2399852 w 3581772"/>
                      <a:gd name="connsiteY4" fmla="*/ 1053566 h 2358206"/>
                      <a:gd name="connsiteX5" fmla="*/ 1996988 w 3581772"/>
                      <a:gd name="connsiteY5" fmla="*/ 1054791 h 2358206"/>
                      <a:gd name="connsiteX6" fmla="*/ 2229185 w 3581772"/>
                      <a:gd name="connsiteY6" fmla="*/ 1357085 h 2358206"/>
                      <a:gd name="connsiteX7" fmla="*/ 2399852 w 3581772"/>
                      <a:gd name="connsiteY7" fmla="*/ 1053566 h 2358206"/>
                      <a:gd name="connsiteX8" fmla="*/ 750090 w 3581772"/>
                      <a:gd name="connsiteY8" fmla="*/ 1053566 h 2358206"/>
                      <a:gd name="connsiteX9" fmla="*/ 347226 w 3581772"/>
                      <a:gd name="connsiteY9" fmla="*/ 1054791 h 2358206"/>
                      <a:gd name="connsiteX10" fmla="*/ 579423 w 3581772"/>
                      <a:gd name="connsiteY10" fmla="*/ 1357085 h 2358206"/>
                      <a:gd name="connsiteX11" fmla="*/ 750090 w 3581772"/>
                      <a:gd name="connsiteY11" fmla="*/ 1053566 h 2358206"/>
                      <a:gd name="connsiteX12" fmla="*/ 1394460 w 3581772"/>
                      <a:gd name="connsiteY12" fmla="*/ 620083 h 2358206"/>
                      <a:gd name="connsiteX13" fmla="*/ 975650 w 3581772"/>
                      <a:gd name="connsiteY13" fmla="*/ 866780 h 2358206"/>
                      <a:gd name="connsiteX14" fmla="*/ 1394460 w 3581772"/>
                      <a:gd name="connsiteY14" fmla="*/ 1113477 h 2358206"/>
                      <a:gd name="connsiteX15" fmla="*/ 1813270 w 3581772"/>
                      <a:gd name="connsiteY15" fmla="*/ 866780 h 2358206"/>
                      <a:gd name="connsiteX16" fmla="*/ 1394460 w 3581772"/>
                      <a:gd name="connsiteY16" fmla="*/ 620083 h 2358206"/>
                      <a:gd name="connsiteX17" fmla="*/ 2276550 w 3581772"/>
                      <a:gd name="connsiteY17" fmla="*/ 413030 h 2358206"/>
                      <a:gd name="connsiteX18" fmla="*/ 2050809 w 3581772"/>
                      <a:gd name="connsiteY18" fmla="*/ 730617 h 2358206"/>
                      <a:gd name="connsiteX19" fmla="*/ 2477524 w 3581772"/>
                      <a:gd name="connsiteY19" fmla="*/ 728051 h 2358206"/>
                      <a:gd name="connsiteX20" fmla="*/ 2276550 w 3581772"/>
                      <a:gd name="connsiteY20" fmla="*/ 413030 h 2358206"/>
                      <a:gd name="connsiteX21" fmla="*/ 581095 w 3581772"/>
                      <a:gd name="connsiteY21" fmla="*/ 402408 h 2358206"/>
                      <a:gd name="connsiteX22" fmla="*/ 341755 w 3581772"/>
                      <a:gd name="connsiteY22" fmla="*/ 709464 h 2358206"/>
                      <a:gd name="connsiteX23" fmla="*/ 754143 w 3581772"/>
                      <a:gd name="connsiteY23" fmla="*/ 710688 h 2358206"/>
                      <a:gd name="connsiteX24" fmla="*/ 581095 w 3581772"/>
                      <a:gd name="connsiteY24" fmla="*/ 402408 h 2358206"/>
                      <a:gd name="connsiteX25" fmla="*/ 1142338 w 3581772"/>
                      <a:gd name="connsiteY25" fmla="*/ 224796 h 2358206"/>
                      <a:gd name="connsiteX26" fmla="*/ 1418563 w 3581772"/>
                      <a:gd name="connsiteY26" fmla="*/ 508640 h 2358206"/>
                      <a:gd name="connsiteX27" fmla="*/ 1676400 w 3581772"/>
                      <a:gd name="connsiteY27" fmla="*/ 224796 h 2358206"/>
                      <a:gd name="connsiteX28" fmla="*/ 1142338 w 3581772"/>
                      <a:gd name="connsiteY28" fmla="*/ 224796 h 2358206"/>
                      <a:gd name="connsiteX29" fmla="*/ 1394460 w 3581772"/>
                      <a:gd name="connsiteY29" fmla="*/ 0 h 2358206"/>
                      <a:gd name="connsiteX30" fmla="*/ 2785110 w 3581772"/>
                      <a:gd name="connsiteY30" fmla="*/ 819150 h 2358206"/>
                      <a:gd name="connsiteX31" fmla="*/ 1394460 w 3581772"/>
                      <a:gd name="connsiteY31" fmla="*/ 1638300 h 2358206"/>
                      <a:gd name="connsiteX32" fmla="*/ 616934 w 3581772"/>
                      <a:gd name="connsiteY32" fmla="*/ 1498402 h 2358206"/>
                      <a:gd name="connsiteX33" fmla="*/ 615416 w 3581772"/>
                      <a:gd name="connsiteY33" fmla="*/ 1497664 h 2358206"/>
                      <a:gd name="connsiteX34" fmla="*/ 702572 w 3581772"/>
                      <a:gd name="connsiteY34" fmla="*/ 1568395 h 2358206"/>
                      <a:gd name="connsiteX35" fmla="*/ 2759075 w 3581772"/>
                      <a:gd name="connsiteY35" fmla="*/ 1142366 h 2358206"/>
                      <a:gd name="connsiteX36" fmla="*/ 2590800 w 3581772"/>
                      <a:gd name="connsiteY36" fmla="*/ 1818641 h 2358206"/>
                      <a:gd name="connsiteX37" fmla="*/ 3556001 w 3581772"/>
                      <a:gd name="connsiteY37" fmla="*/ 1463041 h 2358206"/>
                      <a:gd name="connsiteX38" fmla="*/ 2337453 w 3581772"/>
                      <a:gd name="connsiteY38" fmla="*/ 2355316 h 2358206"/>
                      <a:gd name="connsiteX39" fmla="*/ 1173219 w 3581772"/>
                      <a:gd name="connsiteY39" fmla="*/ 2356882 h 2358206"/>
                      <a:gd name="connsiteX40" fmla="*/ 374 w 3581772"/>
                      <a:gd name="connsiteY40" fmla="*/ 1591707 h 2358206"/>
                      <a:gd name="connsiteX41" fmla="*/ 0 w 3581772"/>
                      <a:gd name="connsiteY41" fmla="*/ 853442 h 2358206"/>
                      <a:gd name="connsiteX42" fmla="*/ 6378 w 3581772"/>
                      <a:gd name="connsiteY42" fmla="*/ 852694 h 2358206"/>
                      <a:gd name="connsiteX43" fmla="*/ 3810 w 3581772"/>
                      <a:gd name="connsiteY43" fmla="*/ 819150 h 2358206"/>
                      <a:gd name="connsiteX44" fmla="*/ 1394460 w 3581772"/>
                      <a:gd name="connsiteY44" fmla="*/ 0 h 2358206"/>
                      <a:gd name="connsiteX0" fmla="*/ 1428750 w 3581772"/>
                      <a:gd name="connsiteY0" fmla="*/ 1186821 h 2358204"/>
                      <a:gd name="connsiteX1" fmla="*/ 1170913 w 3581772"/>
                      <a:gd name="connsiteY1" fmla="*/ 1470665 h 2358204"/>
                      <a:gd name="connsiteX2" fmla="*/ 1704975 w 3581772"/>
                      <a:gd name="connsiteY2" fmla="*/ 1470665 h 2358204"/>
                      <a:gd name="connsiteX3" fmla="*/ 1428750 w 3581772"/>
                      <a:gd name="connsiteY3" fmla="*/ 1186821 h 2358204"/>
                      <a:gd name="connsiteX4" fmla="*/ 2399852 w 3581772"/>
                      <a:gd name="connsiteY4" fmla="*/ 1053566 h 2358204"/>
                      <a:gd name="connsiteX5" fmla="*/ 1996988 w 3581772"/>
                      <a:gd name="connsiteY5" fmla="*/ 1054791 h 2358204"/>
                      <a:gd name="connsiteX6" fmla="*/ 2229185 w 3581772"/>
                      <a:gd name="connsiteY6" fmla="*/ 1357085 h 2358204"/>
                      <a:gd name="connsiteX7" fmla="*/ 2399852 w 3581772"/>
                      <a:gd name="connsiteY7" fmla="*/ 1053566 h 2358204"/>
                      <a:gd name="connsiteX8" fmla="*/ 750090 w 3581772"/>
                      <a:gd name="connsiteY8" fmla="*/ 1053566 h 2358204"/>
                      <a:gd name="connsiteX9" fmla="*/ 347226 w 3581772"/>
                      <a:gd name="connsiteY9" fmla="*/ 1054791 h 2358204"/>
                      <a:gd name="connsiteX10" fmla="*/ 579423 w 3581772"/>
                      <a:gd name="connsiteY10" fmla="*/ 1357085 h 2358204"/>
                      <a:gd name="connsiteX11" fmla="*/ 750090 w 3581772"/>
                      <a:gd name="connsiteY11" fmla="*/ 1053566 h 2358204"/>
                      <a:gd name="connsiteX12" fmla="*/ 1394460 w 3581772"/>
                      <a:gd name="connsiteY12" fmla="*/ 620083 h 2358204"/>
                      <a:gd name="connsiteX13" fmla="*/ 975650 w 3581772"/>
                      <a:gd name="connsiteY13" fmla="*/ 866780 h 2358204"/>
                      <a:gd name="connsiteX14" fmla="*/ 1394460 w 3581772"/>
                      <a:gd name="connsiteY14" fmla="*/ 1113477 h 2358204"/>
                      <a:gd name="connsiteX15" fmla="*/ 1813270 w 3581772"/>
                      <a:gd name="connsiteY15" fmla="*/ 866780 h 2358204"/>
                      <a:gd name="connsiteX16" fmla="*/ 1394460 w 3581772"/>
                      <a:gd name="connsiteY16" fmla="*/ 620083 h 2358204"/>
                      <a:gd name="connsiteX17" fmla="*/ 2276550 w 3581772"/>
                      <a:gd name="connsiteY17" fmla="*/ 413030 h 2358204"/>
                      <a:gd name="connsiteX18" fmla="*/ 2050809 w 3581772"/>
                      <a:gd name="connsiteY18" fmla="*/ 730617 h 2358204"/>
                      <a:gd name="connsiteX19" fmla="*/ 2477524 w 3581772"/>
                      <a:gd name="connsiteY19" fmla="*/ 728051 h 2358204"/>
                      <a:gd name="connsiteX20" fmla="*/ 2276550 w 3581772"/>
                      <a:gd name="connsiteY20" fmla="*/ 413030 h 2358204"/>
                      <a:gd name="connsiteX21" fmla="*/ 581095 w 3581772"/>
                      <a:gd name="connsiteY21" fmla="*/ 402408 h 2358204"/>
                      <a:gd name="connsiteX22" fmla="*/ 341755 w 3581772"/>
                      <a:gd name="connsiteY22" fmla="*/ 709464 h 2358204"/>
                      <a:gd name="connsiteX23" fmla="*/ 754143 w 3581772"/>
                      <a:gd name="connsiteY23" fmla="*/ 710688 h 2358204"/>
                      <a:gd name="connsiteX24" fmla="*/ 581095 w 3581772"/>
                      <a:gd name="connsiteY24" fmla="*/ 402408 h 2358204"/>
                      <a:gd name="connsiteX25" fmla="*/ 1142338 w 3581772"/>
                      <a:gd name="connsiteY25" fmla="*/ 224796 h 2358204"/>
                      <a:gd name="connsiteX26" fmla="*/ 1418563 w 3581772"/>
                      <a:gd name="connsiteY26" fmla="*/ 508640 h 2358204"/>
                      <a:gd name="connsiteX27" fmla="*/ 1676400 w 3581772"/>
                      <a:gd name="connsiteY27" fmla="*/ 224796 h 2358204"/>
                      <a:gd name="connsiteX28" fmla="*/ 1142338 w 3581772"/>
                      <a:gd name="connsiteY28" fmla="*/ 224796 h 2358204"/>
                      <a:gd name="connsiteX29" fmla="*/ 1394460 w 3581772"/>
                      <a:gd name="connsiteY29" fmla="*/ 0 h 2358204"/>
                      <a:gd name="connsiteX30" fmla="*/ 2785110 w 3581772"/>
                      <a:gd name="connsiteY30" fmla="*/ 819150 h 2358204"/>
                      <a:gd name="connsiteX31" fmla="*/ 1394460 w 3581772"/>
                      <a:gd name="connsiteY31" fmla="*/ 1638300 h 2358204"/>
                      <a:gd name="connsiteX32" fmla="*/ 616934 w 3581772"/>
                      <a:gd name="connsiteY32" fmla="*/ 1498402 h 2358204"/>
                      <a:gd name="connsiteX33" fmla="*/ 615416 w 3581772"/>
                      <a:gd name="connsiteY33" fmla="*/ 1497664 h 2358204"/>
                      <a:gd name="connsiteX34" fmla="*/ 702572 w 3581772"/>
                      <a:gd name="connsiteY34" fmla="*/ 1568395 h 2358204"/>
                      <a:gd name="connsiteX35" fmla="*/ 2759075 w 3581772"/>
                      <a:gd name="connsiteY35" fmla="*/ 1142366 h 2358204"/>
                      <a:gd name="connsiteX36" fmla="*/ 2590800 w 3581772"/>
                      <a:gd name="connsiteY36" fmla="*/ 1818641 h 2358204"/>
                      <a:gd name="connsiteX37" fmla="*/ 3556001 w 3581772"/>
                      <a:gd name="connsiteY37" fmla="*/ 1463041 h 2358204"/>
                      <a:gd name="connsiteX38" fmla="*/ 2337453 w 3581772"/>
                      <a:gd name="connsiteY38" fmla="*/ 2355316 h 2358204"/>
                      <a:gd name="connsiteX39" fmla="*/ 1173219 w 3581772"/>
                      <a:gd name="connsiteY39" fmla="*/ 2356882 h 2358204"/>
                      <a:gd name="connsiteX40" fmla="*/ 374 w 3581772"/>
                      <a:gd name="connsiteY40" fmla="*/ 1591707 h 2358204"/>
                      <a:gd name="connsiteX41" fmla="*/ 0 w 3581772"/>
                      <a:gd name="connsiteY41" fmla="*/ 853442 h 2358204"/>
                      <a:gd name="connsiteX42" fmla="*/ 6378 w 3581772"/>
                      <a:gd name="connsiteY42" fmla="*/ 852694 h 2358204"/>
                      <a:gd name="connsiteX43" fmla="*/ 3810 w 3581772"/>
                      <a:gd name="connsiteY43" fmla="*/ 819150 h 2358204"/>
                      <a:gd name="connsiteX44" fmla="*/ 1394460 w 3581772"/>
                      <a:gd name="connsiteY44" fmla="*/ 0 h 2358204"/>
                      <a:gd name="connsiteX0" fmla="*/ 1428750 w 3581772"/>
                      <a:gd name="connsiteY0" fmla="*/ 1186821 h 2358206"/>
                      <a:gd name="connsiteX1" fmla="*/ 1170913 w 3581772"/>
                      <a:gd name="connsiteY1" fmla="*/ 1470665 h 2358206"/>
                      <a:gd name="connsiteX2" fmla="*/ 1704975 w 3581772"/>
                      <a:gd name="connsiteY2" fmla="*/ 1470665 h 2358206"/>
                      <a:gd name="connsiteX3" fmla="*/ 1428750 w 3581772"/>
                      <a:gd name="connsiteY3" fmla="*/ 1186821 h 2358206"/>
                      <a:gd name="connsiteX4" fmla="*/ 2399852 w 3581772"/>
                      <a:gd name="connsiteY4" fmla="*/ 1053566 h 2358206"/>
                      <a:gd name="connsiteX5" fmla="*/ 1996988 w 3581772"/>
                      <a:gd name="connsiteY5" fmla="*/ 1054791 h 2358206"/>
                      <a:gd name="connsiteX6" fmla="*/ 2229185 w 3581772"/>
                      <a:gd name="connsiteY6" fmla="*/ 1357085 h 2358206"/>
                      <a:gd name="connsiteX7" fmla="*/ 2399852 w 3581772"/>
                      <a:gd name="connsiteY7" fmla="*/ 1053566 h 2358206"/>
                      <a:gd name="connsiteX8" fmla="*/ 750090 w 3581772"/>
                      <a:gd name="connsiteY8" fmla="*/ 1053566 h 2358206"/>
                      <a:gd name="connsiteX9" fmla="*/ 347226 w 3581772"/>
                      <a:gd name="connsiteY9" fmla="*/ 1054791 h 2358206"/>
                      <a:gd name="connsiteX10" fmla="*/ 579423 w 3581772"/>
                      <a:gd name="connsiteY10" fmla="*/ 1357085 h 2358206"/>
                      <a:gd name="connsiteX11" fmla="*/ 750090 w 3581772"/>
                      <a:gd name="connsiteY11" fmla="*/ 1053566 h 2358206"/>
                      <a:gd name="connsiteX12" fmla="*/ 1394460 w 3581772"/>
                      <a:gd name="connsiteY12" fmla="*/ 620083 h 2358206"/>
                      <a:gd name="connsiteX13" fmla="*/ 975650 w 3581772"/>
                      <a:gd name="connsiteY13" fmla="*/ 866780 h 2358206"/>
                      <a:gd name="connsiteX14" fmla="*/ 1394460 w 3581772"/>
                      <a:gd name="connsiteY14" fmla="*/ 1113477 h 2358206"/>
                      <a:gd name="connsiteX15" fmla="*/ 1813270 w 3581772"/>
                      <a:gd name="connsiteY15" fmla="*/ 866780 h 2358206"/>
                      <a:gd name="connsiteX16" fmla="*/ 1394460 w 3581772"/>
                      <a:gd name="connsiteY16" fmla="*/ 620083 h 2358206"/>
                      <a:gd name="connsiteX17" fmla="*/ 2276550 w 3581772"/>
                      <a:gd name="connsiteY17" fmla="*/ 413030 h 2358206"/>
                      <a:gd name="connsiteX18" fmla="*/ 2050809 w 3581772"/>
                      <a:gd name="connsiteY18" fmla="*/ 730617 h 2358206"/>
                      <a:gd name="connsiteX19" fmla="*/ 2477524 w 3581772"/>
                      <a:gd name="connsiteY19" fmla="*/ 728051 h 2358206"/>
                      <a:gd name="connsiteX20" fmla="*/ 2276550 w 3581772"/>
                      <a:gd name="connsiteY20" fmla="*/ 413030 h 2358206"/>
                      <a:gd name="connsiteX21" fmla="*/ 581095 w 3581772"/>
                      <a:gd name="connsiteY21" fmla="*/ 402408 h 2358206"/>
                      <a:gd name="connsiteX22" fmla="*/ 341755 w 3581772"/>
                      <a:gd name="connsiteY22" fmla="*/ 709464 h 2358206"/>
                      <a:gd name="connsiteX23" fmla="*/ 754143 w 3581772"/>
                      <a:gd name="connsiteY23" fmla="*/ 710688 h 2358206"/>
                      <a:gd name="connsiteX24" fmla="*/ 581095 w 3581772"/>
                      <a:gd name="connsiteY24" fmla="*/ 402408 h 2358206"/>
                      <a:gd name="connsiteX25" fmla="*/ 1142338 w 3581772"/>
                      <a:gd name="connsiteY25" fmla="*/ 224796 h 2358206"/>
                      <a:gd name="connsiteX26" fmla="*/ 1418563 w 3581772"/>
                      <a:gd name="connsiteY26" fmla="*/ 508640 h 2358206"/>
                      <a:gd name="connsiteX27" fmla="*/ 1676400 w 3581772"/>
                      <a:gd name="connsiteY27" fmla="*/ 224796 h 2358206"/>
                      <a:gd name="connsiteX28" fmla="*/ 1142338 w 3581772"/>
                      <a:gd name="connsiteY28" fmla="*/ 224796 h 2358206"/>
                      <a:gd name="connsiteX29" fmla="*/ 1394460 w 3581772"/>
                      <a:gd name="connsiteY29" fmla="*/ 0 h 2358206"/>
                      <a:gd name="connsiteX30" fmla="*/ 2785110 w 3581772"/>
                      <a:gd name="connsiteY30" fmla="*/ 819150 h 2358206"/>
                      <a:gd name="connsiteX31" fmla="*/ 1394460 w 3581772"/>
                      <a:gd name="connsiteY31" fmla="*/ 1638300 h 2358206"/>
                      <a:gd name="connsiteX32" fmla="*/ 616934 w 3581772"/>
                      <a:gd name="connsiteY32" fmla="*/ 1498402 h 2358206"/>
                      <a:gd name="connsiteX33" fmla="*/ 615416 w 3581772"/>
                      <a:gd name="connsiteY33" fmla="*/ 1497664 h 2358206"/>
                      <a:gd name="connsiteX34" fmla="*/ 702572 w 3581772"/>
                      <a:gd name="connsiteY34" fmla="*/ 1568395 h 2358206"/>
                      <a:gd name="connsiteX35" fmla="*/ 2759075 w 3581772"/>
                      <a:gd name="connsiteY35" fmla="*/ 1142366 h 2358206"/>
                      <a:gd name="connsiteX36" fmla="*/ 2590800 w 3581772"/>
                      <a:gd name="connsiteY36" fmla="*/ 1818641 h 2358206"/>
                      <a:gd name="connsiteX37" fmla="*/ 3556001 w 3581772"/>
                      <a:gd name="connsiteY37" fmla="*/ 1463041 h 2358206"/>
                      <a:gd name="connsiteX38" fmla="*/ 2337453 w 3581772"/>
                      <a:gd name="connsiteY38" fmla="*/ 2355316 h 2358206"/>
                      <a:gd name="connsiteX39" fmla="*/ 1173219 w 3581772"/>
                      <a:gd name="connsiteY39" fmla="*/ 2356882 h 2358206"/>
                      <a:gd name="connsiteX40" fmla="*/ 374 w 3581772"/>
                      <a:gd name="connsiteY40" fmla="*/ 1591707 h 2358206"/>
                      <a:gd name="connsiteX41" fmla="*/ 0 w 3581772"/>
                      <a:gd name="connsiteY41" fmla="*/ 853442 h 2358206"/>
                      <a:gd name="connsiteX42" fmla="*/ 6378 w 3581772"/>
                      <a:gd name="connsiteY42" fmla="*/ 852694 h 2358206"/>
                      <a:gd name="connsiteX43" fmla="*/ 3810 w 3581772"/>
                      <a:gd name="connsiteY43" fmla="*/ 819150 h 2358206"/>
                      <a:gd name="connsiteX44" fmla="*/ 1394460 w 3581772"/>
                      <a:gd name="connsiteY44" fmla="*/ 0 h 2358206"/>
                      <a:gd name="connsiteX0" fmla="*/ 1428750 w 3581772"/>
                      <a:gd name="connsiteY0" fmla="*/ 1186821 h 2358204"/>
                      <a:gd name="connsiteX1" fmla="*/ 1170913 w 3581772"/>
                      <a:gd name="connsiteY1" fmla="*/ 1470665 h 2358204"/>
                      <a:gd name="connsiteX2" fmla="*/ 1704975 w 3581772"/>
                      <a:gd name="connsiteY2" fmla="*/ 1470665 h 2358204"/>
                      <a:gd name="connsiteX3" fmla="*/ 1428750 w 3581772"/>
                      <a:gd name="connsiteY3" fmla="*/ 1186821 h 2358204"/>
                      <a:gd name="connsiteX4" fmla="*/ 2399852 w 3581772"/>
                      <a:gd name="connsiteY4" fmla="*/ 1053566 h 2358204"/>
                      <a:gd name="connsiteX5" fmla="*/ 1996988 w 3581772"/>
                      <a:gd name="connsiteY5" fmla="*/ 1054791 h 2358204"/>
                      <a:gd name="connsiteX6" fmla="*/ 2229185 w 3581772"/>
                      <a:gd name="connsiteY6" fmla="*/ 1357085 h 2358204"/>
                      <a:gd name="connsiteX7" fmla="*/ 2399852 w 3581772"/>
                      <a:gd name="connsiteY7" fmla="*/ 1053566 h 2358204"/>
                      <a:gd name="connsiteX8" fmla="*/ 750090 w 3581772"/>
                      <a:gd name="connsiteY8" fmla="*/ 1053566 h 2358204"/>
                      <a:gd name="connsiteX9" fmla="*/ 347226 w 3581772"/>
                      <a:gd name="connsiteY9" fmla="*/ 1054791 h 2358204"/>
                      <a:gd name="connsiteX10" fmla="*/ 579423 w 3581772"/>
                      <a:gd name="connsiteY10" fmla="*/ 1357085 h 2358204"/>
                      <a:gd name="connsiteX11" fmla="*/ 750090 w 3581772"/>
                      <a:gd name="connsiteY11" fmla="*/ 1053566 h 2358204"/>
                      <a:gd name="connsiteX12" fmla="*/ 1394460 w 3581772"/>
                      <a:gd name="connsiteY12" fmla="*/ 620083 h 2358204"/>
                      <a:gd name="connsiteX13" fmla="*/ 975650 w 3581772"/>
                      <a:gd name="connsiteY13" fmla="*/ 866780 h 2358204"/>
                      <a:gd name="connsiteX14" fmla="*/ 1394460 w 3581772"/>
                      <a:gd name="connsiteY14" fmla="*/ 1113477 h 2358204"/>
                      <a:gd name="connsiteX15" fmla="*/ 1813270 w 3581772"/>
                      <a:gd name="connsiteY15" fmla="*/ 866780 h 2358204"/>
                      <a:gd name="connsiteX16" fmla="*/ 1394460 w 3581772"/>
                      <a:gd name="connsiteY16" fmla="*/ 620083 h 2358204"/>
                      <a:gd name="connsiteX17" fmla="*/ 2276550 w 3581772"/>
                      <a:gd name="connsiteY17" fmla="*/ 413030 h 2358204"/>
                      <a:gd name="connsiteX18" fmla="*/ 2050809 w 3581772"/>
                      <a:gd name="connsiteY18" fmla="*/ 730617 h 2358204"/>
                      <a:gd name="connsiteX19" fmla="*/ 2477524 w 3581772"/>
                      <a:gd name="connsiteY19" fmla="*/ 728051 h 2358204"/>
                      <a:gd name="connsiteX20" fmla="*/ 2276550 w 3581772"/>
                      <a:gd name="connsiteY20" fmla="*/ 413030 h 2358204"/>
                      <a:gd name="connsiteX21" fmla="*/ 581095 w 3581772"/>
                      <a:gd name="connsiteY21" fmla="*/ 402408 h 2358204"/>
                      <a:gd name="connsiteX22" fmla="*/ 341755 w 3581772"/>
                      <a:gd name="connsiteY22" fmla="*/ 709464 h 2358204"/>
                      <a:gd name="connsiteX23" fmla="*/ 754143 w 3581772"/>
                      <a:gd name="connsiteY23" fmla="*/ 710688 h 2358204"/>
                      <a:gd name="connsiteX24" fmla="*/ 581095 w 3581772"/>
                      <a:gd name="connsiteY24" fmla="*/ 402408 h 2358204"/>
                      <a:gd name="connsiteX25" fmla="*/ 1142338 w 3581772"/>
                      <a:gd name="connsiteY25" fmla="*/ 224796 h 2358204"/>
                      <a:gd name="connsiteX26" fmla="*/ 1418563 w 3581772"/>
                      <a:gd name="connsiteY26" fmla="*/ 508640 h 2358204"/>
                      <a:gd name="connsiteX27" fmla="*/ 1676400 w 3581772"/>
                      <a:gd name="connsiteY27" fmla="*/ 224796 h 2358204"/>
                      <a:gd name="connsiteX28" fmla="*/ 1142338 w 3581772"/>
                      <a:gd name="connsiteY28" fmla="*/ 224796 h 2358204"/>
                      <a:gd name="connsiteX29" fmla="*/ 1394460 w 3581772"/>
                      <a:gd name="connsiteY29" fmla="*/ 0 h 2358204"/>
                      <a:gd name="connsiteX30" fmla="*/ 2785110 w 3581772"/>
                      <a:gd name="connsiteY30" fmla="*/ 819150 h 2358204"/>
                      <a:gd name="connsiteX31" fmla="*/ 1394460 w 3581772"/>
                      <a:gd name="connsiteY31" fmla="*/ 1638300 h 2358204"/>
                      <a:gd name="connsiteX32" fmla="*/ 616934 w 3581772"/>
                      <a:gd name="connsiteY32" fmla="*/ 1498402 h 2358204"/>
                      <a:gd name="connsiteX33" fmla="*/ 615416 w 3581772"/>
                      <a:gd name="connsiteY33" fmla="*/ 1497664 h 2358204"/>
                      <a:gd name="connsiteX34" fmla="*/ 702572 w 3581772"/>
                      <a:gd name="connsiteY34" fmla="*/ 1568395 h 2358204"/>
                      <a:gd name="connsiteX35" fmla="*/ 2759075 w 3581772"/>
                      <a:gd name="connsiteY35" fmla="*/ 1142366 h 2358204"/>
                      <a:gd name="connsiteX36" fmla="*/ 2590800 w 3581772"/>
                      <a:gd name="connsiteY36" fmla="*/ 1818641 h 2358204"/>
                      <a:gd name="connsiteX37" fmla="*/ 3556001 w 3581772"/>
                      <a:gd name="connsiteY37" fmla="*/ 1463041 h 2358204"/>
                      <a:gd name="connsiteX38" fmla="*/ 2337453 w 3581772"/>
                      <a:gd name="connsiteY38" fmla="*/ 2355316 h 2358204"/>
                      <a:gd name="connsiteX39" fmla="*/ 1173219 w 3581772"/>
                      <a:gd name="connsiteY39" fmla="*/ 2356882 h 2358204"/>
                      <a:gd name="connsiteX40" fmla="*/ 374 w 3581772"/>
                      <a:gd name="connsiteY40" fmla="*/ 1591707 h 2358204"/>
                      <a:gd name="connsiteX41" fmla="*/ 0 w 3581772"/>
                      <a:gd name="connsiteY41" fmla="*/ 853442 h 2358204"/>
                      <a:gd name="connsiteX42" fmla="*/ 6378 w 3581772"/>
                      <a:gd name="connsiteY42" fmla="*/ 852694 h 2358204"/>
                      <a:gd name="connsiteX43" fmla="*/ 3810 w 3581772"/>
                      <a:gd name="connsiteY43" fmla="*/ 819150 h 2358204"/>
                      <a:gd name="connsiteX44" fmla="*/ 1394460 w 3581772"/>
                      <a:gd name="connsiteY44" fmla="*/ 0 h 2358204"/>
                      <a:gd name="connsiteX0" fmla="*/ 1428750 w 3581772"/>
                      <a:gd name="connsiteY0" fmla="*/ 1186821 h 2355315"/>
                      <a:gd name="connsiteX1" fmla="*/ 1170913 w 3581772"/>
                      <a:gd name="connsiteY1" fmla="*/ 1470665 h 2355315"/>
                      <a:gd name="connsiteX2" fmla="*/ 1704975 w 3581772"/>
                      <a:gd name="connsiteY2" fmla="*/ 1470665 h 2355315"/>
                      <a:gd name="connsiteX3" fmla="*/ 1428750 w 3581772"/>
                      <a:gd name="connsiteY3" fmla="*/ 1186821 h 2355315"/>
                      <a:gd name="connsiteX4" fmla="*/ 2399852 w 3581772"/>
                      <a:gd name="connsiteY4" fmla="*/ 1053566 h 2355315"/>
                      <a:gd name="connsiteX5" fmla="*/ 1996988 w 3581772"/>
                      <a:gd name="connsiteY5" fmla="*/ 1054791 h 2355315"/>
                      <a:gd name="connsiteX6" fmla="*/ 2229185 w 3581772"/>
                      <a:gd name="connsiteY6" fmla="*/ 1357085 h 2355315"/>
                      <a:gd name="connsiteX7" fmla="*/ 2399852 w 3581772"/>
                      <a:gd name="connsiteY7" fmla="*/ 1053566 h 2355315"/>
                      <a:gd name="connsiteX8" fmla="*/ 750090 w 3581772"/>
                      <a:gd name="connsiteY8" fmla="*/ 1053566 h 2355315"/>
                      <a:gd name="connsiteX9" fmla="*/ 347226 w 3581772"/>
                      <a:gd name="connsiteY9" fmla="*/ 1054791 h 2355315"/>
                      <a:gd name="connsiteX10" fmla="*/ 579423 w 3581772"/>
                      <a:gd name="connsiteY10" fmla="*/ 1357085 h 2355315"/>
                      <a:gd name="connsiteX11" fmla="*/ 750090 w 3581772"/>
                      <a:gd name="connsiteY11" fmla="*/ 1053566 h 2355315"/>
                      <a:gd name="connsiteX12" fmla="*/ 1394460 w 3581772"/>
                      <a:gd name="connsiteY12" fmla="*/ 620083 h 2355315"/>
                      <a:gd name="connsiteX13" fmla="*/ 975650 w 3581772"/>
                      <a:gd name="connsiteY13" fmla="*/ 866780 h 2355315"/>
                      <a:gd name="connsiteX14" fmla="*/ 1394460 w 3581772"/>
                      <a:gd name="connsiteY14" fmla="*/ 1113477 h 2355315"/>
                      <a:gd name="connsiteX15" fmla="*/ 1813270 w 3581772"/>
                      <a:gd name="connsiteY15" fmla="*/ 866780 h 2355315"/>
                      <a:gd name="connsiteX16" fmla="*/ 1394460 w 3581772"/>
                      <a:gd name="connsiteY16" fmla="*/ 620083 h 2355315"/>
                      <a:gd name="connsiteX17" fmla="*/ 2276550 w 3581772"/>
                      <a:gd name="connsiteY17" fmla="*/ 413030 h 2355315"/>
                      <a:gd name="connsiteX18" fmla="*/ 2050809 w 3581772"/>
                      <a:gd name="connsiteY18" fmla="*/ 730617 h 2355315"/>
                      <a:gd name="connsiteX19" fmla="*/ 2477524 w 3581772"/>
                      <a:gd name="connsiteY19" fmla="*/ 728051 h 2355315"/>
                      <a:gd name="connsiteX20" fmla="*/ 2276550 w 3581772"/>
                      <a:gd name="connsiteY20" fmla="*/ 413030 h 2355315"/>
                      <a:gd name="connsiteX21" fmla="*/ 581095 w 3581772"/>
                      <a:gd name="connsiteY21" fmla="*/ 402408 h 2355315"/>
                      <a:gd name="connsiteX22" fmla="*/ 341755 w 3581772"/>
                      <a:gd name="connsiteY22" fmla="*/ 709464 h 2355315"/>
                      <a:gd name="connsiteX23" fmla="*/ 754143 w 3581772"/>
                      <a:gd name="connsiteY23" fmla="*/ 710688 h 2355315"/>
                      <a:gd name="connsiteX24" fmla="*/ 581095 w 3581772"/>
                      <a:gd name="connsiteY24" fmla="*/ 402408 h 2355315"/>
                      <a:gd name="connsiteX25" fmla="*/ 1142338 w 3581772"/>
                      <a:gd name="connsiteY25" fmla="*/ 224796 h 2355315"/>
                      <a:gd name="connsiteX26" fmla="*/ 1418563 w 3581772"/>
                      <a:gd name="connsiteY26" fmla="*/ 508640 h 2355315"/>
                      <a:gd name="connsiteX27" fmla="*/ 1676400 w 3581772"/>
                      <a:gd name="connsiteY27" fmla="*/ 224796 h 2355315"/>
                      <a:gd name="connsiteX28" fmla="*/ 1142338 w 3581772"/>
                      <a:gd name="connsiteY28" fmla="*/ 224796 h 2355315"/>
                      <a:gd name="connsiteX29" fmla="*/ 1394460 w 3581772"/>
                      <a:gd name="connsiteY29" fmla="*/ 0 h 2355315"/>
                      <a:gd name="connsiteX30" fmla="*/ 2785110 w 3581772"/>
                      <a:gd name="connsiteY30" fmla="*/ 819150 h 2355315"/>
                      <a:gd name="connsiteX31" fmla="*/ 1394460 w 3581772"/>
                      <a:gd name="connsiteY31" fmla="*/ 1638300 h 2355315"/>
                      <a:gd name="connsiteX32" fmla="*/ 616934 w 3581772"/>
                      <a:gd name="connsiteY32" fmla="*/ 1498402 h 2355315"/>
                      <a:gd name="connsiteX33" fmla="*/ 615416 w 3581772"/>
                      <a:gd name="connsiteY33" fmla="*/ 1497664 h 2355315"/>
                      <a:gd name="connsiteX34" fmla="*/ 702572 w 3581772"/>
                      <a:gd name="connsiteY34" fmla="*/ 1568395 h 2355315"/>
                      <a:gd name="connsiteX35" fmla="*/ 2759075 w 3581772"/>
                      <a:gd name="connsiteY35" fmla="*/ 1142366 h 2355315"/>
                      <a:gd name="connsiteX36" fmla="*/ 2590800 w 3581772"/>
                      <a:gd name="connsiteY36" fmla="*/ 1818641 h 2355315"/>
                      <a:gd name="connsiteX37" fmla="*/ 3556001 w 3581772"/>
                      <a:gd name="connsiteY37" fmla="*/ 1463041 h 2355315"/>
                      <a:gd name="connsiteX38" fmla="*/ 2337453 w 3581772"/>
                      <a:gd name="connsiteY38" fmla="*/ 2355316 h 2355315"/>
                      <a:gd name="connsiteX39" fmla="*/ 374 w 3581772"/>
                      <a:gd name="connsiteY39" fmla="*/ 1591707 h 2355315"/>
                      <a:gd name="connsiteX40" fmla="*/ 0 w 3581772"/>
                      <a:gd name="connsiteY40" fmla="*/ 853442 h 2355315"/>
                      <a:gd name="connsiteX41" fmla="*/ 6378 w 3581772"/>
                      <a:gd name="connsiteY41" fmla="*/ 852694 h 2355315"/>
                      <a:gd name="connsiteX42" fmla="*/ 3810 w 3581772"/>
                      <a:gd name="connsiteY42" fmla="*/ 819150 h 2355315"/>
                      <a:gd name="connsiteX43" fmla="*/ 1394460 w 3581772"/>
                      <a:gd name="connsiteY43" fmla="*/ 0 h 2355315"/>
                      <a:gd name="connsiteX0" fmla="*/ 1428750 w 3581772"/>
                      <a:gd name="connsiteY0" fmla="*/ 1186821 h 2355315"/>
                      <a:gd name="connsiteX1" fmla="*/ 1170913 w 3581772"/>
                      <a:gd name="connsiteY1" fmla="*/ 1470665 h 2355315"/>
                      <a:gd name="connsiteX2" fmla="*/ 1704975 w 3581772"/>
                      <a:gd name="connsiteY2" fmla="*/ 1470665 h 2355315"/>
                      <a:gd name="connsiteX3" fmla="*/ 1428750 w 3581772"/>
                      <a:gd name="connsiteY3" fmla="*/ 1186821 h 2355315"/>
                      <a:gd name="connsiteX4" fmla="*/ 2399852 w 3581772"/>
                      <a:gd name="connsiteY4" fmla="*/ 1053566 h 2355315"/>
                      <a:gd name="connsiteX5" fmla="*/ 1996988 w 3581772"/>
                      <a:gd name="connsiteY5" fmla="*/ 1054791 h 2355315"/>
                      <a:gd name="connsiteX6" fmla="*/ 2229185 w 3581772"/>
                      <a:gd name="connsiteY6" fmla="*/ 1357085 h 2355315"/>
                      <a:gd name="connsiteX7" fmla="*/ 2399852 w 3581772"/>
                      <a:gd name="connsiteY7" fmla="*/ 1053566 h 2355315"/>
                      <a:gd name="connsiteX8" fmla="*/ 750090 w 3581772"/>
                      <a:gd name="connsiteY8" fmla="*/ 1053566 h 2355315"/>
                      <a:gd name="connsiteX9" fmla="*/ 347226 w 3581772"/>
                      <a:gd name="connsiteY9" fmla="*/ 1054791 h 2355315"/>
                      <a:gd name="connsiteX10" fmla="*/ 579423 w 3581772"/>
                      <a:gd name="connsiteY10" fmla="*/ 1357085 h 2355315"/>
                      <a:gd name="connsiteX11" fmla="*/ 750090 w 3581772"/>
                      <a:gd name="connsiteY11" fmla="*/ 1053566 h 2355315"/>
                      <a:gd name="connsiteX12" fmla="*/ 1394460 w 3581772"/>
                      <a:gd name="connsiteY12" fmla="*/ 620083 h 2355315"/>
                      <a:gd name="connsiteX13" fmla="*/ 975650 w 3581772"/>
                      <a:gd name="connsiteY13" fmla="*/ 866780 h 2355315"/>
                      <a:gd name="connsiteX14" fmla="*/ 1394460 w 3581772"/>
                      <a:gd name="connsiteY14" fmla="*/ 1113477 h 2355315"/>
                      <a:gd name="connsiteX15" fmla="*/ 1813270 w 3581772"/>
                      <a:gd name="connsiteY15" fmla="*/ 866780 h 2355315"/>
                      <a:gd name="connsiteX16" fmla="*/ 1394460 w 3581772"/>
                      <a:gd name="connsiteY16" fmla="*/ 620083 h 2355315"/>
                      <a:gd name="connsiteX17" fmla="*/ 2276550 w 3581772"/>
                      <a:gd name="connsiteY17" fmla="*/ 413030 h 2355315"/>
                      <a:gd name="connsiteX18" fmla="*/ 2050809 w 3581772"/>
                      <a:gd name="connsiteY18" fmla="*/ 730617 h 2355315"/>
                      <a:gd name="connsiteX19" fmla="*/ 2477524 w 3581772"/>
                      <a:gd name="connsiteY19" fmla="*/ 728051 h 2355315"/>
                      <a:gd name="connsiteX20" fmla="*/ 2276550 w 3581772"/>
                      <a:gd name="connsiteY20" fmla="*/ 413030 h 2355315"/>
                      <a:gd name="connsiteX21" fmla="*/ 581095 w 3581772"/>
                      <a:gd name="connsiteY21" fmla="*/ 402408 h 2355315"/>
                      <a:gd name="connsiteX22" fmla="*/ 341755 w 3581772"/>
                      <a:gd name="connsiteY22" fmla="*/ 709464 h 2355315"/>
                      <a:gd name="connsiteX23" fmla="*/ 754143 w 3581772"/>
                      <a:gd name="connsiteY23" fmla="*/ 710688 h 2355315"/>
                      <a:gd name="connsiteX24" fmla="*/ 581095 w 3581772"/>
                      <a:gd name="connsiteY24" fmla="*/ 402408 h 2355315"/>
                      <a:gd name="connsiteX25" fmla="*/ 1142338 w 3581772"/>
                      <a:gd name="connsiteY25" fmla="*/ 224796 h 2355315"/>
                      <a:gd name="connsiteX26" fmla="*/ 1418563 w 3581772"/>
                      <a:gd name="connsiteY26" fmla="*/ 508640 h 2355315"/>
                      <a:gd name="connsiteX27" fmla="*/ 1676400 w 3581772"/>
                      <a:gd name="connsiteY27" fmla="*/ 224796 h 2355315"/>
                      <a:gd name="connsiteX28" fmla="*/ 1142338 w 3581772"/>
                      <a:gd name="connsiteY28" fmla="*/ 224796 h 2355315"/>
                      <a:gd name="connsiteX29" fmla="*/ 1394460 w 3581772"/>
                      <a:gd name="connsiteY29" fmla="*/ 0 h 2355315"/>
                      <a:gd name="connsiteX30" fmla="*/ 2785110 w 3581772"/>
                      <a:gd name="connsiteY30" fmla="*/ 819150 h 2355315"/>
                      <a:gd name="connsiteX31" fmla="*/ 1394460 w 3581772"/>
                      <a:gd name="connsiteY31" fmla="*/ 1638300 h 2355315"/>
                      <a:gd name="connsiteX32" fmla="*/ 616934 w 3581772"/>
                      <a:gd name="connsiteY32" fmla="*/ 1498402 h 2355315"/>
                      <a:gd name="connsiteX33" fmla="*/ 615416 w 3581772"/>
                      <a:gd name="connsiteY33" fmla="*/ 1497664 h 2355315"/>
                      <a:gd name="connsiteX34" fmla="*/ 702572 w 3581772"/>
                      <a:gd name="connsiteY34" fmla="*/ 1568395 h 2355315"/>
                      <a:gd name="connsiteX35" fmla="*/ 2759075 w 3581772"/>
                      <a:gd name="connsiteY35" fmla="*/ 1142366 h 2355315"/>
                      <a:gd name="connsiteX36" fmla="*/ 2590800 w 3581772"/>
                      <a:gd name="connsiteY36" fmla="*/ 1818641 h 2355315"/>
                      <a:gd name="connsiteX37" fmla="*/ 3556001 w 3581772"/>
                      <a:gd name="connsiteY37" fmla="*/ 1463041 h 2355315"/>
                      <a:gd name="connsiteX38" fmla="*/ 2337453 w 3581772"/>
                      <a:gd name="connsiteY38" fmla="*/ 2355316 h 2355315"/>
                      <a:gd name="connsiteX39" fmla="*/ 374 w 3581772"/>
                      <a:gd name="connsiteY39" fmla="*/ 1591707 h 2355315"/>
                      <a:gd name="connsiteX40" fmla="*/ 0 w 3581772"/>
                      <a:gd name="connsiteY40" fmla="*/ 853442 h 2355315"/>
                      <a:gd name="connsiteX41" fmla="*/ 6378 w 3581772"/>
                      <a:gd name="connsiteY41" fmla="*/ 852694 h 2355315"/>
                      <a:gd name="connsiteX42" fmla="*/ 3810 w 3581772"/>
                      <a:gd name="connsiteY42" fmla="*/ 819150 h 2355315"/>
                      <a:gd name="connsiteX43" fmla="*/ 1394460 w 3581772"/>
                      <a:gd name="connsiteY43" fmla="*/ 0 h 2355315"/>
                      <a:gd name="connsiteX0" fmla="*/ 1428750 w 3581772"/>
                      <a:gd name="connsiteY0" fmla="*/ 1186821 h 2360562"/>
                      <a:gd name="connsiteX1" fmla="*/ 1170913 w 3581772"/>
                      <a:gd name="connsiteY1" fmla="*/ 1470665 h 2360562"/>
                      <a:gd name="connsiteX2" fmla="*/ 1704975 w 3581772"/>
                      <a:gd name="connsiteY2" fmla="*/ 1470665 h 2360562"/>
                      <a:gd name="connsiteX3" fmla="*/ 1428750 w 3581772"/>
                      <a:gd name="connsiteY3" fmla="*/ 1186821 h 2360562"/>
                      <a:gd name="connsiteX4" fmla="*/ 2399852 w 3581772"/>
                      <a:gd name="connsiteY4" fmla="*/ 1053566 h 2360562"/>
                      <a:gd name="connsiteX5" fmla="*/ 1996988 w 3581772"/>
                      <a:gd name="connsiteY5" fmla="*/ 1054791 h 2360562"/>
                      <a:gd name="connsiteX6" fmla="*/ 2229185 w 3581772"/>
                      <a:gd name="connsiteY6" fmla="*/ 1357085 h 2360562"/>
                      <a:gd name="connsiteX7" fmla="*/ 2399852 w 3581772"/>
                      <a:gd name="connsiteY7" fmla="*/ 1053566 h 2360562"/>
                      <a:gd name="connsiteX8" fmla="*/ 750090 w 3581772"/>
                      <a:gd name="connsiteY8" fmla="*/ 1053566 h 2360562"/>
                      <a:gd name="connsiteX9" fmla="*/ 347226 w 3581772"/>
                      <a:gd name="connsiteY9" fmla="*/ 1054791 h 2360562"/>
                      <a:gd name="connsiteX10" fmla="*/ 579423 w 3581772"/>
                      <a:gd name="connsiteY10" fmla="*/ 1357085 h 2360562"/>
                      <a:gd name="connsiteX11" fmla="*/ 750090 w 3581772"/>
                      <a:gd name="connsiteY11" fmla="*/ 1053566 h 2360562"/>
                      <a:gd name="connsiteX12" fmla="*/ 1394460 w 3581772"/>
                      <a:gd name="connsiteY12" fmla="*/ 620083 h 2360562"/>
                      <a:gd name="connsiteX13" fmla="*/ 975650 w 3581772"/>
                      <a:gd name="connsiteY13" fmla="*/ 866780 h 2360562"/>
                      <a:gd name="connsiteX14" fmla="*/ 1394460 w 3581772"/>
                      <a:gd name="connsiteY14" fmla="*/ 1113477 h 2360562"/>
                      <a:gd name="connsiteX15" fmla="*/ 1813270 w 3581772"/>
                      <a:gd name="connsiteY15" fmla="*/ 866780 h 2360562"/>
                      <a:gd name="connsiteX16" fmla="*/ 1394460 w 3581772"/>
                      <a:gd name="connsiteY16" fmla="*/ 620083 h 2360562"/>
                      <a:gd name="connsiteX17" fmla="*/ 2276550 w 3581772"/>
                      <a:gd name="connsiteY17" fmla="*/ 413030 h 2360562"/>
                      <a:gd name="connsiteX18" fmla="*/ 2050809 w 3581772"/>
                      <a:gd name="connsiteY18" fmla="*/ 730617 h 2360562"/>
                      <a:gd name="connsiteX19" fmla="*/ 2477524 w 3581772"/>
                      <a:gd name="connsiteY19" fmla="*/ 728051 h 2360562"/>
                      <a:gd name="connsiteX20" fmla="*/ 2276550 w 3581772"/>
                      <a:gd name="connsiteY20" fmla="*/ 413030 h 2360562"/>
                      <a:gd name="connsiteX21" fmla="*/ 581095 w 3581772"/>
                      <a:gd name="connsiteY21" fmla="*/ 402408 h 2360562"/>
                      <a:gd name="connsiteX22" fmla="*/ 341755 w 3581772"/>
                      <a:gd name="connsiteY22" fmla="*/ 709464 h 2360562"/>
                      <a:gd name="connsiteX23" fmla="*/ 754143 w 3581772"/>
                      <a:gd name="connsiteY23" fmla="*/ 710688 h 2360562"/>
                      <a:gd name="connsiteX24" fmla="*/ 581095 w 3581772"/>
                      <a:gd name="connsiteY24" fmla="*/ 402408 h 2360562"/>
                      <a:gd name="connsiteX25" fmla="*/ 1142338 w 3581772"/>
                      <a:gd name="connsiteY25" fmla="*/ 224796 h 2360562"/>
                      <a:gd name="connsiteX26" fmla="*/ 1418563 w 3581772"/>
                      <a:gd name="connsiteY26" fmla="*/ 508640 h 2360562"/>
                      <a:gd name="connsiteX27" fmla="*/ 1676400 w 3581772"/>
                      <a:gd name="connsiteY27" fmla="*/ 224796 h 2360562"/>
                      <a:gd name="connsiteX28" fmla="*/ 1142338 w 3581772"/>
                      <a:gd name="connsiteY28" fmla="*/ 224796 h 2360562"/>
                      <a:gd name="connsiteX29" fmla="*/ 1394460 w 3581772"/>
                      <a:gd name="connsiteY29" fmla="*/ 0 h 2360562"/>
                      <a:gd name="connsiteX30" fmla="*/ 2785110 w 3581772"/>
                      <a:gd name="connsiteY30" fmla="*/ 819150 h 2360562"/>
                      <a:gd name="connsiteX31" fmla="*/ 1394460 w 3581772"/>
                      <a:gd name="connsiteY31" fmla="*/ 1638300 h 2360562"/>
                      <a:gd name="connsiteX32" fmla="*/ 616934 w 3581772"/>
                      <a:gd name="connsiteY32" fmla="*/ 1498402 h 2360562"/>
                      <a:gd name="connsiteX33" fmla="*/ 615416 w 3581772"/>
                      <a:gd name="connsiteY33" fmla="*/ 1497664 h 2360562"/>
                      <a:gd name="connsiteX34" fmla="*/ 702572 w 3581772"/>
                      <a:gd name="connsiteY34" fmla="*/ 1568395 h 2360562"/>
                      <a:gd name="connsiteX35" fmla="*/ 2759075 w 3581772"/>
                      <a:gd name="connsiteY35" fmla="*/ 1142366 h 2360562"/>
                      <a:gd name="connsiteX36" fmla="*/ 2590800 w 3581772"/>
                      <a:gd name="connsiteY36" fmla="*/ 1818641 h 2360562"/>
                      <a:gd name="connsiteX37" fmla="*/ 3556001 w 3581772"/>
                      <a:gd name="connsiteY37" fmla="*/ 1463041 h 2360562"/>
                      <a:gd name="connsiteX38" fmla="*/ 2337453 w 3581772"/>
                      <a:gd name="connsiteY38" fmla="*/ 2355316 h 2360562"/>
                      <a:gd name="connsiteX39" fmla="*/ 374 w 3581772"/>
                      <a:gd name="connsiteY39" fmla="*/ 1591707 h 2360562"/>
                      <a:gd name="connsiteX40" fmla="*/ 0 w 3581772"/>
                      <a:gd name="connsiteY40" fmla="*/ 853442 h 2360562"/>
                      <a:gd name="connsiteX41" fmla="*/ 6378 w 3581772"/>
                      <a:gd name="connsiteY41" fmla="*/ 852694 h 2360562"/>
                      <a:gd name="connsiteX42" fmla="*/ 3810 w 3581772"/>
                      <a:gd name="connsiteY42" fmla="*/ 819150 h 2360562"/>
                      <a:gd name="connsiteX43" fmla="*/ 1394460 w 3581772"/>
                      <a:gd name="connsiteY43" fmla="*/ 0 h 2360562"/>
                      <a:gd name="connsiteX0" fmla="*/ 1428750 w 3581772"/>
                      <a:gd name="connsiteY0" fmla="*/ 1186821 h 2375488"/>
                      <a:gd name="connsiteX1" fmla="*/ 1170913 w 3581772"/>
                      <a:gd name="connsiteY1" fmla="*/ 1470665 h 2375488"/>
                      <a:gd name="connsiteX2" fmla="*/ 1704975 w 3581772"/>
                      <a:gd name="connsiteY2" fmla="*/ 1470665 h 2375488"/>
                      <a:gd name="connsiteX3" fmla="*/ 1428750 w 3581772"/>
                      <a:gd name="connsiteY3" fmla="*/ 1186821 h 2375488"/>
                      <a:gd name="connsiteX4" fmla="*/ 2399852 w 3581772"/>
                      <a:gd name="connsiteY4" fmla="*/ 1053566 h 2375488"/>
                      <a:gd name="connsiteX5" fmla="*/ 1996988 w 3581772"/>
                      <a:gd name="connsiteY5" fmla="*/ 1054791 h 2375488"/>
                      <a:gd name="connsiteX6" fmla="*/ 2229185 w 3581772"/>
                      <a:gd name="connsiteY6" fmla="*/ 1357085 h 2375488"/>
                      <a:gd name="connsiteX7" fmla="*/ 2399852 w 3581772"/>
                      <a:gd name="connsiteY7" fmla="*/ 1053566 h 2375488"/>
                      <a:gd name="connsiteX8" fmla="*/ 750090 w 3581772"/>
                      <a:gd name="connsiteY8" fmla="*/ 1053566 h 2375488"/>
                      <a:gd name="connsiteX9" fmla="*/ 347226 w 3581772"/>
                      <a:gd name="connsiteY9" fmla="*/ 1054791 h 2375488"/>
                      <a:gd name="connsiteX10" fmla="*/ 579423 w 3581772"/>
                      <a:gd name="connsiteY10" fmla="*/ 1357085 h 2375488"/>
                      <a:gd name="connsiteX11" fmla="*/ 750090 w 3581772"/>
                      <a:gd name="connsiteY11" fmla="*/ 1053566 h 2375488"/>
                      <a:gd name="connsiteX12" fmla="*/ 1394460 w 3581772"/>
                      <a:gd name="connsiteY12" fmla="*/ 620083 h 2375488"/>
                      <a:gd name="connsiteX13" fmla="*/ 975650 w 3581772"/>
                      <a:gd name="connsiteY13" fmla="*/ 866780 h 2375488"/>
                      <a:gd name="connsiteX14" fmla="*/ 1394460 w 3581772"/>
                      <a:gd name="connsiteY14" fmla="*/ 1113477 h 2375488"/>
                      <a:gd name="connsiteX15" fmla="*/ 1813270 w 3581772"/>
                      <a:gd name="connsiteY15" fmla="*/ 866780 h 2375488"/>
                      <a:gd name="connsiteX16" fmla="*/ 1394460 w 3581772"/>
                      <a:gd name="connsiteY16" fmla="*/ 620083 h 2375488"/>
                      <a:gd name="connsiteX17" fmla="*/ 2276550 w 3581772"/>
                      <a:gd name="connsiteY17" fmla="*/ 413030 h 2375488"/>
                      <a:gd name="connsiteX18" fmla="*/ 2050809 w 3581772"/>
                      <a:gd name="connsiteY18" fmla="*/ 730617 h 2375488"/>
                      <a:gd name="connsiteX19" fmla="*/ 2477524 w 3581772"/>
                      <a:gd name="connsiteY19" fmla="*/ 728051 h 2375488"/>
                      <a:gd name="connsiteX20" fmla="*/ 2276550 w 3581772"/>
                      <a:gd name="connsiteY20" fmla="*/ 413030 h 2375488"/>
                      <a:gd name="connsiteX21" fmla="*/ 581095 w 3581772"/>
                      <a:gd name="connsiteY21" fmla="*/ 402408 h 2375488"/>
                      <a:gd name="connsiteX22" fmla="*/ 341755 w 3581772"/>
                      <a:gd name="connsiteY22" fmla="*/ 709464 h 2375488"/>
                      <a:gd name="connsiteX23" fmla="*/ 754143 w 3581772"/>
                      <a:gd name="connsiteY23" fmla="*/ 710688 h 2375488"/>
                      <a:gd name="connsiteX24" fmla="*/ 581095 w 3581772"/>
                      <a:gd name="connsiteY24" fmla="*/ 402408 h 2375488"/>
                      <a:gd name="connsiteX25" fmla="*/ 1142338 w 3581772"/>
                      <a:gd name="connsiteY25" fmla="*/ 224796 h 2375488"/>
                      <a:gd name="connsiteX26" fmla="*/ 1418563 w 3581772"/>
                      <a:gd name="connsiteY26" fmla="*/ 508640 h 2375488"/>
                      <a:gd name="connsiteX27" fmla="*/ 1676400 w 3581772"/>
                      <a:gd name="connsiteY27" fmla="*/ 224796 h 2375488"/>
                      <a:gd name="connsiteX28" fmla="*/ 1142338 w 3581772"/>
                      <a:gd name="connsiteY28" fmla="*/ 224796 h 2375488"/>
                      <a:gd name="connsiteX29" fmla="*/ 1394460 w 3581772"/>
                      <a:gd name="connsiteY29" fmla="*/ 0 h 2375488"/>
                      <a:gd name="connsiteX30" fmla="*/ 2785110 w 3581772"/>
                      <a:gd name="connsiteY30" fmla="*/ 819150 h 2375488"/>
                      <a:gd name="connsiteX31" fmla="*/ 1394460 w 3581772"/>
                      <a:gd name="connsiteY31" fmla="*/ 1638300 h 2375488"/>
                      <a:gd name="connsiteX32" fmla="*/ 616934 w 3581772"/>
                      <a:gd name="connsiteY32" fmla="*/ 1498402 h 2375488"/>
                      <a:gd name="connsiteX33" fmla="*/ 615416 w 3581772"/>
                      <a:gd name="connsiteY33" fmla="*/ 1497664 h 2375488"/>
                      <a:gd name="connsiteX34" fmla="*/ 702572 w 3581772"/>
                      <a:gd name="connsiteY34" fmla="*/ 1568395 h 2375488"/>
                      <a:gd name="connsiteX35" fmla="*/ 2759075 w 3581772"/>
                      <a:gd name="connsiteY35" fmla="*/ 1142366 h 2375488"/>
                      <a:gd name="connsiteX36" fmla="*/ 2590800 w 3581772"/>
                      <a:gd name="connsiteY36" fmla="*/ 1818641 h 2375488"/>
                      <a:gd name="connsiteX37" fmla="*/ 3556001 w 3581772"/>
                      <a:gd name="connsiteY37" fmla="*/ 1463041 h 2375488"/>
                      <a:gd name="connsiteX38" fmla="*/ 2337453 w 3581772"/>
                      <a:gd name="connsiteY38" fmla="*/ 2355316 h 2375488"/>
                      <a:gd name="connsiteX39" fmla="*/ 374 w 3581772"/>
                      <a:gd name="connsiteY39" fmla="*/ 1591707 h 2375488"/>
                      <a:gd name="connsiteX40" fmla="*/ 0 w 3581772"/>
                      <a:gd name="connsiteY40" fmla="*/ 853442 h 2375488"/>
                      <a:gd name="connsiteX41" fmla="*/ 6378 w 3581772"/>
                      <a:gd name="connsiteY41" fmla="*/ 852694 h 2375488"/>
                      <a:gd name="connsiteX42" fmla="*/ 3810 w 3581772"/>
                      <a:gd name="connsiteY42" fmla="*/ 819150 h 2375488"/>
                      <a:gd name="connsiteX43" fmla="*/ 1394460 w 3581772"/>
                      <a:gd name="connsiteY43" fmla="*/ 0 h 2375488"/>
                      <a:gd name="connsiteX0" fmla="*/ 1428750 w 3581772"/>
                      <a:gd name="connsiteY0" fmla="*/ 1186821 h 2379272"/>
                      <a:gd name="connsiteX1" fmla="*/ 1170913 w 3581772"/>
                      <a:gd name="connsiteY1" fmla="*/ 1470665 h 2379272"/>
                      <a:gd name="connsiteX2" fmla="*/ 1704975 w 3581772"/>
                      <a:gd name="connsiteY2" fmla="*/ 1470665 h 2379272"/>
                      <a:gd name="connsiteX3" fmla="*/ 1428750 w 3581772"/>
                      <a:gd name="connsiteY3" fmla="*/ 1186821 h 2379272"/>
                      <a:gd name="connsiteX4" fmla="*/ 2399852 w 3581772"/>
                      <a:gd name="connsiteY4" fmla="*/ 1053566 h 2379272"/>
                      <a:gd name="connsiteX5" fmla="*/ 1996988 w 3581772"/>
                      <a:gd name="connsiteY5" fmla="*/ 1054791 h 2379272"/>
                      <a:gd name="connsiteX6" fmla="*/ 2229185 w 3581772"/>
                      <a:gd name="connsiteY6" fmla="*/ 1357085 h 2379272"/>
                      <a:gd name="connsiteX7" fmla="*/ 2399852 w 3581772"/>
                      <a:gd name="connsiteY7" fmla="*/ 1053566 h 2379272"/>
                      <a:gd name="connsiteX8" fmla="*/ 750090 w 3581772"/>
                      <a:gd name="connsiteY8" fmla="*/ 1053566 h 2379272"/>
                      <a:gd name="connsiteX9" fmla="*/ 347226 w 3581772"/>
                      <a:gd name="connsiteY9" fmla="*/ 1054791 h 2379272"/>
                      <a:gd name="connsiteX10" fmla="*/ 579423 w 3581772"/>
                      <a:gd name="connsiteY10" fmla="*/ 1357085 h 2379272"/>
                      <a:gd name="connsiteX11" fmla="*/ 750090 w 3581772"/>
                      <a:gd name="connsiteY11" fmla="*/ 1053566 h 2379272"/>
                      <a:gd name="connsiteX12" fmla="*/ 1394460 w 3581772"/>
                      <a:gd name="connsiteY12" fmla="*/ 620083 h 2379272"/>
                      <a:gd name="connsiteX13" fmla="*/ 975650 w 3581772"/>
                      <a:gd name="connsiteY13" fmla="*/ 866780 h 2379272"/>
                      <a:gd name="connsiteX14" fmla="*/ 1394460 w 3581772"/>
                      <a:gd name="connsiteY14" fmla="*/ 1113477 h 2379272"/>
                      <a:gd name="connsiteX15" fmla="*/ 1813270 w 3581772"/>
                      <a:gd name="connsiteY15" fmla="*/ 866780 h 2379272"/>
                      <a:gd name="connsiteX16" fmla="*/ 1394460 w 3581772"/>
                      <a:gd name="connsiteY16" fmla="*/ 620083 h 2379272"/>
                      <a:gd name="connsiteX17" fmla="*/ 2276550 w 3581772"/>
                      <a:gd name="connsiteY17" fmla="*/ 413030 h 2379272"/>
                      <a:gd name="connsiteX18" fmla="*/ 2050809 w 3581772"/>
                      <a:gd name="connsiteY18" fmla="*/ 730617 h 2379272"/>
                      <a:gd name="connsiteX19" fmla="*/ 2477524 w 3581772"/>
                      <a:gd name="connsiteY19" fmla="*/ 728051 h 2379272"/>
                      <a:gd name="connsiteX20" fmla="*/ 2276550 w 3581772"/>
                      <a:gd name="connsiteY20" fmla="*/ 413030 h 2379272"/>
                      <a:gd name="connsiteX21" fmla="*/ 581095 w 3581772"/>
                      <a:gd name="connsiteY21" fmla="*/ 402408 h 2379272"/>
                      <a:gd name="connsiteX22" fmla="*/ 341755 w 3581772"/>
                      <a:gd name="connsiteY22" fmla="*/ 709464 h 2379272"/>
                      <a:gd name="connsiteX23" fmla="*/ 754143 w 3581772"/>
                      <a:gd name="connsiteY23" fmla="*/ 710688 h 2379272"/>
                      <a:gd name="connsiteX24" fmla="*/ 581095 w 3581772"/>
                      <a:gd name="connsiteY24" fmla="*/ 402408 h 2379272"/>
                      <a:gd name="connsiteX25" fmla="*/ 1142338 w 3581772"/>
                      <a:gd name="connsiteY25" fmla="*/ 224796 h 2379272"/>
                      <a:gd name="connsiteX26" fmla="*/ 1418563 w 3581772"/>
                      <a:gd name="connsiteY26" fmla="*/ 508640 h 2379272"/>
                      <a:gd name="connsiteX27" fmla="*/ 1676400 w 3581772"/>
                      <a:gd name="connsiteY27" fmla="*/ 224796 h 2379272"/>
                      <a:gd name="connsiteX28" fmla="*/ 1142338 w 3581772"/>
                      <a:gd name="connsiteY28" fmla="*/ 224796 h 2379272"/>
                      <a:gd name="connsiteX29" fmla="*/ 1394460 w 3581772"/>
                      <a:gd name="connsiteY29" fmla="*/ 0 h 2379272"/>
                      <a:gd name="connsiteX30" fmla="*/ 2785110 w 3581772"/>
                      <a:gd name="connsiteY30" fmla="*/ 819150 h 2379272"/>
                      <a:gd name="connsiteX31" fmla="*/ 1394460 w 3581772"/>
                      <a:gd name="connsiteY31" fmla="*/ 1638300 h 2379272"/>
                      <a:gd name="connsiteX32" fmla="*/ 616934 w 3581772"/>
                      <a:gd name="connsiteY32" fmla="*/ 1498402 h 2379272"/>
                      <a:gd name="connsiteX33" fmla="*/ 615416 w 3581772"/>
                      <a:gd name="connsiteY33" fmla="*/ 1497664 h 2379272"/>
                      <a:gd name="connsiteX34" fmla="*/ 702572 w 3581772"/>
                      <a:gd name="connsiteY34" fmla="*/ 1568395 h 2379272"/>
                      <a:gd name="connsiteX35" fmla="*/ 2759075 w 3581772"/>
                      <a:gd name="connsiteY35" fmla="*/ 1142366 h 2379272"/>
                      <a:gd name="connsiteX36" fmla="*/ 2590800 w 3581772"/>
                      <a:gd name="connsiteY36" fmla="*/ 1818641 h 2379272"/>
                      <a:gd name="connsiteX37" fmla="*/ 3556001 w 3581772"/>
                      <a:gd name="connsiteY37" fmla="*/ 1463041 h 2379272"/>
                      <a:gd name="connsiteX38" fmla="*/ 2337453 w 3581772"/>
                      <a:gd name="connsiteY38" fmla="*/ 2355316 h 2379272"/>
                      <a:gd name="connsiteX39" fmla="*/ 374 w 3581772"/>
                      <a:gd name="connsiteY39" fmla="*/ 1591707 h 2379272"/>
                      <a:gd name="connsiteX40" fmla="*/ 0 w 3581772"/>
                      <a:gd name="connsiteY40" fmla="*/ 853442 h 2379272"/>
                      <a:gd name="connsiteX41" fmla="*/ 6378 w 3581772"/>
                      <a:gd name="connsiteY41" fmla="*/ 852694 h 2379272"/>
                      <a:gd name="connsiteX42" fmla="*/ 3810 w 3581772"/>
                      <a:gd name="connsiteY42" fmla="*/ 819150 h 2379272"/>
                      <a:gd name="connsiteX43" fmla="*/ 1394460 w 3581772"/>
                      <a:gd name="connsiteY43" fmla="*/ 0 h 2379272"/>
                      <a:gd name="connsiteX0" fmla="*/ 1428750 w 3581772"/>
                      <a:gd name="connsiteY0" fmla="*/ 1186821 h 2375488"/>
                      <a:gd name="connsiteX1" fmla="*/ 1170913 w 3581772"/>
                      <a:gd name="connsiteY1" fmla="*/ 1470665 h 2375488"/>
                      <a:gd name="connsiteX2" fmla="*/ 1704975 w 3581772"/>
                      <a:gd name="connsiteY2" fmla="*/ 1470665 h 2375488"/>
                      <a:gd name="connsiteX3" fmla="*/ 1428750 w 3581772"/>
                      <a:gd name="connsiteY3" fmla="*/ 1186821 h 2375488"/>
                      <a:gd name="connsiteX4" fmla="*/ 2399852 w 3581772"/>
                      <a:gd name="connsiteY4" fmla="*/ 1053566 h 2375488"/>
                      <a:gd name="connsiteX5" fmla="*/ 1996988 w 3581772"/>
                      <a:gd name="connsiteY5" fmla="*/ 1054791 h 2375488"/>
                      <a:gd name="connsiteX6" fmla="*/ 2229185 w 3581772"/>
                      <a:gd name="connsiteY6" fmla="*/ 1357085 h 2375488"/>
                      <a:gd name="connsiteX7" fmla="*/ 2399852 w 3581772"/>
                      <a:gd name="connsiteY7" fmla="*/ 1053566 h 2375488"/>
                      <a:gd name="connsiteX8" fmla="*/ 750090 w 3581772"/>
                      <a:gd name="connsiteY8" fmla="*/ 1053566 h 2375488"/>
                      <a:gd name="connsiteX9" fmla="*/ 347226 w 3581772"/>
                      <a:gd name="connsiteY9" fmla="*/ 1054791 h 2375488"/>
                      <a:gd name="connsiteX10" fmla="*/ 579423 w 3581772"/>
                      <a:gd name="connsiteY10" fmla="*/ 1357085 h 2375488"/>
                      <a:gd name="connsiteX11" fmla="*/ 750090 w 3581772"/>
                      <a:gd name="connsiteY11" fmla="*/ 1053566 h 2375488"/>
                      <a:gd name="connsiteX12" fmla="*/ 1394460 w 3581772"/>
                      <a:gd name="connsiteY12" fmla="*/ 620083 h 2375488"/>
                      <a:gd name="connsiteX13" fmla="*/ 975650 w 3581772"/>
                      <a:gd name="connsiteY13" fmla="*/ 866780 h 2375488"/>
                      <a:gd name="connsiteX14" fmla="*/ 1394460 w 3581772"/>
                      <a:gd name="connsiteY14" fmla="*/ 1113477 h 2375488"/>
                      <a:gd name="connsiteX15" fmla="*/ 1813270 w 3581772"/>
                      <a:gd name="connsiteY15" fmla="*/ 866780 h 2375488"/>
                      <a:gd name="connsiteX16" fmla="*/ 1394460 w 3581772"/>
                      <a:gd name="connsiteY16" fmla="*/ 620083 h 2375488"/>
                      <a:gd name="connsiteX17" fmla="*/ 2276550 w 3581772"/>
                      <a:gd name="connsiteY17" fmla="*/ 413030 h 2375488"/>
                      <a:gd name="connsiteX18" fmla="*/ 2050809 w 3581772"/>
                      <a:gd name="connsiteY18" fmla="*/ 730617 h 2375488"/>
                      <a:gd name="connsiteX19" fmla="*/ 2477524 w 3581772"/>
                      <a:gd name="connsiteY19" fmla="*/ 728051 h 2375488"/>
                      <a:gd name="connsiteX20" fmla="*/ 2276550 w 3581772"/>
                      <a:gd name="connsiteY20" fmla="*/ 413030 h 2375488"/>
                      <a:gd name="connsiteX21" fmla="*/ 581095 w 3581772"/>
                      <a:gd name="connsiteY21" fmla="*/ 402408 h 2375488"/>
                      <a:gd name="connsiteX22" fmla="*/ 341755 w 3581772"/>
                      <a:gd name="connsiteY22" fmla="*/ 709464 h 2375488"/>
                      <a:gd name="connsiteX23" fmla="*/ 754143 w 3581772"/>
                      <a:gd name="connsiteY23" fmla="*/ 710688 h 2375488"/>
                      <a:gd name="connsiteX24" fmla="*/ 581095 w 3581772"/>
                      <a:gd name="connsiteY24" fmla="*/ 402408 h 2375488"/>
                      <a:gd name="connsiteX25" fmla="*/ 1142338 w 3581772"/>
                      <a:gd name="connsiteY25" fmla="*/ 224796 h 2375488"/>
                      <a:gd name="connsiteX26" fmla="*/ 1418563 w 3581772"/>
                      <a:gd name="connsiteY26" fmla="*/ 508640 h 2375488"/>
                      <a:gd name="connsiteX27" fmla="*/ 1676400 w 3581772"/>
                      <a:gd name="connsiteY27" fmla="*/ 224796 h 2375488"/>
                      <a:gd name="connsiteX28" fmla="*/ 1142338 w 3581772"/>
                      <a:gd name="connsiteY28" fmla="*/ 224796 h 2375488"/>
                      <a:gd name="connsiteX29" fmla="*/ 1394460 w 3581772"/>
                      <a:gd name="connsiteY29" fmla="*/ 0 h 2375488"/>
                      <a:gd name="connsiteX30" fmla="*/ 2785110 w 3581772"/>
                      <a:gd name="connsiteY30" fmla="*/ 819150 h 2375488"/>
                      <a:gd name="connsiteX31" fmla="*/ 1394460 w 3581772"/>
                      <a:gd name="connsiteY31" fmla="*/ 1638300 h 2375488"/>
                      <a:gd name="connsiteX32" fmla="*/ 616934 w 3581772"/>
                      <a:gd name="connsiteY32" fmla="*/ 1498402 h 2375488"/>
                      <a:gd name="connsiteX33" fmla="*/ 615416 w 3581772"/>
                      <a:gd name="connsiteY33" fmla="*/ 1497664 h 2375488"/>
                      <a:gd name="connsiteX34" fmla="*/ 702572 w 3581772"/>
                      <a:gd name="connsiteY34" fmla="*/ 1568395 h 2375488"/>
                      <a:gd name="connsiteX35" fmla="*/ 2759075 w 3581772"/>
                      <a:gd name="connsiteY35" fmla="*/ 1142366 h 2375488"/>
                      <a:gd name="connsiteX36" fmla="*/ 2590800 w 3581772"/>
                      <a:gd name="connsiteY36" fmla="*/ 1818641 h 2375488"/>
                      <a:gd name="connsiteX37" fmla="*/ 3556001 w 3581772"/>
                      <a:gd name="connsiteY37" fmla="*/ 1463041 h 2375488"/>
                      <a:gd name="connsiteX38" fmla="*/ 2337453 w 3581772"/>
                      <a:gd name="connsiteY38" fmla="*/ 2355316 h 2375488"/>
                      <a:gd name="connsiteX39" fmla="*/ 374 w 3581772"/>
                      <a:gd name="connsiteY39" fmla="*/ 1591707 h 2375488"/>
                      <a:gd name="connsiteX40" fmla="*/ 0 w 3581772"/>
                      <a:gd name="connsiteY40" fmla="*/ 853442 h 2375488"/>
                      <a:gd name="connsiteX41" fmla="*/ 6378 w 3581772"/>
                      <a:gd name="connsiteY41" fmla="*/ 852694 h 2375488"/>
                      <a:gd name="connsiteX42" fmla="*/ 3810 w 3581772"/>
                      <a:gd name="connsiteY42" fmla="*/ 819150 h 2375488"/>
                      <a:gd name="connsiteX43" fmla="*/ 1394460 w 3581772"/>
                      <a:gd name="connsiteY43" fmla="*/ 0 h 2375488"/>
                      <a:gd name="connsiteX0" fmla="*/ 1428750 w 3581772"/>
                      <a:gd name="connsiteY0" fmla="*/ 1186821 h 2375488"/>
                      <a:gd name="connsiteX1" fmla="*/ 1170913 w 3581772"/>
                      <a:gd name="connsiteY1" fmla="*/ 1470665 h 2375488"/>
                      <a:gd name="connsiteX2" fmla="*/ 1704975 w 3581772"/>
                      <a:gd name="connsiteY2" fmla="*/ 1470665 h 2375488"/>
                      <a:gd name="connsiteX3" fmla="*/ 1428750 w 3581772"/>
                      <a:gd name="connsiteY3" fmla="*/ 1186821 h 2375488"/>
                      <a:gd name="connsiteX4" fmla="*/ 2399852 w 3581772"/>
                      <a:gd name="connsiteY4" fmla="*/ 1053566 h 2375488"/>
                      <a:gd name="connsiteX5" fmla="*/ 1996988 w 3581772"/>
                      <a:gd name="connsiteY5" fmla="*/ 1054791 h 2375488"/>
                      <a:gd name="connsiteX6" fmla="*/ 2229185 w 3581772"/>
                      <a:gd name="connsiteY6" fmla="*/ 1357085 h 2375488"/>
                      <a:gd name="connsiteX7" fmla="*/ 2399852 w 3581772"/>
                      <a:gd name="connsiteY7" fmla="*/ 1053566 h 2375488"/>
                      <a:gd name="connsiteX8" fmla="*/ 750090 w 3581772"/>
                      <a:gd name="connsiteY8" fmla="*/ 1053566 h 2375488"/>
                      <a:gd name="connsiteX9" fmla="*/ 347226 w 3581772"/>
                      <a:gd name="connsiteY9" fmla="*/ 1054791 h 2375488"/>
                      <a:gd name="connsiteX10" fmla="*/ 579423 w 3581772"/>
                      <a:gd name="connsiteY10" fmla="*/ 1357085 h 2375488"/>
                      <a:gd name="connsiteX11" fmla="*/ 750090 w 3581772"/>
                      <a:gd name="connsiteY11" fmla="*/ 1053566 h 2375488"/>
                      <a:gd name="connsiteX12" fmla="*/ 1394460 w 3581772"/>
                      <a:gd name="connsiteY12" fmla="*/ 620083 h 2375488"/>
                      <a:gd name="connsiteX13" fmla="*/ 975650 w 3581772"/>
                      <a:gd name="connsiteY13" fmla="*/ 866780 h 2375488"/>
                      <a:gd name="connsiteX14" fmla="*/ 1394460 w 3581772"/>
                      <a:gd name="connsiteY14" fmla="*/ 1113477 h 2375488"/>
                      <a:gd name="connsiteX15" fmla="*/ 1813270 w 3581772"/>
                      <a:gd name="connsiteY15" fmla="*/ 866780 h 2375488"/>
                      <a:gd name="connsiteX16" fmla="*/ 1394460 w 3581772"/>
                      <a:gd name="connsiteY16" fmla="*/ 620083 h 2375488"/>
                      <a:gd name="connsiteX17" fmla="*/ 2276550 w 3581772"/>
                      <a:gd name="connsiteY17" fmla="*/ 413030 h 2375488"/>
                      <a:gd name="connsiteX18" fmla="*/ 2050809 w 3581772"/>
                      <a:gd name="connsiteY18" fmla="*/ 730617 h 2375488"/>
                      <a:gd name="connsiteX19" fmla="*/ 2477524 w 3581772"/>
                      <a:gd name="connsiteY19" fmla="*/ 728051 h 2375488"/>
                      <a:gd name="connsiteX20" fmla="*/ 2276550 w 3581772"/>
                      <a:gd name="connsiteY20" fmla="*/ 413030 h 2375488"/>
                      <a:gd name="connsiteX21" fmla="*/ 581095 w 3581772"/>
                      <a:gd name="connsiteY21" fmla="*/ 402408 h 2375488"/>
                      <a:gd name="connsiteX22" fmla="*/ 341755 w 3581772"/>
                      <a:gd name="connsiteY22" fmla="*/ 709464 h 2375488"/>
                      <a:gd name="connsiteX23" fmla="*/ 754143 w 3581772"/>
                      <a:gd name="connsiteY23" fmla="*/ 710688 h 2375488"/>
                      <a:gd name="connsiteX24" fmla="*/ 581095 w 3581772"/>
                      <a:gd name="connsiteY24" fmla="*/ 402408 h 2375488"/>
                      <a:gd name="connsiteX25" fmla="*/ 1142338 w 3581772"/>
                      <a:gd name="connsiteY25" fmla="*/ 224796 h 2375488"/>
                      <a:gd name="connsiteX26" fmla="*/ 1418563 w 3581772"/>
                      <a:gd name="connsiteY26" fmla="*/ 508640 h 2375488"/>
                      <a:gd name="connsiteX27" fmla="*/ 1676400 w 3581772"/>
                      <a:gd name="connsiteY27" fmla="*/ 224796 h 2375488"/>
                      <a:gd name="connsiteX28" fmla="*/ 1142338 w 3581772"/>
                      <a:gd name="connsiteY28" fmla="*/ 224796 h 2375488"/>
                      <a:gd name="connsiteX29" fmla="*/ 1394460 w 3581772"/>
                      <a:gd name="connsiteY29" fmla="*/ 0 h 2375488"/>
                      <a:gd name="connsiteX30" fmla="*/ 2785110 w 3581772"/>
                      <a:gd name="connsiteY30" fmla="*/ 819150 h 2375488"/>
                      <a:gd name="connsiteX31" fmla="*/ 1394460 w 3581772"/>
                      <a:gd name="connsiteY31" fmla="*/ 1638300 h 2375488"/>
                      <a:gd name="connsiteX32" fmla="*/ 616934 w 3581772"/>
                      <a:gd name="connsiteY32" fmla="*/ 1498402 h 2375488"/>
                      <a:gd name="connsiteX33" fmla="*/ 615416 w 3581772"/>
                      <a:gd name="connsiteY33" fmla="*/ 1497664 h 2375488"/>
                      <a:gd name="connsiteX34" fmla="*/ 702572 w 3581772"/>
                      <a:gd name="connsiteY34" fmla="*/ 1568395 h 2375488"/>
                      <a:gd name="connsiteX35" fmla="*/ 2759075 w 3581772"/>
                      <a:gd name="connsiteY35" fmla="*/ 1142366 h 2375488"/>
                      <a:gd name="connsiteX36" fmla="*/ 2590800 w 3581772"/>
                      <a:gd name="connsiteY36" fmla="*/ 1818641 h 2375488"/>
                      <a:gd name="connsiteX37" fmla="*/ 3556001 w 3581772"/>
                      <a:gd name="connsiteY37" fmla="*/ 1463041 h 2375488"/>
                      <a:gd name="connsiteX38" fmla="*/ 2337453 w 3581772"/>
                      <a:gd name="connsiteY38" fmla="*/ 2355316 h 2375488"/>
                      <a:gd name="connsiteX39" fmla="*/ 374 w 3581772"/>
                      <a:gd name="connsiteY39" fmla="*/ 1591707 h 2375488"/>
                      <a:gd name="connsiteX40" fmla="*/ 0 w 3581772"/>
                      <a:gd name="connsiteY40" fmla="*/ 853442 h 2375488"/>
                      <a:gd name="connsiteX41" fmla="*/ 6378 w 3581772"/>
                      <a:gd name="connsiteY41" fmla="*/ 852694 h 2375488"/>
                      <a:gd name="connsiteX42" fmla="*/ 3810 w 3581772"/>
                      <a:gd name="connsiteY42" fmla="*/ 819150 h 2375488"/>
                      <a:gd name="connsiteX43" fmla="*/ 1394460 w 3581772"/>
                      <a:gd name="connsiteY43" fmla="*/ 0 h 2375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581772" h="2375488">
                        <a:moveTo>
                          <a:pt x="1428750" y="1186821"/>
                        </a:moveTo>
                        <a:lnTo>
                          <a:pt x="1170913" y="1470665"/>
                        </a:lnTo>
                        <a:cubicBezTo>
                          <a:pt x="1262735" y="1556865"/>
                          <a:pt x="1570055" y="1569179"/>
                          <a:pt x="1704975" y="1470665"/>
                        </a:cubicBezTo>
                        <a:lnTo>
                          <a:pt x="1428750" y="1186821"/>
                        </a:lnTo>
                        <a:close/>
                        <a:moveTo>
                          <a:pt x="2399852" y="1053566"/>
                        </a:moveTo>
                        <a:lnTo>
                          <a:pt x="1996988" y="1054791"/>
                        </a:lnTo>
                        <a:lnTo>
                          <a:pt x="2229185" y="1357085"/>
                        </a:lnTo>
                        <a:cubicBezTo>
                          <a:pt x="2341488" y="1280540"/>
                          <a:pt x="2404535" y="1160896"/>
                          <a:pt x="2399852" y="1053566"/>
                        </a:cubicBezTo>
                        <a:close/>
                        <a:moveTo>
                          <a:pt x="750090" y="1053566"/>
                        </a:moveTo>
                        <a:lnTo>
                          <a:pt x="347226" y="1054791"/>
                        </a:lnTo>
                        <a:cubicBezTo>
                          <a:pt x="332268" y="1198655"/>
                          <a:pt x="471238" y="1348677"/>
                          <a:pt x="579423" y="1357085"/>
                        </a:cubicBezTo>
                        <a:lnTo>
                          <a:pt x="750090" y="1053566"/>
                        </a:lnTo>
                        <a:close/>
                        <a:moveTo>
                          <a:pt x="1394460" y="620083"/>
                        </a:moveTo>
                        <a:cubicBezTo>
                          <a:pt x="1163158" y="620083"/>
                          <a:pt x="975650" y="730533"/>
                          <a:pt x="975650" y="866780"/>
                        </a:cubicBezTo>
                        <a:cubicBezTo>
                          <a:pt x="975650" y="1003027"/>
                          <a:pt x="1163158" y="1113477"/>
                          <a:pt x="1394460" y="1113477"/>
                        </a:cubicBezTo>
                        <a:cubicBezTo>
                          <a:pt x="1625762" y="1113477"/>
                          <a:pt x="1813270" y="1003027"/>
                          <a:pt x="1813270" y="866780"/>
                        </a:cubicBezTo>
                        <a:cubicBezTo>
                          <a:pt x="1813270" y="730533"/>
                          <a:pt x="1625762" y="620083"/>
                          <a:pt x="1394460" y="620083"/>
                        </a:cubicBezTo>
                        <a:close/>
                        <a:moveTo>
                          <a:pt x="2276550" y="413030"/>
                        </a:moveTo>
                        <a:lnTo>
                          <a:pt x="2050809" y="730617"/>
                        </a:lnTo>
                        <a:lnTo>
                          <a:pt x="2477524" y="728051"/>
                        </a:lnTo>
                        <a:cubicBezTo>
                          <a:pt x="2459789" y="610729"/>
                          <a:pt x="2405112" y="456467"/>
                          <a:pt x="2276550" y="413030"/>
                        </a:cubicBezTo>
                        <a:close/>
                        <a:moveTo>
                          <a:pt x="581095" y="402408"/>
                        </a:moveTo>
                        <a:cubicBezTo>
                          <a:pt x="439745" y="412403"/>
                          <a:pt x="323022" y="619427"/>
                          <a:pt x="341755" y="709464"/>
                        </a:cubicBezTo>
                        <a:lnTo>
                          <a:pt x="754143" y="710688"/>
                        </a:lnTo>
                        <a:lnTo>
                          <a:pt x="581095" y="402408"/>
                        </a:lnTo>
                        <a:close/>
                        <a:moveTo>
                          <a:pt x="1142338" y="224796"/>
                        </a:moveTo>
                        <a:lnTo>
                          <a:pt x="1418563" y="508640"/>
                        </a:lnTo>
                        <a:lnTo>
                          <a:pt x="1676400" y="224796"/>
                        </a:lnTo>
                        <a:cubicBezTo>
                          <a:pt x="1566106" y="144755"/>
                          <a:pt x="1277260" y="132441"/>
                          <a:pt x="1142338" y="224796"/>
                        </a:cubicBezTo>
                        <a:close/>
                        <a:moveTo>
                          <a:pt x="1394460" y="0"/>
                        </a:moveTo>
                        <a:cubicBezTo>
                          <a:pt x="2162495" y="0"/>
                          <a:pt x="2766639" y="372904"/>
                          <a:pt x="2785110" y="819150"/>
                        </a:cubicBezTo>
                        <a:cubicBezTo>
                          <a:pt x="2803581" y="1265396"/>
                          <a:pt x="2162495" y="1638300"/>
                          <a:pt x="1394460" y="1638300"/>
                        </a:cubicBezTo>
                        <a:cubicBezTo>
                          <a:pt x="1106447" y="1638300"/>
                          <a:pt x="838884" y="1586726"/>
                          <a:pt x="616934" y="1498402"/>
                        </a:cubicBezTo>
                        <a:lnTo>
                          <a:pt x="615416" y="1497664"/>
                        </a:lnTo>
                        <a:cubicBezTo>
                          <a:pt x="639705" y="1533147"/>
                          <a:pt x="659232" y="1547199"/>
                          <a:pt x="702572" y="1568395"/>
                        </a:cubicBezTo>
                        <a:cubicBezTo>
                          <a:pt x="1490652" y="1835960"/>
                          <a:pt x="2315924" y="1634647"/>
                          <a:pt x="2759075" y="1142366"/>
                        </a:cubicBezTo>
                        <a:cubicBezTo>
                          <a:pt x="2817750" y="1282746"/>
                          <a:pt x="2817283" y="1566758"/>
                          <a:pt x="2590800" y="1818641"/>
                        </a:cubicBezTo>
                        <a:cubicBezTo>
                          <a:pt x="2944750" y="1847896"/>
                          <a:pt x="3351634" y="1622304"/>
                          <a:pt x="3556001" y="1463041"/>
                        </a:cubicBezTo>
                        <a:cubicBezTo>
                          <a:pt x="3765768" y="2113949"/>
                          <a:pt x="2634915" y="2351336"/>
                          <a:pt x="2337453" y="2355316"/>
                        </a:cubicBezTo>
                        <a:cubicBezTo>
                          <a:pt x="1377570" y="2431041"/>
                          <a:pt x="150327" y="2318049"/>
                          <a:pt x="374" y="1591707"/>
                        </a:cubicBezTo>
                        <a:cubicBezTo>
                          <a:pt x="249" y="1345619"/>
                          <a:pt x="125" y="1099530"/>
                          <a:pt x="0" y="853442"/>
                        </a:cubicBezTo>
                        <a:cubicBezTo>
                          <a:pt x="8" y="850380"/>
                          <a:pt x="2226" y="850253"/>
                          <a:pt x="6378" y="852694"/>
                        </a:cubicBezTo>
                        <a:lnTo>
                          <a:pt x="3810" y="819150"/>
                        </a:lnTo>
                        <a:cubicBezTo>
                          <a:pt x="3810" y="366746"/>
                          <a:pt x="626425" y="0"/>
                          <a:pt x="1394460" y="0"/>
                        </a:cubicBezTo>
                        <a:close/>
                      </a:path>
                    </a:pathLst>
                  </a:cu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smtClean="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sp>
                <p:nvSpPr>
                  <p:cNvPr id="452" name="Freeform 451"/>
                  <p:cNvSpPr/>
                  <p:nvPr/>
                </p:nvSpPr>
                <p:spPr>
                  <a:xfrm rot="20696103">
                    <a:off x="5682512" y="2424873"/>
                    <a:ext cx="124588" cy="129256"/>
                  </a:xfrm>
                  <a:custGeom>
                    <a:avLst/>
                    <a:gdLst>
                      <a:gd name="connsiteX0" fmla="*/ 160385 w 794070"/>
                      <a:gd name="connsiteY0" fmla="*/ 248733 h 823828"/>
                      <a:gd name="connsiteX1" fmla="*/ 713772 w 794070"/>
                      <a:gd name="connsiteY1" fmla="*/ 397685 h 823828"/>
                      <a:gd name="connsiteX2" fmla="*/ 622194 w 794070"/>
                      <a:gd name="connsiteY2" fmla="*/ 737916 h 823828"/>
                      <a:gd name="connsiteX3" fmla="*/ 68807 w 794070"/>
                      <a:gd name="connsiteY3" fmla="*/ 588964 h 823828"/>
                      <a:gd name="connsiteX4" fmla="*/ 152241 w 794070"/>
                      <a:gd name="connsiteY4" fmla="*/ 234590 h 823828"/>
                      <a:gd name="connsiteX5" fmla="*/ 54664 w 794070"/>
                      <a:gd name="connsiteY5" fmla="*/ 597108 h 823828"/>
                      <a:gd name="connsiteX6" fmla="*/ 630338 w 794070"/>
                      <a:gd name="connsiteY6" fmla="*/ 752059 h 823828"/>
                      <a:gd name="connsiteX7" fmla="*/ 727915 w 794070"/>
                      <a:gd name="connsiteY7" fmla="*/ 389541 h 823828"/>
                      <a:gd name="connsiteX8" fmla="*/ 294806 w 794070"/>
                      <a:gd name="connsiteY8" fmla="*/ 40943 h 823828"/>
                      <a:gd name="connsiteX9" fmla="*/ 282264 w 794070"/>
                      <a:gd name="connsiteY9" fmla="*/ 44881 h 823828"/>
                      <a:gd name="connsiteX10" fmla="*/ 203051 w 794070"/>
                      <a:gd name="connsiteY10" fmla="*/ 111196 h 823828"/>
                      <a:gd name="connsiteX11" fmla="*/ 200906 w 794070"/>
                      <a:gd name="connsiteY11" fmla="*/ 135390 h 823828"/>
                      <a:gd name="connsiteX12" fmla="*/ 225100 w 794070"/>
                      <a:gd name="connsiteY12" fmla="*/ 137534 h 823828"/>
                      <a:gd name="connsiteX13" fmla="*/ 304314 w 794070"/>
                      <a:gd name="connsiteY13" fmla="*/ 71220 h 823828"/>
                      <a:gd name="connsiteX14" fmla="*/ 306458 w 794070"/>
                      <a:gd name="connsiteY14" fmla="*/ 47026 h 823828"/>
                      <a:gd name="connsiteX15" fmla="*/ 294806 w 794070"/>
                      <a:gd name="connsiteY15" fmla="*/ 40943 h 823828"/>
                      <a:gd name="connsiteX16" fmla="*/ 436218 w 794070"/>
                      <a:gd name="connsiteY16" fmla="*/ 46947 h 823828"/>
                      <a:gd name="connsiteX17" fmla="*/ 423678 w 794070"/>
                      <a:gd name="connsiteY17" fmla="*/ 50885 h 823828"/>
                      <a:gd name="connsiteX18" fmla="*/ 344464 w 794070"/>
                      <a:gd name="connsiteY18" fmla="*/ 117201 h 823828"/>
                      <a:gd name="connsiteX19" fmla="*/ 342320 w 794070"/>
                      <a:gd name="connsiteY19" fmla="*/ 141395 h 823828"/>
                      <a:gd name="connsiteX20" fmla="*/ 366514 w 794070"/>
                      <a:gd name="connsiteY20" fmla="*/ 143539 h 823828"/>
                      <a:gd name="connsiteX21" fmla="*/ 445727 w 794070"/>
                      <a:gd name="connsiteY21" fmla="*/ 77225 h 823828"/>
                      <a:gd name="connsiteX22" fmla="*/ 447871 w 794070"/>
                      <a:gd name="connsiteY22" fmla="*/ 53030 h 823828"/>
                      <a:gd name="connsiteX23" fmla="*/ 436218 w 794070"/>
                      <a:gd name="connsiteY23" fmla="*/ 46947 h 823828"/>
                      <a:gd name="connsiteX24" fmla="*/ 573651 w 794070"/>
                      <a:gd name="connsiteY24" fmla="*/ 49416 h 823828"/>
                      <a:gd name="connsiteX25" fmla="*/ 561111 w 794070"/>
                      <a:gd name="connsiteY25" fmla="*/ 53354 h 823828"/>
                      <a:gd name="connsiteX26" fmla="*/ 481898 w 794070"/>
                      <a:gd name="connsiteY26" fmla="*/ 119669 h 823828"/>
                      <a:gd name="connsiteX27" fmla="*/ 479752 w 794070"/>
                      <a:gd name="connsiteY27" fmla="*/ 143864 h 823828"/>
                      <a:gd name="connsiteX28" fmla="*/ 503946 w 794070"/>
                      <a:gd name="connsiteY28" fmla="*/ 146007 h 823828"/>
                      <a:gd name="connsiteX29" fmla="*/ 583159 w 794070"/>
                      <a:gd name="connsiteY29" fmla="*/ 79693 h 823828"/>
                      <a:gd name="connsiteX30" fmla="*/ 585305 w 794070"/>
                      <a:gd name="connsiteY30" fmla="*/ 55499 h 823828"/>
                      <a:gd name="connsiteX31" fmla="*/ 573651 w 794070"/>
                      <a:gd name="connsiteY31" fmla="*/ 49416 h 823828"/>
                      <a:gd name="connsiteX32" fmla="*/ 713384 w 794070"/>
                      <a:gd name="connsiteY32" fmla="*/ 52504 h 823828"/>
                      <a:gd name="connsiteX33" fmla="*/ 700843 w 794070"/>
                      <a:gd name="connsiteY33" fmla="*/ 56441 h 823828"/>
                      <a:gd name="connsiteX34" fmla="*/ 621630 w 794070"/>
                      <a:gd name="connsiteY34" fmla="*/ 122756 h 823828"/>
                      <a:gd name="connsiteX35" fmla="*/ 619485 w 794070"/>
                      <a:gd name="connsiteY35" fmla="*/ 146950 h 823828"/>
                      <a:gd name="connsiteX36" fmla="*/ 643680 w 794070"/>
                      <a:gd name="connsiteY36" fmla="*/ 149095 h 823828"/>
                      <a:gd name="connsiteX37" fmla="*/ 722893 w 794070"/>
                      <a:gd name="connsiteY37" fmla="*/ 82780 h 823828"/>
                      <a:gd name="connsiteX38" fmla="*/ 725037 w 794070"/>
                      <a:gd name="connsiteY38" fmla="*/ 58586 h 823828"/>
                      <a:gd name="connsiteX39" fmla="*/ 713384 w 794070"/>
                      <a:gd name="connsiteY39" fmla="*/ 52504 h 823828"/>
                      <a:gd name="connsiteX40" fmla="*/ 794070 w 794070"/>
                      <a:gd name="connsiteY40" fmla="*/ 0 h 823828"/>
                      <a:gd name="connsiteX41" fmla="*/ 794070 w 794070"/>
                      <a:gd name="connsiteY41" fmla="*/ 190713 h 823828"/>
                      <a:gd name="connsiteX42" fmla="*/ 159895 w 794070"/>
                      <a:gd name="connsiteY42" fmla="*/ 190713 h 823828"/>
                      <a:gd name="connsiteX43" fmla="*/ 770472 w 794070"/>
                      <a:gd name="connsiteY43" fmla="*/ 353299 h 823828"/>
                      <a:gd name="connsiteX44" fmla="*/ 642452 w 794070"/>
                      <a:gd name="connsiteY44" fmla="*/ 823828 h 823828"/>
                      <a:gd name="connsiteX45" fmla="*/ 0 w 794070"/>
                      <a:gd name="connsiteY45" fmla="*/ 652754 h 823828"/>
                      <a:gd name="connsiteX46" fmla="*/ 125711 w 794070"/>
                      <a:gd name="connsiteY46" fmla="*/ 190713 h 823828"/>
                      <a:gd name="connsiteX47" fmla="*/ 124927 w 794070"/>
                      <a:gd name="connsiteY47" fmla="*/ 0 h 823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794070" h="823828">
                        <a:moveTo>
                          <a:pt x="160385" y="248733"/>
                        </a:moveTo>
                        <a:lnTo>
                          <a:pt x="713772" y="397685"/>
                        </a:lnTo>
                        <a:lnTo>
                          <a:pt x="622194" y="737916"/>
                        </a:lnTo>
                        <a:lnTo>
                          <a:pt x="68807" y="588964"/>
                        </a:lnTo>
                        <a:close/>
                        <a:moveTo>
                          <a:pt x="152241" y="234590"/>
                        </a:moveTo>
                        <a:lnTo>
                          <a:pt x="54664" y="597108"/>
                        </a:lnTo>
                        <a:lnTo>
                          <a:pt x="630338" y="752059"/>
                        </a:lnTo>
                        <a:lnTo>
                          <a:pt x="727915" y="389541"/>
                        </a:lnTo>
                        <a:close/>
                        <a:moveTo>
                          <a:pt x="294806" y="40943"/>
                        </a:moveTo>
                        <a:cubicBezTo>
                          <a:pt x="290426" y="40554"/>
                          <a:pt x="285900" y="41837"/>
                          <a:pt x="282264" y="44881"/>
                        </a:cubicBezTo>
                        <a:lnTo>
                          <a:pt x="203051" y="111196"/>
                        </a:lnTo>
                        <a:cubicBezTo>
                          <a:pt x="195778" y="117284"/>
                          <a:pt x="194818" y="128117"/>
                          <a:pt x="200906" y="135390"/>
                        </a:cubicBezTo>
                        <a:cubicBezTo>
                          <a:pt x="206995" y="142663"/>
                          <a:pt x="217828" y="143623"/>
                          <a:pt x="225100" y="137534"/>
                        </a:cubicBezTo>
                        <a:lnTo>
                          <a:pt x="304314" y="71220"/>
                        </a:lnTo>
                        <a:cubicBezTo>
                          <a:pt x="311587" y="65131"/>
                          <a:pt x="312547" y="54298"/>
                          <a:pt x="306458" y="47026"/>
                        </a:cubicBezTo>
                        <a:cubicBezTo>
                          <a:pt x="303413" y="43389"/>
                          <a:pt x="299183" y="41331"/>
                          <a:pt x="294806" y="40943"/>
                        </a:cubicBezTo>
                        <a:close/>
                        <a:moveTo>
                          <a:pt x="436218" y="46947"/>
                        </a:moveTo>
                        <a:cubicBezTo>
                          <a:pt x="431840" y="46559"/>
                          <a:pt x="427314" y="47841"/>
                          <a:pt x="423678" y="50885"/>
                        </a:cubicBezTo>
                        <a:lnTo>
                          <a:pt x="344464" y="117201"/>
                        </a:lnTo>
                        <a:cubicBezTo>
                          <a:pt x="337191" y="123289"/>
                          <a:pt x="336231" y="134122"/>
                          <a:pt x="342320" y="141395"/>
                        </a:cubicBezTo>
                        <a:cubicBezTo>
                          <a:pt x="348408" y="148668"/>
                          <a:pt x="359241" y="149628"/>
                          <a:pt x="366514" y="143539"/>
                        </a:cubicBezTo>
                        <a:lnTo>
                          <a:pt x="445727" y="77225"/>
                        </a:lnTo>
                        <a:cubicBezTo>
                          <a:pt x="452999" y="71136"/>
                          <a:pt x="453959" y="60303"/>
                          <a:pt x="447871" y="53030"/>
                        </a:cubicBezTo>
                        <a:cubicBezTo>
                          <a:pt x="444827" y="49394"/>
                          <a:pt x="440597" y="47336"/>
                          <a:pt x="436218" y="46947"/>
                        </a:cubicBezTo>
                        <a:close/>
                        <a:moveTo>
                          <a:pt x="573651" y="49416"/>
                        </a:moveTo>
                        <a:cubicBezTo>
                          <a:pt x="569273" y="49027"/>
                          <a:pt x="564747" y="50310"/>
                          <a:pt x="561111" y="53354"/>
                        </a:cubicBezTo>
                        <a:lnTo>
                          <a:pt x="481898" y="119669"/>
                        </a:lnTo>
                        <a:cubicBezTo>
                          <a:pt x="474625" y="125757"/>
                          <a:pt x="473664" y="136591"/>
                          <a:pt x="479752" y="143864"/>
                        </a:cubicBezTo>
                        <a:cubicBezTo>
                          <a:pt x="485842" y="151136"/>
                          <a:pt x="496675" y="152096"/>
                          <a:pt x="503946" y="146007"/>
                        </a:cubicBezTo>
                        <a:lnTo>
                          <a:pt x="583159" y="79693"/>
                        </a:lnTo>
                        <a:cubicBezTo>
                          <a:pt x="590432" y="73605"/>
                          <a:pt x="591393" y="62771"/>
                          <a:pt x="585305" y="55499"/>
                        </a:cubicBezTo>
                        <a:cubicBezTo>
                          <a:pt x="582260" y="51862"/>
                          <a:pt x="578029" y="49804"/>
                          <a:pt x="573651" y="49416"/>
                        </a:cubicBezTo>
                        <a:close/>
                        <a:moveTo>
                          <a:pt x="713384" y="52504"/>
                        </a:moveTo>
                        <a:cubicBezTo>
                          <a:pt x="709006" y="52116"/>
                          <a:pt x="704479" y="53398"/>
                          <a:pt x="700843" y="56441"/>
                        </a:cubicBezTo>
                        <a:lnTo>
                          <a:pt x="621630" y="122756"/>
                        </a:lnTo>
                        <a:cubicBezTo>
                          <a:pt x="614357" y="128845"/>
                          <a:pt x="613397" y="139678"/>
                          <a:pt x="619485" y="146950"/>
                        </a:cubicBezTo>
                        <a:cubicBezTo>
                          <a:pt x="625575" y="154224"/>
                          <a:pt x="636407" y="155184"/>
                          <a:pt x="643680" y="149095"/>
                        </a:cubicBezTo>
                        <a:lnTo>
                          <a:pt x="722893" y="82780"/>
                        </a:lnTo>
                        <a:cubicBezTo>
                          <a:pt x="730166" y="76692"/>
                          <a:pt x="731126" y="65859"/>
                          <a:pt x="725037" y="58586"/>
                        </a:cubicBezTo>
                        <a:cubicBezTo>
                          <a:pt x="721993" y="54950"/>
                          <a:pt x="717762" y="52892"/>
                          <a:pt x="713384" y="52504"/>
                        </a:cubicBezTo>
                        <a:close/>
                        <a:moveTo>
                          <a:pt x="794070" y="0"/>
                        </a:moveTo>
                        <a:lnTo>
                          <a:pt x="794070" y="190713"/>
                        </a:lnTo>
                        <a:lnTo>
                          <a:pt x="159895" y="190713"/>
                        </a:lnTo>
                        <a:lnTo>
                          <a:pt x="770472" y="353299"/>
                        </a:lnTo>
                        <a:lnTo>
                          <a:pt x="642452" y="823828"/>
                        </a:lnTo>
                        <a:lnTo>
                          <a:pt x="0" y="652754"/>
                        </a:lnTo>
                        <a:lnTo>
                          <a:pt x="125711" y="190713"/>
                        </a:lnTo>
                        <a:cubicBezTo>
                          <a:pt x="125450" y="127142"/>
                          <a:pt x="125188" y="63571"/>
                          <a:pt x="124927" y="0"/>
                        </a:cubicBezTo>
                        <a:close/>
                      </a:path>
                    </a:pathLst>
                  </a:cu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smtClean="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grpSp>
                <p:nvGrpSpPr>
                  <p:cNvPr id="453" name="Group 452"/>
                  <p:cNvGrpSpPr/>
                  <p:nvPr/>
                </p:nvGrpSpPr>
                <p:grpSpPr>
                  <a:xfrm>
                    <a:off x="5811326" y="3499374"/>
                    <a:ext cx="140176" cy="133436"/>
                    <a:chOff x="1074283" y="4150999"/>
                    <a:chExt cx="1999118" cy="1903016"/>
                  </a:xfrm>
                  <a:solidFill>
                    <a:schemeClr val="tx1">
                      <a:lumMod val="50000"/>
                      <a:lumOff val="50000"/>
                    </a:schemeClr>
                  </a:solidFill>
                </p:grpSpPr>
                <p:sp>
                  <p:nvSpPr>
                    <p:cNvPr id="523" name="Freeform 522"/>
                    <p:cNvSpPr/>
                    <p:nvPr/>
                  </p:nvSpPr>
                  <p:spPr>
                    <a:xfrm>
                      <a:off x="1074283" y="4425157"/>
                      <a:ext cx="861863" cy="1354701"/>
                    </a:xfrm>
                    <a:custGeom>
                      <a:avLst/>
                      <a:gdLst>
                        <a:gd name="connsiteX0" fmla="*/ 1330174 w 1520675"/>
                        <a:gd name="connsiteY0" fmla="*/ 0 h 2390243"/>
                        <a:gd name="connsiteX1" fmla="*/ 1330174 w 1520675"/>
                        <a:gd name="connsiteY1" fmla="*/ 1 h 2390243"/>
                        <a:gd name="connsiteX2" fmla="*/ 1520675 w 1520675"/>
                        <a:gd name="connsiteY2" fmla="*/ 1 h 2390243"/>
                        <a:gd name="connsiteX3" fmla="*/ 1520675 w 1520675"/>
                        <a:gd name="connsiteY3" fmla="*/ 2390243 h 2390243"/>
                        <a:gd name="connsiteX4" fmla="*/ 1302684 w 1520675"/>
                        <a:gd name="connsiteY4" fmla="*/ 2390243 h 2390243"/>
                        <a:gd name="connsiteX5" fmla="*/ 1302684 w 1520675"/>
                        <a:gd name="connsiteY5" fmla="*/ 2362712 h 2390243"/>
                        <a:gd name="connsiteX6" fmla="*/ 664410 w 1520675"/>
                        <a:gd name="connsiteY6" fmla="*/ 1723492 h 2390243"/>
                        <a:gd name="connsiteX7" fmla="*/ 0 w 1520675"/>
                        <a:gd name="connsiteY7" fmla="*/ 1723492 h 2390243"/>
                        <a:gd name="connsiteX8" fmla="*/ 0 w 1520675"/>
                        <a:gd name="connsiteY8" fmla="*/ 723367 h 2390243"/>
                        <a:gd name="connsiteX9" fmla="*/ 570299 w 1520675"/>
                        <a:gd name="connsiteY9" fmla="*/ 723367 h 2390243"/>
                        <a:gd name="connsiteX10" fmla="*/ 1302684 w 1520675"/>
                        <a:gd name="connsiteY10" fmla="*/ 26169 h 2390243"/>
                        <a:gd name="connsiteX11" fmla="*/ 1302684 w 1520675"/>
                        <a:gd name="connsiteY11" fmla="*/ 1 h 2390243"/>
                        <a:gd name="connsiteX12" fmla="*/ 1330173 w 1520675"/>
                        <a:gd name="connsiteY12" fmla="*/ 1 h 2390243"/>
                        <a:gd name="connsiteX0" fmla="*/ 1330174 w 1520675"/>
                        <a:gd name="connsiteY0" fmla="*/ 0 h 2390243"/>
                        <a:gd name="connsiteX1" fmla="*/ 1330174 w 1520675"/>
                        <a:gd name="connsiteY1" fmla="*/ 1 h 2390243"/>
                        <a:gd name="connsiteX2" fmla="*/ 1520675 w 1520675"/>
                        <a:gd name="connsiteY2" fmla="*/ 1 h 2390243"/>
                        <a:gd name="connsiteX3" fmla="*/ 1520675 w 1520675"/>
                        <a:gd name="connsiteY3" fmla="*/ 2390243 h 2390243"/>
                        <a:gd name="connsiteX4" fmla="*/ 1302684 w 1520675"/>
                        <a:gd name="connsiteY4" fmla="*/ 2390243 h 2390243"/>
                        <a:gd name="connsiteX5" fmla="*/ 1302684 w 1520675"/>
                        <a:gd name="connsiteY5" fmla="*/ 2362712 h 2390243"/>
                        <a:gd name="connsiteX6" fmla="*/ 664410 w 1520675"/>
                        <a:gd name="connsiteY6" fmla="*/ 1723492 h 2390243"/>
                        <a:gd name="connsiteX7" fmla="*/ 0 w 1520675"/>
                        <a:gd name="connsiteY7" fmla="*/ 1723492 h 2390243"/>
                        <a:gd name="connsiteX8" fmla="*/ 0 w 1520675"/>
                        <a:gd name="connsiteY8" fmla="*/ 723367 h 2390243"/>
                        <a:gd name="connsiteX9" fmla="*/ 570299 w 1520675"/>
                        <a:gd name="connsiteY9" fmla="*/ 723367 h 2390243"/>
                        <a:gd name="connsiteX10" fmla="*/ 1302684 w 1520675"/>
                        <a:gd name="connsiteY10" fmla="*/ 1 h 2390243"/>
                        <a:gd name="connsiteX11" fmla="*/ 1330173 w 1520675"/>
                        <a:gd name="connsiteY11" fmla="*/ 1 h 2390243"/>
                        <a:gd name="connsiteX12" fmla="*/ 1330174 w 1520675"/>
                        <a:gd name="connsiteY12" fmla="*/ 0 h 2390243"/>
                        <a:gd name="connsiteX0" fmla="*/ 1330173 w 1520675"/>
                        <a:gd name="connsiteY0" fmla="*/ 0 h 2390242"/>
                        <a:gd name="connsiteX1" fmla="*/ 1330174 w 1520675"/>
                        <a:gd name="connsiteY1" fmla="*/ 0 h 2390242"/>
                        <a:gd name="connsiteX2" fmla="*/ 1520675 w 1520675"/>
                        <a:gd name="connsiteY2" fmla="*/ 0 h 2390242"/>
                        <a:gd name="connsiteX3" fmla="*/ 1520675 w 1520675"/>
                        <a:gd name="connsiteY3" fmla="*/ 2390242 h 2390242"/>
                        <a:gd name="connsiteX4" fmla="*/ 1302684 w 1520675"/>
                        <a:gd name="connsiteY4" fmla="*/ 2390242 h 2390242"/>
                        <a:gd name="connsiteX5" fmla="*/ 1302684 w 1520675"/>
                        <a:gd name="connsiteY5" fmla="*/ 2362711 h 2390242"/>
                        <a:gd name="connsiteX6" fmla="*/ 664410 w 1520675"/>
                        <a:gd name="connsiteY6" fmla="*/ 1723491 h 2390242"/>
                        <a:gd name="connsiteX7" fmla="*/ 0 w 1520675"/>
                        <a:gd name="connsiteY7" fmla="*/ 1723491 h 2390242"/>
                        <a:gd name="connsiteX8" fmla="*/ 0 w 1520675"/>
                        <a:gd name="connsiteY8" fmla="*/ 723366 h 2390242"/>
                        <a:gd name="connsiteX9" fmla="*/ 570299 w 1520675"/>
                        <a:gd name="connsiteY9" fmla="*/ 723366 h 2390242"/>
                        <a:gd name="connsiteX10" fmla="*/ 1302684 w 1520675"/>
                        <a:gd name="connsiteY10" fmla="*/ 0 h 2390242"/>
                        <a:gd name="connsiteX11" fmla="*/ 1330173 w 1520675"/>
                        <a:gd name="connsiteY11" fmla="*/ 0 h 2390242"/>
                        <a:gd name="connsiteX0" fmla="*/ 1330173 w 1520675"/>
                        <a:gd name="connsiteY0" fmla="*/ 0 h 2390242"/>
                        <a:gd name="connsiteX1" fmla="*/ 1330174 w 1520675"/>
                        <a:gd name="connsiteY1" fmla="*/ 0 h 2390242"/>
                        <a:gd name="connsiteX2" fmla="*/ 1520675 w 1520675"/>
                        <a:gd name="connsiteY2" fmla="*/ 0 h 2390242"/>
                        <a:gd name="connsiteX3" fmla="*/ 1520675 w 1520675"/>
                        <a:gd name="connsiteY3" fmla="*/ 2390242 h 2390242"/>
                        <a:gd name="connsiteX4" fmla="*/ 1302684 w 1520675"/>
                        <a:gd name="connsiteY4" fmla="*/ 2390242 h 2390242"/>
                        <a:gd name="connsiteX5" fmla="*/ 1302684 w 1520675"/>
                        <a:gd name="connsiteY5" fmla="*/ 2362711 h 2390242"/>
                        <a:gd name="connsiteX6" fmla="*/ 664410 w 1520675"/>
                        <a:gd name="connsiteY6" fmla="*/ 1723491 h 2390242"/>
                        <a:gd name="connsiteX7" fmla="*/ 0 w 1520675"/>
                        <a:gd name="connsiteY7" fmla="*/ 1723491 h 2390242"/>
                        <a:gd name="connsiteX8" fmla="*/ 0 w 1520675"/>
                        <a:gd name="connsiteY8" fmla="*/ 723366 h 2390242"/>
                        <a:gd name="connsiteX9" fmla="*/ 570299 w 1520675"/>
                        <a:gd name="connsiteY9" fmla="*/ 723366 h 2390242"/>
                        <a:gd name="connsiteX10" fmla="*/ 1330173 w 1520675"/>
                        <a:gd name="connsiteY10" fmla="*/ 0 h 2390242"/>
                        <a:gd name="connsiteX0" fmla="*/ 1330173 w 1520675"/>
                        <a:gd name="connsiteY0" fmla="*/ 0 h 2390242"/>
                        <a:gd name="connsiteX1" fmla="*/ 1330174 w 1520675"/>
                        <a:gd name="connsiteY1" fmla="*/ 0 h 2390242"/>
                        <a:gd name="connsiteX2" fmla="*/ 1520675 w 1520675"/>
                        <a:gd name="connsiteY2" fmla="*/ 0 h 2390242"/>
                        <a:gd name="connsiteX3" fmla="*/ 1520675 w 1520675"/>
                        <a:gd name="connsiteY3" fmla="*/ 2390242 h 2390242"/>
                        <a:gd name="connsiteX4" fmla="*/ 1302684 w 1520675"/>
                        <a:gd name="connsiteY4" fmla="*/ 2390242 h 2390242"/>
                        <a:gd name="connsiteX5" fmla="*/ 664410 w 1520675"/>
                        <a:gd name="connsiteY5" fmla="*/ 1723491 h 2390242"/>
                        <a:gd name="connsiteX6" fmla="*/ 0 w 1520675"/>
                        <a:gd name="connsiteY6" fmla="*/ 1723491 h 2390242"/>
                        <a:gd name="connsiteX7" fmla="*/ 0 w 1520675"/>
                        <a:gd name="connsiteY7" fmla="*/ 723366 h 2390242"/>
                        <a:gd name="connsiteX8" fmla="*/ 570299 w 1520675"/>
                        <a:gd name="connsiteY8" fmla="*/ 723366 h 2390242"/>
                        <a:gd name="connsiteX9" fmla="*/ 1330173 w 1520675"/>
                        <a:gd name="connsiteY9" fmla="*/ 0 h 2390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0675" h="2390242">
                          <a:moveTo>
                            <a:pt x="1330173" y="0"/>
                          </a:moveTo>
                          <a:lnTo>
                            <a:pt x="1330174" y="0"/>
                          </a:lnTo>
                          <a:lnTo>
                            <a:pt x="1520675" y="0"/>
                          </a:lnTo>
                          <a:lnTo>
                            <a:pt x="1520675" y="2390242"/>
                          </a:lnTo>
                          <a:lnTo>
                            <a:pt x="1302684" y="2390242"/>
                          </a:lnTo>
                          <a:lnTo>
                            <a:pt x="664410" y="1723491"/>
                          </a:lnTo>
                          <a:lnTo>
                            <a:pt x="0" y="1723491"/>
                          </a:lnTo>
                          <a:lnTo>
                            <a:pt x="0" y="723366"/>
                          </a:lnTo>
                          <a:lnTo>
                            <a:pt x="570299" y="723366"/>
                          </a:lnTo>
                          <a:lnTo>
                            <a:pt x="1330173"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rial" panose="020B0604020202020204" pitchFamily="34" charset="0"/>
                        <a:cs typeface="Arial" panose="020B0604020202020204" pitchFamily="34" charset="0"/>
                      </a:endParaRPr>
                    </a:p>
                  </p:txBody>
                </p:sp>
                <p:grpSp>
                  <p:nvGrpSpPr>
                    <p:cNvPr id="524" name="Group 523"/>
                    <p:cNvGrpSpPr/>
                    <p:nvPr/>
                  </p:nvGrpSpPr>
                  <p:grpSpPr>
                    <a:xfrm rot="5400000">
                      <a:off x="1647033" y="4627647"/>
                      <a:ext cx="1903016" cy="949720"/>
                      <a:chOff x="2349477" y="2766062"/>
                      <a:chExt cx="3357691" cy="1675690"/>
                    </a:xfrm>
                    <a:grpFill/>
                  </p:grpSpPr>
                  <p:sp>
                    <p:nvSpPr>
                      <p:cNvPr id="525" name="Freeform 524"/>
                      <p:cNvSpPr/>
                      <p:nvPr/>
                    </p:nvSpPr>
                    <p:spPr>
                      <a:xfrm>
                        <a:off x="2349477" y="2766062"/>
                        <a:ext cx="3357691" cy="1157467"/>
                      </a:xfrm>
                      <a:custGeom>
                        <a:avLst/>
                        <a:gdLst>
                          <a:gd name="connsiteX0" fmla="*/ 1756599 w 3356477"/>
                          <a:gd name="connsiteY0" fmla="*/ 0 h 1170385"/>
                          <a:gd name="connsiteX1" fmla="*/ 3231157 w 3356477"/>
                          <a:gd name="connsiteY1" fmla="*/ 610782 h 1170385"/>
                          <a:gd name="connsiteX2" fmla="*/ 3356477 w 3356477"/>
                          <a:gd name="connsiteY2" fmla="*/ 748669 h 1170385"/>
                          <a:gd name="connsiteX3" fmla="*/ 3108804 w 3356477"/>
                          <a:gd name="connsiteY3" fmla="*/ 981197 h 1170385"/>
                          <a:gd name="connsiteX4" fmla="*/ 3007626 w 3356477"/>
                          <a:gd name="connsiteY4" fmla="*/ 869874 h 1170385"/>
                          <a:gd name="connsiteX5" fmla="*/ 1733739 w 3356477"/>
                          <a:gd name="connsiteY5" fmla="*/ 342212 h 1170385"/>
                          <a:gd name="connsiteX6" fmla="*/ 239867 w 3356477"/>
                          <a:gd name="connsiteY6" fmla="*/ 1136498 h 1170385"/>
                          <a:gd name="connsiteX7" fmla="*/ 219281 w 3356477"/>
                          <a:gd name="connsiteY7" fmla="*/ 1170385 h 1170385"/>
                          <a:gd name="connsiteX8" fmla="*/ 0 w 3356477"/>
                          <a:gd name="connsiteY8" fmla="*/ 964513 h 1170385"/>
                          <a:gd name="connsiteX9" fmla="*/ 27403 w 3356477"/>
                          <a:gd name="connsiteY9" fmla="*/ 919407 h 1170385"/>
                          <a:gd name="connsiteX10" fmla="*/ 1756599 w 3356477"/>
                          <a:gd name="connsiteY10" fmla="*/ 0 h 1170385"/>
                          <a:gd name="connsiteX0" fmla="*/ 1756599 w 3356477"/>
                          <a:gd name="connsiteY0" fmla="*/ 0 h 1136498"/>
                          <a:gd name="connsiteX1" fmla="*/ 3231157 w 3356477"/>
                          <a:gd name="connsiteY1" fmla="*/ 610782 h 1136498"/>
                          <a:gd name="connsiteX2" fmla="*/ 3356477 w 3356477"/>
                          <a:gd name="connsiteY2" fmla="*/ 748669 h 1136498"/>
                          <a:gd name="connsiteX3" fmla="*/ 3108804 w 3356477"/>
                          <a:gd name="connsiteY3" fmla="*/ 981197 h 1136498"/>
                          <a:gd name="connsiteX4" fmla="*/ 3007626 w 3356477"/>
                          <a:gd name="connsiteY4" fmla="*/ 869874 h 1136498"/>
                          <a:gd name="connsiteX5" fmla="*/ 1733739 w 3356477"/>
                          <a:gd name="connsiteY5" fmla="*/ 342212 h 1136498"/>
                          <a:gd name="connsiteX6" fmla="*/ 239867 w 3356477"/>
                          <a:gd name="connsiteY6" fmla="*/ 1136498 h 1136498"/>
                          <a:gd name="connsiteX7" fmla="*/ 0 w 3356477"/>
                          <a:gd name="connsiteY7" fmla="*/ 964513 h 1136498"/>
                          <a:gd name="connsiteX8" fmla="*/ 27403 w 3356477"/>
                          <a:gd name="connsiteY8" fmla="*/ 919407 h 1136498"/>
                          <a:gd name="connsiteX9" fmla="*/ 1756599 w 3356477"/>
                          <a:gd name="connsiteY9" fmla="*/ 0 h 1136498"/>
                          <a:gd name="connsiteX0" fmla="*/ 1729196 w 3329074"/>
                          <a:gd name="connsiteY0" fmla="*/ 0 h 1136498"/>
                          <a:gd name="connsiteX1" fmla="*/ 3203754 w 3329074"/>
                          <a:gd name="connsiteY1" fmla="*/ 610782 h 1136498"/>
                          <a:gd name="connsiteX2" fmla="*/ 3329074 w 3329074"/>
                          <a:gd name="connsiteY2" fmla="*/ 748669 h 1136498"/>
                          <a:gd name="connsiteX3" fmla="*/ 3081401 w 3329074"/>
                          <a:gd name="connsiteY3" fmla="*/ 981197 h 1136498"/>
                          <a:gd name="connsiteX4" fmla="*/ 2980223 w 3329074"/>
                          <a:gd name="connsiteY4" fmla="*/ 869874 h 1136498"/>
                          <a:gd name="connsiteX5" fmla="*/ 1706336 w 3329074"/>
                          <a:gd name="connsiteY5" fmla="*/ 342212 h 1136498"/>
                          <a:gd name="connsiteX6" fmla="*/ 212464 w 3329074"/>
                          <a:gd name="connsiteY6" fmla="*/ 1136498 h 1136498"/>
                          <a:gd name="connsiteX7" fmla="*/ 0 w 3329074"/>
                          <a:gd name="connsiteY7" fmla="*/ 919407 h 1136498"/>
                          <a:gd name="connsiteX8" fmla="*/ 1729196 w 3329074"/>
                          <a:gd name="connsiteY8" fmla="*/ 0 h 1136498"/>
                          <a:gd name="connsiteX0" fmla="*/ 1733506 w 3333384"/>
                          <a:gd name="connsiteY0" fmla="*/ 0 h 1136498"/>
                          <a:gd name="connsiteX1" fmla="*/ 3208064 w 3333384"/>
                          <a:gd name="connsiteY1" fmla="*/ 610782 h 1136498"/>
                          <a:gd name="connsiteX2" fmla="*/ 3333384 w 3333384"/>
                          <a:gd name="connsiteY2" fmla="*/ 748669 h 1136498"/>
                          <a:gd name="connsiteX3" fmla="*/ 3085711 w 3333384"/>
                          <a:gd name="connsiteY3" fmla="*/ 981197 h 1136498"/>
                          <a:gd name="connsiteX4" fmla="*/ 2984533 w 3333384"/>
                          <a:gd name="connsiteY4" fmla="*/ 869874 h 1136498"/>
                          <a:gd name="connsiteX5" fmla="*/ 1710646 w 3333384"/>
                          <a:gd name="connsiteY5" fmla="*/ 342212 h 1136498"/>
                          <a:gd name="connsiteX6" fmla="*/ 216774 w 3333384"/>
                          <a:gd name="connsiteY6" fmla="*/ 1136498 h 1136498"/>
                          <a:gd name="connsiteX7" fmla="*/ 4310 w 3333384"/>
                          <a:gd name="connsiteY7" fmla="*/ 919407 h 1136498"/>
                          <a:gd name="connsiteX8" fmla="*/ 1733506 w 3333384"/>
                          <a:gd name="connsiteY8" fmla="*/ 0 h 1136498"/>
                          <a:gd name="connsiteX0" fmla="*/ 1734268 w 3334146"/>
                          <a:gd name="connsiteY0" fmla="*/ 0 h 1144404"/>
                          <a:gd name="connsiteX1" fmla="*/ 3208826 w 3334146"/>
                          <a:gd name="connsiteY1" fmla="*/ 610782 h 1144404"/>
                          <a:gd name="connsiteX2" fmla="*/ 3334146 w 3334146"/>
                          <a:gd name="connsiteY2" fmla="*/ 748669 h 1144404"/>
                          <a:gd name="connsiteX3" fmla="*/ 3086473 w 3334146"/>
                          <a:gd name="connsiteY3" fmla="*/ 981197 h 1144404"/>
                          <a:gd name="connsiteX4" fmla="*/ 2985295 w 3334146"/>
                          <a:gd name="connsiteY4" fmla="*/ 869874 h 1144404"/>
                          <a:gd name="connsiteX5" fmla="*/ 1711408 w 3334146"/>
                          <a:gd name="connsiteY5" fmla="*/ 342212 h 1144404"/>
                          <a:gd name="connsiteX6" fmla="*/ 217536 w 3334146"/>
                          <a:gd name="connsiteY6" fmla="*/ 1136498 h 1144404"/>
                          <a:gd name="connsiteX7" fmla="*/ 5072 w 3334146"/>
                          <a:gd name="connsiteY7" fmla="*/ 919407 h 1144404"/>
                          <a:gd name="connsiteX8" fmla="*/ 1734268 w 3334146"/>
                          <a:gd name="connsiteY8" fmla="*/ 0 h 1144404"/>
                          <a:gd name="connsiteX0" fmla="*/ 1734268 w 3334146"/>
                          <a:gd name="connsiteY0" fmla="*/ 0 h 1147177"/>
                          <a:gd name="connsiteX1" fmla="*/ 3208826 w 3334146"/>
                          <a:gd name="connsiteY1" fmla="*/ 610782 h 1147177"/>
                          <a:gd name="connsiteX2" fmla="*/ 3334146 w 3334146"/>
                          <a:gd name="connsiteY2" fmla="*/ 748669 h 1147177"/>
                          <a:gd name="connsiteX3" fmla="*/ 3086473 w 3334146"/>
                          <a:gd name="connsiteY3" fmla="*/ 981197 h 1147177"/>
                          <a:gd name="connsiteX4" fmla="*/ 2985295 w 3334146"/>
                          <a:gd name="connsiteY4" fmla="*/ 869874 h 1147177"/>
                          <a:gd name="connsiteX5" fmla="*/ 1711408 w 3334146"/>
                          <a:gd name="connsiteY5" fmla="*/ 342212 h 1147177"/>
                          <a:gd name="connsiteX6" fmla="*/ 217536 w 3334146"/>
                          <a:gd name="connsiteY6" fmla="*/ 1136498 h 1147177"/>
                          <a:gd name="connsiteX7" fmla="*/ 5072 w 3334146"/>
                          <a:gd name="connsiteY7" fmla="*/ 919407 h 1147177"/>
                          <a:gd name="connsiteX8" fmla="*/ 1734268 w 3334146"/>
                          <a:gd name="connsiteY8" fmla="*/ 0 h 1147177"/>
                          <a:gd name="connsiteX0" fmla="*/ 1745641 w 3345519"/>
                          <a:gd name="connsiteY0" fmla="*/ 0 h 1147177"/>
                          <a:gd name="connsiteX1" fmla="*/ 3220199 w 3345519"/>
                          <a:gd name="connsiteY1" fmla="*/ 610782 h 1147177"/>
                          <a:gd name="connsiteX2" fmla="*/ 3345519 w 3345519"/>
                          <a:gd name="connsiteY2" fmla="*/ 748669 h 1147177"/>
                          <a:gd name="connsiteX3" fmla="*/ 3097846 w 3345519"/>
                          <a:gd name="connsiteY3" fmla="*/ 981197 h 1147177"/>
                          <a:gd name="connsiteX4" fmla="*/ 2996668 w 3345519"/>
                          <a:gd name="connsiteY4" fmla="*/ 869874 h 1147177"/>
                          <a:gd name="connsiteX5" fmla="*/ 1722781 w 3345519"/>
                          <a:gd name="connsiteY5" fmla="*/ 342212 h 1147177"/>
                          <a:gd name="connsiteX6" fmla="*/ 228909 w 3345519"/>
                          <a:gd name="connsiteY6" fmla="*/ 1136498 h 1147177"/>
                          <a:gd name="connsiteX7" fmla="*/ 16445 w 3345519"/>
                          <a:gd name="connsiteY7" fmla="*/ 919407 h 1147177"/>
                          <a:gd name="connsiteX8" fmla="*/ 1745641 w 3345519"/>
                          <a:gd name="connsiteY8" fmla="*/ 0 h 1147177"/>
                          <a:gd name="connsiteX0" fmla="*/ 1753430 w 3353308"/>
                          <a:gd name="connsiteY0" fmla="*/ 0 h 1147806"/>
                          <a:gd name="connsiteX1" fmla="*/ 3227988 w 3353308"/>
                          <a:gd name="connsiteY1" fmla="*/ 610782 h 1147806"/>
                          <a:gd name="connsiteX2" fmla="*/ 3353308 w 3353308"/>
                          <a:gd name="connsiteY2" fmla="*/ 748669 h 1147806"/>
                          <a:gd name="connsiteX3" fmla="*/ 3105635 w 3353308"/>
                          <a:gd name="connsiteY3" fmla="*/ 981197 h 1147806"/>
                          <a:gd name="connsiteX4" fmla="*/ 3004457 w 3353308"/>
                          <a:gd name="connsiteY4" fmla="*/ 869874 h 1147806"/>
                          <a:gd name="connsiteX5" fmla="*/ 1730570 w 3353308"/>
                          <a:gd name="connsiteY5" fmla="*/ 342212 h 1147806"/>
                          <a:gd name="connsiteX6" fmla="*/ 236698 w 3353308"/>
                          <a:gd name="connsiteY6" fmla="*/ 1136498 h 1147806"/>
                          <a:gd name="connsiteX7" fmla="*/ 24234 w 3353308"/>
                          <a:gd name="connsiteY7" fmla="*/ 919407 h 1147806"/>
                          <a:gd name="connsiteX8" fmla="*/ 1753430 w 3353308"/>
                          <a:gd name="connsiteY8" fmla="*/ 0 h 1147806"/>
                          <a:gd name="connsiteX0" fmla="*/ 1752936 w 3352814"/>
                          <a:gd name="connsiteY0" fmla="*/ 0 h 1154115"/>
                          <a:gd name="connsiteX1" fmla="*/ 3227494 w 3352814"/>
                          <a:gd name="connsiteY1" fmla="*/ 610782 h 1154115"/>
                          <a:gd name="connsiteX2" fmla="*/ 3352814 w 3352814"/>
                          <a:gd name="connsiteY2" fmla="*/ 748669 h 1154115"/>
                          <a:gd name="connsiteX3" fmla="*/ 3105141 w 3352814"/>
                          <a:gd name="connsiteY3" fmla="*/ 981197 h 1154115"/>
                          <a:gd name="connsiteX4" fmla="*/ 3003963 w 3352814"/>
                          <a:gd name="connsiteY4" fmla="*/ 869874 h 1154115"/>
                          <a:gd name="connsiteX5" fmla="*/ 1730076 w 3352814"/>
                          <a:gd name="connsiteY5" fmla="*/ 342212 h 1154115"/>
                          <a:gd name="connsiteX6" fmla="*/ 236204 w 3352814"/>
                          <a:gd name="connsiteY6" fmla="*/ 1136498 h 1154115"/>
                          <a:gd name="connsiteX7" fmla="*/ 23740 w 3352814"/>
                          <a:gd name="connsiteY7" fmla="*/ 919407 h 1154115"/>
                          <a:gd name="connsiteX8" fmla="*/ 1752936 w 3352814"/>
                          <a:gd name="connsiteY8" fmla="*/ 0 h 1154115"/>
                          <a:gd name="connsiteX0" fmla="*/ 1754476 w 3354354"/>
                          <a:gd name="connsiteY0" fmla="*/ 0 h 1157467"/>
                          <a:gd name="connsiteX1" fmla="*/ 3229034 w 3354354"/>
                          <a:gd name="connsiteY1" fmla="*/ 610782 h 1157467"/>
                          <a:gd name="connsiteX2" fmla="*/ 3354354 w 3354354"/>
                          <a:gd name="connsiteY2" fmla="*/ 748669 h 1157467"/>
                          <a:gd name="connsiteX3" fmla="*/ 3106681 w 3354354"/>
                          <a:gd name="connsiteY3" fmla="*/ 981197 h 1157467"/>
                          <a:gd name="connsiteX4" fmla="*/ 3005503 w 3354354"/>
                          <a:gd name="connsiteY4" fmla="*/ 869874 h 1157467"/>
                          <a:gd name="connsiteX5" fmla="*/ 1731616 w 3354354"/>
                          <a:gd name="connsiteY5" fmla="*/ 342212 h 1157467"/>
                          <a:gd name="connsiteX6" fmla="*/ 237744 w 3354354"/>
                          <a:gd name="connsiteY6" fmla="*/ 1136498 h 1157467"/>
                          <a:gd name="connsiteX7" fmla="*/ 25280 w 3354354"/>
                          <a:gd name="connsiteY7" fmla="*/ 919407 h 1157467"/>
                          <a:gd name="connsiteX8" fmla="*/ 1754476 w 3354354"/>
                          <a:gd name="connsiteY8" fmla="*/ 0 h 1157467"/>
                          <a:gd name="connsiteX0" fmla="*/ 1754476 w 3354354"/>
                          <a:gd name="connsiteY0" fmla="*/ 0 h 1157467"/>
                          <a:gd name="connsiteX1" fmla="*/ 3229034 w 3354354"/>
                          <a:gd name="connsiteY1" fmla="*/ 610782 h 1157467"/>
                          <a:gd name="connsiteX2" fmla="*/ 3354354 w 3354354"/>
                          <a:gd name="connsiteY2" fmla="*/ 748669 h 1157467"/>
                          <a:gd name="connsiteX3" fmla="*/ 3106681 w 3354354"/>
                          <a:gd name="connsiteY3" fmla="*/ 981197 h 1157467"/>
                          <a:gd name="connsiteX4" fmla="*/ 3005503 w 3354354"/>
                          <a:gd name="connsiteY4" fmla="*/ 869874 h 1157467"/>
                          <a:gd name="connsiteX5" fmla="*/ 1731616 w 3354354"/>
                          <a:gd name="connsiteY5" fmla="*/ 342212 h 1157467"/>
                          <a:gd name="connsiteX6" fmla="*/ 237744 w 3354354"/>
                          <a:gd name="connsiteY6" fmla="*/ 1136498 h 1157467"/>
                          <a:gd name="connsiteX7" fmla="*/ 25280 w 3354354"/>
                          <a:gd name="connsiteY7" fmla="*/ 919407 h 1157467"/>
                          <a:gd name="connsiteX8" fmla="*/ 1754476 w 3354354"/>
                          <a:gd name="connsiteY8" fmla="*/ 0 h 1157467"/>
                          <a:gd name="connsiteX0" fmla="*/ 1754476 w 3355098"/>
                          <a:gd name="connsiteY0" fmla="*/ 0 h 1157467"/>
                          <a:gd name="connsiteX1" fmla="*/ 3229034 w 3355098"/>
                          <a:gd name="connsiteY1" fmla="*/ 610782 h 1157467"/>
                          <a:gd name="connsiteX2" fmla="*/ 3354354 w 3355098"/>
                          <a:gd name="connsiteY2" fmla="*/ 748669 h 1157467"/>
                          <a:gd name="connsiteX3" fmla="*/ 3106681 w 3355098"/>
                          <a:gd name="connsiteY3" fmla="*/ 981197 h 1157467"/>
                          <a:gd name="connsiteX4" fmla="*/ 3005503 w 3355098"/>
                          <a:gd name="connsiteY4" fmla="*/ 869874 h 1157467"/>
                          <a:gd name="connsiteX5" fmla="*/ 1731616 w 3355098"/>
                          <a:gd name="connsiteY5" fmla="*/ 342212 h 1157467"/>
                          <a:gd name="connsiteX6" fmla="*/ 237744 w 3355098"/>
                          <a:gd name="connsiteY6" fmla="*/ 1136498 h 1157467"/>
                          <a:gd name="connsiteX7" fmla="*/ 25280 w 3355098"/>
                          <a:gd name="connsiteY7" fmla="*/ 919407 h 1157467"/>
                          <a:gd name="connsiteX8" fmla="*/ 1754476 w 3355098"/>
                          <a:gd name="connsiteY8" fmla="*/ 0 h 1157467"/>
                          <a:gd name="connsiteX0" fmla="*/ 1754476 w 3354978"/>
                          <a:gd name="connsiteY0" fmla="*/ 0 h 1157467"/>
                          <a:gd name="connsiteX1" fmla="*/ 3229034 w 3354978"/>
                          <a:gd name="connsiteY1" fmla="*/ 610782 h 1157467"/>
                          <a:gd name="connsiteX2" fmla="*/ 3354354 w 3354978"/>
                          <a:gd name="connsiteY2" fmla="*/ 748669 h 1157467"/>
                          <a:gd name="connsiteX3" fmla="*/ 3106681 w 3354978"/>
                          <a:gd name="connsiteY3" fmla="*/ 981197 h 1157467"/>
                          <a:gd name="connsiteX4" fmla="*/ 3005503 w 3354978"/>
                          <a:gd name="connsiteY4" fmla="*/ 869874 h 1157467"/>
                          <a:gd name="connsiteX5" fmla="*/ 1731616 w 3354978"/>
                          <a:gd name="connsiteY5" fmla="*/ 342212 h 1157467"/>
                          <a:gd name="connsiteX6" fmla="*/ 237744 w 3354978"/>
                          <a:gd name="connsiteY6" fmla="*/ 1136498 h 1157467"/>
                          <a:gd name="connsiteX7" fmla="*/ 25280 w 3354978"/>
                          <a:gd name="connsiteY7" fmla="*/ 919407 h 1157467"/>
                          <a:gd name="connsiteX8" fmla="*/ 1754476 w 3354978"/>
                          <a:gd name="connsiteY8" fmla="*/ 0 h 1157467"/>
                          <a:gd name="connsiteX0" fmla="*/ 1754476 w 3357691"/>
                          <a:gd name="connsiteY0" fmla="*/ 0 h 1157467"/>
                          <a:gd name="connsiteX1" fmla="*/ 3229034 w 3357691"/>
                          <a:gd name="connsiteY1" fmla="*/ 610782 h 1157467"/>
                          <a:gd name="connsiteX2" fmla="*/ 3354354 w 3357691"/>
                          <a:gd name="connsiteY2" fmla="*/ 748669 h 1157467"/>
                          <a:gd name="connsiteX3" fmla="*/ 3106681 w 3357691"/>
                          <a:gd name="connsiteY3" fmla="*/ 981197 h 1157467"/>
                          <a:gd name="connsiteX4" fmla="*/ 3005503 w 3357691"/>
                          <a:gd name="connsiteY4" fmla="*/ 869874 h 1157467"/>
                          <a:gd name="connsiteX5" fmla="*/ 1731616 w 3357691"/>
                          <a:gd name="connsiteY5" fmla="*/ 342212 h 1157467"/>
                          <a:gd name="connsiteX6" fmla="*/ 237744 w 3357691"/>
                          <a:gd name="connsiteY6" fmla="*/ 1136498 h 1157467"/>
                          <a:gd name="connsiteX7" fmla="*/ 25280 w 3357691"/>
                          <a:gd name="connsiteY7" fmla="*/ 919407 h 1157467"/>
                          <a:gd name="connsiteX8" fmla="*/ 1754476 w 3357691"/>
                          <a:gd name="connsiteY8" fmla="*/ 0 h 1157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57691" h="1157467">
                            <a:moveTo>
                              <a:pt x="1754476" y="0"/>
                            </a:moveTo>
                            <a:cubicBezTo>
                              <a:pt x="2330327" y="0"/>
                              <a:pt x="2851662" y="233410"/>
                              <a:pt x="3229034" y="610782"/>
                            </a:cubicBezTo>
                            <a:lnTo>
                              <a:pt x="3354354" y="748669"/>
                            </a:lnTo>
                            <a:cubicBezTo>
                              <a:pt x="3386096" y="889678"/>
                              <a:pt x="3182889" y="1043388"/>
                              <a:pt x="3106681" y="981197"/>
                            </a:cubicBezTo>
                            <a:lnTo>
                              <a:pt x="3005503" y="869874"/>
                            </a:lnTo>
                            <a:cubicBezTo>
                              <a:pt x="2679487" y="543857"/>
                              <a:pt x="2229100" y="342212"/>
                              <a:pt x="1731616" y="342212"/>
                            </a:cubicBezTo>
                            <a:cubicBezTo>
                              <a:pt x="1109762" y="342212"/>
                              <a:pt x="561496" y="657283"/>
                              <a:pt x="237744" y="1136498"/>
                            </a:cubicBezTo>
                            <a:cubicBezTo>
                              <a:pt x="122473" y="1219709"/>
                              <a:pt x="-68999" y="1036221"/>
                              <a:pt x="25280" y="919407"/>
                            </a:cubicBezTo>
                            <a:cubicBezTo>
                              <a:pt x="400030" y="364703"/>
                              <a:pt x="1034663" y="0"/>
                              <a:pt x="1754476"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rial" panose="020B0604020202020204" pitchFamily="34" charset="0"/>
                          <a:cs typeface="Arial" panose="020B0604020202020204" pitchFamily="34" charset="0"/>
                        </a:endParaRPr>
                      </a:p>
                    </p:txBody>
                  </p:sp>
                  <p:sp>
                    <p:nvSpPr>
                      <p:cNvPr id="526" name="Freeform 525"/>
                      <p:cNvSpPr/>
                      <p:nvPr/>
                    </p:nvSpPr>
                    <p:spPr>
                      <a:xfrm>
                        <a:off x="2700531" y="3375661"/>
                        <a:ext cx="2660766" cy="803659"/>
                      </a:xfrm>
                      <a:custGeom>
                        <a:avLst/>
                        <a:gdLst>
                          <a:gd name="connsiteX0" fmla="*/ 1412375 w 2659703"/>
                          <a:gd name="connsiteY0" fmla="*/ 0 h 815046"/>
                          <a:gd name="connsiteX1" fmla="*/ 2555187 w 2659703"/>
                          <a:gd name="connsiteY1" fmla="*/ 383285 h 815046"/>
                          <a:gd name="connsiteX2" fmla="*/ 2659703 w 2659703"/>
                          <a:gd name="connsiteY2" fmla="*/ 470060 h 815046"/>
                          <a:gd name="connsiteX3" fmla="*/ 2467126 w 2659703"/>
                          <a:gd name="connsiteY3" fmla="*/ 650861 h 815046"/>
                          <a:gd name="connsiteX4" fmla="*/ 2385144 w 2659703"/>
                          <a:gd name="connsiteY4" fmla="*/ 582794 h 815046"/>
                          <a:gd name="connsiteX5" fmla="*/ 1412375 w 2659703"/>
                          <a:gd name="connsiteY5" fmla="*/ 256540 h 815046"/>
                          <a:gd name="connsiteX6" fmla="*/ 225007 w 2659703"/>
                          <a:gd name="connsiteY6" fmla="*/ 777822 h 815046"/>
                          <a:gd name="connsiteX7" fmla="*/ 193723 w 2659703"/>
                          <a:gd name="connsiteY7" fmla="*/ 815046 h 815046"/>
                          <a:gd name="connsiteX8" fmla="*/ 0 w 2659703"/>
                          <a:gd name="connsiteY8" fmla="*/ 633169 h 815046"/>
                          <a:gd name="connsiteX9" fmla="*/ 17452 w 2659703"/>
                          <a:gd name="connsiteY9" fmla="*/ 612403 h 815046"/>
                          <a:gd name="connsiteX10" fmla="*/ 1412375 w 2659703"/>
                          <a:gd name="connsiteY10" fmla="*/ 0 h 815046"/>
                          <a:gd name="connsiteX0" fmla="*/ 1412375 w 2659703"/>
                          <a:gd name="connsiteY0" fmla="*/ 0 h 777822"/>
                          <a:gd name="connsiteX1" fmla="*/ 2555187 w 2659703"/>
                          <a:gd name="connsiteY1" fmla="*/ 383285 h 777822"/>
                          <a:gd name="connsiteX2" fmla="*/ 2659703 w 2659703"/>
                          <a:gd name="connsiteY2" fmla="*/ 470060 h 777822"/>
                          <a:gd name="connsiteX3" fmla="*/ 2467126 w 2659703"/>
                          <a:gd name="connsiteY3" fmla="*/ 650861 h 777822"/>
                          <a:gd name="connsiteX4" fmla="*/ 2385144 w 2659703"/>
                          <a:gd name="connsiteY4" fmla="*/ 582794 h 777822"/>
                          <a:gd name="connsiteX5" fmla="*/ 1412375 w 2659703"/>
                          <a:gd name="connsiteY5" fmla="*/ 256540 h 777822"/>
                          <a:gd name="connsiteX6" fmla="*/ 225007 w 2659703"/>
                          <a:gd name="connsiteY6" fmla="*/ 777822 h 777822"/>
                          <a:gd name="connsiteX7" fmla="*/ 0 w 2659703"/>
                          <a:gd name="connsiteY7" fmla="*/ 633169 h 777822"/>
                          <a:gd name="connsiteX8" fmla="*/ 17452 w 2659703"/>
                          <a:gd name="connsiteY8" fmla="*/ 612403 h 777822"/>
                          <a:gd name="connsiteX9" fmla="*/ 1412375 w 2659703"/>
                          <a:gd name="connsiteY9" fmla="*/ 0 h 777822"/>
                          <a:gd name="connsiteX0" fmla="*/ 1394923 w 2642251"/>
                          <a:gd name="connsiteY0" fmla="*/ 0 h 777822"/>
                          <a:gd name="connsiteX1" fmla="*/ 2537735 w 2642251"/>
                          <a:gd name="connsiteY1" fmla="*/ 383285 h 777822"/>
                          <a:gd name="connsiteX2" fmla="*/ 2642251 w 2642251"/>
                          <a:gd name="connsiteY2" fmla="*/ 470060 h 777822"/>
                          <a:gd name="connsiteX3" fmla="*/ 2449674 w 2642251"/>
                          <a:gd name="connsiteY3" fmla="*/ 650861 h 777822"/>
                          <a:gd name="connsiteX4" fmla="*/ 2367692 w 2642251"/>
                          <a:gd name="connsiteY4" fmla="*/ 582794 h 777822"/>
                          <a:gd name="connsiteX5" fmla="*/ 1394923 w 2642251"/>
                          <a:gd name="connsiteY5" fmla="*/ 256540 h 777822"/>
                          <a:gd name="connsiteX6" fmla="*/ 207555 w 2642251"/>
                          <a:gd name="connsiteY6" fmla="*/ 777822 h 777822"/>
                          <a:gd name="connsiteX7" fmla="*/ 0 w 2642251"/>
                          <a:gd name="connsiteY7" fmla="*/ 612403 h 777822"/>
                          <a:gd name="connsiteX8" fmla="*/ 1394923 w 2642251"/>
                          <a:gd name="connsiteY8" fmla="*/ 0 h 777822"/>
                          <a:gd name="connsiteX0" fmla="*/ 1395421 w 2642749"/>
                          <a:gd name="connsiteY0" fmla="*/ 0 h 777822"/>
                          <a:gd name="connsiteX1" fmla="*/ 2538233 w 2642749"/>
                          <a:gd name="connsiteY1" fmla="*/ 383285 h 777822"/>
                          <a:gd name="connsiteX2" fmla="*/ 2642749 w 2642749"/>
                          <a:gd name="connsiteY2" fmla="*/ 470060 h 777822"/>
                          <a:gd name="connsiteX3" fmla="*/ 2450172 w 2642749"/>
                          <a:gd name="connsiteY3" fmla="*/ 650861 h 777822"/>
                          <a:gd name="connsiteX4" fmla="*/ 2368190 w 2642749"/>
                          <a:gd name="connsiteY4" fmla="*/ 582794 h 777822"/>
                          <a:gd name="connsiteX5" fmla="*/ 1395421 w 2642749"/>
                          <a:gd name="connsiteY5" fmla="*/ 256540 h 777822"/>
                          <a:gd name="connsiteX6" fmla="*/ 208053 w 2642749"/>
                          <a:gd name="connsiteY6" fmla="*/ 777822 h 777822"/>
                          <a:gd name="connsiteX7" fmla="*/ 498 w 2642749"/>
                          <a:gd name="connsiteY7" fmla="*/ 612403 h 777822"/>
                          <a:gd name="connsiteX8" fmla="*/ 1395421 w 2642749"/>
                          <a:gd name="connsiteY8" fmla="*/ 0 h 777822"/>
                          <a:gd name="connsiteX0" fmla="*/ 1395453 w 2642781"/>
                          <a:gd name="connsiteY0" fmla="*/ 0 h 779681"/>
                          <a:gd name="connsiteX1" fmla="*/ 2538265 w 2642781"/>
                          <a:gd name="connsiteY1" fmla="*/ 383285 h 779681"/>
                          <a:gd name="connsiteX2" fmla="*/ 2642781 w 2642781"/>
                          <a:gd name="connsiteY2" fmla="*/ 470060 h 779681"/>
                          <a:gd name="connsiteX3" fmla="*/ 2450204 w 2642781"/>
                          <a:gd name="connsiteY3" fmla="*/ 650861 h 779681"/>
                          <a:gd name="connsiteX4" fmla="*/ 2368222 w 2642781"/>
                          <a:gd name="connsiteY4" fmla="*/ 582794 h 779681"/>
                          <a:gd name="connsiteX5" fmla="*/ 1395453 w 2642781"/>
                          <a:gd name="connsiteY5" fmla="*/ 256540 h 779681"/>
                          <a:gd name="connsiteX6" fmla="*/ 208085 w 2642781"/>
                          <a:gd name="connsiteY6" fmla="*/ 777822 h 779681"/>
                          <a:gd name="connsiteX7" fmla="*/ 530 w 2642781"/>
                          <a:gd name="connsiteY7" fmla="*/ 612403 h 779681"/>
                          <a:gd name="connsiteX8" fmla="*/ 1395453 w 2642781"/>
                          <a:gd name="connsiteY8" fmla="*/ 0 h 779681"/>
                          <a:gd name="connsiteX0" fmla="*/ 1395412 w 2642740"/>
                          <a:gd name="connsiteY0" fmla="*/ 0 h 792444"/>
                          <a:gd name="connsiteX1" fmla="*/ 2538224 w 2642740"/>
                          <a:gd name="connsiteY1" fmla="*/ 383285 h 792444"/>
                          <a:gd name="connsiteX2" fmla="*/ 2642740 w 2642740"/>
                          <a:gd name="connsiteY2" fmla="*/ 470060 h 792444"/>
                          <a:gd name="connsiteX3" fmla="*/ 2450163 w 2642740"/>
                          <a:gd name="connsiteY3" fmla="*/ 650861 h 792444"/>
                          <a:gd name="connsiteX4" fmla="*/ 2368181 w 2642740"/>
                          <a:gd name="connsiteY4" fmla="*/ 582794 h 792444"/>
                          <a:gd name="connsiteX5" fmla="*/ 1395412 w 2642740"/>
                          <a:gd name="connsiteY5" fmla="*/ 256540 h 792444"/>
                          <a:gd name="connsiteX6" fmla="*/ 208044 w 2642740"/>
                          <a:gd name="connsiteY6" fmla="*/ 777822 h 792444"/>
                          <a:gd name="connsiteX7" fmla="*/ 489 w 2642740"/>
                          <a:gd name="connsiteY7" fmla="*/ 612403 h 792444"/>
                          <a:gd name="connsiteX8" fmla="*/ 1395412 w 2642740"/>
                          <a:gd name="connsiteY8" fmla="*/ 0 h 792444"/>
                          <a:gd name="connsiteX0" fmla="*/ 1400325 w 2647653"/>
                          <a:gd name="connsiteY0" fmla="*/ 0 h 791714"/>
                          <a:gd name="connsiteX1" fmla="*/ 2543137 w 2647653"/>
                          <a:gd name="connsiteY1" fmla="*/ 383285 h 791714"/>
                          <a:gd name="connsiteX2" fmla="*/ 2647653 w 2647653"/>
                          <a:gd name="connsiteY2" fmla="*/ 470060 h 791714"/>
                          <a:gd name="connsiteX3" fmla="*/ 2455076 w 2647653"/>
                          <a:gd name="connsiteY3" fmla="*/ 650861 h 791714"/>
                          <a:gd name="connsiteX4" fmla="*/ 2373094 w 2647653"/>
                          <a:gd name="connsiteY4" fmla="*/ 582794 h 791714"/>
                          <a:gd name="connsiteX5" fmla="*/ 1400325 w 2647653"/>
                          <a:gd name="connsiteY5" fmla="*/ 256540 h 791714"/>
                          <a:gd name="connsiteX6" fmla="*/ 212957 w 2647653"/>
                          <a:gd name="connsiteY6" fmla="*/ 777822 h 791714"/>
                          <a:gd name="connsiteX7" fmla="*/ 5402 w 2647653"/>
                          <a:gd name="connsiteY7" fmla="*/ 612403 h 791714"/>
                          <a:gd name="connsiteX8" fmla="*/ 1400325 w 2647653"/>
                          <a:gd name="connsiteY8" fmla="*/ 0 h 791714"/>
                          <a:gd name="connsiteX0" fmla="*/ 1400325 w 2647653"/>
                          <a:gd name="connsiteY0" fmla="*/ 0 h 791950"/>
                          <a:gd name="connsiteX1" fmla="*/ 2543137 w 2647653"/>
                          <a:gd name="connsiteY1" fmla="*/ 383285 h 791950"/>
                          <a:gd name="connsiteX2" fmla="*/ 2647653 w 2647653"/>
                          <a:gd name="connsiteY2" fmla="*/ 470060 h 791950"/>
                          <a:gd name="connsiteX3" fmla="*/ 2455076 w 2647653"/>
                          <a:gd name="connsiteY3" fmla="*/ 650861 h 791950"/>
                          <a:gd name="connsiteX4" fmla="*/ 2373094 w 2647653"/>
                          <a:gd name="connsiteY4" fmla="*/ 582794 h 791950"/>
                          <a:gd name="connsiteX5" fmla="*/ 1400325 w 2647653"/>
                          <a:gd name="connsiteY5" fmla="*/ 256540 h 791950"/>
                          <a:gd name="connsiteX6" fmla="*/ 212957 w 2647653"/>
                          <a:gd name="connsiteY6" fmla="*/ 777822 h 791950"/>
                          <a:gd name="connsiteX7" fmla="*/ 5402 w 2647653"/>
                          <a:gd name="connsiteY7" fmla="*/ 612403 h 791950"/>
                          <a:gd name="connsiteX8" fmla="*/ 1400325 w 2647653"/>
                          <a:gd name="connsiteY8" fmla="*/ 0 h 791950"/>
                          <a:gd name="connsiteX0" fmla="*/ 1404416 w 2651744"/>
                          <a:gd name="connsiteY0" fmla="*/ 0 h 792702"/>
                          <a:gd name="connsiteX1" fmla="*/ 2547228 w 2651744"/>
                          <a:gd name="connsiteY1" fmla="*/ 383285 h 792702"/>
                          <a:gd name="connsiteX2" fmla="*/ 2651744 w 2651744"/>
                          <a:gd name="connsiteY2" fmla="*/ 470060 h 792702"/>
                          <a:gd name="connsiteX3" fmla="*/ 2459167 w 2651744"/>
                          <a:gd name="connsiteY3" fmla="*/ 650861 h 792702"/>
                          <a:gd name="connsiteX4" fmla="*/ 2377185 w 2651744"/>
                          <a:gd name="connsiteY4" fmla="*/ 582794 h 792702"/>
                          <a:gd name="connsiteX5" fmla="*/ 1404416 w 2651744"/>
                          <a:gd name="connsiteY5" fmla="*/ 256540 h 792702"/>
                          <a:gd name="connsiteX6" fmla="*/ 217048 w 2651744"/>
                          <a:gd name="connsiteY6" fmla="*/ 777822 h 792702"/>
                          <a:gd name="connsiteX7" fmla="*/ 9493 w 2651744"/>
                          <a:gd name="connsiteY7" fmla="*/ 612403 h 792702"/>
                          <a:gd name="connsiteX8" fmla="*/ 1404416 w 2651744"/>
                          <a:gd name="connsiteY8" fmla="*/ 0 h 792702"/>
                          <a:gd name="connsiteX0" fmla="*/ 1404921 w 2652249"/>
                          <a:gd name="connsiteY0" fmla="*/ 0 h 802404"/>
                          <a:gd name="connsiteX1" fmla="*/ 2547733 w 2652249"/>
                          <a:gd name="connsiteY1" fmla="*/ 383285 h 802404"/>
                          <a:gd name="connsiteX2" fmla="*/ 2652249 w 2652249"/>
                          <a:gd name="connsiteY2" fmla="*/ 470060 h 802404"/>
                          <a:gd name="connsiteX3" fmla="*/ 2459672 w 2652249"/>
                          <a:gd name="connsiteY3" fmla="*/ 650861 h 802404"/>
                          <a:gd name="connsiteX4" fmla="*/ 2377690 w 2652249"/>
                          <a:gd name="connsiteY4" fmla="*/ 582794 h 802404"/>
                          <a:gd name="connsiteX5" fmla="*/ 1404921 w 2652249"/>
                          <a:gd name="connsiteY5" fmla="*/ 256540 h 802404"/>
                          <a:gd name="connsiteX6" fmla="*/ 217553 w 2652249"/>
                          <a:gd name="connsiteY6" fmla="*/ 777822 h 802404"/>
                          <a:gd name="connsiteX7" fmla="*/ 9998 w 2652249"/>
                          <a:gd name="connsiteY7" fmla="*/ 612403 h 802404"/>
                          <a:gd name="connsiteX8" fmla="*/ 1404921 w 2652249"/>
                          <a:gd name="connsiteY8" fmla="*/ 0 h 802404"/>
                          <a:gd name="connsiteX0" fmla="*/ 1404921 w 2652249"/>
                          <a:gd name="connsiteY0" fmla="*/ 0 h 803659"/>
                          <a:gd name="connsiteX1" fmla="*/ 2547733 w 2652249"/>
                          <a:gd name="connsiteY1" fmla="*/ 383285 h 803659"/>
                          <a:gd name="connsiteX2" fmla="*/ 2652249 w 2652249"/>
                          <a:gd name="connsiteY2" fmla="*/ 470060 h 803659"/>
                          <a:gd name="connsiteX3" fmla="*/ 2459672 w 2652249"/>
                          <a:gd name="connsiteY3" fmla="*/ 650861 h 803659"/>
                          <a:gd name="connsiteX4" fmla="*/ 2377690 w 2652249"/>
                          <a:gd name="connsiteY4" fmla="*/ 582794 h 803659"/>
                          <a:gd name="connsiteX5" fmla="*/ 1404921 w 2652249"/>
                          <a:gd name="connsiteY5" fmla="*/ 256540 h 803659"/>
                          <a:gd name="connsiteX6" fmla="*/ 217553 w 2652249"/>
                          <a:gd name="connsiteY6" fmla="*/ 777822 h 803659"/>
                          <a:gd name="connsiteX7" fmla="*/ 9998 w 2652249"/>
                          <a:gd name="connsiteY7" fmla="*/ 612403 h 803659"/>
                          <a:gd name="connsiteX8" fmla="*/ 1404921 w 2652249"/>
                          <a:gd name="connsiteY8" fmla="*/ 0 h 803659"/>
                          <a:gd name="connsiteX0" fmla="*/ 1404921 w 2652249"/>
                          <a:gd name="connsiteY0" fmla="*/ 0 h 803659"/>
                          <a:gd name="connsiteX1" fmla="*/ 2547733 w 2652249"/>
                          <a:gd name="connsiteY1" fmla="*/ 383285 h 803659"/>
                          <a:gd name="connsiteX2" fmla="*/ 2652249 w 2652249"/>
                          <a:gd name="connsiteY2" fmla="*/ 470060 h 803659"/>
                          <a:gd name="connsiteX3" fmla="*/ 2459672 w 2652249"/>
                          <a:gd name="connsiteY3" fmla="*/ 650861 h 803659"/>
                          <a:gd name="connsiteX4" fmla="*/ 2377690 w 2652249"/>
                          <a:gd name="connsiteY4" fmla="*/ 582794 h 803659"/>
                          <a:gd name="connsiteX5" fmla="*/ 1404921 w 2652249"/>
                          <a:gd name="connsiteY5" fmla="*/ 256540 h 803659"/>
                          <a:gd name="connsiteX6" fmla="*/ 217553 w 2652249"/>
                          <a:gd name="connsiteY6" fmla="*/ 777822 h 803659"/>
                          <a:gd name="connsiteX7" fmla="*/ 9998 w 2652249"/>
                          <a:gd name="connsiteY7" fmla="*/ 612403 h 803659"/>
                          <a:gd name="connsiteX8" fmla="*/ 1404921 w 2652249"/>
                          <a:gd name="connsiteY8" fmla="*/ 0 h 803659"/>
                          <a:gd name="connsiteX0" fmla="*/ 1404921 w 2652249"/>
                          <a:gd name="connsiteY0" fmla="*/ 0 h 803659"/>
                          <a:gd name="connsiteX1" fmla="*/ 2547733 w 2652249"/>
                          <a:gd name="connsiteY1" fmla="*/ 383285 h 803659"/>
                          <a:gd name="connsiteX2" fmla="*/ 2652249 w 2652249"/>
                          <a:gd name="connsiteY2" fmla="*/ 470060 h 803659"/>
                          <a:gd name="connsiteX3" fmla="*/ 2459672 w 2652249"/>
                          <a:gd name="connsiteY3" fmla="*/ 650861 h 803659"/>
                          <a:gd name="connsiteX4" fmla="*/ 2377690 w 2652249"/>
                          <a:gd name="connsiteY4" fmla="*/ 582794 h 803659"/>
                          <a:gd name="connsiteX5" fmla="*/ 1404921 w 2652249"/>
                          <a:gd name="connsiteY5" fmla="*/ 256540 h 803659"/>
                          <a:gd name="connsiteX6" fmla="*/ 217553 w 2652249"/>
                          <a:gd name="connsiteY6" fmla="*/ 777822 h 803659"/>
                          <a:gd name="connsiteX7" fmla="*/ 9998 w 2652249"/>
                          <a:gd name="connsiteY7" fmla="*/ 612403 h 803659"/>
                          <a:gd name="connsiteX8" fmla="*/ 1404921 w 2652249"/>
                          <a:gd name="connsiteY8" fmla="*/ 0 h 803659"/>
                          <a:gd name="connsiteX0" fmla="*/ 1404921 w 2660766"/>
                          <a:gd name="connsiteY0" fmla="*/ 0 h 803659"/>
                          <a:gd name="connsiteX1" fmla="*/ 2547733 w 2660766"/>
                          <a:gd name="connsiteY1" fmla="*/ 383285 h 803659"/>
                          <a:gd name="connsiteX2" fmla="*/ 2652249 w 2660766"/>
                          <a:gd name="connsiteY2" fmla="*/ 470060 h 803659"/>
                          <a:gd name="connsiteX3" fmla="*/ 2459672 w 2660766"/>
                          <a:gd name="connsiteY3" fmla="*/ 650861 h 803659"/>
                          <a:gd name="connsiteX4" fmla="*/ 2377690 w 2660766"/>
                          <a:gd name="connsiteY4" fmla="*/ 582794 h 803659"/>
                          <a:gd name="connsiteX5" fmla="*/ 1404921 w 2660766"/>
                          <a:gd name="connsiteY5" fmla="*/ 256540 h 803659"/>
                          <a:gd name="connsiteX6" fmla="*/ 217553 w 2660766"/>
                          <a:gd name="connsiteY6" fmla="*/ 777822 h 803659"/>
                          <a:gd name="connsiteX7" fmla="*/ 9998 w 2660766"/>
                          <a:gd name="connsiteY7" fmla="*/ 612403 h 803659"/>
                          <a:gd name="connsiteX8" fmla="*/ 1404921 w 2660766"/>
                          <a:gd name="connsiteY8" fmla="*/ 0 h 803659"/>
                          <a:gd name="connsiteX0" fmla="*/ 1404921 w 2660766"/>
                          <a:gd name="connsiteY0" fmla="*/ 0 h 803659"/>
                          <a:gd name="connsiteX1" fmla="*/ 2547733 w 2660766"/>
                          <a:gd name="connsiteY1" fmla="*/ 383285 h 803659"/>
                          <a:gd name="connsiteX2" fmla="*/ 2652249 w 2660766"/>
                          <a:gd name="connsiteY2" fmla="*/ 470060 h 803659"/>
                          <a:gd name="connsiteX3" fmla="*/ 2459672 w 2660766"/>
                          <a:gd name="connsiteY3" fmla="*/ 650861 h 803659"/>
                          <a:gd name="connsiteX4" fmla="*/ 2377690 w 2660766"/>
                          <a:gd name="connsiteY4" fmla="*/ 582794 h 803659"/>
                          <a:gd name="connsiteX5" fmla="*/ 1404921 w 2660766"/>
                          <a:gd name="connsiteY5" fmla="*/ 256540 h 803659"/>
                          <a:gd name="connsiteX6" fmla="*/ 217553 w 2660766"/>
                          <a:gd name="connsiteY6" fmla="*/ 777822 h 803659"/>
                          <a:gd name="connsiteX7" fmla="*/ 9998 w 2660766"/>
                          <a:gd name="connsiteY7" fmla="*/ 612403 h 803659"/>
                          <a:gd name="connsiteX8" fmla="*/ 1404921 w 2660766"/>
                          <a:gd name="connsiteY8" fmla="*/ 0 h 803659"/>
                          <a:gd name="connsiteX0" fmla="*/ 1404921 w 2660766"/>
                          <a:gd name="connsiteY0" fmla="*/ 0 h 803659"/>
                          <a:gd name="connsiteX1" fmla="*/ 2547733 w 2660766"/>
                          <a:gd name="connsiteY1" fmla="*/ 383285 h 803659"/>
                          <a:gd name="connsiteX2" fmla="*/ 2652249 w 2660766"/>
                          <a:gd name="connsiteY2" fmla="*/ 470060 h 803659"/>
                          <a:gd name="connsiteX3" fmla="*/ 2459672 w 2660766"/>
                          <a:gd name="connsiteY3" fmla="*/ 650861 h 803659"/>
                          <a:gd name="connsiteX4" fmla="*/ 2377690 w 2660766"/>
                          <a:gd name="connsiteY4" fmla="*/ 582794 h 803659"/>
                          <a:gd name="connsiteX5" fmla="*/ 1404921 w 2660766"/>
                          <a:gd name="connsiteY5" fmla="*/ 256540 h 803659"/>
                          <a:gd name="connsiteX6" fmla="*/ 217553 w 2660766"/>
                          <a:gd name="connsiteY6" fmla="*/ 777822 h 803659"/>
                          <a:gd name="connsiteX7" fmla="*/ 9998 w 2660766"/>
                          <a:gd name="connsiteY7" fmla="*/ 612403 h 803659"/>
                          <a:gd name="connsiteX8" fmla="*/ 1404921 w 2660766"/>
                          <a:gd name="connsiteY8" fmla="*/ 0 h 80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0766" h="803659">
                            <a:moveTo>
                              <a:pt x="1404921" y="0"/>
                            </a:moveTo>
                            <a:cubicBezTo>
                              <a:pt x="1834146" y="0"/>
                              <a:pt x="2230038" y="142716"/>
                              <a:pt x="2547733" y="383285"/>
                            </a:cubicBezTo>
                            <a:lnTo>
                              <a:pt x="2652249" y="470060"/>
                            </a:lnTo>
                            <a:cubicBezTo>
                              <a:pt x="2696007" y="600177"/>
                              <a:pt x="2561964" y="730294"/>
                              <a:pt x="2459672" y="650861"/>
                            </a:cubicBezTo>
                            <a:lnTo>
                              <a:pt x="2377690" y="582794"/>
                            </a:lnTo>
                            <a:cubicBezTo>
                              <a:pt x="2107266" y="378021"/>
                              <a:pt x="1770281" y="256540"/>
                              <a:pt x="1404921" y="256540"/>
                            </a:cubicBezTo>
                            <a:cubicBezTo>
                              <a:pt x="935174" y="256540"/>
                              <a:pt x="512330" y="457356"/>
                              <a:pt x="217553" y="777822"/>
                            </a:cubicBezTo>
                            <a:cubicBezTo>
                              <a:pt x="138843" y="862382"/>
                              <a:pt x="-44642" y="721518"/>
                              <a:pt x="9998" y="612403"/>
                            </a:cubicBezTo>
                            <a:cubicBezTo>
                              <a:pt x="356302" y="235919"/>
                              <a:pt x="853061" y="0"/>
                              <a:pt x="1404921"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rial" panose="020B0604020202020204" pitchFamily="34" charset="0"/>
                          <a:cs typeface="Arial" panose="020B0604020202020204" pitchFamily="34" charset="0"/>
                        </a:endParaRPr>
                      </a:p>
                    </p:txBody>
                  </p:sp>
                  <p:sp>
                    <p:nvSpPr>
                      <p:cNvPr id="527" name="Freeform 526"/>
                      <p:cNvSpPr/>
                      <p:nvPr/>
                    </p:nvSpPr>
                    <p:spPr>
                      <a:xfrm>
                        <a:off x="3081802" y="3914140"/>
                        <a:ext cx="1875853" cy="527612"/>
                      </a:xfrm>
                      <a:custGeom>
                        <a:avLst/>
                        <a:gdLst>
                          <a:gd name="connsiteX0" fmla="*/ 1034400 w 1876700"/>
                          <a:gd name="connsiteY0" fmla="*/ 0 h 516254"/>
                          <a:gd name="connsiteX1" fmla="*/ 1786002 w 1876700"/>
                          <a:gd name="connsiteY1" fmla="*/ 185458 h 516254"/>
                          <a:gd name="connsiteX2" fmla="*/ 1876700 w 1876700"/>
                          <a:gd name="connsiteY2" fmla="*/ 237970 h 516254"/>
                          <a:gd name="connsiteX3" fmla="*/ 1734065 w 1876700"/>
                          <a:gd name="connsiteY3" fmla="*/ 371883 h 516254"/>
                          <a:gd name="connsiteX4" fmla="*/ 1691838 w 1876700"/>
                          <a:gd name="connsiteY4" fmla="*/ 345171 h 516254"/>
                          <a:gd name="connsiteX5" fmla="*/ 1034400 w 1876700"/>
                          <a:gd name="connsiteY5" fmla="*/ 170180 h 516254"/>
                          <a:gd name="connsiteX6" fmla="*/ 194249 w 1876700"/>
                          <a:gd name="connsiteY6" fmla="*/ 471787 h 516254"/>
                          <a:gd name="connsiteX7" fmla="*/ 148707 w 1876700"/>
                          <a:gd name="connsiteY7" fmla="*/ 516254 h 516254"/>
                          <a:gd name="connsiteX8" fmla="*/ 0 w 1876700"/>
                          <a:gd name="connsiteY8" fmla="*/ 376641 h 516254"/>
                          <a:gd name="connsiteX9" fmla="*/ 69377 w 1876700"/>
                          <a:gd name="connsiteY9" fmla="*/ 320426 h 516254"/>
                          <a:gd name="connsiteX10" fmla="*/ 1034400 w 1876700"/>
                          <a:gd name="connsiteY10" fmla="*/ 0 h 516254"/>
                          <a:gd name="connsiteX0" fmla="*/ 1034400 w 1876700"/>
                          <a:gd name="connsiteY0" fmla="*/ 0 h 517011"/>
                          <a:gd name="connsiteX1" fmla="*/ 1786002 w 1876700"/>
                          <a:gd name="connsiteY1" fmla="*/ 185458 h 517011"/>
                          <a:gd name="connsiteX2" fmla="*/ 1876700 w 1876700"/>
                          <a:gd name="connsiteY2" fmla="*/ 237970 h 517011"/>
                          <a:gd name="connsiteX3" fmla="*/ 1734065 w 1876700"/>
                          <a:gd name="connsiteY3" fmla="*/ 371883 h 517011"/>
                          <a:gd name="connsiteX4" fmla="*/ 1691838 w 1876700"/>
                          <a:gd name="connsiteY4" fmla="*/ 345171 h 517011"/>
                          <a:gd name="connsiteX5" fmla="*/ 1034400 w 1876700"/>
                          <a:gd name="connsiteY5" fmla="*/ 170180 h 517011"/>
                          <a:gd name="connsiteX6" fmla="*/ 194249 w 1876700"/>
                          <a:gd name="connsiteY6" fmla="*/ 471787 h 517011"/>
                          <a:gd name="connsiteX7" fmla="*/ 148707 w 1876700"/>
                          <a:gd name="connsiteY7" fmla="*/ 516254 h 517011"/>
                          <a:gd name="connsiteX8" fmla="*/ 0 w 1876700"/>
                          <a:gd name="connsiteY8" fmla="*/ 376641 h 517011"/>
                          <a:gd name="connsiteX9" fmla="*/ 69377 w 1876700"/>
                          <a:gd name="connsiteY9" fmla="*/ 320426 h 517011"/>
                          <a:gd name="connsiteX10" fmla="*/ 1034400 w 1876700"/>
                          <a:gd name="connsiteY10" fmla="*/ 0 h 517011"/>
                          <a:gd name="connsiteX0" fmla="*/ 1036988 w 1879288"/>
                          <a:gd name="connsiteY0" fmla="*/ 0 h 517429"/>
                          <a:gd name="connsiteX1" fmla="*/ 1788590 w 1879288"/>
                          <a:gd name="connsiteY1" fmla="*/ 185458 h 517429"/>
                          <a:gd name="connsiteX2" fmla="*/ 1879288 w 1879288"/>
                          <a:gd name="connsiteY2" fmla="*/ 237970 h 517429"/>
                          <a:gd name="connsiteX3" fmla="*/ 1736653 w 1879288"/>
                          <a:gd name="connsiteY3" fmla="*/ 371883 h 517429"/>
                          <a:gd name="connsiteX4" fmla="*/ 1694426 w 1879288"/>
                          <a:gd name="connsiteY4" fmla="*/ 345171 h 517429"/>
                          <a:gd name="connsiteX5" fmla="*/ 1036988 w 1879288"/>
                          <a:gd name="connsiteY5" fmla="*/ 170180 h 517429"/>
                          <a:gd name="connsiteX6" fmla="*/ 196837 w 1879288"/>
                          <a:gd name="connsiteY6" fmla="*/ 471787 h 517429"/>
                          <a:gd name="connsiteX7" fmla="*/ 151295 w 1879288"/>
                          <a:gd name="connsiteY7" fmla="*/ 516254 h 517429"/>
                          <a:gd name="connsiteX8" fmla="*/ 2588 w 1879288"/>
                          <a:gd name="connsiteY8" fmla="*/ 376641 h 517429"/>
                          <a:gd name="connsiteX9" fmla="*/ 71965 w 1879288"/>
                          <a:gd name="connsiteY9" fmla="*/ 320426 h 517429"/>
                          <a:gd name="connsiteX10" fmla="*/ 1036988 w 1879288"/>
                          <a:gd name="connsiteY10" fmla="*/ 0 h 517429"/>
                          <a:gd name="connsiteX0" fmla="*/ 1036696 w 1878996"/>
                          <a:gd name="connsiteY0" fmla="*/ 0 h 527851"/>
                          <a:gd name="connsiteX1" fmla="*/ 1788298 w 1878996"/>
                          <a:gd name="connsiteY1" fmla="*/ 185458 h 527851"/>
                          <a:gd name="connsiteX2" fmla="*/ 1878996 w 1878996"/>
                          <a:gd name="connsiteY2" fmla="*/ 237970 h 527851"/>
                          <a:gd name="connsiteX3" fmla="*/ 1736361 w 1878996"/>
                          <a:gd name="connsiteY3" fmla="*/ 371883 h 527851"/>
                          <a:gd name="connsiteX4" fmla="*/ 1694134 w 1878996"/>
                          <a:gd name="connsiteY4" fmla="*/ 345171 h 527851"/>
                          <a:gd name="connsiteX5" fmla="*/ 1036696 w 1878996"/>
                          <a:gd name="connsiteY5" fmla="*/ 170180 h 527851"/>
                          <a:gd name="connsiteX6" fmla="*/ 196545 w 1878996"/>
                          <a:gd name="connsiteY6" fmla="*/ 471787 h 527851"/>
                          <a:gd name="connsiteX7" fmla="*/ 151003 w 1878996"/>
                          <a:gd name="connsiteY7" fmla="*/ 516254 h 527851"/>
                          <a:gd name="connsiteX8" fmla="*/ 2296 w 1878996"/>
                          <a:gd name="connsiteY8" fmla="*/ 376641 h 527851"/>
                          <a:gd name="connsiteX9" fmla="*/ 71673 w 1878996"/>
                          <a:gd name="connsiteY9" fmla="*/ 320426 h 527851"/>
                          <a:gd name="connsiteX10" fmla="*/ 1036696 w 1878996"/>
                          <a:gd name="connsiteY10" fmla="*/ 0 h 527851"/>
                          <a:gd name="connsiteX0" fmla="*/ 1036924 w 1879224"/>
                          <a:gd name="connsiteY0" fmla="*/ 0 h 527851"/>
                          <a:gd name="connsiteX1" fmla="*/ 1788526 w 1879224"/>
                          <a:gd name="connsiteY1" fmla="*/ 185458 h 527851"/>
                          <a:gd name="connsiteX2" fmla="*/ 1879224 w 1879224"/>
                          <a:gd name="connsiteY2" fmla="*/ 237970 h 527851"/>
                          <a:gd name="connsiteX3" fmla="*/ 1736589 w 1879224"/>
                          <a:gd name="connsiteY3" fmla="*/ 371883 h 527851"/>
                          <a:gd name="connsiteX4" fmla="*/ 1694362 w 1879224"/>
                          <a:gd name="connsiteY4" fmla="*/ 345171 h 527851"/>
                          <a:gd name="connsiteX5" fmla="*/ 1036924 w 1879224"/>
                          <a:gd name="connsiteY5" fmla="*/ 170180 h 527851"/>
                          <a:gd name="connsiteX6" fmla="*/ 196773 w 1879224"/>
                          <a:gd name="connsiteY6" fmla="*/ 471787 h 527851"/>
                          <a:gd name="connsiteX7" fmla="*/ 151231 w 1879224"/>
                          <a:gd name="connsiteY7" fmla="*/ 516254 h 527851"/>
                          <a:gd name="connsiteX8" fmla="*/ 2524 w 1879224"/>
                          <a:gd name="connsiteY8" fmla="*/ 376641 h 527851"/>
                          <a:gd name="connsiteX9" fmla="*/ 71901 w 1879224"/>
                          <a:gd name="connsiteY9" fmla="*/ 320426 h 527851"/>
                          <a:gd name="connsiteX10" fmla="*/ 1036924 w 1879224"/>
                          <a:gd name="connsiteY10" fmla="*/ 0 h 527851"/>
                          <a:gd name="connsiteX0" fmla="*/ 1043813 w 1886113"/>
                          <a:gd name="connsiteY0" fmla="*/ 0 h 527612"/>
                          <a:gd name="connsiteX1" fmla="*/ 1795415 w 1886113"/>
                          <a:gd name="connsiteY1" fmla="*/ 185458 h 527612"/>
                          <a:gd name="connsiteX2" fmla="*/ 1886113 w 1886113"/>
                          <a:gd name="connsiteY2" fmla="*/ 237970 h 527612"/>
                          <a:gd name="connsiteX3" fmla="*/ 1743478 w 1886113"/>
                          <a:gd name="connsiteY3" fmla="*/ 371883 h 527612"/>
                          <a:gd name="connsiteX4" fmla="*/ 1701251 w 1886113"/>
                          <a:gd name="connsiteY4" fmla="*/ 345171 h 527612"/>
                          <a:gd name="connsiteX5" fmla="*/ 1043813 w 1886113"/>
                          <a:gd name="connsiteY5" fmla="*/ 170180 h 527612"/>
                          <a:gd name="connsiteX6" fmla="*/ 203662 w 1886113"/>
                          <a:gd name="connsiteY6" fmla="*/ 471787 h 527612"/>
                          <a:gd name="connsiteX7" fmla="*/ 158120 w 1886113"/>
                          <a:gd name="connsiteY7" fmla="*/ 516254 h 527612"/>
                          <a:gd name="connsiteX8" fmla="*/ 9413 w 1886113"/>
                          <a:gd name="connsiteY8" fmla="*/ 376641 h 527612"/>
                          <a:gd name="connsiteX9" fmla="*/ 78790 w 1886113"/>
                          <a:gd name="connsiteY9" fmla="*/ 320426 h 527612"/>
                          <a:gd name="connsiteX10" fmla="*/ 1043813 w 1886113"/>
                          <a:gd name="connsiteY10" fmla="*/ 0 h 527612"/>
                          <a:gd name="connsiteX0" fmla="*/ 1043813 w 1886113"/>
                          <a:gd name="connsiteY0" fmla="*/ 0 h 527612"/>
                          <a:gd name="connsiteX1" fmla="*/ 1795415 w 1886113"/>
                          <a:gd name="connsiteY1" fmla="*/ 185458 h 527612"/>
                          <a:gd name="connsiteX2" fmla="*/ 1886113 w 1886113"/>
                          <a:gd name="connsiteY2" fmla="*/ 237970 h 527612"/>
                          <a:gd name="connsiteX3" fmla="*/ 1743478 w 1886113"/>
                          <a:gd name="connsiteY3" fmla="*/ 371883 h 527612"/>
                          <a:gd name="connsiteX4" fmla="*/ 1701251 w 1886113"/>
                          <a:gd name="connsiteY4" fmla="*/ 345171 h 527612"/>
                          <a:gd name="connsiteX5" fmla="*/ 1043813 w 1886113"/>
                          <a:gd name="connsiteY5" fmla="*/ 170180 h 527612"/>
                          <a:gd name="connsiteX6" fmla="*/ 203662 w 1886113"/>
                          <a:gd name="connsiteY6" fmla="*/ 471787 h 527612"/>
                          <a:gd name="connsiteX7" fmla="*/ 158120 w 1886113"/>
                          <a:gd name="connsiteY7" fmla="*/ 516254 h 527612"/>
                          <a:gd name="connsiteX8" fmla="*/ 9413 w 1886113"/>
                          <a:gd name="connsiteY8" fmla="*/ 376641 h 527612"/>
                          <a:gd name="connsiteX9" fmla="*/ 78790 w 1886113"/>
                          <a:gd name="connsiteY9" fmla="*/ 320426 h 527612"/>
                          <a:gd name="connsiteX10" fmla="*/ 1043813 w 1886113"/>
                          <a:gd name="connsiteY10" fmla="*/ 0 h 527612"/>
                          <a:gd name="connsiteX0" fmla="*/ 1043813 w 1886113"/>
                          <a:gd name="connsiteY0" fmla="*/ 0 h 527612"/>
                          <a:gd name="connsiteX1" fmla="*/ 1795415 w 1886113"/>
                          <a:gd name="connsiteY1" fmla="*/ 185458 h 527612"/>
                          <a:gd name="connsiteX2" fmla="*/ 1886113 w 1886113"/>
                          <a:gd name="connsiteY2" fmla="*/ 237970 h 527612"/>
                          <a:gd name="connsiteX3" fmla="*/ 1743478 w 1886113"/>
                          <a:gd name="connsiteY3" fmla="*/ 371883 h 527612"/>
                          <a:gd name="connsiteX4" fmla="*/ 1701251 w 1886113"/>
                          <a:gd name="connsiteY4" fmla="*/ 345171 h 527612"/>
                          <a:gd name="connsiteX5" fmla="*/ 1043813 w 1886113"/>
                          <a:gd name="connsiteY5" fmla="*/ 170180 h 527612"/>
                          <a:gd name="connsiteX6" fmla="*/ 203662 w 1886113"/>
                          <a:gd name="connsiteY6" fmla="*/ 471787 h 527612"/>
                          <a:gd name="connsiteX7" fmla="*/ 158120 w 1886113"/>
                          <a:gd name="connsiteY7" fmla="*/ 516254 h 527612"/>
                          <a:gd name="connsiteX8" fmla="*/ 9413 w 1886113"/>
                          <a:gd name="connsiteY8" fmla="*/ 376641 h 527612"/>
                          <a:gd name="connsiteX9" fmla="*/ 78790 w 1886113"/>
                          <a:gd name="connsiteY9" fmla="*/ 320426 h 527612"/>
                          <a:gd name="connsiteX10" fmla="*/ 1043813 w 1886113"/>
                          <a:gd name="connsiteY10" fmla="*/ 0 h 527612"/>
                          <a:gd name="connsiteX0" fmla="*/ 1043813 w 1886113"/>
                          <a:gd name="connsiteY0" fmla="*/ 0 h 527612"/>
                          <a:gd name="connsiteX1" fmla="*/ 1795415 w 1886113"/>
                          <a:gd name="connsiteY1" fmla="*/ 185458 h 527612"/>
                          <a:gd name="connsiteX2" fmla="*/ 1886113 w 1886113"/>
                          <a:gd name="connsiteY2" fmla="*/ 237970 h 527612"/>
                          <a:gd name="connsiteX3" fmla="*/ 1743478 w 1886113"/>
                          <a:gd name="connsiteY3" fmla="*/ 371883 h 527612"/>
                          <a:gd name="connsiteX4" fmla="*/ 1701251 w 1886113"/>
                          <a:gd name="connsiteY4" fmla="*/ 345171 h 527612"/>
                          <a:gd name="connsiteX5" fmla="*/ 1043813 w 1886113"/>
                          <a:gd name="connsiteY5" fmla="*/ 170180 h 527612"/>
                          <a:gd name="connsiteX6" fmla="*/ 203662 w 1886113"/>
                          <a:gd name="connsiteY6" fmla="*/ 471787 h 527612"/>
                          <a:gd name="connsiteX7" fmla="*/ 158120 w 1886113"/>
                          <a:gd name="connsiteY7" fmla="*/ 516254 h 527612"/>
                          <a:gd name="connsiteX8" fmla="*/ 9413 w 1886113"/>
                          <a:gd name="connsiteY8" fmla="*/ 376641 h 527612"/>
                          <a:gd name="connsiteX9" fmla="*/ 78790 w 1886113"/>
                          <a:gd name="connsiteY9" fmla="*/ 320426 h 527612"/>
                          <a:gd name="connsiteX10" fmla="*/ 1043813 w 1886113"/>
                          <a:gd name="connsiteY10" fmla="*/ 0 h 527612"/>
                          <a:gd name="connsiteX0" fmla="*/ 1043813 w 1886113"/>
                          <a:gd name="connsiteY0" fmla="*/ 0 h 527612"/>
                          <a:gd name="connsiteX1" fmla="*/ 1795415 w 1886113"/>
                          <a:gd name="connsiteY1" fmla="*/ 185458 h 527612"/>
                          <a:gd name="connsiteX2" fmla="*/ 1886113 w 1886113"/>
                          <a:gd name="connsiteY2" fmla="*/ 237970 h 527612"/>
                          <a:gd name="connsiteX3" fmla="*/ 1743478 w 1886113"/>
                          <a:gd name="connsiteY3" fmla="*/ 371883 h 527612"/>
                          <a:gd name="connsiteX4" fmla="*/ 1701251 w 1886113"/>
                          <a:gd name="connsiteY4" fmla="*/ 345171 h 527612"/>
                          <a:gd name="connsiteX5" fmla="*/ 1043813 w 1886113"/>
                          <a:gd name="connsiteY5" fmla="*/ 170180 h 527612"/>
                          <a:gd name="connsiteX6" fmla="*/ 203662 w 1886113"/>
                          <a:gd name="connsiteY6" fmla="*/ 471787 h 527612"/>
                          <a:gd name="connsiteX7" fmla="*/ 158120 w 1886113"/>
                          <a:gd name="connsiteY7" fmla="*/ 516254 h 527612"/>
                          <a:gd name="connsiteX8" fmla="*/ 9413 w 1886113"/>
                          <a:gd name="connsiteY8" fmla="*/ 376641 h 527612"/>
                          <a:gd name="connsiteX9" fmla="*/ 78790 w 1886113"/>
                          <a:gd name="connsiteY9" fmla="*/ 320426 h 527612"/>
                          <a:gd name="connsiteX10" fmla="*/ 1043813 w 1886113"/>
                          <a:gd name="connsiteY10" fmla="*/ 0 h 527612"/>
                          <a:gd name="connsiteX0" fmla="*/ 1043813 w 1889707"/>
                          <a:gd name="connsiteY0" fmla="*/ 0 h 527612"/>
                          <a:gd name="connsiteX1" fmla="*/ 1795415 w 1889707"/>
                          <a:gd name="connsiteY1" fmla="*/ 185458 h 527612"/>
                          <a:gd name="connsiteX2" fmla="*/ 1886113 w 1889707"/>
                          <a:gd name="connsiteY2" fmla="*/ 237970 h 527612"/>
                          <a:gd name="connsiteX3" fmla="*/ 1743478 w 1889707"/>
                          <a:gd name="connsiteY3" fmla="*/ 371883 h 527612"/>
                          <a:gd name="connsiteX4" fmla="*/ 1701251 w 1889707"/>
                          <a:gd name="connsiteY4" fmla="*/ 345171 h 527612"/>
                          <a:gd name="connsiteX5" fmla="*/ 1043813 w 1889707"/>
                          <a:gd name="connsiteY5" fmla="*/ 170180 h 527612"/>
                          <a:gd name="connsiteX6" fmla="*/ 203662 w 1889707"/>
                          <a:gd name="connsiteY6" fmla="*/ 471787 h 527612"/>
                          <a:gd name="connsiteX7" fmla="*/ 158120 w 1889707"/>
                          <a:gd name="connsiteY7" fmla="*/ 516254 h 527612"/>
                          <a:gd name="connsiteX8" fmla="*/ 9413 w 1889707"/>
                          <a:gd name="connsiteY8" fmla="*/ 376641 h 527612"/>
                          <a:gd name="connsiteX9" fmla="*/ 78790 w 1889707"/>
                          <a:gd name="connsiteY9" fmla="*/ 320426 h 527612"/>
                          <a:gd name="connsiteX10" fmla="*/ 1043813 w 1889707"/>
                          <a:gd name="connsiteY10" fmla="*/ 0 h 527612"/>
                          <a:gd name="connsiteX0" fmla="*/ 1043813 w 1889707"/>
                          <a:gd name="connsiteY0" fmla="*/ 0 h 527612"/>
                          <a:gd name="connsiteX1" fmla="*/ 1795415 w 1889707"/>
                          <a:gd name="connsiteY1" fmla="*/ 185458 h 527612"/>
                          <a:gd name="connsiteX2" fmla="*/ 1886113 w 1889707"/>
                          <a:gd name="connsiteY2" fmla="*/ 237970 h 527612"/>
                          <a:gd name="connsiteX3" fmla="*/ 1743478 w 1889707"/>
                          <a:gd name="connsiteY3" fmla="*/ 371883 h 527612"/>
                          <a:gd name="connsiteX4" fmla="*/ 1701251 w 1889707"/>
                          <a:gd name="connsiteY4" fmla="*/ 345171 h 527612"/>
                          <a:gd name="connsiteX5" fmla="*/ 1043813 w 1889707"/>
                          <a:gd name="connsiteY5" fmla="*/ 170180 h 527612"/>
                          <a:gd name="connsiteX6" fmla="*/ 203662 w 1889707"/>
                          <a:gd name="connsiteY6" fmla="*/ 471787 h 527612"/>
                          <a:gd name="connsiteX7" fmla="*/ 158120 w 1889707"/>
                          <a:gd name="connsiteY7" fmla="*/ 516254 h 527612"/>
                          <a:gd name="connsiteX8" fmla="*/ 9413 w 1889707"/>
                          <a:gd name="connsiteY8" fmla="*/ 376641 h 527612"/>
                          <a:gd name="connsiteX9" fmla="*/ 78790 w 1889707"/>
                          <a:gd name="connsiteY9" fmla="*/ 320426 h 527612"/>
                          <a:gd name="connsiteX10" fmla="*/ 1043813 w 1889707"/>
                          <a:gd name="connsiteY10" fmla="*/ 0 h 527612"/>
                          <a:gd name="connsiteX0" fmla="*/ 1043813 w 1899864"/>
                          <a:gd name="connsiteY0" fmla="*/ 0 h 527612"/>
                          <a:gd name="connsiteX1" fmla="*/ 1795415 w 1899864"/>
                          <a:gd name="connsiteY1" fmla="*/ 185458 h 527612"/>
                          <a:gd name="connsiteX2" fmla="*/ 1886113 w 1899864"/>
                          <a:gd name="connsiteY2" fmla="*/ 237970 h 527612"/>
                          <a:gd name="connsiteX3" fmla="*/ 1743478 w 1899864"/>
                          <a:gd name="connsiteY3" fmla="*/ 371883 h 527612"/>
                          <a:gd name="connsiteX4" fmla="*/ 1701251 w 1899864"/>
                          <a:gd name="connsiteY4" fmla="*/ 345171 h 527612"/>
                          <a:gd name="connsiteX5" fmla="*/ 1043813 w 1899864"/>
                          <a:gd name="connsiteY5" fmla="*/ 170180 h 527612"/>
                          <a:gd name="connsiteX6" fmla="*/ 203662 w 1899864"/>
                          <a:gd name="connsiteY6" fmla="*/ 471787 h 527612"/>
                          <a:gd name="connsiteX7" fmla="*/ 158120 w 1899864"/>
                          <a:gd name="connsiteY7" fmla="*/ 516254 h 527612"/>
                          <a:gd name="connsiteX8" fmla="*/ 9413 w 1899864"/>
                          <a:gd name="connsiteY8" fmla="*/ 376641 h 527612"/>
                          <a:gd name="connsiteX9" fmla="*/ 78790 w 1899864"/>
                          <a:gd name="connsiteY9" fmla="*/ 320426 h 527612"/>
                          <a:gd name="connsiteX10" fmla="*/ 1043813 w 1899864"/>
                          <a:gd name="connsiteY10" fmla="*/ 0 h 527612"/>
                          <a:gd name="connsiteX0" fmla="*/ 1043813 w 1872008"/>
                          <a:gd name="connsiteY0" fmla="*/ 0 h 527612"/>
                          <a:gd name="connsiteX1" fmla="*/ 1795415 w 1872008"/>
                          <a:gd name="connsiteY1" fmla="*/ 185458 h 527612"/>
                          <a:gd name="connsiteX2" fmla="*/ 1855157 w 1872008"/>
                          <a:gd name="connsiteY2" fmla="*/ 221301 h 527612"/>
                          <a:gd name="connsiteX3" fmla="*/ 1743478 w 1872008"/>
                          <a:gd name="connsiteY3" fmla="*/ 371883 h 527612"/>
                          <a:gd name="connsiteX4" fmla="*/ 1701251 w 1872008"/>
                          <a:gd name="connsiteY4" fmla="*/ 345171 h 527612"/>
                          <a:gd name="connsiteX5" fmla="*/ 1043813 w 1872008"/>
                          <a:gd name="connsiteY5" fmla="*/ 170180 h 527612"/>
                          <a:gd name="connsiteX6" fmla="*/ 203662 w 1872008"/>
                          <a:gd name="connsiteY6" fmla="*/ 471787 h 527612"/>
                          <a:gd name="connsiteX7" fmla="*/ 158120 w 1872008"/>
                          <a:gd name="connsiteY7" fmla="*/ 516254 h 527612"/>
                          <a:gd name="connsiteX8" fmla="*/ 9413 w 1872008"/>
                          <a:gd name="connsiteY8" fmla="*/ 376641 h 527612"/>
                          <a:gd name="connsiteX9" fmla="*/ 78790 w 1872008"/>
                          <a:gd name="connsiteY9" fmla="*/ 320426 h 527612"/>
                          <a:gd name="connsiteX10" fmla="*/ 1043813 w 1872008"/>
                          <a:gd name="connsiteY10" fmla="*/ 0 h 527612"/>
                          <a:gd name="connsiteX0" fmla="*/ 1043813 w 1875853"/>
                          <a:gd name="connsiteY0" fmla="*/ 0 h 527612"/>
                          <a:gd name="connsiteX1" fmla="*/ 1795415 w 1875853"/>
                          <a:gd name="connsiteY1" fmla="*/ 185458 h 527612"/>
                          <a:gd name="connsiteX2" fmla="*/ 1855157 w 1875853"/>
                          <a:gd name="connsiteY2" fmla="*/ 221301 h 527612"/>
                          <a:gd name="connsiteX3" fmla="*/ 1743478 w 1875853"/>
                          <a:gd name="connsiteY3" fmla="*/ 371883 h 527612"/>
                          <a:gd name="connsiteX4" fmla="*/ 1701251 w 1875853"/>
                          <a:gd name="connsiteY4" fmla="*/ 345171 h 527612"/>
                          <a:gd name="connsiteX5" fmla="*/ 1043813 w 1875853"/>
                          <a:gd name="connsiteY5" fmla="*/ 170180 h 527612"/>
                          <a:gd name="connsiteX6" fmla="*/ 203662 w 1875853"/>
                          <a:gd name="connsiteY6" fmla="*/ 471787 h 527612"/>
                          <a:gd name="connsiteX7" fmla="*/ 158120 w 1875853"/>
                          <a:gd name="connsiteY7" fmla="*/ 516254 h 527612"/>
                          <a:gd name="connsiteX8" fmla="*/ 9413 w 1875853"/>
                          <a:gd name="connsiteY8" fmla="*/ 376641 h 527612"/>
                          <a:gd name="connsiteX9" fmla="*/ 78790 w 1875853"/>
                          <a:gd name="connsiteY9" fmla="*/ 320426 h 527612"/>
                          <a:gd name="connsiteX10" fmla="*/ 1043813 w 1875853"/>
                          <a:gd name="connsiteY10" fmla="*/ 0 h 52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75853" h="527612">
                            <a:moveTo>
                              <a:pt x="1043813" y="0"/>
                            </a:moveTo>
                            <a:cubicBezTo>
                              <a:pt x="1315223" y="0"/>
                              <a:pt x="1570975" y="67038"/>
                              <a:pt x="1795415" y="185458"/>
                            </a:cubicBezTo>
                            <a:lnTo>
                              <a:pt x="1855157" y="221301"/>
                            </a:lnTo>
                            <a:cubicBezTo>
                              <a:pt x="1918737" y="288164"/>
                              <a:pt x="1822773" y="406620"/>
                              <a:pt x="1743478" y="371883"/>
                            </a:cubicBezTo>
                            <a:lnTo>
                              <a:pt x="1701251" y="345171"/>
                            </a:lnTo>
                            <a:cubicBezTo>
                              <a:pt x="1507650" y="233848"/>
                              <a:pt x="1283167" y="170180"/>
                              <a:pt x="1043813" y="170180"/>
                            </a:cubicBezTo>
                            <a:cubicBezTo>
                              <a:pt x="724675" y="170180"/>
                              <a:pt x="431974" y="283367"/>
                              <a:pt x="203662" y="471787"/>
                            </a:cubicBezTo>
                            <a:lnTo>
                              <a:pt x="158120" y="516254"/>
                            </a:lnTo>
                            <a:cubicBezTo>
                              <a:pt x="95851" y="561791"/>
                              <a:pt x="-36268" y="461279"/>
                              <a:pt x="9413" y="376641"/>
                            </a:cubicBezTo>
                            <a:lnTo>
                              <a:pt x="78790" y="320426"/>
                            </a:lnTo>
                            <a:cubicBezTo>
                              <a:pt x="347890" y="119178"/>
                              <a:pt x="681934" y="0"/>
                              <a:pt x="1043813"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rial" panose="020B0604020202020204" pitchFamily="34" charset="0"/>
                          <a:cs typeface="Arial" panose="020B0604020202020204" pitchFamily="34" charset="0"/>
                        </a:endParaRPr>
                      </a:p>
                    </p:txBody>
                  </p:sp>
                </p:grpSp>
              </p:grpSp>
              <p:grpSp>
                <p:nvGrpSpPr>
                  <p:cNvPr id="454" name="Group 453"/>
                  <p:cNvGrpSpPr/>
                  <p:nvPr/>
                </p:nvGrpSpPr>
                <p:grpSpPr>
                  <a:xfrm>
                    <a:off x="5013757" y="4226934"/>
                    <a:ext cx="229474" cy="228956"/>
                    <a:chOff x="3799188" y="-820915"/>
                    <a:chExt cx="4219575" cy="4210050"/>
                  </a:xfrm>
                  <a:solidFill>
                    <a:schemeClr val="tx1">
                      <a:lumMod val="50000"/>
                      <a:lumOff val="50000"/>
                    </a:schemeClr>
                  </a:solidFill>
                </p:grpSpPr>
                <p:grpSp>
                  <p:nvGrpSpPr>
                    <p:cNvPr id="505" name="Group 504"/>
                    <p:cNvGrpSpPr/>
                    <p:nvPr/>
                  </p:nvGrpSpPr>
                  <p:grpSpPr>
                    <a:xfrm>
                      <a:off x="3799188" y="-820915"/>
                      <a:ext cx="4219575" cy="4210050"/>
                      <a:chOff x="3799188" y="-820915"/>
                      <a:chExt cx="4219575" cy="4210050"/>
                    </a:xfrm>
                    <a:grpFill/>
                  </p:grpSpPr>
                  <p:sp>
                    <p:nvSpPr>
                      <p:cNvPr id="507" name="Oval 506"/>
                      <p:cNvSpPr/>
                      <p:nvPr/>
                    </p:nvSpPr>
                    <p:spPr>
                      <a:xfrm>
                        <a:off x="5494638" y="-820915"/>
                        <a:ext cx="800100" cy="8001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08" name="Oval 507"/>
                      <p:cNvSpPr/>
                      <p:nvPr/>
                    </p:nvSpPr>
                    <p:spPr>
                      <a:xfrm>
                        <a:off x="4294488" y="-316090"/>
                        <a:ext cx="800100" cy="8001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09" name="Oval 508"/>
                      <p:cNvSpPr/>
                      <p:nvPr/>
                    </p:nvSpPr>
                    <p:spPr>
                      <a:xfrm>
                        <a:off x="3799188" y="884060"/>
                        <a:ext cx="800100" cy="8001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10" name="Oval 509"/>
                      <p:cNvSpPr/>
                      <p:nvPr/>
                    </p:nvSpPr>
                    <p:spPr>
                      <a:xfrm>
                        <a:off x="4275438" y="2103260"/>
                        <a:ext cx="800100" cy="8001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11" name="Oval 510"/>
                      <p:cNvSpPr/>
                      <p:nvPr/>
                    </p:nvSpPr>
                    <p:spPr>
                      <a:xfrm>
                        <a:off x="5485113" y="2589035"/>
                        <a:ext cx="800100" cy="8001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12" name="Oval 511"/>
                      <p:cNvSpPr/>
                      <p:nvPr/>
                    </p:nvSpPr>
                    <p:spPr>
                      <a:xfrm>
                        <a:off x="6713838" y="2122310"/>
                        <a:ext cx="800100" cy="8001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13" name="Oval 512"/>
                      <p:cNvSpPr/>
                      <p:nvPr/>
                    </p:nvSpPr>
                    <p:spPr>
                      <a:xfrm>
                        <a:off x="7218663" y="903110"/>
                        <a:ext cx="800100" cy="8001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14" name="Oval 513"/>
                      <p:cNvSpPr/>
                      <p:nvPr/>
                    </p:nvSpPr>
                    <p:spPr>
                      <a:xfrm>
                        <a:off x="6704313" y="-316090"/>
                        <a:ext cx="800100" cy="8001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15" name="Oval 514"/>
                      <p:cNvSpPr/>
                      <p:nvPr/>
                    </p:nvSpPr>
                    <p:spPr>
                      <a:xfrm>
                        <a:off x="5304138" y="17285"/>
                        <a:ext cx="266700" cy="2667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16" name="Oval 515"/>
                      <p:cNvSpPr/>
                      <p:nvPr/>
                    </p:nvSpPr>
                    <p:spPr>
                      <a:xfrm>
                        <a:off x="4646913" y="693560"/>
                        <a:ext cx="266700" cy="2667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17" name="Oval 516"/>
                      <p:cNvSpPr/>
                      <p:nvPr/>
                    </p:nvSpPr>
                    <p:spPr>
                      <a:xfrm>
                        <a:off x="4665963" y="1627010"/>
                        <a:ext cx="266700" cy="2667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18" name="Oval 517"/>
                      <p:cNvSpPr/>
                      <p:nvPr/>
                    </p:nvSpPr>
                    <p:spPr>
                      <a:xfrm>
                        <a:off x="5323188" y="2322335"/>
                        <a:ext cx="266700" cy="2667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19" name="Oval 518"/>
                      <p:cNvSpPr/>
                      <p:nvPr/>
                    </p:nvSpPr>
                    <p:spPr>
                      <a:xfrm>
                        <a:off x="6275688" y="2322335"/>
                        <a:ext cx="266700" cy="2667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20" name="Oval 519"/>
                      <p:cNvSpPr/>
                      <p:nvPr/>
                    </p:nvSpPr>
                    <p:spPr>
                      <a:xfrm>
                        <a:off x="6942438" y="1636535"/>
                        <a:ext cx="266700" cy="2667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21" name="Oval 520"/>
                      <p:cNvSpPr/>
                      <p:nvPr/>
                    </p:nvSpPr>
                    <p:spPr>
                      <a:xfrm>
                        <a:off x="6951963" y="664985"/>
                        <a:ext cx="266700" cy="2667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22" name="Oval 521"/>
                      <p:cNvSpPr/>
                      <p:nvPr/>
                    </p:nvSpPr>
                    <p:spPr>
                      <a:xfrm>
                        <a:off x="6285213" y="-1765"/>
                        <a:ext cx="266700" cy="2667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506" name="Oval 505"/>
                    <p:cNvSpPr/>
                    <p:nvPr/>
                  </p:nvSpPr>
                  <p:spPr>
                    <a:xfrm>
                      <a:off x="4942188" y="341135"/>
                      <a:ext cx="1924050" cy="192405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455" name="Group 454"/>
                  <p:cNvGrpSpPr/>
                  <p:nvPr/>
                </p:nvGrpSpPr>
                <p:grpSpPr>
                  <a:xfrm>
                    <a:off x="3457284" y="4128940"/>
                    <a:ext cx="230332" cy="227722"/>
                    <a:chOff x="672225" y="289889"/>
                    <a:chExt cx="7333926" cy="7250809"/>
                  </a:xfrm>
                  <a:solidFill>
                    <a:schemeClr val="tx1">
                      <a:lumMod val="50000"/>
                      <a:lumOff val="50000"/>
                    </a:schemeClr>
                  </a:solidFill>
                </p:grpSpPr>
                <p:grpSp>
                  <p:nvGrpSpPr>
                    <p:cNvPr id="498" name="Group 497"/>
                    <p:cNvGrpSpPr/>
                    <p:nvPr/>
                  </p:nvGrpSpPr>
                  <p:grpSpPr>
                    <a:xfrm>
                      <a:off x="2286409" y="1557103"/>
                      <a:ext cx="4241200" cy="2011724"/>
                      <a:chOff x="2286409" y="1557103"/>
                      <a:chExt cx="4241200" cy="2011724"/>
                    </a:xfrm>
                    <a:grpFill/>
                  </p:grpSpPr>
                  <p:sp>
                    <p:nvSpPr>
                      <p:cNvPr id="500" name="Rounded Rectangle 499"/>
                      <p:cNvSpPr/>
                      <p:nvPr/>
                    </p:nvSpPr>
                    <p:spPr>
                      <a:xfrm>
                        <a:off x="2286409" y="1618064"/>
                        <a:ext cx="1066823" cy="1432595"/>
                      </a:xfrm>
                      <a:prstGeom prst="round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01" name="Rounded Rectangle 500"/>
                      <p:cNvSpPr/>
                      <p:nvPr/>
                    </p:nvSpPr>
                    <p:spPr>
                      <a:xfrm>
                        <a:off x="3560056" y="1557103"/>
                        <a:ext cx="1569752" cy="365766"/>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02" name="Rounded Rectangle 501"/>
                      <p:cNvSpPr/>
                      <p:nvPr/>
                    </p:nvSpPr>
                    <p:spPr>
                      <a:xfrm>
                        <a:off x="3560056" y="2105757"/>
                        <a:ext cx="2967553" cy="365766"/>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03" name="Rounded Rectangle 502"/>
                      <p:cNvSpPr/>
                      <p:nvPr/>
                    </p:nvSpPr>
                    <p:spPr>
                      <a:xfrm>
                        <a:off x="3560056" y="2654406"/>
                        <a:ext cx="2432047" cy="365766"/>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04" name="Rounded Rectangle 503"/>
                      <p:cNvSpPr/>
                      <p:nvPr/>
                    </p:nvSpPr>
                    <p:spPr>
                      <a:xfrm>
                        <a:off x="3560056" y="3203061"/>
                        <a:ext cx="2013105" cy="365766"/>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499" name="Freeform 498"/>
                    <p:cNvSpPr/>
                    <p:nvPr/>
                  </p:nvSpPr>
                  <p:spPr>
                    <a:xfrm rot="18139730" flipH="1">
                      <a:off x="713783" y="248331"/>
                      <a:ext cx="7250809" cy="7333926"/>
                    </a:xfrm>
                    <a:custGeom>
                      <a:avLst/>
                      <a:gdLst>
                        <a:gd name="connsiteX0" fmla="*/ 1358634 w 7250809"/>
                        <a:gd name="connsiteY0" fmla="*/ 2097240 h 7333926"/>
                        <a:gd name="connsiteX1" fmla="*/ 2484980 w 7250809"/>
                        <a:gd name="connsiteY1" fmla="*/ 318270 h 7333926"/>
                        <a:gd name="connsiteX2" fmla="*/ 2906450 w 7250809"/>
                        <a:gd name="connsiteY2" fmla="*/ 223511 h 7333926"/>
                        <a:gd name="connsiteX3" fmla="*/ 4072162 w 7250809"/>
                        <a:gd name="connsiteY3" fmla="*/ 961700 h 7333926"/>
                        <a:gd name="connsiteX4" fmla="*/ 4101385 w 7250809"/>
                        <a:gd name="connsiteY4" fmla="*/ 3833067 h 7333926"/>
                        <a:gd name="connsiteX5" fmla="*/ 1493831 w 7250809"/>
                        <a:gd name="connsiteY5" fmla="*/ 5035676 h 7333926"/>
                        <a:gd name="connsiteX6" fmla="*/ 327726 w 7250809"/>
                        <a:gd name="connsiteY6" fmla="*/ 4298108 h 7333926"/>
                        <a:gd name="connsiteX7" fmla="*/ 232966 w 7250809"/>
                        <a:gd name="connsiteY7" fmla="*/ 3876638 h 7333926"/>
                        <a:gd name="connsiteX8" fmla="*/ 829911 w 7250809"/>
                        <a:gd name="connsiteY8" fmla="*/ 1738116 h 7333926"/>
                        <a:gd name="connsiteX9" fmla="*/ 819729 w 7250809"/>
                        <a:gd name="connsiteY9" fmla="*/ 1756178 h 7333926"/>
                        <a:gd name="connsiteX10" fmla="*/ 807763 w 7250809"/>
                        <a:gd name="connsiteY10" fmla="*/ 1773112 h 7333926"/>
                        <a:gd name="connsiteX11" fmla="*/ 736015 w 7250809"/>
                        <a:gd name="connsiteY11" fmla="*/ 2038122 h 7333926"/>
                        <a:gd name="connsiteX12" fmla="*/ 734943 w 7250809"/>
                        <a:gd name="connsiteY12" fmla="*/ 2798490 h 7333926"/>
                        <a:gd name="connsiteX13" fmla="*/ 50822 w 7250809"/>
                        <a:gd name="connsiteY13" fmla="*/ 3879456 h 7333926"/>
                        <a:gd name="connsiteX14" fmla="*/ 152448 w 7250809"/>
                        <a:gd name="connsiteY14" fmla="*/ 4331467 h 7333926"/>
                        <a:gd name="connsiteX15" fmla="*/ 687310 w 7250809"/>
                        <a:gd name="connsiteY15" fmla="*/ 4669969 h 7333926"/>
                        <a:gd name="connsiteX16" fmla="*/ 706987 w 7250809"/>
                        <a:gd name="connsiteY16" fmla="*/ 5339943 h 7333926"/>
                        <a:gd name="connsiteX17" fmla="*/ 909960 w 7250809"/>
                        <a:gd name="connsiteY17" fmla="*/ 5625064 h 7333926"/>
                        <a:gd name="connsiteX18" fmla="*/ 3397957 w 7250809"/>
                        <a:gd name="connsiteY18" fmla="*/ 7201991 h 7333926"/>
                        <a:gd name="connsiteX19" fmla="*/ 4651413 w 7250809"/>
                        <a:gd name="connsiteY19" fmla="*/ 6898086 h 7333926"/>
                        <a:gd name="connsiteX20" fmla="*/ 5875060 w 7250809"/>
                        <a:gd name="connsiteY20" fmla="*/ 4964626 h 7333926"/>
                        <a:gd name="connsiteX21" fmla="*/ 5875060 w 7250809"/>
                        <a:gd name="connsiteY21" fmla="*/ 4964626 h 7333926"/>
                        <a:gd name="connsiteX22" fmla="*/ 5879144 w 7250809"/>
                        <a:gd name="connsiteY22" fmla="*/ 4958173 h 7333926"/>
                        <a:gd name="connsiteX23" fmla="*/ 5883228 w 7250809"/>
                        <a:gd name="connsiteY23" fmla="*/ 4951719 h 7333926"/>
                        <a:gd name="connsiteX24" fmla="*/ 5883228 w 7250809"/>
                        <a:gd name="connsiteY24" fmla="*/ 4951719 h 7333926"/>
                        <a:gd name="connsiteX25" fmla="*/ 7106872 w 7250809"/>
                        <a:gd name="connsiteY25" fmla="*/ 3018257 h 7333926"/>
                        <a:gd name="connsiteX26" fmla="*/ 6845020 w 7250809"/>
                        <a:gd name="connsiteY26" fmla="*/ 1755347 h 7333926"/>
                        <a:gd name="connsiteX27" fmla="*/ 4354920 w 7250809"/>
                        <a:gd name="connsiteY27" fmla="*/ 181744 h 7333926"/>
                        <a:gd name="connsiteX28" fmla="*/ 4010359 w 7250809"/>
                        <a:gd name="connsiteY28" fmla="*/ 120343 h 7333926"/>
                        <a:gd name="connsiteX29" fmla="*/ 3396437 w 7250809"/>
                        <a:gd name="connsiteY29" fmla="*/ 389325 h 7333926"/>
                        <a:gd name="connsiteX30" fmla="*/ 2861575 w 7250809"/>
                        <a:gd name="connsiteY30" fmla="*/ 50822 h 7333926"/>
                        <a:gd name="connsiteX31" fmla="*/ 2409564 w 7250809"/>
                        <a:gd name="connsiteY31" fmla="*/ 152449 h 7333926"/>
                        <a:gd name="connsiteX32" fmla="*/ 1725445 w 7250809"/>
                        <a:gd name="connsiteY32" fmla="*/ 1233415 h 7333926"/>
                        <a:gd name="connsiteX33" fmla="*/ 1038709 w 7250809"/>
                        <a:gd name="connsiteY33" fmla="*/ 1559841 h 7333926"/>
                        <a:gd name="connsiteX34" fmla="*/ 829911 w 7250809"/>
                        <a:gd name="connsiteY34" fmla="*/ 1738116 h 7333926"/>
                        <a:gd name="connsiteX0" fmla="*/ 1358634 w 7250809"/>
                        <a:gd name="connsiteY0" fmla="*/ 2097240 h 7333926"/>
                        <a:gd name="connsiteX1" fmla="*/ 2484980 w 7250809"/>
                        <a:gd name="connsiteY1" fmla="*/ 318270 h 7333926"/>
                        <a:gd name="connsiteX2" fmla="*/ 2906450 w 7250809"/>
                        <a:gd name="connsiteY2" fmla="*/ 223511 h 7333926"/>
                        <a:gd name="connsiteX3" fmla="*/ 4072162 w 7250809"/>
                        <a:gd name="connsiteY3" fmla="*/ 961700 h 7333926"/>
                        <a:gd name="connsiteX4" fmla="*/ 4101385 w 7250809"/>
                        <a:gd name="connsiteY4" fmla="*/ 3833067 h 7333926"/>
                        <a:gd name="connsiteX5" fmla="*/ 1493831 w 7250809"/>
                        <a:gd name="connsiteY5" fmla="*/ 5035676 h 7333926"/>
                        <a:gd name="connsiteX6" fmla="*/ 327726 w 7250809"/>
                        <a:gd name="connsiteY6" fmla="*/ 4298108 h 7333926"/>
                        <a:gd name="connsiteX7" fmla="*/ 232966 w 7250809"/>
                        <a:gd name="connsiteY7" fmla="*/ 3876638 h 7333926"/>
                        <a:gd name="connsiteX8" fmla="*/ 1358634 w 7250809"/>
                        <a:gd name="connsiteY8" fmla="*/ 2097240 h 7333926"/>
                        <a:gd name="connsiteX9" fmla="*/ 829911 w 7250809"/>
                        <a:gd name="connsiteY9" fmla="*/ 1738116 h 7333926"/>
                        <a:gd name="connsiteX10" fmla="*/ 819729 w 7250809"/>
                        <a:gd name="connsiteY10" fmla="*/ 1756178 h 7333926"/>
                        <a:gd name="connsiteX11" fmla="*/ 807763 w 7250809"/>
                        <a:gd name="connsiteY11" fmla="*/ 1773112 h 7333926"/>
                        <a:gd name="connsiteX12" fmla="*/ 736015 w 7250809"/>
                        <a:gd name="connsiteY12" fmla="*/ 2038122 h 7333926"/>
                        <a:gd name="connsiteX13" fmla="*/ 734943 w 7250809"/>
                        <a:gd name="connsiteY13" fmla="*/ 2798490 h 7333926"/>
                        <a:gd name="connsiteX14" fmla="*/ 50822 w 7250809"/>
                        <a:gd name="connsiteY14" fmla="*/ 3879456 h 7333926"/>
                        <a:gd name="connsiteX15" fmla="*/ 152448 w 7250809"/>
                        <a:gd name="connsiteY15" fmla="*/ 4331467 h 7333926"/>
                        <a:gd name="connsiteX16" fmla="*/ 687310 w 7250809"/>
                        <a:gd name="connsiteY16" fmla="*/ 4669969 h 7333926"/>
                        <a:gd name="connsiteX17" fmla="*/ 706987 w 7250809"/>
                        <a:gd name="connsiteY17" fmla="*/ 5339943 h 7333926"/>
                        <a:gd name="connsiteX18" fmla="*/ 909960 w 7250809"/>
                        <a:gd name="connsiteY18" fmla="*/ 5625064 h 7333926"/>
                        <a:gd name="connsiteX19" fmla="*/ 3397957 w 7250809"/>
                        <a:gd name="connsiteY19" fmla="*/ 7201991 h 7333926"/>
                        <a:gd name="connsiteX20" fmla="*/ 4651413 w 7250809"/>
                        <a:gd name="connsiteY20" fmla="*/ 6898086 h 7333926"/>
                        <a:gd name="connsiteX21" fmla="*/ 5875060 w 7250809"/>
                        <a:gd name="connsiteY21" fmla="*/ 4964626 h 7333926"/>
                        <a:gd name="connsiteX22" fmla="*/ 5875060 w 7250809"/>
                        <a:gd name="connsiteY22" fmla="*/ 4964626 h 7333926"/>
                        <a:gd name="connsiteX23" fmla="*/ 5879144 w 7250809"/>
                        <a:gd name="connsiteY23" fmla="*/ 4958173 h 7333926"/>
                        <a:gd name="connsiteX24" fmla="*/ 5883228 w 7250809"/>
                        <a:gd name="connsiteY24" fmla="*/ 4951719 h 7333926"/>
                        <a:gd name="connsiteX25" fmla="*/ 7106872 w 7250809"/>
                        <a:gd name="connsiteY25" fmla="*/ 3018257 h 7333926"/>
                        <a:gd name="connsiteX26" fmla="*/ 6845020 w 7250809"/>
                        <a:gd name="connsiteY26" fmla="*/ 1755347 h 7333926"/>
                        <a:gd name="connsiteX27" fmla="*/ 4354920 w 7250809"/>
                        <a:gd name="connsiteY27" fmla="*/ 181744 h 7333926"/>
                        <a:gd name="connsiteX28" fmla="*/ 4010359 w 7250809"/>
                        <a:gd name="connsiteY28" fmla="*/ 120343 h 7333926"/>
                        <a:gd name="connsiteX29" fmla="*/ 3396437 w 7250809"/>
                        <a:gd name="connsiteY29" fmla="*/ 389325 h 7333926"/>
                        <a:gd name="connsiteX30" fmla="*/ 2861575 w 7250809"/>
                        <a:gd name="connsiteY30" fmla="*/ 50822 h 7333926"/>
                        <a:gd name="connsiteX31" fmla="*/ 2409564 w 7250809"/>
                        <a:gd name="connsiteY31" fmla="*/ 152449 h 7333926"/>
                        <a:gd name="connsiteX32" fmla="*/ 1725445 w 7250809"/>
                        <a:gd name="connsiteY32" fmla="*/ 1233415 h 7333926"/>
                        <a:gd name="connsiteX33" fmla="*/ 1038709 w 7250809"/>
                        <a:gd name="connsiteY33" fmla="*/ 1559841 h 7333926"/>
                        <a:gd name="connsiteX34" fmla="*/ 829911 w 7250809"/>
                        <a:gd name="connsiteY34" fmla="*/ 1738116 h 7333926"/>
                        <a:gd name="connsiteX0" fmla="*/ 1358634 w 7250809"/>
                        <a:gd name="connsiteY0" fmla="*/ 2097240 h 7333926"/>
                        <a:gd name="connsiteX1" fmla="*/ 2484980 w 7250809"/>
                        <a:gd name="connsiteY1" fmla="*/ 318270 h 7333926"/>
                        <a:gd name="connsiteX2" fmla="*/ 2906450 w 7250809"/>
                        <a:gd name="connsiteY2" fmla="*/ 223511 h 7333926"/>
                        <a:gd name="connsiteX3" fmla="*/ 4072162 w 7250809"/>
                        <a:gd name="connsiteY3" fmla="*/ 961700 h 7333926"/>
                        <a:gd name="connsiteX4" fmla="*/ 4101385 w 7250809"/>
                        <a:gd name="connsiteY4" fmla="*/ 3833067 h 7333926"/>
                        <a:gd name="connsiteX5" fmla="*/ 1493831 w 7250809"/>
                        <a:gd name="connsiteY5" fmla="*/ 5035676 h 7333926"/>
                        <a:gd name="connsiteX6" fmla="*/ 327726 w 7250809"/>
                        <a:gd name="connsiteY6" fmla="*/ 4298108 h 7333926"/>
                        <a:gd name="connsiteX7" fmla="*/ 232966 w 7250809"/>
                        <a:gd name="connsiteY7" fmla="*/ 3876638 h 7333926"/>
                        <a:gd name="connsiteX8" fmla="*/ 1358634 w 7250809"/>
                        <a:gd name="connsiteY8" fmla="*/ 2097240 h 7333926"/>
                        <a:gd name="connsiteX9" fmla="*/ 829911 w 7250809"/>
                        <a:gd name="connsiteY9" fmla="*/ 1738116 h 7333926"/>
                        <a:gd name="connsiteX10" fmla="*/ 819729 w 7250809"/>
                        <a:gd name="connsiteY10" fmla="*/ 1756178 h 7333926"/>
                        <a:gd name="connsiteX11" fmla="*/ 807763 w 7250809"/>
                        <a:gd name="connsiteY11" fmla="*/ 1773112 h 7333926"/>
                        <a:gd name="connsiteX12" fmla="*/ 736015 w 7250809"/>
                        <a:gd name="connsiteY12" fmla="*/ 2038122 h 7333926"/>
                        <a:gd name="connsiteX13" fmla="*/ 734943 w 7250809"/>
                        <a:gd name="connsiteY13" fmla="*/ 2798490 h 7333926"/>
                        <a:gd name="connsiteX14" fmla="*/ 50822 w 7250809"/>
                        <a:gd name="connsiteY14" fmla="*/ 3879456 h 7333926"/>
                        <a:gd name="connsiteX15" fmla="*/ 152448 w 7250809"/>
                        <a:gd name="connsiteY15" fmla="*/ 4331467 h 7333926"/>
                        <a:gd name="connsiteX16" fmla="*/ 687310 w 7250809"/>
                        <a:gd name="connsiteY16" fmla="*/ 4669969 h 7333926"/>
                        <a:gd name="connsiteX17" fmla="*/ 706987 w 7250809"/>
                        <a:gd name="connsiteY17" fmla="*/ 5339943 h 7333926"/>
                        <a:gd name="connsiteX18" fmla="*/ 909960 w 7250809"/>
                        <a:gd name="connsiteY18" fmla="*/ 5625064 h 7333926"/>
                        <a:gd name="connsiteX19" fmla="*/ 3397957 w 7250809"/>
                        <a:gd name="connsiteY19" fmla="*/ 7201991 h 7333926"/>
                        <a:gd name="connsiteX20" fmla="*/ 4651413 w 7250809"/>
                        <a:gd name="connsiteY20" fmla="*/ 6898086 h 7333926"/>
                        <a:gd name="connsiteX21" fmla="*/ 5875060 w 7250809"/>
                        <a:gd name="connsiteY21" fmla="*/ 4964626 h 7333926"/>
                        <a:gd name="connsiteX22" fmla="*/ 5875060 w 7250809"/>
                        <a:gd name="connsiteY22" fmla="*/ 4964626 h 7333926"/>
                        <a:gd name="connsiteX23" fmla="*/ 5879144 w 7250809"/>
                        <a:gd name="connsiteY23" fmla="*/ 4958173 h 7333926"/>
                        <a:gd name="connsiteX24" fmla="*/ 5883227 w 7250809"/>
                        <a:gd name="connsiteY24" fmla="*/ 4951719 h 7333926"/>
                        <a:gd name="connsiteX25" fmla="*/ 7106872 w 7250809"/>
                        <a:gd name="connsiteY25" fmla="*/ 3018257 h 7333926"/>
                        <a:gd name="connsiteX26" fmla="*/ 6845020 w 7250809"/>
                        <a:gd name="connsiteY26" fmla="*/ 1755347 h 7333926"/>
                        <a:gd name="connsiteX27" fmla="*/ 4354920 w 7250809"/>
                        <a:gd name="connsiteY27" fmla="*/ 181744 h 7333926"/>
                        <a:gd name="connsiteX28" fmla="*/ 4010359 w 7250809"/>
                        <a:gd name="connsiteY28" fmla="*/ 120343 h 7333926"/>
                        <a:gd name="connsiteX29" fmla="*/ 3396437 w 7250809"/>
                        <a:gd name="connsiteY29" fmla="*/ 389325 h 7333926"/>
                        <a:gd name="connsiteX30" fmla="*/ 2861575 w 7250809"/>
                        <a:gd name="connsiteY30" fmla="*/ 50822 h 7333926"/>
                        <a:gd name="connsiteX31" fmla="*/ 2409564 w 7250809"/>
                        <a:gd name="connsiteY31" fmla="*/ 152449 h 7333926"/>
                        <a:gd name="connsiteX32" fmla="*/ 1725445 w 7250809"/>
                        <a:gd name="connsiteY32" fmla="*/ 1233415 h 7333926"/>
                        <a:gd name="connsiteX33" fmla="*/ 1038709 w 7250809"/>
                        <a:gd name="connsiteY33" fmla="*/ 1559841 h 7333926"/>
                        <a:gd name="connsiteX34" fmla="*/ 829911 w 7250809"/>
                        <a:gd name="connsiteY34" fmla="*/ 1738116 h 7333926"/>
                        <a:gd name="connsiteX0" fmla="*/ 1358634 w 7250809"/>
                        <a:gd name="connsiteY0" fmla="*/ 2097240 h 7333926"/>
                        <a:gd name="connsiteX1" fmla="*/ 2484980 w 7250809"/>
                        <a:gd name="connsiteY1" fmla="*/ 318270 h 7333926"/>
                        <a:gd name="connsiteX2" fmla="*/ 2906450 w 7250809"/>
                        <a:gd name="connsiteY2" fmla="*/ 223511 h 7333926"/>
                        <a:gd name="connsiteX3" fmla="*/ 4072162 w 7250809"/>
                        <a:gd name="connsiteY3" fmla="*/ 961700 h 7333926"/>
                        <a:gd name="connsiteX4" fmla="*/ 4101385 w 7250809"/>
                        <a:gd name="connsiteY4" fmla="*/ 3833067 h 7333926"/>
                        <a:gd name="connsiteX5" fmla="*/ 1493831 w 7250809"/>
                        <a:gd name="connsiteY5" fmla="*/ 5035676 h 7333926"/>
                        <a:gd name="connsiteX6" fmla="*/ 327726 w 7250809"/>
                        <a:gd name="connsiteY6" fmla="*/ 4298108 h 7333926"/>
                        <a:gd name="connsiteX7" fmla="*/ 232966 w 7250809"/>
                        <a:gd name="connsiteY7" fmla="*/ 3876638 h 7333926"/>
                        <a:gd name="connsiteX8" fmla="*/ 1358634 w 7250809"/>
                        <a:gd name="connsiteY8" fmla="*/ 2097240 h 7333926"/>
                        <a:gd name="connsiteX9" fmla="*/ 829911 w 7250809"/>
                        <a:gd name="connsiteY9" fmla="*/ 1738116 h 7333926"/>
                        <a:gd name="connsiteX10" fmla="*/ 819729 w 7250809"/>
                        <a:gd name="connsiteY10" fmla="*/ 1756178 h 7333926"/>
                        <a:gd name="connsiteX11" fmla="*/ 807763 w 7250809"/>
                        <a:gd name="connsiteY11" fmla="*/ 1773112 h 7333926"/>
                        <a:gd name="connsiteX12" fmla="*/ 736015 w 7250809"/>
                        <a:gd name="connsiteY12" fmla="*/ 2038122 h 7333926"/>
                        <a:gd name="connsiteX13" fmla="*/ 734943 w 7250809"/>
                        <a:gd name="connsiteY13" fmla="*/ 2798490 h 7333926"/>
                        <a:gd name="connsiteX14" fmla="*/ 50822 w 7250809"/>
                        <a:gd name="connsiteY14" fmla="*/ 3879456 h 7333926"/>
                        <a:gd name="connsiteX15" fmla="*/ 152448 w 7250809"/>
                        <a:gd name="connsiteY15" fmla="*/ 4331467 h 7333926"/>
                        <a:gd name="connsiteX16" fmla="*/ 687310 w 7250809"/>
                        <a:gd name="connsiteY16" fmla="*/ 4669969 h 7333926"/>
                        <a:gd name="connsiteX17" fmla="*/ 706987 w 7250809"/>
                        <a:gd name="connsiteY17" fmla="*/ 5339943 h 7333926"/>
                        <a:gd name="connsiteX18" fmla="*/ 909960 w 7250809"/>
                        <a:gd name="connsiteY18" fmla="*/ 5625064 h 7333926"/>
                        <a:gd name="connsiteX19" fmla="*/ 3397957 w 7250809"/>
                        <a:gd name="connsiteY19" fmla="*/ 7201991 h 7333926"/>
                        <a:gd name="connsiteX20" fmla="*/ 4651413 w 7250809"/>
                        <a:gd name="connsiteY20" fmla="*/ 6898086 h 7333926"/>
                        <a:gd name="connsiteX21" fmla="*/ 5875060 w 7250809"/>
                        <a:gd name="connsiteY21" fmla="*/ 4964626 h 7333926"/>
                        <a:gd name="connsiteX22" fmla="*/ 5875060 w 7250809"/>
                        <a:gd name="connsiteY22" fmla="*/ 4964626 h 7333926"/>
                        <a:gd name="connsiteX23" fmla="*/ 5879144 w 7250809"/>
                        <a:gd name="connsiteY23" fmla="*/ 4958173 h 7333926"/>
                        <a:gd name="connsiteX24" fmla="*/ 7106872 w 7250809"/>
                        <a:gd name="connsiteY24" fmla="*/ 3018257 h 7333926"/>
                        <a:gd name="connsiteX25" fmla="*/ 6845020 w 7250809"/>
                        <a:gd name="connsiteY25" fmla="*/ 1755347 h 7333926"/>
                        <a:gd name="connsiteX26" fmla="*/ 4354920 w 7250809"/>
                        <a:gd name="connsiteY26" fmla="*/ 181744 h 7333926"/>
                        <a:gd name="connsiteX27" fmla="*/ 4010359 w 7250809"/>
                        <a:gd name="connsiteY27" fmla="*/ 120343 h 7333926"/>
                        <a:gd name="connsiteX28" fmla="*/ 3396437 w 7250809"/>
                        <a:gd name="connsiteY28" fmla="*/ 389325 h 7333926"/>
                        <a:gd name="connsiteX29" fmla="*/ 2861575 w 7250809"/>
                        <a:gd name="connsiteY29" fmla="*/ 50822 h 7333926"/>
                        <a:gd name="connsiteX30" fmla="*/ 2409564 w 7250809"/>
                        <a:gd name="connsiteY30" fmla="*/ 152449 h 7333926"/>
                        <a:gd name="connsiteX31" fmla="*/ 1725445 w 7250809"/>
                        <a:gd name="connsiteY31" fmla="*/ 1233415 h 7333926"/>
                        <a:gd name="connsiteX32" fmla="*/ 1038709 w 7250809"/>
                        <a:gd name="connsiteY32" fmla="*/ 1559841 h 7333926"/>
                        <a:gd name="connsiteX33" fmla="*/ 829911 w 7250809"/>
                        <a:gd name="connsiteY33" fmla="*/ 1738116 h 7333926"/>
                        <a:gd name="connsiteX0" fmla="*/ 1358634 w 7250809"/>
                        <a:gd name="connsiteY0" fmla="*/ 2097240 h 7333926"/>
                        <a:gd name="connsiteX1" fmla="*/ 2484980 w 7250809"/>
                        <a:gd name="connsiteY1" fmla="*/ 318270 h 7333926"/>
                        <a:gd name="connsiteX2" fmla="*/ 2906450 w 7250809"/>
                        <a:gd name="connsiteY2" fmla="*/ 223511 h 7333926"/>
                        <a:gd name="connsiteX3" fmla="*/ 4072162 w 7250809"/>
                        <a:gd name="connsiteY3" fmla="*/ 961700 h 7333926"/>
                        <a:gd name="connsiteX4" fmla="*/ 4101385 w 7250809"/>
                        <a:gd name="connsiteY4" fmla="*/ 3833067 h 7333926"/>
                        <a:gd name="connsiteX5" fmla="*/ 1493831 w 7250809"/>
                        <a:gd name="connsiteY5" fmla="*/ 5035676 h 7333926"/>
                        <a:gd name="connsiteX6" fmla="*/ 327726 w 7250809"/>
                        <a:gd name="connsiteY6" fmla="*/ 4298108 h 7333926"/>
                        <a:gd name="connsiteX7" fmla="*/ 232966 w 7250809"/>
                        <a:gd name="connsiteY7" fmla="*/ 3876638 h 7333926"/>
                        <a:gd name="connsiteX8" fmla="*/ 1358634 w 7250809"/>
                        <a:gd name="connsiteY8" fmla="*/ 2097240 h 7333926"/>
                        <a:gd name="connsiteX9" fmla="*/ 829911 w 7250809"/>
                        <a:gd name="connsiteY9" fmla="*/ 1738116 h 7333926"/>
                        <a:gd name="connsiteX10" fmla="*/ 819729 w 7250809"/>
                        <a:gd name="connsiteY10" fmla="*/ 1756178 h 7333926"/>
                        <a:gd name="connsiteX11" fmla="*/ 807763 w 7250809"/>
                        <a:gd name="connsiteY11" fmla="*/ 1773112 h 7333926"/>
                        <a:gd name="connsiteX12" fmla="*/ 736015 w 7250809"/>
                        <a:gd name="connsiteY12" fmla="*/ 2038122 h 7333926"/>
                        <a:gd name="connsiteX13" fmla="*/ 734943 w 7250809"/>
                        <a:gd name="connsiteY13" fmla="*/ 2798490 h 7333926"/>
                        <a:gd name="connsiteX14" fmla="*/ 50822 w 7250809"/>
                        <a:gd name="connsiteY14" fmla="*/ 3879456 h 7333926"/>
                        <a:gd name="connsiteX15" fmla="*/ 152448 w 7250809"/>
                        <a:gd name="connsiteY15" fmla="*/ 4331467 h 7333926"/>
                        <a:gd name="connsiteX16" fmla="*/ 687310 w 7250809"/>
                        <a:gd name="connsiteY16" fmla="*/ 4669969 h 7333926"/>
                        <a:gd name="connsiteX17" fmla="*/ 706987 w 7250809"/>
                        <a:gd name="connsiteY17" fmla="*/ 5339943 h 7333926"/>
                        <a:gd name="connsiteX18" fmla="*/ 909960 w 7250809"/>
                        <a:gd name="connsiteY18" fmla="*/ 5625064 h 7333926"/>
                        <a:gd name="connsiteX19" fmla="*/ 3397957 w 7250809"/>
                        <a:gd name="connsiteY19" fmla="*/ 7201991 h 7333926"/>
                        <a:gd name="connsiteX20" fmla="*/ 4651413 w 7250809"/>
                        <a:gd name="connsiteY20" fmla="*/ 6898086 h 7333926"/>
                        <a:gd name="connsiteX21" fmla="*/ 5875060 w 7250809"/>
                        <a:gd name="connsiteY21" fmla="*/ 4964626 h 7333926"/>
                        <a:gd name="connsiteX22" fmla="*/ 5875060 w 7250809"/>
                        <a:gd name="connsiteY22" fmla="*/ 4964626 h 7333926"/>
                        <a:gd name="connsiteX23" fmla="*/ 7106872 w 7250809"/>
                        <a:gd name="connsiteY23" fmla="*/ 3018257 h 7333926"/>
                        <a:gd name="connsiteX24" fmla="*/ 6845020 w 7250809"/>
                        <a:gd name="connsiteY24" fmla="*/ 1755347 h 7333926"/>
                        <a:gd name="connsiteX25" fmla="*/ 4354920 w 7250809"/>
                        <a:gd name="connsiteY25" fmla="*/ 181744 h 7333926"/>
                        <a:gd name="connsiteX26" fmla="*/ 4010359 w 7250809"/>
                        <a:gd name="connsiteY26" fmla="*/ 120343 h 7333926"/>
                        <a:gd name="connsiteX27" fmla="*/ 3396437 w 7250809"/>
                        <a:gd name="connsiteY27" fmla="*/ 389325 h 7333926"/>
                        <a:gd name="connsiteX28" fmla="*/ 2861575 w 7250809"/>
                        <a:gd name="connsiteY28" fmla="*/ 50822 h 7333926"/>
                        <a:gd name="connsiteX29" fmla="*/ 2409564 w 7250809"/>
                        <a:gd name="connsiteY29" fmla="*/ 152449 h 7333926"/>
                        <a:gd name="connsiteX30" fmla="*/ 1725445 w 7250809"/>
                        <a:gd name="connsiteY30" fmla="*/ 1233415 h 7333926"/>
                        <a:gd name="connsiteX31" fmla="*/ 1038709 w 7250809"/>
                        <a:gd name="connsiteY31" fmla="*/ 1559841 h 7333926"/>
                        <a:gd name="connsiteX32" fmla="*/ 829911 w 7250809"/>
                        <a:gd name="connsiteY32" fmla="*/ 1738116 h 7333926"/>
                        <a:gd name="connsiteX0" fmla="*/ 1358634 w 7250809"/>
                        <a:gd name="connsiteY0" fmla="*/ 2097240 h 7333926"/>
                        <a:gd name="connsiteX1" fmla="*/ 2484980 w 7250809"/>
                        <a:gd name="connsiteY1" fmla="*/ 318270 h 7333926"/>
                        <a:gd name="connsiteX2" fmla="*/ 2906450 w 7250809"/>
                        <a:gd name="connsiteY2" fmla="*/ 223511 h 7333926"/>
                        <a:gd name="connsiteX3" fmla="*/ 4072162 w 7250809"/>
                        <a:gd name="connsiteY3" fmla="*/ 961700 h 7333926"/>
                        <a:gd name="connsiteX4" fmla="*/ 4101385 w 7250809"/>
                        <a:gd name="connsiteY4" fmla="*/ 3833067 h 7333926"/>
                        <a:gd name="connsiteX5" fmla="*/ 1493831 w 7250809"/>
                        <a:gd name="connsiteY5" fmla="*/ 5035676 h 7333926"/>
                        <a:gd name="connsiteX6" fmla="*/ 327726 w 7250809"/>
                        <a:gd name="connsiteY6" fmla="*/ 4298108 h 7333926"/>
                        <a:gd name="connsiteX7" fmla="*/ 232966 w 7250809"/>
                        <a:gd name="connsiteY7" fmla="*/ 3876638 h 7333926"/>
                        <a:gd name="connsiteX8" fmla="*/ 1358634 w 7250809"/>
                        <a:gd name="connsiteY8" fmla="*/ 2097240 h 7333926"/>
                        <a:gd name="connsiteX9" fmla="*/ 829911 w 7250809"/>
                        <a:gd name="connsiteY9" fmla="*/ 1738116 h 7333926"/>
                        <a:gd name="connsiteX10" fmla="*/ 819729 w 7250809"/>
                        <a:gd name="connsiteY10" fmla="*/ 1756178 h 7333926"/>
                        <a:gd name="connsiteX11" fmla="*/ 807763 w 7250809"/>
                        <a:gd name="connsiteY11" fmla="*/ 1773112 h 7333926"/>
                        <a:gd name="connsiteX12" fmla="*/ 736015 w 7250809"/>
                        <a:gd name="connsiteY12" fmla="*/ 2038122 h 7333926"/>
                        <a:gd name="connsiteX13" fmla="*/ 734943 w 7250809"/>
                        <a:gd name="connsiteY13" fmla="*/ 2798490 h 7333926"/>
                        <a:gd name="connsiteX14" fmla="*/ 50822 w 7250809"/>
                        <a:gd name="connsiteY14" fmla="*/ 3879456 h 7333926"/>
                        <a:gd name="connsiteX15" fmla="*/ 152448 w 7250809"/>
                        <a:gd name="connsiteY15" fmla="*/ 4331467 h 7333926"/>
                        <a:gd name="connsiteX16" fmla="*/ 687310 w 7250809"/>
                        <a:gd name="connsiteY16" fmla="*/ 4669969 h 7333926"/>
                        <a:gd name="connsiteX17" fmla="*/ 706987 w 7250809"/>
                        <a:gd name="connsiteY17" fmla="*/ 5339943 h 7333926"/>
                        <a:gd name="connsiteX18" fmla="*/ 909960 w 7250809"/>
                        <a:gd name="connsiteY18" fmla="*/ 5625064 h 7333926"/>
                        <a:gd name="connsiteX19" fmla="*/ 3397957 w 7250809"/>
                        <a:gd name="connsiteY19" fmla="*/ 7201991 h 7333926"/>
                        <a:gd name="connsiteX20" fmla="*/ 4651413 w 7250809"/>
                        <a:gd name="connsiteY20" fmla="*/ 6898086 h 7333926"/>
                        <a:gd name="connsiteX21" fmla="*/ 5875060 w 7250809"/>
                        <a:gd name="connsiteY21" fmla="*/ 4964626 h 7333926"/>
                        <a:gd name="connsiteX22" fmla="*/ 7106872 w 7250809"/>
                        <a:gd name="connsiteY22" fmla="*/ 3018257 h 7333926"/>
                        <a:gd name="connsiteX23" fmla="*/ 6845020 w 7250809"/>
                        <a:gd name="connsiteY23" fmla="*/ 1755347 h 7333926"/>
                        <a:gd name="connsiteX24" fmla="*/ 4354920 w 7250809"/>
                        <a:gd name="connsiteY24" fmla="*/ 181744 h 7333926"/>
                        <a:gd name="connsiteX25" fmla="*/ 4010359 w 7250809"/>
                        <a:gd name="connsiteY25" fmla="*/ 120343 h 7333926"/>
                        <a:gd name="connsiteX26" fmla="*/ 3396437 w 7250809"/>
                        <a:gd name="connsiteY26" fmla="*/ 389325 h 7333926"/>
                        <a:gd name="connsiteX27" fmla="*/ 2861575 w 7250809"/>
                        <a:gd name="connsiteY27" fmla="*/ 50822 h 7333926"/>
                        <a:gd name="connsiteX28" fmla="*/ 2409564 w 7250809"/>
                        <a:gd name="connsiteY28" fmla="*/ 152449 h 7333926"/>
                        <a:gd name="connsiteX29" fmla="*/ 1725445 w 7250809"/>
                        <a:gd name="connsiteY29" fmla="*/ 1233415 h 7333926"/>
                        <a:gd name="connsiteX30" fmla="*/ 1038709 w 7250809"/>
                        <a:gd name="connsiteY30" fmla="*/ 1559841 h 7333926"/>
                        <a:gd name="connsiteX31" fmla="*/ 829911 w 7250809"/>
                        <a:gd name="connsiteY31" fmla="*/ 1738116 h 7333926"/>
                        <a:gd name="connsiteX0" fmla="*/ 1358634 w 7250809"/>
                        <a:gd name="connsiteY0" fmla="*/ 2097240 h 7333926"/>
                        <a:gd name="connsiteX1" fmla="*/ 2484980 w 7250809"/>
                        <a:gd name="connsiteY1" fmla="*/ 318270 h 7333926"/>
                        <a:gd name="connsiteX2" fmla="*/ 2906450 w 7250809"/>
                        <a:gd name="connsiteY2" fmla="*/ 223511 h 7333926"/>
                        <a:gd name="connsiteX3" fmla="*/ 4072162 w 7250809"/>
                        <a:gd name="connsiteY3" fmla="*/ 961700 h 7333926"/>
                        <a:gd name="connsiteX4" fmla="*/ 4101385 w 7250809"/>
                        <a:gd name="connsiteY4" fmla="*/ 3833067 h 7333926"/>
                        <a:gd name="connsiteX5" fmla="*/ 1493831 w 7250809"/>
                        <a:gd name="connsiteY5" fmla="*/ 5035676 h 7333926"/>
                        <a:gd name="connsiteX6" fmla="*/ 327726 w 7250809"/>
                        <a:gd name="connsiteY6" fmla="*/ 4298108 h 7333926"/>
                        <a:gd name="connsiteX7" fmla="*/ 232966 w 7250809"/>
                        <a:gd name="connsiteY7" fmla="*/ 3876638 h 7333926"/>
                        <a:gd name="connsiteX8" fmla="*/ 1358634 w 7250809"/>
                        <a:gd name="connsiteY8" fmla="*/ 2097240 h 7333926"/>
                        <a:gd name="connsiteX9" fmla="*/ 829911 w 7250809"/>
                        <a:gd name="connsiteY9" fmla="*/ 1738116 h 7333926"/>
                        <a:gd name="connsiteX10" fmla="*/ 819729 w 7250809"/>
                        <a:gd name="connsiteY10" fmla="*/ 1756178 h 7333926"/>
                        <a:gd name="connsiteX11" fmla="*/ 807763 w 7250809"/>
                        <a:gd name="connsiteY11" fmla="*/ 1773112 h 7333926"/>
                        <a:gd name="connsiteX12" fmla="*/ 736015 w 7250809"/>
                        <a:gd name="connsiteY12" fmla="*/ 2038122 h 7333926"/>
                        <a:gd name="connsiteX13" fmla="*/ 734943 w 7250809"/>
                        <a:gd name="connsiteY13" fmla="*/ 2798490 h 7333926"/>
                        <a:gd name="connsiteX14" fmla="*/ 50822 w 7250809"/>
                        <a:gd name="connsiteY14" fmla="*/ 3879456 h 7333926"/>
                        <a:gd name="connsiteX15" fmla="*/ 152448 w 7250809"/>
                        <a:gd name="connsiteY15" fmla="*/ 4331467 h 7333926"/>
                        <a:gd name="connsiteX16" fmla="*/ 687310 w 7250809"/>
                        <a:gd name="connsiteY16" fmla="*/ 4669969 h 7333926"/>
                        <a:gd name="connsiteX17" fmla="*/ 706987 w 7250809"/>
                        <a:gd name="connsiteY17" fmla="*/ 5339943 h 7333926"/>
                        <a:gd name="connsiteX18" fmla="*/ 909960 w 7250809"/>
                        <a:gd name="connsiteY18" fmla="*/ 5625064 h 7333926"/>
                        <a:gd name="connsiteX19" fmla="*/ 3397957 w 7250809"/>
                        <a:gd name="connsiteY19" fmla="*/ 7201991 h 7333926"/>
                        <a:gd name="connsiteX20" fmla="*/ 4651413 w 7250809"/>
                        <a:gd name="connsiteY20" fmla="*/ 6898086 h 7333926"/>
                        <a:gd name="connsiteX21" fmla="*/ 7106872 w 7250809"/>
                        <a:gd name="connsiteY21" fmla="*/ 3018257 h 7333926"/>
                        <a:gd name="connsiteX22" fmla="*/ 6845020 w 7250809"/>
                        <a:gd name="connsiteY22" fmla="*/ 1755347 h 7333926"/>
                        <a:gd name="connsiteX23" fmla="*/ 4354920 w 7250809"/>
                        <a:gd name="connsiteY23" fmla="*/ 181744 h 7333926"/>
                        <a:gd name="connsiteX24" fmla="*/ 4010359 w 7250809"/>
                        <a:gd name="connsiteY24" fmla="*/ 120343 h 7333926"/>
                        <a:gd name="connsiteX25" fmla="*/ 3396437 w 7250809"/>
                        <a:gd name="connsiteY25" fmla="*/ 389325 h 7333926"/>
                        <a:gd name="connsiteX26" fmla="*/ 2861575 w 7250809"/>
                        <a:gd name="connsiteY26" fmla="*/ 50822 h 7333926"/>
                        <a:gd name="connsiteX27" fmla="*/ 2409564 w 7250809"/>
                        <a:gd name="connsiteY27" fmla="*/ 152449 h 7333926"/>
                        <a:gd name="connsiteX28" fmla="*/ 1725445 w 7250809"/>
                        <a:gd name="connsiteY28" fmla="*/ 1233415 h 7333926"/>
                        <a:gd name="connsiteX29" fmla="*/ 1038709 w 7250809"/>
                        <a:gd name="connsiteY29" fmla="*/ 1559841 h 7333926"/>
                        <a:gd name="connsiteX30" fmla="*/ 829911 w 7250809"/>
                        <a:gd name="connsiteY30" fmla="*/ 1738116 h 7333926"/>
                        <a:gd name="connsiteX0" fmla="*/ 1358634 w 7250809"/>
                        <a:gd name="connsiteY0" fmla="*/ 2097240 h 7333926"/>
                        <a:gd name="connsiteX1" fmla="*/ 2484980 w 7250809"/>
                        <a:gd name="connsiteY1" fmla="*/ 318270 h 7333926"/>
                        <a:gd name="connsiteX2" fmla="*/ 2906450 w 7250809"/>
                        <a:gd name="connsiteY2" fmla="*/ 223511 h 7333926"/>
                        <a:gd name="connsiteX3" fmla="*/ 4072162 w 7250809"/>
                        <a:gd name="connsiteY3" fmla="*/ 961700 h 7333926"/>
                        <a:gd name="connsiteX4" fmla="*/ 4101385 w 7250809"/>
                        <a:gd name="connsiteY4" fmla="*/ 3833067 h 7333926"/>
                        <a:gd name="connsiteX5" fmla="*/ 1493831 w 7250809"/>
                        <a:gd name="connsiteY5" fmla="*/ 5035676 h 7333926"/>
                        <a:gd name="connsiteX6" fmla="*/ 327726 w 7250809"/>
                        <a:gd name="connsiteY6" fmla="*/ 4298108 h 7333926"/>
                        <a:gd name="connsiteX7" fmla="*/ 232966 w 7250809"/>
                        <a:gd name="connsiteY7" fmla="*/ 3876638 h 7333926"/>
                        <a:gd name="connsiteX8" fmla="*/ 1358634 w 7250809"/>
                        <a:gd name="connsiteY8" fmla="*/ 2097240 h 7333926"/>
                        <a:gd name="connsiteX9" fmla="*/ 829911 w 7250809"/>
                        <a:gd name="connsiteY9" fmla="*/ 1738116 h 7333926"/>
                        <a:gd name="connsiteX10" fmla="*/ 819729 w 7250809"/>
                        <a:gd name="connsiteY10" fmla="*/ 1756178 h 7333926"/>
                        <a:gd name="connsiteX11" fmla="*/ 736015 w 7250809"/>
                        <a:gd name="connsiteY11" fmla="*/ 2038122 h 7333926"/>
                        <a:gd name="connsiteX12" fmla="*/ 734943 w 7250809"/>
                        <a:gd name="connsiteY12" fmla="*/ 2798490 h 7333926"/>
                        <a:gd name="connsiteX13" fmla="*/ 50822 w 7250809"/>
                        <a:gd name="connsiteY13" fmla="*/ 3879456 h 7333926"/>
                        <a:gd name="connsiteX14" fmla="*/ 152448 w 7250809"/>
                        <a:gd name="connsiteY14" fmla="*/ 4331467 h 7333926"/>
                        <a:gd name="connsiteX15" fmla="*/ 687310 w 7250809"/>
                        <a:gd name="connsiteY15" fmla="*/ 4669969 h 7333926"/>
                        <a:gd name="connsiteX16" fmla="*/ 706987 w 7250809"/>
                        <a:gd name="connsiteY16" fmla="*/ 5339943 h 7333926"/>
                        <a:gd name="connsiteX17" fmla="*/ 909960 w 7250809"/>
                        <a:gd name="connsiteY17" fmla="*/ 5625064 h 7333926"/>
                        <a:gd name="connsiteX18" fmla="*/ 3397957 w 7250809"/>
                        <a:gd name="connsiteY18" fmla="*/ 7201991 h 7333926"/>
                        <a:gd name="connsiteX19" fmla="*/ 4651413 w 7250809"/>
                        <a:gd name="connsiteY19" fmla="*/ 6898086 h 7333926"/>
                        <a:gd name="connsiteX20" fmla="*/ 7106872 w 7250809"/>
                        <a:gd name="connsiteY20" fmla="*/ 3018257 h 7333926"/>
                        <a:gd name="connsiteX21" fmla="*/ 6845020 w 7250809"/>
                        <a:gd name="connsiteY21" fmla="*/ 1755347 h 7333926"/>
                        <a:gd name="connsiteX22" fmla="*/ 4354920 w 7250809"/>
                        <a:gd name="connsiteY22" fmla="*/ 181744 h 7333926"/>
                        <a:gd name="connsiteX23" fmla="*/ 4010359 w 7250809"/>
                        <a:gd name="connsiteY23" fmla="*/ 120343 h 7333926"/>
                        <a:gd name="connsiteX24" fmla="*/ 3396437 w 7250809"/>
                        <a:gd name="connsiteY24" fmla="*/ 389325 h 7333926"/>
                        <a:gd name="connsiteX25" fmla="*/ 2861575 w 7250809"/>
                        <a:gd name="connsiteY25" fmla="*/ 50822 h 7333926"/>
                        <a:gd name="connsiteX26" fmla="*/ 2409564 w 7250809"/>
                        <a:gd name="connsiteY26" fmla="*/ 152449 h 7333926"/>
                        <a:gd name="connsiteX27" fmla="*/ 1725445 w 7250809"/>
                        <a:gd name="connsiteY27" fmla="*/ 1233415 h 7333926"/>
                        <a:gd name="connsiteX28" fmla="*/ 1038709 w 7250809"/>
                        <a:gd name="connsiteY28" fmla="*/ 1559841 h 7333926"/>
                        <a:gd name="connsiteX29" fmla="*/ 829911 w 7250809"/>
                        <a:gd name="connsiteY29" fmla="*/ 1738116 h 7333926"/>
                        <a:gd name="connsiteX0" fmla="*/ 1358634 w 7250809"/>
                        <a:gd name="connsiteY0" fmla="*/ 2097240 h 7333926"/>
                        <a:gd name="connsiteX1" fmla="*/ 2484980 w 7250809"/>
                        <a:gd name="connsiteY1" fmla="*/ 318270 h 7333926"/>
                        <a:gd name="connsiteX2" fmla="*/ 2906450 w 7250809"/>
                        <a:gd name="connsiteY2" fmla="*/ 223511 h 7333926"/>
                        <a:gd name="connsiteX3" fmla="*/ 4072162 w 7250809"/>
                        <a:gd name="connsiteY3" fmla="*/ 961700 h 7333926"/>
                        <a:gd name="connsiteX4" fmla="*/ 4101385 w 7250809"/>
                        <a:gd name="connsiteY4" fmla="*/ 3833067 h 7333926"/>
                        <a:gd name="connsiteX5" fmla="*/ 1493831 w 7250809"/>
                        <a:gd name="connsiteY5" fmla="*/ 5035676 h 7333926"/>
                        <a:gd name="connsiteX6" fmla="*/ 327726 w 7250809"/>
                        <a:gd name="connsiteY6" fmla="*/ 4298108 h 7333926"/>
                        <a:gd name="connsiteX7" fmla="*/ 232966 w 7250809"/>
                        <a:gd name="connsiteY7" fmla="*/ 3876638 h 7333926"/>
                        <a:gd name="connsiteX8" fmla="*/ 1358634 w 7250809"/>
                        <a:gd name="connsiteY8" fmla="*/ 2097240 h 7333926"/>
                        <a:gd name="connsiteX9" fmla="*/ 1038709 w 7250809"/>
                        <a:gd name="connsiteY9" fmla="*/ 1559841 h 7333926"/>
                        <a:gd name="connsiteX10" fmla="*/ 819729 w 7250809"/>
                        <a:gd name="connsiteY10" fmla="*/ 1756178 h 7333926"/>
                        <a:gd name="connsiteX11" fmla="*/ 736015 w 7250809"/>
                        <a:gd name="connsiteY11" fmla="*/ 2038122 h 7333926"/>
                        <a:gd name="connsiteX12" fmla="*/ 734943 w 7250809"/>
                        <a:gd name="connsiteY12" fmla="*/ 2798490 h 7333926"/>
                        <a:gd name="connsiteX13" fmla="*/ 50822 w 7250809"/>
                        <a:gd name="connsiteY13" fmla="*/ 3879456 h 7333926"/>
                        <a:gd name="connsiteX14" fmla="*/ 152448 w 7250809"/>
                        <a:gd name="connsiteY14" fmla="*/ 4331467 h 7333926"/>
                        <a:gd name="connsiteX15" fmla="*/ 687310 w 7250809"/>
                        <a:gd name="connsiteY15" fmla="*/ 4669969 h 7333926"/>
                        <a:gd name="connsiteX16" fmla="*/ 706987 w 7250809"/>
                        <a:gd name="connsiteY16" fmla="*/ 5339943 h 7333926"/>
                        <a:gd name="connsiteX17" fmla="*/ 909960 w 7250809"/>
                        <a:gd name="connsiteY17" fmla="*/ 5625064 h 7333926"/>
                        <a:gd name="connsiteX18" fmla="*/ 3397957 w 7250809"/>
                        <a:gd name="connsiteY18" fmla="*/ 7201991 h 7333926"/>
                        <a:gd name="connsiteX19" fmla="*/ 4651413 w 7250809"/>
                        <a:gd name="connsiteY19" fmla="*/ 6898086 h 7333926"/>
                        <a:gd name="connsiteX20" fmla="*/ 7106872 w 7250809"/>
                        <a:gd name="connsiteY20" fmla="*/ 3018257 h 7333926"/>
                        <a:gd name="connsiteX21" fmla="*/ 6845020 w 7250809"/>
                        <a:gd name="connsiteY21" fmla="*/ 1755347 h 7333926"/>
                        <a:gd name="connsiteX22" fmla="*/ 4354920 w 7250809"/>
                        <a:gd name="connsiteY22" fmla="*/ 181744 h 7333926"/>
                        <a:gd name="connsiteX23" fmla="*/ 4010359 w 7250809"/>
                        <a:gd name="connsiteY23" fmla="*/ 120343 h 7333926"/>
                        <a:gd name="connsiteX24" fmla="*/ 3396437 w 7250809"/>
                        <a:gd name="connsiteY24" fmla="*/ 389325 h 7333926"/>
                        <a:gd name="connsiteX25" fmla="*/ 2861575 w 7250809"/>
                        <a:gd name="connsiteY25" fmla="*/ 50822 h 7333926"/>
                        <a:gd name="connsiteX26" fmla="*/ 2409564 w 7250809"/>
                        <a:gd name="connsiteY26" fmla="*/ 152449 h 7333926"/>
                        <a:gd name="connsiteX27" fmla="*/ 1725445 w 7250809"/>
                        <a:gd name="connsiteY27" fmla="*/ 1233415 h 7333926"/>
                        <a:gd name="connsiteX28" fmla="*/ 1038709 w 7250809"/>
                        <a:gd name="connsiteY28" fmla="*/ 1559841 h 7333926"/>
                        <a:gd name="connsiteX0" fmla="*/ 1358634 w 7250809"/>
                        <a:gd name="connsiteY0" fmla="*/ 2097240 h 7333926"/>
                        <a:gd name="connsiteX1" fmla="*/ 2484980 w 7250809"/>
                        <a:gd name="connsiteY1" fmla="*/ 318270 h 7333926"/>
                        <a:gd name="connsiteX2" fmla="*/ 2906450 w 7250809"/>
                        <a:gd name="connsiteY2" fmla="*/ 223511 h 7333926"/>
                        <a:gd name="connsiteX3" fmla="*/ 4072162 w 7250809"/>
                        <a:gd name="connsiteY3" fmla="*/ 961700 h 7333926"/>
                        <a:gd name="connsiteX4" fmla="*/ 4101385 w 7250809"/>
                        <a:gd name="connsiteY4" fmla="*/ 3833067 h 7333926"/>
                        <a:gd name="connsiteX5" fmla="*/ 1493831 w 7250809"/>
                        <a:gd name="connsiteY5" fmla="*/ 5035676 h 7333926"/>
                        <a:gd name="connsiteX6" fmla="*/ 327726 w 7250809"/>
                        <a:gd name="connsiteY6" fmla="*/ 4298108 h 7333926"/>
                        <a:gd name="connsiteX7" fmla="*/ 232966 w 7250809"/>
                        <a:gd name="connsiteY7" fmla="*/ 3876638 h 7333926"/>
                        <a:gd name="connsiteX8" fmla="*/ 1358634 w 7250809"/>
                        <a:gd name="connsiteY8" fmla="*/ 2097240 h 7333926"/>
                        <a:gd name="connsiteX9" fmla="*/ 1038709 w 7250809"/>
                        <a:gd name="connsiteY9" fmla="*/ 1559841 h 7333926"/>
                        <a:gd name="connsiteX10" fmla="*/ 736015 w 7250809"/>
                        <a:gd name="connsiteY10" fmla="*/ 2038122 h 7333926"/>
                        <a:gd name="connsiteX11" fmla="*/ 734943 w 7250809"/>
                        <a:gd name="connsiteY11" fmla="*/ 2798490 h 7333926"/>
                        <a:gd name="connsiteX12" fmla="*/ 50822 w 7250809"/>
                        <a:gd name="connsiteY12" fmla="*/ 3879456 h 7333926"/>
                        <a:gd name="connsiteX13" fmla="*/ 152448 w 7250809"/>
                        <a:gd name="connsiteY13" fmla="*/ 4331467 h 7333926"/>
                        <a:gd name="connsiteX14" fmla="*/ 687310 w 7250809"/>
                        <a:gd name="connsiteY14" fmla="*/ 4669969 h 7333926"/>
                        <a:gd name="connsiteX15" fmla="*/ 706987 w 7250809"/>
                        <a:gd name="connsiteY15" fmla="*/ 5339943 h 7333926"/>
                        <a:gd name="connsiteX16" fmla="*/ 909960 w 7250809"/>
                        <a:gd name="connsiteY16" fmla="*/ 5625064 h 7333926"/>
                        <a:gd name="connsiteX17" fmla="*/ 3397957 w 7250809"/>
                        <a:gd name="connsiteY17" fmla="*/ 7201991 h 7333926"/>
                        <a:gd name="connsiteX18" fmla="*/ 4651413 w 7250809"/>
                        <a:gd name="connsiteY18" fmla="*/ 6898086 h 7333926"/>
                        <a:gd name="connsiteX19" fmla="*/ 7106872 w 7250809"/>
                        <a:gd name="connsiteY19" fmla="*/ 3018257 h 7333926"/>
                        <a:gd name="connsiteX20" fmla="*/ 6845020 w 7250809"/>
                        <a:gd name="connsiteY20" fmla="*/ 1755347 h 7333926"/>
                        <a:gd name="connsiteX21" fmla="*/ 4354920 w 7250809"/>
                        <a:gd name="connsiteY21" fmla="*/ 181744 h 7333926"/>
                        <a:gd name="connsiteX22" fmla="*/ 4010359 w 7250809"/>
                        <a:gd name="connsiteY22" fmla="*/ 120343 h 7333926"/>
                        <a:gd name="connsiteX23" fmla="*/ 3396437 w 7250809"/>
                        <a:gd name="connsiteY23" fmla="*/ 389325 h 7333926"/>
                        <a:gd name="connsiteX24" fmla="*/ 2861575 w 7250809"/>
                        <a:gd name="connsiteY24" fmla="*/ 50822 h 7333926"/>
                        <a:gd name="connsiteX25" fmla="*/ 2409564 w 7250809"/>
                        <a:gd name="connsiteY25" fmla="*/ 152449 h 7333926"/>
                        <a:gd name="connsiteX26" fmla="*/ 1725445 w 7250809"/>
                        <a:gd name="connsiteY26" fmla="*/ 1233415 h 7333926"/>
                        <a:gd name="connsiteX27" fmla="*/ 1038709 w 7250809"/>
                        <a:gd name="connsiteY27" fmla="*/ 1559841 h 7333926"/>
                        <a:gd name="connsiteX0" fmla="*/ 1358634 w 7250809"/>
                        <a:gd name="connsiteY0" fmla="*/ 2097240 h 7333926"/>
                        <a:gd name="connsiteX1" fmla="*/ 2484980 w 7250809"/>
                        <a:gd name="connsiteY1" fmla="*/ 318270 h 7333926"/>
                        <a:gd name="connsiteX2" fmla="*/ 2906450 w 7250809"/>
                        <a:gd name="connsiteY2" fmla="*/ 223511 h 7333926"/>
                        <a:gd name="connsiteX3" fmla="*/ 4072162 w 7250809"/>
                        <a:gd name="connsiteY3" fmla="*/ 961700 h 7333926"/>
                        <a:gd name="connsiteX4" fmla="*/ 4101385 w 7250809"/>
                        <a:gd name="connsiteY4" fmla="*/ 3833067 h 7333926"/>
                        <a:gd name="connsiteX5" fmla="*/ 1493831 w 7250809"/>
                        <a:gd name="connsiteY5" fmla="*/ 5035676 h 7333926"/>
                        <a:gd name="connsiteX6" fmla="*/ 327726 w 7250809"/>
                        <a:gd name="connsiteY6" fmla="*/ 4298108 h 7333926"/>
                        <a:gd name="connsiteX7" fmla="*/ 232966 w 7250809"/>
                        <a:gd name="connsiteY7" fmla="*/ 3876638 h 7333926"/>
                        <a:gd name="connsiteX8" fmla="*/ 1358634 w 7250809"/>
                        <a:gd name="connsiteY8" fmla="*/ 2097240 h 7333926"/>
                        <a:gd name="connsiteX9" fmla="*/ 1038709 w 7250809"/>
                        <a:gd name="connsiteY9" fmla="*/ 1559841 h 7333926"/>
                        <a:gd name="connsiteX10" fmla="*/ 736015 w 7250809"/>
                        <a:gd name="connsiteY10" fmla="*/ 2038122 h 7333926"/>
                        <a:gd name="connsiteX11" fmla="*/ 734943 w 7250809"/>
                        <a:gd name="connsiteY11" fmla="*/ 2798490 h 7333926"/>
                        <a:gd name="connsiteX12" fmla="*/ 50822 w 7250809"/>
                        <a:gd name="connsiteY12" fmla="*/ 3879456 h 7333926"/>
                        <a:gd name="connsiteX13" fmla="*/ 152448 w 7250809"/>
                        <a:gd name="connsiteY13" fmla="*/ 4331467 h 7333926"/>
                        <a:gd name="connsiteX14" fmla="*/ 687310 w 7250809"/>
                        <a:gd name="connsiteY14" fmla="*/ 4669969 h 7333926"/>
                        <a:gd name="connsiteX15" fmla="*/ 706987 w 7250809"/>
                        <a:gd name="connsiteY15" fmla="*/ 5339943 h 7333926"/>
                        <a:gd name="connsiteX16" fmla="*/ 909960 w 7250809"/>
                        <a:gd name="connsiteY16" fmla="*/ 5625064 h 7333926"/>
                        <a:gd name="connsiteX17" fmla="*/ 3397957 w 7250809"/>
                        <a:gd name="connsiteY17" fmla="*/ 7201991 h 7333926"/>
                        <a:gd name="connsiteX18" fmla="*/ 4651413 w 7250809"/>
                        <a:gd name="connsiteY18" fmla="*/ 6898086 h 7333926"/>
                        <a:gd name="connsiteX19" fmla="*/ 7106872 w 7250809"/>
                        <a:gd name="connsiteY19" fmla="*/ 3018257 h 7333926"/>
                        <a:gd name="connsiteX20" fmla="*/ 6845020 w 7250809"/>
                        <a:gd name="connsiteY20" fmla="*/ 1755347 h 7333926"/>
                        <a:gd name="connsiteX21" fmla="*/ 4354920 w 7250809"/>
                        <a:gd name="connsiteY21" fmla="*/ 181744 h 7333926"/>
                        <a:gd name="connsiteX22" fmla="*/ 4010359 w 7250809"/>
                        <a:gd name="connsiteY22" fmla="*/ 120343 h 7333926"/>
                        <a:gd name="connsiteX23" fmla="*/ 3396437 w 7250809"/>
                        <a:gd name="connsiteY23" fmla="*/ 389325 h 7333926"/>
                        <a:gd name="connsiteX24" fmla="*/ 2861575 w 7250809"/>
                        <a:gd name="connsiteY24" fmla="*/ 50822 h 7333926"/>
                        <a:gd name="connsiteX25" fmla="*/ 2409564 w 7250809"/>
                        <a:gd name="connsiteY25" fmla="*/ 152449 h 7333926"/>
                        <a:gd name="connsiteX26" fmla="*/ 1725445 w 7250809"/>
                        <a:gd name="connsiteY26" fmla="*/ 1233415 h 7333926"/>
                        <a:gd name="connsiteX27" fmla="*/ 1038709 w 7250809"/>
                        <a:gd name="connsiteY27" fmla="*/ 1559841 h 7333926"/>
                        <a:gd name="connsiteX0" fmla="*/ 1358634 w 7250809"/>
                        <a:gd name="connsiteY0" fmla="*/ 2097240 h 7333926"/>
                        <a:gd name="connsiteX1" fmla="*/ 2484980 w 7250809"/>
                        <a:gd name="connsiteY1" fmla="*/ 318270 h 7333926"/>
                        <a:gd name="connsiteX2" fmla="*/ 2906450 w 7250809"/>
                        <a:gd name="connsiteY2" fmla="*/ 223511 h 7333926"/>
                        <a:gd name="connsiteX3" fmla="*/ 4072162 w 7250809"/>
                        <a:gd name="connsiteY3" fmla="*/ 961700 h 7333926"/>
                        <a:gd name="connsiteX4" fmla="*/ 4101385 w 7250809"/>
                        <a:gd name="connsiteY4" fmla="*/ 3833067 h 7333926"/>
                        <a:gd name="connsiteX5" fmla="*/ 1493831 w 7250809"/>
                        <a:gd name="connsiteY5" fmla="*/ 5035676 h 7333926"/>
                        <a:gd name="connsiteX6" fmla="*/ 327726 w 7250809"/>
                        <a:gd name="connsiteY6" fmla="*/ 4298108 h 7333926"/>
                        <a:gd name="connsiteX7" fmla="*/ 232966 w 7250809"/>
                        <a:gd name="connsiteY7" fmla="*/ 3876638 h 7333926"/>
                        <a:gd name="connsiteX8" fmla="*/ 1358634 w 7250809"/>
                        <a:gd name="connsiteY8" fmla="*/ 2097240 h 7333926"/>
                        <a:gd name="connsiteX9" fmla="*/ 1038709 w 7250809"/>
                        <a:gd name="connsiteY9" fmla="*/ 1559841 h 7333926"/>
                        <a:gd name="connsiteX10" fmla="*/ 736015 w 7250809"/>
                        <a:gd name="connsiteY10" fmla="*/ 2038122 h 7333926"/>
                        <a:gd name="connsiteX11" fmla="*/ 734943 w 7250809"/>
                        <a:gd name="connsiteY11" fmla="*/ 2798490 h 7333926"/>
                        <a:gd name="connsiteX12" fmla="*/ 50822 w 7250809"/>
                        <a:gd name="connsiteY12" fmla="*/ 3879456 h 7333926"/>
                        <a:gd name="connsiteX13" fmla="*/ 152448 w 7250809"/>
                        <a:gd name="connsiteY13" fmla="*/ 4331467 h 7333926"/>
                        <a:gd name="connsiteX14" fmla="*/ 687310 w 7250809"/>
                        <a:gd name="connsiteY14" fmla="*/ 4669969 h 7333926"/>
                        <a:gd name="connsiteX15" fmla="*/ 706987 w 7250809"/>
                        <a:gd name="connsiteY15" fmla="*/ 5339943 h 7333926"/>
                        <a:gd name="connsiteX16" fmla="*/ 909960 w 7250809"/>
                        <a:gd name="connsiteY16" fmla="*/ 5625064 h 7333926"/>
                        <a:gd name="connsiteX17" fmla="*/ 3397957 w 7250809"/>
                        <a:gd name="connsiteY17" fmla="*/ 7201991 h 7333926"/>
                        <a:gd name="connsiteX18" fmla="*/ 4651413 w 7250809"/>
                        <a:gd name="connsiteY18" fmla="*/ 6898086 h 7333926"/>
                        <a:gd name="connsiteX19" fmla="*/ 7106872 w 7250809"/>
                        <a:gd name="connsiteY19" fmla="*/ 3018257 h 7333926"/>
                        <a:gd name="connsiteX20" fmla="*/ 6845020 w 7250809"/>
                        <a:gd name="connsiteY20" fmla="*/ 1755347 h 7333926"/>
                        <a:gd name="connsiteX21" fmla="*/ 4354920 w 7250809"/>
                        <a:gd name="connsiteY21" fmla="*/ 181744 h 7333926"/>
                        <a:gd name="connsiteX22" fmla="*/ 4010359 w 7250809"/>
                        <a:gd name="connsiteY22" fmla="*/ 120343 h 7333926"/>
                        <a:gd name="connsiteX23" fmla="*/ 3396437 w 7250809"/>
                        <a:gd name="connsiteY23" fmla="*/ 389325 h 7333926"/>
                        <a:gd name="connsiteX24" fmla="*/ 2861575 w 7250809"/>
                        <a:gd name="connsiteY24" fmla="*/ 50822 h 7333926"/>
                        <a:gd name="connsiteX25" fmla="*/ 2409564 w 7250809"/>
                        <a:gd name="connsiteY25" fmla="*/ 152449 h 7333926"/>
                        <a:gd name="connsiteX26" fmla="*/ 1725445 w 7250809"/>
                        <a:gd name="connsiteY26" fmla="*/ 1233415 h 7333926"/>
                        <a:gd name="connsiteX27" fmla="*/ 1038709 w 7250809"/>
                        <a:gd name="connsiteY27" fmla="*/ 1559841 h 7333926"/>
                        <a:gd name="connsiteX0" fmla="*/ 1358634 w 7250809"/>
                        <a:gd name="connsiteY0" fmla="*/ 2097240 h 7333926"/>
                        <a:gd name="connsiteX1" fmla="*/ 2484980 w 7250809"/>
                        <a:gd name="connsiteY1" fmla="*/ 318270 h 7333926"/>
                        <a:gd name="connsiteX2" fmla="*/ 2906450 w 7250809"/>
                        <a:gd name="connsiteY2" fmla="*/ 223511 h 7333926"/>
                        <a:gd name="connsiteX3" fmla="*/ 4072162 w 7250809"/>
                        <a:gd name="connsiteY3" fmla="*/ 961700 h 7333926"/>
                        <a:gd name="connsiteX4" fmla="*/ 4101385 w 7250809"/>
                        <a:gd name="connsiteY4" fmla="*/ 3833067 h 7333926"/>
                        <a:gd name="connsiteX5" fmla="*/ 1493831 w 7250809"/>
                        <a:gd name="connsiteY5" fmla="*/ 5035676 h 7333926"/>
                        <a:gd name="connsiteX6" fmla="*/ 327726 w 7250809"/>
                        <a:gd name="connsiteY6" fmla="*/ 4298108 h 7333926"/>
                        <a:gd name="connsiteX7" fmla="*/ 232966 w 7250809"/>
                        <a:gd name="connsiteY7" fmla="*/ 3876638 h 7333926"/>
                        <a:gd name="connsiteX8" fmla="*/ 1358634 w 7250809"/>
                        <a:gd name="connsiteY8" fmla="*/ 2097240 h 7333926"/>
                        <a:gd name="connsiteX9" fmla="*/ 1038709 w 7250809"/>
                        <a:gd name="connsiteY9" fmla="*/ 1559841 h 7333926"/>
                        <a:gd name="connsiteX10" fmla="*/ 736015 w 7250809"/>
                        <a:gd name="connsiteY10" fmla="*/ 2038122 h 7333926"/>
                        <a:gd name="connsiteX11" fmla="*/ 734943 w 7250809"/>
                        <a:gd name="connsiteY11" fmla="*/ 2798490 h 7333926"/>
                        <a:gd name="connsiteX12" fmla="*/ 50822 w 7250809"/>
                        <a:gd name="connsiteY12" fmla="*/ 3879456 h 7333926"/>
                        <a:gd name="connsiteX13" fmla="*/ 152448 w 7250809"/>
                        <a:gd name="connsiteY13" fmla="*/ 4331467 h 7333926"/>
                        <a:gd name="connsiteX14" fmla="*/ 687310 w 7250809"/>
                        <a:gd name="connsiteY14" fmla="*/ 4669969 h 7333926"/>
                        <a:gd name="connsiteX15" fmla="*/ 706987 w 7250809"/>
                        <a:gd name="connsiteY15" fmla="*/ 5339943 h 7333926"/>
                        <a:gd name="connsiteX16" fmla="*/ 909960 w 7250809"/>
                        <a:gd name="connsiteY16" fmla="*/ 5625064 h 7333926"/>
                        <a:gd name="connsiteX17" fmla="*/ 3397957 w 7250809"/>
                        <a:gd name="connsiteY17" fmla="*/ 7201991 h 7333926"/>
                        <a:gd name="connsiteX18" fmla="*/ 4651413 w 7250809"/>
                        <a:gd name="connsiteY18" fmla="*/ 6898086 h 7333926"/>
                        <a:gd name="connsiteX19" fmla="*/ 7106872 w 7250809"/>
                        <a:gd name="connsiteY19" fmla="*/ 3018257 h 7333926"/>
                        <a:gd name="connsiteX20" fmla="*/ 6845020 w 7250809"/>
                        <a:gd name="connsiteY20" fmla="*/ 1755347 h 7333926"/>
                        <a:gd name="connsiteX21" fmla="*/ 4354920 w 7250809"/>
                        <a:gd name="connsiteY21" fmla="*/ 181744 h 7333926"/>
                        <a:gd name="connsiteX22" fmla="*/ 4010359 w 7250809"/>
                        <a:gd name="connsiteY22" fmla="*/ 120343 h 7333926"/>
                        <a:gd name="connsiteX23" fmla="*/ 3396437 w 7250809"/>
                        <a:gd name="connsiteY23" fmla="*/ 389325 h 7333926"/>
                        <a:gd name="connsiteX24" fmla="*/ 2861575 w 7250809"/>
                        <a:gd name="connsiteY24" fmla="*/ 50822 h 7333926"/>
                        <a:gd name="connsiteX25" fmla="*/ 2409564 w 7250809"/>
                        <a:gd name="connsiteY25" fmla="*/ 152449 h 7333926"/>
                        <a:gd name="connsiteX26" fmla="*/ 1725445 w 7250809"/>
                        <a:gd name="connsiteY26" fmla="*/ 1233415 h 7333926"/>
                        <a:gd name="connsiteX27" fmla="*/ 1038709 w 7250809"/>
                        <a:gd name="connsiteY27" fmla="*/ 1559841 h 7333926"/>
                        <a:gd name="connsiteX0" fmla="*/ 1358634 w 7250809"/>
                        <a:gd name="connsiteY0" fmla="*/ 2097240 h 7333926"/>
                        <a:gd name="connsiteX1" fmla="*/ 2484980 w 7250809"/>
                        <a:gd name="connsiteY1" fmla="*/ 318270 h 7333926"/>
                        <a:gd name="connsiteX2" fmla="*/ 2906450 w 7250809"/>
                        <a:gd name="connsiteY2" fmla="*/ 223511 h 7333926"/>
                        <a:gd name="connsiteX3" fmla="*/ 4072162 w 7250809"/>
                        <a:gd name="connsiteY3" fmla="*/ 961700 h 7333926"/>
                        <a:gd name="connsiteX4" fmla="*/ 4101385 w 7250809"/>
                        <a:gd name="connsiteY4" fmla="*/ 3833067 h 7333926"/>
                        <a:gd name="connsiteX5" fmla="*/ 1493831 w 7250809"/>
                        <a:gd name="connsiteY5" fmla="*/ 5035676 h 7333926"/>
                        <a:gd name="connsiteX6" fmla="*/ 327726 w 7250809"/>
                        <a:gd name="connsiteY6" fmla="*/ 4298108 h 7333926"/>
                        <a:gd name="connsiteX7" fmla="*/ 232966 w 7250809"/>
                        <a:gd name="connsiteY7" fmla="*/ 3876638 h 7333926"/>
                        <a:gd name="connsiteX8" fmla="*/ 1358634 w 7250809"/>
                        <a:gd name="connsiteY8" fmla="*/ 2097240 h 7333926"/>
                        <a:gd name="connsiteX9" fmla="*/ 1038709 w 7250809"/>
                        <a:gd name="connsiteY9" fmla="*/ 1559841 h 7333926"/>
                        <a:gd name="connsiteX10" fmla="*/ 736015 w 7250809"/>
                        <a:gd name="connsiteY10" fmla="*/ 2038122 h 7333926"/>
                        <a:gd name="connsiteX11" fmla="*/ 734943 w 7250809"/>
                        <a:gd name="connsiteY11" fmla="*/ 2798490 h 7333926"/>
                        <a:gd name="connsiteX12" fmla="*/ 50822 w 7250809"/>
                        <a:gd name="connsiteY12" fmla="*/ 3879456 h 7333926"/>
                        <a:gd name="connsiteX13" fmla="*/ 152448 w 7250809"/>
                        <a:gd name="connsiteY13" fmla="*/ 4331467 h 7333926"/>
                        <a:gd name="connsiteX14" fmla="*/ 687310 w 7250809"/>
                        <a:gd name="connsiteY14" fmla="*/ 4669969 h 7333926"/>
                        <a:gd name="connsiteX15" fmla="*/ 706987 w 7250809"/>
                        <a:gd name="connsiteY15" fmla="*/ 5339943 h 7333926"/>
                        <a:gd name="connsiteX16" fmla="*/ 909960 w 7250809"/>
                        <a:gd name="connsiteY16" fmla="*/ 5625064 h 7333926"/>
                        <a:gd name="connsiteX17" fmla="*/ 3397957 w 7250809"/>
                        <a:gd name="connsiteY17" fmla="*/ 7201991 h 7333926"/>
                        <a:gd name="connsiteX18" fmla="*/ 4651413 w 7250809"/>
                        <a:gd name="connsiteY18" fmla="*/ 6898086 h 7333926"/>
                        <a:gd name="connsiteX19" fmla="*/ 7106872 w 7250809"/>
                        <a:gd name="connsiteY19" fmla="*/ 3018257 h 7333926"/>
                        <a:gd name="connsiteX20" fmla="*/ 6845020 w 7250809"/>
                        <a:gd name="connsiteY20" fmla="*/ 1755347 h 7333926"/>
                        <a:gd name="connsiteX21" fmla="*/ 4354920 w 7250809"/>
                        <a:gd name="connsiteY21" fmla="*/ 181744 h 7333926"/>
                        <a:gd name="connsiteX22" fmla="*/ 4010359 w 7250809"/>
                        <a:gd name="connsiteY22" fmla="*/ 120343 h 7333926"/>
                        <a:gd name="connsiteX23" fmla="*/ 3396437 w 7250809"/>
                        <a:gd name="connsiteY23" fmla="*/ 389325 h 7333926"/>
                        <a:gd name="connsiteX24" fmla="*/ 2861575 w 7250809"/>
                        <a:gd name="connsiteY24" fmla="*/ 50822 h 7333926"/>
                        <a:gd name="connsiteX25" fmla="*/ 2409564 w 7250809"/>
                        <a:gd name="connsiteY25" fmla="*/ 152449 h 7333926"/>
                        <a:gd name="connsiteX26" fmla="*/ 1725445 w 7250809"/>
                        <a:gd name="connsiteY26" fmla="*/ 1233415 h 7333926"/>
                        <a:gd name="connsiteX27" fmla="*/ 1038709 w 7250809"/>
                        <a:gd name="connsiteY27" fmla="*/ 1559841 h 7333926"/>
                        <a:gd name="connsiteX0" fmla="*/ 1358634 w 7250809"/>
                        <a:gd name="connsiteY0" fmla="*/ 2097240 h 7333926"/>
                        <a:gd name="connsiteX1" fmla="*/ 2484980 w 7250809"/>
                        <a:gd name="connsiteY1" fmla="*/ 318270 h 7333926"/>
                        <a:gd name="connsiteX2" fmla="*/ 2906450 w 7250809"/>
                        <a:gd name="connsiteY2" fmla="*/ 223511 h 7333926"/>
                        <a:gd name="connsiteX3" fmla="*/ 4072162 w 7250809"/>
                        <a:gd name="connsiteY3" fmla="*/ 961700 h 7333926"/>
                        <a:gd name="connsiteX4" fmla="*/ 4101385 w 7250809"/>
                        <a:gd name="connsiteY4" fmla="*/ 3833067 h 7333926"/>
                        <a:gd name="connsiteX5" fmla="*/ 1493831 w 7250809"/>
                        <a:gd name="connsiteY5" fmla="*/ 5035676 h 7333926"/>
                        <a:gd name="connsiteX6" fmla="*/ 327726 w 7250809"/>
                        <a:gd name="connsiteY6" fmla="*/ 4298108 h 7333926"/>
                        <a:gd name="connsiteX7" fmla="*/ 232966 w 7250809"/>
                        <a:gd name="connsiteY7" fmla="*/ 3876638 h 7333926"/>
                        <a:gd name="connsiteX8" fmla="*/ 1358634 w 7250809"/>
                        <a:gd name="connsiteY8" fmla="*/ 2097240 h 7333926"/>
                        <a:gd name="connsiteX9" fmla="*/ 1038709 w 7250809"/>
                        <a:gd name="connsiteY9" fmla="*/ 1559841 h 7333926"/>
                        <a:gd name="connsiteX10" fmla="*/ 736015 w 7250809"/>
                        <a:gd name="connsiteY10" fmla="*/ 2038122 h 7333926"/>
                        <a:gd name="connsiteX11" fmla="*/ 734943 w 7250809"/>
                        <a:gd name="connsiteY11" fmla="*/ 2798490 h 7333926"/>
                        <a:gd name="connsiteX12" fmla="*/ 50822 w 7250809"/>
                        <a:gd name="connsiteY12" fmla="*/ 3879456 h 7333926"/>
                        <a:gd name="connsiteX13" fmla="*/ 152448 w 7250809"/>
                        <a:gd name="connsiteY13" fmla="*/ 4331467 h 7333926"/>
                        <a:gd name="connsiteX14" fmla="*/ 687310 w 7250809"/>
                        <a:gd name="connsiteY14" fmla="*/ 4669969 h 7333926"/>
                        <a:gd name="connsiteX15" fmla="*/ 706987 w 7250809"/>
                        <a:gd name="connsiteY15" fmla="*/ 5339943 h 7333926"/>
                        <a:gd name="connsiteX16" fmla="*/ 909960 w 7250809"/>
                        <a:gd name="connsiteY16" fmla="*/ 5625064 h 7333926"/>
                        <a:gd name="connsiteX17" fmla="*/ 3397957 w 7250809"/>
                        <a:gd name="connsiteY17" fmla="*/ 7201991 h 7333926"/>
                        <a:gd name="connsiteX18" fmla="*/ 4651413 w 7250809"/>
                        <a:gd name="connsiteY18" fmla="*/ 6898086 h 7333926"/>
                        <a:gd name="connsiteX19" fmla="*/ 7106872 w 7250809"/>
                        <a:gd name="connsiteY19" fmla="*/ 3018257 h 7333926"/>
                        <a:gd name="connsiteX20" fmla="*/ 6845020 w 7250809"/>
                        <a:gd name="connsiteY20" fmla="*/ 1755347 h 7333926"/>
                        <a:gd name="connsiteX21" fmla="*/ 4354920 w 7250809"/>
                        <a:gd name="connsiteY21" fmla="*/ 181744 h 7333926"/>
                        <a:gd name="connsiteX22" fmla="*/ 4010359 w 7250809"/>
                        <a:gd name="connsiteY22" fmla="*/ 120343 h 7333926"/>
                        <a:gd name="connsiteX23" fmla="*/ 3396437 w 7250809"/>
                        <a:gd name="connsiteY23" fmla="*/ 389325 h 7333926"/>
                        <a:gd name="connsiteX24" fmla="*/ 2861575 w 7250809"/>
                        <a:gd name="connsiteY24" fmla="*/ 50822 h 7333926"/>
                        <a:gd name="connsiteX25" fmla="*/ 2409564 w 7250809"/>
                        <a:gd name="connsiteY25" fmla="*/ 152449 h 7333926"/>
                        <a:gd name="connsiteX26" fmla="*/ 1725445 w 7250809"/>
                        <a:gd name="connsiteY26" fmla="*/ 1233415 h 7333926"/>
                        <a:gd name="connsiteX27" fmla="*/ 1038709 w 7250809"/>
                        <a:gd name="connsiteY27" fmla="*/ 1559841 h 7333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250809" h="7333926">
                          <a:moveTo>
                            <a:pt x="1358634" y="2097240"/>
                          </a:moveTo>
                          <a:lnTo>
                            <a:pt x="2484980" y="318270"/>
                          </a:lnTo>
                          <a:cubicBezTo>
                            <a:pt x="2575198" y="175718"/>
                            <a:pt x="2763897" y="133291"/>
                            <a:pt x="2906450" y="223511"/>
                          </a:cubicBezTo>
                          <a:lnTo>
                            <a:pt x="4072162" y="961700"/>
                          </a:lnTo>
                          <a:lnTo>
                            <a:pt x="4101385" y="3833067"/>
                          </a:lnTo>
                          <a:lnTo>
                            <a:pt x="1493831" y="5035676"/>
                          </a:lnTo>
                          <a:lnTo>
                            <a:pt x="327726" y="4298108"/>
                          </a:lnTo>
                          <a:cubicBezTo>
                            <a:pt x="185172" y="4207890"/>
                            <a:pt x="142747" y="4019190"/>
                            <a:pt x="232966" y="3876638"/>
                          </a:cubicBezTo>
                          <a:lnTo>
                            <a:pt x="1358634" y="2097240"/>
                          </a:lnTo>
                          <a:close/>
                          <a:moveTo>
                            <a:pt x="1038709" y="1559841"/>
                          </a:moveTo>
                          <a:cubicBezTo>
                            <a:pt x="764086" y="1676325"/>
                            <a:pt x="728012" y="1806088"/>
                            <a:pt x="736015" y="2038122"/>
                          </a:cubicBezTo>
                          <a:cubicBezTo>
                            <a:pt x="735658" y="2291578"/>
                            <a:pt x="735300" y="2545033"/>
                            <a:pt x="734943" y="2798490"/>
                          </a:cubicBezTo>
                          <a:lnTo>
                            <a:pt x="50822" y="3879456"/>
                          </a:lnTo>
                          <a:cubicBezTo>
                            <a:pt x="-45935" y="4032340"/>
                            <a:pt x="-435" y="4234712"/>
                            <a:pt x="152448" y="4331467"/>
                          </a:cubicBezTo>
                          <a:lnTo>
                            <a:pt x="687310" y="4669969"/>
                          </a:lnTo>
                          <a:cubicBezTo>
                            <a:pt x="701487" y="4850254"/>
                            <a:pt x="702883" y="5056895"/>
                            <a:pt x="706987" y="5339943"/>
                          </a:cubicBezTo>
                          <a:cubicBezTo>
                            <a:pt x="726374" y="5483287"/>
                            <a:pt x="771034" y="5542371"/>
                            <a:pt x="909960" y="5625064"/>
                          </a:cubicBezTo>
                          <a:lnTo>
                            <a:pt x="3397957" y="7201991"/>
                          </a:lnTo>
                          <a:cubicBezTo>
                            <a:pt x="3816399" y="7466813"/>
                            <a:pt x="4386591" y="7316526"/>
                            <a:pt x="4651413" y="6898086"/>
                          </a:cubicBezTo>
                          <a:lnTo>
                            <a:pt x="7106872" y="3018257"/>
                          </a:lnTo>
                          <a:cubicBezTo>
                            <a:pt x="7371694" y="2599817"/>
                            <a:pt x="7263462" y="2020170"/>
                            <a:pt x="6845020" y="1755347"/>
                          </a:cubicBezTo>
                          <a:lnTo>
                            <a:pt x="4354920" y="181744"/>
                          </a:lnTo>
                          <a:cubicBezTo>
                            <a:pt x="4220721" y="91582"/>
                            <a:pt x="4148207" y="76509"/>
                            <a:pt x="4010359" y="120343"/>
                          </a:cubicBezTo>
                          <a:cubicBezTo>
                            <a:pt x="3752793" y="237785"/>
                            <a:pt x="3565441" y="324971"/>
                            <a:pt x="3396437" y="389325"/>
                          </a:cubicBezTo>
                          <a:lnTo>
                            <a:pt x="2861575" y="50822"/>
                          </a:lnTo>
                          <a:cubicBezTo>
                            <a:pt x="2708694" y="-45935"/>
                            <a:pt x="2506321" y="-435"/>
                            <a:pt x="2409564" y="152449"/>
                          </a:cubicBezTo>
                          <a:lnTo>
                            <a:pt x="1725445" y="1233415"/>
                          </a:lnTo>
                          <a:lnTo>
                            <a:pt x="1038709" y="155984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rial" panose="020B0604020202020204" pitchFamily="34" charset="0"/>
                        <a:cs typeface="Arial" panose="020B0604020202020204" pitchFamily="34" charset="0"/>
                      </a:endParaRPr>
                    </a:p>
                  </p:txBody>
                </p:sp>
              </p:grpSp>
              <p:grpSp>
                <p:nvGrpSpPr>
                  <p:cNvPr id="456" name="Group 455"/>
                  <p:cNvGrpSpPr/>
                  <p:nvPr/>
                </p:nvGrpSpPr>
                <p:grpSpPr>
                  <a:xfrm>
                    <a:off x="3950445" y="3226478"/>
                    <a:ext cx="248152" cy="247528"/>
                    <a:chOff x="5048234" y="2242426"/>
                    <a:chExt cx="1287532" cy="1284290"/>
                  </a:xfrm>
                  <a:solidFill>
                    <a:schemeClr val="tx1">
                      <a:lumMod val="50000"/>
                      <a:lumOff val="50000"/>
                    </a:schemeClr>
                  </a:solidFill>
                </p:grpSpPr>
                <p:sp>
                  <p:nvSpPr>
                    <p:cNvPr id="494" name="Freeform 493"/>
                    <p:cNvSpPr/>
                    <p:nvPr/>
                  </p:nvSpPr>
                  <p:spPr>
                    <a:xfrm>
                      <a:off x="5381900" y="2242426"/>
                      <a:ext cx="617856" cy="617856"/>
                    </a:xfrm>
                    <a:custGeom>
                      <a:avLst/>
                      <a:gdLst>
                        <a:gd name="connsiteX0" fmla="*/ 711698 w 1790700"/>
                        <a:gd name="connsiteY0" fmla="*/ 1386148 h 1790700"/>
                        <a:gd name="connsiteX1" fmla="*/ 712178 w 1790700"/>
                        <a:gd name="connsiteY1" fmla="*/ 1387416 h 1790700"/>
                        <a:gd name="connsiteX2" fmla="*/ 792450 w 1790700"/>
                        <a:gd name="connsiteY2" fmla="*/ 1527405 h 1790700"/>
                        <a:gd name="connsiteX3" fmla="*/ 853860 w 1790700"/>
                        <a:gd name="connsiteY3" fmla="*/ 1605543 h 1790700"/>
                        <a:gd name="connsiteX4" fmla="*/ 895350 w 1790700"/>
                        <a:gd name="connsiteY4" fmla="*/ 1609725 h 1790700"/>
                        <a:gd name="connsiteX5" fmla="*/ 895350 w 1790700"/>
                        <a:gd name="connsiteY5" fmla="*/ 1401542 h 1790700"/>
                        <a:gd name="connsiteX6" fmla="*/ 790426 w 1790700"/>
                        <a:gd name="connsiteY6" fmla="*/ 1396843 h 1790700"/>
                        <a:gd name="connsiteX7" fmla="*/ 1163488 w 1790700"/>
                        <a:gd name="connsiteY7" fmla="*/ 1375360 h 1790700"/>
                        <a:gd name="connsiteX8" fmla="*/ 1103701 w 1790700"/>
                        <a:gd name="connsiteY8" fmla="*/ 1388537 h 1790700"/>
                        <a:gd name="connsiteX9" fmla="*/ 1038225 w 1790700"/>
                        <a:gd name="connsiteY9" fmla="*/ 1393223 h 1790700"/>
                        <a:gd name="connsiteX10" fmla="*/ 1038225 w 1790700"/>
                        <a:gd name="connsiteY10" fmla="*/ 1578844 h 1790700"/>
                        <a:gd name="connsiteX11" fmla="*/ 1078652 w 1790700"/>
                        <a:gd name="connsiteY11" fmla="*/ 1527405 h 1790700"/>
                        <a:gd name="connsiteX12" fmla="*/ 1158925 w 1790700"/>
                        <a:gd name="connsiteY12" fmla="*/ 1387416 h 1790700"/>
                        <a:gd name="connsiteX13" fmla="*/ 1513413 w 1790700"/>
                        <a:gd name="connsiteY13" fmla="*/ 1246286 h 1790700"/>
                        <a:gd name="connsiteX14" fmla="*/ 1444291 w 1790700"/>
                        <a:gd name="connsiteY14" fmla="*/ 1286779 h 1790700"/>
                        <a:gd name="connsiteX15" fmla="*/ 1369047 w 1790700"/>
                        <a:gd name="connsiteY15" fmla="*/ 1315776 h 1790700"/>
                        <a:gd name="connsiteX16" fmla="*/ 1327232 w 1790700"/>
                        <a:gd name="connsiteY16" fmla="*/ 1413404 h 1790700"/>
                        <a:gd name="connsiteX17" fmla="*/ 1280075 w 1790700"/>
                        <a:gd name="connsiteY17" fmla="*/ 1495879 h 1790700"/>
                        <a:gd name="connsiteX18" fmla="*/ 1362856 w 1790700"/>
                        <a:gd name="connsiteY18" fmla="*/ 1435523 h 1790700"/>
                        <a:gd name="connsiteX19" fmla="*/ 1465223 w 1790700"/>
                        <a:gd name="connsiteY19" fmla="*/ 1326202 h 1790700"/>
                        <a:gd name="connsiteX20" fmla="*/ 258407 w 1790700"/>
                        <a:gd name="connsiteY20" fmla="*/ 1217217 h 1790700"/>
                        <a:gd name="connsiteX21" fmla="*/ 302979 w 1790700"/>
                        <a:gd name="connsiteY21" fmla="*/ 1294764 h 1790700"/>
                        <a:gd name="connsiteX22" fmla="*/ 617283 w 1790700"/>
                        <a:gd name="connsiteY22" fmla="*/ 1553586 h 1790700"/>
                        <a:gd name="connsiteX23" fmla="*/ 636247 w 1790700"/>
                        <a:gd name="connsiteY23" fmla="*/ 1559473 h 1790700"/>
                        <a:gd name="connsiteX24" fmla="*/ 594786 w 1790700"/>
                        <a:gd name="connsiteY24" fmla="*/ 1502453 h 1790700"/>
                        <a:gd name="connsiteX25" fmla="*/ 521285 w 1790700"/>
                        <a:gd name="connsiteY25" fmla="*/ 1365700 h 1790700"/>
                        <a:gd name="connsiteX26" fmla="*/ 511546 w 1790700"/>
                        <a:gd name="connsiteY26" fmla="*/ 1338489 h 1790700"/>
                        <a:gd name="connsiteX27" fmla="*/ 457721 w 1790700"/>
                        <a:gd name="connsiteY27" fmla="*/ 1320653 h 1790700"/>
                        <a:gd name="connsiteX28" fmla="*/ 271300 w 1790700"/>
                        <a:gd name="connsiteY28" fmla="*/ 1226592 h 1790700"/>
                        <a:gd name="connsiteX29" fmla="*/ 1444540 w 1790700"/>
                        <a:gd name="connsiteY29" fmla="*/ 995364 h 1790700"/>
                        <a:gd name="connsiteX30" fmla="*/ 1443555 w 1790700"/>
                        <a:gd name="connsiteY30" fmla="*/ 1012976 h 1790700"/>
                        <a:gd name="connsiteX31" fmla="*/ 1427026 w 1790700"/>
                        <a:gd name="connsiteY31" fmla="*/ 1109843 h 1790700"/>
                        <a:gd name="connsiteX32" fmla="*/ 1486208 w 1790700"/>
                        <a:gd name="connsiteY32" fmla="*/ 1084505 h 1790700"/>
                        <a:gd name="connsiteX33" fmla="*/ 1562677 w 1790700"/>
                        <a:gd name="connsiteY33" fmla="*/ 1038739 h 1790700"/>
                        <a:gd name="connsiteX34" fmla="*/ 1599196 w 1790700"/>
                        <a:gd name="connsiteY34" fmla="*/ 1011786 h 1790700"/>
                        <a:gd name="connsiteX35" fmla="*/ 1601940 w 1790700"/>
                        <a:gd name="connsiteY35" fmla="*/ 995364 h 1790700"/>
                        <a:gd name="connsiteX36" fmla="*/ 1038225 w 1790700"/>
                        <a:gd name="connsiteY36" fmla="*/ 995364 h 1790700"/>
                        <a:gd name="connsiteX37" fmla="*/ 1038225 w 1790700"/>
                        <a:gd name="connsiteY37" fmla="*/ 1214745 h 1790700"/>
                        <a:gd name="connsiteX38" fmla="*/ 1121082 w 1790700"/>
                        <a:gd name="connsiteY38" fmla="*/ 1204915 h 1790700"/>
                        <a:gd name="connsiteX39" fmla="*/ 1219998 w 1790700"/>
                        <a:gd name="connsiteY39" fmla="*/ 1185101 h 1790700"/>
                        <a:gd name="connsiteX40" fmla="*/ 1229221 w 1790700"/>
                        <a:gd name="connsiteY40" fmla="*/ 1182461 h 1790700"/>
                        <a:gd name="connsiteX41" fmla="*/ 1257706 w 1790700"/>
                        <a:gd name="connsiteY41" fmla="*/ 1051067 h 1790700"/>
                        <a:gd name="connsiteX42" fmla="*/ 1261631 w 1790700"/>
                        <a:gd name="connsiteY42" fmla="*/ 995364 h 1790700"/>
                        <a:gd name="connsiteX43" fmla="*/ 609472 w 1790700"/>
                        <a:gd name="connsiteY43" fmla="*/ 995364 h 1790700"/>
                        <a:gd name="connsiteX44" fmla="*/ 613397 w 1790700"/>
                        <a:gd name="connsiteY44" fmla="*/ 1051067 h 1790700"/>
                        <a:gd name="connsiteX45" fmla="*/ 644276 w 1790700"/>
                        <a:gd name="connsiteY45" fmla="*/ 1193503 h 1790700"/>
                        <a:gd name="connsiteX46" fmla="*/ 662310 w 1790700"/>
                        <a:gd name="connsiteY46" fmla="*/ 1197877 h 1790700"/>
                        <a:gd name="connsiteX47" fmla="*/ 784472 w 1790700"/>
                        <a:gd name="connsiteY47" fmla="*/ 1215317 h 1790700"/>
                        <a:gd name="connsiteX48" fmla="*/ 895350 w 1790700"/>
                        <a:gd name="connsiteY48" fmla="*/ 1220530 h 1790700"/>
                        <a:gd name="connsiteX49" fmla="*/ 895350 w 1790700"/>
                        <a:gd name="connsiteY49" fmla="*/ 995364 h 1790700"/>
                        <a:gd name="connsiteX50" fmla="*/ 203641 w 1790700"/>
                        <a:gd name="connsiteY50" fmla="*/ 995364 h 1790700"/>
                        <a:gd name="connsiteX51" fmla="*/ 246347 w 1790700"/>
                        <a:gd name="connsiteY51" fmla="*/ 1028927 h 1790700"/>
                        <a:gd name="connsiteX52" fmla="*/ 437626 w 1790700"/>
                        <a:gd name="connsiteY52" fmla="*/ 1131702 h 1790700"/>
                        <a:gd name="connsiteX53" fmla="*/ 450549 w 1790700"/>
                        <a:gd name="connsiteY53" fmla="*/ 1136225 h 1790700"/>
                        <a:gd name="connsiteX54" fmla="*/ 431202 w 1790700"/>
                        <a:gd name="connsiteY54" fmla="*/ 1042324 h 1790700"/>
                        <a:gd name="connsiteX55" fmla="*/ 428050 w 1790700"/>
                        <a:gd name="connsiteY55" fmla="*/ 995364 h 1790700"/>
                        <a:gd name="connsiteX56" fmla="*/ 1434524 w 1790700"/>
                        <a:gd name="connsiteY56" fmla="*/ 653094 h 1790700"/>
                        <a:gd name="connsiteX57" fmla="*/ 1438262 w 1790700"/>
                        <a:gd name="connsiteY57" fmla="*/ 670052 h 1790700"/>
                        <a:gd name="connsiteX58" fmla="*/ 1451320 w 1790700"/>
                        <a:gd name="connsiteY58" fmla="*/ 852489 h 1790700"/>
                        <a:gd name="connsiteX59" fmla="*/ 1605405 w 1790700"/>
                        <a:gd name="connsiteY59" fmla="*/ 852489 h 1790700"/>
                        <a:gd name="connsiteX60" fmla="*/ 1595212 w 1790700"/>
                        <a:gd name="connsiteY60" fmla="*/ 751379 h 1790700"/>
                        <a:gd name="connsiteX61" fmla="*/ 1593610 w 1790700"/>
                        <a:gd name="connsiteY61" fmla="*/ 746218 h 1790700"/>
                        <a:gd name="connsiteX62" fmla="*/ 1562677 w 1790700"/>
                        <a:gd name="connsiteY62" fmla="*/ 723388 h 1790700"/>
                        <a:gd name="connsiteX63" fmla="*/ 1460938 w 1790700"/>
                        <a:gd name="connsiteY63" fmla="*/ 664493 h 1790700"/>
                        <a:gd name="connsiteX64" fmla="*/ 441261 w 1790700"/>
                        <a:gd name="connsiteY64" fmla="*/ 629153 h 1790700"/>
                        <a:gd name="connsiteX65" fmla="*/ 437626 w 1790700"/>
                        <a:gd name="connsiteY65" fmla="*/ 630425 h 1790700"/>
                        <a:gd name="connsiteX66" fmla="*/ 246347 w 1790700"/>
                        <a:gd name="connsiteY66" fmla="*/ 733200 h 1790700"/>
                        <a:gd name="connsiteX67" fmla="*/ 192187 w 1790700"/>
                        <a:gd name="connsiteY67" fmla="*/ 775766 h 1790700"/>
                        <a:gd name="connsiteX68" fmla="*/ 186715 w 1790700"/>
                        <a:gd name="connsiteY68" fmla="*/ 804365 h 1790700"/>
                        <a:gd name="connsiteX69" fmla="*/ 183679 w 1790700"/>
                        <a:gd name="connsiteY69" fmla="*/ 852489 h 1790700"/>
                        <a:gd name="connsiteX70" fmla="*/ 419613 w 1790700"/>
                        <a:gd name="connsiteY70" fmla="*/ 852489 h 1790700"/>
                        <a:gd name="connsiteX71" fmla="*/ 426893 w 1790700"/>
                        <a:gd name="connsiteY71" fmla="*/ 716957 h 1790700"/>
                        <a:gd name="connsiteX72" fmla="*/ 1038225 w 1790700"/>
                        <a:gd name="connsiteY72" fmla="*/ 549491 h 1790700"/>
                        <a:gd name="connsiteX73" fmla="*/ 1038225 w 1790700"/>
                        <a:gd name="connsiteY73" fmla="*/ 852489 h 1790700"/>
                        <a:gd name="connsiteX74" fmla="*/ 1270653 w 1790700"/>
                        <a:gd name="connsiteY74" fmla="*/ 852489 h 1790700"/>
                        <a:gd name="connsiteX75" fmla="*/ 1266856 w 1790700"/>
                        <a:gd name="connsiteY75" fmla="*/ 755633 h 1790700"/>
                        <a:gd name="connsiteX76" fmla="*/ 1254641 w 1790700"/>
                        <a:gd name="connsiteY76" fmla="*/ 652671 h 1790700"/>
                        <a:gd name="connsiteX77" fmla="*/ 1240681 w 1790700"/>
                        <a:gd name="connsiteY77" fmla="*/ 582985 h 1790700"/>
                        <a:gd name="connsiteX78" fmla="*/ 1226031 w 1790700"/>
                        <a:gd name="connsiteY78" fmla="*/ 578507 h 1790700"/>
                        <a:gd name="connsiteX79" fmla="*/ 1095696 w 1790700"/>
                        <a:gd name="connsiteY79" fmla="*/ 553428 h 1790700"/>
                        <a:gd name="connsiteX80" fmla="*/ 895350 w 1790700"/>
                        <a:gd name="connsiteY80" fmla="*/ 541597 h 1790700"/>
                        <a:gd name="connsiteX81" fmla="*/ 784472 w 1790700"/>
                        <a:gd name="connsiteY81" fmla="*/ 546810 h 1790700"/>
                        <a:gd name="connsiteX82" fmla="*/ 662310 w 1790700"/>
                        <a:gd name="connsiteY82" fmla="*/ 564251 h 1790700"/>
                        <a:gd name="connsiteX83" fmla="*/ 635254 w 1790700"/>
                        <a:gd name="connsiteY83" fmla="*/ 570812 h 1790700"/>
                        <a:gd name="connsiteX84" fmla="*/ 612678 w 1790700"/>
                        <a:gd name="connsiteY84" fmla="*/ 678056 h 1790700"/>
                        <a:gd name="connsiteX85" fmla="*/ 600729 w 1790700"/>
                        <a:gd name="connsiteY85" fmla="*/ 852489 h 1790700"/>
                        <a:gd name="connsiteX86" fmla="*/ 895350 w 1790700"/>
                        <a:gd name="connsiteY86" fmla="*/ 852489 h 1790700"/>
                        <a:gd name="connsiteX87" fmla="*/ 1340493 w 1790700"/>
                        <a:gd name="connsiteY87" fmla="*/ 339814 h 1790700"/>
                        <a:gd name="connsiteX88" fmla="*/ 1384036 w 1790700"/>
                        <a:gd name="connsiteY88" fmla="*/ 452801 h 1790700"/>
                        <a:gd name="connsiteX89" fmla="*/ 1444291 w 1790700"/>
                        <a:gd name="connsiteY89" fmla="*/ 475349 h 1790700"/>
                        <a:gd name="connsiteX90" fmla="*/ 1491584 w 1790700"/>
                        <a:gd name="connsiteY90" fmla="*/ 503053 h 1790700"/>
                        <a:gd name="connsiteX91" fmla="*/ 1487721 w 1790700"/>
                        <a:gd name="connsiteY91" fmla="*/ 495936 h 1790700"/>
                        <a:gd name="connsiteX92" fmla="*/ 1406513 w 1790700"/>
                        <a:gd name="connsiteY92" fmla="*/ 396307 h 1790700"/>
                        <a:gd name="connsiteX93" fmla="*/ 575369 w 1790700"/>
                        <a:gd name="connsiteY93" fmla="*/ 259865 h 1790700"/>
                        <a:gd name="connsiteX94" fmla="*/ 495937 w 1790700"/>
                        <a:gd name="connsiteY94" fmla="*/ 302979 h 1790700"/>
                        <a:gd name="connsiteX95" fmla="*/ 312774 w 1790700"/>
                        <a:gd name="connsiteY95" fmla="*/ 481808 h 1790700"/>
                        <a:gd name="connsiteX96" fmla="*/ 283649 w 1790700"/>
                        <a:gd name="connsiteY96" fmla="*/ 528475 h 1790700"/>
                        <a:gd name="connsiteX97" fmla="*/ 360349 w 1790700"/>
                        <a:gd name="connsiteY97" fmla="*/ 484621 h 1790700"/>
                        <a:gd name="connsiteX98" fmla="*/ 457721 w 1790700"/>
                        <a:gd name="connsiteY98" fmla="*/ 441474 h 1790700"/>
                        <a:gd name="connsiteX99" fmla="*/ 493761 w 1790700"/>
                        <a:gd name="connsiteY99" fmla="*/ 429532 h 1790700"/>
                        <a:gd name="connsiteX100" fmla="*/ 534599 w 1790700"/>
                        <a:gd name="connsiteY100" fmla="*/ 329462 h 1790700"/>
                        <a:gd name="connsiteX101" fmla="*/ 1038225 w 1790700"/>
                        <a:gd name="connsiteY101" fmla="*/ 196643 h 1790700"/>
                        <a:gd name="connsiteX102" fmla="*/ 1038225 w 1790700"/>
                        <a:gd name="connsiteY102" fmla="*/ 366646 h 1790700"/>
                        <a:gd name="connsiteX103" fmla="*/ 1056795 w 1790700"/>
                        <a:gd name="connsiteY103" fmla="*/ 367643 h 1790700"/>
                        <a:gd name="connsiteX104" fmla="*/ 1161168 w 1790700"/>
                        <a:gd name="connsiteY104" fmla="*/ 383276 h 1790700"/>
                        <a:gd name="connsiteX105" fmla="*/ 1176790 w 1790700"/>
                        <a:gd name="connsiteY105" fmla="*/ 386951 h 1790700"/>
                        <a:gd name="connsiteX106" fmla="*/ 1134230 w 1790700"/>
                        <a:gd name="connsiteY106" fmla="*/ 287544 h 1790700"/>
                        <a:gd name="connsiteX107" fmla="*/ 1088464 w 1790700"/>
                        <a:gd name="connsiteY107" fmla="*/ 211075 h 1790700"/>
                        <a:gd name="connsiteX108" fmla="*/ 1086075 w 1790700"/>
                        <a:gd name="connsiteY108" fmla="*/ 207838 h 1790700"/>
                        <a:gd name="connsiteX109" fmla="*/ 1073884 w 1790700"/>
                        <a:gd name="connsiteY109" fmla="*/ 203466 h 1790700"/>
                        <a:gd name="connsiteX110" fmla="*/ 895350 w 1790700"/>
                        <a:gd name="connsiteY110" fmla="*/ 180975 h 1790700"/>
                        <a:gd name="connsiteX111" fmla="*/ 797579 w 1790700"/>
                        <a:gd name="connsiteY111" fmla="*/ 190831 h 1790700"/>
                        <a:gd name="connsiteX112" fmla="*/ 782638 w 1790700"/>
                        <a:gd name="connsiteY112" fmla="*/ 211075 h 1790700"/>
                        <a:gd name="connsiteX113" fmla="*/ 706343 w 1790700"/>
                        <a:gd name="connsiteY113" fmla="*/ 349230 h 1790700"/>
                        <a:gd name="connsiteX114" fmla="*/ 695747 w 1790700"/>
                        <a:gd name="connsiteY114" fmla="*/ 378146 h 1790700"/>
                        <a:gd name="connsiteX115" fmla="*/ 790426 w 1790700"/>
                        <a:gd name="connsiteY115" fmla="*/ 365285 h 1790700"/>
                        <a:gd name="connsiteX116" fmla="*/ 895350 w 1790700"/>
                        <a:gd name="connsiteY116" fmla="*/ 360585 h 1790700"/>
                        <a:gd name="connsiteX117" fmla="*/ 895350 w 1790700"/>
                        <a:gd name="connsiteY117" fmla="*/ 0 h 1790700"/>
                        <a:gd name="connsiteX118" fmla="*/ 1790700 w 1790700"/>
                        <a:gd name="connsiteY118" fmla="*/ 895350 h 1790700"/>
                        <a:gd name="connsiteX119" fmla="*/ 895350 w 1790700"/>
                        <a:gd name="connsiteY119" fmla="*/ 1790700 h 1790700"/>
                        <a:gd name="connsiteX120" fmla="*/ 0 w 1790700"/>
                        <a:gd name="connsiteY120" fmla="*/ 895350 h 1790700"/>
                        <a:gd name="connsiteX121" fmla="*/ 895350 w 1790700"/>
                        <a:gd name="connsiteY121" fmla="*/ 0 h 179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1790700" h="1790700">
                          <a:moveTo>
                            <a:pt x="711698" y="1386148"/>
                          </a:moveTo>
                          <a:lnTo>
                            <a:pt x="712178" y="1387416"/>
                          </a:lnTo>
                          <a:cubicBezTo>
                            <a:pt x="735792" y="1437617"/>
                            <a:pt x="762694" y="1484483"/>
                            <a:pt x="792450" y="1527405"/>
                          </a:cubicBezTo>
                          <a:lnTo>
                            <a:pt x="853860" y="1605543"/>
                          </a:lnTo>
                          <a:lnTo>
                            <a:pt x="895350" y="1609725"/>
                          </a:lnTo>
                          <a:lnTo>
                            <a:pt x="895350" y="1401542"/>
                          </a:lnTo>
                          <a:lnTo>
                            <a:pt x="790426" y="1396843"/>
                          </a:lnTo>
                          <a:close/>
                          <a:moveTo>
                            <a:pt x="1163488" y="1375360"/>
                          </a:moveTo>
                          <a:lnTo>
                            <a:pt x="1103701" y="1388537"/>
                          </a:lnTo>
                          <a:lnTo>
                            <a:pt x="1038225" y="1393223"/>
                          </a:lnTo>
                          <a:lnTo>
                            <a:pt x="1038225" y="1578844"/>
                          </a:lnTo>
                          <a:lnTo>
                            <a:pt x="1078652" y="1527405"/>
                          </a:lnTo>
                          <a:cubicBezTo>
                            <a:pt x="1108409" y="1484483"/>
                            <a:pt x="1135311" y="1437617"/>
                            <a:pt x="1158925" y="1387416"/>
                          </a:cubicBezTo>
                          <a:close/>
                          <a:moveTo>
                            <a:pt x="1513413" y="1246286"/>
                          </a:moveTo>
                          <a:lnTo>
                            <a:pt x="1444291" y="1286779"/>
                          </a:lnTo>
                          <a:lnTo>
                            <a:pt x="1369047" y="1315776"/>
                          </a:lnTo>
                          <a:lnTo>
                            <a:pt x="1327232" y="1413404"/>
                          </a:lnTo>
                          <a:lnTo>
                            <a:pt x="1280075" y="1495879"/>
                          </a:lnTo>
                          <a:lnTo>
                            <a:pt x="1362856" y="1435523"/>
                          </a:lnTo>
                          <a:cubicBezTo>
                            <a:pt x="1400660" y="1402776"/>
                            <a:pt x="1434991" y="1366127"/>
                            <a:pt x="1465223" y="1326202"/>
                          </a:cubicBezTo>
                          <a:close/>
                          <a:moveTo>
                            <a:pt x="258407" y="1217217"/>
                          </a:moveTo>
                          <a:lnTo>
                            <a:pt x="302979" y="1294764"/>
                          </a:lnTo>
                          <a:cubicBezTo>
                            <a:pt x="380006" y="1408779"/>
                            <a:pt x="489083" y="1499362"/>
                            <a:pt x="617283" y="1553586"/>
                          </a:cubicBezTo>
                          <a:lnTo>
                            <a:pt x="636247" y="1559473"/>
                          </a:lnTo>
                          <a:lnTo>
                            <a:pt x="594786" y="1502453"/>
                          </a:lnTo>
                          <a:cubicBezTo>
                            <a:pt x="567497" y="1460165"/>
                            <a:pt x="542872" y="1414405"/>
                            <a:pt x="521285" y="1365700"/>
                          </a:cubicBezTo>
                          <a:lnTo>
                            <a:pt x="511546" y="1338489"/>
                          </a:lnTo>
                          <a:lnTo>
                            <a:pt x="457721" y="1320653"/>
                          </a:lnTo>
                          <a:cubicBezTo>
                            <a:pt x="390240" y="1294626"/>
                            <a:pt x="327684" y="1262977"/>
                            <a:pt x="271300" y="1226592"/>
                          </a:cubicBezTo>
                          <a:close/>
                          <a:moveTo>
                            <a:pt x="1444540" y="995364"/>
                          </a:moveTo>
                          <a:lnTo>
                            <a:pt x="1443555" y="1012976"/>
                          </a:lnTo>
                          <a:lnTo>
                            <a:pt x="1427026" y="1109843"/>
                          </a:lnTo>
                          <a:lnTo>
                            <a:pt x="1486208" y="1084505"/>
                          </a:lnTo>
                          <a:cubicBezTo>
                            <a:pt x="1512824" y="1070195"/>
                            <a:pt x="1538349" y="1054915"/>
                            <a:pt x="1562677" y="1038739"/>
                          </a:cubicBezTo>
                          <a:lnTo>
                            <a:pt x="1599196" y="1011786"/>
                          </a:lnTo>
                          <a:lnTo>
                            <a:pt x="1601940" y="995364"/>
                          </a:lnTo>
                          <a:close/>
                          <a:moveTo>
                            <a:pt x="1038225" y="995364"/>
                          </a:moveTo>
                          <a:lnTo>
                            <a:pt x="1038225" y="1214745"/>
                          </a:lnTo>
                          <a:lnTo>
                            <a:pt x="1121082" y="1204915"/>
                          </a:lnTo>
                          <a:cubicBezTo>
                            <a:pt x="1154763" y="1199552"/>
                            <a:pt x="1187769" y="1192923"/>
                            <a:pt x="1219998" y="1185101"/>
                          </a:cubicBezTo>
                          <a:lnTo>
                            <a:pt x="1229221" y="1182461"/>
                          </a:lnTo>
                          <a:lnTo>
                            <a:pt x="1257706" y="1051067"/>
                          </a:lnTo>
                          <a:lnTo>
                            <a:pt x="1261631" y="995364"/>
                          </a:lnTo>
                          <a:close/>
                          <a:moveTo>
                            <a:pt x="609472" y="995364"/>
                          </a:moveTo>
                          <a:lnTo>
                            <a:pt x="613397" y="1051067"/>
                          </a:lnTo>
                          <a:lnTo>
                            <a:pt x="644276" y="1193503"/>
                          </a:lnTo>
                          <a:lnTo>
                            <a:pt x="662310" y="1197877"/>
                          </a:lnTo>
                          <a:cubicBezTo>
                            <a:pt x="702060" y="1205514"/>
                            <a:pt x="742841" y="1211370"/>
                            <a:pt x="784472" y="1215317"/>
                          </a:cubicBezTo>
                          <a:lnTo>
                            <a:pt x="895350" y="1220530"/>
                          </a:lnTo>
                          <a:lnTo>
                            <a:pt x="895350" y="995364"/>
                          </a:lnTo>
                          <a:close/>
                          <a:moveTo>
                            <a:pt x="203641" y="995364"/>
                          </a:moveTo>
                          <a:lnTo>
                            <a:pt x="246347" y="1028927"/>
                          </a:lnTo>
                          <a:cubicBezTo>
                            <a:pt x="303577" y="1068602"/>
                            <a:pt x="367818" y="1103202"/>
                            <a:pt x="437626" y="1131702"/>
                          </a:cubicBezTo>
                          <a:lnTo>
                            <a:pt x="450549" y="1136225"/>
                          </a:lnTo>
                          <a:lnTo>
                            <a:pt x="431202" y="1042324"/>
                          </a:lnTo>
                          <a:lnTo>
                            <a:pt x="428050" y="995364"/>
                          </a:lnTo>
                          <a:close/>
                          <a:moveTo>
                            <a:pt x="1434524" y="653094"/>
                          </a:moveTo>
                          <a:lnTo>
                            <a:pt x="1438262" y="670052"/>
                          </a:lnTo>
                          <a:lnTo>
                            <a:pt x="1451320" y="852489"/>
                          </a:lnTo>
                          <a:lnTo>
                            <a:pt x="1605405" y="852489"/>
                          </a:lnTo>
                          <a:lnTo>
                            <a:pt x="1595212" y="751379"/>
                          </a:lnTo>
                          <a:lnTo>
                            <a:pt x="1593610" y="746218"/>
                          </a:lnTo>
                          <a:lnTo>
                            <a:pt x="1562677" y="723388"/>
                          </a:lnTo>
                          <a:cubicBezTo>
                            <a:pt x="1530746" y="702157"/>
                            <a:pt x="1496755" y="682469"/>
                            <a:pt x="1460938" y="664493"/>
                          </a:cubicBezTo>
                          <a:close/>
                          <a:moveTo>
                            <a:pt x="441261" y="629153"/>
                          </a:moveTo>
                          <a:lnTo>
                            <a:pt x="437626" y="630425"/>
                          </a:lnTo>
                          <a:cubicBezTo>
                            <a:pt x="367818" y="658925"/>
                            <a:pt x="303577" y="693525"/>
                            <a:pt x="246347" y="733200"/>
                          </a:cubicBezTo>
                          <a:lnTo>
                            <a:pt x="192187" y="775766"/>
                          </a:lnTo>
                          <a:lnTo>
                            <a:pt x="186715" y="804365"/>
                          </a:lnTo>
                          <a:lnTo>
                            <a:pt x="183679" y="852489"/>
                          </a:lnTo>
                          <a:lnTo>
                            <a:pt x="419613" y="852489"/>
                          </a:lnTo>
                          <a:lnTo>
                            <a:pt x="426893" y="716957"/>
                          </a:lnTo>
                          <a:close/>
                          <a:moveTo>
                            <a:pt x="1038225" y="549491"/>
                          </a:moveTo>
                          <a:lnTo>
                            <a:pt x="1038225" y="852489"/>
                          </a:lnTo>
                          <a:lnTo>
                            <a:pt x="1270653" y="852489"/>
                          </a:lnTo>
                          <a:lnTo>
                            <a:pt x="1266856" y="755633"/>
                          </a:lnTo>
                          <a:cubicBezTo>
                            <a:pt x="1264101" y="720707"/>
                            <a:pt x="1260004" y="686352"/>
                            <a:pt x="1254641" y="652671"/>
                          </a:cubicBezTo>
                          <a:lnTo>
                            <a:pt x="1240681" y="582985"/>
                          </a:lnTo>
                          <a:lnTo>
                            <a:pt x="1226031" y="578507"/>
                          </a:lnTo>
                          <a:cubicBezTo>
                            <a:pt x="1183860" y="568045"/>
                            <a:pt x="1140336" y="559630"/>
                            <a:pt x="1095696" y="553428"/>
                          </a:cubicBezTo>
                          <a:close/>
                          <a:moveTo>
                            <a:pt x="895350" y="541597"/>
                          </a:moveTo>
                          <a:lnTo>
                            <a:pt x="784472" y="546810"/>
                          </a:lnTo>
                          <a:cubicBezTo>
                            <a:pt x="742841" y="550757"/>
                            <a:pt x="702060" y="556613"/>
                            <a:pt x="662310" y="564251"/>
                          </a:cubicBezTo>
                          <a:lnTo>
                            <a:pt x="635254" y="570812"/>
                          </a:lnTo>
                          <a:lnTo>
                            <a:pt x="612678" y="678056"/>
                          </a:lnTo>
                          <a:lnTo>
                            <a:pt x="600729" y="852489"/>
                          </a:lnTo>
                          <a:lnTo>
                            <a:pt x="895350" y="852489"/>
                          </a:lnTo>
                          <a:close/>
                          <a:moveTo>
                            <a:pt x="1340493" y="339814"/>
                          </a:moveTo>
                          <a:lnTo>
                            <a:pt x="1384036" y="452801"/>
                          </a:lnTo>
                          <a:lnTo>
                            <a:pt x="1444291" y="475349"/>
                          </a:lnTo>
                          <a:lnTo>
                            <a:pt x="1491584" y="503053"/>
                          </a:lnTo>
                          <a:lnTo>
                            <a:pt x="1487721" y="495936"/>
                          </a:lnTo>
                          <a:cubicBezTo>
                            <a:pt x="1463650" y="460307"/>
                            <a:pt x="1436449" y="426965"/>
                            <a:pt x="1406513" y="396307"/>
                          </a:cubicBezTo>
                          <a:close/>
                          <a:moveTo>
                            <a:pt x="575369" y="259865"/>
                          </a:moveTo>
                          <a:lnTo>
                            <a:pt x="495937" y="302979"/>
                          </a:lnTo>
                          <a:cubicBezTo>
                            <a:pt x="424677" y="351121"/>
                            <a:pt x="362571" y="411783"/>
                            <a:pt x="312774" y="481808"/>
                          </a:cubicBezTo>
                          <a:lnTo>
                            <a:pt x="283649" y="528475"/>
                          </a:lnTo>
                          <a:lnTo>
                            <a:pt x="360349" y="484621"/>
                          </a:lnTo>
                          <a:cubicBezTo>
                            <a:pt x="391471" y="468907"/>
                            <a:pt x="423980" y="454488"/>
                            <a:pt x="457721" y="441474"/>
                          </a:cubicBezTo>
                          <a:lnTo>
                            <a:pt x="493761" y="429532"/>
                          </a:lnTo>
                          <a:lnTo>
                            <a:pt x="534599" y="329462"/>
                          </a:lnTo>
                          <a:close/>
                          <a:moveTo>
                            <a:pt x="1038225" y="196643"/>
                          </a:moveTo>
                          <a:lnTo>
                            <a:pt x="1038225" y="366646"/>
                          </a:lnTo>
                          <a:lnTo>
                            <a:pt x="1056795" y="367643"/>
                          </a:lnTo>
                          <a:cubicBezTo>
                            <a:pt x="1092268" y="371492"/>
                            <a:pt x="1127097" y="376729"/>
                            <a:pt x="1161168" y="383276"/>
                          </a:cubicBezTo>
                          <a:lnTo>
                            <a:pt x="1176790" y="386951"/>
                          </a:lnTo>
                          <a:lnTo>
                            <a:pt x="1134230" y="287544"/>
                          </a:lnTo>
                          <a:cubicBezTo>
                            <a:pt x="1119920" y="260928"/>
                            <a:pt x="1104640" y="235403"/>
                            <a:pt x="1088464" y="211075"/>
                          </a:cubicBezTo>
                          <a:lnTo>
                            <a:pt x="1086075" y="207838"/>
                          </a:lnTo>
                          <a:lnTo>
                            <a:pt x="1073884" y="203466"/>
                          </a:lnTo>
                          <a:close/>
                          <a:moveTo>
                            <a:pt x="895350" y="180975"/>
                          </a:moveTo>
                          <a:lnTo>
                            <a:pt x="797579" y="190831"/>
                          </a:lnTo>
                          <a:lnTo>
                            <a:pt x="782638" y="211075"/>
                          </a:lnTo>
                          <a:cubicBezTo>
                            <a:pt x="754330" y="253650"/>
                            <a:pt x="728766" y="299888"/>
                            <a:pt x="706343" y="349230"/>
                          </a:cubicBezTo>
                          <a:lnTo>
                            <a:pt x="695747" y="378146"/>
                          </a:lnTo>
                          <a:lnTo>
                            <a:pt x="790426" y="365285"/>
                          </a:lnTo>
                          <a:lnTo>
                            <a:pt x="895350" y="360585"/>
                          </a:lnTo>
                          <a:close/>
                          <a:moveTo>
                            <a:pt x="895350" y="0"/>
                          </a:moveTo>
                          <a:cubicBezTo>
                            <a:pt x="1389838" y="0"/>
                            <a:pt x="1790700" y="400862"/>
                            <a:pt x="1790700" y="895350"/>
                          </a:cubicBezTo>
                          <a:cubicBezTo>
                            <a:pt x="1790700" y="1389838"/>
                            <a:pt x="1389838" y="1790700"/>
                            <a:pt x="895350" y="1790700"/>
                          </a:cubicBezTo>
                          <a:cubicBezTo>
                            <a:pt x="400862" y="1790700"/>
                            <a:pt x="0" y="1389838"/>
                            <a:pt x="0" y="895350"/>
                          </a:cubicBezTo>
                          <a:cubicBezTo>
                            <a:pt x="0" y="400862"/>
                            <a:pt x="400862" y="0"/>
                            <a:pt x="89535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nvGrpSpPr>
                    <p:cNvPr id="495" name="Group 494"/>
                    <p:cNvGrpSpPr/>
                    <p:nvPr/>
                  </p:nvGrpSpPr>
                  <p:grpSpPr>
                    <a:xfrm>
                      <a:off x="5048234" y="2412634"/>
                      <a:ext cx="1287532" cy="1114082"/>
                      <a:chOff x="5048234" y="2412634"/>
                      <a:chExt cx="1287532" cy="1114082"/>
                    </a:xfrm>
                    <a:grpFill/>
                  </p:grpSpPr>
                  <p:sp>
                    <p:nvSpPr>
                      <p:cNvPr id="496" name="Freeform 495"/>
                      <p:cNvSpPr/>
                      <p:nvPr/>
                    </p:nvSpPr>
                    <p:spPr>
                      <a:xfrm>
                        <a:off x="5186151" y="2412634"/>
                        <a:ext cx="1015740" cy="684977"/>
                      </a:xfrm>
                      <a:custGeom>
                        <a:avLst/>
                        <a:gdLst>
                          <a:gd name="connsiteX0" fmla="*/ 266700 w 1914525"/>
                          <a:gd name="connsiteY0" fmla="*/ 0 h 1291080"/>
                          <a:gd name="connsiteX1" fmla="*/ 266700 w 1914525"/>
                          <a:gd name="connsiteY1" fmla="*/ 1052954 h 1291080"/>
                          <a:gd name="connsiteX2" fmla="*/ 1647825 w 1914525"/>
                          <a:gd name="connsiteY2" fmla="*/ 1052954 h 1291080"/>
                          <a:gd name="connsiteX3" fmla="*/ 1647825 w 1914525"/>
                          <a:gd name="connsiteY3" fmla="*/ 0 h 1291080"/>
                          <a:gd name="connsiteX4" fmla="*/ 1667361 w 1914525"/>
                          <a:gd name="connsiteY4" fmla="*/ 1969 h 1291080"/>
                          <a:gd name="connsiteX5" fmla="*/ 1914525 w 1914525"/>
                          <a:gd name="connsiteY5" fmla="*/ 305229 h 1291080"/>
                          <a:gd name="connsiteX6" fmla="*/ 1914525 w 1914525"/>
                          <a:gd name="connsiteY6" fmla="*/ 981531 h 1291080"/>
                          <a:gd name="connsiteX7" fmla="*/ 1604976 w 1914525"/>
                          <a:gd name="connsiteY7" fmla="*/ 1291080 h 1291080"/>
                          <a:gd name="connsiteX8" fmla="*/ 309549 w 1914525"/>
                          <a:gd name="connsiteY8" fmla="*/ 1291080 h 1291080"/>
                          <a:gd name="connsiteX9" fmla="*/ 0 w 1914525"/>
                          <a:gd name="connsiteY9" fmla="*/ 981531 h 1291080"/>
                          <a:gd name="connsiteX10" fmla="*/ 0 w 1914525"/>
                          <a:gd name="connsiteY10" fmla="*/ 305229 h 1291080"/>
                          <a:gd name="connsiteX11" fmla="*/ 247164 w 1914525"/>
                          <a:gd name="connsiteY11" fmla="*/ 1969 h 129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14525" h="1291080">
                            <a:moveTo>
                              <a:pt x="266700" y="0"/>
                            </a:moveTo>
                            <a:lnTo>
                              <a:pt x="266700" y="1052954"/>
                            </a:lnTo>
                            <a:lnTo>
                              <a:pt x="1647825" y="1052954"/>
                            </a:lnTo>
                            <a:lnTo>
                              <a:pt x="1647825" y="0"/>
                            </a:lnTo>
                            <a:lnTo>
                              <a:pt x="1667361" y="1969"/>
                            </a:lnTo>
                            <a:cubicBezTo>
                              <a:pt x="1808417" y="30833"/>
                              <a:pt x="1914525" y="155640"/>
                              <a:pt x="1914525" y="305229"/>
                            </a:cubicBezTo>
                            <a:lnTo>
                              <a:pt x="1914525" y="981531"/>
                            </a:lnTo>
                            <a:cubicBezTo>
                              <a:pt x="1914525" y="1152490"/>
                              <a:pt x="1775935" y="1291080"/>
                              <a:pt x="1604976" y="1291080"/>
                            </a:cubicBezTo>
                            <a:lnTo>
                              <a:pt x="309549" y="1291080"/>
                            </a:lnTo>
                            <a:cubicBezTo>
                              <a:pt x="138590" y="1291080"/>
                              <a:pt x="0" y="1152490"/>
                              <a:pt x="0" y="981531"/>
                            </a:cubicBezTo>
                            <a:lnTo>
                              <a:pt x="0" y="305229"/>
                            </a:lnTo>
                            <a:cubicBezTo>
                              <a:pt x="0" y="155640"/>
                              <a:pt x="106108" y="30833"/>
                              <a:pt x="247164" y="1969"/>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97" name="Freeform 496"/>
                      <p:cNvSpPr/>
                      <p:nvPr/>
                    </p:nvSpPr>
                    <p:spPr>
                      <a:xfrm flipH="1">
                        <a:off x="5048234" y="3152542"/>
                        <a:ext cx="1287532" cy="374174"/>
                      </a:xfrm>
                      <a:custGeom>
                        <a:avLst/>
                        <a:gdLst>
                          <a:gd name="connsiteX0" fmla="*/ 1106757 w 1287532"/>
                          <a:gd name="connsiteY0" fmla="*/ 0 h 374174"/>
                          <a:gd name="connsiteX1" fmla="*/ 646960 w 1287532"/>
                          <a:gd name="connsiteY1" fmla="*/ 0 h 374174"/>
                          <a:gd name="connsiteX2" fmla="*/ 640572 w 1287532"/>
                          <a:gd name="connsiteY2" fmla="*/ 0 h 374174"/>
                          <a:gd name="connsiteX3" fmla="*/ 180775 w 1287532"/>
                          <a:gd name="connsiteY3" fmla="*/ 0 h 374174"/>
                          <a:gd name="connsiteX4" fmla="*/ 112148 w 1287532"/>
                          <a:gd name="connsiteY4" fmla="*/ 59177 h 374174"/>
                          <a:gd name="connsiteX5" fmla="*/ 11342 w 1287532"/>
                          <a:gd name="connsiteY5" fmla="*/ 270675 h 374174"/>
                          <a:gd name="connsiteX6" fmla="*/ 180775 w 1287532"/>
                          <a:gd name="connsiteY6" fmla="*/ 373955 h 374174"/>
                          <a:gd name="connsiteX7" fmla="*/ 640572 w 1287532"/>
                          <a:gd name="connsiteY7" fmla="*/ 373955 h 374174"/>
                          <a:gd name="connsiteX8" fmla="*/ 646960 w 1287532"/>
                          <a:gd name="connsiteY8" fmla="*/ 373955 h 374174"/>
                          <a:gd name="connsiteX9" fmla="*/ 1106757 w 1287532"/>
                          <a:gd name="connsiteY9" fmla="*/ 373955 h 374174"/>
                          <a:gd name="connsiteX10" fmla="*/ 1276190 w 1287532"/>
                          <a:gd name="connsiteY10" fmla="*/ 270675 h 374174"/>
                          <a:gd name="connsiteX11" fmla="*/ 1175384 w 1287532"/>
                          <a:gd name="connsiteY11" fmla="*/ 59177 h 374174"/>
                          <a:gd name="connsiteX12" fmla="*/ 1106757 w 1287532"/>
                          <a:gd name="connsiteY12" fmla="*/ 0 h 37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87532" h="374174">
                            <a:moveTo>
                              <a:pt x="1106757" y="0"/>
                            </a:moveTo>
                            <a:lnTo>
                              <a:pt x="646960" y="0"/>
                            </a:lnTo>
                            <a:lnTo>
                              <a:pt x="640572" y="0"/>
                            </a:lnTo>
                            <a:lnTo>
                              <a:pt x="180775" y="0"/>
                            </a:lnTo>
                            <a:cubicBezTo>
                              <a:pt x="146353" y="0"/>
                              <a:pt x="134199" y="24755"/>
                              <a:pt x="112148" y="59177"/>
                            </a:cubicBezTo>
                            <a:lnTo>
                              <a:pt x="11342" y="270675"/>
                            </a:lnTo>
                            <a:cubicBezTo>
                              <a:pt x="-48512" y="383853"/>
                              <a:pt x="146353" y="373955"/>
                              <a:pt x="180775" y="373955"/>
                            </a:cubicBezTo>
                            <a:lnTo>
                              <a:pt x="640572" y="373955"/>
                            </a:lnTo>
                            <a:lnTo>
                              <a:pt x="646960" y="373955"/>
                            </a:lnTo>
                            <a:lnTo>
                              <a:pt x="1106757" y="373955"/>
                            </a:lnTo>
                            <a:cubicBezTo>
                              <a:pt x="1141179" y="373955"/>
                              <a:pt x="1336044" y="383853"/>
                              <a:pt x="1276190" y="270675"/>
                            </a:cubicBezTo>
                            <a:lnTo>
                              <a:pt x="1175384" y="59177"/>
                            </a:lnTo>
                            <a:cubicBezTo>
                              <a:pt x="1153333" y="24755"/>
                              <a:pt x="1141179" y="0"/>
                              <a:pt x="1106757"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rial" panose="020B0604020202020204" pitchFamily="34" charset="0"/>
                          <a:cs typeface="Arial" panose="020B0604020202020204" pitchFamily="34" charset="0"/>
                        </a:endParaRPr>
                      </a:p>
                    </p:txBody>
                  </p:sp>
                </p:grpSp>
              </p:grpSp>
              <p:grpSp>
                <p:nvGrpSpPr>
                  <p:cNvPr id="457" name="Group 456"/>
                  <p:cNvGrpSpPr/>
                  <p:nvPr/>
                </p:nvGrpSpPr>
                <p:grpSpPr>
                  <a:xfrm>
                    <a:off x="5469073" y="4128928"/>
                    <a:ext cx="213648" cy="114084"/>
                    <a:chOff x="1200150" y="971550"/>
                    <a:chExt cx="5886450" cy="3143250"/>
                  </a:xfrm>
                  <a:solidFill>
                    <a:schemeClr val="tx1">
                      <a:lumMod val="50000"/>
                      <a:lumOff val="50000"/>
                    </a:schemeClr>
                  </a:solidFill>
                </p:grpSpPr>
                <p:sp>
                  <p:nvSpPr>
                    <p:cNvPr id="484" name="Freeform 483"/>
                    <p:cNvSpPr/>
                    <p:nvPr/>
                  </p:nvSpPr>
                  <p:spPr>
                    <a:xfrm>
                      <a:off x="1200150" y="971550"/>
                      <a:ext cx="5886450" cy="3143250"/>
                    </a:xfrm>
                    <a:custGeom>
                      <a:avLst/>
                      <a:gdLst>
                        <a:gd name="connsiteX0" fmla="*/ 1071220 w 5886450"/>
                        <a:gd name="connsiteY0" fmla="*/ 247650 h 3143250"/>
                        <a:gd name="connsiteX1" fmla="*/ 981075 w 5886450"/>
                        <a:gd name="connsiteY1" fmla="*/ 337795 h 3143250"/>
                        <a:gd name="connsiteX2" fmla="*/ 981075 w 5886450"/>
                        <a:gd name="connsiteY2" fmla="*/ 2824505 h 3143250"/>
                        <a:gd name="connsiteX3" fmla="*/ 1071220 w 5886450"/>
                        <a:gd name="connsiteY3" fmla="*/ 2914650 h 3143250"/>
                        <a:gd name="connsiteX4" fmla="*/ 4815230 w 5886450"/>
                        <a:gd name="connsiteY4" fmla="*/ 2914650 h 3143250"/>
                        <a:gd name="connsiteX5" fmla="*/ 4905375 w 5886450"/>
                        <a:gd name="connsiteY5" fmla="*/ 2824505 h 3143250"/>
                        <a:gd name="connsiteX6" fmla="*/ 4905375 w 5886450"/>
                        <a:gd name="connsiteY6" fmla="*/ 337795 h 3143250"/>
                        <a:gd name="connsiteX7" fmla="*/ 4815230 w 5886450"/>
                        <a:gd name="connsiteY7" fmla="*/ 247650 h 3143250"/>
                        <a:gd name="connsiteX8" fmla="*/ 523885 w 5886450"/>
                        <a:gd name="connsiteY8" fmla="*/ 0 h 3143250"/>
                        <a:gd name="connsiteX9" fmla="*/ 5362565 w 5886450"/>
                        <a:gd name="connsiteY9" fmla="*/ 0 h 3143250"/>
                        <a:gd name="connsiteX10" fmla="*/ 5886450 w 5886450"/>
                        <a:gd name="connsiteY10" fmla="*/ 523885 h 3143250"/>
                        <a:gd name="connsiteX11" fmla="*/ 5886450 w 5886450"/>
                        <a:gd name="connsiteY11" fmla="*/ 2619365 h 3143250"/>
                        <a:gd name="connsiteX12" fmla="*/ 5362565 w 5886450"/>
                        <a:gd name="connsiteY12" fmla="*/ 3143250 h 3143250"/>
                        <a:gd name="connsiteX13" fmla="*/ 523885 w 5886450"/>
                        <a:gd name="connsiteY13" fmla="*/ 3143250 h 3143250"/>
                        <a:gd name="connsiteX14" fmla="*/ 0 w 5886450"/>
                        <a:gd name="connsiteY14" fmla="*/ 2619365 h 3143250"/>
                        <a:gd name="connsiteX15" fmla="*/ 0 w 5886450"/>
                        <a:gd name="connsiteY15" fmla="*/ 523885 h 3143250"/>
                        <a:gd name="connsiteX16" fmla="*/ 523885 w 5886450"/>
                        <a:gd name="connsiteY16" fmla="*/ 0 h 314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86450" h="3143250">
                          <a:moveTo>
                            <a:pt x="1071220" y="247650"/>
                          </a:moveTo>
                          <a:cubicBezTo>
                            <a:pt x="1021434" y="247650"/>
                            <a:pt x="981075" y="288009"/>
                            <a:pt x="981075" y="337795"/>
                          </a:cubicBezTo>
                          <a:lnTo>
                            <a:pt x="981075" y="2824505"/>
                          </a:lnTo>
                          <a:cubicBezTo>
                            <a:pt x="981075" y="2874291"/>
                            <a:pt x="1021434" y="2914650"/>
                            <a:pt x="1071220" y="2914650"/>
                          </a:cubicBezTo>
                          <a:lnTo>
                            <a:pt x="4815230" y="2914650"/>
                          </a:lnTo>
                          <a:cubicBezTo>
                            <a:pt x="4865016" y="2914650"/>
                            <a:pt x="4905375" y="2874291"/>
                            <a:pt x="4905375" y="2824505"/>
                          </a:cubicBezTo>
                          <a:lnTo>
                            <a:pt x="4905375" y="337795"/>
                          </a:lnTo>
                          <a:cubicBezTo>
                            <a:pt x="4905375" y="288009"/>
                            <a:pt x="4865016" y="247650"/>
                            <a:pt x="4815230" y="247650"/>
                          </a:cubicBezTo>
                          <a:close/>
                          <a:moveTo>
                            <a:pt x="523885" y="0"/>
                          </a:moveTo>
                          <a:lnTo>
                            <a:pt x="5362565" y="0"/>
                          </a:lnTo>
                          <a:cubicBezTo>
                            <a:pt x="5651899" y="0"/>
                            <a:pt x="5886450" y="234551"/>
                            <a:pt x="5886450" y="523885"/>
                          </a:cubicBezTo>
                          <a:lnTo>
                            <a:pt x="5886450" y="2619365"/>
                          </a:lnTo>
                          <a:cubicBezTo>
                            <a:pt x="5886450" y="2908699"/>
                            <a:pt x="5651899" y="3143250"/>
                            <a:pt x="5362565" y="3143250"/>
                          </a:cubicBezTo>
                          <a:lnTo>
                            <a:pt x="523885" y="3143250"/>
                          </a:lnTo>
                          <a:cubicBezTo>
                            <a:pt x="234551" y="3143250"/>
                            <a:pt x="0" y="2908699"/>
                            <a:pt x="0" y="2619365"/>
                          </a:cubicBezTo>
                          <a:lnTo>
                            <a:pt x="0" y="523885"/>
                          </a:lnTo>
                          <a:cubicBezTo>
                            <a:pt x="0" y="234551"/>
                            <a:pt x="234551" y="0"/>
                            <a:pt x="523885"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nvGrpSpPr>
                    <p:cNvPr id="485" name="Group 484"/>
                    <p:cNvGrpSpPr/>
                    <p:nvPr/>
                  </p:nvGrpSpPr>
                  <p:grpSpPr>
                    <a:xfrm>
                      <a:off x="2767013" y="1432560"/>
                      <a:ext cx="2752725" cy="113665"/>
                      <a:chOff x="2758440" y="1432560"/>
                      <a:chExt cx="2752725" cy="113665"/>
                    </a:xfrm>
                    <a:grpFill/>
                  </p:grpSpPr>
                  <p:sp>
                    <p:nvSpPr>
                      <p:cNvPr id="491" name="Rounded Rectangle 490"/>
                      <p:cNvSpPr/>
                      <p:nvPr/>
                    </p:nvSpPr>
                    <p:spPr>
                      <a:xfrm>
                        <a:off x="2758440" y="1432560"/>
                        <a:ext cx="556260" cy="113665"/>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492" name="Rounded Rectangle 491"/>
                      <p:cNvSpPr/>
                      <p:nvPr/>
                    </p:nvSpPr>
                    <p:spPr>
                      <a:xfrm>
                        <a:off x="3856673" y="1432560"/>
                        <a:ext cx="556260" cy="113665"/>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493" name="Rounded Rectangle 492"/>
                      <p:cNvSpPr/>
                      <p:nvPr/>
                    </p:nvSpPr>
                    <p:spPr>
                      <a:xfrm>
                        <a:off x="4954905" y="1432560"/>
                        <a:ext cx="556260" cy="113665"/>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grpSp>
                  <p:nvGrpSpPr>
                    <p:cNvPr id="486" name="Group 485"/>
                    <p:cNvGrpSpPr/>
                    <p:nvPr/>
                  </p:nvGrpSpPr>
                  <p:grpSpPr>
                    <a:xfrm>
                      <a:off x="2767013" y="3616960"/>
                      <a:ext cx="2752725" cy="113665"/>
                      <a:chOff x="2786062" y="3616960"/>
                      <a:chExt cx="2752725" cy="113665"/>
                    </a:xfrm>
                    <a:grpFill/>
                  </p:grpSpPr>
                  <p:sp>
                    <p:nvSpPr>
                      <p:cNvPr id="488" name="Rounded Rectangle 487"/>
                      <p:cNvSpPr/>
                      <p:nvPr/>
                    </p:nvSpPr>
                    <p:spPr>
                      <a:xfrm>
                        <a:off x="2786062" y="3616960"/>
                        <a:ext cx="556260" cy="113665"/>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489" name="Rounded Rectangle 488"/>
                      <p:cNvSpPr/>
                      <p:nvPr/>
                    </p:nvSpPr>
                    <p:spPr>
                      <a:xfrm>
                        <a:off x="3884295" y="3616960"/>
                        <a:ext cx="556260" cy="113665"/>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490" name="Rounded Rectangle 489"/>
                      <p:cNvSpPr/>
                      <p:nvPr/>
                    </p:nvSpPr>
                    <p:spPr>
                      <a:xfrm>
                        <a:off x="4982527" y="3616960"/>
                        <a:ext cx="556260" cy="113665"/>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sp>
                  <p:nvSpPr>
                    <p:cNvPr id="487" name="Isosceles Triangle 486"/>
                    <p:cNvSpPr/>
                    <p:nvPr/>
                  </p:nvSpPr>
                  <p:spPr>
                    <a:xfrm rot="5400000">
                      <a:off x="3557778" y="2047875"/>
                      <a:ext cx="1171194" cy="1009650"/>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grpSp>
                <p:nvGrpSpPr>
                  <p:cNvPr id="458" name="Group 457"/>
                  <p:cNvGrpSpPr/>
                  <p:nvPr/>
                </p:nvGrpSpPr>
                <p:grpSpPr>
                  <a:xfrm>
                    <a:off x="4733404" y="3600421"/>
                    <a:ext cx="238358" cy="221272"/>
                    <a:chOff x="1888525" y="3197784"/>
                    <a:chExt cx="2451014" cy="2275331"/>
                  </a:xfrm>
                  <a:solidFill>
                    <a:schemeClr val="tx1">
                      <a:lumMod val="50000"/>
                      <a:lumOff val="50000"/>
                    </a:schemeClr>
                  </a:solidFill>
                </p:grpSpPr>
                <p:sp>
                  <p:nvSpPr>
                    <p:cNvPr id="459" name="Freeform 458"/>
                    <p:cNvSpPr/>
                    <p:nvPr/>
                  </p:nvSpPr>
                  <p:spPr>
                    <a:xfrm>
                      <a:off x="2472096" y="3197784"/>
                      <a:ext cx="1867443" cy="1710745"/>
                    </a:xfrm>
                    <a:custGeom>
                      <a:avLst/>
                      <a:gdLst>
                        <a:gd name="connsiteX0" fmla="*/ 927282 w 1867443"/>
                        <a:gd name="connsiteY0" fmla="*/ 0 h 1710745"/>
                        <a:gd name="connsiteX1" fmla="*/ 1223497 w 1867443"/>
                        <a:gd name="connsiteY1" fmla="*/ 296215 h 1710745"/>
                        <a:gd name="connsiteX2" fmla="*/ 1172908 w 1867443"/>
                        <a:gd name="connsiteY2" fmla="*/ 461832 h 1710745"/>
                        <a:gd name="connsiteX3" fmla="*/ 1165939 w 1867443"/>
                        <a:gd name="connsiteY3" fmla="*/ 470278 h 1710745"/>
                        <a:gd name="connsiteX4" fmla="*/ 1557761 w 1867443"/>
                        <a:gd name="connsiteY4" fmla="*/ 1119673 h 1710745"/>
                        <a:gd name="connsiteX5" fmla="*/ 1571228 w 1867443"/>
                        <a:gd name="connsiteY5" fmla="*/ 1118315 h 1710745"/>
                        <a:gd name="connsiteX6" fmla="*/ 1867443 w 1867443"/>
                        <a:gd name="connsiteY6" fmla="*/ 1414530 h 1710745"/>
                        <a:gd name="connsiteX7" fmla="*/ 1571228 w 1867443"/>
                        <a:gd name="connsiteY7" fmla="*/ 1710745 h 1710745"/>
                        <a:gd name="connsiteX8" fmla="*/ 1275013 w 1867443"/>
                        <a:gd name="connsiteY8" fmla="*/ 1414530 h 1710745"/>
                        <a:gd name="connsiteX9" fmla="*/ 1361772 w 1867443"/>
                        <a:gd name="connsiteY9" fmla="*/ 1205074 h 1710745"/>
                        <a:gd name="connsiteX10" fmla="*/ 1400282 w 1867443"/>
                        <a:gd name="connsiteY10" fmla="*/ 1173301 h 1710745"/>
                        <a:gd name="connsiteX11" fmla="*/ 1036837 w 1867443"/>
                        <a:gd name="connsiteY11" fmla="*/ 570936 h 1710745"/>
                        <a:gd name="connsiteX12" fmla="*/ 986980 w 1867443"/>
                        <a:gd name="connsiteY12" fmla="*/ 586412 h 1710745"/>
                        <a:gd name="connsiteX13" fmla="*/ 927282 w 1867443"/>
                        <a:gd name="connsiteY13" fmla="*/ 592430 h 1710745"/>
                        <a:gd name="connsiteX14" fmla="*/ 867584 w 1867443"/>
                        <a:gd name="connsiteY14" fmla="*/ 586412 h 1710745"/>
                        <a:gd name="connsiteX15" fmla="*/ 846324 w 1867443"/>
                        <a:gd name="connsiteY15" fmla="*/ 579812 h 1710745"/>
                        <a:gd name="connsiteX16" fmla="*/ 467216 w 1867443"/>
                        <a:gd name="connsiteY16" fmla="*/ 1173347 h 1710745"/>
                        <a:gd name="connsiteX17" fmla="*/ 505671 w 1867443"/>
                        <a:gd name="connsiteY17" fmla="*/ 1205074 h 1710745"/>
                        <a:gd name="connsiteX18" fmla="*/ 592430 w 1867443"/>
                        <a:gd name="connsiteY18" fmla="*/ 1414530 h 1710745"/>
                        <a:gd name="connsiteX19" fmla="*/ 296215 w 1867443"/>
                        <a:gd name="connsiteY19" fmla="*/ 1710745 h 1710745"/>
                        <a:gd name="connsiteX20" fmla="*/ 0 w 1867443"/>
                        <a:gd name="connsiteY20" fmla="*/ 1414530 h 1710745"/>
                        <a:gd name="connsiteX21" fmla="*/ 296215 w 1867443"/>
                        <a:gd name="connsiteY21" fmla="*/ 1118315 h 1710745"/>
                        <a:gd name="connsiteX22" fmla="*/ 308695 w 1867443"/>
                        <a:gd name="connsiteY22" fmla="*/ 1119573 h 1710745"/>
                        <a:gd name="connsiteX23" fmla="*/ 708236 w 1867443"/>
                        <a:gd name="connsiteY23" fmla="*/ 494047 h 1710745"/>
                        <a:gd name="connsiteX24" fmla="*/ 681656 w 1867443"/>
                        <a:gd name="connsiteY24" fmla="*/ 461832 h 1710745"/>
                        <a:gd name="connsiteX25" fmla="*/ 631067 w 1867443"/>
                        <a:gd name="connsiteY25" fmla="*/ 296215 h 1710745"/>
                        <a:gd name="connsiteX26" fmla="*/ 927282 w 1867443"/>
                        <a:gd name="connsiteY26" fmla="*/ 0 h 1710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67443" h="1710745">
                          <a:moveTo>
                            <a:pt x="927282" y="0"/>
                          </a:moveTo>
                          <a:cubicBezTo>
                            <a:pt x="1090877" y="0"/>
                            <a:pt x="1223497" y="132620"/>
                            <a:pt x="1223497" y="296215"/>
                          </a:cubicBezTo>
                          <a:cubicBezTo>
                            <a:pt x="1223497" y="357563"/>
                            <a:pt x="1204847" y="414555"/>
                            <a:pt x="1172908" y="461832"/>
                          </a:cubicBezTo>
                          <a:lnTo>
                            <a:pt x="1165939" y="470278"/>
                          </a:lnTo>
                          <a:lnTo>
                            <a:pt x="1557761" y="1119673"/>
                          </a:lnTo>
                          <a:lnTo>
                            <a:pt x="1571228" y="1118315"/>
                          </a:lnTo>
                          <a:cubicBezTo>
                            <a:pt x="1734823" y="1118315"/>
                            <a:pt x="1867443" y="1250935"/>
                            <a:pt x="1867443" y="1414530"/>
                          </a:cubicBezTo>
                          <a:cubicBezTo>
                            <a:pt x="1867443" y="1578125"/>
                            <a:pt x="1734823" y="1710745"/>
                            <a:pt x="1571228" y="1710745"/>
                          </a:cubicBezTo>
                          <a:cubicBezTo>
                            <a:pt x="1407633" y="1710745"/>
                            <a:pt x="1275013" y="1578125"/>
                            <a:pt x="1275013" y="1414530"/>
                          </a:cubicBezTo>
                          <a:cubicBezTo>
                            <a:pt x="1275013" y="1332733"/>
                            <a:pt x="1308168" y="1258679"/>
                            <a:pt x="1361772" y="1205074"/>
                          </a:cubicBezTo>
                          <a:lnTo>
                            <a:pt x="1400282" y="1173301"/>
                          </a:lnTo>
                          <a:lnTo>
                            <a:pt x="1036837" y="570936"/>
                          </a:lnTo>
                          <a:lnTo>
                            <a:pt x="986980" y="586412"/>
                          </a:lnTo>
                          <a:cubicBezTo>
                            <a:pt x="967697" y="590358"/>
                            <a:pt x="947731" y="592430"/>
                            <a:pt x="927282" y="592430"/>
                          </a:cubicBezTo>
                          <a:cubicBezTo>
                            <a:pt x="906833" y="592430"/>
                            <a:pt x="886867" y="590358"/>
                            <a:pt x="867584" y="586412"/>
                          </a:cubicBezTo>
                          <a:lnTo>
                            <a:pt x="846324" y="579812"/>
                          </a:lnTo>
                          <a:lnTo>
                            <a:pt x="467216" y="1173347"/>
                          </a:lnTo>
                          <a:lnTo>
                            <a:pt x="505671" y="1205074"/>
                          </a:lnTo>
                          <a:cubicBezTo>
                            <a:pt x="559275" y="1258679"/>
                            <a:pt x="592430" y="1332733"/>
                            <a:pt x="592430" y="1414530"/>
                          </a:cubicBezTo>
                          <a:cubicBezTo>
                            <a:pt x="592430" y="1578125"/>
                            <a:pt x="459810" y="1710745"/>
                            <a:pt x="296215" y="1710745"/>
                          </a:cubicBezTo>
                          <a:cubicBezTo>
                            <a:pt x="132620" y="1710745"/>
                            <a:pt x="0" y="1578125"/>
                            <a:pt x="0" y="1414530"/>
                          </a:cubicBezTo>
                          <a:cubicBezTo>
                            <a:pt x="0" y="1250935"/>
                            <a:pt x="132620" y="1118315"/>
                            <a:pt x="296215" y="1118315"/>
                          </a:cubicBezTo>
                          <a:lnTo>
                            <a:pt x="308695" y="1119573"/>
                          </a:lnTo>
                          <a:lnTo>
                            <a:pt x="708236" y="494047"/>
                          </a:lnTo>
                          <a:lnTo>
                            <a:pt x="681656" y="461832"/>
                          </a:lnTo>
                          <a:cubicBezTo>
                            <a:pt x="649717" y="414555"/>
                            <a:pt x="631067" y="357563"/>
                            <a:pt x="631067" y="296215"/>
                          </a:cubicBezTo>
                          <a:cubicBezTo>
                            <a:pt x="631067" y="132620"/>
                            <a:pt x="763687" y="0"/>
                            <a:pt x="927282"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nvGrpSpPr>
                    <p:cNvPr id="460" name="Group 459"/>
                    <p:cNvGrpSpPr/>
                    <p:nvPr/>
                  </p:nvGrpSpPr>
                  <p:grpSpPr>
                    <a:xfrm>
                      <a:off x="1888525" y="3729035"/>
                      <a:ext cx="1751802" cy="1744080"/>
                      <a:chOff x="1657351" y="1342619"/>
                      <a:chExt cx="1751802" cy="1744080"/>
                    </a:xfrm>
                    <a:grpFill/>
                  </p:grpSpPr>
                  <p:sp>
                    <p:nvSpPr>
                      <p:cNvPr id="461" name="Oval 460"/>
                      <p:cNvSpPr/>
                      <p:nvPr/>
                    </p:nvSpPr>
                    <p:spPr>
                      <a:xfrm>
                        <a:off x="2366962" y="1342619"/>
                        <a:ext cx="114300" cy="1143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462" name="Oval 461"/>
                      <p:cNvSpPr/>
                      <p:nvPr/>
                    </p:nvSpPr>
                    <p:spPr>
                      <a:xfrm>
                        <a:off x="2164720" y="1399769"/>
                        <a:ext cx="114300" cy="1143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463" name="Oval 462"/>
                      <p:cNvSpPr/>
                      <p:nvPr/>
                    </p:nvSpPr>
                    <p:spPr>
                      <a:xfrm>
                        <a:off x="1976767" y="1504543"/>
                        <a:ext cx="114300" cy="1143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464" name="Oval 463"/>
                      <p:cNvSpPr/>
                      <p:nvPr/>
                    </p:nvSpPr>
                    <p:spPr>
                      <a:xfrm>
                        <a:off x="1841200" y="1635510"/>
                        <a:ext cx="114300" cy="1143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465" name="Oval 464"/>
                      <p:cNvSpPr/>
                      <p:nvPr/>
                    </p:nvSpPr>
                    <p:spPr>
                      <a:xfrm>
                        <a:off x="1726900" y="1806960"/>
                        <a:ext cx="114300" cy="1143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466" name="Oval 465"/>
                      <p:cNvSpPr/>
                      <p:nvPr/>
                    </p:nvSpPr>
                    <p:spPr>
                      <a:xfrm>
                        <a:off x="1667863" y="1992699"/>
                        <a:ext cx="114300" cy="1143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467" name="Oval 466"/>
                      <p:cNvSpPr/>
                      <p:nvPr/>
                    </p:nvSpPr>
                    <p:spPr>
                      <a:xfrm>
                        <a:off x="1657351" y="2213757"/>
                        <a:ext cx="114300" cy="1143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468" name="Oval 467"/>
                      <p:cNvSpPr/>
                      <p:nvPr/>
                    </p:nvSpPr>
                    <p:spPr>
                      <a:xfrm>
                        <a:off x="1704975" y="2412180"/>
                        <a:ext cx="114300" cy="1143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469" name="Oval 468"/>
                      <p:cNvSpPr/>
                      <p:nvPr/>
                    </p:nvSpPr>
                    <p:spPr>
                      <a:xfrm>
                        <a:off x="1789800" y="2606199"/>
                        <a:ext cx="114300" cy="1143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470" name="Oval 469"/>
                      <p:cNvSpPr/>
                      <p:nvPr/>
                    </p:nvSpPr>
                    <p:spPr>
                      <a:xfrm>
                        <a:off x="1922492" y="2768124"/>
                        <a:ext cx="114300" cy="1143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471" name="Oval 470"/>
                      <p:cNvSpPr/>
                      <p:nvPr/>
                    </p:nvSpPr>
                    <p:spPr>
                      <a:xfrm>
                        <a:off x="2086304" y="2882424"/>
                        <a:ext cx="114300" cy="1143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472" name="Oval 471"/>
                      <p:cNvSpPr/>
                      <p:nvPr/>
                    </p:nvSpPr>
                    <p:spPr>
                      <a:xfrm>
                        <a:off x="2266952" y="2952657"/>
                        <a:ext cx="114300" cy="1143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473" name="Oval 472"/>
                      <p:cNvSpPr/>
                      <p:nvPr/>
                    </p:nvSpPr>
                    <p:spPr>
                      <a:xfrm>
                        <a:off x="2476175" y="2972399"/>
                        <a:ext cx="114300" cy="1143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474" name="Oval 473"/>
                      <p:cNvSpPr/>
                      <p:nvPr/>
                    </p:nvSpPr>
                    <p:spPr>
                      <a:xfrm>
                        <a:off x="2681054" y="2955752"/>
                        <a:ext cx="114300" cy="1143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475" name="Oval 474"/>
                      <p:cNvSpPr/>
                      <p:nvPr/>
                    </p:nvSpPr>
                    <p:spPr>
                      <a:xfrm>
                        <a:off x="2860379" y="2882424"/>
                        <a:ext cx="114300" cy="1143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476" name="Oval 475"/>
                      <p:cNvSpPr/>
                      <p:nvPr/>
                    </p:nvSpPr>
                    <p:spPr>
                      <a:xfrm>
                        <a:off x="3039704" y="2748735"/>
                        <a:ext cx="114300" cy="1143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477" name="Oval 476"/>
                      <p:cNvSpPr/>
                      <p:nvPr/>
                    </p:nvSpPr>
                    <p:spPr>
                      <a:xfrm>
                        <a:off x="3174643" y="2590350"/>
                        <a:ext cx="114300" cy="1143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478" name="Oval 477"/>
                      <p:cNvSpPr/>
                      <p:nvPr/>
                    </p:nvSpPr>
                    <p:spPr>
                      <a:xfrm>
                        <a:off x="3250991" y="2422873"/>
                        <a:ext cx="114300" cy="1143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479" name="Oval 478"/>
                      <p:cNvSpPr/>
                      <p:nvPr/>
                    </p:nvSpPr>
                    <p:spPr>
                      <a:xfrm>
                        <a:off x="3294853" y="2205342"/>
                        <a:ext cx="114300" cy="1143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480" name="Oval 479"/>
                      <p:cNvSpPr/>
                      <p:nvPr/>
                    </p:nvSpPr>
                    <p:spPr>
                      <a:xfrm>
                        <a:off x="3275224" y="2000649"/>
                        <a:ext cx="114300" cy="1143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481" name="Oval 480"/>
                      <p:cNvSpPr/>
                      <p:nvPr/>
                    </p:nvSpPr>
                    <p:spPr>
                      <a:xfrm>
                        <a:off x="3218074" y="1818452"/>
                        <a:ext cx="114300" cy="1143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482" name="Oval 481"/>
                      <p:cNvSpPr/>
                      <p:nvPr/>
                    </p:nvSpPr>
                    <p:spPr>
                      <a:xfrm>
                        <a:off x="3103774" y="1647991"/>
                        <a:ext cx="114300" cy="1143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483" name="Oval 482"/>
                      <p:cNvSpPr/>
                      <p:nvPr/>
                    </p:nvSpPr>
                    <p:spPr>
                      <a:xfrm>
                        <a:off x="2583494" y="1344562"/>
                        <a:ext cx="114300" cy="1143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grpSp>
            </p:grpSp>
            <p:grpSp>
              <p:nvGrpSpPr>
                <p:cNvPr id="338" name="Group 337"/>
                <p:cNvGrpSpPr/>
                <p:nvPr/>
              </p:nvGrpSpPr>
              <p:grpSpPr>
                <a:xfrm>
                  <a:off x="1240533" y="1473643"/>
                  <a:ext cx="3771677" cy="3360983"/>
                  <a:chOff x="1240533" y="1473643"/>
                  <a:chExt cx="3771677" cy="3360983"/>
                </a:xfrm>
              </p:grpSpPr>
              <p:grpSp>
                <p:nvGrpSpPr>
                  <p:cNvPr id="339" name="Group 338"/>
                  <p:cNvGrpSpPr/>
                  <p:nvPr/>
                </p:nvGrpSpPr>
                <p:grpSpPr>
                  <a:xfrm>
                    <a:off x="2961537" y="2128683"/>
                    <a:ext cx="328848" cy="214824"/>
                    <a:chOff x="1158301" y="1099515"/>
                    <a:chExt cx="6415978" cy="4191315"/>
                  </a:xfrm>
                  <a:solidFill>
                    <a:schemeClr val="tx1">
                      <a:lumMod val="65000"/>
                      <a:lumOff val="35000"/>
                    </a:schemeClr>
                  </a:solidFill>
                </p:grpSpPr>
                <p:grpSp>
                  <p:nvGrpSpPr>
                    <p:cNvPr id="425" name="Group 424"/>
                    <p:cNvGrpSpPr/>
                    <p:nvPr/>
                  </p:nvGrpSpPr>
                  <p:grpSpPr>
                    <a:xfrm>
                      <a:off x="3412227" y="1611330"/>
                      <a:ext cx="4162052" cy="3301459"/>
                      <a:chOff x="3412227" y="1611330"/>
                      <a:chExt cx="4162052" cy="3301459"/>
                    </a:xfrm>
                    <a:grpFill/>
                  </p:grpSpPr>
                  <p:grpSp>
                    <p:nvGrpSpPr>
                      <p:cNvPr id="430" name="Group 429"/>
                      <p:cNvGrpSpPr/>
                      <p:nvPr/>
                    </p:nvGrpSpPr>
                    <p:grpSpPr>
                      <a:xfrm>
                        <a:off x="3412227" y="1611330"/>
                        <a:ext cx="4162052" cy="3162202"/>
                        <a:chOff x="3412227" y="1611330"/>
                        <a:chExt cx="4162052" cy="3162202"/>
                      </a:xfrm>
                      <a:grpFill/>
                    </p:grpSpPr>
                    <p:sp>
                      <p:nvSpPr>
                        <p:cNvPr id="432" name="Freeform 431"/>
                        <p:cNvSpPr/>
                        <p:nvPr/>
                      </p:nvSpPr>
                      <p:spPr>
                        <a:xfrm>
                          <a:off x="6757858" y="2699994"/>
                          <a:ext cx="816421" cy="993433"/>
                        </a:xfrm>
                        <a:custGeom>
                          <a:avLst/>
                          <a:gdLst>
                            <a:gd name="connsiteX0" fmla="*/ 0 w 816421"/>
                            <a:gd name="connsiteY0" fmla="*/ 0 h 993433"/>
                            <a:gd name="connsiteX1" fmla="*/ 650846 w 816421"/>
                            <a:gd name="connsiteY1" fmla="*/ 0 h 993433"/>
                            <a:gd name="connsiteX2" fmla="*/ 816421 w 816421"/>
                            <a:gd name="connsiteY2" fmla="*/ 165575 h 993433"/>
                            <a:gd name="connsiteX3" fmla="*/ 816421 w 816421"/>
                            <a:gd name="connsiteY3" fmla="*/ 827858 h 993433"/>
                            <a:gd name="connsiteX4" fmla="*/ 650846 w 816421"/>
                            <a:gd name="connsiteY4" fmla="*/ 993433 h 993433"/>
                            <a:gd name="connsiteX5" fmla="*/ 0 w 816421"/>
                            <a:gd name="connsiteY5" fmla="*/ 993433 h 993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6421" h="993433">
                              <a:moveTo>
                                <a:pt x="0" y="0"/>
                              </a:moveTo>
                              <a:lnTo>
                                <a:pt x="650846" y="0"/>
                              </a:lnTo>
                              <a:cubicBezTo>
                                <a:pt x="742291" y="0"/>
                                <a:pt x="816421" y="74130"/>
                                <a:pt x="816421" y="165575"/>
                              </a:cubicBezTo>
                              <a:lnTo>
                                <a:pt x="816421" y="827858"/>
                              </a:lnTo>
                              <a:cubicBezTo>
                                <a:pt x="816421" y="919303"/>
                                <a:pt x="742291" y="993433"/>
                                <a:pt x="650846" y="993433"/>
                              </a:cubicBezTo>
                              <a:lnTo>
                                <a:pt x="0" y="99343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smtClean="0">
                              <a:solidFill>
                                <a:prstClr val="white"/>
                              </a:solidFill>
                              <a:latin typeface="Arial" panose="020B0604020202020204" pitchFamily="34" charset="0"/>
                              <a:cs typeface="Arial" panose="020B0604020202020204" pitchFamily="34" charset="0"/>
                            </a:rPr>
                            <a:t>             </a:t>
                          </a:r>
                          <a:endParaRPr lang="en-US" dirty="0">
                            <a:solidFill>
                              <a:prstClr val="white"/>
                            </a:solidFill>
                            <a:latin typeface="Arial" panose="020B0604020202020204" pitchFamily="34" charset="0"/>
                            <a:cs typeface="Arial" panose="020B0604020202020204" pitchFamily="34" charset="0"/>
                          </a:endParaRPr>
                        </a:p>
                      </p:txBody>
                    </p:sp>
                    <p:sp>
                      <p:nvSpPr>
                        <p:cNvPr id="433" name="Rectangle 26"/>
                        <p:cNvSpPr/>
                        <p:nvPr/>
                      </p:nvSpPr>
                      <p:spPr>
                        <a:xfrm>
                          <a:off x="3412227" y="1611330"/>
                          <a:ext cx="3201254" cy="3162202"/>
                        </a:xfrm>
                        <a:custGeom>
                          <a:avLst/>
                          <a:gdLst>
                            <a:gd name="connsiteX0" fmla="*/ 0 w 663794"/>
                            <a:gd name="connsiteY0" fmla="*/ 0 h 988695"/>
                            <a:gd name="connsiteX1" fmla="*/ 663794 w 663794"/>
                            <a:gd name="connsiteY1" fmla="*/ 0 h 988695"/>
                            <a:gd name="connsiteX2" fmla="*/ 663794 w 663794"/>
                            <a:gd name="connsiteY2" fmla="*/ 988695 h 988695"/>
                            <a:gd name="connsiteX3" fmla="*/ 0 w 663794"/>
                            <a:gd name="connsiteY3" fmla="*/ 988695 h 988695"/>
                            <a:gd name="connsiteX4" fmla="*/ 0 w 663794"/>
                            <a:gd name="connsiteY4" fmla="*/ 0 h 988695"/>
                            <a:gd name="connsiteX0" fmla="*/ 0 w 3201254"/>
                            <a:gd name="connsiteY0" fmla="*/ 0 h 2078355"/>
                            <a:gd name="connsiteX1" fmla="*/ 3201254 w 3201254"/>
                            <a:gd name="connsiteY1" fmla="*/ 1089660 h 2078355"/>
                            <a:gd name="connsiteX2" fmla="*/ 3201254 w 3201254"/>
                            <a:gd name="connsiteY2" fmla="*/ 2078355 h 2078355"/>
                            <a:gd name="connsiteX3" fmla="*/ 2537460 w 3201254"/>
                            <a:gd name="connsiteY3" fmla="*/ 2078355 h 2078355"/>
                            <a:gd name="connsiteX4" fmla="*/ 0 w 3201254"/>
                            <a:gd name="connsiteY4" fmla="*/ 0 h 2078355"/>
                            <a:gd name="connsiteX0" fmla="*/ 0 w 3201254"/>
                            <a:gd name="connsiteY0" fmla="*/ 0 h 3152775"/>
                            <a:gd name="connsiteX1" fmla="*/ 3201254 w 3201254"/>
                            <a:gd name="connsiteY1" fmla="*/ 1089660 h 3152775"/>
                            <a:gd name="connsiteX2" fmla="*/ 3201254 w 3201254"/>
                            <a:gd name="connsiteY2" fmla="*/ 2078355 h 3152775"/>
                            <a:gd name="connsiteX3" fmla="*/ 0 w 3201254"/>
                            <a:gd name="connsiteY3" fmla="*/ 3152775 h 3152775"/>
                            <a:gd name="connsiteX4" fmla="*/ 0 w 3201254"/>
                            <a:gd name="connsiteY4" fmla="*/ 0 h 3152775"/>
                            <a:gd name="connsiteX0" fmla="*/ 0 w 3201254"/>
                            <a:gd name="connsiteY0" fmla="*/ 0 h 3162202"/>
                            <a:gd name="connsiteX1" fmla="*/ 3201254 w 3201254"/>
                            <a:gd name="connsiteY1" fmla="*/ 1089660 h 3162202"/>
                            <a:gd name="connsiteX2" fmla="*/ 3201254 w 3201254"/>
                            <a:gd name="connsiteY2" fmla="*/ 2078355 h 3162202"/>
                            <a:gd name="connsiteX3" fmla="*/ 0 w 3201254"/>
                            <a:gd name="connsiteY3" fmla="*/ 3162202 h 3162202"/>
                            <a:gd name="connsiteX4" fmla="*/ 0 w 3201254"/>
                            <a:gd name="connsiteY4" fmla="*/ 0 h 3162202"/>
                            <a:gd name="connsiteX0" fmla="*/ 0 w 3201254"/>
                            <a:gd name="connsiteY0" fmla="*/ 0 h 3162202"/>
                            <a:gd name="connsiteX1" fmla="*/ 3201254 w 3201254"/>
                            <a:gd name="connsiteY1" fmla="*/ 1089660 h 3162202"/>
                            <a:gd name="connsiteX2" fmla="*/ 3201254 w 3201254"/>
                            <a:gd name="connsiteY2" fmla="*/ 2078355 h 3162202"/>
                            <a:gd name="connsiteX3" fmla="*/ 0 w 3201254"/>
                            <a:gd name="connsiteY3" fmla="*/ 3162202 h 3162202"/>
                            <a:gd name="connsiteX4" fmla="*/ 0 w 3201254"/>
                            <a:gd name="connsiteY4" fmla="*/ 0 h 3162202"/>
                            <a:gd name="connsiteX0" fmla="*/ 0 w 3201254"/>
                            <a:gd name="connsiteY0" fmla="*/ 0 h 3162202"/>
                            <a:gd name="connsiteX1" fmla="*/ 3201254 w 3201254"/>
                            <a:gd name="connsiteY1" fmla="*/ 1089660 h 3162202"/>
                            <a:gd name="connsiteX2" fmla="*/ 3201254 w 3201254"/>
                            <a:gd name="connsiteY2" fmla="*/ 2078355 h 3162202"/>
                            <a:gd name="connsiteX3" fmla="*/ 0 w 3201254"/>
                            <a:gd name="connsiteY3" fmla="*/ 3162202 h 3162202"/>
                            <a:gd name="connsiteX4" fmla="*/ 0 w 3201254"/>
                            <a:gd name="connsiteY4" fmla="*/ 0 h 3162202"/>
                            <a:gd name="connsiteX0" fmla="*/ 0 w 3201254"/>
                            <a:gd name="connsiteY0" fmla="*/ 0 h 3162202"/>
                            <a:gd name="connsiteX1" fmla="*/ 3201254 w 3201254"/>
                            <a:gd name="connsiteY1" fmla="*/ 1089660 h 3162202"/>
                            <a:gd name="connsiteX2" fmla="*/ 3201254 w 3201254"/>
                            <a:gd name="connsiteY2" fmla="*/ 2078355 h 3162202"/>
                            <a:gd name="connsiteX3" fmla="*/ 0 w 3201254"/>
                            <a:gd name="connsiteY3" fmla="*/ 3162202 h 3162202"/>
                            <a:gd name="connsiteX4" fmla="*/ 0 w 3201254"/>
                            <a:gd name="connsiteY4" fmla="*/ 0 h 3162202"/>
                            <a:gd name="connsiteX0" fmla="*/ 0 w 3201254"/>
                            <a:gd name="connsiteY0" fmla="*/ 0 h 3162202"/>
                            <a:gd name="connsiteX1" fmla="*/ 3201254 w 3201254"/>
                            <a:gd name="connsiteY1" fmla="*/ 1089660 h 3162202"/>
                            <a:gd name="connsiteX2" fmla="*/ 3201254 w 3201254"/>
                            <a:gd name="connsiteY2" fmla="*/ 2078355 h 3162202"/>
                            <a:gd name="connsiteX3" fmla="*/ 0 w 3201254"/>
                            <a:gd name="connsiteY3" fmla="*/ 3162202 h 3162202"/>
                            <a:gd name="connsiteX4" fmla="*/ 0 w 3201254"/>
                            <a:gd name="connsiteY4" fmla="*/ 0 h 3162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1254" h="3162202">
                              <a:moveTo>
                                <a:pt x="0" y="0"/>
                              </a:moveTo>
                              <a:cubicBezTo>
                                <a:pt x="949250" y="561183"/>
                                <a:pt x="2275571" y="962111"/>
                                <a:pt x="3201254" y="1089660"/>
                              </a:cubicBezTo>
                              <a:lnTo>
                                <a:pt x="3201254" y="2078355"/>
                              </a:lnTo>
                              <a:cubicBezTo>
                                <a:pt x="2577228" y="2128552"/>
                                <a:pt x="1029378" y="2555823"/>
                                <a:pt x="0" y="3162202"/>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smtClean="0">
                              <a:solidFill>
                                <a:prstClr val="white"/>
                              </a:solidFill>
                              <a:latin typeface="Arial" panose="020B0604020202020204" pitchFamily="34" charset="0"/>
                              <a:cs typeface="Arial" panose="020B0604020202020204" pitchFamily="34" charset="0"/>
                            </a:rPr>
                            <a:t>             </a:t>
                          </a:r>
                          <a:endParaRPr lang="en-US" dirty="0">
                            <a:solidFill>
                              <a:prstClr val="white"/>
                            </a:solidFill>
                            <a:latin typeface="Arial" panose="020B0604020202020204" pitchFamily="34" charset="0"/>
                            <a:cs typeface="Arial" panose="020B0604020202020204" pitchFamily="34" charset="0"/>
                          </a:endParaRPr>
                        </a:p>
                      </p:txBody>
                    </p:sp>
                  </p:grpSp>
                  <p:sp>
                    <p:nvSpPr>
                      <p:cNvPr id="431" name="Freeform 430"/>
                      <p:cNvSpPr/>
                      <p:nvPr/>
                    </p:nvSpPr>
                    <p:spPr>
                      <a:xfrm rot="20858504">
                        <a:off x="5981980" y="3926127"/>
                        <a:ext cx="500001" cy="986662"/>
                      </a:xfrm>
                      <a:custGeom>
                        <a:avLst/>
                        <a:gdLst>
                          <a:gd name="connsiteX0" fmla="*/ 500001 w 500001"/>
                          <a:gd name="connsiteY0" fmla="*/ 808 h 986662"/>
                          <a:gd name="connsiteX1" fmla="*/ 500001 w 500001"/>
                          <a:gd name="connsiteY1" fmla="*/ 848487 h 986662"/>
                          <a:gd name="connsiteX2" fmla="*/ 361826 w 500001"/>
                          <a:gd name="connsiteY2" fmla="*/ 986662 h 986662"/>
                          <a:gd name="connsiteX3" fmla="*/ 138175 w 500001"/>
                          <a:gd name="connsiteY3" fmla="*/ 986662 h 986662"/>
                          <a:gd name="connsiteX4" fmla="*/ 0 w 500001"/>
                          <a:gd name="connsiteY4" fmla="*/ 848487 h 986662"/>
                          <a:gd name="connsiteX5" fmla="*/ 0 w 500001"/>
                          <a:gd name="connsiteY5" fmla="*/ 7882 h 986662"/>
                          <a:gd name="connsiteX6" fmla="*/ 78545 w 500001"/>
                          <a:gd name="connsiteY6" fmla="*/ 4638 h 986662"/>
                          <a:gd name="connsiteX7" fmla="*/ 316680 w 500001"/>
                          <a:gd name="connsiteY7" fmla="*/ 0 h 98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01" h="986662">
                            <a:moveTo>
                              <a:pt x="500001" y="808"/>
                            </a:moveTo>
                            <a:lnTo>
                              <a:pt x="500001" y="848487"/>
                            </a:lnTo>
                            <a:cubicBezTo>
                              <a:pt x="500001" y="924799"/>
                              <a:pt x="438138" y="986662"/>
                              <a:pt x="361826" y="986662"/>
                            </a:cubicBezTo>
                            <a:lnTo>
                              <a:pt x="138175" y="986662"/>
                            </a:lnTo>
                            <a:cubicBezTo>
                              <a:pt x="61863" y="986662"/>
                              <a:pt x="0" y="924799"/>
                              <a:pt x="0" y="848487"/>
                            </a:cubicBezTo>
                            <a:lnTo>
                              <a:pt x="0" y="7882"/>
                            </a:lnTo>
                            <a:lnTo>
                              <a:pt x="78545" y="4638"/>
                            </a:lnTo>
                            <a:cubicBezTo>
                              <a:pt x="160548" y="2134"/>
                              <a:pt x="240068" y="599"/>
                              <a:pt x="31668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smtClean="0">
                            <a:solidFill>
                              <a:prstClr val="white"/>
                            </a:solidFill>
                            <a:latin typeface="Arial" panose="020B0604020202020204" pitchFamily="34" charset="0"/>
                            <a:cs typeface="Arial" panose="020B0604020202020204" pitchFamily="34" charset="0"/>
                          </a:rPr>
                          <a:t>             </a:t>
                        </a:r>
                        <a:endParaRPr lang="en-US" dirty="0">
                          <a:solidFill>
                            <a:prstClr val="white"/>
                          </a:solidFill>
                          <a:latin typeface="Arial" panose="020B0604020202020204" pitchFamily="34" charset="0"/>
                          <a:cs typeface="Arial" panose="020B0604020202020204" pitchFamily="34" charset="0"/>
                        </a:endParaRPr>
                      </a:p>
                    </p:txBody>
                  </p:sp>
                </p:grpSp>
                <p:grpSp>
                  <p:nvGrpSpPr>
                    <p:cNvPr id="426" name="Group 425"/>
                    <p:cNvGrpSpPr/>
                    <p:nvPr/>
                  </p:nvGrpSpPr>
                  <p:grpSpPr>
                    <a:xfrm>
                      <a:off x="1158301" y="1099515"/>
                      <a:ext cx="2045008" cy="4191315"/>
                      <a:chOff x="1158301" y="1099515"/>
                      <a:chExt cx="2045008" cy="4191315"/>
                    </a:xfrm>
                    <a:grpFill/>
                  </p:grpSpPr>
                  <p:sp>
                    <p:nvSpPr>
                      <p:cNvPr id="427" name="Rectangle 32"/>
                      <p:cNvSpPr/>
                      <p:nvPr/>
                    </p:nvSpPr>
                    <p:spPr>
                      <a:xfrm>
                        <a:off x="1158301" y="1099515"/>
                        <a:ext cx="1720922" cy="4191315"/>
                      </a:xfrm>
                      <a:custGeom>
                        <a:avLst/>
                        <a:gdLst>
                          <a:gd name="connsiteX0" fmla="*/ 0 w 4325027"/>
                          <a:gd name="connsiteY0" fmla="*/ 0 h 4368238"/>
                          <a:gd name="connsiteX1" fmla="*/ 4325027 w 4325027"/>
                          <a:gd name="connsiteY1" fmla="*/ 0 h 4368238"/>
                          <a:gd name="connsiteX2" fmla="*/ 4325027 w 4325027"/>
                          <a:gd name="connsiteY2" fmla="*/ 4368238 h 4368238"/>
                          <a:gd name="connsiteX3" fmla="*/ 0 w 4325027"/>
                          <a:gd name="connsiteY3" fmla="*/ 4368238 h 4368238"/>
                          <a:gd name="connsiteX4" fmla="*/ 0 w 4325027"/>
                          <a:gd name="connsiteY4" fmla="*/ 0 h 4368238"/>
                          <a:gd name="connsiteX0" fmla="*/ 1511300 w 4325027"/>
                          <a:gd name="connsiteY0" fmla="*/ 101600 h 4368238"/>
                          <a:gd name="connsiteX1" fmla="*/ 4325027 w 4325027"/>
                          <a:gd name="connsiteY1" fmla="*/ 0 h 4368238"/>
                          <a:gd name="connsiteX2" fmla="*/ 4325027 w 4325027"/>
                          <a:gd name="connsiteY2" fmla="*/ 4368238 h 4368238"/>
                          <a:gd name="connsiteX3" fmla="*/ 0 w 4325027"/>
                          <a:gd name="connsiteY3" fmla="*/ 4368238 h 4368238"/>
                          <a:gd name="connsiteX4" fmla="*/ 1511300 w 4325027"/>
                          <a:gd name="connsiteY4" fmla="*/ 101600 h 4368238"/>
                          <a:gd name="connsiteX0" fmla="*/ 0 w 2813727"/>
                          <a:gd name="connsiteY0" fmla="*/ 101600 h 4368238"/>
                          <a:gd name="connsiteX1" fmla="*/ 2813727 w 2813727"/>
                          <a:gd name="connsiteY1" fmla="*/ 0 h 4368238"/>
                          <a:gd name="connsiteX2" fmla="*/ 2813727 w 2813727"/>
                          <a:gd name="connsiteY2" fmla="*/ 4368238 h 4368238"/>
                          <a:gd name="connsiteX3" fmla="*/ 0 w 2813727"/>
                          <a:gd name="connsiteY3" fmla="*/ 4253938 h 4368238"/>
                          <a:gd name="connsiteX4" fmla="*/ 0 w 2813727"/>
                          <a:gd name="connsiteY4" fmla="*/ 101600 h 4368238"/>
                          <a:gd name="connsiteX0" fmla="*/ 807155 w 3620882"/>
                          <a:gd name="connsiteY0" fmla="*/ 101600 h 4368238"/>
                          <a:gd name="connsiteX1" fmla="*/ 3620882 w 3620882"/>
                          <a:gd name="connsiteY1" fmla="*/ 0 h 4368238"/>
                          <a:gd name="connsiteX2" fmla="*/ 3620882 w 3620882"/>
                          <a:gd name="connsiteY2" fmla="*/ 4368238 h 4368238"/>
                          <a:gd name="connsiteX3" fmla="*/ 807155 w 3620882"/>
                          <a:gd name="connsiteY3" fmla="*/ 4253938 h 4368238"/>
                          <a:gd name="connsiteX4" fmla="*/ 807155 w 3620882"/>
                          <a:gd name="connsiteY4" fmla="*/ 101600 h 4368238"/>
                          <a:gd name="connsiteX0" fmla="*/ 1362075 w 4175802"/>
                          <a:gd name="connsiteY0" fmla="*/ 101600 h 4368238"/>
                          <a:gd name="connsiteX1" fmla="*/ 4175802 w 4175802"/>
                          <a:gd name="connsiteY1" fmla="*/ 0 h 4368238"/>
                          <a:gd name="connsiteX2" fmla="*/ 4175802 w 4175802"/>
                          <a:gd name="connsiteY2" fmla="*/ 4368238 h 4368238"/>
                          <a:gd name="connsiteX3" fmla="*/ 1362075 w 4175802"/>
                          <a:gd name="connsiteY3" fmla="*/ 4253938 h 4368238"/>
                          <a:gd name="connsiteX4" fmla="*/ 1362075 w 4175802"/>
                          <a:gd name="connsiteY4" fmla="*/ 101600 h 4368238"/>
                          <a:gd name="connsiteX0" fmla="*/ 1478580 w 4292307"/>
                          <a:gd name="connsiteY0" fmla="*/ 101600 h 4368238"/>
                          <a:gd name="connsiteX1" fmla="*/ 4292307 w 4292307"/>
                          <a:gd name="connsiteY1" fmla="*/ 0 h 4368238"/>
                          <a:gd name="connsiteX2" fmla="*/ 4292307 w 4292307"/>
                          <a:gd name="connsiteY2" fmla="*/ 4368238 h 4368238"/>
                          <a:gd name="connsiteX3" fmla="*/ 1478580 w 4292307"/>
                          <a:gd name="connsiteY3" fmla="*/ 4253938 h 4368238"/>
                          <a:gd name="connsiteX4" fmla="*/ 1478580 w 4292307"/>
                          <a:gd name="connsiteY4" fmla="*/ 101600 h 4368238"/>
                          <a:gd name="connsiteX0" fmla="*/ 1515432 w 4329159"/>
                          <a:gd name="connsiteY0" fmla="*/ 101600 h 4368238"/>
                          <a:gd name="connsiteX1" fmla="*/ 4329159 w 4329159"/>
                          <a:gd name="connsiteY1" fmla="*/ 0 h 4368238"/>
                          <a:gd name="connsiteX2" fmla="*/ 4329159 w 4329159"/>
                          <a:gd name="connsiteY2" fmla="*/ 4368238 h 4368238"/>
                          <a:gd name="connsiteX3" fmla="*/ 1515432 w 4329159"/>
                          <a:gd name="connsiteY3" fmla="*/ 4253938 h 4368238"/>
                          <a:gd name="connsiteX4" fmla="*/ 1515432 w 4329159"/>
                          <a:gd name="connsiteY4" fmla="*/ 101600 h 4368238"/>
                          <a:gd name="connsiteX0" fmla="*/ 1515432 w 4329159"/>
                          <a:gd name="connsiteY0" fmla="*/ 101600 h 4368238"/>
                          <a:gd name="connsiteX1" fmla="*/ 4329159 w 4329159"/>
                          <a:gd name="connsiteY1" fmla="*/ 0 h 4368238"/>
                          <a:gd name="connsiteX2" fmla="*/ 4329159 w 4329159"/>
                          <a:gd name="connsiteY2" fmla="*/ 4368238 h 4368238"/>
                          <a:gd name="connsiteX3" fmla="*/ 1515432 w 4329159"/>
                          <a:gd name="connsiteY3" fmla="*/ 4292038 h 4368238"/>
                          <a:gd name="connsiteX4" fmla="*/ 1515432 w 4329159"/>
                          <a:gd name="connsiteY4" fmla="*/ 101600 h 4368238"/>
                          <a:gd name="connsiteX0" fmla="*/ 1515432 w 4329159"/>
                          <a:gd name="connsiteY0" fmla="*/ 101600 h 4368238"/>
                          <a:gd name="connsiteX1" fmla="*/ 4329159 w 4329159"/>
                          <a:gd name="connsiteY1" fmla="*/ 0 h 4368238"/>
                          <a:gd name="connsiteX2" fmla="*/ 4329159 w 4329159"/>
                          <a:gd name="connsiteY2" fmla="*/ 4368238 h 4368238"/>
                          <a:gd name="connsiteX3" fmla="*/ 1515432 w 4329159"/>
                          <a:gd name="connsiteY3" fmla="*/ 4253938 h 4368238"/>
                          <a:gd name="connsiteX4" fmla="*/ 1515432 w 4329159"/>
                          <a:gd name="connsiteY4" fmla="*/ 101600 h 4368238"/>
                          <a:gd name="connsiteX0" fmla="*/ 1515432 w 4329159"/>
                          <a:gd name="connsiteY0" fmla="*/ 101600 h 4368238"/>
                          <a:gd name="connsiteX1" fmla="*/ 4329159 w 4329159"/>
                          <a:gd name="connsiteY1" fmla="*/ 0 h 4368238"/>
                          <a:gd name="connsiteX2" fmla="*/ 4329159 w 4329159"/>
                          <a:gd name="connsiteY2" fmla="*/ 4368238 h 4368238"/>
                          <a:gd name="connsiteX3" fmla="*/ 1515432 w 4329159"/>
                          <a:gd name="connsiteY3" fmla="*/ 4253938 h 4368238"/>
                          <a:gd name="connsiteX4" fmla="*/ 1515432 w 4329159"/>
                          <a:gd name="connsiteY4" fmla="*/ 101600 h 4368238"/>
                          <a:gd name="connsiteX0" fmla="*/ 1515432 w 4329159"/>
                          <a:gd name="connsiteY0" fmla="*/ 101600 h 4253938"/>
                          <a:gd name="connsiteX1" fmla="*/ 4329159 w 4329159"/>
                          <a:gd name="connsiteY1" fmla="*/ 0 h 4253938"/>
                          <a:gd name="connsiteX2" fmla="*/ 1662159 w 4329159"/>
                          <a:gd name="connsiteY2" fmla="*/ 4025338 h 4253938"/>
                          <a:gd name="connsiteX3" fmla="*/ 1515432 w 4329159"/>
                          <a:gd name="connsiteY3" fmla="*/ 4253938 h 4253938"/>
                          <a:gd name="connsiteX4" fmla="*/ 1515432 w 4329159"/>
                          <a:gd name="connsiteY4" fmla="*/ 101600 h 4253938"/>
                          <a:gd name="connsiteX0" fmla="*/ 1515432 w 1662159"/>
                          <a:gd name="connsiteY0" fmla="*/ 0 h 4152338"/>
                          <a:gd name="connsiteX1" fmla="*/ 1636759 w 1662159"/>
                          <a:gd name="connsiteY1" fmla="*/ 190500 h 4152338"/>
                          <a:gd name="connsiteX2" fmla="*/ 1662159 w 1662159"/>
                          <a:gd name="connsiteY2" fmla="*/ 3923738 h 4152338"/>
                          <a:gd name="connsiteX3" fmla="*/ 1515432 w 1662159"/>
                          <a:gd name="connsiteY3" fmla="*/ 4152338 h 4152338"/>
                          <a:gd name="connsiteX4" fmla="*/ 1515432 w 1662159"/>
                          <a:gd name="connsiteY4" fmla="*/ 0 h 4152338"/>
                          <a:gd name="connsiteX0" fmla="*/ 1515432 w 1636759"/>
                          <a:gd name="connsiteY0" fmla="*/ 0 h 4152338"/>
                          <a:gd name="connsiteX1" fmla="*/ 1636759 w 1636759"/>
                          <a:gd name="connsiteY1" fmla="*/ 190500 h 4152338"/>
                          <a:gd name="connsiteX2" fmla="*/ 1628705 w 1636759"/>
                          <a:gd name="connsiteY2" fmla="*/ 3946041 h 4152338"/>
                          <a:gd name="connsiteX3" fmla="*/ 1515432 w 1636759"/>
                          <a:gd name="connsiteY3" fmla="*/ 4152338 h 4152338"/>
                          <a:gd name="connsiteX4" fmla="*/ 1515432 w 1636759"/>
                          <a:gd name="connsiteY4" fmla="*/ 0 h 4152338"/>
                          <a:gd name="connsiteX0" fmla="*/ 1515432 w 1726504"/>
                          <a:gd name="connsiteY0" fmla="*/ 0 h 4152338"/>
                          <a:gd name="connsiteX1" fmla="*/ 1636759 w 1726504"/>
                          <a:gd name="connsiteY1" fmla="*/ 190500 h 4152338"/>
                          <a:gd name="connsiteX2" fmla="*/ 1628705 w 1726504"/>
                          <a:gd name="connsiteY2" fmla="*/ 3946041 h 4152338"/>
                          <a:gd name="connsiteX3" fmla="*/ 1515432 w 1726504"/>
                          <a:gd name="connsiteY3" fmla="*/ 4152338 h 4152338"/>
                          <a:gd name="connsiteX4" fmla="*/ 1515432 w 1726504"/>
                          <a:gd name="connsiteY4" fmla="*/ 0 h 4152338"/>
                          <a:gd name="connsiteX0" fmla="*/ 1517362 w 1727750"/>
                          <a:gd name="connsiteY0" fmla="*/ 0 h 4159772"/>
                          <a:gd name="connsiteX1" fmla="*/ 1638689 w 1727750"/>
                          <a:gd name="connsiteY1" fmla="*/ 190500 h 4159772"/>
                          <a:gd name="connsiteX2" fmla="*/ 1630635 w 1727750"/>
                          <a:gd name="connsiteY2" fmla="*/ 3946041 h 4159772"/>
                          <a:gd name="connsiteX3" fmla="*/ 1513645 w 1727750"/>
                          <a:gd name="connsiteY3" fmla="*/ 4159772 h 4159772"/>
                          <a:gd name="connsiteX4" fmla="*/ 1517362 w 1727750"/>
                          <a:gd name="connsiteY4" fmla="*/ 0 h 4159772"/>
                          <a:gd name="connsiteX0" fmla="*/ 1517362 w 1744903"/>
                          <a:gd name="connsiteY0" fmla="*/ 0 h 4170530"/>
                          <a:gd name="connsiteX1" fmla="*/ 1638689 w 1744903"/>
                          <a:gd name="connsiteY1" fmla="*/ 190500 h 4170530"/>
                          <a:gd name="connsiteX2" fmla="*/ 1630635 w 1744903"/>
                          <a:gd name="connsiteY2" fmla="*/ 3946041 h 4170530"/>
                          <a:gd name="connsiteX3" fmla="*/ 1513645 w 1744903"/>
                          <a:gd name="connsiteY3" fmla="*/ 4159772 h 4170530"/>
                          <a:gd name="connsiteX4" fmla="*/ 1517362 w 1744903"/>
                          <a:gd name="connsiteY4" fmla="*/ 0 h 4170530"/>
                          <a:gd name="connsiteX0" fmla="*/ 1517362 w 1750572"/>
                          <a:gd name="connsiteY0" fmla="*/ 0 h 4170822"/>
                          <a:gd name="connsiteX1" fmla="*/ 1638689 w 1750572"/>
                          <a:gd name="connsiteY1" fmla="*/ 190500 h 4170822"/>
                          <a:gd name="connsiteX2" fmla="*/ 1638069 w 1750572"/>
                          <a:gd name="connsiteY2" fmla="*/ 3949758 h 4170822"/>
                          <a:gd name="connsiteX3" fmla="*/ 1513645 w 1750572"/>
                          <a:gd name="connsiteY3" fmla="*/ 4159772 h 4170822"/>
                          <a:gd name="connsiteX4" fmla="*/ 1517362 w 1750572"/>
                          <a:gd name="connsiteY4" fmla="*/ 0 h 4170822"/>
                          <a:gd name="connsiteX0" fmla="*/ 1517362 w 1711064"/>
                          <a:gd name="connsiteY0" fmla="*/ 0 h 4169792"/>
                          <a:gd name="connsiteX1" fmla="*/ 1638689 w 1711064"/>
                          <a:gd name="connsiteY1" fmla="*/ 190500 h 4169792"/>
                          <a:gd name="connsiteX2" fmla="*/ 1638069 w 1711064"/>
                          <a:gd name="connsiteY2" fmla="*/ 3949758 h 4169792"/>
                          <a:gd name="connsiteX3" fmla="*/ 1513645 w 1711064"/>
                          <a:gd name="connsiteY3" fmla="*/ 4159772 h 4169792"/>
                          <a:gd name="connsiteX4" fmla="*/ 1517362 w 1711064"/>
                          <a:gd name="connsiteY4" fmla="*/ 0 h 4169792"/>
                          <a:gd name="connsiteX0" fmla="*/ 1517362 w 1722576"/>
                          <a:gd name="connsiteY0" fmla="*/ 0 h 4167228"/>
                          <a:gd name="connsiteX1" fmla="*/ 1638689 w 1722576"/>
                          <a:gd name="connsiteY1" fmla="*/ 190500 h 4167228"/>
                          <a:gd name="connsiteX2" fmla="*/ 1638069 w 1722576"/>
                          <a:gd name="connsiteY2" fmla="*/ 3949758 h 4167228"/>
                          <a:gd name="connsiteX3" fmla="*/ 1513645 w 1722576"/>
                          <a:gd name="connsiteY3" fmla="*/ 4159772 h 4167228"/>
                          <a:gd name="connsiteX4" fmla="*/ 1517362 w 1722576"/>
                          <a:gd name="connsiteY4" fmla="*/ 0 h 4167228"/>
                          <a:gd name="connsiteX0" fmla="*/ 1517362 w 1719703"/>
                          <a:gd name="connsiteY0" fmla="*/ 0 h 4188493"/>
                          <a:gd name="connsiteX1" fmla="*/ 1638689 w 1719703"/>
                          <a:gd name="connsiteY1" fmla="*/ 190500 h 4188493"/>
                          <a:gd name="connsiteX2" fmla="*/ 1638069 w 1719703"/>
                          <a:gd name="connsiteY2" fmla="*/ 3949758 h 4188493"/>
                          <a:gd name="connsiteX3" fmla="*/ 1513645 w 1719703"/>
                          <a:gd name="connsiteY3" fmla="*/ 4159772 h 4188493"/>
                          <a:gd name="connsiteX4" fmla="*/ 1517362 w 1719703"/>
                          <a:gd name="connsiteY4" fmla="*/ 0 h 4188493"/>
                          <a:gd name="connsiteX0" fmla="*/ 1517362 w 1724068"/>
                          <a:gd name="connsiteY0" fmla="*/ 0 h 4179063"/>
                          <a:gd name="connsiteX1" fmla="*/ 1638689 w 1724068"/>
                          <a:gd name="connsiteY1" fmla="*/ 190500 h 4179063"/>
                          <a:gd name="connsiteX2" fmla="*/ 1638069 w 1724068"/>
                          <a:gd name="connsiteY2" fmla="*/ 3949758 h 4179063"/>
                          <a:gd name="connsiteX3" fmla="*/ 1513645 w 1724068"/>
                          <a:gd name="connsiteY3" fmla="*/ 4159772 h 4179063"/>
                          <a:gd name="connsiteX4" fmla="*/ 1517362 w 1724068"/>
                          <a:gd name="connsiteY4" fmla="*/ 0 h 4179063"/>
                          <a:gd name="connsiteX0" fmla="*/ 1517362 w 1715830"/>
                          <a:gd name="connsiteY0" fmla="*/ 0 h 4179328"/>
                          <a:gd name="connsiteX1" fmla="*/ 1638689 w 1715830"/>
                          <a:gd name="connsiteY1" fmla="*/ 190500 h 4179328"/>
                          <a:gd name="connsiteX2" fmla="*/ 1638069 w 1715830"/>
                          <a:gd name="connsiteY2" fmla="*/ 3949758 h 4179328"/>
                          <a:gd name="connsiteX3" fmla="*/ 1513645 w 1715830"/>
                          <a:gd name="connsiteY3" fmla="*/ 4159772 h 4179328"/>
                          <a:gd name="connsiteX4" fmla="*/ 1517362 w 1715830"/>
                          <a:gd name="connsiteY4" fmla="*/ 0 h 4179328"/>
                          <a:gd name="connsiteX0" fmla="*/ 1517362 w 1715830"/>
                          <a:gd name="connsiteY0" fmla="*/ 0 h 4179328"/>
                          <a:gd name="connsiteX1" fmla="*/ 1638689 w 1715830"/>
                          <a:gd name="connsiteY1" fmla="*/ 199644 h 4179328"/>
                          <a:gd name="connsiteX2" fmla="*/ 1638069 w 1715830"/>
                          <a:gd name="connsiteY2" fmla="*/ 3949758 h 4179328"/>
                          <a:gd name="connsiteX3" fmla="*/ 1513645 w 1715830"/>
                          <a:gd name="connsiteY3" fmla="*/ 4159772 h 4179328"/>
                          <a:gd name="connsiteX4" fmla="*/ 1517362 w 1715830"/>
                          <a:gd name="connsiteY4" fmla="*/ 0 h 4179328"/>
                          <a:gd name="connsiteX0" fmla="*/ 1517362 w 1715830"/>
                          <a:gd name="connsiteY0" fmla="*/ 0 h 4179328"/>
                          <a:gd name="connsiteX1" fmla="*/ 1638689 w 1715830"/>
                          <a:gd name="connsiteY1" fmla="*/ 199644 h 4179328"/>
                          <a:gd name="connsiteX2" fmla="*/ 1638069 w 1715830"/>
                          <a:gd name="connsiteY2" fmla="*/ 3949758 h 4179328"/>
                          <a:gd name="connsiteX3" fmla="*/ 1513645 w 1715830"/>
                          <a:gd name="connsiteY3" fmla="*/ 4159772 h 4179328"/>
                          <a:gd name="connsiteX4" fmla="*/ 1517362 w 1715830"/>
                          <a:gd name="connsiteY4" fmla="*/ 0 h 4179328"/>
                          <a:gd name="connsiteX0" fmla="*/ 1517362 w 1715830"/>
                          <a:gd name="connsiteY0" fmla="*/ 4912 h 4184240"/>
                          <a:gd name="connsiteX1" fmla="*/ 1638689 w 1715830"/>
                          <a:gd name="connsiteY1" fmla="*/ 204556 h 4184240"/>
                          <a:gd name="connsiteX2" fmla="*/ 1638069 w 1715830"/>
                          <a:gd name="connsiteY2" fmla="*/ 3954670 h 4184240"/>
                          <a:gd name="connsiteX3" fmla="*/ 1513645 w 1715830"/>
                          <a:gd name="connsiteY3" fmla="*/ 4164684 h 4184240"/>
                          <a:gd name="connsiteX4" fmla="*/ 1517362 w 1715830"/>
                          <a:gd name="connsiteY4" fmla="*/ 4912 h 4184240"/>
                          <a:gd name="connsiteX0" fmla="*/ 1517362 w 1715830"/>
                          <a:gd name="connsiteY0" fmla="*/ 4912 h 4184240"/>
                          <a:gd name="connsiteX1" fmla="*/ 1638689 w 1715830"/>
                          <a:gd name="connsiteY1" fmla="*/ 204556 h 4184240"/>
                          <a:gd name="connsiteX2" fmla="*/ 1638069 w 1715830"/>
                          <a:gd name="connsiteY2" fmla="*/ 3954670 h 4184240"/>
                          <a:gd name="connsiteX3" fmla="*/ 1513645 w 1715830"/>
                          <a:gd name="connsiteY3" fmla="*/ 4164684 h 4184240"/>
                          <a:gd name="connsiteX4" fmla="*/ 1517362 w 1715830"/>
                          <a:gd name="connsiteY4" fmla="*/ 4912 h 4184240"/>
                          <a:gd name="connsiteX0" fmla="*/ 1517362 w 1715830"/>
                          <a:gd name="connsiteY0" fmla="*/ 4912 h 4184240"/>
                          <a:gd name="connsiteX1" fmla="*/ 1638689 w 1715830"/>
                          <a:gd name="connsiteY1" fmla="*/ 204556 h 4184240"/>
                          <a:gd name="connsiteX2" fmla="*/ 1638069 w 1715830"/>
                          <a:gd name="connsiteY2" fmla="*/ 3954670 h 4184240"/>
                          <a:gd name="connsiteX3" fmla="*/ 1513645 w 1715830"/>
                          <a:gd name="connsiteY3" fmla="*/ 4164684 h 4184240"/>
                          <a:gd name="connsiteX4" fmla="*/ 1517362 w 1715830"/>
                          <a:gd name="connsiteY4" fmla="*/ 4912 h 4184240"/>
                          <a:gd name="connsiteX0" fmla="*/ 1517362 w 1715830"/>
                          <a:gd name="connsiteY0" fmla="*/ 3710 h 4183038"/>
                          <a:gd name="connsiteX1" fmla="*/ 1638689 w 1715830"/>
                          <a:gd name="connsiteY1" fmla="*/ 203354 h 4183038"/>
                          <a:gd name="connsiteX2" fmla="*/ 1638069 w 1715830"/>
                          <a:gd name="connsiteY2" fmla="*/ 3953468 h 4183038"/>
                          <a:gd name="connsiteX3" fmla="*/ 1513645 w 1715830"/>
                          <a:gd name="connsiteY3" fmla="*/ 4163482 h 4183038"/>
                          <a:gd name="connsiteX4" fmla="*/ 1517362 w 1715830"/>
                          <a:gd name="connsiteY4" fmla="*/ 3710 h 4183038"/>
                          <a:gd name="connsiteX0" fmla="*/ 1517362 w 1715830"/>
                          <a:gd name="connsiteY0" fmla="*/ 10892 h 4190220"/>
                          <a:gd name="connsiteX1" fmla="*/ 1638689 w 1715830"/>
                          <a:gd name="connsiteY1" fmla="*/ 210536 h 4190220"/>
                          <a:gd name="connsiteX2" fmla="*/ 1638069 w 1715830"/>
                          <a:gd name="connsiteY2" fmla="*/ 3960650 h 4190220"/>
                          <a:gd name="connsiteX3" fmla="*/ 1513645 w 1715830"/>
                          <a:gd name="connsiteY3" fmla="*/ 4170664 h 4190220"/>
                          <a:gd name="connsiteX4" fmla="*/ 1517362 w 1715830"/>
                          <a:gd name="connsiteY4" fmla="*/ 10892 h 4190220"/>
                          <a:gd name="connsiteX0" fmla="*/ 1517362 w 1715830"/>
                          <a:gd name="connsiteY0" fmla="*/ 9936 h 4189264"/>
                          <a:gd name="connsiteX1" fmla="*/ 1638689 w 1715830"/>
                          <a:gd name="connsiteY1" fmla="*/ 209580 h 4189264"/>
                          <a:gd name="connsiteX2" fmla="*/ 1638069 w 1715830"/>
                          <a:gd name="connsiteY2" fmla="*/ 3959694 h 4189264"/>
                          <a:gd name="connsiteX3" fmla="*/ 1513645 w 1715830"/>
                          <a:gd name="connsiteY3" fmla="*/ 4169708 h 4189264"/>
                          <a:gd name="connsiteX4" fmla="*/ 1517362 w 1715830"/>
                          <a:gd name="connsiteY4" fmla="*/ 9936 h 4189264"/>
                          <a:gd name="connsiteX0" fmla="*/ 1524506 w 1712452"/>
                          <a:gd name="connsiteY0" fmla="*/ 9936 h 4189264"/>
                          <a:gd name="connsiteX1" fmla="*/ 1632117 w 1712452"/>
                          <a:gd name="connsiteY1" fmla="*/ 209580 h 4189264"/>
                          <a:gd name="connsiteX2" fmla="*/ 1631497 w 1712452"/>
                          <a:gd name="connsiteY2" fmla="*/ 3959694 h 4189264"/>
                          <a:gd name="connsiteX3" fmla="*/ 1507073 w 1712452"/>
                          <a:gd name="connsiteY3" fmla="*/ 4169708 h 4189264"/>
                          <a:gd name="connsiteX4" fmla="*/ 1524506 w 1712452"/>
                          <a:gd name="connsiteY4" fmla="*/ 9936 h 4189264"/>
                          <a:gd name="connsiteX0" fmla="*/ 1537840 w 1725786"/>
                          <a:gd name="connsiteY0" fmla="*/ 9936 h 4189264"/>
                          <a:gd name="connsiteX1" fmla="*/ 1645451 w 1725786"/>
                          <a:gd name="connsiteY1" fmla="*/ 209580 h 4189264"/>
                          <a:gd name="connsiteX2" fmla="*/ 1644831 w 1725786"/>
                          <a:gd name="connsiteY2" fmla="*/ 3959694 h 4189264"/>
                          <a:gd name="connsiteX3" fmla="*/ 1520407 w 1725786"/>
                          <a:gd name="connsiteY3" fmla="*/ 4169708 h 4189264"/>
                          <a:gd name="connsiteX4" fmla="*/ 1537840 w 1725786"/>
                          <a:gd name="connsiteY4" fmla="*/ 9936 h 4189264"/>
                          <a:gd name="connsiteX0" fmla="*/ 1536170 w 1724116"/>
                          <a:gd name="connsiteY0" fmla="*/ 9936 h 4189264"/>
                          <a:gd name="connsiteX1" fmla="*/ 1643781 w 1724116"/>
                          <a:gd name="connsiteY1" fmla="*/ 209580 h 4189264"/>
                          <a:gd name="connsiteX2" fmla="*/ 1643161 w 1724116"/>
                          <a:gd name="connsiteY2" fmla="*/ 3959694 h 4189264"/>
                          <a:gd name="connsiteX3" fmla="*/ 1518737 w 1724116"/>
                          <a:gd name="connsiteY3" fmla="*/ 4169708 h 4189264"/>
                          <a:gd name="connsiteX4" fmla="*/ 1536170 w 1724116"/>
                          <a:gd name="connsiteY4" fmla="*/ 9936 h 4189264"/>
                          <a:gd name="connsiteX0" fmla="*/ 1536170 w 1724116"/>
                          <a:gd name="connsiteY0" fmla="*/ 9936 h 4189264"/>
                          <a:gd name="connsiteX1" fmla="*/ 1643781 w 1724116"/>
                          <a:gd name="connsiteY1" fmla="*/ 209580 h 4189264"/>
                          <a:gd name="connsiteX2" fmla="*/ 1643161 w 1724116"/>
                          <a:gd name="connsiteY2" fmla="*/ 3959694 h 4189264"/>
                          <a:gd name="connsiteX3" fmla="*/ 1518737 w 1724116"/>
                          <a:gd name="connsiteY3" fmla="*/ 4169708 h 4189264"/>
                          <a:gd name="connsiteX4" fmla="*/ 1536170 w 1724116"/>
                          <a:gd name="connsiteY4" fmla="*/ 9936 h 4189264"/>
                          <a:gd name="connsiteX0" fmla="*/ 1536170 w 1720922"/>
                          <a:gd name="connsiteY0" fmla="*/ 9435 h 4188763"/>
                          <a:gd name="connsiteX1" fmla="*/ 1643781 w 1720922"/>
                          <a:gd name="connsiteY1" fmla="*/ 209079 h 4188763"/>
                          <a:gd name="connsiteX2" fmla="*/ 1643161 w 1720922"/>
                          <a:gd name="connsiteY2" fmla="*/ 3959193 h 4188763"/>
                          <a:gd name="connsiteX3" fmla="*/ 1518737 w 1720922"/>
                          <a:gd name="connsiteY3" fmla="*/ 4169207 h 4188763"/>
                          <a:gd name="connsiteX4" fmla="*/ 1536170 w 1720922"/>
                          <a:gd name="connsiteY4" fmla="*/ 9435 h 4188763"/>
                          <a:gd name="connsiteX0" fmla="*/ 1536170 w 1720922"/>
                          <a:gd name="connsiteY0" fmla="*/ 11987 h 4191315"/>
                          <a:gd name="connsiteX1" fmla="*/ 1643781 w 1720922"/>
                          <a:gd name="connsiteY1" fmla="*/ 211631 h 4191315"/>
                          <a:gd name="connsiteX2" fmla="*/ 1643161 w 1720922"/>
                          <a:gd name="connsiteY2" fmla="*/ 3961745 h 4191315"/>
                          <a:gd name="connsiteX3" fmla="*/ 1518737 w 1720922"/>
                          <a:gd name="connsiteY3" fmla="*/ 4171759 h 4191315"/>
                          <a:gd name="connsiteX4" fmla="*/ 1536170 w 1720922"/>
                          <a:gd name="connsiteY4" fmla="*/ 11987 h 4191315"/>
                          <a:gd name="connsiteX0" fmla="*/ 1536170 w 1720922"/>
                          <a:gd name="connsiteY0" fmla="*/ 11987 h 4191315"/>
                          <a:gd name="connsiteX1" fmla="*/ 1643781 w 1720922"/>
                          <a:gd name="connsiteY1" fmla="*/ 211631 h 4191315"/>
                          <a:gd name="connsiteX2" fmla="*/ 1643161 w 1720922"/>
                          <a:gd name="connsiteY2" fmla="*/ 3961745 h 4191315"/>
                          <a:gd name="connsiteX3" fmla="*/ 1518737 w 1720922"/>
                          <a:gd name="connsiteY3" fmla="*/ 4171759 h 4191315"/>
                          <a:gd name="connsiteX4" fmla="*/ 1536170 w 1720922"/>
                          <a:gd name="connsiteY4" fmla="*/ 11987 h 4191315"/>
                          <a:gd name="connsiteX0" fmla="*/ 1536170 w 1720922"/>
                          <a:gd name="connsiteY0" fmla="*/ 11987 h 4191315"/>
                          <a:gd name="connsiteX1" fmla="*/ 1643781 w 1720922"/>
                          <a:gd name="connsiteY1" fmla="*/ 211631 h 4191315"/>
                          <a:gd name="connsiteX2" fmla="*/ 1643161 w 1720922"/>
                          <a:gd name="connsiteY2" fmla="*/ 3961745 h 4191315"/>
                          <a:gd name="connsiteX3" fmla="*/ 1518737 w 1720922"/>
                          <a:gd name="connsiteY3" fmla="*/ 4171759 h 4191315"/>
                          <a:gd name="connsiteX4" fmla="*/ 1536170 w 1720922"/>
                          <a:gd name="connsiteY4" fmla="*/ 11987 h 4191315"/>
                          <a:gd name="connsiteX0" fmla="*/ 1536170 w 1720922"/>
                          <a:gd name="connsiteY0" fmla="*/ 11987 h 4191315"/>
                          <a:gd name="connsiteX1" fmla="*/ 1643781 w 1720922"/>
                          <a:gd name="connsiteY1" fmla="*/ 211631 h 4191315"/>
                          <a:gd name="connsiteX2" fmla="*/ 1643161 w 1720922"/>
                          <a:gd name="connsiteY2" fmla="*/ 3961745 h 4191315"/>
                          <a:gd name="connsiteX3" fmla="*/ 1518737 w 1720922"/>
                          <a:gd name="connsiteY3" fmla="*/ 4171759 h 4191315"/>
                          <a:gd name="connsiteX4" fmla="*/ 1536170 w 1720922"/>
                          <a:gd name="connsiteY4" fmla="*/ 11987 h 4191315"/>
                          <a:gd name="connsiteX0" fmla="*/ 1536170 w 1720922"/>
                          <a:gd name="connsiteY0" fmla="*/ 11987 h 4191315"/>
                          <a:gd name="connsiteX1" fmla="*/ 1643781 w 1720922"/>
                          <a:gd name="connsiteY1" fmla="*/ 211631 h 4191315"/>
                          <a:gd name="connsiteX2" fmla="*/ 1643161 w 1720922"/>
                          <a:gd name="connsiteY2" fmla="*/ 3961745 h 4191315"/>
                          <a:gd name="connsiteX3" fmla="*/ 1518737 w 1720922"/>
                          <a:gd name="connsiteY3" fmla="*/ 4171759 h 4191315"/>
                          <a:gd name="connsiteX4" fmla="*/ 1536170 w 1720922"/>
                          <a:gd name="connsiteY4" fmla="*/ 11987 h 4191315"/>
                          <a:gd name="connsiteX0" fmla="*/ 1536170 w 1720922"/>
                          <a:gd name="connsiteY0" fmla="*/ 11987 h 4191315"/>
                          <a:gd name="connsiteX1" fmla="*/ 1643781 w 1720922"/>
                          <a:gd name="connsiteY1" fmla="*/ 211631 h 4191315"/>
                          <a:gd name="connsiteX2" fmla="*/ 1643161 w 1720922"/>
                          <a:gd name="connsiteY2" fmla="*/ 3961745 h 4191315"/>
                          <a:gd name="connsiteX3" fmla="*/ 1518737 w 1720922"/>
                          <a:gd name="connsiteY3" fmla="*/ 4171759 h 4191315"/>
                          <a:gd name="connsiteX4" fmla="*/ 1536170 w 1720922"/>
                          <a:gd name="connsiteY4" fmla="*/ 11987 h 4191315"/>
                          <a:gd name="connsiteX0" fmla="*/ 1536170 w 1720922"/>
                          <a:gd name="connsiteY0" fmla="*/ 11987 h 4191315"/>
                          <a:gd name="connsiteX1" fmla="*/ 1643781 w 1720922"/>
                          <a:gd name="connsiteY1" fmla="*/ 211631 h 4191315"/>
                          <a:gd name="connsiteX2" fmla="*/ 1643161 w 1720922"/>
                          <a:gd name="connsiteY2" fmla="*/ 3961745 h 4191315"/>
                          <a:gd name="connsiteX3" fmla="*/ 1518737 w 1720922"/>
                          <a:gd name="connsiteY3" fmla="*/ 4171759 h 4191315"/>
                          <a:gd name="connsiteX4" fmla="*/ 1536170 w 1720922"/>
                          <a:gd name="connsiteY4" fmla="*/ 11987 h 4191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0922" h="4191315">
                            <a:moveTo>
                              <a:pt x="1536170" y="11987"/>
                            </a:moveTo>
                            <a:cubicBezTo>
                              <a:pt x="1718344" y="-54053"/>
                              <a:pt x="1786219" y="172515"/>
                              <a:pt x="1643781" y="211631"/>
                            </a:cubicBezTo>
                            <a:cubicBezTo>
                              <a:pt x="-367930" y="993578"/>
                              <a:pt x="-94054" y="3388421"/>
                              <a:pt x="1643161" y="3961745"/>
                            </a:cubicBezTo>
                            <a:cubicBezTo>
                              <a:pt x="1820994" y="4067682"/>
                              <a:pt x="1656857" y="4251676"/>
                              <a:pt x="1518737" y="4171759"/>
                            </a:cubicBezTo>
                            <a:cubicBezTo>
                              <a:pt x="-602163" y="3333746"/>
                              <a:pt x="-413534" y="734176"/>
                              <a:pt x="1536170" y="11987"/>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smtClean="0">
                            <a:solidFill>
                              <a:prstClr val="white"/>
                            </a:solidFill>
                            <a:latin typeface="Arial" panose="020B0604020202020204" pitchFamily="34" charset="0"/>
                            <a:cs typeface="Arial" panose="020B0604020202020204" pitchFamily="34" charset="0"/>
                          </a:rPr>
                          <a:t>             </a:t>
                        </a:r>
                        <a:endParaRPr lang="en-US" dirty="0">
                          <a:solidFill>
                            <a:prstClr val="white"/>
                          </a:solidFill>
                          <a:latin typeface="Arial" panose="020B0604020202020204" pitchFamily="34" charset="0"/>
                          <a:cs typeface="Arial" panose="020B0604020202020204" pitchFamily="34" charset="0"/>
                        </a:endParaRPr>
                      </a:p>
                    </p:txBody>
                  </p:sp>
                  <p:sp>
                    <p:nvSpPr>
                      <p:cNvPr id="428" name="Rectangle 34"/>
                      <p:cNvSpPr/>
                      <p:nvPr/>
                    </p:nvSpPr>
                    <p:spPr>
                      <a:xfrm>
                        <a:off x="1889794" y="1839027"/>
                        <a:ext cx="1174222" cy="2712291"/>
                      </a:xfrm>
                      <a:custGeom>
                        <a:avLst/>
                        <a:gdLst>
                          <a:gd name="connsiteX0" fmla="*/ 0 w 663794"/>
                          <a:gd name="connsiteY0" fmla="*/ 0 h 663789"/>
                          <a:gd name="connsiteX1" fmla="*/ 663794 w 663794"/>
                          <a:gd name="connsiteY1" fmla="*/ 0 h 663789"/>
                          <a:gd name="connsiteX2" fmla="*/ 663794 w 663794"/>
                          <a:gd name="connsiteY2" fmla="*/ 663789 h 663789"/>
                          <a:gd name="connsiteX3" fmla="*/ 0 w 663794"/>
                          <a:gd name="connsiteY3" fmla="*/ 663789 h 663789"/>
                          <a:gd name="connsiteX4" fmla="*/ 0 w 663794"/>
                          <a:gd name="connsiteY4" fmla="*/ 0 h 663789"/>
                          <a:gd name="connsiteX0" fmla="*/ 0 w 663794"/>
                          <a:gd name="connsiteY0" fmla="*/ 0 h 663789"/>
                          <a:gd name="connsiteX1" fmla="*/ 108622 w 663794"/>
                          <a:gd name="connsiteY1" fmla="*/ 176349 h 663789"/>
                          <a:gd name="connsiteX2" fmla="*/ 663794 w 663794"/>
                          <a:gd name="connsiteY2" fmla="*/ 663789 h 663789"/>
                          <a:gd name="connsiteX3" fmla="*/ 0 w 663794"/>
                          <a:gd name="connsiteY3" fmla="*/ 663789 h 663789"/>
                          <a:gd name="connsiteX4" fmla="*/ 0 w 663794"/>
                          <a:gd name="connsiteY4" fmla="*/ 0 h 663789"/>
                          <a:gd name="connsiteX0" fmla="*/ 0 w 663794"/>
                          <a:gd name="connsiteY0" fmla="*/ 0 h 663789"/>
                          <a:gd name="connsiteX1" fmla="*/ 95559 w 663794"/>
                          <a:gd name="connsiteY1" fmla="*/ 179615 h 663789"/>
                          <a:gd name="connsiteX2" fmla="*/ 663794 w 663794"/>
                          <a:gd name="connsiteY2" fmla="*/ 663789 h 663789"/>
                          <a:gd name="connsiteX3" fmla="*/ 0 w 663794"/>
                          <a:gd name="connsiteY3" fmla="*/ 663789 h 663789"/>
                          <a:gd name="connsiteX4" fmla="*/ 0 w 663794"/>
                          <a:gd name="connsiteY4" fmla="*/ 0 h 663789"/>
                          <a:gd name="connsiteX0" fmla="*/ 0 w 663794"/>
                          <a:gd name="connsiteY0" fmla="*/ 0 h 663789"/>
                          <a:gd name="connsiteX1" fmla="*/ 95559 w 663794"/>
                          <a:gd name="connsiteY1" fmla="*/ 179615 h 663789"/>
                          <a:gd name="connsiteX2" fmla="*/ 663794 w 663794"/>
                          <a:gd name="connsiteY2" fmla="*/ 663789 h 663789"/>
                          <a:gd name="connsiteX3" fmla="*/ 0 w 663794"/>
                          <a:gd name="connsiteY3" fmla="*/ 663789 h 663789"/>
                          <a:gd name="connsiteX4" fmla="*/ 0 w 663794"/>
                          <a:gd name="connsiteY4" fmla="*/ 0 h 663789"/>
                          <a:gd name="connsiteX0" fmla="*/ 9797 w 663794"/>
                          <a:gd name="connsiteY0" fmla="*/ 0 h 663789"/>
                          <a:gd name="connsiteX1" fmla="*/ 95559 w 663794"/>
                          <a:gd name="connsiteY1" fmla="*/ 179615 h 663789"/>
                          <a:gd name="connsiteX2" fmla="*/ 663794 w 663794"/>
                          <a:gd name="connsiteY2" fmla="*/ 663789 h 663789"/>
                          <a:gd name="connsiteX3" fmla="*/ 0 w 663794"/>
                          <a:gd name="connsiteY3" fmla="*/ 663789 h 663789"/>
                          <a:gd name="connsiteX4" fmla="*/ 9797 w 663794"/>
                          <a:gd name="connsiteY4" fmla="*/ 0 h 663789"/>
                          <a:gd name="connsiteX0" fmla="*/ 9797 w 663794"/>
                          <a:gd name="connsiteY0" fmla="*/ 2076 h 665865"/>
                          <a:gd name="connsiteX1" fmla="*/ 95559 w 663794"/>
                          <a:gd name="connsiteY1" fmla="*/ 181691 h 665865"/>
                          <a:gd name="connsiteX2" fmla="*/ 663794 w 663794"/>
                          <a:gd name="connsiteY2" fmla="*/ 665865 h 665865"/>
                          <a:gd name="connsiteX3" fmla="*/ 0 w 663794"/>
                          <a:gd name="connsiteY3" fmla="*/ 665865 h 665865"/>
                          <a:gd name="connsiteX4" fmla="*/ 9797 w 663794"/>
                          <a:gd name="connsiteY4" fmla="*/ 2076 h 665865"/>
                          <a:gd name="connsiteX0" fmla="*/ 9797 w 663794"/>
                          <a:gd name="connsiteY0" fmla="*/ 6882 h 670671"/>
                          <a:gd name="connsiteX1" fmla="*/ 95559 w 663794"/>
                          <a:gd name="connsiteY1" fmla="*/ 186497 h 670671"/>
                          <a:gd name="connsiteX2" fmla="*/ 663794 w 663794"/>
                          <a:gd name="connsiteY2" fmla="*/ 670671 h 670671"/>
                          <a:gd name="connsiteX3" fmla="*/ 0 w 663794"/>
                          <a:gd name="connsiteY3" fmla="*/ 670671 h 670671"/>
                          <a:gd name="connsiteX4" fmla="*/ 9797 w 663794"/>
                          <a:gd name="connsiteY4" fmla="*/ 6882 h 670671"/>
                          <a:gd name="connsiteX0" fmla="*/ 9797 w 663794"/>
                          <a:gd name="connsiteY0" fmla="*/ 5961 h 669750"/>
                          <a:gd name="connsiteX1" fmla="*/ 95559 w 663794"/>
                          <a:gd name="connsiteY1" fmla="*/ 185576 h 669750"/>
                          <a:gd name="connsiteX2" fmla="*/ 663794 w 663794"/>
                          <a:gd name="connsiteY2" fmla="*/ 669750 h 669750"/>
                          <a:gd name="connsiteX3" fmla="*/ 0 w 663794"/>
                          <a:gd name="connsiteY3" fmla="*/ 669750 h 669750"/>
                          <a:gd name="connsiteX4" fmla="*/ 9797 w 663794"/>
                          <a:gd name="connsiteY4" fmla="*/ 5961 h 669750"/>
                          <a:gd name="connsiteX0" fmla="*/ 9797 w 663794"/>
                          <a:gd name="connsiteY0" fmla="*/ 5765 h 669554"/>
                          <a:gd name="connsiteX1" fmla="*/ 95559 w 663794"/>
                          <a:gd name="connsiteY1" fmla="*/ 185380 h 669554"/>
                          <a:gd name="connsiteX2" fmla="*/ 663794 w 663794"/>
                          <a:gd name="connsiteY2" fmla="*/ 669554 h 669554"/>
                          <a:gd name="connsiteX3" fmla="*/ 0 w 663794"/>
                          <a:gd name="connsiteY3" fmla="*/ 669554 h 669554"/>
                          <a:gd name="connsiteX4" fmla="*/ 9797 w 663794"/>
                          <a:gd name="connsiteY4" fmla="*/ 5765 h 669554"/>
                          <a:gd name="connsiteX0" fmla="*/ 1028700 w 1682697"/>
                          <a:gd name="connsiteY0" fmla="*/ 5765 h 1257383"/>
                          <a:gd name="connsiteX1" fmla="*/ 1114462 w 1682697"/>
                          <a:gd name="connsiteY1" fmla="*/ 185380 h 1257383"/>
                          <a:gd name="connsiteX2" fmla="*/ 1682697 w 1682697"/>
                          <a:gd name="connsiteY2" fmla="*/ 669554 h 1257383"/>
                          <a:gd name="connsiteX3" fmla="*/ 0 w 1682697"/>
                          <a:gd name="connsiteY3" fmla="*/ 1257383 h 1257383"/>
                          <a:gd name="connsiteX4" fmla="*/ 1028700 w 1682697"/>
                          <a:gd name="connsiteY4" fmla="*/ 5765 h 1257383"/>
                          <a:gd name="connsiteX0" fmla="*/ 1028700 w 1184090"/>
                          <a:gd name="connsiteY0" fmla="*/ 5765 h 1257383"/>
                          <a:gd name="connsiteX1" fmla="*/ 1114462 w 1184090"/>
                          <a:gd name="connsiteY1" fmla="*/ 185380 h 1257383"/>
                          <a:gd name="connsiteX2" fmla="*/ 206594 w 1184090"/>
                          <a:gd name="connsiteY2" fmla="*/ 1241054 h 1257383"/>
                          <a:gd name="connsiteX3" fmla="*/ 0 w 1184090"/>
                          <a:gd name="connsiteY3" fmla="*/ 1257383 h 1257383"/>
                          <a:gd name="connsiteX4" fmla="*/ 1028700 w 1184090"/>
                          <a:gd name="connsiteY4" fmla="*/ 5765 h 1257383"/>
                          <a:gd name="connsiteX0" fmla="*/ 1028700 w 1184090"/>
                          <a:gd name="connsiteY0" fmla="*/ 5765 h 2549901"/>
                          <a:gd name="connsiteX1" fmla="*/ 1114462 w 1184090"/>
                          <a:gd name="connsiteY1" fmla="*/ 185380 h 2549901"/>
                          <a:gd name="connsiteX2" fmla="*/ 1156853 w 1184090"/>
                          <a:gd name="connsiteY2" fmla="*/ 2549901 h 2549901"/>
                          <a:gd name="connsiteX3" fmla="*/ 0 w 1184090"/>
                          <a:gd name="connsiteY3" fmla="*/ 1257383 h 2549901"/>
                          <a:gd name="connsiteX4" fmla="*/ 1028700 w 1184090"/>
                          <a:gd name="connsiteY4" fmla="*/ 5765 h 2549901"/>
                          <a:gd name="connsiteX0" fmla="*/ 6724 w 162114"/>
                          <a:gd name="connsiteY0" fmla="*/ 5765 h 2772418"/>
                          <a:gd name="connsiteX1" fmla="*/ 92486 w 162114"/>
                          <a:gd name="connsiteY1" fmla="*/ 185380 h 2772418"/>
                          <a:gd name="connsiteX2" fmla="*/ 134877 w 162114"/>
                          <a:gd name="connsiteY2" fmla="*/ 2549901 h 2772418"/>
                          <a:gd name="connsiteX3" fmla="*/ 0 w 162114"/>
                          <a:gd name="connsiteY3" fmla="*/ 2772418 h 2772418"/>
                          <a:gd name="connsiteX4" fmla="*/ 6724 w 162114"/>
                          <a:gd name="connsiteY4" fmla="*/ 5765 h 2772418"/>
                          <a:gd name="connsiteX0" fmla="*/ 220 w 155610"/>
                          <a:gd name="connsiteY0" fmla="*/ 5765 h 2709665"/>
                          <a:gd name="connsiteX1" fmla="*/ 85982 w 155610"/>
                          <a:gd name="connsiteY1" fmla="*/ 185380 h 2709665"/>
                          <a:gd name="connsiteX2" fmla="*/ 128373 w 155610"/>
                          <a:gd name="connsiteY2" fmla="*/ 2549901 h 2709665"/>
                          <a:gd name="connsiteX3" fmla="*/ 11425 w 155610"/>
                          <a:gd name="connsiteY3" fmla="*/ 2709665 h 2709665"/>
                          <a:gd name="connsiteX4" fmla="*/ 220 w 155610"/>
                          <a:gd name="connsiteY4" fmla="*/ 5765 h 2709665"/>
                          <a:gd name="connsiteX0" fmla="*/ 469342 w 624732"/>
                          <a:gd name="connsiteY0" fmla="*/ 5765 h 2709665"/>
                          <a:gd name="connsiteX1" fmla="*/ 555104 w 624732"/>
                          <a:gd name="connsiteY1" fmla="*/ 185380 h 2709665"/>
                          <a:gd name="connsiteX2" fmla="*/ 597495 w 624732"/>
                          <a:gd name="connsiteY2" fmla="*/ 2549901 h 2709665"/>
                          <a:gd name="connsiteX3" fmla="*/ 480547 w 624732"/>
                          <a:gd name="connsiteY3" fmla="*/ 2709665 h 2709665"/>
                          <a:gd name="connsiteX4" fmla="*/ 469342 w 624732"/>
                          <a:gd name="connsiteY4" fmla="*/ 5765 h 2709665"/>
                          <a:gd name="connsiteX0" fmla="*/ 948108 w 1103498"/>
                          <a:gd name="connsiteY0" fmla="*/ 5765 h 2709665"/>
                          <a:gd name="connsiteX1" fmla="*/ 1033870 w 1103498"/>
                          <a:gd name="connsiteY1" fmla="*/ 185380 h 2709665"/>
                          <a:gd name="connsiteX2" fmla="*/ 1076261 w 1103498"/>
                          <a:gd name="connsiteY2" fmla="*/ 2549901 h 2709665"/>
                          <a:gd name="connsiteX3" fmla="*/ 959313 w 1103498"/>
                          <a:gd name="connsiteY3" fmla="*/ 2709665 h 2709665"/>
                          <a:gd name="connsiteX4" fmla="*/ 948108 w 1103498"/>
                          <a:gd name="connsiteY4" fmla="*/ 5765 h 2709665"/>
                          <a:gd name="connsiteX0" fmla="*/ 1020643 w 1176033"/>
                          <a:gd name="connsiteY0" fmla="*/ 5765 h 2709665"/>
                          <a:gd name="connsiteX1" fmla="*/ 1106405 w 1176033"/>
                          <a:gd name="connsiteY1" fmla="*/ 185380 h 2709665"/>
                          <a:gd name="connsiteX2" fmla="*/ 1148796 w 1176033"/>
                          <a:gd name="connsiteY2" fmla="*/ 2549901 h 2709665"/>
                          <a:gd name="connsiteX3" fmla="*/ 1031848 w 1176033"/>
                          <a:gd name="connsiteY3" fmla="*/ 2709665 h 2709665"/>
                          <a:gd name="connsiteX4" fmla="*/ 1020643 w 1176033"/>
                          <a:gd name="connsiteY4" fmla="*/ 5765 h 2709665"/>
                          <a:gd name="connsiteX0" fmla="*/ 1013264 w 1168654"/>
                          <a:gd name="connsiteY0" fmla="*/ 5765 h 2709665"/>
                          <a:gd name="connsiteX1" fmla="*/ 1099026 w 1168654"/>
                          <a:gd name="connsiteY1" fmla="*/ 185380 h 2709665"/>
                          <a:gd name="connsiteX2" fmla="*/ 1141417 w 1168654"/>
                          <a:gd name="connsiteY2" fmla="*/ 2549901 h 2709665"/>
                          <a:gd name="connsiteX3" fmla="*/ 1024469 w 1168654"/>
                          <a:gd name="connsiteY3" fmla="*/ 2709665 h 2709665"/>
                          <a:gd name="connsiteX4" fmla="*/ 1013264 w 1168654"/>
                          <a:gd name="connsiteY4" fmla="*/ 5765 h 2709665"/>
                          <a:gd name="connsiteX0" fmla="*/ 1016026 w 1171416"/>
                          <a:gd name="connsiteY0" fmla="*/ 5765 h 2709665"/>
                          <a:gd name="connsiteX1" fmla="*/ 1101788 w 1171416"/>
                          <a:gd name="connsiteY1" fmla="*/ 185380 h 2709665"/>
                          <a:gd name="connsiteX2" fmla="*/ 1144179 w 1171416"/>
                          <a:gd name="connsiteY2" fmla="*/ 2549901 h 2709665"/>
                          <a:gd name="connsiteX3" fmla="*/ 1027231 w 1171416"/>
                          <a:gd name="connsiteY3" fmla="*/ 2709665 h 2709665"/>
                          <a:gd name="connsiteX4" fmla="*/ 1016026 w 1171416"/>
                          <a:gd name="connsiteY4" fmla="*/ 5765 h 2709665"/>
                          <a:gd name="connsiteX0" fmla="*/ 1016026 w 1171416"/>
                          <a:gd name="connsiteY0" fmla="*/ 5765 h 2709665"/>
                          <a:gd name="connsiteX1" fmla="*/ 1101788 w 1171416"/>
                          <a:gd name="connsiteY1" fmla="*/ 185380 h 2709665"/>
                          <a:gd name="connsiteX2" fmla="*/ 1144179 w 1171416"/>
                          <a:gd name="connsiteY2" fmla="*/ 2549901 h 2709665"/>
                          <a:gd name="connsiteX3" fmla="*/ 1027231 w 1171416"/>
                          <a:gd name="connsiteY3" fmla="*/ 2709665 h 2709665"/>
                          <a:gd name="connsiteX4" fmla="*/ 1016026 w 1171416"/>
                          <a:gd name="connsiteY4" fmla="*/ 5765 h 2709665"/>
                          <a:gd name="connsiteX0" fmla="*/ 1016026 w 1173018"/>
                          <a:gd name="connsiteY0" fmla="*/ 5765 h 2709665"/>
                          <a:gd name="connsiteX1" fmla="*/ 1101788 w 1173018"/>
                          <a:gd name="connsiteY1" fmla="*/ 185380 h 2709665"/>
                          <a:gd name="connsiteX2" fmla="*/ 1144179 w 1173018"/>
                          <a:gd name="connsiteY2" fmla="*/ 2549901 h 2709665"/>
                          <a:gd name="connsiteX3" fmla="*/ 1027231 w 1173018"/>
                          <a:gd name="connsiteY3" fmla="*/ 2709665 h 2709665"/>
                          <a:gd name="connsiteX4" fmla="*/ 1016026 w 1173018"/>
                          <a:gd name="connsiteY4" fmla="*/ 5765 h 2709665"/>
                          <a:gd name="connsiteX0" fmla="*/ 1016026 w 1172249"/>
                          <a:gd name="connsiteY0" fmla="*/ 5765 h 2711250"/>
                          <a:gd name="connsiteX1" fmla="*/ 1101788 w 1172249"/>
                          <a:gd name="connsiteY1" fmla="*/ 185380 h 2711250"/>
                          <a:gd name="connsiteX2" fmla="*/ 1144179 w 1172249"/>
                          <a:gd name="connsiteY2" fmla="*/ 2549901 h 2711250"/>
                          <a:gd name="connsiteX3" fmla="*/ 1027231 w 1172249"/>
                          <a:gd name="connsiteY3" fmla="*/ 2709665 h 2711250"/>
                          <a:gd name="connsiteX4" fmla="*/ 1016026 w 1172249"/>
                          <a:gd name="connsiteY4" fmla="*/ 5765 h 2711250"/>
                          <a:gd name="connsiteX0" fmla="*/ 1016026 w 1177312"/>
                          <a:gd name="connsiteY0" fmla="*/ 5765 h 2711152"/>
                          <a:gd name="connsiteX1" fmla="*/ 1101788 w 1177312"/>
                          <a:gd name="connsiteY1" fmla="*/ 185380 h 2711152"/>
                          <a:gd name="connsiteX2" fmla="*/ 1144179 w 1177312"/>
                          <a:gd name="connsiteY2" fmla="*/ 2549901 h 2711152"/>
                          <a:gd name="connsiteX3" fmla="*/ 1027231 w 1177312"/>
                          <a:gd name="connsiteY3" fmla="*/ 2709665 h 2711152"/>
                          <a:gd name="connsiteX4" fmla="*/ 1016026 w 1177312"/>
                          <a:gd name="connsiteY4" fmla="*/ 5765 h 2711152"/>
                          <a:gd name="connsiteX0" fmla="*/ 1016026 w 1175110"/>
                          <a:gd name="connsiteY0" fmla="*/ 5765 h 2712660"/>
                          <a:gd name="connsiteX1" fmla="*/ 1101788 w 1175110"/>
                          <a:gd name="connsiteY1" fmla="*/ 185380 h 2712660"/>
                          <a:gd name="connsiteX2" fmla="*/ 1144179 w 1175110"/>
                          <a:gd name="connsiteY2" fmla="*/ 2549901 h 2712660"/>
                          <a:gd name="connsiteX3" fmla="*/ 1027231 w 1175110"/>
                          <a:gd name="connsiteY3" fmla="*/ 2709665 h 2712660"/>
                          <a:gd name="connsiteX4" fmla="*/ 1016026 w 1175110"/>
                          <a:gd name="connsiteY4" fmla="*/ 5765 h 2712660"/>
                          <a:gd name="connsiteX0" fmla="*/ 1016026 w 1175110"/>
                          <a:gd name="connsiteY0" fmla="*/ 5765 h 2712660"/>
                          <a:gd name="connsiteX1" fmla="*/ 1101788 w 1175110"/>
                          <a:gd name="connsiteY1" fmla="*/ 185380 h 2712660"/>
                          <a:gd name="connsiteX2" fmla="*/ 1144179 w 1175110"/>
                          <a:gd name="connsiteY2" fmla="*/ 2549901 h 2712660"/>
                          <a:gd name="connsiteX3" fmla="*/ 1027231 w 1175110"/>
                          <a:gd name="connsiteY3" fmla="*/ 2709665 h 2712660"/>
                          <a:gd name="connsiteX4" fmla="*/ 1016026 w 1175110"/>
                          <a:gd name="connsiteY4" fmla="*/ 5765 h 2712660"/>
                          <a:gd name="connsiteX0" fmla="*/ 1016026 w 1175110"/>
                          <a:gd name="connsiteY0" fmla="*/ 5765 h 2712660"/>
                          <a:gd name="connsiteX1" fmla="*/ 1101788 w 1175110"/>
                          <a:gd name="connsiteY1" fmla="*/ 185380 h 2712660"/>
                          <a:gd name="connsiteX2" fmla="*/ 1144179 w 1175110"/>
                          <a:gd name="connsiteY2" fmla="*/ 2549901 h 2712660"/>
                          <a:gd name="connsiteX3" fmla="*/ 1027231 w 1175110"/>
                          <a:gd name="connsiteY3" fmla="*/ 2709665 h 2712660"/>
                          <a:gd name="connsiteX4" fmla="*/ 1016026 w 1175110"/>
                          <a:gd name="connsiteY4" fmla="*/ 5765 h 2712660"/>
                          <a:gd name="connsiteX0" fmla="*/ 1016026 w 1171416"/>
                          <a:gd name="connsiteY0" fmla="*/ 5765 h 2712425"/>
                          <a:gd name="connsiteX1" fmla="*/ 1101788 w 1171416"/>
                          <a:gd name="connsiteY1" fmla="*/ 185380 h 2712425"/>
                          <a:gd name="connsiteX2" fmla="*/ 1136559 w 1171416"/>
                          <a:gd name="connsiteY2" fmla="*/ 2538471 h 2712425"/>
                          <a:gd name="connsiteX3" fmla="*/ 1027231 w 1171416"/>
                          <a:gd name="connsiteY3" fmla="*/ 2709665 h 2712425"/>
                          <a:gd name="connsiteX4" fmla="*/ 1016026 w 1171416"/>
                          <a:gd name="connsiteY4" fmla="*/ 5765 h 2712425"/>
                          <a:gd name="connsiteX0" fmla="*/ 1016026 w 1171416"/>
                          <a:gd name="connsiteY0" fmla="*/ 5765 h 2712425"/>
                          <a:gd name="connsiteX1" fmla="*/ 1101788 w 1171416"/>
                          <a:gd name="connsiteY1" fmla="*/ 185380 h 2712425"/>
                          <a:gd name="connsiteX2" fmla="*/ 1136559 w 1171416"/>
                          <a:gd name="connsiteY2" fmla="*/ 2538471 h 2712425"/>
                          <a:gd name="connsiteX3" fmla="*/ 1027231 w 1171416"/>
                          <a:gd name="connsiteY3" fmla="*/ 2709665 h 2712425"/>
                          <a:gd name="connsiteX4" fmla="*/ 1016026 w 1171416"/>
                          <a:gd name="connsiteY4" fmla="*/ 5765 h 2712425"/>
                          <a:gd name="connsiteX0" fmla="*/ 1016026 w 1174222"/>
                          <a:gd name="connsiteY0" fmla="*/ 5765 h 2712291"/>
                          <a:gd name="connsiteX1" fmla="*/ 1101788 w 1174222"/>
                          <a:gd name="connsiteY1" fmla="*/ 185380 h 2712291"/>
                          <a:gd name="connsiteX2" fmla="*/ 1136559 w 1174222"/>
                          <a:gd name="connsiteY2" fmla="*/ 2538471 h 2712291"/>
                          <a:gd name="connsiteX3" fmla="*/ 1027231 w 1174222"/>
                          <a:gd name="connsiteY3" fmla="*/ 2709665 h 2712291"/>
                          <a:gd name="connsiteX4" fmla="*/ 1016026 w 1174222"/>
                          <a:gd name="connsiteY4" fmla="*/ 5765 h 2712291"/>
                          <a:gd name="connsiteX0" fmla="*/ 1016026 w 1174222"/>
                          <a:gd name="connsiteY0" fmla="*/ 5765 h 2712291"/>
                          <a:gd name="connsiteX1" fmla="*/ 1101788 w 1174222"/>
                          <a:gd name="connsiteY1" fmla="*/ 185380 h 2712291"/>
                          <a:gd name="connsiteX2" fmla="*/ 1136559 w 1174222"/>
                          <a:gd name="connsiteY2" fmla="*/ 2538471 h 2712291"/>
                          <a:gd name="connsiteX3" fmla="*/ 1027231 w 1174222"/>
                          <a:gd name="connsiteY3" fmla="*/ 2709665 h 2712291"/>
                          <a:gd name="connsiteX4" fmla="*/ 1016026 w 1174222"/>
                          <a:gd name="connsiteY4" fmla="*/ 5765 h 2712291"/>
                          <a:gd name="connsiteX0" fmla="*/ 1016026 w 1174222"/>
                          <a:gd name="connsiteY0" fmla="*/ 5765 h 2712291"/>
                          <a:gd name="connsiteX1" fmla="*/ 1101788 w 1174222"/>
                          <a:gd name="connsiteY1" fmla="*/ 185380 h 2712291"/>
                          <a:gd name="connsiteX2" fmla="*/ 1136559 w 1174222"/>
                          <a:gd name="connsiteY2" fmla="*/ 2538471 h 2712291"/>
                          <a:gd name="connsiteX3" fmla="*/ 1027231 w 1174222"/>
                          <a:gd name="connsiteY3" fmla="*/ 2709665 h 2712291"/>
                          <a:gd name="connsiteX4" fmla="*/ 1016026 w 1174222"/>
                          <a:gd name="connsiteY4" fmla="*/ 5765 h 2712291"/>
                          <a:gd name="connsiteX0" fmla="*/ 1016026 w 1174222"/>
                          <a:gd name="connsiteY0" fmla="*/ 5765 h 2712291"/>
                          <a:gd name="connsiteX1" fmla="*/ 1101788 w 1174222"/>
                          <a:gd name="connsiteY1" fmla="*/ 185380 h 2712291"/>
                          <a:gd name="connsiteX2" fmla="*/ 1136559 w 1174222"/>
                          <a:gd name="connsiteY2" fmla="*/ 2538471 h 2712291"/>
                          <a:gd name="connsiteX3" fmla="*/ 1027231 w 1174222"/>
                          <a:gd name="connsiteY3" fmla="*/ 2709665 h 2712291"/>
                          <a:gd name="connsiteX4" fmla="*/ 1016026 w 1174222"/>
                          <a:gd name="connsiteY4" fmla="*/ 5765 h 2712291"/>
                          <a:gd name="connsiteX0" fmla="*/ 1016026 w 1174222"/>
                          <a:gd name="connsiteY0" fmla="*/ 5765 h 2712291"/>
                          <a:gd name="connsiteX1" fmla="*/ 1101788 w 1174222"/>
                          <a:gd name="connsiteY1" fmla="*/ 185380 h 2712291"/>
                          <a:gd name="connsiteX2" fmla="*/ 1136559 w 1174222"/>
                          <a:gd name="connsiteY2" fmla="*/ 2538471 h 2712291"/>
                          <a:gd name="connsiteX3" fmla="*/ 1027231 w 1174222"/>
                          <a:gd name="connsiteY3" fmla="*/ 2709665 h 2712291"/>
                          <a:gd name="connsiteX4" fmla="*/ 1016026 w 1174222"/>
                          <a:gd name="connsiteY4" fmla="*/ 5765 h 2712291"/>
                          <a:gd name="connsiteX0" fmla="*/ 1016026 w 1174222"/>
                          <a:gd name="connsiteY0" fmla="*/ 5765 h 2712291"/>
                          <a:gd name="connsiteX1" fmla="*/ 1101788 w 1174222"/>
                          <a:gd name="connsiteY1" fmla="*/ 185380 h 2712291"/>
                          <a:gd name="connsiteX2" fmla="*/ 1136559 w 1174222"/>
                          <a:gd name="connsiteY2" fmla="*/ 2538471 h 2712291"/>
                          <a:gd name="connsiteX3" fmla="*/ 1027231 w 1174222"/>
                          <a:gd name="connsiteY3" fmla="*/ 2709665 h 2712291"/>
                          <a:gd name="connsiteX4" fmla="*/ 1016026 w 1174222"/>
                          <a:gd name="connsiteY4" fmla="*/ 5765 h 2712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4222" h="2712291">
                            <a:moveTo>
                              <a:pt x="1016026" y="5765"/>
                            </a:moveTo>
                            <a:cubicBezTo>
                              <a:pt x="1152382" y="-32334"/>
                              <a:pt x="1239752" y="128773"/>
                              <a:pt x="1101788" y="185380"/>
                            </a:cubicBezTo>
                            <a:cubicBezTo>
                              <a:pt x="-335692" y="722094"/>
                              <a:pt x="158499" y="2329417"/>
                              <a:pt x="1136559" y="2538471"/>
                            </a:cubicBezTo>
                            <a:cubicBezTo>
                              <a:pt x="1219496" y="2599346"/>
                              <a:pt x="1157654" y="2732610"/>
                              <a:pt x="1027231" y="2709665"/>
                            </a:cubicBezTo>
                            <a:cubicBezTo>
                              <a:pt x="-259653" y="2340794"/>
                              <a:pt x="-418775" y="508883"/>
                              <a:pt x="1016026" y="5765"/>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smtClean="0">
                            <a:solidFill>
                              <a:prstClr val="white"/>
                            </a:solidFill>
                            <a:latin typeface="Arial" panose="020B0604020202020204" pitchFamily="34" charset="0"/>
                            <a:cs typeface="Arial" panose="020B0604020202020204" pitchFamily="34" charset="0"/>
                          </a:rPr>
                          <a:t>             </a:t>
                        </a:r>
                        <a:endParaRPr lang="en-US" dirty="0">
                          <a:solidFill>
                            <a:prstClr val="white"/>
                          </a:solidFill>
                          <a:latin typeface="Arial" panose="020B0604020202020204" pitchFamily="34" charset="0"/>
                          <a:cs typeface="Arial" panose="020B0604020202020204" pitchFamily="34" charset="0"/>
                        </a:endParaRPr>
                      </a:p>
                    </p:txBody>
                  </p:sp>
                  <p:sp>
                    <p:nvSpPr>
                      <p:cNvPr id="429" name="Rectangle 35"/>
                      <p:cNvSpPr/>
                      <p:nvPr/>
                    </p:nvSpPr>
                    <p:spPr>
                      <a:xfrm>
                        <a:off x="2591268" y="2556868"/>
                        <a:ext cx="612041" cy="1276609"/>
                      </a:xfrm>
                      <a:custGeom>
                        <a:avLst/>
                        <a:gdLst>
                          <a:gd name="connsiteX0" fmla="*/ 0 w 663794"/>
                          <a:gd name="connsiteY0" fmla="*/ 0 h 663789"/>
                          <a:gd name="connsiteX1" fmla="*/ 663794 w 663794"/>
                          <a:gd name="connsiteY1" fmla="*/ 0 h 663789"/>
                          <a:gd name="connsiteX2" fmla="*/ 663794 w 663794"/>
                          <a:gd name="connsiteY2" fmla="*/ 663789 h 663789"/>
                          <a:gd name="connsiteX3" fmla="*/ 0 w 663794"/>
                          <a:gd name="connsiteY3" fmla="*/ 663789 h 663789"/>
                          <a:gd name="connsiteX4" fmla="*/ 0 w 663794"/>
                          <a:gd name="connsiteY4" fmla="*/ 0 h 663789"/>
                          <a:gd name="connsiteX0" fmla="*/ 0 w 663794"/>
                          <a:gd name="connsiteY0" fmla="*/ 0 h 1260689"/>
                          <a:gd name="connsiteX1" fmla="*/ 663794 w 663794"/>
                          <a:gd name="connsiteY1" fmla="*/ 0 h 1260689"/>
                          <a:gd name="connsiteX2" fmla="*/ 663794 w 663794"/>
                          <a:gd name="connsiteY2" fmla="*/ 663789 h 1260689"/>
                          <a:gd name="connsiteX3" fmla="*/ 38100 w 663794"/>
                          <a:gd name="connsiteY3" fmla="*/ 1260689 h 1260689"/>
                          <a:gd name="connsiteX4" fmla="*/ 0 w 663794"/>
                          <a:gd name="connsiteY4" fmla="*/ 0 h 1260689"/>
                          <a:gd name="connsiteX0" fmla="*/ 273937 w 937731"/>
                          <a:gd name="connsiteY0" fmla="*/ 0 h 1260689"/>
                          <a:gd name="connsiteX1" fmla="*/ 937731 w 937731"/>
                          <a:gd name="connsiteY1" fmla="*/ 0 h 1260689"/>
                          <a:gd name="connsiteX2" fmla="*/ 937731 w 937731"/>
                          <a:gd name="connsiteY2" fmla="*/ 663789 h 1260689"/>
                          <a:gd name="connsiteX3" fmla="*/ 312037 w 937731"/>
                          <a:gd name="connsiteY3" fmla="*/ 1260689 h 1260689"/>
                          <a:gd name="connsiteX4" fmla="*/ 273937 w 937731"/>
                          <a:gd name="connsiteY4" fmla="*/ 0 h 1260689"/>
                          <a:gd name="connsiteX0" fmla="*/ 492034 w 1155828"/>
                          <a:gd name="connsiteY0" fmla="*/ 0 h 1260689"/>
                          <a:gd name="connsiteX1" fmla="*/ 1155828 w 1155828"/>
                          <a:gd name="connsiteY1" fmla="*/ 0 h 1260689"/>
                          <a:gd name="connsiteX2" fmla="*/ 1155828 w 1155828"/>
                          <a:gd name="connsiteY2" fmla="*/ 663789 h 1260689"/>
                          <a:gd name="connsiteX3" fmla="*/ 530134 w 1155828"/>
                          <a:gd name="connsiteY3" fmla="*/ 1260689 h 1260689"/>
                          <a:gd name="connsiteX4" fmla="*/ 492034 w 1155828"/>
                          <a:gd name="connsiteY4" fmla="*/ 0 h 1260689"/>
                          <a:gd name="connsiteX0" fmla="*/ 492034 w 1155828"/>
                          <a:gd name="connsiteY0" fmla="*/ 0 h 1260689"/>
                          <a:gd name="connsiteX1" fmla="*/ 1155828 w 1155828"/>
                          <a:gd name="connsiteY1" fmla="*/ 0 h 1260689"/>
                          <a:gd name="connsiteX2" fmla="*/ 1155828 w 1155828"/>
                          <a:gd name="connsiteY2" fmla="*/ 663789 h 1260689"/>
                          <a:gd name="connsiteX3" fmla="*/ 530134 w 1155828"/>
                          <a:gd name="connsiteY3" fmla="*/ 1260689 h 1260689"/>
                          <a:gd name="connsiteX4" fmla="*/ 492034 w 1155828"/>
                          <a:gd name="connsiteY4" fmla="*/ 0 h 1260689"/>
                          <a:gd name="connsiteX0" fmla="*/ 492034 w 1155828"/>
                          <a:gd name="connsiteY0" fmla="*/ 0 h 1260689"/>
                          <a:gd name="connsiteX1" fmla="*/ 1155828 w 1155828"/>
                          <a:gd name="connsiteY1" fmla="*/ 0 h 1260689"/>
                          <a:gd name="connsiteX2" fmla="*/ 571628 w 1155828"/>
                          <a:gd name="connsiteY2" fmla="*/ 1108289 h 1260689"/>
                          <a:gd name="connsiteX3" fmla="*/ 530134 w 1155828"/>
                          <a:gd name="connsiteY3" fmla="*/ 1260689 h 1260689"/>
                          <a:gd name="connsiteX4" fmla="*/ 492034 w 1155828"/>
                          <a:gd name="connsiteY4" fmla="*/ 0 h 1260689"/>
                          <a:gd name="connsiteX0" fmla="*/ 495696 w 1159490"/>
                          <a:gd name="connsiteY0" fmla="*/ 0 h 1260689"/>
                          <a:gd name="connsiteX1" fmla="*/ 1159490 w 1159490"/>
                          <a:gd name="connsiteY1" fmla="*/ 0 h 1260689"/>
                          <a:gd name="connsiteX2" fmla="*/ 575290 w 1159490"/>
                          <a:gd name="connsiteY2" fmla="*/ 1108289 h 1260689"/>
                          <a:gd name="connsiteX3" fmla="*/ 533796 w 1159490"/>
                          <a:gd name="connsiteY3" fmla="*/ 1260689 h 1260689"/>
                          <a:gd name="connsiteX4" fmla="*/ 495696 w 1159490"/>
                          <a:gd name="connsiteY4" fmla="*/ 0 h 1260689"/>
                          <a:gd name="connsiteX0" fmla="*/ 495696 w 575290"/>
                          <a:gd name="connsiteY0" fmla="*/ 0 h 1260689"/>
                          <a:gd name="connsiteX1" fmla="*/ 559415 w 575290"/>
                          <a:gd name="connsiteY1" fmla="*/ 146050 h 1260689"/>
                          <a:gd name="connsiteX2" fmla="*/ 575290 w 575290"/>
                          <a:gd name="connsiteY2" fmla="*/ 1108289 h 1260689"/>
                          <a:gd name="connsiteX3" fmla="*/ 533796 w 575290"/>
                          <a:gd name="connsiteY3" fmla="*/ 1260689 h 1260689"/>
                          <a:gd name="connsiteX4" fmla="*/ 495696 w 575290"/>
                          <a:gd name="connsiteY4" fmla="*/ 0 h 1260689"/>
                          <a:gd name="connsiteX0" fmla="*/ 495696 w 590366"/>
                          <a:gd name="connsiteY0" fmla="*/ 0 h 1260689"/>
                          <a:gd name="connsiteX1" fmla="*/ 559415 w 590366"/>
                          <a:gd name="connsiteY1" fmla="*/ 146050 h 1260689"/>
                          <a:gd name="connsiteX2" fmla="*/ 575290 w 590366"/>
                          <a:gd name="connsiteY2" fmla="*/ 1108289 h 1260689"/>
                          <a:gd name="connsiteX3" fmla="*/ 533796 w 590366"/>
                          <a:gd name="connsiteY3" fmla="*/ 1260689 h 1260689"/>
                          <a:gd name="connsiteX4" fmla="*/ 495696 w 590366"/>
                          <a:gd name="connsiteY4" fmla="*/ 0 h 1260689"/>
                          <a:gd name="connsiteX0" fmla="*/ 495696 w 600296"/>
                          <a:gd name="connsiteY0" fmla="*/ 2199 h 1262888"/>
                          <a:gd name="connsiteX1" fmla="*/ 559415 w 600296"/>
                          <a:gd name="connsiteY1" fmla="*/ 148249 h 1262888"/>
                          <a:gd name="connsiteX2" fmla="*/ 575290 w 600296"/>
                          <a:gd name="connsiteY2" fmla="*/ 1110488 h 1262888"/>
                          <a:gd name="connsiteX3" fmla="*/ 533796 w 600296"/>
                          <a:gd name="connsiteY3" fmla="*/ 1262888 h 1262888"/>
                          <a:gd name="connsiteX4" fmla="*/ 495696 w 600296"/>
                          <a:gd name="connsiteY4" fmla="*/ 2199 h 1262888"/>
                          <a:gd name="connsiteX0" fmla="*/ 495696 w 600296"/>
                          <a:gd name="connsiteY0" fmla="*/ 2199 h 1262888"/>
                          <a:gd name="connsiteX1" fmla="*/ 559415 w 600296"/>
                          <a:gd name="connsiteY1" fmla="*/ 148249 h 1262888"/>
                          <a:gd name="connsiteX2" fmla="*/ 575290 w 600296"/>
                          <a:gd name="connsiteY2" fmla="*/ 1110488 h 1262888"/>
                          <a:gd name="connsiteX3" fmla="*/ 533796 w 600296"/>
                          <a:gd name="connsiteY3" fmla="*/ 1262888 h 1262888"/>
                          <a:gd name="connsiteX4" fmla="*/ 495696 w 600296"/>
                          <a:gd name="connsiteY4" fmla="*/ 2199 h 1262888"/>
                          <a:gd name="connsiteX0" fmla="*/ 495696 w 600296"/>
                          <a:gd name="connsiteY0" fmla="*/ 2199 h 1262888"/>
                          <a:gd name="connsiteX1" fmla="*/ 559415 w 600296"/>
                          <a:gd name="connsiteY1" fmla="*/ 148249 h 1262888"/>
                          <a:gd name="connsiteX2" fmla="*/ 568940 w 600296"/>
                          <a:gd name="connsiteY2" fmla="*/ 1123188 h 1262888"/>
                          <a:gd name="connsiteX3" fmla="*/ 533796 w 600296"/>
                          <a:gd name="connsiteY3" fmla="*/ 1262888 h 1262888"/>
                          <a:gd name="connsiteX4" fmla="*/ 495696 w 600296"/>
                          <a:gd name="connsiteY4" fmla="*/ 2199 h 1262888"/>
                          <a:gd name="connsiteX0" fmla="*/ 495696 w 600296"/>
                          <a:gd name="connsiteY0" fmla="*/ 2199 h 1262888"/>
                          <a:gd name="connsiteX1" fmla="*/ 559415 w 600296"/>
                          <a:gd name="connsiteY1" fmla="*/ 148249 h 1262888"/>
                          <a:gd name="connsiteX2" fmla="*/ 568940 w 600296"/>
                          <a:gd name="connsiteY2" fmla="*/ 1123188 h 1262888"/>
                          <a:gd name="connsiteX3" fmla="*/ 533796 w 600296"/>
                          <a:gd name="connsiteY3" fmla="*/ 1262888 h 1262888"/>
                          <a:gd name="connsiteX4" fmla="*/ 495696 w 600296"/>
                          <a:gd name="connsiteY4" fmla="*/ 2199 h 1262888"/>
                          <a:gd name="connsiteX0" fmla="*/ 495696 w 600296"/>
                          <a:gd name="connsiteY0" fmla="*/ 2199 h 1275588"/>
                          <a:gd name="connsiteX1" fmla="*/ 559415 w 600296"/>
                          <a:gd name="connsiteY1" fmla="*/ 148249 h 1275588"/>
                          <a:gd name="connsiteX2" fmla="*/ 568940 w 600296"/>
                          <a:gd name="connsiteY2" fmla="*/ 1123188 h 1275588"/>
                          <a:gd name="connsiteX3" fmla="*/ 533796 w 600296"/>
                          <a:gd name="connsiteY3" fmla="*/ 1275588 h 1275588"/>
                          <a:gd name="connsiteX4" fmla="*/ 495696 w 600296"/>
                          <a:gd name="connsiteY4" fmla="*/ 2199 h 1275588"/>
                          <a:gd name="connsiteX0" fmla="*/ 496854 w 601454"/>
                          <a:gd name="connsiteY0" fmla="*/ 2199 h 1275588"/>
                          <a:gd name="connsiteX1" fmla="*/ 560573 w 601454"/>
                          <a:gd name="connsiteY1" fmla="*/ 148249 h 1275588"/>
                          <a:gd name="connsiteX2" fmla="*/ 570098 w 601454"/>
                          <a:gd name="connsiteY2" fmla="*/ 1123188 h 1275588"/>
                          <a:gd name="connsiteX3" fmla="*/ 534954 w 601454"/>
                          <a:gd name="connsiteY3" fmla="*/ 1275588 h 1275588"/>
                          <a:gd name="connsiteX4" fmla="*/ 496854 w 601454"/>
                          <a:gd name="connsiteY4" fmla="*/ 2199 h 1275588"/>
                          <a:gd name="connsiteX0" fmla="*/ 498076 w 602676"/>
                          <a:gd name="connsiteY0" fmla="*/ 2199 h 1275588"/>
                          <a:gd name="connsiteX1" fmla="*/ 561795 w 602676"/>
                          <a:gd name="connsiteY1" fmla="*/ 148249 h 1275588"/>
                          <a:gd name="connsiteX2" fmla="*/ 571320 w 602676"/>
                          <a:gd name="connsiteY2" fmla="*/ 1123188 h 1275588"/>
                          <a:gd name="connsiteX3" fmla="*/ 536176 w 602676"/>
                          <a:gd name="connsiteY3" fmla="*/ 1275588 h 1275588"/>
                          <a:gd name="connsiteX4" fmla="*/ 498076 w 602676"/>
                          <a:gd name="connsiteY4" fmla="*/ 2199 h 1275588"/>
                          <a:gd name="connsiteX0" fmla="*/ 498076 w 602676"/>
                          <a:gd name="connsiteY0" fmla="*/ 2199 h 1275588"/>
                          <a:gd name="connsiteX1" fmla="*/ 561795 w 602676"/>
                          <a:gd name="connsiteY1" fmla="*/ 148249 h 1275588"/>
                          <a:gd name="connsiteX2" fmla="*/ 571320 w 602676"/>
                          <a:gd name="connsiteY2" fmla="*/ 1123188 h 1275588"/>
                          <a:gd name="connsiteX3" fmla="*/ 536176 w 602676"/>
                          <a:gd name="connsiteY3" fmla="*/ 1275588 h 1275588"/>
                          <a:gd name="connsiteX4" fmla="*/ 498076 w 602676"/>
                          <a:gd name="connsiteY4" fmla="*/ 2199 h 1275588"/>
                          <a:gd name="connsiteX0" fmla="*/ 498076 w 607036"/>
                          <a:gd name="connsiteY0" fmla="*/ 2199 h 1275710"/>
                          <a:gd name="connsiteX1" fmla="*/ 561795 w 607036"/>
                          <a:gd name="connsiteY1" fmla="*/ 148249 h 1275710"/>
                          <a:gd name="connsiteX2" fmla="*/ 571320 w 607036"/>
                          <a:gd name="connsiteY2" fmla="*/ 1123188 h 1275710"/>
                          <a:gd name="connsiteX3" fmla="*/ 536176 w 607036"/>
                          <a:gd name="connsiteY3" fmla="*/ 1275588 h 1275710"/>
                          <a:gd name="connsiteX4" fmla="*/ 498076 w 607036"/>
                          <a:gd name="connsiteY4" fmla="*/ 2199 h 1275710"/>
                          <a:gd name="connsiteX0" fmla="*/ 498076 w 607036"/>
                          <a:gd name="connsiteY0" fmla="*/ 2199 h 1275703"/>
                          <a:gd name="connsiteX1" fmla="*/ 561795 w 607036"/>
                          <a:gd name="connsiteY1" fmla="*/ 148249 h 1275703"/>
                          <a:gd name="connsiteX2" fmla="*/ 571320 w 607036"/>
                          <a:gd name="connsiteY2" fmla="*/ 1123188 h 1275703"/>
                          <a:gd name="connsiteX3" fmla="*/ 536176 w 607036"/>
                          <a:gd name="connsiteY3" fmla="*/ 1275588 h 1275703"/>
                          <a:gd name="connsiteX4" fmla="*/ 498076 w 607036"/>
                          <a:gd name="connsiteY4" fmla="*/ 2199 h 1275703"/>
                          <a:gd name="connsiteX0" fmla="*/ 498076 w 611253"/>
                          <a:gd name="connsiteY0" fmla="*/ 2199 h 1275697"/>
                          <a:gd name="connsiteX1" fmla="*/ 561795 w 611253"/>
                          <a:gd name="connsiteY1" fmla="*/ 148249 h 1275697"/>
                          <a:gd name="connsiteX2" fmla="*/ 571320 w 611253"/>
                          <a:gd name="connsiteY2" fmla="*/ 1123188 h 1275697"/>
                          <a:gd name="connsiteX3" fmla="*/ 536176 w 611253"/>
                          <a:gd name="connsiteY3" fmla="*/ 1275588 h 1275697"/>
                          <a:gd name="connsiteX4" fmla="*/ 498076 w 611253"/>
                          <a:gd name="connsiteY4" fmla="*/ 2199 h 1275697"/>
                          <a:gd name="connsiteX0" fmla="*/ 498076 w 612041"/>
                          <a:gd name="connsiteY0" fmla="*/ 2199 h 1276609"/>
                          <a:gd name="connsiteX1" fmla="*/ 561795 w 612041"/>
                          <a:gd name="connsiteY1" fmla="*/ 148249 h 1276609"/>
                          <a:gd name="connsiteX2" fmla="*/ 571320 w 612041"/>
                          <a:gd name="connsiteY2" fmla="*/ 1123188 h 1276609"/>
                          <a:gd name="connsiteX3" fmla="*/ 536176 w 612041"/>
                          <a:gd name="connsiteY3" fmla="*/ 1275588 h 1276609"/>
                          <a:gd name="connsiteX4" fmla="*/ 498076 w 612041"/>
                          <a:gd name="connsiteY4" fmla="*/ 2199 h 1276609"/>
                          <a:gd name="connsiteX0" fmla="*/ 498076 w 612041"/>
                          <a:gd name="connsiteY0" fmla="*/ 2199 h 1276609"/>
                          <a:gd name="connsiteX1" fmla="*/ 561795 w 612041"/>
                          <a:gd name="connsiteY1" fmla="*/ 148249 h 1276609"/>
                          <a:gd name="connsiteX2" fmla="*/ 571320 w 612041"/>
                          <a:gd name="connsiteY2" fmla="*/ 1123188 h 1276609"/>
                          <a:gd name="connsiteX3" fmla="*/ 536176 w 612041"/>
                          <a:gd name="connsiteY3" fmla="*/ 1275588 h 1276609"/>
                          <a:gd name="connsiteX4" fmla="*/ 498076 w 612041"/>
                          <a:gd name="connsiteY4" fmla="*/ 2199 h 1276609"/>
                          <a:gd name="connsiteX0" fmla="*/ 498076 w 612041"/>
                          <a:gd name="connsiteY0" fmla="*/ 2199 h 1276609"/>
                          <a:gd name="connsiteX1" fmla="*/ 561795 w 612041"/>
                          <a:gd name="connsiteY1" fmla="*/ 148249 h 1276609"/>
                          <a:gd name="connsiteX2" fmla="*/ 571320 w 612041"/>
                          <a:gd name="connsiteY2" fmla="*/ 1123188 h 1276609"/>
                          <a:gd name="connsiteX3" fmla="*/ 536176 w 612041"/>
                          <a:gd name="connsiteY3" fmla="*/ 1275588 h 1276609"/>
                          <a:gd name="connsiteX4" fmla="*/ 498076 w 612041"/>
                          <a:gd name="connsiteY4" fmla="*/ 2199 h 1276609"/>
                          <a:gd name="connsiteX0" fmla="*/ 498076 w 612041"/>
                          <a:gd name="connsiteY0" fmla="*/ 2199 h 1276609"/>
                          <a:gd name="connsiteX1" fmla="*/ 561795 w 612041"/>
                          <a:gd name="connsiteY1" fmla="*/ 148249 h 1276609"/>
                          <a:gd name="connsiteX2" fmla="*/ 571320 w 612041"/>
                          <a:gd name="connsiteY2" fmla="*/ 1123188 h 1276609"/>
                          <a:gd name="connsiteX3" fmla="*/ 536176 w 612041"/>
                          <a:gd name="connsiteY3" fmla="*/ 1275588 h 1276609"/>
                          <a:gd name="connsiteX4" fmla="*/ 498076 w 612041"/>
                          <a:gd name="connsiteY4" fmla="*/ 2199 h 1276609"/>
                          <a:gd name="connsiteX0" fmla="*/ 498076 w 612041"/>
                          <a:gd name="connsiteY0" fmla="*/ 2199 h 1276609"/>
                          <a:gd name="connsiteX1" fmla="*/ 561795 w 612041"/>
                          <a:gd name="connsiteY1" fmla="*/ 148249 h 1276609"/>
                          <a:gd name="connsiteX2" fmla="*/ 571320 w 612041"/>
                          <a:gd name="connsiteY2" fmla="*/ 1123188 h 1276609"/>
                          <a:gd name="connsiteX3" fmla="*/ 536176 w 612041"/>
                          <a:gd name="connsiteY3" fmla="*/ 1275588 h 1276609"/>
                          <a:gd name="connsiteX4" fmla="*/ 498076 w 612041"/>
                          <a:gd name="connsiteY4" fmla="*/ 2199 h 1276609"/>
                          <a:gd name="connsiteX0" fmla="*/ 498076 w 612041"/>
                          <a:gd name="connsiteY0" fmla="*/ 2199 h 1276609"/>
                          <a:gd name="connsiteX1" fmla="*/ 561795 w 612041"/>
                          <a:gd name="connsiteY1" fmla="*/ 148249 h 1276609"/>
                          <a:gd name="connsiteX2" fmla="*/ 571320 w 612041"/>
                          <a:gd name="connsiteY2" fmla="*/ 1123188 h 1276609"/>
                          <a:gd name="connsiteX3" fmla="*/ 536176 w 612041"/>
                          <a:gd name="connsiteY3" fmla="*/ 1275588 h 1276609"/>
                          <a:gd name="connsiteX4" fmla="*/ 498076 w 612041"/>
                          <a:gd name="connsiteY4" fmla="*/ 2199 h 1276609"/>
                          <a:gd name="connsiteX0" fmla="*/ 498076 w 612041"/>
                          <a:gd name="connsiteY0" fmla="*/ 2199 h 1276609"/>
                          <a:gd name="connsiteX1" fmla="*/ 561795 w 612041"/>
                          <a:gd name="connsiteY1" fmla="*/ 148249 h 1276609"/>
                          <a:gd name="connsiteX2" fmla="*/ 571320 w 612041"/>
                          <a:gd name="connsiteY2" fmla="*/ 1123188 h 1276609"/>
                          <a:gd name="connsiteX3" fmla="*/ 536176 w 612041"/>
                          <a:gd name="connsiteY3" fmla="*/ 1275588 h 1276609"/>
                          <a:gd name="connsiteX4" fmla="*/ 498076 w 612041"/>
                          <a:gd name="connsiteY4" fmla="*/ 2199 h 1276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041" h="1276609">
                            <a:moveTo>
                              <a:pt x="498076" y="2199"/>
                            </a:moveTo>
                            <a:cubicBezTo>
                              <a:pt x="576466" y="-15793"/>
                              <a:pt x="651680" y="80516"/>
                              <a:pt x="561795" y="148249"/>
                            </a:cubicBezTo>
                            <a:cubicBezTo>
                              <a:pt x="15695" y="279554"/>
                              <a:pt x="69670" y="1007758"/>
                              <a:pt x="571320" y="1123188"/>
                            </a:cubicBezTo>
                            <a:cubicBezTo>
                              <a:pt x="651680" y="1160230"/>
                              <a:pt x="598691" y="1289346"/>
                              <a:pt x="536176" y="1275588"/>
                            </a:cubicBezTo>
                            <a:cubicBezTo>
                              <a:pt x="-152799" y="1118883"/>
                              <a:pt x="-190899" y="187479"/>
                              <a:pt x="498076" y="2199"/>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smtClean="0">
                            <a:solidFill>
                              <a:prstClr val="white"/>
                            </a:solidFill>
                            <a:latin typeface="Arial" panose="020B0604020202020204" pitchFamily="34" charset="0"/>
                            <a:cs typeface="Arial" panose="020B0604020202020204" pitchFamily="34" charset="0"/>
                          </a:rPr>
                          <a:t>             </a:t>
                        </a:r>
                        <a:endParaRPr lang="en-US" dirty="0">
                          <a:solidFill>
                            <a:prstClr val="white"/>
                          </a:solidFill>
                          <a:latin typeface="Arial" panose="020B0604020202020204" pitchFamily="34" charset="0"/>
                          <a:cs typeface="Arial" panose="020B0604020202020204" pitchFamily="34" charset="0"/>
                        </a:endParaRPr>
                      </a:p>
                    </p:txBody>
                  </p:sp>
                </p:grpSp>
              </p:grpSp>
              <p:grpSp>
                <p:nvGrpSpPr>
                  <p:cNvPr id="340" name="Group 339"/>
                  <p:cNvGrpSpPr/>
                  <p:nvPr/>
                </p:nvGrpSpPr>
                <p:grpSpPr>
                  <a:xfrm>
                    <a:off x="3426487" y="1535387"/>
                    <a:ext cx="322864" cy="218534"/>
                    <a:chOff x="111316" y="517420"/>
                    <a:chExt cx="8321841" cy="5632745"/>
                  </a:xfrm>
                  <a:solidFill>
                    <a:schemeClr val="tx1">
                      <a:lumMod val="65000"/>
                      <a:lumOff val="35000"/>
                    </a:schemeClr>
                  </a:solidFill>
                </p:grpSpPr>
                <p:grpSp>
                  <p:nvGrpSpPr>
                    <p:cNvPr id="401" name="Group 400"/>
                    <p:cNvGrpSpPr/>
                    <p:nvPr/>
                  </p:nvGrpSpPr>
                  <p:grpSpPr>
                    <a:xfrm>
                      <a:off x="111316" y="517420"/>
                      <a:ext cx="2875989" cy="2870725"/>
                      <a:chOff x="1322338" y="582926"/>
                      <a:chExt cx="2066542" cy="2062760"/>
                    </a:xfrm>
                    <a:grpFill/>
                  </p:grpSpPr>
                  <p:grpSp>
                    <p:nvGrpSpPr>
                      <p:cNvPr id="414" name="Group 413"/>
                      <p:cNvGrpSpPr/>
                      <p:nvPr/>
                    </p:nvGrpSpPr>
                    <p:grpSpPr>
                      <a:xfrm>
                        <a:off x="1628593" y="1144250"/>
                        <a:ext cx="1400568" cy="914938"/>
                        <a:chOff x="1158301" y="1099515"/>
                        <a:chExt cx="6415978" cy="4191315"/>
                      </a:xfrm>
                      <a:grpFill/>
                    </p:grpSpPr>
                    <p:grpSp>
                      <p:nvGrpSpPr>
                        <p:cNvPr id="416" name="Group 415"/>
                        <p:cNvGrpSpPr/>
                        <p:nvPr/>
                      </p:nvGrpSpPr>
                      <p:grpSpPr>
                        <a:xfrm>
                          <a:off x="3412227" y="1611330"/>
                          <a:ext cx="4162052" cy="3301459"/>
                          <a:chOff x="3412227" y="1611330"/>
                          <a:chExt cx="4162052" cy="3301459"/>
                        </a:xfrm>
                        <a:grpFill/>
                      </p:grpSpPr>
                      <p:grpSp>
                        <p:nvGrpSpPr>
                          <p:cNvPr id="421" name="Group 420"/>
                          <p:cNvGrpSpPr/>
                          <p:nvPr/>
                        </p:nvGrpSpPr>
                        <p:grpSpPr>
                          <a:xfrm>
                            <a:off x="3412227" y="1611330"/>
                            <a:ext cx="4162052" cy="3162202"/>
                            <a:chOff x="3412227" y="1611330"/>
                            <a:chExt cx="4162052" cy="3162202"/>
                          </a:xfrm>
                          <a:grpFill/>
                        </p:grpSpPr>
                        <p:sp>
                          <p:nvSpPr>
                            <p:cNvPr id="423" name="Freeform 422"/>
                            <p:cNvSpPr/>
                            <p:nvPr/>
                          </p:nvSpPr>
                          <p:spPr>
                            <a:xfrm>
                              <a:off x="6757858" y="2699994"/>
                              <a:ext cx="816421" cy="993433"/>
                            </a:xfrm>
                            <a:custGeom>
                              <a:avLst/>
                              <a:gdLst>
                                <a:gd name="connsiteX0" fmla="*/ 0 w 816421"/>
                                <a:gd name="connsiteY0" fmla="*/ 0 h 993433"/>
                                <a:gd name="connsiteX1" fmla="*/ 650846 w 816421"/>
                                <a:gd name="connsiteY1" fmla="*/ 0 h 993433"/>
                                <a:gd name="connsiteX2" fmla="*/ 816421 w 816421"/>
                                <a:gd name="connsiteY2" fmla="*/ 165575 h 993433"/>
                                <a:gd name="connsiteX3" fmla="*/ 816421 w 816421"/>
                                <a:gd name="connsiteY3" fmla="*/ 827858 h 993433"/>
                                <a:gd name="connsiteX4" fmla="*/ 650846 w 816421"/>
                                <a:gd name="connsiteY4" fmla="*/ 993433 h 993433"/>
                                <a:gd name="connsiteX5" fmla="*/ 0 w 816421"/>
                                <a:gd name="connsiteY5" fmla="*/ 993433 h 993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6421" h="993433">
                                  <a:moveTo>
                                    <a:pt x="0" y="0"/>
                                  </a:moveTo>
                                  <a:lnTo>
                                    <a:pt x="650846" y="0"/>
                                  </a:lnTo>
                                  <a:cubicBezTo>
                                    <a:pt x="742291" y="0"/>
                                    <a:pt x="816421" y="74130"/>
                                    <a:pt x="816421" y="165575"/>
                                  </a:cubicBezTo>
                                  <a:lnTo>
                                    <a:pt x="816421" y="827858"/>
                                  </a:lnTo>
                                  <a:cubicBezTo>
                                    <a:pt x="816421" y="919303"/>
                                    <a:pt x="742291" y="993433"/>
                                    <a:pt x="650846" y="993433"/>
                                  </a:cubicBezTo>
                                  <a:lnTo>
                                    <a:pt x="0" y="99343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smtClean="0">
                                  <a:solidFill>
                                    <a:prstClr val="white"/>
                                  </a:solidFill>
                                  <a:latin typeface="Arial" panose="020B0604020202020204" pitchFamily="34" charset="0"/>
                                  <a:cs typeface="Arial" panose="020B0604020202020204" pitchFamily="34" charset="0"/>
                                </a:rPr>
                                <a:t>             </a:t>
                              </a:r>
                              <a:endParaRPr lang="en-US" dirty="0">
                                <a:solidFill>
                                  <a:prstClr val="white"/>
                                </a:solidFill>
                                <a:latin typeface="Arial" panose="020B0604020202020204" pitchFamily="34" charset="0"/>
                                <a:cs typeface="Arial" panose="020B0604020202020204" pitchFamily="34" charset="0"/>
                              </a:endParaRPr>
                            </a:p>
                          </p:txBody>
                        </p:sp>
                        <p:sp>
                          <p:nvSpPr>
                            <p:cNvPr id="424" name="Rectangle 26"/>
                            <p:cNvSpPr/>
                            <p:nvPr/>
                          </p:nvSpPr>
                          <p:spPr>
                            <a:xfrm>
                              <a:off x="3412227" y="1611330"/>
                              <a:ext cx="3201254" cy="3162202"/>
                            </a:xfrm>
                            <a:custGeom>
                              <a:avLst/>
                              <a:gdLst>
                                <a:gd name="connsiteX0" fmla="*/ 0 w 663794"/>
                                <a:gd name="connsiteY0" fmla="*/ 0 h 988695"/>
                                <a:gd name="connsiteX1" fmla="*/ 663794 w 663794"/>
                                <a:gd name="connsiteY1" fmla="*/ 0 h 988695"/>
                                <a:gd name="connsiteX2" fmla="*/ 663794 w 663794"/>
                                <a:gd name="connsiteY2" fmla="*/ 988695 h 988695"/>
                                <a:gd name="connsiteX3" fmla="*/ 0 w 663794"/>
                                <a:gd name="connsiteY3" fmla="*/ 988695 h 988695"/>
                                <a:gd name="connsiteX4" fmla="*/ 0 w 663794"/>
                                <a:gd name="connsiteY4" fmla="*/ 0 h 988695"/>
                                <a:gd name="connsiteX0" fmla="*/ 0 w 3201254"/>
                                <a:gd name="connsiteY0" fmla="*/ 0 h 2078355"/>
                                <a:gd name="connsiteX1" fmla="*/ 3201254 w 3201254"/>
                                <a:gd name="connsiteY1" fmla="*/ 1089660 h 2078355"/>
                                <a:gd name="connsiteX2" fmla="*/ 3201254 w 3201254"/>
                                <a:gd name="connsiteY2" fmla="*/ 2078355 h 2078355"/>
                                <a:gd name="connsiteX3" fmla="*/ 2537460 w 3201254"/>
                                <a:gd name="connsiteY3" fmla="*/ 2078355 h 2078355"/>
                                <a:gd name="connsiteX4" fmla="*/ 0 w 3201254"/>
                                <a:gd name="connsiteY4" fmla="*/ 0 h 2078355"/>
                                <a:gd name="connsiteX0" fmla="*/ 0 w 3201254"/>
                                <a:gd name="connsiteY0" fmla="*/ 0 h 3152775"/>
                                <a:gd name="connsiteX1" fmla="*/ 3201254 w 3201254"/>
                                <a:gd name="connsiteY1" fmla="*/ 1089660 h 3152775"/>
                                <a:gd name="connsiteX2" fmla="*/ 3201254 w 3201254"/>
                                <a:gd name="connsiteY2" fmla="*/ 2078355 h 3152775"/>
                                <a:gd name="connsiteX3" fmla="*/ 0 w 3201254"/>
                                <a:gd name="connsiteY3" fmla="*/ 3152775 h 3152775"/>
                                <a:gd name="connsiteX4" fmla="*/ 0 w 3201254"/>
                                <a:gd name="connsiteY4" fmla="*/ 0 h 3152775"/>
                                <a:gd name="connsiteX0" fmla="*/ 0 w 3201254"/>
                                <a:gd name="connsiteY0" fmla="*/ 0 h 3162202"/>
                                <a:gd name="connsiteX1" fmla="*/ 3201254 w 3201254"/>
                                <a:gd name="connsiteY1" fmla="*/ 1089660 h 3162202"/>
                                <a:gd name="connsiteX2" fmla="*/ 3201254 w 3201254"/>
                                <a:gd name="connsiteY2" fmla="*/ 2078355 h 3162202"/>
                                <a:gd name="connsiteX3" fmla="*/ 0 w 3201254"/>
                                <a:gd name="connsiteY3" fmla="*/ 3162202 h 3162202"/>
                                <a:gd name="connsiteX4" fmla="*/ 0 w 3201254"/>
                                <a:gd name="connsiteY4" fmla="*/ 0 h 3162202"/>
                                <a:gd name="connsiteX0" fmla="*/ 0 w 3201254"/>
                                <a:gd name="connsiteY0" fmla="*/ 0 h 3162202"/>
                                <a:gd name="connsiteX1" fmla="*/ 3201254 w 3201254"/>
                                <a:gd name="connsiteY1" fmla="*/ 1089660 h 3162202"/>
                                <a:gd name="connsiteX2" fmla="*/ 3201254 w 3201254"/>
                                <a:gd name="connsiteY2" fmla="*/ 2078355 h 3162202"/>
                                <a:gd name="connsiteX3" fmla="*/ 0 w 3201254"/>
                                <a:gd name="connsiteY3" fmla="*/ 3162202 h 3162202"/>
                                <a:gd name="connsiteX4" fmla="*/ 0 w 3201254"/>
                                <a:gd name="connsiteY4" fmla="*/ 0 h 3162202"/>
                                <a:gd name="connsiteX0" fmla="*/ 0 w 3201254"/>
                                <a:gd name="connsiteY0" fmla="*/ 0 h 3162202"/>
                                <a:gd name="connsiteX1" fmla="*/ 3201254 w 3201254"/>
                                <a:gd name="connsiteY1" fmla="*/ 1089660 h 3162202"/>
                                <a:gd name="connsiteX2" fmla="*/ 3201254 w 3201254"/>
                                <a:gd name="connsiteY2" fmla="*/ 2078355 h 3162202"/>
                                <a:gd name="connsiteX3" fmla="*/ 0 w 3201254"/>
                                <a:gd name="connsiteY3" fmla="*/ 3162202 h 3162202"/>
                                <a:gd name="connsiteX4" fmla="*/ 0 w 3201254"/>
                                <a:gd name="connsiteY4" fmla="*/ 0 h 3162202"/>
                                <a:gd name="connsiteX0" fmla="*/ 0 w 3201254"/>
                                <a:gd name="connsiteY0" fmla="*/ 0 h 3162202"/>
                                <a:gd name="connsiteX1" fmla="*/ 3201254 w 3201254"/>
                                <a:gd name="connsiteY1" fmla="*/ 1089660 h 3162202"/>
                                <a:gd name="connsiteX2" fmla="*/ 3201254 w 3201254"/>
                                <a:gd name="connsiteY2" fmla="*/ 2078355 h 3162202"/>
                                <a:gd name="connsiteX3" fmla="*/ 0 w 3201254"/>
                                <a:gd name="connsiteY3" fmla="*/ 3162202 h 3162202"/>
                                <a:gd name="connsiteX4" fmla="*/ 0 w 3201254"/>
                                <a:gd name="connsiteY4" fmla="*/ 0 h 3162202"/>
                                <a:gd name="connsiteX0" fmla="*/ 0 w 3201254"/>
                                <a:gd name="connsiteY0" fmla="*/ 0 h 3162202"/>
                                <a:gd name="connsiteX1" fmla="*/ 3201254 w 3201254"/>
                                <a:gd name="connsiteY1" fmla="*/ 1089660 h 3162202"/>
                                <a:gd name="connsiteX2" fmla="*/ 3201254 w 3201254"/>
                                <a:gd name="connsiteY2" fmla="*/ 2078355 h 3162202"/>
                                <a:gd name="connsiteX3" fmla="*/ 0 w 3201254"/>
                                <a:gd name="connsiteY3" fmla="*/ 3162202 h 3162202"/>
                                <a:gd name="connsiteX4" fmla="*/ 0 w 3201254"/>
                                <a:gd name="connsiteY4" fmla="*/ 0 h 3162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1254" h="3162202">
                                  <a:moveTo>
                                    <a:pt x="0" y="0"/>
                                  </a:moveTo>
                                  <a:cubicBezTo>
                                    <a:pt x="949250" y="561183"/>
                                    <a:pt x="2275571" y="962111"/>
                                    <a:pt x="3201254" y="1089660"/>
                                  </a:cubicBezTo>
                                  <a:lnTo>
                                    <a:pt x="3201254" y="2078355"/>
                                  </a:lnTo>
                                  <a:cubicBezTo>
                                    <a:pt x="2577228" y="2128552"/>
                                    <a:pt x="1029378" y="2555823"/>
                                    <a:pt x="0" y="3162202"/>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smtClean="0">
                                  <a:solidFill>
                                    <a:prstClr val="white"/>
                                  </a:solidFill>
                                  <a:latin typeface="Arial" panose="020B0604020202020204" pitchFamily="34" charset="0"/>
                                  <a:cs typeface="Arial" panose="020B0604020202020204" pitchFamily="34" charset="0"/>
                                </a:rPr>
                                <a:t>             </a:t>
                              </a:r>
                              <a:endParaRPr lang="en-US" dirty="0">
                                <a:solidFill>
                                  <a:prstClr val="white"/>
                                </a:solidFill>
                                <a:latin typeface="Arial" panose="020B0604020202020204" pitchFamily="34" charset="0"/>
                                <a:cs typeface="Arial" panose="020B0604020202020204" pitchFamily="34" charset="0"/>
                              </a:endParaRPr>
                            </a:p>
                          </p:txBody>
                        </p:sp>
                      </p:grpSp>
                      <p:sp>
                        <p:nvSpPr>
                          <p:cNvPr id="422" name="Freeform 421"/>
                          <p:cNvSpPr/>
                          <p:nvPr/>
                        </p:nvSpPr>
                        <p:spPr>
                          <a:xfrm rot="20858504">
                            <a:off x="5981980" y="3926127"/>
                            <a:ext cx="500001" cy="986662"/>
                          </a:xfrm>
                          <a:custGeom>
                            <a:avLst/>
                            <a:gdLst>
                              <a:gd name="connsiteX0" fmla="*/ 500001 w 500001"/>
                              <a:gd name="connsiteY0" fmla="*/ 808 h 986662"/>
                              <a:gd name="connsiteX1" fmla="*/ 500001 w 500001"/>
                              <a:gd name="connsiteY1" fmla="*/ 848487 h 986662"/>
                              <a:gd name="connsiteX2" fmla="*/ 361826 w 500001"/>
                              <a:gd name="connsiteY2" fmla="*/ 986662 h 986662"/>
                              <a:gd name="connsiteX3" fmla="*/ 138175 w 500001"/>
                              <a:gd name="connsiteY3" fmla="*/ 986662 h 986662"/>
                              <a:gd name="connsiteX4" fmla="*/ 0 w 500001"/>
                              <a:gd name="connsiteY4" fmla="*/ 848487 h 986662"/>
                              <a:gd name="connsiteX5" fmla="*/ 0 w 500001"/>
                              <a:gd name="connsiteY5" fmla="*/ 7882 h 986662"/>
                              <a:gd name="connsiteX6" fmla="*/ 78545 w 500001"/>
                              <a:gd name="connsiteY6" fmla="*/ 4638 h 986662"/>
                              <a:gd name="connsiteX7" fmla="*/ 316680 w 500001"/>
                              <a:gd name="connsiteY7" fmla="*/ 0 h 98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01" h="986662">
                                <a:moveTo>
                                  <a:pt x="500001" y="808"/>
                                </a:moveTo>
                                <a:lnTo>
                                  <a:pt x="500001" y="848487"/>
                                </a:lnTo>
                                <a:cubicBezTo>
                                  <a:pt x="500001" y="924799"/>
                                  <a:pt x="438138" y="986662"/>
                                  <a:pt x="361826" y="986662"/>
                                </a:cubicBezTo>
                                <a:lnTo>
                                  <a:pt x="138175" y="986662"/>
                                </a:lnTo>
                                <a:cubicBezTo>
                                  <a:pt x="61863" y="986662"/>
                                  <a:pt x="0" y="924799"/>
                                  <a:pt x="0" y="848487"/>
                                </a:cubicBezTo>
                                <a:lnTo>
                                  <a:pt x="0" y="7882"/>
                                </a:lnTo>
                                <a:lnTo>
                                  <a:pt x="78545" y="4638"/>
                                </a:lnTo>
                                <a:cubicBezTo>
                                  <a:pt x="160548" y="2134"/>
                                  <a:pt x="240068" y="599"/>
                                  <a:pt x="31668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smtClean="0">
                                <a:solidFill>
                                  <a:prstClr val="white"/>
                                </a:solidFill>
                                <a:latin typeface="Arial" panose="020B0604020202020204" pitchFamily="34" charset="0"/>
                                <a:cs typeface="Arial" panose="020B0604020202020204" pitchFamily="34" charset="0"/>
                              </a:rPr>
                              <a:t>             </a:t>
                            </a:r>
                            <a:endParaRPr lang="en-US" dirty="0">
                              <a:solidFill>
                                <a:prstClr val="white"/>
                              </a:solidFill>
                              <a:latin typeface="Arial" panose="020B0604020202020204" pitchFamily="34" charset="0"/>
                              <a:cs typeface="Arial" panose="020B0604020202020204" pitchFamily="34" charset="0"/>
                            </a:endParaRPr>
                          </a:p>
                        </p:txBody>
                      </p:sp>
                    </p:grpSp>
                    <p:grpSp>
                      <p:nvGrpSpPr>
                        <p:cNvPr id="417" name="Group 416"/>
                        <p:cNvGrpSpPr/>
                        <p:nvPr/>
                      </p:nvGrpSpPr>
                      <p:grpSpPr>
                        <a:xfrm>
                          <a:off x="1158301" y="1099515"/>
                          <a:ext cx="2045008" cy="4191315"/>
                          <a:chOff x="1158301" y="1099515"/>
                          <a:chExt cx="2045008" cy="4191315"/>
                        </a:xfrm>
                        <a:grpFill/>
                      </p:grpSpPr>
                      <p:sp>
                        <p:nvSpPr>
                          <p:cNvPr id="418" name="Rectangle 32"/>
                          <p:cNvSpPr/>
                          <p:nvPr/>
                        </p:nvSpPr>
                        <p:spPr>
                          <a:xfrm>
                            <a:off x="1158301" y="1099515"/>
                            <a:ext cx="1720922" cy="4191315"/>
                          </a:xfrm>
                          <a:custGeom>
                            <a:avLst/>
                            <a:gdLst>
                              <a:gd name="connsiteX0" fmla="*/ 0 w 4325027"/>
                              <a:gd name="connsiteY0" fmla="*/ 0 h 4368238"/>
                              <a:gd name="connsiteX1" fmla="*/ 4325027 w 4325027"/>
                              <a:gd name="connsiteY1" fmla="*/ 0 h 4368238"/>
                              <a:gd name="connsiteX2" fmla="*/ 4325027 w 4325027"/>
                              <a:gd name="connsiteY2" fmla="*/ 4368238 h 4368238"/>
                              <a:gd name="connsiteX3" fmla="*/ 0 w 4325027"/>
                              <a:gd name="connsiteY3" fmla="*/ 4368238 h 4368238"/>
                              <a:gd name="connsiteX4" fmla="*/ 0 w 4325027"/>
                              <a:gd name="connsiteY4" fmla="*/ 0 h 4368238"/>
                              <a:gd name="connsiteX0" fmla="*/ 1511300 w 4325027"/>
                              <a:gd name="connsiteY0" fmla="*/ 101600 h 4368238"/>
                              <a:gd name="connsiteX1" fmla="*/ 4325027 w 4325027"/>
                              <a:gd name="connsiteY1" fmla="*/ 0 h 4368238"/>
                              <a:gd name="connsiteX2" fmla="*/ 4325027 w 4325027"/>
                              <a:gd name="connsiteY2" fmla="*/ 4368238 h 4368238"/>
                              <a:gd name="connsiteX3" fmla="*/ 0 w 4325027"/>
                              <a:gd name="connsiteY3" fmla="*/ 4368238 h 4368238"/>
                              <a:gd name="connsiteX4" fmla="*/ 1511300 w 4325027"/>
                              <a:gd name="connsiteY4" fmla="*/ 101600 h 4368238"/>
                              <a:gd name="connsiteX0" fmla="*/ 0 w 2813727"/>
                              <a:gd name="connsiteY0" fmla="*/ 101600 h 4368238"/>
                              <a:gd name="connsiteX1" fmla="*/ 2813727 w 2813727"/>
                              <a:gd name="connsiteY1" fmla="*/ 0 h 4368238"/>
                              <a:gd name="connsiteX2" fmla="*/ 2813727 w 2813727"/>
                              <a:gd name="connsiteY2" fmla="*/ 4368238 h 4368238"/>
                              <a:gd name="connsiteX3" fmla="*/ 0 w 2813727"/>
                              <a:gd name="connsiteY3" fmla="*/ 4253938 h 4368238"/>
                              <a:gd name="connsiteX4" fmla="*/ 0 w 2813727"/>
                              <a:gd name="connsiteY4" fmla="*/ 101600 h 4368238"/>
                              <a:gd name="connsiteX0" fmla="*/ 807155 w 3620882"/>
                              <a:gd name="connsiteY0" fmla="*/ 101600 h 4368238"/>
                              <a:gd name="connsiteX1" fmla="*/ 3620882 w 3620882"/>
                              <a:gd name="connsiteY1" fmla="*/ 0 h 4368238"/>
                              <a:gd name="connsiteX2" fmla="*/ 3620882 w 3620882"/>
                              <a:gd name="connsiteY2" fmla="*/ 4368238 h 4368238"/>
                              <a:gd name="connsiteX3" fmla="*/ 807155 w 3620882"/>
                              <a:gd name="connsiteY3" fmla="*/ 4253938 h 4368238"/>
                              <a:gd name="connsiteX4" fmla="*/ 807155 w 3620882"/>
                              <a:gd name="connsiteY4" fmla="*/ 101600 h 4368238"/>
                              <a:gd name="connsiteX0" fmla="*/ 1362075 w 4175802"/>
                              <a:gd name="connsiteY0" fmla="*/ 101600 h 4368238"/>
                              <a:gd name="connsiteX1" fmla="*/ 4175802 w 4175802"/>
                              <a:gd name="connsiteY1" fmla="*/ 0 h 4368238"/>
                              <a:gd name="connsiteX2" fmla="*/ 4175802 w 4175802"/>
                              <a:gd name="connsiteY2" fmla="*/ 4368238 h 4368238"/>
                              <a:gd name="connsiteX3" fmla="*/ 1362075 w 4175802"/>
                              <a:gd name="connsiteY3" fmla="*/ 4253938 h 4368238"/>
                              <a:gd name="connsiteX4" fmla="*/ 1362075 w 4175802"/>
                              <a:gd name="connsiteY4" fmla="*/ 101600 h 4368238"/>
                              <a:gd name="connsiteX0" fmla="*/ 1478580 w 4292307"/>
                              <a:gd name="connsiteY0" fmla="*/ 101600 h 4368238"/>
                              <a:gd name="connsiteX1" fmla="*/ 4292307 w 4292307"/>
                              <a:gd name="connsiteY1" fmla="*/ 0 h 4368238"/>
                              <a:gd name="connsiteX2" fmla="*/ 4292307 w 4292307"/>
                              <a:gd name="connsiteY2" fmla="*/ 4368238 h 4368238"/>
                              <a:gd name="connsiteX3" fmla="*/ 1478580 w 4292307"/>
                              <a:gd name="connsiteY3" fmla="*/ 4253938 h 4368238"/>
                              <a:gd name="connsiteX4" fmla="*/ 1478580 w 4292307"/>
                              <a:gd name="connsiteY4" fmla="*/ 101600 h 4368238"/>
                              <a:gd name="connsiteX0" fmla="*/ 1515432 w 4329159"/>
                              <a:gd name="connsiteY0" fmla="*/ 101600 h 4368238"/>
                              <a:gd name="connsiteX1" fmla="*/ 4329159 w 4329159"/>
                              <a:gd name="connsiteY1" fmla="*/ 0 h 4368238"/>
                              <a:gd name="connsiteX2" fmla="*/ 4329159 w 4329159"/>
                              <a:gd name="connsiteY2" fmla="*/ 4368238 h 4368238"/>
                              <a:gd name="connsiteX3" fmla="*/ 1515432 w 4329159"/>
                              <a:gd name="connsiteY3" fmla="*/ 4253938 h 4368238"/>
                              <a:gd name="connsiteX4" fmla="*/ 1515432 w 4329159"/>
                              <a:gd name="connsiteY4" fmla="*/ 101600 h 4368238"/>
                              <a:gd name="connsiteX0" fmla="*/ 1515432 w 4329159"/>
                              <a:gd name="connsiteY0" fmla="*/ 101600 h 4368238"/>
                              <a:gd name="connsiteX1" fmla="*/ 4329159 w 4329159"/>
                              <a:gd name="connsiteY1" fmla="*/ 0 h 4368238"/>
                              <a:gd name="connsiteX2" fmla="*/ 4329159 w 4329159"/>
                              <a:gd name="connsiteY2" fmla="*/ 4368238 h 4368238"/>
                              <a:gd name="connsiteX3" fmla="*/ 1515432 w 4329159"/>
                              <a:gd name="connsiteY3" fmla="*/ 4292038 h 4368238"/>
                              <a:gd name="connsiteX4" fmla="*/ 1515432 w 4329159"/>
                              <a:gd name="connsiteY4" fmla="*/ 101600 h 4368238"/>
                              <a:gd name="connsiteX0" fmla="*/ 1515432 w 4329159"/>
                              <a:gd name="connsiteY0" fmla="*/ 101600 h 4368238"/>
                              <a:gd name="connsiteX1" fmla="*/ 4329159 w 4329159"/>
                              <a:gd name="connsiteY1" fmla="*/ 0 h 4368238"/>
                              <a:gd name="connsiteX2" fmla="*/ 4329159 w 4329159"/>
                              <a:gd name="connsiteY2" fmla="*/ 4368238 h 4368238"/>
                              <a:gd name="connsiteX3" fmla="*/ 1515432 w 4329159"/>
                              <a:gd name="connsiteY3" fmla="*/ 4253938 h 4368238"/>
                              <a:gd name="connsiteX4" fmla="*/ 1515432 w 4329159"/>
                              <a:gd name="connsiteY4" fmla="*/ 101600 h 4368238"/>
                              <a:gd name="connsiteX0" fmla="*/ 1515432 w 4329159"/>
                              <a:gd name="connsiteY0" fmla="*/ 101600 h 4368238"/>
                              <a:gd name="connsiteX1" fmla="*/ 4329159 w 4329159"/>
                              <a:gd name="connsiteY1" fmla="*/ 0 h 4368238"/>
                              <a:gd name="connsiteX2" fmla="*/ 4329159 w 4329159"/>
                              <a:gd name="connsiteY2" fmla="*/ 4368238 h 4368238"/>
                              <a:gd name="connsiteX3" fmla="*/ 1515432 w 4329159"/>
                              <a:gd name="connsiteY3" fmla="*/ 4253938 h 4368238"/>
                              <a:gd name="connsiteX4" fmla="*/ 1515432 w 4329159"/>
                              <a:gd name="connsiteY4" fmla="*/ 101600 h 4368238"/>
                              <a:gd name="connsiteX0" fmla="*/ 1515432 w 4329159"/>
                              <a:gd name="connsiteY0" fmla="*/ 101600 h 4253938"/>
                              <a:gd name="connsiteX1" fmla="*/ 4329159 w 4329159"/>
                              <a:gd name="connsiteY1" fmla="*/ 0 h 4253938"/>
                              <a:gd name="connsiteX2" fmla="*/ 1662159 w 4329159"/>
                              <a:gd name="connsiteY2" fmla="*/ 4025338 h 4253938"/>
                              <a:gd name="connsiteX3" fmla="*/ 1515432 w 4329159"/>
                              <a:gd name="connsiteY3" fmla="*/ 4253938 h 4253938"/>
                              <a:gd name="connsiteX4" fmla="*/ 1515432 w 4329159"/>
                              <a:gd name="connsiteY4" fmla="*/ 101600 h 4253938"/>
                              <a:gd name="connsiteX0" fmla="*/ 1515432 w 1662159"/>
                              <a:gd name="connsiteY0" fmla="*/ 0 h 4152338"/>
                              <a:gd name="connsiteX1" fmla="*/ 1636759 w 1662159"/>
                              <a:gd name="connsiteY1" fmla="*/ 190500 h 4152338"/>
                              <a:gd name="connsiteX2" fmla="*/ 1662159 w 1662159"/>
                              <a:gd name="connsiteY2" fmla="*/ 3923738 h 4152338"/>
                              <a:gd name="connsiteX3" fmla="*/ 1515432 w 1662159"/>
                              <a:gd name="connsiteY3" fmla="*/ 4152338 h 4152338"/>
                              <a:gd name="connsiteX4" fmla="*/ 1515432 w 1662159"/>
                              <a:gd name="connsiteY4" fmla="*/ 0 h 4152338"/>
                              <a:gd name="connsiteX0" fmla="*/ 1515432 w 1636759"/>
                              <a:gd name="connsiteY0" fmla="*/ 0 h 4152338"/>
                              <a:gd name="connsiteX1" fmla="*/ 1636759 w 1636759"/>
                              <a:gd name="connsiteY1" fmla="*/ 190500 h 4152338"/>
                              <a:gd name="connsiteX2" fmla="*/ 1628705 w 1636759"/>
                              <a:gd name="connsiteY2" fmla="*/ 3946041 h 4152338"/>
                              <a:gd name="connsiteX3" fmla="*/ 1515432 w 1636759"/>
                              <a:gd name="connsiteY3" fmla="*/ 4152338 h 4152338"/>
                              <a:gd name="connsiteX4" fmla="*/ 1515432 w 1636759"/>
                              <a:gd name="connsiteY4" fmla="*/ 0 h 4152338"/>
                              <a:gd name="connsiteX0" fmla="*/ 1515432 w 1726504"/>
                              <a:gd name="connsiteY0" fmla="*/ 0 h 4152338"/>
                              <a:gd name="connsiteX1" fmla="*/ 1636759 w 1726504"/>
                              <a:gd name="connsiteY1" fmla="*/ 190500 h 4152338"/>
                              <a:gd name="connsiteX2" fmla="*/ 1628705 w 1726504"/>
                              <a:gd name="connsiteY2" fmla="*/ 3946041 h 4152338"/>
                              <a:gd name="connsiteX3" fmla="*/ 1515432 w 1726504"/>
                              <a:gd name="connsiteY3" fmla="*/ 4152338 h 4152338"/>
                              <a:gd name="connsiteX4" fmla="*/ 1515432 w 1726504"/>
                              <a:gd name="connsiteY4" fmla="*/ 0 h 4152338"/>
                              <a:gd name="connsiteX0" fmla="*/ 1517362 w 1727750"/>
                              <a:gd name="connsiteY0" fmla="*/ 0 h 4159772"/>
                              <a:gd name="connsiteX1" fmla="*/ 1638689 w 1727750"/>
                              <a:gd name="connsiteY1" fmla="*/ 190500 h 4159772"/>
                              <a:gd name="connsiteX2" fmla="*/ 1630635 w 1727750"/>
                              <a:gd name="connsiteY2" fmla="*/ 3946041 h 4159772"/>
                              <a:gd name="connsiteX3" fmla="*/ 1513645 w 1727750"/>
                              <a:gd name="connsiteY3" fmla="*/ 4159772 h 4159772"/>
                              <a:gd name="connsiteX4" fmla="*/ 1517362 w 1727750"/>
                              <a:gd name="connsiteY4" fmla="*/ 0 h 4159772"/>
                              <a:gd name="connsiteX0" fmla="*/ 1517362 w 1744903"/>
                              <a:gd name="connsiteY0" fmla="*/ 0 h 4170530"/>
                              <a:gd name="connsiteX1" fmla="*/ 1638689 w 1744903"/>
                              <a:gd name="connsiteY1" fmla="*/ 190500 h 4170530"/>
                              <a:gd name="connsiteX2" fmla="*/ 1630635 w 1744903"/>
                              <a:gd name="connsiteY2" fmla="*/ 3946041 h 4170530"/>
                              <a:gd name="connsiteX3" fmla="*/ 1513645 w 1744903"/>
                              <a:gd name="connsiteY3" fmla="*/ 4159772 h 4170530"/>
                              <a:gd name="connsiteX4" fmla="*/ 1517362 w 1744903"/>
                              <a:gd name="connsiteY4" fmla="*/ 0 h 4170530"/>
                              <a:gd name="connsiteX0" fmla="*/ 1517362 w 1750572"/>
                              <a:gd name="connsiteY0" fmla="*/ 0 h 4170822"/>
                              <a:gd name="connsiteX1" fmla="*/ 1638689 w 1750572"/>
                              <a:gd name="connsiteY1" fmla="*/ 190500 h 4170822"/>
                              <a:gd name="connsiteX2" fmla="*/ 1638069 w 1750572"/>
                              <a:gd name="connsiteY2" fmla="*/ 3949758 h 4170822"/>
                              <a:gd name="connsiteX3" fmla="*/ 1513645 w 1750572"/>
                              <a:gd name="connsiteY3" fmla="*/ 4159772 h 4170822"/>
                              <a:gd name="connsiteX4" fmla="*/ 1517362 w 1750572"/>
                              <a:gd name="connsiteY4" fmla="*/ 0 h 4170822"/>
                              <a:gd name="connsiteX0" fmla="*/ 1517362 w 1711064"/>
                              <a:gd name="connsiteY0" fmla="*/ 0 h 4169792"/>
                              <a:gd name="connsiteX1" fmla="*/ 1638689 w 1711064"/>
                              <a:gd name="connsiteY1" fmla="*/ 190500 h 4169792"/>
                              <a:gd name="connsiteX2" fmla="*/ 1638069 w 1711064"/>
                              <a:gd name="connsiteY2" fmla="*/ 3949758 h 4169792"/>
                              <a:gd name="connsiteX3" fmla="*/ 1513645 w 1711064"/>
                              <a:gd name="connsiteY3" fmla="*/ 4159772 h 4169792"/>
                              <a:gd name="connsiteX4" fmla="*/ 1517362 w 1711064"/>
                              <a:gd name="connsiteY4" fmla="*/ 0 h 4169792"/>
                              <a:gd name="connsiteX0" fmla="*/ 1517362 w 1722576"/>
                              <a:gd name="connsiteY0" fmla="*/ 0 h 4167228"/>
                              <a:gd name="connsiteX1" fmla="*/ 1638689 w 1722576"/>
                              <a:gd name="connsiteY1" fmla="*/ 190500 h 4167228"/>
                              <a:gd name="connsiteX2" fmla="*/ 1638069 w 1722576"/>
                              <a:gd name="connsiteY2" fmla="*/ 3949758 h 4167228"/>
                              <a:gd name="connsiteX3" fmla="*/ 1513645 w 1722576"/>
                              <a:gd name="connsiteY3" fmla="*/ 4159772 h 4167228"/>
                              <a:gd name="connsiteX4" fmla="*/ 1517362 w 1722576"/>
                              <a:gd name="connsiteY4" fmla="*/ 0 h 4167228"/>
                              <a:gd name="connsiteX0" fmla="*/ 1517362 w 1719703"/>
                              <a:gd name="connsiteY0" fmla="*/ 0 h 4188493"/>
                              <a:gd name="connsiteX1" fmla="*/ 1638689 w 1719703"/>
                              <a:gd name="connsiteY1" fmla="*/ 190500 h 4188493"/>
                              <a:gd name="connsiteX2" fmla="*/ 1638069 w 1719703"/>
                              <a:gd name="connsiteY2" fmla="*/ 3949758 h 4188493"/>
                              <a:gd name="connsiteX3" fmla="*/ 1513645 w 1719703"/>
                              <a:gd name="connsiteY3" fmla="*/ 4159772 h 4188493"/>
                              <a:gd name="connsiteX4" fmla="*/ 1517362 w 1719703"/>
                              <a:gd name="connsiteY4" fmla="*/ 0 h 4188493"/>
                              <a:gd name="connsiteX0" fmla="*/ 1517362 w 1724068"/>
                              <a:gd name="connsiteY0" fmla="*/ 0 h 4179063"/>
                              <a:gd name="connsiteX1" fmla="*/ 1638689 w 1724068"/>
                              <a:gd name="connsiteY1" fmla="*/ 190500 h 4179063"/>
                              <a:gd name="connsiteX2" fmla="*/ 1638069 w 1724068"/>
                              <a:gd name="connsiteY2" fmla="*/ 3949758 h 4179063"/>
                              <a:gd name="connsiteX3" fmla="*/ 1513645 w 1724068"/>
                              <a:gd name="connsiteY3" fmla="*/ 4159772 h 4179063"/>
                              <a:gd name="connsiteX4" fmla="*/ 1517362 w 1724068"/>
                              <a:gd name="connsiteY4" fmla="*/ 0 h 4179063"/>
                              <a:gd name="connsiteX0" fmla="*/ 1517362 w 1715830"/>
                              <a:gd name="connsiteY0" fmla="*/ 0 h 4179328"/>
                              <a:gd name="connsiteX1" fmla="*/ 1638689 w 1715830"/>
                              <a:gd name="connsiteY1" fmla="*/ 190500 h 4179328"/>
                              <a:gd name="connsiteX2" fmla="*/ 1638069 w 1715830"/>
                              <a:gd name="connsiteY2" fmla="*/ 3949758 h 4179328"/>
                              <a:gd name="connsiteX3" fmla="*/ 1513645 w 1715830"/>
                              <a:gd name="connsiteY3" fmla="*/ 4159772 h 4179328"/>
                              <a:gd name="connsiteX4" fmla="*/ 1517362 w 1715830"/>
                              <a:gd name="connsiteY4" fmla="*/ 0 h 4179328"/>
                              <a:gd name="connsiteX0" fmla="*/ 1517362 w 1715830"/>
                              <a:gd name="connsiteY0" fmla="*/ 0 h 4179328"/>
                              <a:gd name="connsiteX1" fmla="*/ 1638689 w 1715830"/>
                              <a:gd name="connsiteY1" fmla="*/ 199644 h 4179328"/>
                              <a:gd name="connsiteX2" fmla="*/ 1638069 w 1715830"/>
                              <a:gd name="connsiteY2" fmla="*/ 3949758 h 4179328"/>
                              <a:gd name="connsiteX3" fmla="*/ 1513645 w 1715830"/>
                              <a:gd name="connsiteY3" fmla="*/ 4159772 h 4179328"/>
                              <a:gd name="connsiteX4" fmla="*/ 1517362 w 1715830"/>
                              <a:gd name="connsiteY4" fmla="*/ 0 h 4179328"/>
                              <a:gd name="connsiteX0" fmla="*/ 1517362 w 1715830"/>
                              <a:gd name="connsiteY0" fmla="*/ 0 h 4179328"/>
                              <a:gd name="connsiteX1" fmla="*/ 1638689 w 1715830"/>
                              <a:gd name="connsiteY1" fmla="*/ 199644 h 4179328"/>
                              <a:gd name="connsiteX2" fmla="*/ 1638069 w 1715830"/>
                              <a:gd name="connsiteY2" fmla="*/ 3949758 h 4179328"/>
                              <a:gd name="connsiteX3" fmla="*/ 1513645 w 1715830"/>
                              <a:gd name="connsiteY3" fmla="*/ 4159772 h 4179328"/>
                              <a:gd name="connsiteX4" fmla="*/ 1517362 w 1715830"/>
                              <a:gd name="connsiteY4" fmla="*/ 0 h 4179328"/>
                              <a:gd name="connsiteX0" fmla="*/ 1517362 w 1715830"/>
                              <a:gd name="connsiteY0" fmla="*/ 4912 h 4184240"/>
                              <a:gd name="connsiteX1" fmla="*/ 1638689 w 1715830"/>
                              <a:gd name="connsiteY1" fmla="*/ 204556 h 4184240"/>
                              <a:gd name="connsiteX2" fmla="*/ 1638069 w 1715830"/>
                              <a:gd name="connsiteY2" fmla="*/ 3954670 h 4184240"/>
                              <a:gd name="connsiteX3" fmla="*/ 1513645 w 1715830"/>
                              <a:gd name="connsiteY3" fmla="*/ 4164684 h 4184240"/>
                              <a:gd name="connsiteX4" fmla="*/ 1517362 w 1715830"/>
                              <a:gd name="connsiteY4" fmla="*/ 4912 h 4184240"/>
                              <a:gd name="connsiteX0" fmla="*/ 1517362 w 1715830"/>
                              <a:gd name="connsiteY0" fmla="*/ 4912 h 4184240"/>
                              <a:gd name="connsiteX1" fmla="*/ 1638689 w 1715830"/>
                              <a:gd name="connsiteY1" fmla="*/ 204556 h 4184240"/>
                              <a:gd name="connsiteX2" fmla="*/ 1638069 w 1715830"/>
                              <a:gd name="connsiteY2" fmla="*/ 3954670 h 4184240"/>
                              <a:gd name="connsiteX3" fmla="*/ 1513645 w 1715830"/>
                              <a:gd name="connsiteY3" fmla="*/ 4164684 h 4184240"/>
                              <a:gd name="connsiteX4" fmla="*/ 1517362 w 1715830"/>
                              <a:gd name="connsiteY4" fmla="*/ 4912 h 4184240"/>
                              <a:gd name="connsiteX0" fmla="*/ 1517362 w 1715830"/>
                              <a:gd name="connsiteY0" fmla="*/ 4912 h 4184240"/>
                              <a:gd name="connsiteX1" fmla="*/ 1638689 w 1715830"/>
                              <a:gd name="connsiteY1" fmla="*/ 204556 h 4184240"/>
                              <a:gd name="connsiteX2" fmla="*/ 1638069 w 1715830"/>
                              <a:gd name="connsiteY2" fmla="*/ 3954670 h 4184240"/>
                              <a:gd name="connsiteX3" fmla="*/ 1513645 w 1715830"/>
                              <a:gd name="connsiteY3" fmla="*/ 4164684 h 4184240"/>
                              <a:gd name="connsiteX4" fmla="*/ 1517362 w 1715830"/>
                              <a:gd name="connsiteY4" fmla="*/ 4912 h 4184240"/>
                              <a:gd name="connsiteX0" fmla="*/ 1517362 w 1715830"/>
                              <a:gd name="connsiteY0" fmla="*/ 3710 h 4183038"/>
                              <a:gd name="connsiteX1" fmla="*/ 1638689 w 1715830"/>
                              <a:gd name="connsiteY1" fmla="*/ 203354 h 4183038"/>
                              <a:gd name="connsiteX2" fmla="*/ 1638069 w 1715830"/>
                              <a:gd name="connsiteY2" fmla="*/ 3953468 h 4183038"/>
                              <a:gd name="connsiteX3" fmla="*/ 1513645 w 1715830"/>
                              <a:gd name="connsiteY3" fmla="*/ 4163482 h 4183038"/>
                              <a:gd name="connsiteX4" fmla="*/ 1517362 w 1715830"/>
                              <a:gd name="connsiteY4" fmla="*/ 3710 h 4183038"/>
                              <a:gd name="connsiteX0" fmla="*/ 1517362 w 1715830"/>
                              <a:gd name="connsiteY0" fmla="*/ 10892 h 4190220"/>
                              <a:gd name="connsiteX1" fmla="*/ 1638689 w 1715830"/>
                              <a:gd name="connsiteY1" fmla="*/ 210536 h 4190220"/>
                              <a:gd name="connsiteX2" fmla="*/ 1638069 w 1715830"/>
                              <a:gd name="connsiteY2" fmla="*/ 3960650 h 4190220"/>
                              <a:gd name="connsiteX3" fmla="*/ 1513645 w 1715830"/>
                              <a:gd name="connsiteY3" fmla="*/ 4170664 h 4190220"/>
                              <a:gd name="connsiteX4" fmla="*/ 1517362 w 1715830"/>
                              <a:gd name="connsiteY4" fmla="*/ 10892 h 4190220"/>
                              <a:gd name="connsiteX0" fmla="*/ 1517362 w 1715830"/>
                              <a:gd name="connsiteY0" fmla="*/ 9936 h 4189264"/>
                              <a:gd name="connsiteX1" fmla="*/ 1638689 w 1715830"/>
                              <a:gd name="connsiteY1" fmla="*/ 209580 h 4189264"/>
                              <a:gd name="connsiteX2" fmla="*/ 1638069 w 1715830"/>
                              <a:gd name="connsiteY2" fmla="*/ 3959694 h 4189264"/>
                              <a:gd name="connsiteX3" fmla="*/ 1513645 w 1715830"/>
                              <a:gd name="connsiteY3" fmla="*/ 4169708 h 4189264"/>
                              <a:gd name="connsiteX4" fmla="*/ 1517362 w 1715830"/>
                              <a:gd name="connsiteY4" fmla="*/ 9936 h 4189264"/>
                              <a:gd name="connsiteX0" fmla="*/ 1524506 w 1712452"/>
                              <a:gd name="connsiteY0" fmla="*/ 9936 h 4189264"/>
                              <a:gd name="connsiteX1" fmla="*/ 1632117 w 1712452"/>
                              <a:gd name="connsiteY1" fmla="*/ 209580 h 4189264"/>
                              <a:gd name="connsiteX2" fmla="*/ 1631497 w 1712452"/>
                              <a:gd name="connsiteY2" fmla="*/ 3959694 h 4189264"/>
                              <a:gd name="connsiteX3" fmla="*/ 1507073 w 1712452"/>
                              <a:gd name="connsiteY3" fmla="*/ 4169708 h 4189264"/>
                              <a:gd name="connsiteX4" fmla="*/ 1524506 w 1712452"/>
                              <a:gd name="connsiteY4" fmla="*/ 9936 h 4189264"/>
                              <a:gd name="connsiteX0" fmla="*/ 1537840 w 1725786"/>
                              <a:gd name="connsiteY0" fmla="*/ 9936 h 4189264"/>
                              <a:gd name="connsiteX1" fmla="*/ 1645451 w 1725786"/>
                              <a:gd name="connsiteY1" fmla="*/ 209580 h 4189264"/>
                              <a:gd name="connsiteX2" fmla="*/ 1644831 w 1725786"/>
                              <a:gd name="connsiteY2" fmla="*/ 3959694 h 4189264"/>
                              <a:gd name="connsiteX3" fmla="*/ 1520407 w 1725786"/>
                              <a:gd name="connsiteY3" fmla="*/ 4169708 h 4189264"/>
                              <a:gd name="connsiteX4" fmla="*/ 1537840 w 1725786"/>
                              <a:gd name="connsiteY4" fmla="*/ 9936 h 4189264"/>
                              <a:gd name="connsiteX0" fmla="*/ 1536170 w 1724116"/>
                              <a:gd name="connsiteY0" fmla="*/ 9936 h 4189264"/>
                              <a:gd name="connsiteX1" fmla="*/ 1643781 w 1724116"/>
                              <a:gd name="connsiteY1" fmla="*/ 209580 h 4189264"/>
                              <a:gd name="connsiteX2" fmla="*/ 1643161 w 1724116"/>
                              <a:gd name="connsiteY2" fmla="*/ 3959694 h 4189264"/>
                              <a:gd name="connsiteX3" fmla="*/ 1518737 w 1724116"/>
                              <a:gd name="connsiteY3" fmla="*/ 4169708 h 4189264"/>
                              <a:gd name="connsiteX4" fmla="*/ 1536170 w 1724116"/>
                              <a:gd name="connsiteY4" fmla="*/ 9936 h 4189264"/>
                              <a:gd name="connsiteX0" fmla="*/ 1536170 w 1724116"/>
                              <a:gd name="connsiteY0" fmla="*/ 9936 h 4189264"/>
                              <a:gd name="connsiteX1" fmla="*/ 1643781 w 1724116"/>
                              <a:gd name="connsiteY1" fmla="*/ 209580 h 4189264"/>
                              <a:gd name="connsiteX2" fmla="*/ 1643161 w 1724116"/>
                              <a:gd name="connsiteY2" fmla="*/ 3959694 h 4189264"/>
                              <a:gd name="connsiteX3" fmla="*/ 1518737 w 1724116"/>
                              <a:gd name="connsiteY3" fmla="*/ 4169708 h 4189264"/>
                              <a:gd name="connsiteX4" fmla="*/ 1536170 w 1724116"/>
                              <a:gd name="connsiteY4" fmla="*/ 9936 h 4189264"/>
                              <a:gd name="connsiteX0" fmla="*/ 1536170 w 1720922"/>
                              <a:gd name="connsiteY0" fmla="*/ 9435 h 4188763"/>
                              <a:gd name="connsiteX1" fmla="*/ 1643781 w 1720922"/>
                              <a:gd name="connsiteY1" fmla="*/ 209079 h 4188763"/>
                              <a:gd name="connsiteX2" fmla="*/ 1643161 w 1720922"/>
                              <a:gd name="connsiteY2" fmla="*/ 3959193 h 4188763"/>
                              <a:gd name="connsiteX3" fmla="*/ 1518737 w 1720922"/>
                              <a:gd name="connsiteY3" fmla="*/ 4169207 h 4188763"/>
                              <a:gd name="connsiteX4" fmla="*/ 1536170 w 1720922"/>
                              <a:gd name="connsiteY4" fmla="*/ 9435 h 4188763"/>
                              <a:gd name="connsiteX0" fmla="*/ 1536170 w 1720922"/>
                              <a:gd name="connsiteY0" fmla="*/ 11987 h 4191315"/>
                              <a:gd name="connsiteX1" fmla="*/ 1643781 w 1720922"/>
                              <a:gd name="connsiteY1" fmla="*/ 211631 h 4191315"/>
                              <a:gd name="connsiteX2" fmla="*/ 1643161 w 1720922"/>
                              <a:gd name="connsiteY2" fmla="*/ 3961745 h 4191315"/>
                              <a:gd name="connsiteX3" fmla="*/ 1518737 w 1720922"/>
                              <a:gd name="connsiteY3" fmla="*/ 4171759 h 4191315"/>
                              <a:gd name="connsiteX4" fmla="*/ 1536170 w 1720922"/>
                              <a:gd name="connsiteY4" fmla="*/ 11987 h 4191315"/>
                              <a:gd name="connsiteX0" fmla="*/ 1536170 w 1720922"/>
                              <a:gd name="connsiteY0" fmla="*/ 11987 h 4191315"/>
                              <a:gd name="connsiteX1" fmla="*/ 1643781 w 1720922"/>
                              <a:gd name="connsiteY1" fmla="*/ 211631 h 4191315"/>
                              <a:gd name="connsiteX2" fmla="*/ 1643161 w 1720922"/>
                              <a:gd name="connsiteY2" fmla="*/ 3961745 h 4191315"/>
                              <a:gd name="connsiteX3" fmla="*/ 1518737 w 1720922"/>
                              <a:gd name="connsiteY3" fmla="*/ 4171759 h 4191315"/>
                              <a:gd name="connsiteX4" fmla="*/ 1536170 w 1720922"/>
                              <a:gd name="connsiteY4" fmla="*/ 11987 h 4191315"/>
                              <a:gd name="connsiteX0" fmla="*/ 1536170 w 1720922"/>
                              <a:gd name="connsiteY0" fmla="*/ 11987 h 4191315"/>
                              <a:gd name="connsiteX1" fmla="*/ 1643781 w 1720922"/>
                              <a:gd name="connsiteY1" fmla="*/ 211631 h 4191315"/>
                              <a:gd name="connsiteX2" fmla="*/ 1643161 w 1720922"/>
                              <a:gd name="connsiteY2" fmla="*/ 3961745 h 4191315"/>
                              <a:gd name="connsiteX3" fmla="*/ 1518737 w 1720922"/>
                              <a:gd name="connsiteY3" fmla="*/ 4171759 h 4191315"/>
                              <a:gd name="connsiteX4" fmla="*/ 1536170 w 1720922"/>
                              <a:gd name="connsiteY4" fmla="*/ 11987 h 4191315"/>
                              <a:gd name="connsiteX0" fmla="*/ 1536170 w 1720922"/>
                              <a:gd name="connsiteY0" fmla="*/ 11987 h 4191315"/>
                              <a:gd name="connsiteX1" fmla="*/ 1643781 w 1720922"/>
                              <a:gd name="connsiteY1" fmla="*/ 211631 h 4191315"/>
                              <a:gd name="connsiteX2" fmla="*/ 1643161 w 1720922"/>
                              <a:gd name="connsiteY2" fmla="*/ 3961745 h 4191315"/>
                              <a:gd name="connsiteX3" fmla="*/ 1518737 w 1720922"/>
                              <a:gd name="connsiteY3" fmla="*/ 4171759 h 4191315"/>
                              <a:gd name="connsiteX4" fmla="*/ 1536170 w 1720922"/>
                              <a:gd name="connsiteY4" fmla="*/ 11987 h 4191315"/>
                              <a:gd name="connsiteX0" fmla="*/ 1536170 w 1720922"/>
                              <a:gd name="connsiteY0" fmla="*/ 11987 h 4191315"/>
                              <a:gd name="connsiteX1" fmla="*/ 1643781 w 1720922"/>
                              <a:gd name="connsiteY1" fmla="*/ 211631 h 4191315"/>
                              <a:gd name="connsiteX2" fmla="*/ 1643161 w 1720922"/>
                              <a:gd name="connsiteY2" fmla="*/ 3961745 h 4191315"/>
                              <a:gd name="connsiteX3" fmla="*/ 1518737 w 1720922"/>
                              <a:gd name="connsiteY3" fmla="*/ 4171759 h 4191315"/>
                              <a:gd name="connsiteX4" fmla="*/ 1536170 w 1720922"/>
                              <a:gd name="connsiteY4" fmla="*/ 11987 h 4191315"/>
                              <a:gd name="connsiteX0" fmla="*/ 1536170 w 1720922"/>
                              <a:gd name="connsiteY0" fmla="*/ 11987 h 4191315"/>
                              <a:gd name="connsiteX1" fmla="*/ 1643781 w 1720922"/>
                              <a:gd name="connsiteY1" fmla="*/ 211631 h 4191315"/>
                              <a:gd name="connsiteX2" fmla="*/ 1643161 w 1720922"/>
                              <a:gd name="connsiteY2" fmla="*/ 3961745 h 4191315"/>
                              <a:gd name="connsiteX3" fmla="*/ 1518737 w 1720922"/>
                              <a:gd name="connsiteY3" fmla="*/ 4171759 h 4191315"/>
                              <a:gd name="connsiteX4" fmla="*/ 1536170 w 1720922"/>
                              <a:gd name="connsiteY4" fmla="*/ 11987 h 4191315"/>
                              <a:gd name="connsiteX0" fmla="*/ 1536170 w 1720922"/>
                              <a:gd name="connsiteY0" fmla="*/ 11987 h 4191315"/>
                              <a:gd name="connsiteX1" fmla="*/ 1643781 w 1720922"/>
                              <a:gd name="connsiteY1" fmla="*/ 211631 h 4191315"/>
                              <a:gd name="connsiteX2" fmla="*/ 1643161 w 1720922"/>
                              <a:gd name="connsiteY2" fmla="*/ 3961745 h 4191315"/>
                              <a:gd name="connsiteX3" fmla="*/ 1518737 w 1720922"/>
                              <a:gd name="connsiteY3" fmla="*/ 4171759 h 4191315"/>
                              <a:gd name="connsiteX4" fmla="*/ 1536170 w 1720922"/>
                              <a:gd name="connsiteY4" fmla="*/ 11987 h 4191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0922" h="4191315">
                                <a:moveTo>
                                  <a:pt x="1536170" y="11987"/>
                                </a:moveTo>
                                <a:cubicBezTo>
                                  <a:pt x="1718344" y="-54053"/>
                                  <a:pt x="1786219" y="172515"/>
                                  <a:pt x="1643781" y="211631"/>
                                </a:cubicBezTo>
                                <a:cubicBezTo>
                                  <a:pt x="-367930" y="993578"/>
                                  <a:pt x="-94054" y="3388421"/>
                                  <a:pt x="1643161" y="3961745"/>
                                </a:cubicBezTo>
                                <a:cubicBezTo>
                                  <a:pt x="1820994" y="4067682"/>
                                  <a:pt x="1656857" y="4251676"/>
                                  <a:pt x="1518737" y="4171759"/>
                                </a:cubicBezTo>
                                <a:cubicBezTo>
                                  <a:pt x="-602163" y="3333746"/>
                                  <a:pt x="-413534" y="734176"/>
                                  <a:pt x="1536170" y="11987"/>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smtClean="0">
                                <a:solidFill>
                                  <a:prstClr val="white"/>
                                </a:solidFill>
                                <a:latin typeface="Arial" panose="020B0604020202020204" pitchFamily="34" charset="0"/>
                                <a:cs typeface="Arial" panose="020B0604020202020204" pitchFamily="34" charset="0"/>
                              </a:rPr>
                              <a:t>             </a:t>
                            </a:r>
                            <a:endParaRPr lang="en-US" dirty="0">
                              <a:solidFill>
                                <a:prstClr val="white"/>
                              </a:solidFill>
                              <a:latin typeface="Arial" panose="020B0604020202020204" pitchFamily="34" charset="0"/>
                              <a:cs typeface="Arial" panose="020B0604020202020204" pitchFamily="34" charset="0"/>
                            </a:endParaRPr>
                          </a:p>
                        </p:txBody>
                      </p:sp>
                      <p:sp>
                        <p:nvSpPr>
                          <p:cNvPr id="419" name="Rectangle 34"/>
                          <p:cNvSpPr/>
                          <p:nvPr/>
                        </p:nvSpPr>
                        <p:spPr>
                          <a:xfrm>
                            <a:off x="1889794" y="1839027"/>
                            <a:ext cx="1174222" cy="2712291"/>
                          </a:xfrm>
                          <a:custGeom>
                            <a:avLst/>
                            <a:gdLst>
                              <a:gd name="connsiteX0" fmla="*/ 0 w 663794"/>
                              <a:gd name="connsiteY0" fmla="*/ 0 h 663789"/>
                              <a:gd name="connsiteX1" fmla="*/ 663794 w 663794"/>
                              <a:gd name="connsiteY1" fmla="*/ 0 h 663789"/>
                              <a:gd name="connsiteX2" fmla="*/ 663794 w 663794"/>
                              <a:gd name="connsiteY2" fmla="*/ 663789 h 663789"/>
                              <a:gd name="connsiteX3" fmla="*/ 0 w 663794"/>
                              <a:gd name="connsiteY3" fmla="*/ 663789 h 663789"/>
                              <a:gd name="connsiteX4" fmla="*/ 0 w 663794"/>
                              <a:gd name="connsiteY4" fmla="*/ 0 h 663789"/>
                              <a:gd name="connsiteX0" fmla="*/ 0 w 663794"/>
                              <a:gd name="connsiteY0" fmla="*/ 0 h 663789"/>
                              <a:gd name="connsiteX1" fmla="*/ 108622 w 663794"/>
                              <a:gd name="connsiteY1" fmla="*/ 176349 h 663789"/>
                              <a:gd name="connsiteX2" fmla="*/ 663794 w 663794"/>
                              <a:gd name="connsiteY2" fmla="*/ 663789 h 663789"/>
                              <a:gd name="connsiteX3" fmla="*/ 0 w 663794"/>
                              <a:gd name="connsiteY3" fmla="*/ 663789 h 663789"/>
                              <a:gd name="connsiteX4" fmla="*/ 0 w 663794"/>
                              <a:gd name="connsiteY4" fmla="*/ 0 h 663789"/>
                              <a:gd name="connsiteX0" fmla="*/ 0 w 663794"/>
                              <a:gd name="connsiteY0" fmla="*/ 0 h 663789"/>
                              <a:gd name="connsiteX1" fmla="*/ 95559 w 663794"/>
                              <a:gd name="connsiteY1" fmla="*/ 179615 h 663789"/>
                              <a:gd name="connsiteX2" fmla="*/ 663794 w 663794"/>
                              <a:gd name="connsiteY2" fmla="*/ 663789 h 663789"/>
                              <a:gd name="connsiteX3" fmla="*/ 0 w 663794"/>
                              <a:gd name="connsiteY3" fmla="*/ 663789 h 663789"/>
                              <a:gd name="connsiteX4" fmla="*/ 0 w 663794"/>
                              <a:gd name="connsiteY4" fmla="*/ 0 h 663789"/>
                              <a:gd name="connsiteX0" fmla="*/ 0 w 663794"/>
                              <a:gd name="connsiteY0" fmla="*/ 0 h 663789"/>
                              <a:gd name="connsiteX1" fmla="*/ 95559 w 663794"/>
                              <a:gd name="connsiteY1" fmla="*/ 179615 h 663789"/>
                              <a:gd name="connsiteX2" fmla="*/ 663794 w 663794"/>
                              <a:gd name="connsiteY2" fmla="*/ 663789 h 663789"/>
                              <a:gd name="connsiteX3" fmla="*/ 0 w 663794"/>
                              <a:gd name="connsiteY3" fmla="*/ 663789 h 663789"/>
                              <a:gd name="connsiteX4" fmla="*/ 0 w 663794"/>
                              <a:gd name="connsiteY4" fmla="*/ 0 h 663789"/>
                              <a:gd name="connsiteX0" fmla="*/ 9797 w 663794"/>
                              <a:gd name="connsiteY0" fmla="*/ 0 h 663789"/>
                              <a:gd name="connsiteX1" fmla="*/ 95559 w 663794"/>
                              <a:gd name="connsiteY1" fmla="*/ 179615 h 663789"/>
                              <a:gd name="connsiteX2" fmla="*/ 663794 w 663794"/>
                              <a:gd name="connsiteY2" fmla="*/ 663789 h 663789"/>
                              <a:gd name="connsiteX3" fmla="*/ 0 w 663794"/>
                              <a:gd name="connsiteY3" fmla="*/ 663789 h 663789"/>
                              <a:gd name="connsiteX4" fmla="*/ 9797 w 663794"/>
                              <a:gd name="connsiteY4" fmla="*/ 0 h 663789"/>
                              <a:gd name="connsiteX0" fmla="*/ 9797 w 663794"/>
                              <a:gd name="connsiteY0" fmla="*/ 2076 h 665865"/>
                              <a:gd name="connsiteX1" fmla="*/ 95559 w 663794"/>
                              <a:gd name="connsiteY1" fmla="*/ 181691 h 665865"/>
                              <a:gd name="connsiteX2" fmla="*/ 663794 w 663794"/>
                              <a:gd name="connsiteY2" fmla="*/ 665865 h 665865"/>
                              <a:gd name="connsiteX3" fmla="*/ 0 w 663794"/>
                              <a:gd name="connsiteY3" fmla="*/ 665865 h 665865"/>
                              <a:gd name="connsiteX4" fmla="*/ 9797 w 663794"/>
                              <a:gd name="connsiteY4" fmla="*/ 2076 h 665865"/>
                              <a:gd name="connsiteX0" fmla="*/ 9797 w 663794"/>
                              <a:gd name="connsiteY0" fmla="*/ 6882 h 670671"/>
                              <a:gd name="connsiteX1" fmla="*/ 95559 w 663794"/>
                              <a:gd name="connsiteY1" fmla="*/ 186497 h 670671"/>
                              <a:gd name="connsiteX2" fmla="*/ 663794 w 663794"/>
                              <a:gd name="connsiteY2" fmla="*/ 670671 h 670671"/>
                              <a:gd name="connsiteX3" fmla="*/ 0 w 663794"/>
                              <a:gd name="connsiteY3" fmla="*/ 670671 h 670671"/>
                              <a:gd name="connsiteX4" fmla="*/ 9797 w 663794"/>
                              <a:gd name="connsiteY4" fmla="*/ 6882 h 670671"/>
                              <a:gd name="connsiteX0" fmla="*/ 9797 w 663794"/>
                              <a:gd name="connsiteY0" fmla="*/ 5961 h 669750"/>
                              <a:gd name="connsiteX1" fmla="*/ 95559 w 663794"/>
                              <a:gd name="connsiteY1" fmla="*/ 185576 h 669750"/>
                              <a:gd name="connsiteX2" fmla="*/ 663794 w 663794"/>
                              <a:gd name="connsiteY2" fmla="*/ 669750 h 669750"/>
                              <a:gd name="connsiteX3" fmla="*/ 0 w 663794"/>
                              <a:gd name="connsiteY3" fmla="*/ 669750 h 669750"/>
                              <a:gd name="connsiteX4" fmla="*/ 9797 w 663794"/>
                              <a:gd name="connsiteY4" fmla="*/ 5961 h 669750"/>
                              <a:gd name="connsiteX0" fmla="*/ 9797 w 663794"/>
                              <a:gd name="connsiteY0" fmla="*/ 5765 h 669554"/>
                              <a:gd name="connsiteX1" fmla="*/ 95559 w 663794"/>
                              <a:gd name="connsiteY1" fmla="*/ 185380 h 669554"/>
                              <a:gd name="connsiteX2" fmla="*/ 663794 w 663794"/>
                              <a:gd name="connsiteY2" fmla="*/ 669554 h 669554"/>
                              <a:gd name="connsiteX3" fmla="*/ 0 w 663794"/>
                              <a:gd name="connsiteY3" fmla="*/ 669554 h 669554"/>
                              <a:gd name="connsiteX4" fmla="*/ 9797 w 663794"/>
                              <a:gd name="connsiteY4" fmla="*/ 5765 h 669554"/>
                              <a:gd name="connsiteX0" fmla="*/ 1028700 w 1682697"/>
                              <a:gd name="connsiteY0" fmla="*/ 5765 h 1257383"/>
                              <a:gd name="connsiteX1" fmla="*/ 1114462 w 1682697"/>
                              <a:gd name="connsiteY1" fmla="*/ 185380 h 1257383"/>
                              <a:gd name="connsiteX2" fmla="*/ 1682697 w 1682697"/>
                              <a:gd name="connsiteY2" fmla="*/ 669554 h 1257383"/>
                              <a:gd name="connsiteX3" fmla="*/ 0 w 1682697"/>
                              <a:gd name="connsiteY3" fmla="*/ 1257383 h 1257383"/>
                              <a:gd name="connsiteX4" fmla="*/ 1028700 w 1682697"/>
                              <a:gd name="connsiteY4" fmla="*/ 5765 h 1257383"/>
                              <a:gd name="connsiteX0" fmla="*/ 1028700 w 1184090"/>
                              <a:gd name="connsiteY0" fmla="*/ 5765 h 1257383"/>
                              <a:gd name="connsiteX1" fmla="*/ 1114462 w 1184090"/>
                              <a:gd name="connsiteY1" fmla="*/ 185380 h 1257383"/>
                              <a:gd name="connsiteX2" fmla="*/ 206594 w 1184090"/>
                              <a:gd name="connsiteY2" fmla="*/ 1241054 h 1257383"/>
                              <a:gd name="connsiteX3" fmla="*/ 0 w 1184090"/>
                              <a:gd name="connsiteY3" fmla="*/ 1257383 h 1257383"/>
                              <a:gd name="connsiteX4" fmla="*/ 1028700 w 1184090"/>
                              <a:gd name="connsiteY4" fmla="*/ 5765 h 1257383"/>
                              <a:gd name="connsiteX0" fmla="*/ 1028700 w 1184090"/>
                              <a:gd name="connsiteY0" fmla="*/ 5765 h 2549901"/>
                              <a:gd name="connsiteX1" fmla="*/ 1114462 w 1184090"/>
                              <a:gd name="connsiteY1" fmla="*/ 185380 h 2549901"/>
                              <a:gd name="connsiteX2" fmla="*/ 1156853 w 1184090"/>
                              <a:gd name="connsiteY2" fmla="*/ 2549901 h 2549901"/>
                              <a:gd name="connsiteX3" fmla="*/ 0 w 1184090"/>
                              <a:gd name="connsiteY3" fmla="*/ 1257383 h 2549901"/>
                              <a:gd name="connsiteX4" fmla="*/ 1028700 w 1184090"/>
                              <a:gd name="connsiteY4" fmla="*/ 5765 h 2549901"/>
                              <a:gd name="connsiteX0" fmla="*/ 6724 w 162114"/>
                              <a:gd name="connsiteY0" fmla="*/ 5765 h 2772418"/>
                              <a:gd name="connsiteX1" fmla="*/ 92486 w 162114"/>
                              <a:gd name="connsiteY1" fmla="*/ 185380 h 2772418"/>
                              <a:gd name="connsiteX2" fmla="*/ 134877 w 162114"/>
                              <a:gd name="connsiteY2" fmla="*/ 2549901 h 2772418"/>
                              <a:gd name="connsiteX3" fmla="*/ 0 w 162114"/>
                              <a:gd name="connsiteY3" fmla="*/ 2772418 h 2772418"/>
                              <a:gd name="connsiteX4" fmla="*/ 6724 w 162114"/>
                              <a:gd name="connsiteY4" fmla="*/ 5765 h 2772418"/>
                              <a:gd name="connsiteX0" fmla="*/ 220 w 155610"/>
                              <a:gd name="connsiteY0" fmla="*/ 5765 h 2709665"/>
                              <a:gd name="connsiteX1" fmla="*/ 85982 w 155610"/>
                              <a:gd name="connsiteY1" fmla="*/ 185380 h 2709665"/>
                              <a:gd name="connsiteX2" fmla="*/ 128373 w 155610"/>
                              <a:gd name="connsiteY2" fmla="*/ 2549901 h 2709665"/>
                              <a:gd name="connsiteX3" fmla="*/ 11425 w 155610"/>
                              <a:gd name="connsiteY3" fmla="*/ 2709665 h 2709665"/>
                              <a:gd name="connsiteX4" fmla="*/ 220 w 155610"/>
                              <a:gd name="connsiteY4" fmla="*/ 5765 h 2709665"/>
                              <a:gd name="connsiteX0" fmla="*/ 469342 w 624732"/>
                              <a:gd name="connsiteY0" fmla="*/ 5765 h 2709665"/>
                              <a:gd name="connsiteX1" fmla="*/ 555104 w 624732"/>
                              <a:gd name="connsiteY1" fmla="*/ 185380 h 2709665"/>
                              <a:gd name="connsiteX2" fmla="*/ 597495 w 624732"/>
                              <a:gd name="connsiteY2" fmla="*/ 2549901 h 2709665"/>
                              <a:gd name="connsiteX3" fmla="*/ 480547 w 624732"/>
                              <a:gd name="connsiteY3" fmla="*/ 2709665 h 2709665"/>
                              <a:gd name="connsiteX4" fmla="*/ 469342 w 624732"/>
                              <a:gd name="connsiteY4" fmla="*/ 5765 h 2709665"/>
                              <a:gd name="connsiteX0" fmla="*/ 948108 w 1103498"/>
                              <a:gd name="connsiteY0" fmla="*/ 5765 h 2709665"/>
                              <a:gd name="connsiteX1" fmla="*/ 1033870 w 1103498"/>
                              <a:gd name="connsiteY1" fmla="*/ 185380 h 2709665"/>
                              <a:gd name="connsiteX2" fmla="*/ 1076261 w 1103498"/>
                              <a:gd name="connsiteY2" fmla="*/ 2549901 h 2709665"/>
                              <a:gd name="connsiteX3" fmla="*/ 959313 w 1103498"/>
                              <a:gd name="connsiteY3" fmla="*/ 2709665 h 2709665"/>
                              <a:gd name="connsiteX4" fmla="*/ 948108 w 1103498"/>
                              <a:gd name="connsiteY4" fmla="*/ 5765 h 2709665"/>
                              <a:gd name="connsiteX0" fmla="*/ 1020643 w 1176033"/>
                              <a:gd name="connsiteY0" fmla="*/ 5765 h 2709665"/>
                              <a:gd name="connsiteX1" fmla="*/ 1106405 w 1176033"/>
                              <a:gd name="connsiteY1" fmla="*/ 185380 h 2709665"/>
                              <a:gd name="connsiteX2" fmla="*/ 1148796 w 1176033"/>
                              <a:gd name="connsiteY2" fmla="*/ 2549901 h 2709665"/>
                              <a:gd name="connsiteX3" fmla="*/ 1031848 w 1176033"/>
                              <a:gd name="connsiteY3" fmla="*/ 2709665 h 2709665"/>
                              <a:gd name="connsiteX4" fmla="*/ 1020643 w 1176033"/>
                              <a:gd name="connsiteY4" fmla="*/ 5765 h 2709665"/>
                              <a:gd name="connsiteX0" fmla="*/ 1013264 w 1168654"/>
                              <a:gd name="connsiteY0" fmla="*/ 5765 h 2709665"/>
                              <a:gd name="connsiteX1" fmla="*/ 1099026 w 1168654"/>
                              <a:gd name="connsiteY1" fmla="*/ 185380 h 2709665"/>
                              <a:gd name="connsiteX2" fmla="*/ 1141417 w 1168654"/>
                              <a:gd name="connsiteY2" fmla="*/ 2549901 h 2709665"/>
                              <a:gd name="connsiteX3" fmla="*/ 1024469 w 1168654"/>
                              <a:gd name="connsiteY3" fmla="*/ 2709665 h 2709665"/>
                              <a:gd name="connsiteX4" fmla="*/ 1013264 w 1168654"/>
                              <a:gd name="connsiteY4" fmla="*/ 5765 h 2709665"/>
                              <a:gd name="connsiteX0" fmla="*/ 1016026 w 1171416"/>
                              <a:gd name="connsiteY0" fmla="*/ 5765 h 2709665"/>
                              <a:gd name="connsiteX1" fmla="*/ 1101788 w 1171416"/>
                              <a:gd name="connsiteY1" fmla="*/ 185380 h 2709665"/>
                              <a:gd name="connsiteX2" fmla="*/ 1144179 w 1171416"/>
                              <a:gd name="connsiteY2" fmla="*/ 2549901 h 2709665"/>
                              <a:gd name="connsiteX3" fmla="*/ 1027231 w 1171416"/>
                              <a:gd name="connsiteY3" fmla="*/ 2709665 h 2709665"/>
                              <a:gd name="connsiteX4" fmla="*/ 1016026 w 1171416"/>
                              <a:gd name="connsiteY4" fmla="*/ 5765 h 2709665"/>
                              <a:gd name="connsiteX0" fmla="*/ 1016026 w 1171416"/>
                              <a:gd name="connsiteY0" fmla="*/ 5765 h 2709665"/>
                              <a:gd name="connsiteX1" fmla="*/ 1101788 w 1171416"/>
                              <a:gd name="connsiteY1" fmla="*/ 185380 h 2709665"/>
                              <a:gd name="connsiteX2" fmla="*/ 1144179 w 1171416"/>
                              <a:gd name="connsiteY2" fmla="*/ 2549901 h 2709665"/>
                              <a:gd name="connsiteX3" fmla="*/ 1027231 w 1171416"/>
                              <a:gd name="connsiteY3" fmla="*/ 2709665 h 2709665"/>
                              <a:gd name="connsiteX4" fmla="*/ 1016026 w 1171416"/>
                              <a:gd name="connsiteY4" fmla="*/ 5765 h 2709665"/>
                              <a:gd name="connsiteX0" fmla="*/ 1016026 w 1173018"/>
                              <a:gd name="connsiteY0" fmla="*/ 5765 h 2709665"/>
                              <a:gd name="connsiteX1" fmla="*/ 1101788 w 1173018"/>
                              <a:gd name="connsiteY1" fmla="*/ 185380 h 2709665"/>
                              <a:gd name="connsiteX2" fmla="*/ 1144179 w 1173018"/>
                              <a:gd name="connsiteY2" fmla="*/ 2549901 h 2709665"/>
                              <a:gd name="connsiteX3" fmla="*/ 1027231 w 1173018"/>
                              <a:gd name="connsiteY3" fmla="*/ 2709665 h 2709665"/>
                              <a:gd name="connsiteX4" fmla="*/ 1016026 w 1173018"/>
                              <a:gd name="connsiteY4" fmla="*/ 5765 h 2709665"/>
                              <a:gd name="connsiteX0" fmla="*/ 1016026 w 1172249"/>
                              <a:gd name="connsiteY0" fmla="*/ 5765 h 2711250"/>
                              <a:gd name="connsiteX1" fmla="*/ 1101788 w 1172249"/>
                              <a:gd name="connsiteY1" fmla="*/ 185380 h 2711250"/>
                              <a:gd name="connsiteX2" fmla="*/ 1144179 w 1172249"/>
                              <a:gd name="connsiteY2" fmla="*/ 2549901 h 2711250"/>
                              <a:gd name="connsiteX3" fmla="*/ 1027231 w 1172249"/>
                              <a:gd name="connsiteY3" fmla="*/ 2709665 h 2711250"/>
                              <a:gd name="connsiteX4" fmla="*/ 1016026 w 1172249"/>
                              <a:gd name="connsiteY4" fmla="*/ 5765 h 2711250"/>
                              <a:gd name="connsiteX0" fmla="*/ 1016026 w 1177312"/>
                              <a:gd name="connsiteY0" fmla="*/ 5765 h 2711152"/>
                              <a:gd name="connsiteX1" fmla="*/ 1101788 w 1177312"/>
                              <a:gd name="connsiteY1" fmla="*/ 185380 h 2711152"/>
                              <a:gd name="connsiteX2" fmla="*/ 1144179 w 1177312"/>
                              <a:gd name="connsiteY2" fmla="*/ 2549901 h 2711152"/>
                              <a:gd name="connsiteX3" fmla="*/ 1027231 w 1177312"/>
                              <a:gd name="connsiteY3" fmla="*/ 2709665 h 2711152"/>
                              <a:gd name="connsiteX4" fmla="*/ 1016026 w 1177312"/>
                              <a:gd name="connsiteY4" fmla="*/ 5765 h 2711152"/>
                              <a:gd name="connsiteX0" fmla="*/ 1016026 w 1175110"/>
                              <a:gd name="connsiteY0" fmla="*/ 5765 h 2712660"/>
                              <a:gd name="connsiteX1" fmla="*/ 1101788 w 1175110"/>
                              <a:gd name="connsiteY1" fmla="*/ 185380 h 2712660"/>
                              <a:gd name="connsiteX2" fmla="*/ 1144179 w 1175110"/>
                              <a:gd name="connsiteY2" fmla="*/ 2549901 h 2712660"/>
                              <a:gd name="connsiteX3" fmla="*/ 1027231 w 1175110"/>
                              <a:gd name="connsiteY3" fmla="*/ 2709665 h 2712660"/>
                              <a:gd name="connsiteX4" fmla="*/ 1016026 w 1175110"/>
                              <a:gd name="connsiteY4" fmla="*/ 5765 h 2712660"/>
                              <a:gd name="connsiteX0" fmla="*/ 1016026 w 1175110"/>
                              <a:gd name="connsiteY0" fmla="*/ 5765 h 2712660"/>
                              <a:gd name="connsiteX1" fmla="*/ 1101788 w 1175110"/>
                              <a:gd name="connsiteY1" fmla="*/ 185380 h 2712660"/>
                              <a:gd name="connsiteX2" fmla="*/ 1144179 w 1175110"/>
                              <a:gd name="connsiteY2" fmla="*/ 2549901 h 2712660"/>
                              <a:gd name="connsiteX3" fmla="*/ 1027231 w 1175110"/>
                              <a:gd name="connsiteY3" fmla="*/ 2709665 h 2712660"/>
                              <a:gd name="connsiteX4" fmla="*/ 1016026 w 1175110"/>
                              <a:gd name="connsiteY4" fmla="*/ 5765 h 2712660"/>
                              <a:gd name="connsiteX0" fmla="*/ 1016026 w 1175110"/>
                              <a:gd name="connsiteY0" fmla="*/ 5765 h 2712660"/>
                              <a:gd name="connsiteX1" fmla="*/ 1101788 w 1175110"/>
                              <a:gd name="connsiteY1" fmla="*/ 185380 h 2712660"/>
                              <a:gd name="connsiteX2" fmla="*/ 1144179 w 1175110"/>
                              <a:gd name="connsiteY2" fmla="*/ 2549901 h 2712660"/>
                              <a:gd name="connsiteX3" fmla="*/ 1027231 w 1175110"/>
                              <a:gd name="connsiteY3" fmla="*/ 2709665 h 2712660"/>
                              <a:gd name="connsiteX4" fmla="*/ 1016026 w 1175110"/>
                              <a:gd name="connsiteY4" fmla="*/ 5765 h 2712660"/>
                              <a:gd name="connsiteX0" fmla="*/ 1016026 w 1171416"/>
                              <a:gd name="connsiteY0" fmla="*/ 5765 h 2712425"/>
                              <a:gd name="connsiteX1" fmla="*/ 1101788 w 1171416"/>
                              <a:gd name="connsiteY1" fmla="*/ 185380 h 2712425"/>
                              <a:gd name="connsiteX2" fmla="*/ 1136559 w 1171416"/>
                              <a:gd name="connsiteY2" fmla="*/ 2538471 h 2712425"/>
                              <a:gd name="connsiteX3" fmla="*/ 1027231 w 1171416"/>
                              <a:gd name="connsiteY3" fmla="*/ 2709665 h 2712425"/>
                              <a:gd name="connsiteX4" fmla="*/ 1016026 w 1171416"/>
                              <a:gd name="connsiteY4" fmla="*/ 5765 h 2712425"/>
                              <a:gd name="connsiteX0" fmla="*/ 1016026 w 1171416"/>
                              <a:gd name="connsiteY0" fmla="*/ 5765 h 2712425"/>
                              <a:gd name="connsiteX1" fmla="*/ 1101788 w 1171416"/>
                              <a:gd name="connsiteY1" fmla="*/ 185380 h 2712425"/>
                              <a:gd name="connsiteX2" fmla="*/ 1136559 w 1171416"/>
                              <a:gd name="connsiteY2" fmla="*/ 2538471 h 2712425"/>
                              <a:gd name="connsiteX3" fmla="*/ 1027231 w 1171416"/>
                              <a:gd name="connsiteY3" fmla="*/ 2709665 h 2712425"/>
                              <a:gd name="connsiteX4" fmla="*/ 1016026 w 1171416"/>
                              <a:gd name="connsiteY4" fmla="*/ 5765 h 2712425"/>
                              <a:gd name="connsiteX0" fmla="*/ 1016026 w 1174222"/>
                              <a:gd name="connsiteY0" fmla="*/ 5765 h 2712291"/>
                              <a:gd name="connsiteX1" fmla="*/ 1101788 w 1174222"/>
                              <a:gd name="connsiteY1" fmla="*/ 185380 h 2712291"/>
                              <a:gd name="connsiteX2" fmla="*/ 1136559 w 1174222"/>
                              <a:gd name="connsiteY2" fmla="*/ 2538471 h 2712291"/>
                              <a:gd name="connsiteX3" fmla="*/ 1027231 w 1174222"/>
                              <a:gd name="connsiteY3" fmla="*/ 2709665 h 2712291"/>
                              <a:gd name="connsiteX4" fmla="*/ 1016026 w 1174222"/>
                              <a:gd name="connsiteY4" fmla="*/ 5765 h 2712291"/>
                              <a:gd name="connsiteX0" fmla="*/ 1016026 w 1174222"/>
                              <a:gd name="connsiteY0" fmla="*/ 5765 h 2712291"/>
                              <a:gd name="connsiteX1" fmla="*/ 1101788 w 1174222"/>
                              <a:gd name="connsiteY1" fmla="*/ 185380 h 2712291"/>
                              <a:gd name="connsiteX2" fmla="*/ 1136559 w 1174222"/>
                              <a:gd name="connsiteY2" fmla="*/ 2538471 h 2712291"/>
                              <a:gd name="connsiteX3" fmla="*/ 1027231 w 1174222"/>
                              <a:gd name="connsiteY3" fmla="*/ 2709665 h 2712291"/>
                              <a:gd name="connsiteX4" fmla="*/ 1016026 w 1174222"/>
                              <a:gd name="connsiteY4" fmla="*/ 5765 h 2712291"/>
                              <a:gd name="connsiteX0" fmla="*/ 1016026 w 1174222"/>
                              <a:gd name="connsiteY0" fmla="*/ 5765 h 2712291"/>
                              <a:gd name="connsiteX1" fmla="*/ 1101788 w 1174222"/>
                              <a:gd name="connsiteY1" fmla="*/ 185380 h 2712291"/>
                              <a:gd name="connsiteX2" fmla="*/ 1136559 w 1174222"/>
                              <a:gd name="connsiteY2" fmla="*/ 2538471 h 2712291"/>
                              <a:gd name="connsiteX3" fmla="*/ 1027231 w 1174222"/>
                              <a:gd name="connsiteY3" fmla="*/ 2709665 h 2712291"/>
                              <a:gd name="connsiteX4" fmla="*/ 1016026 w 1174222"/>
                              <a:gd name="connsiteY4" fmla="*/ 5765 h 2712291"/>
                              <a:gd name="connsiteX0" fmla="*/ 1016026 w 1174222"/>
                              <a:gd name="connsiteY0" fmla="*/ 5765 h 2712291"/>
                              <a:gd name="connsiteX1" fmla="*/ 1101788 w 1174222"/>
                              <a:gd name="connsiteY1" fmla="*/ 185380 h 2712291"/>
                              <a:gd name="connsiteX2" fmla="*/ 1136559 w 1174222"/>
                              <a:gd name="connsiteY2" fmla="*/ 2538471 h 2712291"/>
                              <a:gd name="connsiteX3" fmla="*/ 1027231 w 1174222"/>
                              <a:gd name="connsiteY3" fmla="*/ 2709665 h 2712291"/>
                              <a:gd name="connsiteX4" fmla="*/ 1016026 w 1174222"/>
                              <a:gd name="connsiteY4" fmla="*/ 5765 h 2712291"/>
                              <a:gd name="connsiteX0" fmla="*/ 1016026 w 1174222"/>
                              <a:gd name="connsiteY0" fmla="*/ 5765 h 2712291"/>
                              <a:gd name="connsiteX1" fmla="*/ 1101788 w 1174222"/>
                              <a:gd name="connsiteY1" fmla="*/ 185380 h 2712291"/>
                              <a:gd name="connsiteX2" fmla="*/ 1136559 w 1174222"/>
                              <a:gd name="connsiteY2" fmla="*/ 2538471 h 2712291"/>
                              <a:gd name="connsiteX3" fmla="*/ 1027231 w 1174222"/>
                              <a:gd name="connsiteY3" fmla="*/ 2709665 h 2712291"/>
                              <a:gd name="connsiteX4" fmla="*/ 1016026 w 1174222"/>
                              <a:gd name="connsiteY4" fmla="*/ 5765 h 2712291"/>
                              <a:gd name="connsiteX0" fmla="*/ 1016026 w 1174222"/>
                              <a:gd name="connsiteY0" fmla="*/ 5765 h 2712291"/>
                              <a:gd name="connsiteX1" fmla="*/ 1101788 w 1174222"/>
                              <a:gd name="connsiteY1" fmla="*/ 185380 h 2712291"/>
                              <a:gd name="connsiteX2" fmla="*/ 1136559 w 1174222"/>
                              <a:gd name="connsiteY2" fmla="*/ 2538471 h 2712291"/>
                              <a:gd name="connsiteX3" fmla="*/ 1027231 w 1174222"/>
                              <a:gd name="connsiteY3" fmla="*/ 2709665 h 2712291"/>
                              <a:gd name="connsiteX4" fmla="*/ 1016026 w 1174222"/>
                              <a:gd name="connsiteY4" fmla="*/ 5765 h 2712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4222" h="2712291">
                                <a:moveTo>
                                  <a:pt x="1016026" y="5765"/>
                                </a:moveTo>
                                <a:cubicBezTo>
                                  <a:pt x="1152382" y="-32334"/>
                                  <a:pt x="1239752" y="128773"/>
                                  <a:pt x="1101788" y="185380"/>
                                </a:cubicBezTo>
                                <a:cubicBezTo>
                                  <a:pt x="-335692" y="722094"/>
                                  <a:pt x="158499" y="2329417"/>
                                  <a:pt x="1136559" y="2538471"/>
                                </a:cubicBezTo>
                                <a:cubicBezTo>
                                  <a:pt x="1219496" y="2599346"/>
                                  <a:pt x="1157654" y="2732610"/>
                                  <a:pt x="1027231" y="2709665"/>
                                </a:cubicBezTo>
                                <a:cubicBezTo>
                                  <a:pt x="-259653" y="2340794"/>
                                  <a:pt x="-418775" y="508883"/>
                                  <a:pt x="1016026" y="5765"/>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smtClean="0">
                                <a:solidFill>
                                  <a:prstClr val="white"/>
                                </a:solidFill>
                                <a:latin typeface="Arial" panose="020B0604020202020204" pitchFamily="34" charset="0"/>
                                <a:cs typeface="Arial" panose="020B0604020202020204" pitchFamily="34" charset="0"/>
                              </a:rPr>
                              <a:t>             </a:t>
                            </a:r>
                            <a:endParaRPr lang="en-US" dirty="0">
                              <a:solidFill>
                                <a:prstClr val="white"/>
                              </a:solidFill>
                              <a:latin typeface="Arial" panose="020B0604020202020204" pitchFamily="34" charset="0"/>
                              <a:cs typeface="Arial" panose="020B0604020202020204" pitchFamily="34" charset="0"/>
                            </a:endParaRPr>
                          </a:p>
                        </p:txBody>
                      </p:sp>
                      <p:sp>
                        <p:nvSpPr>
                          <p:cNvPr id="420" name="Rectangle 35"/>
                          <p:cNvSpPr/>
                          <p:nvPr/>
                        </p:nvSpPr>
                        <p:spPr>
                          <a:xfrm>
                            <a:off x="2591268" y="2556868"/>
                            <a:ext cx="612041" cy="1276609"/>
                          </a:xfrm>
                          <a:custGeom>
                            <a:avLst/>
                            <a:gdLst>
                              <a:gd name="connsiteX0" fmla="*/ 0 w 663794"/>
                              <a:gd name="connsiteY0" fmla="*/ 0 h 663789"/>
                              <a:gd name="connsiteX1" fmla="*/ 663794 w 663794"/>
                              <a:gd name="connsiteY1" fmla="*/ 0 h 663789"/>
                              <a:gd name="connsiteX2" fmla="*/ 663794 w 663794"/>
                              <a:gd name="connsiteY2" fmla="*/ 663789 h 663789"/>
                              <a:gd name="connsiteX3" fmla="*/ 0 w 663794"/>
                              <a:gd name="connsiteY3" fmla="*/ 663789 h 663789"/>
                              <a:gd name="connsiteX4" fmla="*/ 0 w 663794"/>
                              <a:gd name="connsiteY4" fmla="*/ 0 h 663789"/>
                              <a:gd name="connsiteX0" fmla="*/ 0 w 663794"/>
                              <a:gd name="connsiteY0" fmla="*/ 0 h 1260689"/>
                              <a:gd name="connsiteX1" fmla="*/ 663794 w 663794"/>
                              <a:gd name="connsiteY1" fmla="*/ 0 h 1260689"/>
                              <a:gd name="connsiteX2" fmla="*/ 663794 w 663794"/>
                              <a:gd name="connsiteY2" fmla="*/ 663789 h 1260689"/>
                              <a:gd name="connsiteX3" fmla="*/ 38100 w 663794"/>
                              <a:gd name="connsiteY3" fmla="*/ 1260689 h 1260689"/>
                              <a:gd name="connsiteX4" fmla="*/ 0 w 663794"/>
                              <a:gd name="connsiteY4" fmla="*/ 0 h 1260689"/>
                              <a:gd name="connsiteX0" fmla="*/ 273937 w 937731"/>
                              <a:gd name="connsiteY0" fmla="*/ 0 h 1260689"/>
                              <a:gd name="connsiteX1" fmla="*/ 937731 w 937731"/>
                              <a:gd name="connsiteY1" fmla="*/ 0 h 1260689"/>
                              <a:gd name="connsiteX2" fmla="*/ 937731 w 937731"/>
                              <a:gd name="connsiteY2" fmla="*/ 663789 h 1260689"/>
                              <a:gd name="connsiteX3" fmla="*/ 312037 w 937731"/>
                              <a:gd name="connsiteY3" fmla="*/ 1260689 h 1260689"/>
                              <a:gd name="connsiteX4" fmla="*/ 273937 w 937731"/>
                              <a:gd name="connsiteY4" fmla="*/ 0 h 1260689"/>
                              <a:gd name="connsiteX0" fmla="*/ 492034 w 1155828"/>
                              <a:gd name="connsiteY0" fmla="*/ 0 h 1260689"/>
                              <a:gd name="connsiteX1" fmla="*/ 1155828 w 1155828"/>
                              <a:gd name="connsiteY1" fmla="*/ 0 h 1260689"/>
                              <a:gd name="connsiteX2" fmla="*/ 1155828 w 1155828"/>
                              <a:gd name="connsiteY2" fmla="*/ 663789 h 1260689"/>
                              <a:gd name="connsiteX3" fmla="*/ 530134 w 1155828"/>
                              <a:gd name="connsiteY3" fmla="*/ 1260689 h 1260689"/>
                              <a:gd name="connsiteX4" fmla="*/ 492034 w 1155828"/>
                              <a:gd name="connsiteY4" fmla="*/ 0 h 1260689"/>
                              <a:gd name="connsiteX0" fmla="*/ 492034 w 1155828"/>
                              <a:gd name="connsiteY0" fmla="*/ 0 h 1260689"/>
                              <a:gd name="connsiteX1" fmla="*/ 1155828 w 1155828"/>
                              <a:gd name="connsiteY1" fmla="*/ 0 h 1260689"/>
                              <a:gd name="connsiteX2" fmla="*/ 1155828 w 1155828"/>
                              <a:gd name="connsiteY2" fmla="*/ 663789 h 1260689"/>
                              <a:gd name="connsiteX3" fmla="*/ 530134 w 1155828"/>
                              <a:gd name="connsiteY3" fmla="*/ 1260689 h 1260689"/>
                              <a:gd name="connsiteX4" fmla="*/ 492034 w 1155828"/>
                              <a:gd name="connsiteY4" fmla="*/ 0 h 1260689"/>
                              <a:gd name="connsiteX0" fmla="*/ 492034 w 1155828"/>
                              <a:gd name="connsiteY0" fmla="*/ 0 h 1260689"/>
                              <a:gd name="connsiteX1" fmla="*/ 1155828 w 1155828"/>
                              <a:gd name="connsiteY1" fmla="*/ 0 h 1260689"/>
                              <a:gd name="connsiteX2" fmla="*/ 571628 w 1155828"/>
                              <a:gd name="connsiteY2" fmla="*/ 1108289 h 1260689"/>
                              <a:gd name="connsiteX3" fmla="*/ 530134 w 1155828"/>
                              <a:gd name="connsiteY3" fmla="*/ 1260689 h 1260689"/>
                              <a:gd name="connsiteX4" fmla="*/ 492034 w 1155828"/>
                              <a:gd name="connsiteY4" fmla="*/ 0 h 1260689"/>
                              <a:gd name="connsiteX0" fmla="*/ 495696 w 1159490"/>
                              <a:gd name="connsiteY0" fmla="*/ 0 h 1260689"/>
                              <a:gd name="connsiteX1" fmla="*/ 1159490 w 1159490"/>
                              <a:gd name="connsiteY1" fmla="*/ 0 h 1260689"/>
                              <a:gd name="connsiteX2" fmla="*/ 575290 w 1159490"/>
                              <a:gd name="connsiteY2" fmla="*/ 1108289 h 1260689"/>
                              <a:gd name="connsiteX3" fmla="*/ 533796 w 1159490"/>
                              <a:gd name="connsiteY3" fmla="*/ 1260689 h 1260689"/>
                              <a:gd name="connsiteX4" fmla="*/ 495696 w 1159490"/>
                              <a:gd name="connsiteY4" fmla="*/ 0 h 1260689"/>
                              <a:gd name="connsiteX0" fmla="*/ 495696 w 575290"/>
                              <a:gd name="connsiteY0" fmla="*/ 0 h 1260689"/>
                              <a:gd name="connsiteX1" fmla="*/ 559415 w 575290"/>
                              <a:gd name="connsiteY1" fmla="*/ 146050 h 1260689"/>
                              <a:gd name="connsiteX2" fmla="*/ 575290 w 575290"/>
                              <a:gd name="connsiteY2" fmla="*/ 1108289 h 1260689"/>
                              <a:gd name="connsiteX3" fmla="*/ 533796 w 575290"/>
                              <a:gd name="connsiteY3" fmla="*/ 1260689 h 1260689"/>
                              <a:gd name="connsiteX4" fmla="*/ 495696 w 575290"/>
                              <a:gd name="connsiteY4" fmla="*/ 0 h 1260689"/>
                              <a:gd name="connsiteX0" fmla="*/ 495696 w 590366"/>
                              <a:gd name="connsiteY0" fmla="*/ 0 h 1260689"/>
                              <a:gd name="connsiteX1" fmla="*/ 559415 w 590366"/>
                              <a:gd name="connsiteY1" fmla="*/ 146050 h 1260689"/>
                              <a:gd name="connsiteX2" fmla="*/ 575290 w 590366"/>
                              <a:gd name="connsiteY2" fmla="*/ 1108289 h 1260689"/>
                              <a:gd name="connsiteX3" fmla="*/ 533796 w 590366"/>
                              <a:gd name="connsiteY3" fmla="*/ 1260689 h 1260689"/>
                              <a:gd name="connsiteX4" fmla="*/ 495696 w 590366"/>
                              <a:gd name="connsiteY4" fmla="*/ 0 h 1260689"/>
                              <a:gd name="connsiteX0" fmla="*/ 495696 w 600296"/>
                              <a:gd name="connsiteY0" fmla="*/ 2199 h 1262888"/>
                              <a:gd name="connsiteX1" fmla="*/ 559415 w 600296"/>
                              <a:gd name="connsiteY1" fmla="*/ 148249 h 1262888"/>
                              <a:gd name="connsiteX2" fmla="*/ 575290 w 600296"/>
                              <a:gd name="connsiteY2" fmla="*/ 1110488 h 1262888"/>
                              <a:gd name="connsiteX3" fmla="*/ 533796 w 600296"/>
                              <a:gd name="connsiteY3" fmla="*/ 1262888 h 1262888"/>
                              <a:gd name="connsiteX4" fmla="*/ 495696 w 600296"/>
                              <a:gd name="connsiteY4" fmla="*/ 2199 h 1262888"/>
                              <a:gd name="connsiteX0" fmla="*/ 495696 w 600296"/>
                              <a:gd name="connsiteY0" fmla="*/ 2199 h 1262888"/>
                              <a:gd name="connsiteX1" fmla="*/ 559415 w 600296"/>
                              <a:gd name="connsiteY1" fmla="*/ 148249 h 1262888"/>
                              <a:gd name="connsiteX2" fmla="*/ 575290 w 600296"/>
                              <a:gd name="connsiteY2" fmla="*/ 1110488 h 1262888"/>
                              <a:gd name="connsiteX3" fmla="*/ 533796 w 600296"/>
                              <a:gd name="connsiteY3" fmla="*/ 1262888 h 1262888"/>
                              <a:gd name="connsiteX4" fmla="*/ 495696 w 600296"/>
                              <a:gd name="connsiteY4" fmla="*/ 2199 h 1262888"/>
                              <a:gd name="connsiteX0" fmla="*/ 495696 w 600296"/>
                              <a:gd name="connsiteY0" fmla="*/ 2199 h 1262888"/>
                              <a:gd name="connsiteX1" fmla="*/ 559415 w 600296"/>
                              <a:gd name="connsiteY1" fmla="*/ 148249 h 1262888"/>
                              <a:gd name="connsiteX2" fmla="*/ 568940 w 600296"/>
                              <a:gd name="connsiteY2" fmla="*/ 1123188 h 1262888"/>
                              <a:gd name="connsiteX3" fmla="*/ 533796 w 600296"/>
                              <a:gd name="connsiteY3" fmla="*/ 1262888 h 1262888"/>
                              <a:gd name="connsiteX4" fmla="*/ 495696 w 600296"/>
                              <a:gd name="connsiteY4" fmla="*/ 2199 h 1262888"/>
                              <a:gd name="connsiteX0" fmla="*/ 495696 w 600296"/>
                              <a:gd name="connsiteY0" fmla="*/ 2199 h 1262888"/>
                              <a:gd name="connsiteX1" fmla="*/ 559415 w 600296"/>
                              <a:gd name="connsiteY1" fmla="*/ 148249 h 1262888"/>
                              <a:gd name="connsiteX2" fmla="*/ 568940 w 600296"/>
                              <a:gd name="connsiteY2" fmla="*/ 1123188 h 1262888"/>
                              <a:gd name="connsiteX3" fmla="*/ 533796 w 600296"/>
                              <a:gd name="connsiteY3" fmla="*/ 1262888 h 1262888"/>
                              <a:gd name="connsiteX4" fmla="*/ 495696 w 600296"/>
                              <a:gd name="connsiteY4" fmla="*/ 2199 h 1262888"/>
                              <a:gd name="connsiteX0" fmla="*/ 495696 w 600296"/>
                              <a:gd name="connsiteY0" fmla="*/ 2199 h 1275588"/>
                              <a:gd name="connsiteX1" fmla="*/ 559415 w 600296"/>
                              <a:gd name="connsiteY1" fmla="*/ 148249 h 1275588"/>
                              <a:gd name="connsiteX2" fmla="*/ 568940 w 600296"/>
                              <a:gd name="connsiteY2" fmla="*/ 1123188 h 1275588"/>
                              <a:gd name="connsiteX3" fmla="*/ 533796 w 600296"/>
                              <a:gd name="connsiteY3" fmla="*/ 1275588 h 1275588"/>
                              <a:gd name="connsiteX4" fmla="*/ 495696 w 600296"/>
                              <a:gd name="connsiteY4" fmla="*/ 2199 h 1275588"/>
                              <a:gd name="connsiteX0" fmla="*/ 496854 w 601454"/>
                              <a:gd name="connsiteY0" fmla="*/ 2199 h 1275588"/>
                              <a:gd name="connsiteX1" fmla="*/ 560573 w 601454"/>
                              <a:gd name="connsiteY1" fmla="*/ 148249 h 1275588"/>
                              <a:gd name="connsiteX2" fmla="*/ 570098 w 601454"/>
                              <a:gd name="connsiteY2" fmla="*/ 1123188 h 1275588"/>
                              <a:gd name="connsiteX3" fmla="*/ 534954 w 601454"/>
                              <a:gd name="connsiteY3" fmla="*/ 1275588 h 1275588"/>
                              <a:gd name="connsiteX4" fmla="*/ 496854 w 601454"/>
                              <a:gd name="connsiteY4" fmla="*/ 2199 h 1275588"/>
                              <a:gd name="connsiteX0" fmla="*/ 498076 w 602676"/>
                              <a:gd name="connsiteY0" fmla="*/ 2199 h 1275588"/>
                              <a:gd name="connsiteX1" fmla="*/ 561795 w 602676"/>
                              <a:gd name="connsiteY1" fmla="*/ 148249 h 1275588"/>
                              <a:gd name="connsiteX2" fmla="*/ 571320 w 602676"/>
                              <a:gd name="connsiteY2" fmla="*/ 1123188 h 1275588"/>
                              <a:gd name="connsiteX3" fmla="*/ 536176 w 602676"/>
                              <a:gd name="connsiteY3" fmla="*/ 1275588 h 1275588"/>
                              <a:gd name="connsiteX4" fmla="*/ 498076 w 602676"/>
                              <a:gd name="connsiteY4" fmla="*/ 2199 h 1275588"/>
                              <a:gd name="connsiteX0" fmla="*/ 498076 w 602676"/>
                              <a:gd name="connsiteY0" fmla="*/ 2199 h 1275588"/>
                              <a:gd name="connsiteX1" fmla="*/ 561795 w 602676"/>
                              <a:gd name="connsiteY1" fmla="*/ 148249 h 1275588"/>
                              <a:gd name="connsiteX2" fmla="*/ 571320 w 602676"/>
                              <a:gd name="connsiteY2" fmla="*/ 1123188 h 1275588"/>
                              <a:gd name="connsiteX3" fmla="*/ 536176 w 602676"/>
                              <a:gd name="connsiteY3" fmla="*/ 1275588 h 1275588"/>
                              <a:gd name="connsiteX4" fmla="*/ 498076 w 602676"/>
                              <a:gd name="connsiteY4" fmla="*/ 2199 h 1275588"/>
                              <a:gd name="connsiteX0" fmla="*/ 498076 w 607036"/>
                              <a:gd name="connsiteY0" fmla="*/ 2199 h 1275710"/>
                              <a:gd name="connsiteX1" fmla="*/ 561795 w 607036"/>
                              <a:gd name="connsiteY1" fmla="*/ 148249 h 1275710"/>
                              <a:gd name="connsiteX2" fmla="*/ 571320 w 607036"/>
                              <a:gd name="connsiteY2" fmla="*/ 1123188 h 1275710"/>
                              <a:gd name="connsiteX3" fmla="*/ 536176 w 607036"/>
                              <a:gd name="connsiteY3" fmla="*/ 1275588 h 1275710"/>
                              <a:gd name="connsiteX4" fmla="*/ 498076 w 607036"/>
                              <a:gd name="connsiteY4" fmla="*/ 2199 h 1275710"/>
                              <a:gd name="connsiteX0" fmla="*/ 498076 w 607036"/>
                              <a:gd name="connsiteY0" fmla="*/ 2199 h 1275703"/>
                              <a:gd name="connsiteX1" fmla="*/ 561795 w 607036"/>
                              <a:gd name="connsiteY1" fmla="*/ 148249 h 1275703"/>
                              <a:gd name="connsiteX2" fmla="*/ 571320 w 607036"/>
                              <a:gd name="connsiteY2" fmla="*/ 1123188 h 1275703"/>
                              <a:gd name="connsiteX3" fmla="*/ 536176 w 607036"/>
                              <a:gd name="connsiteY3" fmla="*/ 1275588 h 1275703"/>
                              <a:gd name="connsiteX4" fmla="*/ 498076 w 607036"/>
                              <a:gd name="connsiteY4" fmla="*/ 2199 h 1275703"/>
                              <a:gd name="connsiteX0" fmla="*/ 498076 w 611253"/>
                              <a:gd name="connsiteY0" fmla="*/ 2199 h 1275697"/>
                              <a:gd name="connsiteX1" fmla="*/ 561795 w 611253"/>
                              <a:gd name="connsiteY1" fmla="*/ 148249 h 1275697"/>
                              <a:gd name="connsiteX2" fmla="*/ 571320 w 611253"/>
                              <a:gd name="connsiteY2" fmla="*/ 1123188 h 1275697"/>
                              <a:gd name="connsiteX3" fmla="*/ 536176 w 611253"/>
                              <a:gd name="connsiteY3" fmla="*/ 1275588 h 1275697"/>
                              <a:gd name="connsiteX4" fmla="*/ 498076 w 611253"/>
                              <a:gd name="connsiteY4" fmla="*/ 2199 h 1275697"/>
                              <a:gd name="connsiteX0" fmla="*/ 498076 w 612041"/>
                              <a:gd name="connsiteY0" fmla="*/ 2199 h 1276609"/>
                              <a:gd name="connsiteX1" fmla="*/ 561795 w 612041"/>
                              <a:gd name="connsiteY1" fmla="*/ 148249 h 1276609"/>
                              <a:gd name="connsiteX2" fmla="*/ 571320 w 612041"/>
                              <a:gd name="connsiteY2" fmla="*/ 1123188 h 1276609"/>
                              <a:gd name="connsiteX3" fmla="*/ 536176 w 612041"/>
                              <a:gd name="connsiteY3" fmla="*/ 1275588 h 1276609"/>
                              <a:gd name="connsiteX4" fmla="*/ 498076 w 612041"/>
                              <a:gd name="connsiteY4" fmla="*/ 2199 h 1276609"/>
                              <a:gd name="connsiteX0" fmla="*/ 498076 w 612041"/>
                              <a:gd name="connsiteY0" fmla="*/ 2199 h 1276609"/>
                              <a:gd name="connsiteX1" fmla="*/ 561795 w 612041"/>
                              <a:gd name="connsiteY1" fmla="*/ 148249 h 1276609"/>
                              <a:gd name="connsiteX2" fmla="*/ 571320 w 612041"/>
                              <a:gd name="connsiteY2" fmla="*/ 1123188 h 1276609"/>
                              <a:gd name="connsiteX3" fmla="*/ 536176 w 612041"/>
                              <a:gd name="connsiteY3" fmla="*/ 1275588 h 1276609"/>
                              <a:gd name="connsiteX4" fmla="*/ 498076 w 612041"/>
                              <a:gd name="connsiteY4" fmla="*/ 2199 h 1276609"/>
                              <a:gd name="connsiteX0" fmla="*/ 498076 w 612041"/>
                              <a:gd name="connsiteY0" fmla="*/ 2199 h 1276609"/>
                              <a:gd name="connsiteX1" fmla="*/ 561795 w 612041"/>
                              <a:gd name="connsiteY1" fmla="*/ 148249 h 1276609"/>
                              <a:gd name="connsiteX2" fmla="*/ 571320 w 612041"/>
                              <a:gd name="connsiteY2" fmla="*/ 1123188 h 1276609"/>
                              <a:gd name="connsiteX3" fmla="*/ 536176 w 612041"/>
                              <a:gd name="connsiteY3" fmla="*/ 1275588 h 1276609"/>
                              <a:gd name="connsiteX4" fmla="*/ 498076 w 612041"/>
                              <a:gd name="connsiteY4" fmla="*/ 2199 h 1276609"/>
                              <a:gd name="connsiteX0" fmla="*/ 498076 w 612041"/>
                              <a:gd name="connsiteY0" fmla="*/ 2199 h 1276609"/>
                              <a:gd name="connsiteX1" fmla="*/ 561795 w 612041"/>
                              <a:gd name="connsiteY1" fmla="*/ 148249 h 1276609"/>
                              <a:gd name="connsiteX2" fmla="*/ 571320 w 612041"/>
                              <a:gd name="connsiteY2" fmla="*/ 1123188 h 1276609"/>
                              <a:gd name="connsiteX3" fmla="*/ 536176 w 612041"/>
                              <a:gd name="connsiteY3" fmla="*/ 1275588 h 1276609"/>
                              <a:gd name="connsiteX4" fmla="*/ 498076 w 612041"/>
                              <a:gd name="connsiteY4" fmla="*/ 2199 h 1276609"/>
                              <a:gd name="connsiteX0" fmla="*/ 498076 w 612041"/>
                              <a:gd name="connsiteY0" fmla="*/ 2199 h 1276609"/>
                              <a:gd name="connsiteX1" fmla="*/ 561795 w 612041"/>
                              <a:gd name="connsiteY1" fmla="*/ 148249 h 1276609"/>
                              <a:gd name="connsiteX2" fmla="*/ 571320 w 612041"/>
                              <a:gd name="connsiteY2" fmla="*/ 1123188 h 1276609"/>
                              <a:gd name="connsiteX3" fmla="*/ 536176 w 612041"/>
                              <a:gd name="connsiteY3" fmla="*/ 1275588 h 1276609"/>
                              <a:gd name="connsiteX4" fmla="*/ 498076 w 612041"/>
                              <a:gd name="connsiteY4" fmla="*/ 2199 h 1276609"/>
                              <a:gd name="connsiteX0" fmla="*/ 498076 w 612041"/>
                              <a:gd name="connsiteY0" fmla="*/ 2199 h 1276609"/>
                              <a:gd name="connsiteX1" fmla="*/ 561795 w 612041"/>
                              <a:gd name="connsiteY1" fmla="*/ 148249 h 1276609"/>
                              <a:gd name="connsiteX2" fmla="*/ 571320 w 612041"/>
                              <a:gd name="connsiteY2" fmla="*/ 1123188 h 1276609"/>
                              <a:gd name="connsiteX3" fmla="*/ 536176 w 612041"/>
                              <a:gd name="connsiteY3" fmla="*/ 1275588 h 1276609"/>
                              <a:gd name="connsiteX4" fmla="*/ 498076 w 612041"/>
                              <a:gd name="connsiteY4" fmla="*/ 2199 h 1276609"/>
                              <a:gd name="connsiteX0" fmla="*/ 498076 w 612041"/>
                              <a:gd name="connsiteY0" fmla="*/ 2199 h 1276609"/>
                              <a:gd name="connsiteX1" fmla="*/ 561795 w 612041"/>
                              <a:gd name="connsiteY1" fmla="*/ 148249 h 1276609"/>
                              <a:gd name="connsiteX2" fmla="*/ 571320 w 612041"/>
                              <a:gd name="connsiteY2" fmla="*/ 1123188 h 1276609"/>
                              <a:gd name="connsiteX3" fmla="*/ 536176 w 612041"/>
                              <a:gd name="connsiteY3" fmla="*/ 1275588 h 1276609"/>
                              <a:gd name="connsiteX4" fmla="*/ 498076 w 612041"/>
                              <a:gd name="connsiteY4" fmla="*/ 2199 h 1276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041" h="1276609">
                                <a:moveTo>
                                  <a:pt x="498076" y="2199"/>
                                </a:moveTo>
                                <a:cubicBezTo>
                                  <a:pt x="576466" y="-15793"/>
                                  <a:pt x="651680" y="80516"/>
                                  <a:pt x="561795" y="148249"/>
                                </a:cubicBezTo>
                                <a:cubicBezTo>
                                  <a:pt x="15695" y="279554"/>
                                  <a:pt x="69670" y="1007758"/>
                                  <a:pt x="571320" y="1123188"/>
                                </a:cubicBezTo>
                                <a:cubicBezTo>
                                  <a:pt x="651680" y="1160230"/>
                                  <a:pt x="598691" y="1289346"/>
                                  <a:pt x="536176" y="1275588"/>
                                </a:cubicBezTo>
                                <a:cubicBezTo>
                                  <a:pt x="-152799" y="1118883"/>
                                  <a:pt x="-190899" y="187479"/>
                                  <a:pt x="498076" y="2199"/>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smtClean="0">
                                <a:solidFill>
                                  <a:prstClr val="white"/>
                                </a:solidFill>
                                <a:latin typeface="Arial" panose="020B0604020202020204" pitchFamily="34" charset="0"/>
                                <a:cs typeface="Arial" panose="020B0604020202020204" pitchFamily="34" charset="0"/>
                              </a:rPr>
                              <a:t>             </a:t>
                            </a:r>
                            <a:endParaRPr lang="en-US" dirty="0">
                              <a:solidFill>
                                <a:prstClr val="white"/>
                              </a:solidFill>
                              <a:latin typeface="Arial" panose="020B0604020202020204" pitchFamily="34" charset="0"/>
                              <a:cs typeface="Arial" panose="020B0604020202020204" pitchFamily="34" charset="0"/>
                            </a:endParaRPr>
                          </a:p>
                        </p:txBody>
                      </p:sp>
                    </p:grpSp>
                  </p:grpSp>
                  <p:sp>
                    <p:nvSpPr>
                      <p:cNvPr id="415" name="Freeform 414"/>
                      <p:cNvSpPr/>
                      <p:nvPr/>
                    </p:nvSpPr>
                    <p:spPr>
                      <a:xfrm>
                        <a:off x="1322338" y="582926"/>
                        <a:ext cx="2066542" cy="2062760"/>
                      </a:xfrm>
                      <a:custGeom>
                        <a:avLst/>
                        <a:gdLst>
                          <a:gd name="connsiteX0" fmla="*/ 1020522 w 2066542"/>
                          <a:gd name="connsiteY0" fmla="*/ 205429 h 2062760"/>
                          <a:gd name="connsiteX1" fmla="*/ 205429 w 2066542"/>
                          <a:gd name="connsiteY1" fmla="*/ 1020513 h 2062760"/>
                          <a:gd name="connsiteX2" fmla="*/ 1020522 w 2066542"/>
                          <a:gd name="connsiteY2" fmla="*/ 1835597 h 2062760"/>
                          <a:gd name="connsiteX3" fmla="*/ 1476248 w 2066542"/>
                          <a:gd name="connsiteY3" fmla="*/ 1696393 h 2062760"/>
                          <a:gd name="connsiteX4" fmla="*/ 1527330 w 2066542"/>
                          <a:gd name="connsiteY4" fmla="*/ 1654247 h 2062760"/>
                          <a:gd name="connsiteX5" fmla="*/ 1742692 w 2066542"/>
                          <a:gd name="connsiteY5" fmla="*/ 1734147 h 2062760"/>
                          <a:gd name="connsiteX6" fmla="*/ 1660310 w 2066542"/>
                          <a:gd name="connsiteY6" fmla="*/ 1519987 h 2062760"/>
                          <a:gd name="connsiteX7" fmla="*/ 1696410 w 2066542"/>
                          <a:gd name="connsiteY7" fmla="*/ 1476234 h 2062760"/>
                          <a:gd name="connsiteX8" fmla="*/ 1835615 w 2066542"/>
                          <a:gd name="connsiteY8" fmla="*/ 1020513 h 2062760"/>
                          <a:gd name="connsiteX9" fmla="*/ 1020522 w 2066542"/>
                          <a:gd name="connsiteY9" fmla="*/ 205429 h 2062760"/>
                          <a:gd name="connsiteX10" fmla="*/ 1020522 w 2066542"/>
                          <a:gd name="connsiteY10" fmla="*/ 0 h 2062760"/>
                          <a:gd name="connsiteX11" fmla="*/ 2041044 w 2066542"/>
                          <a:gd name="connsiteY11" fmla="*/ 1020513 h 2062760"/>
                          <a:gd name="connsiteX12" fmla="*/ 1917873 w 2066542"/>
                          <a:gd name="connsiteY12" fmla="*/ 1506950 h 2062760"/>
                          <a:gd name="connsiteX13" fmla="*/ 1877990 w 2066542"/>
                          <a:gd name="connsiteY13" fmla="*/ 1572599 h 2062760"/>
                          <a:gd name="connsiteX14" fmla="*/ 2066542 w 2066542"/>
                          <a:gd name="connsiteY14" fmla="*/ 2062760 h 2062760"/>
                          <a:gd name="connsiteX15" fmla="*/ 1571041 w 2066542"/>
                          <a:gd name="connsiteY15" fmla="*/ 1878928 h 2062760"/>
                          <a:gd name="connsiteX16" fmla="*/ 1506964 w 2066542"/>
                          <a:gd name="connsiteY16" fmla="*/ 1917856 h 2062760"/>
                          <a:gd name="connsiteX17" fmla="*/ 1020522 w 2066542"/>
                          <a:gd name="connsiteY17" fmla="*/ 2041026 h 2062760"/>
                          <a:gd name="connsiteX18" fmla="*/ 0 w 2066542"/>
                          <a:gd name="connsiteY18" fmla="*/ 1020513 h 2062760"/>
                          <a:gd name="connsiteX19" fmla="*/ 1020522 w 2066542"/>
                          <a:gd name="connsiteY19" fmla="*/ 0 h 2062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66542" h="2062760">
                            <a:moveTo>
                              <a:pt x="1020522" y="205429"/>
                            </a:moveTo>
                            <a:cubicBezTo>
                              <a:pt x="570359" y="205429"/>
                              <a:pt x="205429" y="570355"/>
                              <a:pt x="205429" y="1020513"/>
                            </a:cubicBezTo>
                            <a:cubicBezTo>
                              <a:pt x="205429" y="1470671"/>
                              <a:pt x="570359" y="1835597"/>
                              <a:pt x="1020522" y="1835597"/>
                            </a:cubicBezTo>
                            <a:cubicBezTo>
                              <a:pt x="1189333" y="1835597"/>
                              <a:pt x="1346159" y="1784279"/>
                              <a:pt x="1476248" y="1696393"/>
                            </a:cubicBezTo>
                            <a:lnTo>
                              <a:pt x="1527330" y="1654247"/>
                            </a:lnTo>
                            <a:lnTo>
                              <a:pt x="1742692" y="1734147"/>
                            </a:lnTo>
                            <a:lnTo>
                              <a:pt x="1660310" y="1519987"/>
                            </a:lnTo>
                            <a:lnTo>
                              <a:pt x="1696410" y="1476234"/>
                            </a:lnTo>
                            <a:cubicBezTo>
                              <a:pt x="1784297" y="1346146"/>
                              <a:pt x="1835615" y="1189322"/>
                              <a:pt x="1835615" y="1020513"/>
                            </a:cubicBezTo>
                            <a:cubicBezTo>
                              <a:pt x="1835615" y="570355"/>
                              <a:pt x="1470685" y="205429"/>
                              <a:pt x="1020522" y="205429"/>
                            </a:cubicBezTo>
                            <a:close/>
                            <a:moveTo>
                              <a:pt x="1020522" y="0"/>
                            </a:moveTo>
                            <a:cubicBezTo>
                              <a:pt x="1584141" y="0"/>
                              <a:pt x="2041044" y="456899"/>
                              <a:pt x="2041044" y="1020513"/>
                            </a:cubicBezTo>
                            <a:cubicBezTo>
                              <a:pt x="2041044" y="1196642"/>
                              <a:pt x="1996425" y="1362350"/>
                              <a:pt x="1917873" y="1506950"/>
                            </a:cubicBezTo>
                            <a:lnTo>
                              <a:pt x="1877990" y="1572599"/>
                            </a:lnTo>
                            <a:lnTo>
                              <a:pt x="2066542" y="2062760"/>
                            </a:lnTo>
                            <a:lnTo>
                              <a:pt x="1571041" y="1878928"/>
                            </a:lnTo>
                            <a:lnTo>
                              <a:pt x="1506964" y="1917856"/>
                            </a:lnTo>
                            <a:cubicBezTo>
                              <a:pt x="1362363" y="1996407"/>
                              <a:pt x="1196653" y="2041026"/>
                              <a:pt x="1020522" y="2041026"/>
                            </a:cubicBezTo>
                            <a:cubicBezTo>
                              <a:pt x="456903" y="2041026"/>
                              <a:pt x="0" y="1584127"/>
                              <a:pt x="0" y="1020513"/>
                            </a:cubicBezTo>
                            <a:cubicBezTo>
                              <a:pt x="0" y="456899"/>
                              <a:pt x="456903" y="0"/>
                              <a:pt x="1020522"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smtClean="0">
                            <a:solidFill>
                              <a:prstClr val="white"/>
                            </a:solidFill>
                            <a:latin typeface="Arial" panose="020B0604020202020204" pitchFamily="34" charset="0"/>
                            <a:cs typeface="Arial" panose="020B0604020202020204" pitchFamily="34" charset="0"/>
                          </a:rPr>
                          <a:t>             </a:t>
                        </a:r>
                        <a:endParaRPr lang="en-US" dirty="0">
                          <a:solidFill>
                            <a:prstClr val="white"/>
                          </a:solidFill>
                          <a:latin typeface="Arial" panose="020B0604020202020204" pitchFamily="34" charset="0"/>
                          <a:cs typeface="Arial" panose="020B0604020202020204" pitchFamily="34" charset="0"/>
                        </a:endParaRPr>
                      </a:p>
                    </p:txBody>
                  </p:sp>
                </p:grpSp>
                <p:grpSp>
                  <p:nvGrpSpPr>
                    <p:cNvPr id="402" name="Group 401"/>
                    <p:cNvGrpSpPr/>
                    <p:nvPr/>
                  </p:nvGrpSpPr>
                  <p:grpSpPr>
                    <a:xfrm>
                      <a:off x="1267760" y="1807644"/>
                      <a:ext cx="7165397" cy="4342521"/>
                      <a:chOff x="1267760" y="1807644"/>
                      <a:chExt cx="7165397" cy="4342521"/>
                    </a:xfrm>
                    <a:grpFill/>
                  </p:grpSpPr>
                  <p:sp>
                    <p:nvSpPr>
                      <p:cNvPr id="403" name="Freeform 402"/>
                      <p:cNvSpPr/>
                      <p:nvPr/>
                    </p:nvSpPr>
                    <p:spPr>
                      <a:xfrm>
                        <a:off x="4911877" y="1807644"/>
                        <a:ext cx="3521280" cy="1934450"/>
                      </a:xfrm>
                      <a:custGeom>
                        <a:avLst/>
                        <a:gdLst>
                          <a:gd name="connsiteX0" fmla="*/ 1525546 w 3521280"/>
                          <a:gd name="connsiteY0" fmla="*/ 532309 h 1934450"/>
                          <a:gd name="connsiteX1" fmla="*/ 1580003 w 3521280"/>
                          <a:gd name="connsiteY1" fmla="*/ 532309 h 1934450"/>
                          <a:gd name="connsiteX2" fmla="*/ 1657252 w 3521280"/>
                          <a:gd name="connsiteY2" fmla="*/ 609558 h 1934450"/>
                          <a:gd name="connsiteX3" fmla="*/ 1657251 w 3521280"/>
                          <a:gd name="connsiteY3" fmla="*/ 609558 h 1934450"/>
                          <a:gd name="connsiteX4" fmla="*/ 1580002 w 3521280"/>
                          <a:gd name="connsiteY4" fmla="*/ 686807 h 1934450"/>
                          <a:gd name="connsiteX5" fmla="*/ 1525546 w 3521280"/>
                          <a:gd name="connsiteY5" fmla="*/ 686807 h 1934450"/>
                          <a:gd name="connsiteX6" fmla="*/ 2830821 w 3521280"/>
                          <a:gd name="connsiteY6" fmla="*/ 463144 h 1934450"/>
                          <a:gd name="connsiteX7" fmla="*/ 2830821 w 3521280"/>
                          <a:gd name="connsiteY7" fmla="*/ 542681 h 1934450"/>
                          <a:gd name="connsiteX8" fmla="*/ 2870588 w 3521280"/>
                          <a:gd name="connsiteY8" fmla="*/ 542681 h 1934450"/>
                          <a:gd name="connsiteX9" fmla="*/ 2870588 w 3521280"/>
                          <a:gd name="connsiteY9" fmla="*/ 907216 h 1934450"/>
                          <a:gd name="connsiteX10" fmla="*/ 2824192 w 3521280"/>
                          <a:gd name="connsiteY10" fmla="*/ 907216 h 1934450"/>
                          <a:gd name="connsiteX11" fmla="*/ 2824192 w 3521280"/>
                          <a:gd name="connsiteY11" fmla="*/ 986752 h 1934450"/>
                          <a:gd name="connsiteX12" fmla="*/ 3287325 w 3521280"/>
                          <a:gd name="connsiteY12" fmla="*/ 986752 h 1934450"/>
                          <a:gd name="connsiteX13" fmla="*/ 3287325 w 3521280"/>
                          <a:gd name="connsiteY13" fmla="*/ 834309 h 1934450"/>
                          <a:gd name="connsiteX14" fmla="*/ 3161397 w 3521280"/>
                          <a:gd name="connsiteY14" fmla="*/ 834309 h 1934450"/>
                          <a:gd name="connsiteX15" fmla="*/ 3161397 w 3521280"/>
                          <a:gd name="connsiteY15" fmla="*/ 907216 h 1934450"/>
                          <a:gd name="connsiteX16" fmla="*/ 3005640 w 3521280"/>
                          <a:gd name="connsiteY16" fmla="*/ 907216 h 1934450"/>
                          <a:gd name="connsiteX17" fmla="*/ 3005640 w 3521280"/>
                          <a:gd name="connsiteY17" fmla="*/ 763059 h 1934450"/>
                          <a:gd name="connsiteX18" fmla="*/ 3164710 w 3521280"/>
                          <a:gd name="connsiteY18" fmla="*/ 763059 h 1934450"/>
                          <a:gd name="connsiteX19" fmla="*/ 3164710 w 3521280"/>
                          <a:gd name="connsiteY19" fmla="*/ 683522 h 1934450"/>
                          <a:gd name="connsiteX20" fmla="*/ 3005640 w 3521280"/>
                          <a:gd name="connsiteY20" fmla="*/ 683522 h 1934450"/>
                          <a:gd name="connsiteX21" fmla="*/ 3005640 w 3521280"/>
                          <a:gd name="connsiteY21" fmla="*/ 542681 h 1934450"/>
                          <a:gd name="connsiteX22" fmla="*/ 3154768 w 3521280"/>
                          <a:gd name="connsiteY22" fmla="*/ 542681 h 1934450"/>
                          <a:gd name="connsiteX23" fmla="*/ 3154768 w 3521280"/>
                          <a:gd name="connsiteY23" fmla="*/ 615588 h 1934450"/>
                          <a:gd name="connsiteX24" fmla="*/ 3280697 w 3521280"/>
                          <a:gd name="connsiteY24" fmla="*/ 615588 h 1934450"/>
                          <a:gd name="connsiteX25" fmla="*/ 3280697 w 3521280"/>
                          <a:gd name="connsiteY25" fmla="*/ 463146 h 1934450"/>
                          <a:gd name="connsiteX26" fmla="*/ 2198030 w 3521280"/>
                          <a:gd name="connsiteY26" fmla="*/ 461382 h 1934450"/>
                          <a:gd name="connsiteX27" fmla="*/ 2198030 w 3521280"/>
                          <a:gd name="connsiteY27" fmla="*/ 547757 h 1934450"/>
                          <a:gd name="connsiteX28" fmla="*/ 2234483 w 3521280"/>
                          <a:gd name="connsiteY28" fmla="*/ 547757 h 1934450"/>
                          <a:gd name="connsiteX29" fmla="*/ 2234483 w 3521280"/>
                          <a:gd name="connsiteY29" fmla="*/ 902139 h 1934450"/>
                          <a:gd name="connsiteX30" fmla="*/ 2198030 w 3521280"/>
                          <a:gd name="connsiteY30" fmla="*/ 902139 h 1934450"/>
                          <a:gd name="connsiteX31" fmla="*/ 2198030 w 3521280"/>
                          <a:gd name="connsiteY31" fmla="*/ 988514 h 1934450"/>
                          <a:gd name="connsiteX32" fmla="*/ 2415929 w 3521280"/>
                          <a:gd name="connsiteY32" fmla="*/ 988514 h 1934450"/>
                          <a:gd name="connsiteX33" fmla="*/ 2415929 w 3521280"/>
                          <a:gd name="connsiteY33" fmla="*/ 902139 h 1934450"/>
                          <a:gd name="connsiteX34" fmla="*/ 2379475 w 3521280"/>
                          <a:gd name="connsiteY34" fmla="*/ 902139 h 1934450"/>
                          <a:gd name="connsiteX35" fmla="*/ 2379475 w 3521280"/>
                          <a:gd name="connsiteY35" fmla="*/ 783951 h 1934450"/>
                          <a:gd name="connsiteX36" fmla="*/ 2438736 w 3521280"/>
                          <a:gd name="connsiteY36" fmla="*/ 739737 h 1934450"/>
                          <a:gd name="connsiteX37" fmla="*/ 2549052 w 3521280"/>
                          <a:gd name="connsiteY37" fmla="*/ 898824 h 1934450"/>
                          <a:gd name="connsiteX38" fmla="*/ 2490491 w 3521280"/>
                          <a:gd name="connsiteY38" fmla="*/ 898824 h 1934450"/>
                          <a:gd name="connsiteX39" fmla="*/ 2490491 w 3521280"/>
                          <a:gd name="connsiteY39" fmla="*/ 985199 h 1934450"/>
                          <a:gd name="connsiteX40" fmla="*/ 2770520 w 3521280"/>
                          <a:gd name="connsiteY40" fmla="*/ 985199 h 1934450"/>
                          <a:gd name="connsiteX41" fmla="*/ 2770520 w 3521280"/>
                          <a:gd name="connsiteY41" fmla="*/ 898824 h 1934450"/>
                          <a:gd name="connsiteX42" fmla="*/ 2732722 w 3521280"/>
                          <a:gd name="connsiteY42" fmla="*/ 898824 h 1934450"/>
                          <a:gd name="connsiteX43" fmla="*/ 2563452 w 3521280"/>
                          <a:gd name="connsiteY43" fmla="*/ 646687 h 1934450"/>
                          <a:gd name="connsiteX44" fmla="*/ 2681669 w 3521280"/>
                          <a:gd name="connsiteY44" fmla="*/ 551071 h 1934450"/>
                          <a:gd name="connsiteX45" fmla="*/ 2717497 w 3521280"/>
                          <a:gd name="connsiteY45" fmla="*/ 551071 h 1934450"/>
                          <a:gd name="connsiteX46" fmla="*/ 2717497 w 3521280"/>
                          <a:gd name="connsiteY46" fmla="*/ 464696 h 1934450"/>
                          <a:gd name="connsiteX47" fmla="*/ 2499598 w 3521280"/>
                          <a:gd name="connsiteY47" fmla="*/ 464696 h 1934450"/>
                          <a:gd name="connsiteX48" fmla="*/ 2499598 w 3521280"/>
                          <a:gd name="connsiteY48" fmla="*/ 551071 h 1934450"/>
                          <a:gd name="connsiteX49" fmla="*/ 2548018 w 3521280"/>
                          <a:gd name="connsiteY49" fmla="*/ 551071 h 1934450"/>
                          <a:gd name="connsiteX50" fmla="*/ 2379475 w 3521280"/>
                          <a:gd name="connsiteY50" fmla="*/ 676376 h 1934450"/>
                          <a:gd name="connsiteX51" fmla="*/ 2379475 w 3521280"/>
                          <a:gd name="connsiteY51" fmla="*/ 547757 h 1934450"/>
                          <a:gd name="connsiteX52" fmla="*/ 2415929 w 3521280"/>
                          <a:gd name="connsiteY52" fmla="*/ 547757 h 1934450"/>
                          <a:gd name="connsiteX53" fmla="*/ 2415929 w 3521280"/>
                          <a:gd name="connsiteY53" fmla="*/ 461382 h 1934450"/>
                          <a:gd name="connsiteX54" fmla="*/ 1926459 w 3521280"/>
                          <a:gd name="connsiteY54" fmla="*/ 461382 h 1934450"/>
                          <a:gd name="connsiteX55" fmla="*/ 1926459 w 3521280"/>
                          <a:gd name="connsiteY55" fmla="*/ 547757 h 1934450"/>
                          <a:gd name="connsiteX56" fmla="*/ 1962912 w 3521280"/>
                          <a:gd name="connsiteY56" fmla="*/ 547757 h 1934450"/>
                          <a:gd name="connsiteX57" fmla="*/ 1962912 w 3521280"/>
                          <a:gd name="connsiteY57" fmla="*/ 902139 h 1934450"/>
                          <a:gd name="connsiteX58" fmla="*/ 1926459 w 3521280"/>
                          <a:gd name="connsiteY58" fmla="*/ 902139 h 1934450"/>
                          <a:gd name="connsiteX59" fmla="*/ 1926459 w 3521280"/>
                          <a:gd name="connsiteY59" fmla="*/ 988514 h 1934450"/>
                          <a:gd name="connsiteX60" fmla="*/ 2144358 w 3521280"/>
                          <a:gd name="connsiteY60" fmla="*/ 988514 h 1934450"/>
                          <a:gd name="connsiteX61" fmla="*/ 2144358 w 3521280"/>
                          <a:gd name="connsiteY61" fmla="*/ 902139 h 1934450"/>
                          <a:gd name="connsiteX62" fmla="*/ 2107904 w 3521280"/>
                          <a:gd name="connsiteY62" fmla="*/ 902139 h 1934450"/>
                          <a:gd name="connsiteX63" fmla="*/ 2107904 w 3521280"/>
                          <a:gd name="connsiteY63" fmla="*/ 547757 h 1934450"/>
                          <a:gd name="connsiteX64" fmla="*/ 2144358 w 3521280"/>
                          <a:gd name="connsiteY64" fmla="*/ 547757 h 1934450"/>
                          <a:gd name="connsiteX65" fmla="*/ 2144358 w 3521280"/>
                          <a:gd name="connsiteY65" fmla="*/ 461382 h 1934450"/>
                          <a:gd name="connsiteX66" fmla="*/ 780484 w 3521280"/>
                          <a:gd name="connsiteY66" fmla="*/ 461382 h 1934450"/>
                          <a:gd name="connsiteX67" fmla="*/ 781117 w 3521280"/>
                          <a:gd name="connsiteY67" fmla="*/ 640882 h 1934450"/>
                          <a:gd name="connsiteX68" fmla="*/ 875583 w 3521280"/>
                          <a:gd name="connsiteY68" fmla="*/ 640882 h 1934450"/>
                          <a:gd name="connsiteX69" fmla="*/ 875583 w 3521280"/>
                          <a:gd name="connsiteY69" fmla="*/ 544441 h 1934450"/>
                          <a:gd name="connsiteX70" fmla="*/ 957944 w 3521280"/>
                          <a:gd name="connsiteY70" fmla="*/ 544441 h 1934450"/>
                          <a:gd name="connsiteX71" fmla="*/ 957944 w 3521280"/>
                          <a:gd name="connsiteY71" fmla="*/ 902139 h 1934450"/>
                          <a:gd name="connsiteX72" fmla="*/ 893473 w 3521280"/>
                          <a:gd name="connsiteY72" fmla="*/ 902139 h 1934450"/>
                          <a:gd name="connsiteX73" fmla="*/ 893473 w 3521280"/>
                          <a:gd name="connsiteY73" fmla="*/ 988514 h 1934450"/>
                          <a:gd name="connsiteX74" fmla="*/ 1167407 w 3521280"/>
                          <a:gd name="connsiteY74" fmla="*/ 988514 h 1934450"/>
                          <a:gd name="connsiteX75" fmla="*/ 1167407 w 3521280"/>
                          <a:gd name="connsiteY75" fmla="*/ 902139 h 1934450"/>
                          <a:gd name="connsiteX76" fmla="*/ 1102936 w 3521280"/>
                          <a:gd name="connsiteY76" fmla="*/ 902139 h 1934450"/>
                          <a:gd name="connsiteX77" fmla="*/ 1102936 w 3521280"/>
                          <a:gd name="connsiteY77" fmla="*/ 544441 h 1934450"/>
                          <a:gd name="connsiteX78" fmla="*/ 1185930 w 3521280"/>
                          <a:gd name="connsiteY78" fmla="*/ 544441 h 1934450"/>
                          <a:gd name="connsiteX79" fmla="*/ 1185930 w 3521280"/>
                          <a:gd name="connsiteY79" fmla="*/ 640882 h 1934450"/>
                          <a:gd name="connsiteX80" fmla="*/ 1280396 w 3521280"/>
                          <a:gd name="connsiteY80" fmla="*/ 640882 h 1934450"/>
                          <a:gd name="connsiteX81" fmla="*/ 1280396 w 3521280"/>
                          <a:gd name="connsiteY81" fmla="*/ 463824 h 1934450"/>
                          <a:gd name="connsiteX82" fmla="*/ 1279168 w 3521280"/>
                          <a:gd name="connsiteY82" fmla="*/ 463824 h 1934450"/>
                          <a:gd name="connsiteX83" fmla="*/ 1279168 w 3521280"/>
                          <a:gd name="connsiteY83" fmla="*/ 461382 h 1934450"/>
                          <a:gd name="connsiteX84" fmla="*/ 1334068 w 3521280"/>
                          <a:gd name="connsiteY84" fmla="*/ 457043 h 1934450"/>
                          <a:gd name="connsiteX85" fmla="*/ 1334068 w 3521280"/>
                          <a:gd name="connsiteY85" fmla="*/ 543418 h 1934450"/>
                          <a:gd name="connsiteX86" fmla="*/ 1370521 w 3521280"/>
                          <a:gd name="connsiteY86" fmla="*/ 543418 h 1934450"/>
                          <a:gd name="connsiteX87" fmla="*/ 1370521 w 3521280"/>
                          <a:gd name="connsiteY87" fmla="*/ 897800 h 1934450"/>
                          <a:gd name="connsiteX88" fmla="*/ 1334068 w 3521280"/>
                          <a:gd name="connsiteY88" fmla="*/ 897800 h 1934450"/>
                          <a:gd name="connsiteX89" fmla="*/ 1334068 w 3521280"/>
                          <a:gd name="connsiteY89" fmla="*/ 984175 h 1934450"/>
                          <a:gd name="connsiteX90" fmla="*/ 1551967 w 3521280"/>
                          <a:gd name="connsiteY90" fmla="*/ 984175 h 1934450"/>
                          <a:gd name="connsiteX91" fmla="*/ 1551967 w 3521280"/>
                          <a:gd name="connsiteY91" fmla="*/ 897800 h 1934450"/>
                          <a:gd name="connsiteX92" fmla="*/ 1515513 w 3521280"/>
                          <a:gd name="connsiteY92" fmla="*/ 897800 h 1934450"/>
                          <a:gd name="connsiteX93" fmla="*/ 1515513 w 3521280"/>
                          <a:gd name="connsiteY93" fmla="*/ 742972 h 1934450"/>
                          <a:gd name="connsiteX94" fmla="*/ 1535402 w 3521280"/>
                          <a:gd name="connsiteY94" fmla="*/ 742881 h 1934450"/>
                          <a:gd name="connsiteX95" fmla="*/ 1577415 w 3521280"/>
                          <a:gd name="connsiteY95" fmla="*/ 741575 h 1934450"/>
                          <a:gd name="connsiteX96" fmla="*/ 1613132 w 3521280"/>
                          <a:gd name="connsiteY96" fmla="*/ 774913 h 1934450"/>
                          <a:gd name="connsiteX97" fmla="*/ 1613132 w 3521280"/>
                          <a:gd name="connsiteY97" fmla="*/ 879688 h 1934450"/>
                          <a:gd name="connsiteX98" fmla="*/ 1871762 w 3521280"/>
                          <a:gd name="connsiteY98" fmla="*/ 821790 h 1934450"/>
                          <a:gd name="connsiteX99" fmla="*/ 1829613 w 3521280"/>
                          <a:gd name="connsiteY99" fmla="*/ 815162 h 1934450"/>
                          <a:gd name="connsiteX100" fmla="*/ 1769030 w 3521280"/>
                          <a:gd name="connsiteY100" fmla="*/ 871501 h 1934450"/>
                          <a:gd name="connsiteX101" fmla="*/ 1683635 w 3521280"/>
                          <a:gd name="connsiteY101" fmla="*/ 719058 h 1934450"/>
                          <a:gd name="connsiteX102" fmla="*/ 1677007 w 3521280"/>
                          <a:gd name="connsiteY102" fmla="*/ 457043 h 1934450"/>
                          <a:gd name="connsiteX103" fmla="*/ 438611 w 3521280"/>
                          <a:gd name="connsiteY103" fmla="*/ 449820 h 1934450"/>
                          <a:gd name="connsiteX104" fmla="*/ 397445 w 3521280"/>
                          <a:gd name="connsiteY104" fmla="*/ 450683 h 1934450"/>
                          <a:gd name="connsiteX105" fmla="*/ 255388 w 3521280"/>
                          <a:gd name="connsiteY105" fmla="*/ 566471 h 1934450"/>
                          <a:gd name="connsiteX106" fmla="*/ 486370 w 3521280"/>
                          <a:gd name="connsiteY106" fmla="*/ 781887 h 1934450"/>
                          <a:gd name="connsiteX107" fmla="*/ 401236 w 3521280"/>
                          <a:gd name="connsiteY107" fmla="*/ 866969 h 1934450"/>
                          <a:gd name="connsiteX108" fmla="*/ 357780 w 3521280"/>
                          <a:gd name="connsiteY108" fmla="*/ 841816 h 1934450"/>
                          <a:gd name="connsiteX109" fmla="*/ 357780 w 3521280"/>
                          <a:gd name="connsiteY109" fmla="*/ 816848 h 1934450"/>
                          <a:gd name="connsiteX110" fmla="*/ 233956 w 3521280"/>
                          <a:gd name="connsiteY110" fmla="*/ 816848 h 1934450"/>
                          <a:gd name="connsiteX111" fmla="*/ 233956 w 3521280"/>
                          <a:gd name="connsiteY111" fmla="*/ 993906 h 1934450"/>
                          <a:gd name="connsiteX112" fmla="*/ 357780 w 3521280"/>
                          <a:gd name="connsiteY112" fmla="*/ 993906 h 1934450"/>
                          <a:gd name="connsiteX113" fmla="*/ 357780 w 3521280"/>
                          <a:gd name="connsiteY113" fmla="*/ 921790 h 1934450"/>
                          <a:gd name="connsiteX114" fmla="*/ 369651 w 3521280"/>
                          <a:gd name="connsiteY114" fmla="*/ 928364 h 1934450"/>
                          <a:gd name="connsiteX115" fmla="*/ 669279 w 3521280"/>
                          <a:gd name="connsiteY115" fmla="*/ 965242 h 1934450"/>
                          <a:gd name="connsiteX116" fmla="*/ 576856 w 3521280"/>
                          <a:gd name="connsiteY116" fmla="*/ 687914 h 1934450"/>
                          <a:gd name="connsiteX117" fmla="*/ 431599 w 3521280"/>
                          <a:gd name="connsiteY117" fmla="*/ 571233 h 1934450"/>
                          <a:gd name="connsiteX118" fmla="*/ 570599 w 3521280"/>
                          <a:gd name="connsiteY118" fmla="*/ 580665 h 1934450"/>
                          <a:gd name="connsiteX119" fmla="*/ 610193 w 3521280"/>
                          <a:gd name="connsiteY119" fmla="*/ 602515 h 1934450"/>
                          <a:gd name="connsiteX120" fmla="*/ 610193 w 3521280"/>
                          <a:gd name="connsiteY120" fmla="*/ 651006 h 1934450"/>
                          <a:gd name="connsiteX121" fmla="*/ 712587 w 3521280"/>
                          <a:gd name="connsiteY121" fmla="*/ 651006 h 1934450"/>
                          <a:gd name="connsiteX122" fmla="*/ 712587 w 3521280"/>
                          <a:gd name="connsiteY122" fmla="*/ 473948 h 1934450"/>
                          <a:gd name="connsiteX123" fmla="*/ 610193 w 3521280"/>
                          <a:gd name="connsiteY123" fmla="*/ 473948 h 1934450"/>
                          <a:gd name="connsiteX124" fmla="*/ 610193 w 3521280"/>
                          <a:gd name="connsiteY124" fmla="*/ 543291 h 1934450"/>
                          <a:gd name="connsiteX125" fmla="*/ 567667 w 3521280"/>
                          <a:gd name="connsiteY125" fmla="*/ 501456 h 1934450"/>
                          <a:gd name="connsiteX126" fmla="*/ 438611 w 3521280"/>
                          <a:gd name="connsiteY126" fmla="*/ 449820 h 1934450"/>
                          <a:gd name="connsiteX127" fmla="*/ 203087 w 3521280"/>
                          <a:gd name="connsiteY127" fmla="*/ 0 h 1934450"/>
                          <a:gd name="connsiteX128" fmla="*/ 3318193 w 3521280"/>
                          <a:gd name="connsiteY128" fmla="*/ 0 h 1934450"/>
                          <a:gd name="connsiteX129" fmla="*/ 3521280 w 3521280"/>
                          <a:gd name="connsiteY129" fmla="*/ 203087 h 1934450"/>
                          <a:gd name="connsiteX130" fmla="*/ 3521280 w 3521280"/>
                          <a:gd name="connsiteY130" fmla="*/ 1246810 h 1934450"/>
                          <a:gd name="connsiteX131" fmla="*/ 3318193 w 3521280"/>
                          <a:gd name="connsiteY131" fmla="*/ 1449897 h 1934450"/>
                          <a:gd name="connsiteX132" fmla="*/ 1855062 w 3521280"/>
                          <a:gd name="connsiteY132" fmla="*/ 1449897 h 1934450"/>
                          <a:gd name="connsiteX133" fmla="*/ 1855062 w 3521280"/>
                          <a:gd name="connsiteY133" fmla="*/ 1934450 h 1934450"/>
                          <a:gd name="connsiteX134" fmla="*/ 1666219 w 3521280"/>
                          <a:gd name="connsiteY134" fmla="*/ 1934450 h 1934450"/>
                          <a:gd name="connsiteX135" fmla="*/ 1666219 w 3521280"/>
                          <a:gd name="connsiteY135" fmla="*/ 1449897 h 1934450"/>
                          <a:gd name="connsiteX136" fmla="*/ 203087 w 3521280"/>
                          <a:gd name="connsiteY136" fmla="*/ 1449897 h 1934450"/>
                          <a:gd name="connsiteX137" fmla="*/ 0 w 3521280"/>
                          <a:gd name="connsiteY137" fmla="*/ 1246810 h 1934450"/>
                          <a:gd name="connsiteX138" fmla="*/ 0 w 3521280"/>
                          <a:gd name="connsiteY138" fmla="*/ 203087 h 1934450"/>
                          <a:gd name="connsiteX139" fmla="*/ 203087 w 3521280"/>
                          <a:gd name="connsiteY139" fmla="*/ 0 h 193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3521280" h="1934450">
                            <a:moveTo>
                              <a:pt x="1525546" y="532309"/>
                            </a:moveTo>
                            <a:lnTo>
                              <a:pt x="1580003" y="532309"/>
                            </a:lnTo>
                            <a:cubicBezTo>
                              <a:pt x="1622666" y="532309"/>
                              <a:pt x="1657252" y="566895"/>
                              <a:pt x="1657252" y="609558"/>
                            </a:cubicBezTo>
                            <a:lnTo>
                              <a:pt x="1657251" y="609558"/>
                            </a:lnTo>
                            <a:cubicBezTo>
                              <a:pt x="1657251" y="652221"/>
                              <a:pt x="1622665" y="686807"/>
                              <a:pt x="1580002" y="686807"/>
                            </a:cubicBezTo>
                            <a:lnTo>
                              <a:pt x="1525546" y="686807"/>
                            </a:lnTo>
                            <a:close/>
                            <a:moveTo>
                              <a:pt x="2830821" y="463144"/>
                            </a:moveTo>
                            <a:lnTo>
                              <a:pt x="2830821" y="542681"/>
                            </a:lnTo>
                            <a:lnTo>
                              <a:pt x="2870588" y="542681"/>
                            </a:lnTo>
                            <a:lnTo>
                              <a:pt x="2870588" y="907216"/>
                            </a:lnTo>
                            <a:lnTo>
                              <a:pt x="2824192" y="907216"/>
                            </a:lnTo>
                            <a:lnTo>
                              <a:pt x="2824192" y="986752"/>
                            </a:lnTo>
                            <a:lnTo>
                              <a:pt x="3287325" y="986752"/>
                            </a:lnTo>
                            <a:lnTo>
                              <a:pt x="3287325" y="834309"/>
                            </a:lnTo>
                            <a:lnTo>
                              <a:pt x="3161397" y="834309"/>
                            </a:lnTo>
                            <a:lnTo>
                              <a:pt x="3161397" y="907216"/>
                            </a:lnTo>
                            <a:lnTo>
                              <a:pt x="3005640" y="907216"/>
                            </a:lnTo>
                            <a:lnTo>
                              <a:pt x="3005640" y="763059"/>
                            </a:lnTo>
                            <a:lnTo>
                              <a:pt x="3164710" y="763059"/>
                            </a:lnTo>
                            <a:lnTo>
                              <a:pt x="3164710" y="683522"/>
                            </a:lnTo>
                            <a:lnTo>
                              <a:pt x="3005640" y="683522"/>
                            </a:lnTo>
                            <a:lnTo>
                              <a:pt x="3005640" y="542681"/>
                            </a:lnTo>
                            <a:lnTo>
                              <a:pt x="3154768" y="542681"/>
                            </a:lnTo>
                            <a:lnTo>
                              <a:pt x="3154768" y="615588"/>
                            </a:lnTo>
                            <a:lnTo>
                              <a:pt x="3280697" y="615588"/>
                            </a:lnTo>
                            <a:lnTo>
                              <a:pt x="3280697" y="463146"/>
                            </a:lnTo>
                            <a:close/>
                            <a:moveTo>
                              <a:pt x="2198030" y="461382"/>
                            </a:moveTo>
                            <a:lnTo>
                              <a:pt x="2198030" y="547757"/>
                            </a:lnTo>
                            <a:lnTo>
                              <a:pt x="2234483" y="547757"/>
                            </a:lnTo>
                            <a:lnTo>
                              <a:pt x="2234483" y="902139"/>
                            </a:lnTo>
                            <a:lnTo>
                              <a:pt x="2198030" y="902139"/>
                            </a:lnTo>
                            <a:lnTo>
                              <a:pt x="2198030" y="988514"/>
                            </a:lnTo>
                            <a:lnTo>
                              <a:pt x="2415929" y="988514"/>
                            </a:lnTo>
                            <a:lnTo>
                              <a:pt x="2415929" y="902139"/>
                            </a:lnTo>
                            <a:lnTo>
                              <a:pt x="2379475" y="902139"/>
                            </a:lnTo>
                            <a:lnTo>
                              <a:pt x="2379475" y="783951"/>
                            </a:lnTo>
                            <a:lnTo>
                              <a:pt x="2438736" y="739737"/>
                            </a:lnTo>
                            <a:lnTo>
                              <a:pt x="2549052" y="898824"/>
                            </a:lnTo>
                            <a:lnTo>
                              <a:pt x="2490491" y="898824"/>
                            </a:lnTo>
                            <a:lnTo>
                              <a:pt x="2490491" y="985199"/>
                            </a:lnTo>
                            <a:lnTo>
                              <a:pt x="2770520" y="985199"/>
                            </a:lnTo>
                            <a:lnTo>
                              <a:pt x="2770520" y="898824"/>
                            </a:lnTo>
                            <a:lnTo>
                              <a:pt x="2732722" y="898824"/>
                            </a:lnTo>
                            <a:lnTo>
                              <a:pt x="2563452" y="646687"/>
                            </a:lnTo>
                            <a:lnTo>
                              <a:pt x="2681669" y="551071"/>
                            </a:lnTo>
                            <a:lnTo>
                              <a:pt x="2717497" y="551071"/>
                            </a:lnTo>
                            <a:lnTo>
                              <a:pt x="2717497" y="464696"/>
                            </a:lnTo>
                            <a:lnTo>
                              <a:pt x="2499598" y="464696"/>
                            </a:lnTo>
                            <a:lnTo>
                              <a:pt x="2499598" y="551071"/>
                            </a:lnTo>
                            <a:lnTo>
                              <a:pt x="2548018" y="551071"/>
                            </a:lnTo>
                            <a:lnTo>
                              <a:pt x="2379475" y="676376"/>
                            </a:lnTo>
                            <a:lnTo>
                              <a:pt x="2379475" y="547757"/>
                            </a:lnTo>
                            <a:lnTo>
                              <a:pt x="2415929" y="547757"/>
                            </a:lnTo>
                            <a:lnTo>
                              <a:pt x="2415929" y="461382"/>
                            </a:lnTo>
                            <a:close/>
                            <a:moveTo>
                              <a:pt x="1926459" y="461382"/>
                            </a:moveTo>
                            <a:lnTo>
                              <a:pt x="1926459" y="547757"/>
                            </a:lnTo>
                            <a:lnTo>
                              <a:pt x="1962912" y="547757"/>
                            </a:lnTo>
                            <a:lnTo>
                              <a:pt x="1962912" y="902139"/>
                            </a:lnTo>
                            <a:lnTo>
                              <a:pt x="1926459" y="902139"/>
                            </a:lnTo>
                            <a:lnTo>
                              <a:pt x="1926459" y="988514"/>
                            </a:lnTo>
                            <a:lnTo>
                              <a:pt x="2144358" y="988514"/>
                            </a:lnTo>
                            <a:lnTo>
                              <a:pt x="2144358" y="902139"/>
                            </a:lnTo>
                            <a:lnTo>
                              <a:pt x="2107904" y="902139"/>
                            </a:lnTo>
                            <a:lnTo>
                              <a:pt x="2107904" y="547757"/>
                            </a:lnTo>
                            <a:lnTo>
                              <a:pt x="2144358" y="547757"/>
                            </a:lnTo>
                            <a:lnTo>
                              <a:pt x="2144358" y="461382"/>
                            </a:lnTo>
                            <a:close/>
                            <a:moveTo>
                              <a:pt x="780484" y="461382"/>
                            </a:moveTo>
                            <a:lnTo>
                              <a:pt x="781117" y="640882"/>
                            </a:lnTo>
                            <a:lnTo>
                              <a:pt x="875583" y="640882"/>
                            </a:lnTo>
                            <a:lnTo>
                              <a:pt x="875583" y="544441"/>
                            </a:lnTo>
                            <a:lnTo>
                              <a:pt x="957944" y="544441"/>
                            </a:lnTo>
                            <a:lnTo>
                              <a:pt x="957944" y="902139"/>
                            </a:lnTo>
                            <a:lnTo>
                              <a:pt x="893473" y="902139"/>
                            </a:lnTo>
                            <a:lnTo>
                              <a:pt x="893473" y="988514"/>
                            </a:lnTo>
                            <a:lnTo>
                              <a:pt x="1167407" y="988514"/>
                            </a:lnTo>
                            <a:lnTo>
                              <a:pt x="1167407" y="902139"/>
                            </a:lnTo>
                            <a:lnTo>
                              <a:pt x="1102936" y="902139"/>
                            </a:lnTo>
                            <a:lnTo>
                              <a:pt x="1102936" y="544441"/>
                            </a:lnTo>
                            <a:lnTo>
                              <a:pt x="1185930" y="544441"/>
                            </a:lnTo>
                            <a:lnTo>
                              <a:pt x="1185930" y="640882"/>
                            </a:lnTo>
                            <a:lnTo>
                              <a:pt x="1280396" y="640882"/>
                            </a:lnTo>
                            <a:lnTo>
                              <a:pt x="1280396" y="463824"/>
                            </a:lnTo>
                            <a:lnTo>
                              <a:pt x="1279168" y="463824"/>
                            </a:lnTo>
                            <a:lnTo>
                              <a:pt x="1279168" y="461382"/>
                            </a:lnTo>
                            <a:close/>
                            <a:moveTo>
                              <a:pt x="1334068" y="457043"/>
                            </a:moveTo>
                            <a:lnTo>
                              <a:pt x="1334068" y="543418"/>
                            </a:lnTo>
                            <a:lnTo>
                              <a:pt x="1370521" y="543418"/>
                            </a:lnTo>
                            <a:lnTo>
                              <a:pt x="1370521" y="897800"/>
                            </a:lnTo>
                            <a:lnTo>
                              <a:pt x="1334068" y="897800"/>
                            </a:lnTo>
                            <a:lnTo>
                              <a:pt x="1334068" y="984175"/>
                            </a:lnTo>
                            <a:lnTo>
                              <a:pt x="1551967" y="984175"/>
                            </a:lnTo>
                            <a:lnTo>
                              <a:pt x="1551967" y="897800"/>
                            </a:lnTo>
                            <a:lnTo>
                              <a:pt x="1515513" y="897800"/>
                            </a:lnTo>
                            <a:lnTo>
                              <a:pt x="1515513" y="742972"/>
                            </a:lnTo>
                            <a:lnTo>
                              <a:pt x="1535402" y="742881"/>
                            </a:lnTo>
                            <a:cubicBezTo>
                              <a:pt x="1549496" y="742534"/>
                              <a:pt x="1560566" y="741796"/>
                              <a:pt x="1577415" y="741575"/>
                            </a:cubicBezTo>
                            <a:cubicBezTo>
                              <a:pt x="1611112" y="741134"/>
                              <a:pt x="1606782" y="755069"/>
                              <a:pt x="1613132" y="774913"/>
                            </a:cubicBezTo>
                            <a:cubicBezTo>
                              <a:pt x="1615477" y="813764"/>
                              <a:pt x="1615668" y="806390"/>
                              <a:pt x="1613132" y="879688"/>
                            </a:cubicBezTo>
                            <a:cubicBezTo>
                              <a:pt x="1647867" y="1044620"/>
                              <a:pt x="1890451" y="1032571"/>
                              <a:pt x="1871762" y="821790"/>
                            </a:cubicBezTo>
                            <a:cubicBezTo>
                              <a:pt x="1849115" y="815713"/>
                              <a:pt x="1840659" y="822342"/>
                              <a:pt x="1829613" y="815162"/>
                            </a:cubicBezTo>
                            <a:cubicBezTo>
                              <a:pt x="1826300" y="884755"/>
                              <a:pt x="1787129" y="905192"/>
                              <a:pt x="1769030" y="871501"/>
                            </a:cubicBezTo>
                            <a:cubicBezTo>
                              <a:pt x="1768183" y="791966"/>
                              <a:pt x="1787217" y="748883"/>
                              <a:pt x="1683635" y="719058"/>
                            </a:cubicBezTo>
                            <a:cubicBezTo>
                              <a:pt x="1873634" y="611837"/>
                              <a:pt x="1765380" y="458219"/>
                              <a:pt x="1677007" y="457043"/>
                            </a:cubicBezTo>
                            <a:close/>
                            <a:moveTo>
                              <a:pt x="438611" y="449820"/>
                            </a:moveTo>
                            <a:cubicBezTo>
                              <a:pt x="424539" y="448733"/>
                              <a:pt x="410751" y="449064"/>
                              <a:pt x="397445" y="450683"/>
                            </a:cubicBezTo>
                            <a:cubicBezTo>
                              <a:pt x="326479" y="459315"/>
                              <a:pt x="269205" y="504559"/>
                              <a:pt x="255388" y="566471"/>
                            </a:cubicBezTo>
                            <a:cubicBezTo>
                              <a:pt x="235544" y="714476"/>
                              <a:pt x="301426" y="769614"/>
                              <a:pt x="486370" y="781887"/>
                            </a:cubicBezTo>
                            <a:cubicBezTo>
                              <a:pt x="624582" y="808652"/>
                              <a:pt x="540370" y="924753"/>
                              <a:pt x="401236" y="866969"/>
                            </a:cubicBezTo>
                            <a:lnTo>
                              <a:pt x="357780" y="841816"/>
                            </a:lnTo>
                            <a:lnTo>
                              <a:pt x="357780" y="816848"/>
                            </a:lnTo>
                            <a:lnTo>
                              <a:pt x="233956" y="816848"/>
                            </a:lnTo>
                            <a:lnTo>
                              <a:pt x="233956" y="993906"/>
                            </a:lnTo>
                            <a:lnTo>
                              <a:pt x="357780" y="993906"/>
                            </a:lnTo>
                            <a:lnTo>
                              <a:pt x="357780" y="921790"/>
                            </a:lnTo>
                            <a:lnTo>
                              <a:pt x="369651" y="928364"/>
                            </a:lnTo>
                            <a:cubicBezTo>
                              <a:pt x="427320" y="964323"/>
                              <a:pt x="537733" y="1048239"/>
                              <a:pt x="669279" y="965242"/>
                            </a:cubicBezTo>
                            <a:cubicBezTo>
                              <a:pt x="756988" y="892613"/>
                              <a:pt x="757832" y="739692"/>
                              <a:pt x="576856" y="687914"/>
                            </a:cubicBezTo>
                            <a:cubicBezTo>
                              <a:pt x="506683" y="668283"/>
                              <a:pt x="394690" y="664896"/>
                              <a:pt x="431599" y="571233"/>
                            </a:cubicBezTo>
                            <a:cubicBezTo>
                              <a:pt x="455710" y="533133"/>
                              <a:pt x="513125" y="551513"/>
                              <a:pt x="570599" y="580665"/>
                            </a:cubicBezTo>
                            <a:lnTo>
                              <a:pt x="610193" y="602515"/>
                            </a:lnTo>
                            <a:lnTo>
                              <a:pt x="610193" y="651006"/>
                            </a:lnTo>
                            <a:lnTo>
                              <a:pt x="712587" y="651006"/>
                            </a:lnTo>
                            <a:lnTo>
                              <a:pt x="712587" y="473948"/>
                            </a:lnTo>
                            <a:lnTo>
                              <a:pt x="610193" y="473948"/>
                            </a:lnTo>
                            <a:lnTo>
                              <a:pt x="610193" y="543291"/>
                            </a:lnTo>
                            <a:lnTo>
                              <a:pt x="567667" y="501456"/>
                            </a:lnTo>
                            <a:cubicBezTo>
                              <a:pt x="525614" y="469111"/>
                              <a:pt x="480829" y="453082"/>
                              <a:pt x="438611" y="449820"/>
                            </a:cubicBezTo>
                            <a:close/>
                            <a:moveTo>
                              <a:pt x="203087" y="0"/>
                            </a:moveTo>
                            <a:lnTo>
                              <a:pt x="3318193" y="0"/>
                            </a:lnTo>
                            <a:cubicBezTo>
                              <a:pt x="3430355" y="0"/>
                              <a:pt x="3521280" y="90925"/>
                              <a:pt x="3521280" y="203087"/>
                            </a:cubicBezTo>
                            <a:lnTo>
                              <a:pt x="3521280" y="1246810"/>
                            </a:lnTo>
                            <a:cubicBezTo>
                              <a:pt x="3521280" y="1358972"/>
                              <a:pt x="3430355" y="1449897"/>
                              <a:pt x="3318193" y="1449897"/>
                            </a:cubicBezTo>
                            <a:lnTo>
                              <a:pt x="1855062" y="1449897"/>
                            </a:lnTo>
                            <a:lnTo>
                              <a:pt x="1855062" y="1934450"/>
                            </a:lnTo>
                            <a:lnTo>
                              <a:pt x="1666219" y="1934450"/>
                            </a:lnTo>
                            <a:lnTo>
                              <a:pt x="1666219" y="1449897"/>
                            </a:lnTo>
                            <a:lnTo>
                              <a:pt x="203087" y="1449897"/>
                            </a:lnTo>
                            <a:cubicBezTo>
                              <a:pt x="90925" y="1449897"/>
                              <a:pt x="0" y="1358972"/>
                              <a:pt x="0" y="1246810"/>
                            </a:cubicBezTo>
                            <a:lnTo>
                              <a:pt x="0" y="203087"/>
                            </a:lnTo>
                            <a:cubicBezTo>
                              <a:pt x="0" y="90925"/>
                              <a:pt x="90925" y="0"/>
                              <a:pt x="203087"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smtClean="0">
                            <a:solidFill>
                              <a:prstClr val="white"/>
                            </a:solidFill>
                            <a:latin typeface="Arial" panose="020B0604020202020204" pitchFamily="34" charset="0"/>
                            <a:cs typeface="Arial" panose="020B0604020202020204" pitchFamily="34" charset="0"/>
                          </a:rPr>
                          <a:t>             </a:t>
                        </a:r>
                        <a:endParaRPr lang="en-US" dirty="0">
                          <a:solidFill>
                            <a:prstClr val="white"/>
                          </a:solidFill>
                          <a:latin typeface="Arial" panose="020B0604020202020204" pitchFamily="34" charset="0"/>
                          <a:cs typeface="Arial" panose="020B0604020202020204" pitchFamily="34" charset="0"/>
                        </a:endParaRPr>
                      </a:p>
                    </p:txBody>
                  </p:sp>
                  <p:grpSp>
                    <p:nvGrpSpPr>
                      <p:cNvPr id="404" name="Group 403"/>
                      <p:cNvGrpSpPr/>
                      <p:nvPr/>
                    </p:nvGrpSpPr>
                    <p:grpSpPr>
                      <a:xfrm>
                        <a:off x="1267760" y="2480668"/>
                        <a:ext cx="5576496" cy="3669497"/>
                        <a:chOff x="1267760" y="2480668"/>
                        <a:chExt cx="5576496" cy="3669497"/>
                      </a:xfrm>
                      <a:grpFill/>
                    </p:grpSpPr>
                    <p:grpSp>
                      <p:nvGrpSpPr>
                        <p:cNvPr id="405" name="Group 404"/>
                        <p:cNvGrpSpPr/>
                        <p:nvPr/>
                      </p:nvGrpSpPr>
                      <p:grpSpPr>
                        <a:xfrm>
                          <a:off x="2700560" y="2480668"/>
                          <a:ext cx="2475066" cy="3669497"/>
                          <a:chOff x="2972187" y="920063"/>
                          <a:chExt cx="2985578" cy="4426371"/>
                        </a:xfrm>
                        <a:grpFill/>
                      </p:grpSpPr>
                      <p:sp>
                        <p:nvSpPr>
                          <p:cNvPr id="412" name="Oval 411"/>
                          <p:cNvSpPr/>
                          <p:nvPr/>
                        </p:nvSpPr>
                        <p:spPr>
                          <a:xfrm>
                            <a:off x="3700177" y="920063"/>
                            <a:ext cx="1529599" cy="1529585"/>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smtClean="0">
                                <a:solidFill>
                                  <a:prstClr val="white"/>
                                </a:solidFill>
                                <a:latin typeface="Arial" panose="020B0604020202020204" pitchFamily="34" charset="0"/>
                                <a:cs typeface="Arial" panose="020B0604020202020204" pitchFamily="34" charset="0"/>
                              </a:rPr>
                              <a:t>             </a:t>
                            </a:r>
                            <a:endParaRPr lang="en-US" dirty="0">
                              <a:solidFill>
                                <a:prstClr val="white"/>
                              </a:solidFill>
                              <a:latin typeface="Arial" panose="020B0604020202020204" pitchFamily="34" charset="0"/>
                              <a:cs typeface="Arial" panose="020B0604020202020204" pitchFamily="34" charset="0"/>
                            </a:endParaRPr>
                          </a:p>
                        </p:txBody>
                      </p:sp>
                      <p:sp>
                        <p:nvSpPr>
                          <p:cNvPr id="413" name="Rectangle 31"/>
                          <p:cNvSpPr/>
                          <p:nvPr/>
                        </p:nvSpPr>
                        <p:spPr>
                          <a:xfrm>
                            <a:off x="2972187" y="2615730"/>
                            <a:ext cx="2985578" cy="2730704"/>
                          </a:xfrm>
                          <a:custGeom>
                            <a:avLst/>
                            <a:gdLst>
                              <a:gd name="connsiteX0" fmla="*/ 0 w 1985204"/>
                              <a:gd name="connsiteY0" fmla="*/ 0 h 663789"/>
                              <a:gd name="connsiteX1" fmla="*/ 1985204 w 1985204"/>
                              <a:gd name="connsiteY1" fmla="*/ 0 h 663789"/>
                              <a:gd name="connsiteX2" fmla="*/ 1985204 w 1985204"/>
                              <a:gd name="connsiteY2" fmla="*/ 663789 h 663789"/>
                              <a:gd name="connsiteX3" fmla="*/ 0 w 1985204"/>
                              <a:gd name="connsiteY3" fmla="*/ 663789 h 663789"/>
                              <a:gd name="connsiteX4" fmla="*/ 0 w 1985204"/>
                              <a:gd name="connsiteY4" fmla="*/ 0 h 663789"/>
                              <a:gd name="connsiteX0" fmla="*/ 510540 w 2495744"/>
                              <a:gd name="connsiteY0" fmla="*/ 0 h 671409"/>
                              <a:gd name="connsiteX1" fmla="*/ 2495744 w 2495744"/>
                              <a:gd name="connsiteY1" fmla="*/ 0 h 671409"/>
                              <a:gd name="connsiteX2" fmla="*/ 2495744 w 2495744"/>
                              <a:gd name="connsiteY2" fmla="*/ 663789 h 671409"/>
                              <a:gd name="connsiteX3" fmla="*/ 0 w 2495744"/>
                              <a:gd name="connsiteY3" fmla="*/ 671409 h 671409"/>
                              <a:gd name="connsiteX4" fmla="*/ 510540 w 2495744"/>
                              <a:gd name="connsiteY4" fmla="*/ 0 h 671409"/>
                              <a:gd name="connsiteX0" fmla="*/ 502920 w 2488124"/>
                              <a:gd name="connsiteY0" fmla="*/ 0 h 671409"/>
                              <a:gd name="connsiteX1" fmla="*/ 2488124 w 2488124"/>
                              <a:gd name="connsiteY1" fmla="*/ 0 h 671409"/>
                              <a:gd name="connsiteX2" fmla="*/ 2488124 w 2488124"/>
                              <a:gd name="connsiteY2" fmla="*/ 663789 h 671409"/>
                              <a:gd name="connsiteX3" fmla="*/ 0 w 2488124"/>
                              <a:gd name="connsiteY3" fmla="*/ 671409 h 671409"/>
                              <a:gd name="connsiteX4" fmla="*/ 502920 w 2488124"/>
                              <a:gd name="connsiteY4" fmla="*/ 0 h 671409"/>
                              <a:gd name="connsiteX0" fmla="*/ 502920 w 2975804"/>
                              <a:gd name="connsiteY0" fmla="*/ 0 h 701889"/>
                              <a:gd name="connsiteX1" fmla="*/ 2488124 w 2975804"/>
                              <a:gd name="connsiteY1" fmla="*/ 0 h 701889"/>
                              <a:gd name="connsiteX2" fmla="*/ 2975804 w 2975804"/>
                              <a:gd name="connsiteY2" fmla="*/ 701889 h 701889"/>
                              <a:gd name="connsiteX3" fmla="*/ 0 w 2975804"/>
                              <a:gd name="connsiteY3" fmla="*/ 671409 h 701889"/>
                              <a:gd name="connsiteX4" fmla="*/ 502920 w 2975804"/>
                              <a:gd name="connsiteY4" fmla="*/ 0 h 701889"/>
                              <a:gd name="connsiteX0" fmla="*/ 502920 w 2991044"/>
                              <a:gd name="connsiteY0" fmla="*/ 0 h 679029"/>
                              <a:gd name="connsiteX1" fmla="*/ 2488124 w 2991044"/>
                              <a:gd name="connsiteY1" fmla="*/ 0 h 679029"/>
                              <a:gd name="connsiteX2" fmla="*/ 2991044 w 2991044"/>
                              <a:gd name="connsiteY2" fmla="*/ 679029 h 679029"/>
                              <a:gd name="connsiteX3" fmla="*/ 0 w 2991044"/>
                              <a:gd name="connsiteY3" fmla="*/ 671409 h 679029"/>
                              <a:gd name="connsiteX4" fmla="*/ 502920 w 2991044"/>
                              <a:gd name="connsiteY4" fmla="*/ 0 h 679029"/>
                              <a:gd name="connsiteX0" fmla="*/ 502920 w 2968184"/>
                              <a:gd name="connsiteY0" fmla="*/ 0 h 671409"/>
                              <a:gd name="connsiteX1" fmla="*/ 2488124 w 2968184"/>
                              <a:gd name="connsiteY1" fmla="*/ 0 h 671409"/>
                              <a:gd name="connsiteX2" fmla="*/ 2968184 w 2968184"/>
                              <a:gd name="connsiteY2" fmla="*/ 663789 h 671409"/>
                              <a:gd name="connsiteX3" fmla="*/ 0 w 2968184"/>
                              <a:gd name="connsiteY3" fmla="*/ 671409 h 671409"/>
                              <a:gd name="connsiteX4" fmla="*/ 502920 w 2968184"/>
                              <a:gd name="connsiteY4" fmla="*/ 0 h 671409"/>
                              <a:gd name="connsiteX0" fmla="*/ 502920 w 2975804"/>
                              <a:gd name="connsiteY0" fmla="*/ 0 h 671409"/>
                              <a:gd name="connsiteX1" fmla="*/ 2488124 w 2975804"/>
                              <a:gd name="connsiteY1" fmla="*/ 0 h 671409"/>
                              <a:gd name="connsiteX2" fmla="*/ 2975804 w 2975804"/>
                              <a:gd name="connsiteY2" fmla="*/ 671409 h 671409"/>
                              <a:gd name="connsiteX3" fmla="*/ 0 w 2975804"/>
                              <a:gd name="connsiteY3" fmla="*/ 671409 h 671409"/>
                              <a:gd name="connsiteX4" fmla="*/ 502920 w 2975804"/>
                              <a:gd name="connsiteY4" fmla="*/ 0 h 671409"/>
                              <a:gd name="connsiteX0" fmla="*/ 502920 w 2975804"/>
                              <a:gd name="connsiteY0" fmla="*/ 0 h 671409"/>
                              <a:gd name="connsiteX1" fmla="*/ 2488124 w 2975804"/>
                              <a:gd name="connsiteY1" fmla="*/ 0 h 671409"/>
                              <a:gd name="connsiteX2" fmla="*/ 2975804 w 2975804"/>
                              <a:gd name="connsiteY2" fmla="*/ 671409 h 671409"/>
                              <a:gd name="connsiteX3" fmla="*/ 0 w 2975804"/>
                              <a:gd name="connsiteY3" fmla="*/ 671409 h 671409"/>
                              <a:gd name="connsiteX4" fmla="*/ 502920 w 2975804"/>
                              <a:gd name="connsiteY4" fmla="*/ 0 h 671409"/>
                              <a:gd name="connsiteX0" fmla="*/ 502920 w 2975804"/>
                              <a:gd name="connsiteY0" fmla="*/ 0 h 671409"/>
                              <a:gd name="connsiteX1" fmla="*/ 2488124 w 2975804"/>
                              <a:gd name="connsiteY1" fmla="*/ 0 h 671409"/>
                              <a:gd name="connsiteX2" fmla="*/ 2975804 w 2975804"/>
                              <a:gd name="connsiteY2" fmla="*/ 671409 h 671409"/>
                              <a:gd name="connsiteX3" fmla="*/ 0 w 2975804"/>
                              <a:gd name="connsiteY3" fmla="*/ 671409 h 671409"/>
                              <a:gd name="connsiteX4" fmla="*/ 502920 w 2975804"/>
                              <a:gd name="connsiteY4" fmla="*/ 0 h 671409"/>
                              <a:gd name="connsiteX0" fmla="*/ 502920 w 2975804"/>
                              <a:gd name="connsiteY0" fmla="*/ 0 h 671409"/>
                              <a:gd name="connsiteX1" fmla="*/ 2488124 w 2975804"/>
                              <a:gd name="connsiteY1" fmla="*/ 0 h 671409"/>
                              <a:gd name="connsiteX2" fmla="*/ 2975804 w 2975804"/>
                              <a:gd name="connsiteY2" fmla="*/ 671409 h 671409"/>
                              <a:gd name="connsiteX3" fmla="*/ 0 w 2975804"/>
                              <a:gd name="connsiteY3" fmla="*/ 671409 h 671409"/>
                              <a:gd name="connsiteX4" fmla="*/ 502920 w 2975804"/>
                              <a:gd name="connsiteY4" fmla="*/ 0 h 671409"/>
                              <a:gd name="connsiteX0" fmla="*/ 502920 w 2975804"/>
                              <a:gd name="connsiteY0" fmla="*/ 0 h 671409"/>
                              <a:gd name="connsiteX1" fmla="*/ 2488124 w 2975804"/>
                              <a:gd name="connsiteY1" fmla="*/ 0 h 671409"/>
                              <a:gd name="connsiteX2" fmla="*/ 2975804 w 2975804"/>
                              <a:gd name="connsiteY2" fmla="*/ 671409 h 671409"/>
                              <a:gd name="connsiteX3" fmla="*/ 0 w 2975804"/>
                              <a:gd name="connsiteY3" fmla="*/ 671409 h 671409"/>
                              <a:gd name="connsiteX4" fmla="*/ 502920 w 2975804"/>
                              <a:gd name="connsiteY4" fmla="*/ 0 h 671409"/>
                              <a:gd name="connsiteX0" fmla="*/ 502920 w 2975835"/>
                              <a:gd name="connsiteY0" fmla="*/ 0 h 671409"/>
                              <a:gd name="connsiteX1" fmla="*/ 2488124 w 2975835"/>
                              <a:gd name="connsiteY1" fmla="*/ 0 h 671409"/>
                              <a:gd name="connsiteX2" fmla="*/ 2975804 w 2975835"/>
                              <a:gd name="connsiteY2" fmla="*/ 671409 h 671409"/>
                              <a:gd name="connsiteX3" fmla="*/ 0 w 2975835"/>
                              <a:gd name="connsiteY3" fmla="*/ 671409 h 671409"/>
                              <a:gd name="connsiteX4" fmla="*/ 502920 w 2975835"/>
                              <a:gd name="connsiteY4" fmla="*/ 0 h 671409"/>
                              <a:gd name="connsiteX0" fmla="*/ 502920 w 2975834"/>
                              <a:gd name="connsiteY0" fmla="*/ 0 h 671409"/>
                              <a:gd name="connsiteX1" fmla="*/ 2488124 w 2975834"/>
                              <a:gd name="connsiteY1" fmla="*/ 0 h 671409"/>
                              <a:gd name="connsiteX2" fmla="*/ 2975804 w 2975834"/>
                              <a:gd name="connsiteY2" fmla="*/ 671409 h 671409"/>
                              <a:gd name="connsiteX3" fmla="*/ 0 w 2975834"/>
                              <a:gd name="connsiteY3" fmla="*/ 671409 h 671409"/>
                              <a:gd name="connsiteX4" fmla="*/ 502920 w 2975834"/>
                              <a:gd name="connsiteY4" fmla="*/ 0 h 671409"/>
                              <a:gd name="connsiteX0" fmla="*/ 502920 w 2975832"/>
                              <a:gd name="connsiteY0" fmla="*/ 0 h 671409"/>
                              <a:gd name="connsiteX1" fmla="*/ 2488124 w 2975832"/>
                              <a:gd name="connsiteY1" fmla="*/ 0 h 671409"/>
                              <a:gd name="connsiteX2" fmla="*/ 2975804 w 2975832"/>
                              <a:gd name="connsiteY2" fmla="*/ 671409 h 671409"/>
                              <a:gd name="connsiteX3" fmla="*/ 0 w 2975832"/>
                              <a:gd name="connsiteY3" fmla="*/ 671409 h 671409"/>
                              <a:gd name="connsiteX4" fmla="*/ 502920 w 2975832"/>
                              <a:gd name="connsiteY4" fmla="*/ 0 h 671409"/>
                              <a:gd name="connsiteX0" fmla="*/ 502920 w 2975832"/>
                              <a:gd name="connsiteY0" fmla="*/ 0 h 671409"/>
                              <a:gd name="connsiteX1" fmla="*/ 2488124 w 2975832"/>
                              <a:gd name="connsiteY1" fmla="*/ 0 h 671409"/>
                              <a:gd name="connsiteX2" fmla="*/ 2975804 w 2975832"/>
                              <a:gd name="connsiteY2" fmla="*/ 671409 h 671409"/>
                              <a:gd name="connsiteX3" fmla="*/ 0 w 2975832"/>
                              <a:gd name="connsiteY3" fmla="*/ 671409 h 671409"/>
                              <a:gd name="connsiteX4" fmla="*/ 502920 w 2975832"/>
                              <a:gd name="connsiteY4" fmla="*/ 0 h 671409"/>
                              <a:gd name="connsiteX0" fmla="*/ 502920 w 2975832"/>
                              <a:gd name="connsiteY0" fmla="*/ 0 h 671409"/>
                              <a:gd name="connsiteX1" fmla="*/ 2488124 w 2975832"/>
                              <a:gd name="connsiteY1" fmla="*/ 0 h 671409"/>
                              <a:gd name="connsiteX2" fmla="*/ 2975804 w 2975832"/>
                              <a:gd name="connsiteY2" fmla="*/ 671409 h 671409"/>
                              <a:gd name="connsiteX3" fmla="*/ 0 w 2975832"/>
                              <a:gd name="connsiteY3" fmla="*/ 671409 h 671409"/>
                              <a:gd name="connsiteX4" fmla="*/ 502920 w 2975832"/>
                              <a:gd name="connsiteY4" fmla="*/ 0 h 671409"/>
                              <a:gd name="connsiteX0" fmla="*/ 515620 w 2975832"/>
                              <a:gd name="connsiteY0" fmla="*/ 19050 h 671409"/>
                              <a:gd name="connsiteX1" fmla="*/ 2488124 w 2975832"/>
                              <a:gd name="connsiteY1" fmla="*/ 0 h 671409"/>
                              <a:gd name="connsiteX2" fmla="*/ 2975804 w 2975832"/>
                              <a:gd name="connsiteY2" fmla="*/ 671409 h 671409"/>
                              <a:gd name="connsiteX3" fmla="*/ 0 w 2975832"/>
                              <a:gd name="connsiteY3" fmla="*/ 671409 h 671409"/>
                              <a:gd name="connsiteX4" fmla="*/ 515620 w 2975832"/>
                              <a:gd name="connsiteY4" fmla="*/ 19050 h 671409"/>
                              <a:gd name="connsiteX0" fmla="*/ 515620 w 2975830"/>
                              <a:gd name="connsiteY0" fmla="*/ 12700 h 665059"/>
                              <a:gd name="connsiteX1" fmla="*/ 2472249 w 2975830"/>
                              <a:gd name="connsiteY1" fmla="*/ 0 h 665059"/>
                              <a:gd name="connsiteX2" fmla="*/ 2975804 w 2975830"/>
                              <a:gd name="connsiteY2" fmla="*/ 665059 h 665059"/>
                              <a:gd name="connsiteX3" fmla="*/ 0 w 2975830"/>
                              <a:gd name="connsiteY3" fmla="*/ 665059 h 665059"/>
                              <a:gd name="connsiteX4" fmla="*/ 515620 w 2975830"/>
                              <a:gd name="connsiteY4" fmla="*/ 12700 h 665059"/>
                              <a:gd name="connsiteX0" fmla="*/ 515620 w 2975830"/>
                              <a:gd name="connsiteY0" fmla="*/ 0 h 665059"/>
                              <a:gd name="connsiteX1" fmla="*/ 2472249 w 2975830"/>
                              <a:gd name="connsiteY1" fmla="*/ 0 h 665059"/>
                              <a:gd name="connsiteX2" fmla="*/ 2975804 w 2975830"/>
                              <a:gd name="connsiteY2" fmla="*/ 665059 h 665059"/>
                              <a:gd name="connsiteX3" fmla="*/ 0 w 2975830"/>
                              <a:gd name="connsiteY3" fmla="*/ 665059 h 665059"/>
                              <a:gd name="connsiteX4" fmla="*/ 515620 w 2975830"/>
                              <a:gd name="connsiteY4" fmla="*/ 0 h 665059"/>
                              <a:gd name="connsiteX0" fmla="*/ 549331 w 2975830"/>
                              <a:gd name="connsiteY0" fmla="*/ 0 h 665059"/>
                              <a:gd name="connsiteX1" fmla="*/ 2472249 w 2975830"/>
                              <a:gd name="connsiteY1" fmla="*/ 0 h 665059"/>
                              <a:gd name="connsiteX2" fmla="*/ 2975804 w 2975830"/>
                              <a:gd name="connsiteY2" fmla="*/ 665059 h 665059"/>
                              <a:gd name="connsiteX3" fmla="*/ 0 w 2975830"/>
                              <a:gd name="connsiteY3" fmla="*/ 665059 h 665059"/>
                              <a:gd name="connsiteX4" fmla="*/ 549331 w 2975830"/>
                              <a:gd name="connsiteY4" fmla="*/ 0 h 665059"/>
                              <a:gd name="connsiteX0" fmla="*/ 549331 w 2975830"/>
                              <a:gd name="connsiteY0" fmla="*/ 0 h 665059"/>
                              <a:gd name="connsiteX1" fmla="*/ 2472249 w 2975830"/>
                              <a:gd name="connsiteY1" fmla="*/ 0 h 665059"/>
                              <a:gd name="connsiteX2" fmla="*/ 2975804 w 2975830"/>
                              <a:gd name="connsiteY2" fmla="*/ 665059 h 665059"/>
                              <a:gd name="connsiteX3" fmla="*/ 0 w 2975830"/>
                              <a:gd name="connsiteY3" fmla="*/ 665059 h 665059"/>
                              <a:gd name="connsiteX4" fmla="*/ 549331 w 2975830"/>
                              <a:gd name="connsiteY4" fmla="*/ 0 h 665059"/>
                              <a:gd name="connsiteX0" fmla="*/ 554000 w 2980499"/>
                              <a:gd name="connsiteY0" fmla="*/ 0 h 1994198"/>
                              <a:gd name="connsiteX1" fmla="*/ 2476918 w 2980499"/>
                              <a:gd name="connsiteY1" fmla="*/ 0 h 1994198"/>
                              <a:gd name="connsiteX2" fmla="*/ 2980473 w 2980499"/>
                              <a:gd name="connsiteY2" fmla="*/ 665059 h 1994198"/>
                              <a:gd name="connsiteX3" fmla="*/ 0 w 2980499"/>
                              <a:gd name="connsiteY3" fmla="*/ 1994198 h 1994198"/>
                              <a:gd name="connsiteX4" fmla="*/ 4669 w 2980499"/>
                              <a:gd name="connsiteY4" fmla="*/ 665059 h 1994198"/>
                              <a:gd name="connsiteX5" fmla="*/ 554000 w 2980499"/>
                              <a:gd name="connsiteY5" fmla="*/ 0 h 1994198"/>
                              <a:gd name="connsiteX0" fmla="*/ 549840 w 2976339"/>
                              <a:gd name="connsiteY0" fmla="*/ 0 h 1998412"/>
                              <a:gd name="connsiteX1" fmla="*/ 2472758 w 2976339"/>
                              <a:gd name="connsiteY1" fmla="*/ 0 h 1998412"/>
                              <a:gd name="connsiteX2" fmla="*/ 2976313 w 2976339"/>
                              <a:gd name="connsiteY2" fmla="*/ 665059 h 1998412"/>
                              <a:gd name="connsiteX3" fmla="*/ 54 w 2976339"/>
                              <a:gd name="connsiteY3" fmla="*/ 1998412 h 1998412"/>
                              <a:gd name="connsiteX4" fmla="*/ 509 w 2976339"/>
                              <a:gd name="connsiteY4" fmla="*/ 665059 h 1998412"/>
                              <a:gd name="connsiteX5" fmla="*/ 549840 w 2976339"/>
                              <a:gd name="connsiteY5" fmla="*/ 0 h 1998412"/>
                              <a:gd name="connsiteX0" fmla="*/ 549840 w 3175248"/>
                              <a:gd name="connsiteY0" fmla="*/ 0 h 2117760"/>
                              <a:gd name="connsiteX1" fmla="*/ 2472758 w 3175248"/>
                              <a:gd name="connsiteY1" fmla="*/ 0 h 2117760"/>
                              <a:gd name="connsiteX2" fmla="*/ 2976313 w 3175248"/>
                              <a:gd name="connsiteY2" fmla="*/ 665059 h 2117760"/>
                              <a:gd name="connsiteX3" fmla="*/ 2979229 w 3175248"/>
                              <a:gd name="connsiteY3" fmla="*/ 1998411 h 2117760"/>
                              <a:gd name="connsiteX4" fmla="*/ 54 w 3175248"/>
                              <a:gd name="connsiteY4" fmla="*/ 1998412 h 2117760"/>
                              <a:gd name="connsiteX5" fmla="*/ 509 w 3175248"/>
                              <a:gd name="connsiteY5" fmla="*/ 665059 h 2117760"/>
                              <a:gd name="connsiteX6" fmla="*/ 549840 w 3175248"/>
                              <a:gd name="connsiteY6" fmla="*/ 0 h 2117760"/>
                              <a:gd name="connsiteX0" fmla="*/ 549840 w 2979284"/>
                              <a:gd name="connsiteY0" fmla="*/ 0 h 2117760"/>
                              <a:gd name="connsiteX1" fmla="*/ 2472758 w 2979284"/>
                              <a:gd name="connsiteY1" fmla="*/ 0 h 2117760"/>
                              <a:gd name="connsiteX2" fmla="*/ 2976313 w 2979284"/>
                              <a:gd name="connsiteY2" fmla="*/ 665059 h 2117760"/>
                              <a:gd name="connsiteX3" fmla="*/ 2979229 w 2979284"/>
                              <a:gd name="connsiteY3" fmla="*/ 1998411 h 2117760"/>
                              <a:gd name="connsiteX4" fmla="*/ 54 w 2979284"/>
                              <a:gd name="connsiteY4" fmla="*/ 1998412 h 2117760"/>
                              <a:gd name="connsiteX5" fmla="*/ 509 w 2979284"/>
                              <a:gd name="connsiteY5" fmla="*/ 665059 h 2117760"/>
                              <a:gd name="connsiteX6" fmla="*/ 549840 w 2979284"/>
                              <a:gd name="connsiteY6" fmla="*/ 0 h 2117760"/>
                              <a:gd name="connsiteX0" fmla="*/ 549840 w 2982381"/>
                              <a:gd name="connsiteY0" fmla="*/ 0 h 2117760"/>
                              <a:gd name="connsiteX1" fmla="*/ 2472758 w 2982381"/>
                              <a:gd name="connsiteY1" fmla="*/ 0 h 2117760"/>
                              <a:gd name="connsiteX2" fmla="*/ 2976313 w 2982381"/>
                              <a:gd name="connsiteY2" fmla="*/ 665059 h 2117760"/>
                              <a:gd name="connsiteX3" fmla="*/ 2979229 w 2982381"/>
                              <a:gd name="connsiteY3" fmla="*/ 1998411 h 2117760"/>
                              <a:gd name="connsiteX4" fmla="*/ 54 w 2982381"/>
                              <a:gd name="connsiteY4" fmla="*/ 1998412 h 2117760"/>
                              <a:gd name="connsiteX5" fmla="*/ 509 w 2982381"/>
                              <a:gd name="connsiteY5" fmla="*/ 665059 h 2117760"/>
                              <a:gd name="connsiteX6" fmla="*/ 549840 w 2982381"/>
                              <a:gd name="connsiteY6" fmla="*/ 0 h 2117760"/>
                              <a:gd name="connsiteX0" fmla="*/ 549840 w 2994248"/>
                              <a:gd name="connsiteY0" fmla="*/ 0 h 2113086"/>
                              <a:gd name="connsiteX1" fmla="*/ 2472758 w 2994248"/>
                              <a:gd name="connsiteY1" fmla="*/ 0 h 2113086"/>
                              <a:gd name="connsiteX2" fmla="*/ 2976313 w 2994248"/>
                              <a:gd name="connsiteY2" fmla="*/ 665059 h 2113086"/>
                              <a:gd name="connsiteX3" fmla="*/ 2993744 w 2994248"/>
                              <a:gd name="connsiteY3" fmla="*/ 1991154 h 2113086"/>
                              <a:gd name="connsiteX4" fmla="*/ 54 w 2994248"/>
                              <a:gd name="connsiteY4" fmla="*/ 1998412 h 2113086"/>
                              <a:gd name="connsiteX5" fmla="*/ 509 w 2994248"/>
                              <a:gd name="connsiteY5" fmla="*/ 665059 h 2113086"/>
                              <a:gd name="connsiteX6" fmla="*/ 549840 w 2994248"/>
                              <a:gd name="connsiteY6" fmla="*/ 0 h 2113086"/>
                              <a:gd name="connsiteX0" fmla="*/ 549840 w 2980957"/>
                              <a:gd name="connsiteY0" fmla="*/ 0 h 2101832"/>
                              <a:gd name="connsiteX1" fmla="*/ 2472758 w 2980957"/>
                              <a:gd name="connsiteY1" fmla="*/ 0 h 2101832"/>
                              <a:gd name="connsiteX2" fmla="*/ 2976313 w 2980957"/>
                              <a:gd name="connsiteY2" fmla="*/ 665059 h 2101832"/>
                              <a:gd name="connsiteX3" fmla="*/ 2975601 w 2980957"/>
                              <a:gd name="connsiteY3" fmla="*/ 1973011 h 2101832"/>
                              <a:gd name="connsiteX4" fmla="*/ 54 w 2980957"/>
                              <a:gd name="connsiteY4" fmla="*/ 1998412 h 2101832"/>
                              <a:gd name="connsiteX5" fmla="*/ 509 w 2980957"/>
                              <a:gd name="connsiteY5" fmla="*/ 665059 h 2101832"/>
                              <a:gd name="connsiteX6" fmla="*/ 549840 w 2980957"/>
                              <a:gd name="connsiteY6" fmla="*/ 0 h 2101832"/>
                              <a:gd name="connsiteX0" fmla="*/ 549840 w 2990791"/>
                              <a:gd name="connsiteY0" fmla="*/ 0 h 2101832"/>
                              <a:gd name="connsiteX1" fmla="*/ 2472758 w 2990791"/>
                              <a:gd name="connsiteY1" fmla="*/ 0 h 2101832"/>
                              <a:gd name="connsiteX2" fmla="*/ 2976313 w 2990791"/>
                              <a:gd name="connsiteY2" fmla="*/ 665059 h 2101832"/>
                              <a:gd name="connsiteX3" fmla="*/ 2990115 w 2990791"/>
                              <a:gd name="connsiteY3" fmla="*/ 1973011 h 2101832"/>
                              <a:gd name="connsiteX4" fmla="*/ 54 w 2990791"/>
                              <a:gd name="connsiteY4" fmla="*/ 1998412 h 2101832"/>
                              <a:gd name="connsiteX5" fmla="*/ 509 w 2990791"/>
                              <a:gd name="connsiteY5" fmla="*/ 665059 h 2101832"/>
                              <a:gd name="connsiteX6" fmla="*/ 549840 w 2990791"/>
                              <a:gd name="connsiteY6" fmla="*/ 0 h 2101832"/>
                              <a:gd name="connsiteX0" fmla="*/ 549840 w 2991118"/>
                              <a:gd name="connsiteY0" fmla="*/ 0 h 2101832"/>
                              <a:gd name="connsiteX1" fmla="*/ 2472758 w 2991118"/>
                              <a:gd name="connsiteY1" fmla="*/ 0 h 2101832"/>
                              <a:gd name="connsiteX2" fmla="*/ 2979942 w 2991118"/>
                              <a:gd name="connsiteY2" fmla="*/ 661431 h 2101832"/>
                              <a:gd name="connsiteX3" fmla="*/ 2990115 w 2991118"/>
                              <a:gd name="connsiteY3" fmla="*/ 1973011 h 2101832"/>
                              <a:gd name="connsiteX4" fmla="*/ 54 w 2991118"/>
                              <a:gd name="connsiteY4" fmla="*/ 1998412 h 2101832"/>
                              <a:gd name="connsiteX5" fmla="*/ 509 w 2991118"/>
                              <a:gd name="connsiteY5" fmla="*/ 665059 h 2101832"/>
                              <a:gd name="connsiteX6" fmla="*/ 549840 w 2991118"/>
                              <a:gd name="connsiteY6" fmla="*/ 0 h 2101832"/>
                              <a:gd name="connsiteX0" fmla="*/ 549840 w 2991118"/>
                              <a:gd name="connsiteY0" fmla="*/ 0 h 2101832"/>
                              <a:gd name="connsiteX1" fmla="*/ 2472758 w 2991118"/>
                              <a:gd name="connsiteY1" fmla="*/ 0 h 2101832"/>
                              <a:gd name="connsiteX2" fmla="*/ 2979942 w 2991118"/>
                              <a:gd name="connsiteY2" fmla="*/ 661431 h 2101832"/>
                              <a:gd name="connsiteX3" fmla="*/ 2990115 w 2991118"/>
                              <a:gd name="connsiteY3" fmla="*/ 1973011 h 2101832"/>
                              <a:gd name="connsiteX4" fmla="*/ 54 w 2991118"/>
                              <a:gd name="connsiteY4" fmla="*/ 1998412 h 2101832"/>
                              <a:gd name="connsiteX5" fmla="*/ 509 w 2991118"/>
                              <a:gd name="connsiteY5" fmla="*/ 665059 h 2101832"/>
                              <a:gd name="connsiteX6" fmla="*/ 549840 w 2991118"/>
                              <a:gd name="connsiteY6" fmla="*/ 0 h 2101832"/>
                              <a:gd name="connsiteX0" fmla="*/ 549840 w 2990115"/>
                              <a:gd name="connsiteY0" fmla="*/ 0 h 2101832"/>
                              <a:gd name="connsiteX1" fmla="*/ 2472758 w 2990115"/>
                              <a:gd name="connsiteY1" fmla="*/ 0 h 2101832"/>
                              <a:gd name="connsiteX2" fmla="*/ 2979942 w 2990115"/>
                              <a:gd name="connsiteY2" fmla="*/ 661431 h 2101832"/>
                              <a:gd name="connsiteX3" fmla="*/ 2990115 w 2990115"/>
                              <a:gd name="connsiteY3" fmla="*/ 1973011 h 2101832"/>
                              <a:gd name="connsiteX4" fmla="*/ 54 w 2990115"/>
                              <a:gd name="connsiteY4" fmla="*/ 1998412 h 2101832"/>
                              <a:gd name="connsiteX5" fmla="*/ 509 w 2990115"/>
                              <a:gd name="connsiteY5" fmla="*/ 665059 h 2101832"/>
                              <a:gd name="connsiteX6" fmla="*/ 549840 w 2990115"/>
                              <a:gd name="connsiteY6" fmla="*/ 0 h 2101832"/>
                              <a:gd name="connsiteX0" fmla="*/ 549840 w 2986487"/>
                              <a:gd name="connsiteY0" fmla="*/ 0 h 2101832"/>
                              <a:gd name="connsiteX1" fmla="*/ 2472758 w 2986487"/>
                              <a:gd name="connsiteY1" fmla="*/ 0 h 2101832"/>
                              <a:gd name="connsiteX2" fmla="*/ 2979942 w 2986487"/>
                              <a:gd name="connsiteY2" fmla="*/ 661431 h 2101832"/>
                              <a:gd name="connsiteX3" fmla="*/ 2986487 w 2986487"/>
                              <a:gd name="connsiteY3" fmla="*/ 1973011 h 2101832"/>
                              <a:gd name="connsiteX4" fmla="*/ 54 w 2986487"/>
                              <a:gd name="connsiteY4" fmla="*/ 1998412 h 2101832"/>
                              <a:gd name="connsiteX5" fmla="*/ 509 w 2986487"/>
                              <a:gd name="connsiteY5" fmla="*/ 665059 h 2101832"/>
                              <a:gd name="connsiteX6" fmla="*/ 549840 w 2986487"/>
                              <a:gd name="connsiteY6" fmla="*/ 0 h 2101832"/>
                              <a:gd name="connsiteX0" fmla="*/ 549840 w 2986487"/>
                              <a:gd name="connsiteY0" fmla="*/ 0 h 2101832"/>
                              <a:gd name="connsiteX1" fmla="*/ 2472758 w 2986487"/>
                              <a:gd name="connsiteY1" fmla="*/ 0 h 2101832"/>
                              <a:gd name="connsiteX2" fmla="*/ 2979942 w 2986487"/>
                              <a:gd name="connsiteY2" fmla="*/ 661431 h 2101832"/>
                              <a:gd name="connsiteX3" fmla="*/ 2986487 w 2986487"/>
                              <a:gd name="connsiteY3" fmla="*/ 1973011 h 2101832"/>
                              <a:gd name="connsiteX4" fmla="*/ 54 w 2986487"/>
                              <a:gd name="connsiteY4" fmla="*/ 1998412 h 2101832"/>
                              <a:gd name="connsiteX5" fmla="*/ 509 w 2986487"/>
                              <a:gd name="connsiteY5" fmla="*/ 665059 h 2101832"/>
                              <a:gd name="connsiteX6" fmla="*/ 549840 w 2986487"/>
                              <a:gd name="connsiteY6" fmla="*/ 0 h 2101832"/>
                              <a:gd name="connsiteX0" fmla="*/ 549840 w 2982858"/>
                              <a:gd name="connsiteY0" fmla="*/ 0 h 2101832"/>
                              <a:gd name="connsiteX1" fmla="*/ 2472758 w 2982858"/>
                              <a:gd name="connsiteY1" fmla="*/ 0 h 2101832"/>
                              <a:gd name="connsiteX2" fmla="*/ 2979942 w 2982858"/>
                              <a:gd name="connsiteY2" fmla="*/ 661431 h 2101832"/>
                              <a:gd name="connsiteX3" fmla="*/ 2982858 w 2982858"/>
                              <a:gd name="connsiteY3" fmla="*/ 1973011 h 2101832"/>
                              <a:gd name="connsiteX4" fmla="*/ 54 w 2982858"/>
                              <a:gd name="connsiteY4" fmla="*/ 1998412 h 2101832"/>
                              <a:gd name="connsiteX5" fmla="*/ 509 w 2982858"/>
                              <a:gd name="connsiteY5" fmla="*/ 665059 h 2101832"/>
                              <a:gd name="connsiteX6" fmla="*/ 549840 w 2982858"/>
                              <a:gd name="connsiteY6" fmla="*/ 0 h 2101832"/>
                              <a:gd name="connsiteX0" fmla="*/ 549840 w 2983962"/>
                              <a:gd name="connsiteY0" fmla="*/ 0 h 2101832"/>
                              <a:gd name="connsiteX1" fmla="*/ 2472758 w 2983962"/>
                              <a:gd name="connsiteY1" fmla="*/ 0 h 2101832"/>
                              <a:gd name="connsiteX2" fmla="*/ 2979942 w 2983962"/>
                              <a:gd name="connsiteY2" fmla="*/ 661431 h 2101832"/>
                              <a:gd name="connsiteX3" fmla="*/ 2982858 w 2983962"/>
                              <a:gd name="connsiteY3" fmla="*/ 1973011 h 2101832"/>
                              <a:gd name="connsiteX4" fmla="*/ 54 w 2983962"/>
                              <a:gd name="connsiteY4" fmla="*/ 1998412 h 2101832"/>
                              <a:gd name="connsiteX5" fmla="*/ 509 w 2983962"/>
                              <a:gd name="connsiteY5" fmla="*/ 665059 h 2101832"/>
                              <a:gd name="connsiteX6" fmla="*/ 549840 w 2983962"/>
                              <a:gd name="connsiteY6" fmla="*/ 0 h 2101832"/>
                              <a:gd name="connsiteX0" fmla="*/ 549840 w 2983962"/>
                              <a:gd name="connsiteY0" fmla="*/ 0 h 2101832"/>
                              <a:gd name="connsiteX1" fmla="*/ 2472758 w 2983962"/>
                              <a:gd name="connsiteY1" fmla="*/ 0 h 2101832"/>
                              <a:gd name="connsiteX2" fmla="*/ 2979942 w 2983962"/>
                              <a:gd name="connsiteY2" fmla="*/ 661431 h 2101832"/>
                              <a:gd name="connsiteX3" fmla="*/ 2982858 w 2983962"/>
                              <a:gd name="connsiteY3" fmla="*/ 1973011 h 2101832"/>
                              <a:gd name="connsiteX4" fmla="*/ 54 w 2983962"/>
                              <a:gd name="connsiteY4" fmla="*/ 1998412 h 2101832"/>
                              <a:gd name="connsiteX5" fmla="*/ 509 w 2983962"/>
                              <a:gd name="connsiteY5" fmla="*/ 665059 h 2101832"/>
                              <a:gd name="connsiteX6" fmla="*/ 549840 w 2983962"/>
                              <a:gd name="connsiteY6" fmla="*/ 0 h 2101832"/>
                              <a:gd name="connsiteX0" fmla="*/ 549840 w 2982858"/>
                              <a:gd name="connsiteY0" fmla="*/ 0 h 2101832"/>
                              <a:gd name="connsiteX1" fmla="*/ 2472758 w 2982858"/>
                              <a:gd name="connsiteY1" fmla="*/ 0 h 2101832"/>
                              <a:gd name="connsiteX2" fmla="*/ 2979942 w 2982858"/>
                              <a:gd name="connsiteY2" fmla="*/ 661431 h 2101832"/>
                              <a:gd name="connsiteX3" fmla="*/ 2982858 w 2982858"/>
                              <a:gd name="connsiteY3" fmla="*/ 1973011 h 2101832"/>
                              <a:gd name="connsiteX4" fmla="*/ 54 w 2982858"/>
                              <a:gd name="connsiteY4" fmla="*/ 1998412 h 2101832"/>
                              <a:gd name="connsiteX5" fmla="*/ 509 w 2982858"/>
                              <a:gd name="connsiteY5" fmla="*/ 665059 h 2101832"/>
                              <a:gd name="connsiteX6" fmla="*/ 549840 w 2982858"/>
                              <a:gd name="connsiteY6" fmla="*/ 0 h 2101832"/>
                              <a:gd name="connsiteX0" fmla="*/ 552560 w 2985578"/>
                              <a:gd name="connsiteY0" fmla="*/ 0 h 2101832"/>
                              <a:gd name="connsiteX1" fmla="*/ 2475478 w 2985578"/>
                              <a:gd name="connsiteY1" fmla="*/ 0 h 2101832"/>
                              <a:gd name="connsiteX2" fmla="*/ 2982662 w 2985578"/>
                              <a:gd name="connsiteY2" fmla="*/ 661431 h 2101832"/>
                              <a:gd name="connsiteX3" fmla="*/ 2985578 w 2985578"/>
                              <a:gd name="connsiteY3" fmla="*/ 1973011 h 2101832"/>
                              <a:gd name="connsiteX4" fmla="*/ 2774 w 2985578"/>
                              <a:gd name="connsiteY4" fmla="*/ 1998412 h 2101832"/>
                              <a:gd name="connsiteX5" fmla="*/ 3229 w 2985578"/>
                              <a:gd name="connsiteY5" fmla="*/ 665059 h 2101832"/>
                              <a:gd name="connsiteX6" fmla="*/ 552560 w 2985578"/>
                              <a:gd name="connsiteY6" fmla="*/ 0 h 2101832"/>
                              <a:gd name="connsiteX0" fmla="*/ 552560 w 2985578"/>
                              <a:gd name="connsiteY0" fmla="*/ 0 h 2102216"/>
                              <a:gd name="connsiteX1" fmla="*/ 2475478 w 2985578"/>
                              <a:gd name="connsiteY1" fmla="*/ 0 h 2102216"/>
                              <a:gd name="connsiteX2" fmla="*/ 2982662 w 2985578"/>
                              <a:gd name="connsiteY2" fmla="*/ 661431 h 2102216"/>
                              <a:gd name="connsiteX3" fmla="*/ 2985578 w 2985578"/>
                              <a:gd name="connsiteY3" fmla="*/ 1973011 h 2102216"/>
                              <a:gd name="connsiteX4" fmla="*/ 594699 w 2985578"/>
                              <a:gd name="connsiteY4" fmla="*/ 1996187 h 2102216"/>
                              <a:gd name="connsiteX5" fmla="*/ 2774 w 2985578"/>
                              <a:gd name="connsiteY5" fmla="*/ 1998412 h 2102216"/>
                              <a:gd name="connsiteX6" fmla="*/ 3229 w 2985578"/>
                              <a:gd name="connsiteY6" fmla="*/ 665059 h 2102216"/>
                              <a:gd name="connsiteX7" fmla="*/ 552560 w 2985578"/>
                              <a:gd name="connsiteY7" fmla="*/ 0 h 2102216"/>
                              <a:gd name="connsiteX0" fmla="*/ 552560 w 2985578"/>
                              <a:gd name="connsiteY0" fmla="*/ 0 h 2223327"/>
                              <a:gd name="connsiteX1" fmla="*/ 2475478 w 2985578"/>
                              <a:gd name="connsiteY1" fmla="*/ 0 h 2223327"/>
                              <a:gd name="connsiteX2" fmla="*/ 2982662 w 2985578"/>
                              <a:gd name="connsiteY2" fmla="*/ 661431 h 2223327"/>
                              <a:gd name="connsiteX3" fmla="*/ 2985578 w 2985578"/>
                              <a:gd name="connsiteY3" fmla="*/ 1973011 h 2223327"/>
                              <a:gd name="connsiteX4" fmla="*/ 594699 w 2985578"/>
                              <a:gd name="connsiteY4" fmla="*/ 1996187 h 2223327"/>
                              <a:gd name="connsiteX5" fmla="*/ 2774 w 2985578"/>
                              <a:gd name="connsiteY5" fmla="*/ 1998412 h 2223327"/>
                              <a:gd name="connsiteX6" fmla="*/ 3229 w 2985578"/>
                              <a:gd name="connsiteY6" fmla="*/ 665059 h 2223327"/>
                              <a:gd name="connsiteX7" fmla="*/ 552560 w 2985578"/>
                              <a:gd name="connsiteY7" fmla="*/ 0 h 2223327"/>
                              <a:gd name="connsiteX0" fmla="*/ 552560 w 2985578"/>
                              <a:gd name="connsiteY0" fmla="*/ 0 h 2235670"/>
                              <a:gd name="connsiteX1" fmla="*/ 2475478 w 2985578"/>
                              <a:gd name="connsiteY1" fmla="*/ 0 h 2235670"/>
                              <a:gd name="connsiteX2" fmla="*/ 2982662 w 2985578"/>
                              <a:gd name="connsiteY2" fmla="*/ 661431 h 2235670"/>
                              <a:gd name="connsiteX3" fmla="*/ 2985578 w 2985578"/>
                              <a:gd name="connsiteY3" fmla="*/ 1973011 h 2235670"/>
                              <a:gd name="connsiteX4" fmla="*/ 594699 w 2985578"/>
                              <a:gd name="connsiteY4" fmla="*/ 1996187 h 2235670"/>
                              <a:gd name="connsiteX5" fmla="*/ 2774 w 2985578"/>
                              <a:gd name="connsiteY5" fmla="*/ 1998412 h 2235670"/>
                              <a:gd name="connsiteX6" fmla="*/ 3229 w 2985578"/>
                              <a:gd name="connsiteY6" fmla="*/ 665059 h 2235670"/>
                              <a:gd name="connsiteX7" fmla="*/ 552560 w 2985578"/>
                              <a:gd name="connsiteY7" fmla="*/ 0 h 2235670"/>
                              <a:gd name="connsiteX0" fmla="*/ 552560 w 2985578"/>
                              <a:gd name="connsiteY0" fmla="*/ 0 h 2238573"/>
                              <a:gd name="connsiteX1" fmla="*/ 2475478 w 2985578"/>
                              <a:gd name="connsiteY1" fmla="*/ 0 h 2238573"/>
                              <a:gd name="connsiteX2" fmla="*/ 2982662 w 2985578"/>
                              <a:gd name="connsiteY2" fmla="*/ 661431 h 2238573"/>
                              <a:gd name="connsiteX3" fmla="*/ 2985578 w 2985578"/>
                              <a:gd name="connsiteY3" fmla="*/ 1973011 h 2238573"/>
                              <a:gd name="connsiteX4" fmla="*/ 594699 w 2985578"/>
                              <a:gd name="connsiteY4" fmla="*/ 1996187 h 2238573"/>
                              <a:gd name="connsiteX5" fmla="*/ 2774 w 2985578"/>
                              <a:gd name="connsiteY5" fmla="*/ 1998412 h 2238573"/>
                              <a:gd name="connsiteX6" fmla="*/ 3229 w 2985578"/>
                              <a:gd name="connsiteY6" fmla="*/ 665059 h 2238573"/>
                              <a:gd name="connsiteX7" fmla="*/ 552560 w 2985578"/>
                              <a:gd name="connsiteY7" fmla="*/ 0 h 2238573"/>
                              <a:gd name="connsiteX0" fmla="*/ 552560 w 2985578"/>
                              <a:gd name="connsiteY0" fmla="*/ 0 h 2240029"/>
                              <a:gd name="connsiteX1" fmla="*/ 2475478 w 2985578"/>
                              <a:gd name="connsiteY1" fmla="*/ 0 h 2240029"/>
                              <a:gd name="connsiteX2" fmla="*/ 2982662 w 2985578"/>
                              <a:gd name="connsiteY2" fmla="*/ 661431 h 2240029"/>
                              <a:gd name="connsiteX3" fmla="*/ 2985578 w 2985578"/>
                              <a:gd name="connsiteY3" fmla="*/ 1973011 h 2240029"/>
                              <a:gd name="connsiteX4" fmla="*/ 594699 w 2985578"/>
                              <a:gd name="connsiteY4" fmla="*/ 1996187 h 2240029"/>
                              <a:gd name="connsiteX5" fmla="*/ 2774 w 2985578"/>
                              <a:gd name="connsiteY5" fmla="*/ 1998412 h 2240029"/>
                              <a:gd name="connsiteX6" fmla="*/ 3229 w 2985578"/>
                              <a:gd name="connsiteY6" fmla="*/ 665059 h 2240029"/>
                              <a:gd name="connsiteX7" fmla="*/ 552560 w 2985578"/>
                              <a:gd name="connsiteY7" fmla="*/ 0 h 2240029"/>
                              <a:gd name="connsiteX0" fmla="*/ 552560 w 2985578"/>
                              <a:gd name="connsiteY0" fmla="*/ 0 h 2244410"/>
                              <a:gd name="connsiteX1" fmla="*/ 2475478 w 2985578"/>
                              <a:gd name="connsiteY1" fmla="*/ 0 h 2244410"/>
                              <a:gd name="connsiteX2" fmla="*/ 2982662 w 2985578"/>
                              <a:gd name="connsiteY2" fmla="*/ 661431 h 2244410"/>
                              <a:gd name="connsiteX3" fmla="*/ 2985578 w 2985578"/>
                              <a:gd name="connsiteY3" fmla="*/ 1973011 h 2244410"/>
                              <a:gd name="connsiteX4" fmla="*/ 594699 w 2985578"/>
                              <a:gd name="connsiteY4" fmla="*/ 1996187 h 2244410"/>
                              <a:gd name="connsiteX5" fmla="*/ 2774 w 2985578"/>
                              <a:gd name="connsiteY5" fmla="*/ 1998412 h 2244410"/>
                              <a:gd name="connsiteX6" fmla="*/ 3229 w 2985578"/>
                              <a:gd name="connsiteY6" fmla="*/ 665059 h 2244410"/>
                              <a:gd name="connsiteX7" fmla="*/ 552560 w 2985578"/>
                              <a:gd name="connsiteY7" fmla="*/ 0 h 2244410"/>
                              <a:gd name="connsiteX0" fmla="*/ 552560 w 2985578"/>
                              <a:gd name="connsiteY0" fmla="*/ 0 h 2244410"/>
                              <a:gd name="connsiteX1" fmla="*/ 2475478 w 2985578"/>
                              <a:gd name="connsiteY1" fmla="*/ 0 h 2244410"/>
                              <a:gd name="connsiteX2" fmla="*/ 2982662 w 2985578"/>
                              <a:gd name="connsiteY2" fmla="*/ 661431 h 2244410"/>
                              <a:gd name="connsiteX3" fmla="*/ 2985578 w 2985578"/>
                              <a:gd name="connsiteY3" fmla="*/ 1973011 h 2244410"/>
                              <a:gd name="connsiteX4" fmla="*/ 2398099 w 2985578"/>
                              <a:gd name="connsiteY4" fmla="*/ 1996185 h 2244410"/>
                              <a:gd name="connsiteX5" fmla="*/ 594699 w 2985578"/>
                              <a:gd name="connsiteY5" fmla="*/ 1996187 h 2244410"/>
                              <a:gd name="connsiteX6" fmla="*/ 2774 w 2985578"/>
                              <a:gd name="connsiteY6" fmla="*/ 1998412 h 2244410"/>
                              <a:gd name="connsiteX7" fmla="*/ 3229 w 2985578"/>
                              <a:gd name="connsiteY7" fmla="*/ 665059 h 2244410"/>
                              <a:gd name="connsiteX8" fmla="*/ 552560 w 2985578"/>
                              <a:gd name="connsiteY8" fmla="*/ 0 h 2244410"/>
                              <a:gd name="connsiteX0" fmla="*/ 552560 w 2985578"/>
                              <a:gd name="connsiteY0" fmla="*/ 0 h 2244410"/>
                              <a:gd name="connsiteX1" fmla="*/ 2475478 w 2985578"/>
                              <a:gd name="connsiteY1" fmla="*/ 0 h 2244410"/>
                              <a:gd name="connsiteX2" fmla="*/ 2982662 w 2985578"/>
                              <a:gd name="connsiteY2" fmla="*/ 661431 h 2244410"/>
                              <a:gd name="connsiteX3" fmla="*/ 2985578 w 2985578"/>
                              <a:gd name="connsiteY3" fmla="*/ 1973011 h 2244410"/>
                              <a:gd name="connsiteX4" fmla="*/ 2398099 w 2985578"/>
                              <a:gd name="connsiteY4" fmla="*/ 1996185 h 2244410"/>
                              <a:gd name="connsiteX5" fmla="*/ 594699 w 2985578"/>
                              <a:gd name="connsiteY5" fmla="*/ 1996187 h 2244410"/>
                              <a:gd name="connsiteX6" fmla="*/ 2774 w 2985578"/>
                              <a:gd name="connsiteY6" fmla="*/ 1998412 h 2244410"/>
                              <a:gd name="connsiteX7" fmla="*/ 3229 w 2985578"/>
                              <a:gd name="connsiteY7" fmla="*/ 665059 h 2244410"/>
                              <a:gd name="connsiteX8" fmla="*/ 552560 w 2985578"/>
                              <a:gd name="connsiteY8" fmla="*/ 0 h 2244410"/>
                              <a:gd name="connsiteX0" fmla="*/ 552560 w 2985578"/>
                              <a:gd name="connsiteY0" fmla="*/ 0 h 2244410"/>
                              <a:gd name="connsiteX1" fmla="*/ 2475478 w 2985578"/>
                              <a:gd name="connsiteY1" fmla="*/ 0 h 2244410"/>
                              <a:gd name="connsiteX2" fmla="*/ 2982662 w 2985578"/>
                              <a:gd name="connsiteY2" fmla="*/ 661431 h 2244410"/>
                              <a:gd name="connsiteX3" fmla="*/ 2985578 w 2985578"/>
                              <a:gd name="connsiteY3" fmla="*/ 1973011 h 2244410"/>
                              <a:gd name="connsiteX4" fmla="*/ 2398099 w 2985578"/>
                              <a:gd name="connsiteY4" fmla="*/ 1996185 h 2244410"/>
                              <a:gd name="connsiteX5" fmla="*/ 594699 w 2985578"/>
                              <a:gd name="connsiteY5" fmla="*/ 1996187 h 2244410"/>
                              <a:gd name="connsiteX6" fmla="*/ 2774 w 2985578"/>
                              <a:gd name="connsiteY6" fmla="*/ 1998412 h 2244410"/>
                              <a:gd name="connsiteX7" fmla="*/ 3229 w 2985578"/>
                              <a:gd name="connsiteY7" fmla="*/ 665059 h 2244410"/>
                              <a:gd name="connsiteX8" fmla="*/ 552560 w 2985578"/>
                              <a:gd name="connsiteY8" fmla="*/ 0 h 2244410"/>
                              <a:gd name="connsiteX0" fmla="*/ 552560 w 2985578"/>
                              <a:gd name="connsiteY0" fmla="*/ 0 h 2244410"/>
                              <a:gd name="connsiteX1" fmla="*/ 2475478 w 2985578"/>
                              <a:gd name="connsiteY1" fmla="*/ 0 h 2244410"/>
                              <a:gd name="connsiteX2" fmla="*/ 2982662 w 2985578"/>
                              <a:gd name="connsiteY2" fmla="*/ 661431 h 2244410"/>
                              <a:gd name="connsiteX3" fmla="*/ 2985578 w 2985578"/>
                              <a:gd name="connsiteY3" fmla="*/ 1973011 h 2244410"/>
                              <a:gd name="connsiteX4" fmla="*/ 2394471 w 2985578"/>
                              <a:gd name="connsiteY4" fmla="*/ 1988928 h 2244410"/>
                              <a:gd name="connsiteX5" fmla="*/ 594699 w 2985578"/>
                              <a:gd name="connsiteY5" fmla="*/ 1996187 h 2244410"/>
                              <a:gd name="connsiteX6" fmla="*/ 2774 w 2985578"/>
                              <a:gd name="connsiteY6" fmla="*/ 1998412 h 2244410"/>
                              <a:gd name="connsiteX7" fmla="*/ 3229 w 2985578"/>
                              <a:gd name="connsiteY7" fmla="*/ 665059 h 2244410"/>
                              <a:gd name="connsiteX8" fmla="*/ 552560 w 2985578"/>
                              <a:gd name="connsiteY8" fmla="*/ 0 h 2244410"/>
                              <a:gd name="connsiteX0" fmla="*/ 552560 w 2985578"/>
                              <a:gd name="connsiteY0" fmla="*/ 0 h 2244410"/>
                              <a:gd name="connsiteX1" fmla="*/ 2475478 w 2985578"/>
                              <a:gd name="connsiteY1" fmla="*/ 0 h 2244410"/>
                              <a:gd name="connsiteX2" fmla="*/ 2982662 w 2985578"/>
                              <a:gd name="connsiteY2" fmla="*/ 661431 h 2244410"/>
                              <a:gd name="connsiteX3" fmla="*/ 2985578 w 2985578"/>
                              <a:gd name="connsiteY3" fmla="*/ 1973011 h 2244410"/>
                              <a:gd name="connsiteX4" fmla="*/ 2394471 w 2985578"/>
                              <a:gd name="connsiteY4" fmla="*/ 1988928 h 2244410"/>
                              <a:gd name="connsiteX5" fmla="*/ 594699 w 2985578"/>
                              <a:gd name="connsiteY5" fmla="*/ 1996187 h 2244410"/>
                              <a:gd name="connsiteX6" fmla="*/ 2774 w 2985578"/>
                              <a:gd name="connsiteY6" fmla="*/ 1998412 h 2244410"/>
                              <a:gd name="connsiteX7" fmla="*/ 3229 w 2985578"/>
                              <a:gd name="connsiteY7" fmla="*/ 665059 h 2244410"/>
                              <a:gd name="connsiteX8" fmla="*/ 552560 w 2985578"/>
                              <a:gd name="connsiteY8" fmla="*/ 0 h 2244410"/>
                              <a:gd name="connsiteX0" fmla="*/ 552560 w 2985578"/>
                              <a:gd name="connsiteY0" fmla="*/ 0 h 2244410"/>
                              <a:gd name="connsiteX1" fmla="*/ 2475478 w 2985578"/>
                              <a:gd name="connsiteY1" fmla="*/ 0 h 2244410"/>
                              <a:gd name="connsiteX2" fmla="*/ 2982662 w 2985578"/>
                              <a:gd name="connsiteY2" fmla="*/ 661431 h 2244410"/>
                              <a:gd name="connsiteX3" fmla="*/ 2985578 w 2985578"/>
                              <a:gd name="connsiteY3" fmla="*/ 1973011 h 2244410"/>
                              <a:gd name="connsiteX4" fmla="*/ 2394471 w 2985578"/>
                              <a:gd name="connsiteY4" fmla="*/ 1988928 h 2244410"/>
                              <a:gd name="connsiteX5" fmla="*/ 601956 w 2985578"/>
                              <a:gd name="connsiteY5" fmla="*/ 849557 h 2244410"/>
                              <a:gd name="connsiteX6" fmla="*/ 594699 w 2985578"/>
                              <a:gd name="connsiteY6" fmla="*/ 1996187 h 2244410"/>
                              <a:gd name="connsiteX7" fmla="*/ 2774 w 2985578"/>
                              <a:gd name="connsiteY7" fmla="*/ 1998412 h 2244410"/>
                              <a:gd name="connsiteX8" fmla="*/ 3229 w 2985578"/>
                              <a:gd name="connsiteY8" fmla="*/ 665059 h 2244410"/>
                              <a:gd name="connsiteX9" fmla="*/ 552560 w 2985578"/>
                              <a:gd name="connsiteY9" fmla="*/ 0 h 2244410"/>
                              <a:gd name="connsiteX0" fmla="*/ 552560 w 2985578"/>
                              <a:gd name="connsiteY0" fmla="*/ 0 h 2244410"/>
                              <a:gd name="connsiteX1" fmla="*/ 2475478 w 2985578"/>
                              <a:gd name="connsiteY1" fmla="*/ 0 h 2244410"/>
                              <a:gd name="connsiteX2" fmla="*/ 2982662 w 2985578"/>
                              <a:gd name="connsiteY2" fmla="*/ 661431 h 2244410"/>
                              <a:gd name="connsiteX3" fmla="*/ 2985578 w 2985578"/>
                              <a:gd name="connsiteY3" fmla="*/ 1973011 h 2244410"/>
                              <a:gd name="connsiteX4" fmla="*/ 2394471 w 2985578"/>
                              <a:gd name="connsiteY4" fmla="*/ 1988928 h 2244410"/>
                              <a:gd name="connsiteX5" fmla="*/ 594699 w 2985578"/>
                              <a:gd name="connsiteY5" fmla="*/ 849557 h 2244410"/>
                              <a:gd name="connsiteX6" fmla="*/ 594699 w 2985578"/>
                              <a:gd name="connsiteY6" fmla="*/ 1996187 h 2244410"/>
                              <a:gd name="connsiteX7" fmla="*/ 2774 w 2985578"/>
                              <a:gd name="connsiteY7" fmla="*/ 1998412 h 2244410"/>
                              <a:gd name="connsiteX8" fmla="*/ 3229 w 2985578"/>
                              <a:gd name="connsiteY8" fmla="*/ 665059 h 2244410"/>
                              <a:gd name="connsiteX9" fmla="*/ 552560 w 2985578"/>
                              <a:gd name="connsiteY9" fmla="*/ 0 h 2244410"/>
                              <a:gd name="connsiteX0" fmla="*/ 552560 w 2985578"/>
                              <a:gd name="connsiteY0" fmla="*/ 0 h 2244410"/>
                              <a:gd name="connsiteX1" fmla="*/ 2475478 w 2985578"/>
                              <a:gd name="connsiteY1" fmla="*/ 0 h 2244410"/>
                              <a:gd name="connsiteX2" fmla="*/ 2982662 w 2985578"/>
                              <a:gd name="connsiteY2" fmla="*/ 661431 h 2244410"/>
                              <a:gd name="connsiteX3" fmla="*/ 2985578 w 2985578"/>
                              <a:gd name="connsiteY3" fmla="*/ 1973011 h 2244410"/>
                              <a:gd name="connsiteX4" fmla="*/ 2394471 w 2985578"/>
                              <a:gd name="connsiteY4" fmla="*/ 1988928 h 2244410"/>
                              <a:gd name="connsiteX5" fmla="*/ 699927 w 2985578"/>
                              <a:gd name="connsiteY5" fmla="*/ 835042 h 2244410"/>
                              <a:gd name="connsiteX6" fmla="*/ 594699 w 2985578"/>
                              <a:gd name="connsiteY6" fmla="*/ 849557 h 2244410"/>
                              <a:gd name="connsiteX7" fmla="*/ 594699 w 2985578"/>
                              <a:gd name="connsiteY7" fmla="*/ 1996187 h 2244410"/>
                              <a:gd name="connsiteX8" fmla="*/ 2774 w 2985578"/>
                              <a:gd name="connsiteY8" fmla="*/ 1998412 h 2244410"/>
                              <a:gd name="connsiteX9" fmla="*/ 3229 w 2985578"/>
                              <a:gd name="connsiteY9" fmla="*/ 665059 h 2244410"/>
                              <a:gd name="connsiteX10" fmla="*/ 552560 w 2985578"/>
                              <a:gd name="connsiteY10" fmla="*/ 0 h 2244410"/>
                              <a:gd name="connsiteX0" fmla="*/ 552560 w 2985578"/>
                              <a:gd name="connsiteY0" fmla="*/ 0 h 2244410"/>
                              <a:gd name="connsiteX1" fmla="*/ 2475478 w 2985578"/>
                              <a:gd name="connsiteY1" fmla="*/ 0 h 2244410"/>
                              <a:gd name="connsiteX2" fmla="*/ 2982662 w 2985578"/>
                              <a:gd name="connsiteY2" fmla="*/ 661431 h 2244410"/>
                              <a:gd name="connsiteX3" fmla="*/ 2985578 w 2985578"/>
                              <a:gd name="connsiteY3" fmla="*/ 1973011 h 2244410"/>
                              <a:gd name="connsiteX4" fmla="*/ 2394471 w 2985578"/>
                              <a:gd name="connsiteY4" fmla="*/ 1988928 h 2244410"/>
                              <a:gd name="connsiteX5" fmla="*/ 697939 w 2985578"/>
                              <a:gd name="connsiteY5" fmla="*/ 1805959 h 2244410"/>
                              <a:gd name="connsiteX6" fmla="*/ 699927 w 2985578"/>
                              <a:gd name="connsiteY6" fmla="*/ 835042 h 2244410"/>
                              <a:gd name="connsiteX7" fmla="*/ 594699 w 2985578"/>
                              <a:gd name="connsiteY7" fmla="*/ 849557 h 2244410"/>
                              <a:gd name="connsiteX8" fmla="*/ 594699 w 2985578"/>
                              <a:gd name="connsiteY8" fmla="*/ 1996187 h 2244410"/>
                              <a:gd name="connsiteX9" fmla="*/ 2774 w 2985578"/>
                              <a:gd name="connsiteY9" fmla="*/ 1998412 h 2244410"/>
                              <a:gd name="connsiteX10" fmla="*/ 3229 w 2985578"/>
                              <a:gd name="connsiteY10" fmla="*/ 665059 h 2244410"/>
                              <a:gd name="connsiteX11" fmla="*/ 552560 w 2985578"/>
                              <a:gd name="connsiteY11" fmla="*/ 0 h 2244410"/>
                              <a:gd name="connsiteX0" fmla="*/ 552560 w 2985578"/>
                              <a:gd name="connsiteY0" fmla="*/ 0 h 2626722"/>
                              <a:gd name="connsiteX1" fmla="*/ 2475478 w 2985578"/>
                              <a:gd name="connsiteY1" fmla="*/ 0 h 2626722"/>
                              <a:gd name="connsiteX2" fmla="*/ 2982662 w 2985578"/>
                              <a:gd name="connsiteY2" fmla="*/ 661431 h 2626722"/>
                              <a:gd name="connsiteX3" fmla="*/ 2985578 w 2985578"/>
                              <a:gd name="connsiteY3" fmla="*/ 1973011 h 2626722"/>
                              <a:gd name="connsiteX4" fmla="*/ 2394471 w 2985578"/>
                              <a:gd name="connsiteY4" fmla="*/ 1988928 h 2626722"/>
                              <a:gd name="connsiteX5" fmla="*/ 704202 w 2985578"/>
                              <a:gd name="connsiteY5" fmla="*/ 2601361 h 2626722"/>
                              <a:gd name="connsiteX6" fmla="*/ 699927 w 2985578"/>
                              <a:gd name="connsiteY6" fmla="*/ 835042 h 2626722"/>
                              <a:gd name="connsiteX7" fmla="*/ 594699 w 2985578"/>
                              <a:gd name="connsiteY7" fmla="*/ 849557 h 2626722"/>
                              <a:gd name="connsiteX8" fmla="*/ 594699 w 2985578"/>
                              <a:gd name="connsiteY8" fmla="*/ 1996187 h 2626722"/>
                              <a:gd name="connsiteX9" fmla="*/ 2774 w 2985578"/>
                              <a:gd name="connsiteY9" fmla="*/ 1998412 h 2626722"/>
                              <a:gd name="connsiteX10" fmla="*/ 3229 w 2985578"/>
                              <a:gd name="connsiteY10" fmla="*/ 665059 h 2626722"/>
                              <a:gd name="connsiteX11" fmla="*/ 552560 w 2985578"/>
                              <a:gd name="connsiteY11" fmla="*/ 0 h 2626722"/>
                              <a:gd name="connsiteX0" fmla="*/ 552560 w 2985578"/>
                              <a:gd name="connsiteY0" fmla="*/ 0 h 2626722"/>
                              <a:gd name="connsiteX1" fmla="*/ 2475478 w 2985578"/>
                              <a:gd name="connsiteY1" fmla="*/ 0 h 2626722"/>
                              <a:gd name="connsiteX2" fmla="*/ 2982662 w 2985578"/>
                              <a:gd name="connsiteY2" fmla="*/ 661431 h 2626722"/>
                              <a:gd name="connsiteX3" fmla="*/ 2985578 w 2985578"/>
                              <a:gd name="connsiteY3" fmla="*/ 1973011 h 2626722"/>
                              <a:gd name="connsiteX4" fmla="*/ 2394471 w 2985578"/>
                              <a:gd name="connsiteY4" fmla="*/ 1988928 h 2626722"/>
                              <a:gd name="connsiteX5" fmla="*/ 704202 w 2985578"/>
                              <a:gd name="connsiteY5" fmla="*/ 2601361 h 2626722"/>
                              <a:gd name="connsiteX6" fmla="*/ 699927 w 2985578"/>
                              <a:gd name="connsiteY6" fmla="*/ 835042 h 2626722"/>
                              <a:gd name="connsiteX7" fmla="*/ 594699 w 2985578"/>
                              <a:gd name="connsiteY7" fmla="*/ 849557 h 2626722"/>
                              <a:gd name="connsiteX8" fmla="*/ 594699 w 2985578"/>
                              <a:gd name="connsiteY8" fmla="*/ 1996187 h 2626722"/>
                              <a:gd name="connsiteX9" fmla="*/ 2774 w 2985578"/>
                              <a:gd name="connsiteY9" fmla="*/ 1998412 h 2626722"/>
                              <a:gd name="connsiteX10" fmla="*/ 3229 w 2985578"/>
                              <a:gd name="connsiteY10" fmla="*/ 665059 h 2626722"/>
                              <a:gd name="connsiteX11" fmla="*/ 552560 w 2985578"/>
                              <a:gd name="connsiteY11" fmla="*/ 0 h 2626722"/>
                              <a:gd name="connsiteX0" fmla="*/ 552560 w 2985578"/>
                              <a:gd name="connsiteY0" fmla="*/ 0 h 2626722"/>
                              <a:gd name="connsiteX1" fmla="*/ 2475478 w 2985578"/>
                              <a:gd name="connsiteY1" fmla="*/ 0 h 2626722"/>
                              <a:gd name="connsiteX2" fmla="*/ 2982662 w 2985578"/>
                              <a:gd name="connsiteY2" fmla="*/ 661431 h 2626722"/>
                              <a:gd name="connsiteX3" fmla="*/ 2985578 w 2985578"/>
                              <a:gd name="connsiteY3" fmla="*/ 1973011 h 2626722"/>
                              <a:gd name="connsiteX4" fmla="*/ 2394471 w 2985578"/>
                              <a:gd name="connsiteY4" fmla="*/ 1988928 h 2626722"/>
                              <a:gd name="connsiteX5" fmla="*/ 704202 w 2985578"/>
                              <a:gd name="connsiteY5" fmla="*/ 2601361 h 2626722"/>
                              <a:gd name="connsiteX6" fmla="*/ 699927 w 2985578"/>
                              <a:gd name="connsiteY6" fmla="*/ 835042 h 2626722"/>
                              <a:gd name="connsiteX7" fmla="*/ 594699 w 2985578"/>
                              <a:gd name="connsiteY7" fmla="*/ 849557 h 2626722"/>
                              <a:gd name="connsiteX8" fmla="*/ 594699 w 2985578"/>
                              <a:gd name="connsiteY8" fmla="*/ 1996187 h 2626722"/>
                              <a:gd name="connsiteX9" fmla="*/ 2774 w 2985578"/>
                              <a:gd name="connsiteY9" fmla="*/ 1998412 h 2626722"/>
                              <a:gd name="connsiteX10" fmla="*/ 3229 w 2985578"/>
                              <a:gd name="connsiteY10" fmla="*/ 665059 h 2626722"/>
                              <a:gd name="connsiteX11" fmla="*/ 552560 w 2985578"/>
                              <a:gd name="connsiteY11" fmla="*/ 0 h 2626722"/>
                              <a:gd name="connsiteX0" fmla="*/ 552560 w 2985578"/>
                              <a:gd name="connsiteY0" fmla="*/ 0 h 2626722"/>
                              <a:gd name="connsiteX1" fmla="*/ 2475478 w 2985578"/>
                              <a:gd name="connsiteY1" fmla="*/ 0 h 2626722"/>
                              <a:gd name="connsiteX2" fmla="*/ 2982662 w 2985578"/>
                              <a:gd name="connsiteY2" fmla="*/ 661431 h 2626722"/>
                              <a:gd name="connsiteX3" fmla="*/ 2985578 w 2985578"/>
                              <a:gd name="connsiteY3" fmla="*/ 1973011 h 2626722"/>
                              <a:gd name="connsiteX4" fmla="*/ 2394471 w 2985578"/>
                              <a:gd name="connsiteY4" fmla="*/ 1988928 h 2626722"/>
                              <a:gd name="connsiteX5" fmla="*/ 704202 w 2985578"/>
                              <a:gd name="connsiteY5" fmla="*/ 2601361 h 2626722"/>
                              <a:gd name="connsiteX6" fmla="*/ 699927 w 2985578"/>
                              <a:gd name="connsiteY6" fmla="*/ 835042 h 2626722"/>
                              <a:gd name="connsiteX7" fmla="*/ 594699 w 2985578"/>
                              <a:gd name="connsiteY7" fmla="*/ 849557 h 2626722"/>
                              <a:gd name="connsiteX8" fmla="*/ 594699 w 2985578"/>
                              <a:gd name="connsiteY8" fmla="*/ 1996187 h 2626722"/>
                              <a:gd name="connsiteX9" fmla="*/ 2774 w 2985578"/>
                              <a:gd name="connsiteY9" fmla="*/ 1998412 h 2626722"/>
                              <a:gd name="connsiteX10" fmla="*/ 3229 w 2985578"/>
                              <a:gd name="connsiteY10" fmla="*/ 665059 h 2626722"/>
                              <a:gd name="connsiteX11" fmla="*/ 552560 w 2985578"/>
                              <a:gd name="connsiteY11" fmla="*/ 0 h 2626722"/>
                              <a:gd name="connsiteX0" fmla="*/ 552560 w 2985578"/>
                              <a:gd name="connsiteY0" fmla="*/ 0 h 2626722"/>
                              <a:gd name="connsiteX1" fmla="*/ 2475478 w 2985578"/>
                              <a:gd name="connsiteY1" fmla="*/ 0 h 2626722"/>
                              <a:gd name="connsiteX2" fmla="*/ 2982662 w 2985578"/>
                              <a:gd name="connsiteY2" fmla="*/ 661431 h 2626722"/>
                              <a:gd name="connsiteX3" fmla="*/ 2985578 w 2985578"/>
                              <a:gd name="connsiteY3" fmla="*/ 1973011 h 2626722"/>
                              <a:gd name="connsiteX4" fmla="*/ 2394471 w 2985578"/>
                              <a:gd name="connsiteY4" fmla="*/ 1988928 h 2626722"/>
                              <a:gd name="connsiteX5" fmla="*/ 704202 w 2985578"/>
                              <a:gd name="connsiteY5" fmla="*/ 2601361 h 2626722"/>
                              <a:gd name="connsiteX6" fmla="*/ 699927 w 2985578"/>
                              <a:gd name="connsiteY6" fmla="*/ 835042 h 2626722"/>
                              <a:gd name="connsiteX7" fmla="*/ 594699 w 2985578"/>
                              <a:gd name="connsiteY7" fmla="*/ 849557 h 2626722"/>
                              <a:gd name="connsiteX8" fmla="*/ 594699 w 2985578"/>
                              <a:gd name="connsiteY8" fmla="*/ 1996187 h 2626722"/>
                              <a:gd name="connsiteX9" fmla="*/ 2774 w 2985578"/>
                              <a:gd name="connsiteY9" fmla="*/ 1998412 h 2626722"/>
                              <a:gd name="connsiteX10" fmla="*/ 3229 w 2985578"/>
                              <a:gd name="connsiteY10" fmla="*/ 665059 h 2626722"/>
                              <a:gd name="connsiteX11" fmla="*/ 552560 w 2985578"/>
                              <a:gd name="connsiteY11" fmla="*/ 0 h 2626722"/>
                              <a:gd name="connsiteX0" fmla="*/ 552560 w 2985578"/>
                              <a:gd name="connsiteY0" fmla="*/ 0 h 2626722"/>
                              <a:gd name="connsiteX1" fmla="*/ 2475478 w 2985578"/>
                              <a:gd name="connsiteY1" fmla="*/ 0 h 2626722"/>
                              <a:gd name="connsiteX2" fmla="*/ 2982662 w 2985578"/>
                              <a:gd name="connsiteY2" fmla="*/ 661431 h 2626722"/>
                              <a:gd name="connsiteX3" fmla="*/ 2985578 w 2985578"/>
                              <a:gd name="connsiteY3" fmla="*/ 1973011 h 2626722"/>
                              <a:gd name="connsiteX4" fmla="*/ 2394471 w 2985578"/>
                              <a:gd name="connsiteY4" fmla="*/ 1988928 h 2626722"/>
                              <a:gd name="connsiteX5" fmla="*/ 704202 w 2985578"/>
                              <a:gd name="connsiteY5" fmla="*/ 2601361 h 2626722"/>
                              <a:gd name="connsiteX6" fmla="*/ 699927 w 2985578"/>
                              <a:gd name="connsiteY6" fmla="*/ 835042 h 2626722"/>
                              <a:gd name="connsiteX7" fmla="*/ 594699 w 2985578"/>
                              <a:gd name="connsiteY7" fmla="*/ 849557 h 2626722"/>
                              <a:gd name="connsiteX8" fmla="*/ 594699 w 2985578"/>
                              <a:gd name="connsiteY8" fmla="*/ 1996187 h 2626722"/>
                              <a:gd name="connsiteX9" fmla="*/ 2774 w 2985578"/>
                              <a:gd name="connsiteY9" fmla="*/ 1998412 h 2626722"/>
                              <a:gd name="connsiteX10" fmla="*/ 3229 w 2985578"/>
                              <a:gd name="connsiteY10" fmla="*/ 665059 h 2626722"/>
                              <a:gd name="connsiteX11" fmla="*/ 552560 w 2985578"/>
                              <a:gd name="connsiteY11" fmla="*/ 0 h 2626722"/>
                              <a:gd name="connsiteX0" fmla="*/ 552560 w 2985578"/>
                              <a:gd name="connsiteY0" fmla="*/ 0 h 2626722"/>
                              <a:gd name="connsiteX1" fmla="*/ 2475478 w 2985578"/>
                              <a:gd name="connsiteY1" fmla="*/ 0 h 2626722"/>
                              <a:gd name="connsiteX2" fmla="*/ 2982662 w 2985578"/>
                              <a:gd name="connsiteY2" fmla="*/ 661431 h 2626722"/>
                              <a:gd name="connsiteX3" fmla="*/ 2985578 w 2985578"/>
                              <a:gd name="connsiteY3" fmla="*/ 1973011 h 2626722"/>
                              <a:gd name="connsiteX4" fmla="*/ 2394471 w 2985578"/>
                              <a:gd name="connsiteY4" fmla="*/ 1988928 h 2626722"/>
                              <a:gd name="connsiteX5" fmla="*/ 704202 w 2985578"/>
                              <a:gd name="connsiteY5" fmla="*/ 2601361 h 2626722"/>
                              <a:gd name="connsiteX6" fmla="*/ 699927 w 2985578"/>
                              <a:gd name="connsiteY6" fmla="*/ 835042 h 2626722"/>
                              <a:gd name="connsiteX7" fmla="*/ 594699 w 2985578"/>
                              <a:gd name="connsiteY7" fmla="*/ 849557 h 2626722"/>
                              <a:gd name="connsiteX8" fmla="*/ 594699 w 2985578"/>
                              <a:gd name="connsiteY8" fmla="*/ 1996187 h 2626722"/>
                              <a:gd name="connsiteX9" fmla="*/ 2774 w 2985578"/>
                              <a:gd name="connsiteY9" fmla="*/ 1998412 h 2626722"/>
                              <a:gd name="connsiteX10" fmla="*/ 3229 w 2985578"/>
                              <a:gd name="connsiteY10" fmla="*/ 665059 h 2626722"/>
                              <a:gd name="connsiteX11" fmla="*/ 552560 w 2985578"/>
                              <a:gd name="connsiteY11" fmla="*/ 0 h 2626722"/>
                              <a:gd name="connsiteX0" fmla="*/ 552560 w 2985578"/>
                              <a:gd name="connsiteY0" fmla="*/ 0 h 2626722"/>
                              <a:gd name="connsiteX1" fmla="*/ 2475478 w 2985578"/>
                              <a:gd name="connsiteY1" fmla="*/ 0 h 2626722"/>
                              <a:gd name="connsiteX2" fmla="*/ 2982662 w 2985578"/>
                              <a:gd name="connsiteY2" fmla="*/ 661431 h 2626722"/>
                              <a:gd name="connsiteX3" fmla="*/ 2985578 w 2985578"/>
                              <a:gd name="connsiteY3" fmla="*/ 1973011 h 2626722"/>
                              <a:gd name="connsiteX4" fmla="*/ 2394471 w 2985578"/>
                              <a:gd name="connsiteY4" fmla="*/ 1988928 h 2626722"/>
                              <a:gd name="connsiteX5" fmla="*/ 704202 w 2985578"/>
                              <a:gd name="connsiteY5" fmla="*/ 2601361 h 2626722"/>
                              <a:gd name="connsiteX6" fmla="*/ 699927 w 2985578"/>
                              <a:gd name="connsiteY6" fmla="*/ 835042 h 2626722"/>
                              <a:gd name="connsiteX7" fmla="*/ 594699 w 2985578"/>
                              <a:gd name="connsiteY7" fmla="*/ 849557 h 2626722"/>
                              <a:gd name="connsiteX8" fmla="*/ 594699 w 2985578"/>
                              <a:gd name="connsiteY8" fmla="*/ 1996187 h 2626722"/>
                              <a:gd name="connsiteX9" fmla="*/ 2774 w 2985578"/>
                              <a:gd name="connsiteY9" fmla="*/ 1998412 h 2626722"/>
                              <a:gd name="connsiteX10" fmla="*/ 3229 w 2985578"/>
                              <a:gd name="connsiteY10" fmla="*/ 665059 h 2626722"/>
                              <a:gd name="connsiteX11" fmla="*/ 552560 w 2985578"/>
                              <a:gd name="connsiteY11" fmla="*/ 0 h 2626722"/>
                              <a:gd name="connsiteX0" fmla="*/ 552560 w 2985578"/>
                              <a:gd name="connsiteY0" fmla="*/ 0 h 2626722"/>
                              <a:gd name="connsiteX1" fmla="*/ 2475478 w 2985578"/>
                              <a:gd name="connsiteY1" fmla="*/ 0 h 2626722"/>
                              <a:gd name="connsiteX2" fmla="*/ 2982662 w 2985578"/>
                              <a:gd name="connsiteY2" fmla="*/ 661431 h 2626722"/>
                              <a:gd name="connsiteX3" fmla="*/ 2985578 w 2985578"/>
                              <a:gd name="connsiteY3" fmla="*/ 1973011 h 2626722"/>
                              <a:gd name="connsiteX4" fmla="*/ 2394471 w 2985578"/>
                              <a:gd name="connsiteY4" fmla="*/ 1988928 h 2626722"/>
                              <a:gd name="connsiteX5" fmla="*/ 704202 w 2985578"/>
                              <a:gd name="connsiteY5" fmla="*/ 2601361 h 2626722"/>
                              <a:gd name="connsiteX6" fmla="*/ 699927 w 2985578"/>
                              <a:gd name="connsiteY6" fmla="*/ 835042 h 2626722"/>
                              <a:gd name="connsiteX7" fmla="*/ 594699 w 2985578"/>
                              <a:gd name="connsiteY7" fmla="*/ 849557 h 2626722"/>
                              <a:gd name="connsiteX8" fmla="*/ 594699 w 2985578"/>
                              <a:gd name="connsiteY8" fmla="*/ 1996187 h 2626722"/>
                              <a:gd name="connsiteX9" fmla="*/ 2774 w 2985578"/>
                              <a:gd name="connsiteY9" fmla="*/ 1998412 h 2626722"/>
                              <a:gd name="connsiteX10" fmla="*/ 3229 w 2985578"/>
                              <a:gd name="connsiteY10" fmla="*/ 665059 h 2626722"/>
                              <a:gd name="connsiteX11" fmla="*/ 552560 w 2985578"/>
                              <a:gd name="connsiteY11" fmla="*/ 0 h 2626722"/>
                              <a:gd name="connsiteX0" fmla="*/ 552560 w 2985578"/>
                              <a:gd name="connsiteY0" fmla="*/ 0 h 2626722"/>
                              <a:gd name="connsiteX1" fmla="*/ 2475478 w 2985578"/>
                              <a:gd name="connsiteY1" fmla="*/ 0 h 2626722"/>
                              <a:gd name="connsiteX2" fmla="*/ 2982662 w 2985578"/>
                              <a:gd name="connsiteY2" fmla="*/ 661431 h 2626722"/>
                              <a:gd name="connsiteX3" fmla="*/ 2985578 w 2985578"/>
                              <a:gd name="connsiteY3" fmla="*/ 1973011 h 2626722"/>
                              <a:gd name="connsiteX4" fmla="*/ 2394471 w 2985578"/>
                              <a:gd name="connsiteY4" fmla="*/ 1988928 h 2626722"/>
                              <a:gd name="connsiteX5" fmla="*/ 704202 w 2985578"/>
                              <a:gd name="connsiteY5" fmla="*/ 2601361 h 2626722"/>
                              <a:gd name="connsiteX6" fmla="*/ 699927 w 2985578"/>
                              <a:gd name="connsiteY6" fmla="*/ 835042 h 2626722"/>
                              <a:gd name="connsiteX7" fmla="*/ 594699 w 2985578"/>
                              <a:gd name="connsiteY7" fmla="*/ 849557 h 2626722"/>
                              <a:gd name="connsiteX8" fmla="*/ 594699 w 2985578"/>
                              <a:gd name="connsiteY8" fmla="*/ 1996187 h 2626722"/>
                              <a:gd name="connsiteX9" fmla="*/ 2774 w 2985578"/>
                              <a:gd name="connsiteY9" fmla="*/ 1998412 h 2626722"/>
                              <a:gd name="connsiteX10" fmla="*/ 3229 w 2985578"/>
                              <a:gd name="connsiteY10" fmla="*/ 665059 h 2626722"/>
                              <a:gd name="connsiteX11" fmla="*/ 552560 w 2985578"/>
                              <a:gd name="connsiteY11" fmla="*/ 0 h 2626722"/>
                              <a:gd name="connsiteX0" fmla="*/ 552560 w 2985578"/>
                              <a:gd name="connsiteY0" fmla="*/ 0 h 2623664"/>
                              <a:gd name="connsiteX1" fmla="*/ 2475478 w 2985578"/>
                              <a:gd name="connsiteY1" fmla="*/ 0 h 2623664"/>
                              <a:gd name="connsiteX2" fmla="*/ 2982662 w 2985578"/>
                              <a:gd name="connsiteY2" fmla="*/ 661431 h 2623664"/>
                              <a:gd name="connsiteX3" fmla="*/ 2985578 w 2985578"/>
                              <a:gd name="connsiteY3" fmla="*/ 1973011 h 2623664"/>
                              <a:gd name="connsiteX4" fmla="*/ 2394471 w 2985578"/>
                              <a:gd name="connsiteY4" fmla="*/ 1988928 h 2623664"/>
                              <a:gd name="connsiteX5" fmla="*/ 701071 w 2985578"/>
                              <a:gd name="connsiteY5" fmla="*/ 2598230 h 2623664"/>
                              <a:gd name="connsiteX6" fmla="*/ 699927 w 2985578"/>
                              <a:gd name="connsiteY6" fmla="*/ 835042 h 2623664"/>
                              <a:gd name="connsiteX7" fmla="*/ 594699 w 2985578"/>
                              <a:gd name="connsiteY7" fmla="*/ 849557 h 2623664"/>
                              <a:gd name="connsiteX8" fmla="*/ 594699 w 2985578"/>
                              <a:gd name="connsiteY8" fmla="*/ 1996187 h 2623664"/>
                              <a:gd name="connsiteX9" fmla="*/ 2774 w 2985578"/>
                              <a:gd name="connsiteY9" fmla="*/ 1998412 h 2623664"/>
                              <a:gd name="connsiteX10" fmla="*/ 3229 w 2985578"/>
                              <a:gd name="connsiteY10" fmla="*/ 665059 h 2623664"/>
                              <a:gd name="connsiteX11" fmla="*/ 552560 w 2985578"/>
                              <a:gd name="connsiteY11" fmla="*/ 0 h 2623664"/>
                              <a:gd name="connsiteX0" fmla="*/ 552560 w 2985578"/>
                              <a:gd name="connsiteY0" fmla="*/ 0 h 2623664"/>
                              <a:gd name="connsiteX1" fmla="*/ 2475478 w 2985578"/>
                              <a:gd name="connsiteY1" fmla="*/ 0 h 2623664"/>
                              <a:gd name="connsiteX2" fmla="*/ 2982662 w 2985578"/>
                              <a:gd name="connsiteY2" fmla="*/ 661431 h 2623664"/>
                              <a:gd name="connsiteX3" fmla="*/ 2985578 w 2985578"/>
                              <a:gd name="connsiteY3" fmla="*/ 1973011 h 2623664"/>
                              <a:gd name="connsiteX4" fmla="*/ 2394471 w 2985578"/>
                              <a:gd name="connsiteY4" fmla="*/ 1988928 h 2623664"/>
                              <a:gd name="connsiteX5" fmla="*/ 701071 w 2985578"/>
                              <a:gd name="connsiteY5" fmla="*/ 2598230 h 2623664"/>
                              <a:gd name="connsiteX6" fmla="*/ 699927 w 2985578"/>
                              <a:gd name="connsiteY6" fmla="*/ 835042 h 2623664"/>
                              <a:gd name="connsiteX7" fmla="*/ 594699 w 2985578"/>
                              <a:gd name="connsiteY7" fmla="*/ 849557 h 2623664"/>
                              <a:gd name="connsiteX8" fmla="*/ 594699 w 2985578"/>
                              <a:gd name="connsiteY8" fmla="*/ 1996187 h 2623664"/>
                              <a:gd name="connsiteX9" fmla="*/ 2774 w 2985578"/>
                              <a:gd name="connsiteY9" fmla="*/ 1998412 h 2623664"/>
                              <a:gd name="connsiteX10" fmla="*/ 3229 w 2985578"/>
                              <a:gd name="connsiteY10" fmla="*/ 665059 h 2623664"/>
                              <a:gd name="connsiteX11" fmla="*/ 552560 w 2985578"/>
                              <a:gd name="connsiteY11" fmla="*/ 0 h 2623664"/>
                              <a:gd name="connsiteX0" fmla="*/ 552560 w 2985578"/>
                              <a:gd name="connsiteY0" fmla="*/ 0 h 2623664"/>
                              <a:gd name="connsiteX1" fmla="*/ 2475478 w 2985578"/>
                              <a:gd name="connsiteY1" fmla="*/ 0 h 2623664"/>
                              <a:gd name="connsiteX2" fmla="*/ 2982662 w 2985578"/>
                              <a:gd name="connsiteY2" fmla="*/ 661431 h 2623664"/>
                              <a:gd name="connsiteX3" fmla="*/ 2985578 w 2985578"/>
                              <a:gd name="connsiteY3" fmla="*/ 1973011 h 2623664"/>
                              <a:gd name="connsiteX4" fmla="*/ 2394471 w 2985578"/>
                              <a:gd name="connsiteY4" fmla="*/ 1988928 h 2623664"/>
                              <a:gd name="connsiteX5" fmla="*/ 701071 w 2985578"/>
                              <a:gd name="connsiteY5" fmla="*/ 2598230 h 2623664"/>
                              <a:gd name="connsiteX6" fmla="*/ 703058 w 2985578"/>
                              <a:gd name="connsiteY6" fmla="*/ 835042 h 2623664"/>
                              <a:gd name="connsiteX7" fmla="*/ 594699 w 2985578"/>
                              <a:gd name="connsiteY7" fmla="*/ 849557 h 2623664"/>
                              <a:gd name="connsiteX8" fmla="*/ 594699 w 2985578"/>
                              <a:gd name="connsiteY8" fmla="*/ 1996187 h 2623664"/>
                              <a:gd name="connsiteX9" fmla="*/ 2774 w 2985578"/>
                              <a:gd name="connsiteY9" fmla="*/ 1998412 h 2623664"/>
                              <a:gd name="connsiteX10" fmla="*/ 3229 w 2985578"/>
                              <a:gd name="connsiteY10" fmla="*/ 665059 h 2623664"/>
                              <a:gd name="connsiteX11" fmla="*/ 552560 w 2985578"/>
                              <a:gd name="connsiteY11" fmla="*/ 0 h 2623664"/>
                              <a:gd name="connsiteX0" fmla="*/ 552560 w 2985578"/>
                              <a:gd name="connsiteY0" fmla="*/ 0 h 2623664"/>
                              <a:gd name="connsiteX1" fmla="*/ 2475478 w 2985578"/>
                              <a:gd name="connsiteY1" fmla="*/ 0 h 2623664"/>
                              <a:gd name="connsiteX2" fmla="*/ 2982662 w 2985578"/>
                              <a:gd name="connsiteY2" fmla="*/ 661431 h 2623664"/>
                              <a:gd name="connsiteX3" fmla="*/ 2985578 w 2985578"/>
                              <a:gd name="connsiteY3" fmla="*/ 1973011 h 2623664"/>
                              <a:gd name="connsiteX4" fmla="*/ 2394471 w 2985578"/>
                              <a:gd name="connsiteY4" fmla="*/ 1988928 h 2623664"/>
                              <a:gd name="connsiteX5" fmla="*/ 701071 w 2985578"/>
                              <a:gd name="connsiteY5" fmla="*/ 2598230 h 2623664"/>
                              <a:gd name="connsiteX6" fmla="*/ 703058 w 2985578"/>
                              <a:gd name="connsiteY6" fmla="*/ 835042 h 2623664"/>
                              <a:gd name="connsiteX7" fmla="*/ 594699 w 2985578"/>
                              <a:gd name="connsiteY7" fmla="*/ 849557 h 2623664"/>
                              <a:gd name="connsiteX8" fmla="*/ 594699 w 2985578"/>
                              <a:gd name="connsiteY8" fmla="*/ 1996187 h 2623664"/>
                              <a:gd name="connsiteX9" fmla="*/ 2774 w 2985578"/>
                              <a:gd name="connsiteY9" fmla="*/ 1998412 h 2623664"/>
                              <a:gd name="connsiteX10" fmla="*/ 3229 w 2985578"/>
                              <a:gd name="connsiteY10" fmla="*/ 665059 h 2623664"/>
                              <a:gd name="connsiteX11" fmla="*/ 552560 w 2985578"/>
                              <a:gd name="connsiteY11" fmla="*/ 0 h 2623664"/>
                              <a:gd name="connsiteX0" fmla="*/ 552560 w 2985578"/>
                              <a:gd name="connsiteY0" fmla="*/ 0 h 2611919"/>
                              <a:gd name="connsiteX1" fmla="*/ 2475478 w 2985578"/>
                              <a:gd name="connsiteY1" fmla="*/ 0 h 2611919"/>
                              <a:gd name="connsiteX2" fmla="*/ 2982662 w 2985578"/>
                              <a:gd name="connsiteY2" fmla="*/ 661431 h 2611919"/>
                              <a:gd name="connsiteX3" fmla="*/ 2985578 w 2985578"/>
                              <a:gd name="connsiteY3" fmla="*/ 1973011 h 2611919"/>
                              <a:gd name="connsiteX4" fmla="*/ 2394471 w 2985578"/>
                              <a:gd name="connsiteY4" fmla="*/ 1988928 h 2611919"/>
                              <a:gd name="connsiteX5" fmla="*/ 2392084 w 2985578"/>
                              <a:gd name="connsiteY5" fmla="*/ 847718 h 2611919"/>
                              <a:gd name="connsiteX6" fmla="*/ 701071 w 2985578"/>
                              <a:gd name="connsiteY6" fmla="*/ 2598230 h 2611919"/>
                              <a:gd name="connsiteX7" fmla="*/ 703058 w 2985578"/>
                              <a:gd name="connsiteY7" fmla="*/ 835042 h 2611919"/>
                              <a:gd name="connsiteX8" fmla="*/ 594699 w 2985578"/>
                              <a:gd name="connsiteY8" fmla="*/ 849557 h 2611919"/>
                              <a:gd name="connsiteX9" fmla="*/ 594699 w 2985578"/>
                              <a:gd name="connsiteY9" fmla="*/ 1996187 h 2611919"/>
                              <a:gd name="connsiteX10" fmla="*/ 2774 w 2985578"/>
                              <a:gd name="connsiteY10" fmla="*/ 1998412 h 2611919"/>
                              <a:gd name="connsiteX11" fmla="*/ 3229 w 2985578"/>
                              <a:gd name="connsiteY11" fmla="*/ 665059 h 2611919"/>
                              <a:gd name="connsiteX12" fmla="*/ 552560 w 2985578"/>
                              <a:gd name="connsiteY12" fmla="*/ 0 h 2611919"/>
                              <a:gd name="connsiteX0" fmla="*/ 552560 w 2985578"/>
                              <a:gd name="connsiteY0" fmla="*/ 0 h 2611919"/>
                              <a:gd name="connsiteX1" fmla="*/ 2475478 w 2985578"/>
                              <a:gd name="connsiteY1" fmla="*/ 0 h 2611919"/>
                              <a:gd name="connsiteX2" fmla="*/ 2982662 w 2985578"/>
                              <a:gd name="connsiteY2" fmla="*/ 661431 h 2611919"/>
                              <a:gd name="connsiteX3" fmla="*/ 2985578 w 2985578"/>
                              <a:gd name="connsiteY3" fmla="*/ 1973011 h 2611919"/>
                              <a:gd name="connsiteX4" fmla="*/ 2394471 w 2985578"/>
                              <a:gd name="connsiteY4" fmla="*/ 1988928 h 2611919"/>
                              <a:gd name="connsiteX5" fmla="*/ 2392084 w 2985578"/>
                              <a:gd name="connsiteY5" fmla="*/ 847718 h 2611919"/>
                              <a:gd name="connsiteX6" fmla="*/ 701071 w 2985578"/>
                              <a:gd name="connsiteY6" fmla="*/ 2598230 h 2611919"/>
                              <a:gd name="connsiteX7" fmla="*/ 703058 w 2985578"/>
                              <a:gd name="connsiteY7" fmla="*/ 835042 h 2611919"/>
                              <a:gd name="connsiteX8" fmla="*/ 594699 w 2985578"/>
                              <a:gd name="connsiteY8" fmla="*/ 849557 h 2611919"/>
                              <a:gd name="connsiteX9" fmla="*/ 594699 w 2985578"/>
                              <a:gd name="connsiteY9" fmla="*/ 1996187 h 2611919"/>
                              <a:gd name="connsiteX10" fmla="*/ 2774 w 2985578"/>
                              <a:gd name="connsiteY10" fmla="*/ 1998412 h 2611919"/>
                              <a:gd name="connsiteX11" fmla="*/ 3229 w 2985578"/>
                              <a:gd name="connsiteY11" fmla="*/ 665059 h 2611919"/>
                              <a:gd name="connsiteX12" fmla="*/ 552560 w 2985578"/>
                              <a:gd name="connsiteY12" fmla="*/ 0 h 2611919"/>
                              <a:gd name="connsiteX0" fmla="*/ 552560 w 2985578"/>
                              <a:gd name="connsiteY0" fmla="*/ 0 h 2611919"/>
                              <a:gd name="connsiteX1" fmla="*/ 2475478 w 2985578"/>
                              <a:gd name="connsiteY1" fmla="*/ 0 h 2611919"/>
                              <a:gd name="connsiteX2" fmla="*/ 2982662 w 2985578"/>
                              <a:gd name="connsiteY2" fmla="*/ 661431 h 2611919"/>
                              <a:gd name="connsiteX3" fmla="*/ 2985578 w 2985578"/>
                              <a:gd name="connsiteY3" fmla="*/ 1973011 h 2611919"/>
                              <a:gd name="connsiteX4" fmla="*/ 2394471 w 2985578"/>
                              <a:gd name="connsiteY4" fmla="*/ 1988928 h 2611919"/>
                              <a:gd name="connsiteX5" fmla="*/ 2392084 w 2985578"/>
                              <a:gd name="connsiteY5" fmla="*/ 847718 h 2611919"/>
                              <a:gd name="connsiteX6" fmla="*/ 701071 w 2985578"/>
                              <a:gd name="connsiteY6" fmla="*/ 2598230 h 2611919"/>
                              <a:gd name="connsiteX7" fmla="*/ 703058 w 2985578"/>
                              <a:gd name="connsiteY7" fmla="*/ 835042 h 2611919"/>
                              <a:gd name="connsiteX8" fmla="*/ 594699 w 2985578"/>
                              <a:gd name="connsiteY8" fmla="*/ 849557 h 2611919"/>
                              <a:gd name="connsiteX9" fmla="*/ 594699 w 2985578"/>
                              <a:gd name="connsiteY9" fmla="*/ 1996187 h 2611919"/>
                              <a:gd name="connsiteX10" fmla="*/ 2774 w 2985578"/>
                              <a:gd name="connsiteY10" fmla="*/ 1998412 h 2611919"/>
                              <a:gd name="connsiteX11" fmla="*/ 3229 w 2985578"/>
                              <a:gd name="connsiteY11" fmla="*/ 665059 h 2611919"/>
                              <a:gd name="connsiteX12" fmla="*/ 552560 w 2985578"/>
                              <a:gd name="connsiteY12" fmla="*/ 0 h 2611919"/>
                              <a:gd name="connsiteX0" fmla="*/ 552560 w 2985578"/>
                              <a:gd name="connsiteY0" fmla="*/ 0 h 2611919"/>
                              <a:gd name="connsiteX1" fmla="*/ 2475478 w 2985578"/>
                              <a:gd name="connsiteY1" fmla="*/ 0 h 2611919"/>
                              <a:gd name="connsiteX2" fmla="*/ 2982662 w 2985578"/>
                              <a:gd name="connsiteY2" fmla="*/ 661431 h 2611919"/>
                              <a:gd name="connsiteX3" fmla="*/ 2985578 w 2985578"/>
                              <a:gd name="connsiteY3" fmla="*/ 1973011 h 2611919"/>
                              <a:gd name="connsiteX4" fmla="*/ 2394471 w 2985578"/>
                              <a:gd name="connsiteY4" fmla="*/ 1988928 h 2611919"/>
                              <a:gd name="connsiteX5" fmla="*/ 2392084 w 2985578"/>
                              <a:gd name="connsiteY5" fmla="*/ 847718 h 2611919"/>
                              <a:gd name="connsiteX6" fmla="*/ 701071 w 2985578"/>
                              <a:gd name="connsiteY6" fmla="*/ 2598230 h 2611919"/>
                              <a:gd name="connsiteX7" fmla="*/ 703058 w 2985578"/>
                              <a:gd name="connsiteY7" fmla="*/ 835042 h 2611919"/>
                              <a:gd name="connsiteX8" fmla="*/ 594699 w 2985578"/>
                              <a:gd name="connsiteY8" fmla="*/ 849557 h 2611919"/>
                              <a:gd name="connsiteX9" fmla="*/ 594699 w 2985578"/>
                              <a:gd name="connsiteY9" fmla="*/ 1996187 h 2611919"/>
                              <a:gd name="connsiteX10" fmla="*/ 2774 w 2985578"/>
                              <a:gd name="connsiteY10" fmla="*/ 1998412 h 2611919"/>
                              <a:gd name="connsiteX11" fmla="*/ 3229 w 2985578"/>
                              <a:gd name="connsiteY11" fmla="*/ 665059 h 2611919"/>
                              <a:gd name="connsiteX12" fmla="*/ 552560 w 2985578"/>
                              <a:gd name="connsiteY12" fmla="*/ 0 h 2611919"/>
                              <a:gd name="connsiteX0" fmla="*/ 552560 w 2985578"/>
                              <a:gd name="connsiteY0" fmla="*/ 0 h 2611919"/>
                              <a:gd name="connsiteX1" fmla="*/ 2475478 w 2985578"/>
                              <a:gd name="connsiteY1" fmla="*/ 0 h 2611919"/>
                              <a:gd name="connsiteX2" fmla="*/ 2982662 w 2985578"/>
                              <a:gd name="connsiteY2" fmla="*/ 661431 h 2611919"/>
                              <a:gd name="connsiteX3" fmla="*/ 2985578 w 2985578"/>
                              <a:gd name="connsiteY3" fmla="*/ 1973011 h 2611919"/>
                              <a:gd name="connsiteX4" fmla="*/ 2403866 w 2985578"/>
                              <a:gd name="connsiteY4" fmla="*/ 1988928 h 2611919"/>
                              <a:gd name="connsiteX5" fmla="*/ 2392084 w 2985578"/>
                              <a:gd name="connsiteY5" fmla="*/ 847718 h 2611919"/>
                              <a:gd name="connsiteX6" fmla="*/ 701071 w 2985578"/>
                              <a:gd name="connsiteY6" fmla="*/ 2598230 h 2611919"/>
                              <a:gd name="connsiteX7" fmla="*/ 703058 w 2985578"/>
                              <a:gd name="connsiteY7" fmla="*/ 835042 h 2611919"/>
                              <a:gd name="connsiteX8" fmla="*/ 594699 w 2985578"/>
                              <a:gd name="connsiteY8" fmla="*/ 849557 h 2611919"/>
                              <a:gd name="connsiteX9" fmla="*/ 594699 w 2985578"/>
                              <a:gd name="connsiteY9" fmla="*/ 1996187 h 2611919"/>
                              <a:gd name="connsiteX10" fmla="*/ 2774 w 2985578"/>
                              <a:gd name="connsiteY10" fmla="*/ 1998412 h 2611919"/>
                              <a:gd name="connsiteX11" fmla="*/ 3229 w 2985578"/>
                              <a:gd name="connsiteY11" fmla="*/ 665059 h 2611919"/>
                              <a:gd name="connsiteX12" fmla="*/ 552560 w 2985578"/>
                              <a:gd name="connsiteY12" fmla="*/ 0 h 2611919"/>
                              <a:gd name="connsiteX0" fmla="*/ 552560 w 2985578"/>
                              <a:gd name="connsiteY0" fmla="*/ 0 h 2611919"/>
                              <a:gd name="connsiteX1" fmla="*/ 2475478 w 2985578"/>
                              <a:gd name="connsiteY1" fmla="*/ 0 h 2611919"/>
                              <a:gd name="connsiteX2" fmla="*/ 2982662 w 2985578"/>
                              <a:gd name="connsiteY2" fmla="*/ 661431 h 2611919"/>
                              <a:gd name="connsiteX3" fmla="*/ 2985578 w 2985578"/>
                              <a:gd name="connsiteY3" fmla="*/ 1973011 h 2611919"/>
                              <a:gd name="connsiteX4" fmla="*/ 2400734 w 2985578"/>
                              <a:gd name="connsiteY4" fmla="*/ 1988928 h 2611919"/>
                              <a:gd name="connsiteX5" fmla="*/ 2392084 w 2985578"/>
                              <a:gd name="connsiteY5" fmla="*/ 847718 h 2611919"/>
                              <a:gd name="connsiteX6" fmla="*/ 701071 w 2985578"/>
                              <a:gd name="connsiteY6" fmla="*/ 2598230 h 2611919"/>
                              <a:gd name="connsiteX7" fmla="*/ 703058 w 2985578"/>
                              <a:gd name="connsiteY7" fmla="*/ 835042 h 2611919"/>
                              <a:gd name="connsiteX8" fmla="*/ 594699 w 2985578"/>
                              <a:gd name="connsiteY8" fmla="*/ 849557 h 2611919"/>
                              <a:gd name="connsiteX9" fmla="*/ 594699 w 2985578"/>
                              <a:gd name="connsiteY9" fmla="*/ 1996187 h 2611919"/>
                              <a:gd name="connsiteX10" fmla="*/ 2774 w 2985578"/>
                              <a:gd name="connsiteY10" fmla="*/ 1998412 h 2611919"/>
                              <a:gd name="connsiteX11" fmla="*/ 3229 w 2985578"/>
                              <a:gd name="connsiteY11" fmla="*/ 665059 h 2611919"/>
                              <a:gd name="connsiteX12" fmla="*/ 552560 w 2985578"/>
                              <a:gd name="connsiteY12" fmla="*/ 0 h 2611919"/>
                              <a:gd name="connsiteX0" fmla="*/ 552560 w 2985578"/>
                              <a:gd name="connsiteY0" fmla="*/ 0 h 2611919"/>
                              <a:gd name="connsiteX1" fmla="*/ 2475478 w 2985578"/>
                              <a:gd name="connsiteY1" fmla="*/ 0 h 2611919"/>
                              <a:gd name="connsiteX2" fmla="*/ 2982662 w 2985578"/>
                              <a:gd name="connsiteY2" fmla="*/ 661431 h 2611919"/>
                              <a:gd name="connsiteX3" fmla="*/ 2985578 w 2985578"/>
                              <a:gd name="connsiteY3" fmla="*/ 1973011 h 2611919"/>
                              <a:gd name="connsiteX4" fmla="*/ 2397602 w 2985578"/>
                              <a:gd name="connsiteY4" fmla="*/ 1976402 h 2611919"/>
                              <a:gd name="connsiteX5" fmla="*/ 2392084 w 2985578"/>
                              <a:gd name="connsiteY5" fmla="*/ 847718 h 2611919"/>
                              <a:gd name="connsiteX6" fmla="*/ 701071 w 2985578"/>
                              <a:gd name="connsiteY6" fmla="*/ 2598230 h 2611919"/>
                              <a:gd name="connsiteX7" fmla="*/ 703058 w 2985578"/>
                              <a:gd name="connsiteY7" fmla="*/ 835042 h 2611919"/>
                              <a:gd name="connsiteX8" fmla="*/ 594699 w 2985578"/>
                              <a:gd name="connsiteY8" fmla="*/ 849557 h 2611919"/>
                              <a:gd name="connsiteX9" fmla="*/ 594699 w 2985578"/>
                              <a:gd name="connsiteY9" fmla="*/ 1996187 h 2611919"/>
                              <a:gd name="connsiteX10" fmla="*/ 2774 w 2985578"/>
                              <a:gd name="connsiteY10" fmla="*/ 1998412 h 2611919"/>
                              <a:gd name="connsiteX11" fmla="*/ 3229 w 2985578"/>
                              <a:gd name="connsiteY11" fmla="*/ 665059 h 2611919"/>
                              <a:gd name="connsiteX12" fmla="*/ 552560 w 2985578"/>
                              <a:gd name="connsiteY12" fmla="*/ 0 h 2611919"/>
                              <a:gd name="connsiteX0" fmla="*/ 552560 w 2985578"/>
                              <a:gd name="connsiteY0" fmla="*/ 0 h 2611919"/>
                              <a:gd name="connsiteX1" fmla="*/ 2475478 w 2985578"/>
                              <a:gd name="connsiteY1" fmla="*/ 0 h 2611919"/>
                              <a:gd name="connsiteX2" fmla="*/ 2982662 w 2985578"/>
                              <a:gd name="connsiteY2" fmla="*/ 661431 h 2611919"/>
                              <a:gd name="connsiteX3" fmla="*/ 2985578 w 2985578"/>
                              <a:gd name="connsiteY3" fmla="*/ 1973011 h 2611919"/>
                              <a:gd name="connsiteX4" fmla="*/ 2397602 w 2985578"/>
                              <a:gd name="connsiteY4" fmla="*/ 1976402 h 2611919"/>
                              <a:gd name="connsiteX5" fmla="*/ 2392084 w 2985578"/>
                              <a:gd name="connsiteY5" fmla="*/ 847718 h 2611919"/>
                              <a:gd name="connsiteX6" fmla="*/ 701071 w 2985578"/>
                              <a:gd name="connsiteY6" fmla="*/ 2598230 h 2611919"/>
                              <a:gd name="connsiteX7" fmla="*/ 703058 w 2985578"/>
                              <a:gd name="connsiteY7" fmla="*/ 835042 h 2611919"/>
                              <a:gd name="connsiteX8" fmla="*/ 594699 w 2985578"/>
                              <a:gd name="connsiteY8" fmla="*/ 849557 h 2611919"/>
                              <a:gd name="connsiteX9" fmla="*/ 594699 w 2985578"/>
                              <a:gd name="connsiteY9" fmla="*/ 1996187 h 2611919"/>
                              <a:gd name="connsiteX10" fmla="*/ 2774 w 2985578"/>
                              <a:gd name="connsiteY10" fmla="*/ 1998412 h 2611919"/>
                              <a:gd name="connsiteX11" fmla="*/ 3229 w 2985578"/>
                              <a:gd name="connsiteY11" fmla="*/ 665059 h 2611919"/>
                              <a:gd name="connsiteX12" fmla="*/ 552560 w 2985578"/>
                              <a:gd name="connsiteY12" fmla="*/ 0 h 2611919"/>
                              <a:gd name="connsiteX0" fmla="*/ 552560 w 2985578"/>
                              <a:gd name="connsiteY0" fmla="*/ 0 h 2611919"/>
                              <a:gd name="connsiteX1" fmla="*/ 2475478 w 2985578"/>
                              <a:gd name="connsiteY1" fmla="*/ 0 h 2611919"/>
                              <a:gd name="connsiteX2" fmla="*/ 2982662 w 2985578"/>
                              <a:gd name="connsiteY2" fmla="*/ 661431 h 2611919"/>
                              <a:gd name="connsiteX3" fmla="*/ 2985578 w 2985578"/>
                              <a:gd name="connsiteY3" fmla="*/ 1973011 h 2611919"/>
                              <a:gd name="connsiteX4" fmla="*/ 2397602 w 2985578"/>
                              <a:gd name="connsiteY4" fmla="*/ 1976402 h 2611919"/>
                              <a:gd name="connsiteX5" fmla="*/ 2392084 w 2985578"/>
                              <a:gd name="connsiteY5" fmla="*/ 847718 h 2611919"/>
                              <a:gd name="connsiteX6" fmla="*/ 701071 w 2985578"/>
                              <a:gd name="connsiteY6" fmla="*/ 2598230 h 2611919"/>
                              <a:gd name="connsiteX7" fmla="*/ 703058 w 2985578"/>
                              <a:gd name="connsiteY7" fmla="*/ 835042 h 2611919"/>
                              <a:gd name="connsiteX8" fmla="*/ 594699 w 2985578"/>
                              <a:gd name="connsiteY8" fmla="*/ 849557 h 2611919"/>
                              <a:gd name="connsiteX9" fmla="*/ 594699 w 2985578"/>
                              <a:gd name="connsiteY9" fmla="*/ 1996187 h 2611919"/>
                              <a:gd name="connsiteX10" fmla="*/ 2774 w 2985578"/>
                              <a:gd name="connsiteY10" fmla="*/ 1998412 h 2611919"/>
                              <a:gd name="connsiteX11" fmla="*/ 3229 w 2985578"/>
                              <a:gd name="connsiteY11" fmla="*/ 665059 h 2611919"/>
                              <a:gd name="connsiteX12" fmla="*/ 552560 w 2985578"/>
                              <a:gd name="connsiteY12" fmla="*/ 0 h 2611919"/>
                              <a:gd name="connsiteX0" fmla="*/ 552560 w 2985578"/>
                              <a:gd name="connsiteY0" fmla="*/ 0 h 2611919"/>
                              <a:gd name="connsiteX1" fmla="*/ 2475478 w 2985578"/>
                              <a:gd name="connsiteY1" fmla="*/ 0 h 2611919"/>
                              <a:gd name="connsiteX2" fmla="*/ 2982662 w 2985578"/>
                              <a:gd name="connsiteY2" fmla="*/ 661431 h 2611919"/>
                              <a:gd name="connsiteX3" fmla="*/ 2985578 w 2985578"/>
                              <a:gd name="connsiteY3" fmla="*/ 1973011 h 2611919"/>
                              <a:gd name="connsiteX4" fmla="*/ 2397602 w 2985578"/>
                              <a:gd name="connsiteY4" fmla="*/ 1976402 h 2611919"/>
                              <a:gd name="connsiteX5" fmla="*/ 2392084 w 2985578"/>
                              <a:gd name="connsiteY5" fmla="*/ 847718 h 2611919"/>
                              <a:gd name="connsiteX6" fmla="*/ 701071 w 2985578"/>
                              <a:gd name="connsiteY6" fmla="*/ 2598230 h 2611919"/>
                              <a:gd name="connsiteX7" fmla="*/ 703058 w 2985578"/>
                              <a:gd name="connsiteY7" fmla="*/ 835042 h 2611919"/>
                              <a:gd name="connsiteX8" fmla="*/ 594699 w 2985578"/>
                              <a:gd name="connsiteY8" fmla="*/ 849557 h 2611919"/>
                              <a:gd name="connsiteX9" fmla="*/ 594699 w 2985578"/>
                              <a:gd name="connsiteY9" fmla="*/ 1996187 h 2611919"/>
                              <a:gd name="connsiteX10" fmla="*/ 2774 w 2985578"/>
                              <a:gd name="connsiteY10" fmla="*/ 1998412 h 2611919"/>
                              <a:gd name="connsiteX11" fmla="*/ 3229 w 2985578"/>
                              <a:gd name="connsiteY11" fmla="*/ 665059 h 2611919"/>
                              <a:gd name="connsiteX12" fmla="*/ 552560 w 2985578"/>
                              <a:gd name="connsiteY12" fmla="*/ 0 h 2611919"/>
                              <a:gd name="connsiteX0" fmla="*/ 552560 w 2985578"/>
                              <a:gd name="connsiteY0" fmla="*/ 0 h 2611919"/>
                              <a:gd name="connsiteX1" fmla="*/ 2475478 w 2985578"/>
                              <a:gd name="connsiteY1" fmla="*/ 0 h 2611919"/>
                              <a:gd name="connsiteX2" fmla="*/ 2982662 w 2985578"/>
                              <a:gd name="connsiteY2" fmla="*/ 661431 h 2611919"/>
                              <a:gd name="connsiteX3" fmla="*/ 2985578 w 2985578"/>
                              <a:gd name="connsiteY3" fmla="*/ 1973011 h 2611919"/>
                              <a:gd name="connsiteX4" fmla="*/ 2397602 w 2985578"/>
                              <a:gd name="connsiteY4" fmla="*/ 1976402 h 2611919"/>
                              <a:gd name="connsiteX5" fmla="*/ 2395215 w 2985578"/>
                              <a:gd name="connsiteY5" fmla="*/ 847718 h 2611919"/>
                              <a:gd name="connsiteX6" fmla="*/ 701071 w 2985578"/>
                              <a:gd name="connsiteY6" fmla="*/ 2598230 h 2611919"/>
                              <a:gd name="connsiteX7" fmla="*/ 703058 w 2985578"/>
                              <a:gd name="connsiteY7" fmla="*/ 835042 h 2611919"/>
                              <a:gd name="connsiteX8" fmla="*/ 594699 w 2985578"/>
                              <a:gd name="connsiteY8" fmla="*/ 849557 h 2611919"/>
                              <a:gd name="connsiteX9" fmla="*/ 594699 w 2985578"/>
                              <a:gd name="connsiteY9" fmla="*/ 1996187 h 2611919"/>
                              <a:gd name="connsiteX10" fmla="*/ 2774 w 2985578"/>
                              <a:gd name="connsiteY10" fmla="*/ 1998412 h 2611919"/>
                              <a:gd name="connsiteX11" fmla="*/ 3229 w 2985578"/>
                              <a:gd name="connsiteY11" fmla="*/ 665059 h 2611919"/>
                              <a:gd name="connsiteX12" fmla="*/ 552560 w 2985578"/>
                              <a:gd name="connsiteY12" fmla="*/ 0 h 2611919"/>
                              <a:gd name="connsiteX0" fmla="*/ 552560 w 2985578"/>
                              <a:gd name="connsiteY0" fmla="*/ 0 h 2598250"/>
                              <a:gd name="connsiteX1" fmla="*/ 2475478 w 2985578"/>
                              <a:gd name="connsiteY1" fmla="*/ 0 h 2598250"/>
                              <a:gd name="connsiteX2" fmla="*/ 2982662 w 2985578"/>
                              <a:gd name="connsiteY2" fmla="*/ 661431 h 2598250"/>
                              <a:gd name="connsiteX3" fmla="*/ 2985578 w 2985578"/>
                              <a:gd name="connsiteY3" fmla="*/ 1973011 h 2598250"/>
                              <a:gd name="connsiteX4" fmla="*/ 2397602 w 2985578"/>
                              <a:gd name="connsiteY4" fmla="*/ 1976402 h 2598250"/>
                              <a:gd name="connsiteX5" fmla="*/ 2395215 w 2985578"/>
                              <a:gd name="connsiteY5" fmla="*/ 847718 h 2598250"/>
                              <a:gd name="connsiteX6" fmla="*/ 2288745 w 2985578"/>
                              <a:gd name="connsiteY6" fmla="*/ 838324 h 2598250"/>
                              <a:gd name="connsiteX7" fmla="*/ 701071 w 2985578"/>
                              <a:gd name="connsiteY7" fmla="*/ 2598230 h 2598250"/>
                              <a:gd name="connsiteX8" fmla="*/ 703058 w 2985578"/>
                              <a:gd name="connsiteY8" fmla="*/ 835042 h 2598250"/>
                              <a:gd name="connsiteX9" fmla="*/ 594699 w 2985578"/>
                              <a:gd name="connsiteY9" fmla="*/ 849557 h 2598250"/>
                              <a:gd name="connsiteX10" fmla="*/ 594699 w 2985578"/>
                              <a:gd name="connsiteY10" fmla="*/ 1996187 h 2598250"/>
                              <a:gd name="connsiteX11" fmla="*/ 2774 w 2985578"/>
                              <a:gd name="connsiteY11" fmla="*/ 1998412 h 2598250"/>
                              <a:gd name="connsiteX12" fmla="*/ 3229 w 2985578"/>
                              <a:gd name="connsiteY12" fmla="*/ 665059 h 2598250"/>
                              <a:gd name="connsiteX13" fmla="*/ 552560 w 2985578"/>
                              <a:gd name="connsiteY13" fmla="*/ 0 h 2598250"/>
                              <a:gd name="connsiteX0" fmla="*/ 552560 w 2985578"/>
                              <a:gd name="connsiteY0" fmla="*/ 0 h 2598250"/>
                              <a:gd name="connsiteX1" fmla="*/ 2475478 w 2985578"/>
                              <a:gd name="connsiteY1" fmla="*/ 0 h 2598250"/>
                              <a:gd name="connsiteX2" fmla="*/ 2982662 w 2985578"/>
                              <a:gd name="connsiteY2" fmla="*/ 661431 h 2598250"/>
                              <a:gd name="connsiteX3" fmla="*/ 2985578 w 2985578"/>
                              <a:gd name="connsiteY3" fmla="*/ 1973011 h 2598250"/>
                              <a:gd name="connsiteX4" fmla="*/ 2397602 w 2985578"/>
                              <a:gd name="connsiteY4" fmla="*/ 1976402 h 2598250"/>
                              <a:gd name="connsiteX5" fmla="*/ 2395215 w 2985578"/>
                              <a:gd name="connsiteY5" fmla="*/ 847718 h 2598250"/>
                              <a:gd name="connsiteX6" fmla="*/ 2288745 w 2985578"/>
                              <a:gd name="connsiteY6" fmla="*/ 838324 h 2598250"/>
                              <a:gd name="connsiteX7" fmla="*/ 701071 w 2985578"/>
                              <a:gd name="connsiteY7" fmla="*/ 2598230 h 2598250"/>
                              <a:gd name="connsiteX8" fmla="*/ 703058 w 2985578"/>
                              <a:gd name="connsiteY8" fmla="*/ 835042 h 2598250"/>
                              <a:gd name="connsiteX9" fmla="*/ 594699 w 2985578"/>
                              <a:gd name="connsiteY9" fmla="*/ 849557 h 2598250"/>
                              <a:gd name="connsiteX10" fmla="*/ 594699 w 2985578"/>
                              <a:gd name="connsiteY10" fmla="*/ 1996187 h 2598250"/>
                              <a:gd name="connsiteX11" fmla="*/ 2774 w 2985578"/>
                              <a:gd name="connsiteY11" fmla="*/ 1998412 h 2598250"/>
                              <a:gd name="connsiteX12" fmla="*/ 3229 w 2985578"/>
                              <a:gd name="connsiteY12" fmla="*/ 665059 h 2598250"/>
                              <a:gd name="connsiteX13" fmla="*/ 552560 w 2985578"/>
                              <a:gd name="connsiteY13" fmla="*/ 0 h 2598250"/>
                              <a:gd name="connsiteX0" fmla="*/ 552560 w 2985578"/>
                              <a:gd name="connsiteY0" fmla="*/ 0 h 2598250"/>
                              <a:gd name="connsiteX1" fmla="*/ 2475478 w 2985578"/>
                              <a:gd name="connsiteY1" fmla="*/ 0 h 2598250"/>
                              <a:gd name="connsiteX2" fmla="*/ 2982662 w 2985578"/>
                              <a:gd name="connsiteY2" fmla="*/ 661431 h 2598250"/>
                              <a:gd name="connsiteX3" fmla="*/ 2985578 w 2985578"/>
                              <a:gd name="connsiteY3" fmla="*/ 1973011 h 2598250"/>
                              <a:gd name="connsiteX4" fmla="*/ 2397602 w 2985578"/>
                              <a:gd name="connsiteY4" fmla="*/ 1976402 h 2598250"/>
                              <a:gd name="connsiteX5" fmla="*/ 2395215 w 2985578"/>
                              <a:gd name="connsiteY5" fmla="*/ 847718 h 2598250"/>
                              <a:gd name="connsiteX6" fmla="*/ 2288745 w 2985578"/>
                              <a:gd name="connsiteY6" fmla="*/ 838324 h 2598250"/>
                              <a:gd name="connsiteX7" fmla="*/ 701071 w 2985578"/>
                              <a:gd name="connsiteY7" fmla="*/ 2598230 h 2598250"/>
                              <a:gd name="connsiteX8" fmla="*/ 703058 w 2985578"/>
                              <a:gd name="connsiteY8" fmla="*/ 835042 h 2598250"/>
                              <a:gd name="connsiteX9" fmla="*/ 594699 w 2985578"/>
                              <a:gd name="connsiteY9" fmla="*/ 849557 h 2598250"/>
                              <a:gd name="connsiteX10" fmla="*/ 594699 w 2985578"/>
                              <a:gd name="connsiteY10" fmla="*/ 1996187 h 2598250"/>
                              <a:gd name="connsiteX11" fmla="*/ 2774 w 2985578"/>
                              <a:gd name="connsiteY11" fmla="*/ 1998412 h 2598250"/>
                              <a:gd name="connsiteX12" fmla="*/ 3229 w 2985578"/>
                              <a:gd name="connsiteY12" fmla="*/ 665059 h 2598250"/>
                              <a:gd name="connsiteX13" fmla="*/ 552560 w 2985578"/>
                              <a:gd name="connsiteY13" fmla="*/ 0 h 2598250"/>
                              <a:gd name="connsiteX0" fmla="*/ 552560 w 2985578"/>
                              <a:gd name="connsiteY0" fmla="*/ 0 h 2598250"/>
                              <a:gd name="connsiteX1" fmla="*/ 2475478 w 2985578"/>
                              <a:gd name="connsiteY1" fmla="*/ 0 h 2598250"/>
                              <a:gd name="connsiteX2" fmla="*/ 2982662 w 2985578"/>
                              <a:gd name="connsiteY2" fmla="*/ 661431 h 2598250"/>
                              <a:gd name="connsiteX3" fmla="*/ 2985578 w 2985578"/>
                              <a:gd name="connsiteY3" fmla="*/ 1973011 h 2598250"/>
                              <a:gd name="connsiteX4" fmla="*/ 2397602 w 2985578"/>
                              <a:gd name="connsiteY4" fmla="*/ 1976402 h 2598250"/>
                              <a:gd name="connsiteX5" fmla="*/ 2395215 w 2985578"/>
                              <a:gd name="connsiteY5" fmla="*/ 847718 h 2598250"/>
                              <a:gd name="connsiteX6" fmla="*/ 2288745 w 2985578"/>
                              <a:gd name="connsiteY6" fmla="*/ 838324 h 2598250"/>
                              <a:gd name="connsiteX7" fmla="*/ 701071 w 2985578"/>
                              <a:gd name="connsiteY7" fmla="*/ 2598230 h 2598250"/>
                              <a:gd name="connsiteX8" fmla="*/ 703058 w 2985578"/>
                              <a:gd name="connsiteY8" fmla="*/ 835042 h 2598250"/>
                              <a:gd name="connsiteX9" fmla="*/ 594699 w 2985578"/>
                              <a:gd name="connsiteY9" fmla="*/ 849557 h 2598250"/>
                              <a:gd name="connsiteX10" fmla="*/ 594699 w 2985578"/>
                              <a:gd name="connsiteY10" fmla="*/ 1996187 h 2598250"/>
                              <a:gd name="connsiteX11" fmla="*/ 2774 w 2985578"/>
                              <a:gd name="connsiteY11" fmla="*/ 1998412 h 2598250"/>
                              <a:gd name="connsiteX12" fmla="*/ 3229 w 2985578"/>
                              <a:gd name="connsiteY12" fmla="*/ 665059 h 2598250"/>
                              <a:gd name="connsiteX13" fmla="*/ 552560 w 2985578"/>
                              <a:gd name="connsiteY13" fmla="*/ 0 h 2598250"/>
                              <a:gd name="connsiteX0" fmla="*/ 552560 w 2985578"/>
                              <a:gd name="connsiteY0" fmla="*/ 0 h 2605864"/>
                              <a:gd name="connsiteX1" fmla="*/ 2475478 w 2985578"/>
                              <a:gd name="connsiteY1" fmla="*/ 0 h 2605864"/>
                              <a:gd name="connsiteX2" fmla="*/ 2982662 w 2985578"/>
                              <a:gd name="connsiteY2" fmla="*/ 661431 h 2605864"/>
                              <a:gd name="connsiteX3" fmla="*/ 2985578 w 2985578"/>
                              <a:gd name="connsiteY3" fmla="*/ 1973011 h 2605864"/>
                              <a:gd name="connsiteX4" fmla="*/ 2397602 w 2985578"/>
                              <a:gd name="connsiteY4" fmla="*/ 1976402 h 2605864"/>
                              <a:gd name="connsiteX5" fmla="*/ 2395215 w 2985578"/>
                              <a:gd name="connsiteY5" fmla="*/ 847718 h 2605864"/>
                              <a:gd name="connsiteX6" fmla="*/ 2288745 w 2985578"/>
                              <a:gd name="connsiteY6" fmla="*/ 838324 h 2605864"/>
                              <a:gd name="connsiteX7" fmla="*/ 2179142 w 2985578"/>
                              <a:gd name="connsiteY7" fmla="*/ 1733935 h 2605864"/>
                              <a:gd name="connsiteX8" fmla="*/ 701071 w 2985578"/>
                              <a:gd name="connsiteY8" fmla="*/ 2598230 h 2605864"/>
                              <a:gd name="connsiteX9" fmla="*/ 703058 w 2985578"/>
                              <a:gd name="connsiteY9" fmla="*/ 835042 h 2605864"/>
                              <a:gd name="connsiteX10" fmla="*/ 594699 w 2985578"/>
                              <a:gd name="connsiteY10" fmla="*/ 849557 h 2605864"/>
                              <a:gd name="connsiteX11" fmla="*/ 594699 w 2985578"/>
                              <a:gd name="connsiteY11" fmla="*/ 1996187 h 2605864"/>
                              <a:gd name="connsiteX12" fmla="*/ 2774 w 2985578"/>
                              <a:gd name="connsiteY12" fmla="*/ 1998412 h 2605864"/>
                              <a:gd name="connsiteX13" fmla="*/ 3229 w 2985578"/>
                              <a:gd name="connsiteY13" fmla="*/ 665059 h 2605864"/>
                              <a:gd name="connsiteX14" fmla="*/ 552560 w 2985578"/>
                              <a:gd name="connsiteY14" fmla="*/ 0 h 2605864"/>
                              <a:gd name="connsiteX0" fmla="*/ 552560 w 2985578"/>
                              <a:gd name="connsiteY0" fmla="*/ 0 h 2605864"/>
                              <a:gd name="connsiteX1" fmla="*/ 2475478 w 2985578"/>
                              <a:gd name="connsiteY1" fmla="*/ 0 h 2605864"/>
                              <a:gd name="connsiteX2" fmla="*/ 2982662 w 2985578"/>
                              <a:gd name="connsiteY2" fmla="*/ 661431 h 2605864"/>
                              <a:gd name="connsiteX3" fmla="*/ 2985578 w 2985578"/>
                              <a:gd name="connsiteY3" fmla="*/ 1973011 h 2605864"/>
                              <a:gd name="connsiteX4" fmla="*/ 2397602 w 2985578"/>
                              <a:gd name="connsiteY4" fmla="*/ 1976402 h 2605864"/>
                              <a:gd name="connsiteX5" fmla="*/ 2395215 w 2985578"/>
                              <a:gd name="connsiteY5" fmla="*/ 847718 h 2605864"/>
                              <a:gd name="connsiteX6" fmla="*/ 2288745 w 2985578"/>
                              <a:gd name="connsiteY6" fmla="*/ 838324 h 2605864"/>
                              <a:gd name="connsiteX7" fmla="*/ 2179142 w 2985578"/>
                              <a:gd name="connsiteY7" fmla="*/ 1733935 h 2605864"/>
                              <a:gd name="connsiteX8" fmla="*/ 701071 w 2985578"/>
                              <a:gd name="connsiteY8" fmla="*/ 2598230 h 2605864"/>
                              <a:gd name="connsiteX9" fmla="*/ 703058 w 2985578"/>
                              <a:gd name="connsiteY9" fmla="*/ 835042 h 2605864"/>
                              <a:gd name="connsiteX10" fmla="*/ 594699 w 2985578"/>
                              <a:gd name="connsiteY10" fmla="*/ 849557 h 2605864"/>
                              <a:gd name="connsiteX11" fmla="*/ 594699 w 2985578"/>
                              <a:gd name="connsiteY11" fmla="*/ 1996187 h 2605864"/>
                              <a:gd name="connsiteX12" fmla="*/ 2774 w 2985578"/>
                              <a:gd name="connsiteY12" fmla="*/ 1998412 h 2605864"/>
                              <a:gd name="connsiteX13" fmla="*/ 3229 w 2985578"/>
                              <a:gd name="connsiteY13" fmla="*/ 665059 h 2605864"/>
                              <a:gd name="connsiteX14" fmla="*/ 552560 w 2985578"/>
                              <a:gd name="connsiteY14" fmla="*/ 0 h 2605864"/>
                              <a:gd name="connsiteX0" fmla="*/ 552560 w 2985578"/>
                              <a:gd name="connsiteY0" fmla="*/ 0 h 2756129"/>
                              <a:gd name="connsiteX1" fmla="*/ 2475478 w 2985578"/>
                              <a:gd name="connsiteY1" fmla="*/ 0 h 2756129"/>
                              <a:gd name="connsiteX2" fmla="*/ 2982662 w 2985578"/>
                              <a:gd name="connsiteY2" fmla="*/ 661431 h 2756129"/>
                              <a:gd name="connsiteX3" fmla="*/ 2985578 w 2985578"/>
                              <a:gd name="connsiteY3" fmla="*/ 1973011 h 2756129"/>
                              <a:gd name="connsiteX4" fmla="*/ 2397602 w 2985578"/>
                              <a:gd name="connsiteY4" fmla="*/ 1976402 h 2756129"/>
                              <a:gd name="connsiteX5" fmla="*/ 2395215 w 2985578"/>
                              <a:gd name="connsiteY5" fmla="*/ 847718 h 2756129"/>
                              <a:gd name="connsiteX6" fmla="*/ 2288745 w 2985578"/>
                              <a:gd name="connsiteY6" fmla="*/ 838324 h 2756129"/>
                              <a:gd name="connsiteX7" fmla="*/ 2295008 w 2985578"/>
                              <a:gd name="connsiteY7" fmla="*/ 2607625 h 2756129"/>
                              <a:gd name="connsiteX8" fmla="*/ 701071 w 2985578"/>
                              <a:gd name="connsiteY8" fmla="*/ 2598230 h 2756129"/>
                              <a:gd name="connsiteX9" fmla="*/ 703058 w 2985578"/>
                              <a:gd name="connsiteY9" fmla="*/ 835042 h 2756129"/>
                              <a:gd name="connsiteX10" fmla="*/ 594699 w 2985578"/>
                              <a:gd name="connsiteY10" fmla="*/ 849557 h 2756129"/>
                              <a:gd name="connsiteX11" fmla="*/ 594699 w 2985578"/>
                              <a:gd name="connsiteY11" fmla="*/ 1996187 h 2756129"/>
                              <a:gd name="connsiteX12" fmla="*/ 2774 w 2985578"/>
                              <a:gd name="connsiteY12" fmla="*/ 1998412 h 2756129"/>
                              <a:gd name="connsiteX13" fmla="*/ 3229 w 2985578"/>
                              <a:gd name="connsiteY13" fmla="*/ 665059 h 2756129"/>
                              <a:gd name="connsiteX14" fmla="*/ 552560 w 2985578"/>
                              <a:gd name="connsiteY14" fmla="*/ 0 h 2756129"/>
                              <a:gd name="connsiteX0" fmla="*/ 552560 w 2985578"/>
                              <a:gd name="connsiteY0" fmla="*/ 0 h 2756129"/>
                              <a:gd name="connsiteX1" fmla="*/ 2475478 w 2985578"/>
                              <a:gd name="connsiteY1" fmla="*/ 0 h 2756129"/>
                              <a:gd name="connsiteX2" fmla="*/ 2982662 w 2985578"/>
                              <a:gd name="connsiteY2" fmla="*/ 661431 h 2756129"/>
                              <a:gd name="connsiteX3" fmla="*/ 2985578 w 2985578"/>
                              <a:gd name="connsiteY3" fmla="*/ 1973011 h 2756129"/>
                              <a:gd name="connsiteX4" fmla="*/ 2397602 w 2985578"/>
                              <a:gd name="connsiteY4" fmla="*/ 1976402 h 2756129"/>
                              <a:gd name="connsiteX5" fmla="*/ 2395215 w 2985578"/>
                              <a:gd name="connsiteY5" fmla="*/ 847718 h 2756129"/>
                              <a:gd name="connsiteX6" fmla="*/ 2288745 w 2985578"/>
                              <a:gd name="connsiteY6" fmla="*/ 838324 h 2756129"/>
                              <a:gd name="connsiteX7" fmla="*/ 2295008 w 2985578"/>
                              <a:gd name="connsiteY7" fmla="*/ 2607625 h 2756129"/>
                              <a:gd name="connsiteX8" fmla="*/ 701071 w 2985578"/>
                              <a:gd name="connsiteY8" fmla="*/ 2598230 h 2756129"/>
                              <a:gd name="connsiteX9" fmla="*/ 703058 w 2985578"/>
                              <a:gd name="connsiteY9" fmla="*/ 835042 h 2756129"/>
                              <a:gd name="connsiteX10" fmla="*/ 594699 w 2985578"/>
                              <a:gd name="connsiteY10" fmla="*/ 849557 h 2756129"/>
                              <a:gd name="connsiteX11" fmla="*/ 594699 w 2985578"/>
                              <a:gd name="connsiteY11" fmla="*/ 1996187 h 2756129"/>
                              <a:gd name="connsiteX12" fmla="*/ 2774 w 2985578"/>
                              <a:gd name="connsiteY12" fmla="*/ 1998412 h 2756129"/>
                              <a:gd name="connsiteX13" fmla="*/ 3229 w 2985578"/>
                              <a:gd name="connsiteY13" fmla="*/ 665059 h 2756129"/>
                              <a:gd name="connsiteX14" fmla="*/ 552560 w 2985578"/>
                              <a:gd name="connsiteY14" fmla="*/ 0 h 2756129"/>
                              <a:gd name="connsiteX0" fmla="*/ 552560 w 2985578"/>
                              <a:gd name="connsiteY0" fmla="*/ 0 h 2758269"/>
                              <a:gd name="connsiteX1" fmla="*/ 2475478 w 2985578"/>
                              <a:gd name="connsiteY1" fmla="*/ 0 h 2758269"/>
                              <a:gd name="connsiteX2" fmla="*/ 2982662 w 2985578"/>
                              <a:gd name="connsiteY2" fmla="*/ 661431 h 2758269"/>
                              <a:gd name="connsiteX3" fmla="*/ 2985578 w 2985578"/>
                              <a:gd name="connsiteY3" fmla="*/ 1973011 h 2758269"/>
                              <a:gd name="connsiteX4" fmla="*/ 2397602 w 2985578"/>
                              <a:gd name="connsiteY4" fmla="*/ 1976402 h 2758269"/>
                              <a:gd name="connsiteX5" fmla="*/ 2395215 w 2985578"/>
                              <a:gd name="connsiteY5" fmla="*/ 847718 h 2758269"/>
                              <a:gd name="connsiteX6" fmla="*/ 2288745 w 2985578"/>
                              <a:gd name="connsiteY6" fmla="*/ 838324 h 2758269"/>
                              <a:gd name="connsiteX7" fmla="*/ 2291876 w 2985578"/>
                              <a:gd name="connsiteY7" fmla="*/ 2610756 h 2758269"/>
                              <a:gd name="connsiteX8" fmla="*/ 701071 w 2985578"/>
                              <a:gd name="connsiteY8" fmla="*/ 2598230 h 2758269"/>
                              <a:gd name="connsiteX9" fmla="*/ 703058 w 2985578"/>
                              <a:gd name="connsiteY9" fmla="*/ 835042 h 2758269"/>
                              <a:gd name="connsiteX10" fmla="*/ 594699 w 2985578"/>
                              <a:gd name="connsiteY10" fmla="*/ 849557 h 2758269"/>
                              <a:gd name="connsiteX11" fmla="*/ 594699 w 2985578"/>
                              <a:gd name="connsiteY11" fmla="*/ 1996187 h 2758269"/>
                              <a:gd name="connsiteX12" fmla="*/ 2774 w 2985578"/>
                              <a:gd name="connsiteY12" fmla="*/ 1998412 h 2758269"/>
                              <a:gd name="connsiteX13" fmla="*/ 3229 w 2985578"/>
                              <a:gd name="connsiteY13" fmla="*/ 665059 h 2758269"/>
                              <a:gd name="connsiteX14" fmla="*/ 552560 w 2985578"/>
                              <a:gd name="connsiteY14" fmla="*/ 0 h 2758269"/>
                              <a:gd name="connsiteX0" fmla="*/ 552560 w 2985578"/>
                              <a:gd name="connsiteY0" fmla="*/ 0 h 2758269"/>
                              <a:gd name="connsiteX1" fmla="*/ 2475478 w 2985578"/>
                              <a:gd name="connsiteY1" fmla="*/ 0 h 2758269"/>
                              <a:gd name="connsiteX2" fmla="*/ 2982662 w 2985578"/>
                              <a:gd name="connsiteY2" fmla="*/ 661431 h 2758269"/>
                              <a:gd name="connsiteX3" fmla="*/ 2985578 w 2985578"/>
                              <a:gd name="connsiteY3" fmla="*/ 1973011 h 2758269"/>
                              <a:gd name="connsiteX4" fmla="*/ 2397602 w 2985578"/>
                              <a:gd name="connsiteY4" fmla="*/ 1976402 h 2758269"/>
                              <a:gd name="connsiteX5" fmla="*/ 2395215 w 2985578"/>
                              <a:gd name="connsiteY5" fmla="*/ 847718 h 2758269"/>
                              <a:gd name="connsiteX6" fmla="*/ 2288745 w 2985578"/>
                              <a:gd name="connsiteY6" fmla="*/ 838324 h 2758269"/>
                              <a:gd name="connsiteX7" fmla="*/ 2291876 w 2985578"/>
                              <a:gd name="connsiteY7" fmla="*/ 2610756 h 2758269"/>
                              <a:gd name="connsiteX8" fmla="*/ 701071 w 2985578"/>
                              <a:gd name="connsiteY8" fmla="*/ 2598230 h 2758269"/>
                              <a:gd name="connsiteX9" fmla="*/ 703058 w 2985578"/>
                              <a:gd name="connsiteY9" fmla="*/ 835042 h 2758269"/>
                              <a:gd name="connsiteX10" fmla="*/ 594699 w 2985578"/>
                              <a:gd name="connsiteY10" fmla="*/ 849557 h 2758269"/>
                              <a:gd name="connsiteX11" fmla="*/ 594699 w 2985578"/>
                              <a:gd name="connsiteY11" fmla="*/ 1996187 h 2758269"/>
                              <a:gd name="connsiteX12" fmla="*/ 2774 w 2985578"/>
                              <a:gd name="connsiteY12" fmla="*/ 1998412 h 2758269"/>
                              <a:gd name="connsiteX13" fmla="*/ 3229 w 2985578"/>
                              <a:gd name="connsiteY13" fmla="*/ 665059 h 2758269"/>
                              <a:gd name="connsiteX14" fmla="*/ 552560 w 2985578"/>
                              <a:gd name="connsiteY14" fmla="*/ 0 h 2758269"/>
                              <a:gd name="connsiteX0" fmla="*/ 552560 w 2985578"/>
                              <a:gd name="connsiteY0" fmla="*/ 0 h 2756129"/>
                              <a:gd name="connsiteX1" fmla="*/ 2475478 w 2985578"/>
                              <a:gd name="connsiteY1" fmla="*/ 0 h 2756129"/>
                              <a:gd name="connsiteX2" fmla="*/ 2982662 w 2985578"/>
                              <a:gd name="connsiteY2" fmla="*/ 661431 h 2756129"/>
                              <a:gd name="connsiteX3" fmla="*/ 2985578 w 2985578"/>
                              <a:gd name="connsiteY3" fmla="*/ 1973011 h 2756129"/>
                              <a:gd name="connsiteX4" fmla="*/ 2397602 w 2985578"/>
                              <a:gd name="connsiteY4" fmla="*/ 1976402 h 2756129"/>
                              <a:gd name="connsiteX5" fmla="*/ 2395215 w 2985578"/>
                              <a:gd name="connsiteY5" fmla="*/ 847718 h 2756129"/>
                              <a:gd name="connsiteX6" fmla="*/ 2288745 w 2985578"/>
                              <a:gd name="connsiteY6" fmla="*/ 838324 h 2756129"/>
                              <a:gd name="connsiteX7" fmla="*/ 2288744 w 2985578"/>
                              <a:gd name="connsiteY7" fmla="*/ 2607625 h 2756129"/>
                              <a:gd name="connsiteX8" fmla="*/ 701071 w 2985578"/>
                              <a:gd name="connsiteY8" fmla="*/ 2598230 h 2756129"/>
                              <a:gd name="connsiteX9" fmla="*/ 703058 w 2985578"/>
                              <a:gd name="connsiteY9" fmla="*/ 835042 h 2756129"/>
                              <a:gd name="connsiteX10" fmla="*/ 594699 w 2985578"/>
                              <a:gd name="connsiteY10" fmla="*/ 849557 h 2756129"/>
                              <a:gd name="connsiteX11" fmla="*/ 594699 w 2985578"/>
                              <a:gd name="connsiteY11" fmla="*/ 1996187 h 2756129"/>
                              <a:gd name="connsiteX12" fmla="*/ 2774 w 2985578"/>
                              <a:gd name="connsiteY12" fmla="*/ 1998412 h 2756129"/>
                              <a:gd name="connsiteX13" fmla="*/ 3229 w 2985578"/>
                              <a:gd name="connsiteY13" fmla="*/ 665059 h 2756129"/>
                              <a:gd name="connsiteX14" fmla="*/ 552560 w 2985578"/>
                              <a:gd name="connsiteY14" fmla="*/ 0 h 2756129"/>
                              <a:gd name="connsiteX0" fmla="*/ 552560 w 2985578"/>
                              <a:gd name="connsiteY0" fmla="*/ 0 h 2756129"/>
                              <a:gd name="connsiteX1" fmla="*/ 2475478 w 2985578"/>
                              <a:gd name="connsiteY1" fmla="*/ 0 h 2756129"/>
                              <a:gd name="connsiteX2" fmla="*/ 2982662 w 2985578"/>
                              <a:gd name="connsiteY2" fmla="*/ 661431 h 2756129"/>
                              <a:gd name="connsiteX3" fmla="*/ 2985578 w 2985578"/>
                              <a:gd name="connsiteY3" fmla="*/ 1973011 h 2756129"/>
                              <a:gd name="connsiteX4" fmla="*/ 2397602 w 2985578"/>
                              <a:gd name="connsiteY4" fmla="*/ 1976402 h 2756129"/>
                              <a:gd name="connsiteX5" fmla="*/ 2395215 w 2985578"/>
                              <a:gd name="connsiteY5" fmla="*/ 847718 h 2756129"/>
                              <a:gd name="connsiteX6" fmla="*/ 2288745 w 2985578"/>
                              <a:gd name="connsiteY6" fmla="*/ 838324 h 2756129"/>
                              <a:gd name="connsiteX7" fmla="*/ 2288744 w 2985578"/>
                              <a:gd name="connsiteY7" fmla="*/ 2607625 h 2756129"/>
                              <a:gd name="connsiteX8" fmla="*/ 701071 w 2985578"/>
                              <a:gd name="connsiteY8" fmla="*/ 2598230 h 2756129"/>
                              <a:gd name="connsiteX9" fmla="*/ 703058 w 2985578"/>
                              <a:gd name="connsiteY9" fmla="*/ 835042 h 2756129"/>
                              <a:gd name="connsiteX10" fmla="*/ 594699 w 2985578"/>
                              <a:gd name="connsiteY10" fmla="*/ 849557 h 2756129"/>
                              <a:gd name="connsiteX11" fmla="*/ 594699 w 2985578"/>
                              <a:gd name="connsiteY11" fmla="*/ 1996187 h 2756129"/>
                              <a:gd name="connsiteX12" fmla="*/ 2774 w 2985578"/>
                              <a:gd name="connsiteY12" fmla="*/ 1998412 h 2756129"/>
                              <a:gd name="connsiteX13" fmla="*/ 3229 w 2985578"/>
                              <a:gd name="connsiteY13" fmla="*/ 665059 h 2756129"/>
                              <a:gd name="connsiteX14" fmla="*/ 552560 w 2985578"/>
                              <a:gd name="connsiteY14" fmla="*/ 0 h 2756129"/>
                              <a:gd name="connsiteX0" fmla="*/ 552560 w 2985578"/>
                              <a:gd name="connsiteY0" fmla="*/ 0 h 2756129"/>
                              <a:gd name="connsiteX1" fmla="*/ 2475478 w 2985578"/>
                              <a:gd name="connsiteY1" fmla="*/ 0 h 2756129"/>
                              <a:gd name="connsiteX2" fmla="*/ 2982662 w 2985578"/>
                              <a:gd name="connsiteY2" fmla="*/ 661431 h 2756129"/>
                              <a:gd name="connsiteX3" fmla="*/ 2985578 w 2985578"/>
                              <a:gd name="connsiteY3" fmla="*/ 1973011 h 2756129"/>
                              <a:gd name="connsiteX4" fmla="*/ 2397602 w 2985578"/>
                              <a:gd name="connsiteY4" fmla="*/ 1976402 h 2756129"/>
                              <a:gd name="connsiteX5" fmla="*/ 2395215 w 2985578"/>
                              <a:gd name="connsiteY5" fmla="*/ 847718 h 2756129"/>
                              <a:gd name="connsiteX6" fmla="*/ 2288745 w 2985578"/>
                              <a:gd name="connsiteY6" fmla="*/ 838324 h 2756129"/>
                              <a:gd name="connsiteX7" fmla="*/ 2295007 w 2985578"/>
                              <a:gd name="connsiteY7" fmla="*/ 2607625 h 2756129"/>
                              <a:gd name="connsiteX8" fmla="*/ 701071 w 2985578"/>
                              <a:gd name="connsiteY8" fmla="*/ 2598230 h 2756129"/>
                              <a:gd name="connsiteX9" fmla="*/ 703058 w 2985578"/>
                              <a:gd name="connsiteY9" fmla="*/ 835042 h 2756129"/>
                              <a:gd name="connsiteX10" fmla="*/ 594699 w 2985578"/>
                              <a:gd name="connsiteY10" fmla="*/ 849557 h 2756129"/>
                              <a:gd name="connsiteX11" fmla="*/ 594699 w 2985578"/>
                              <a:gd name="connsiteY11" fmla="*/ 1996187 h 2756129"/>
                              <a:gd name="connsiteX12" fmla="*/ 2774 w 2985578"/>
                              <a:gd name="connsiteY12" fmla="*/ 1998412 h 2756129"/>
                              <a:gd name="connsiteX13" fmla="*/ 3229 w 2985578"/>
                              <a:gd name="connsiteY13" fmla="*/ 665059 h 2756129"/>
                              <a:gd name="connsiteX14" fmla="*/ 552560 w 2985578"/>
                              <a:gd name="connsiteY14" fmla="*/ 0 h 2756129"/>
                              <a:gd name="connsiteX0" fmla="*/ 552560 w 2985578"/>
                              <a:gd name="connsiteY0" fmla="*/ 0 h 2756129"/>
                              <a:gd name="connsiteX1" fmla="*/ 2475478 w 2985578"/>
                              <a:gd name="connsiteY1" fmla="*/ 0 h 2756129"/>
                              <a:gd name="connsiteX2" fmla="*/ 2982662 w 2985578"/>
                              <a:gd name="connsiteY2" fmla="*/ 661431 h 2756129"/>
                              <a:gd name="connsiteX3" fmla="*/ 2985578 w 2985578"/>
                              <a:gd name="connsiteY3" fmla="*/ 1973011 h 2756129"/>
                              <a:gd name="connsiteX4" fmla="*/ 2397602 w 2985578"/>
                              <a:gd name="connsiteY4" fmla="*/ 1976402 h 2756129"/>
                              <a:gd name="connsiteX5" fmla="*/ 2395215 w 2985578"/>
                              <a:gd name="connsiteY5" fmla="*/ 847718 h 2756129"/>
                              <a:gd name="connsiteX6" fmla="*/ 2288745 w 2985578"/>
                              <a:gd name="connsiteY6" fmla="*/ 838324 h 2756129"/>
                              <a:gd name="connsiteX7" fmla="*/ 2295007 w 2985578"/>
                              <a:gd name="connsiteY7" fmla="*/ 2607625 h 2756129"/>
                              <a:gd name="connsiteX8" fmla="*/ 701071 w 2985578"/>
                              <a:gd name="connsiteY8" fmla="*/ 2598230 h 2756129"/>
                              <a:gd name="connsiteX9" fmla="*/ 703058 w 2985578"/>
                              <a:gd name="connsiteY9" fmla="*/ 835042 h 2756129"/>
                              <a:gd name="connsiteX10" fmla="*/ 594699 w 2985578"/>
                              <a:gd name="connsiteY10" fmla="*/ 849557 h 2756129"/>
                              <a:gd name="connsiteX11" fmla="*/ 594699 w 2985578"/>
                              <a:gd name="connsiteY11" fmla="*/ 1996187 h 2756129"/>
                              <a:gd name="connsiteX12" fmla="*/ 2774 w 2985578"/>
                              <a:gd name="connsiteY12" fmla="*/ 1998412 h 2756129"/>
                              <a:gd name="connsiteX13" fmla="*/ 3229 w 2985578"/>
                              <a:gd name="connsiteY13" fmla="*/ 665059 h 2756129"/>
                              <a:gd name="connsiteX14" fmla="*/ 552560 w 2985578"/>
                              <a:gd name="connsiteY14" fmla="*/ 0 h 2756129"/>
                              <a:gd name="connsiteX0" fmla="*/ 552560 w 2985578"/>
                              <a:gd name="connsiteY0" fmla="*/ 0 h 2756129"/>
                              <a:gd name="connsiteX1" fmla="*/ 2475478 w 2985578"/>
                              <a:gd name="connsiteY1" fmla="*/ 0 h 2756129"/>
                              <a:gd name="connsiteX2" fmla="*/ 2982662 w 2985578"/>
                              <a:gd name="connsiteY2" fmla="*/ 661431 h 2756129"/>
                              <a:gd name="connsiteX3" fmla="*/ 2985578 w 2985578"/>
                              <a:gd name="connsiteY3" fmla="*/ 1973011 h 2756129"/>
                              <a:gd name="connsiteX4" fmla="*/ 2397602 w 2985578"/>
                              <a:gd name="connsiteY4" fmla="*/ 1976402 h 2756129"/>
                              <a:gd name="connsiteX5" fmla="*/ 2395215 w 2985578"/>
                              <a:gd name="connsiteY5" fmla="*/ 847718 h 2756129"/>
                              <a:gd name="connsiteX6" fmla="*/ 2285991 w 2985578"/>
                              <a:gd name="connsiteY6" fmla="*/ 835570 h 2756129"/>
                              <a:gd name="connsiteX7" fmla="*/ 2295007 w 2985578"/>
                              <a:gd name="connsiteY7" fmla="*/ 2607625 h 2756129"/>
                              <a:gd name="connsiteX8" fmla="*/ 701071 w 2985578"/>
                              <a:gd name="connsiteY8" fmla="*/ 2598230 h 2756129"/>
                              <a:gd name="connsiteX9" fmla="*/ 703058 w 2985578"/>
                              <a:gd name="connsiteY9" fmla="*/ 835042 h 2756129"/>
                              <a:gd name="connsiteX10" fmla="*/ 594699 w 2985578"/>
                              <a:gd name="connsiteY10" fmla="*/ 849557 h 2756129"/>
                              <a:gd name="connsiteX11" fmla="*/ 594699 w 2985578"/>
                              <a:gd name="connsiteY11" fmla="*/ 1996187 h 2756129"/>
                              <a:gd name="connsiteX12" fmla="*/ 2774 w 2985578"/>
                              <a:gd name="connsiteY12" fmla="*/ 1998412 h 2756129"/>
                              <a:gd name="connsiteX13" fmla="*/ 3229 w 2985578"/>
                              <a:gd name="connsiteY13" fmla="*/ 665059 h 2756129"/>
                              <a:gd name="connsiteX14" fmla="*/ 552560 w 2985578"/>
                              <a:gd name="connsiteY14" fmla="*/ 0 h 2756129"/>
                              <a:gd name="connsiteX0" fmla="*/ 552560 w 2985578"/>
                              <a:gd name="connsiteY0" fmla="*/ 0 h 2756129"/>
                              <a:gd name="connsiteX1" fmla="*/ 2475478 w 2985578"/>
                              <a:gd name="connsiteY1" fmla="*/ 0 h 2756129"/>
                              <a:gd name="connsiteX2" fmla="*/ 2982662 w 2985578"/>
                              <a:gd name="connsiteY2" fmla="*/ 661431 h 2756129"/>
                              <a:gd name="connsiteX3" fmla="*/ 2985578 w 2985578"/>
                              <a:gd name="connsiteY3" fmla="*/ 1973011 h 2756129"/>
                              <a:gd name="connsiteX4" fmla="*/ 2397602 w 2985578"/>
                              <a:gd name="connsiteY4" fmla="*/ 1976402 h 2756129"/>
                              <a:gd name="connsiteX5" fmla="*/ 2395215 w 2985578"/>
                              <a:gd name="connsiteY5" fmla="*/ 847718 h 2756129"/>
                              <a:gd name="connsiteX6" fmla="*/ 2285991 w 2985578"/>
                              <a:gd name="connsiteY6" fmla="*/ 835570 h 2756129"/>
                              <a:gd name="connsiteX7" fmla="*/ 2292253 w 2985578"/>
                              <a:gd name="connsiteY7" fmla="*/ 2607625 h 2756129"/>
                              <a:gd name="connsiteX8" fmla="*/ 701071 w 2985578"/>
                              <a:gd name="connsiteY8" fmla="*/ 2598230 h 2756129"/>
                              <a:gd name="connsiteX9" fmla="*/ 703058 w 2985578"/>
                              <a:gd name="connsiteY9" fmla="*/ 835042 h 2756129"/>
                              <a:gd name="connsiteX10" fmla="*/ 594699 w 2985578"/>
                              <a:gd name="connsiteY10" fmla="*/ 849557 h 2756129"/>
                              <a:gd name="connsiteX11" fmla="*/ 594699 w 2985578"/>
                              <a:gd name="connsiteY11" fmla="*/ 1996187 h 2756129"/>
                              <a:gd name="connsiteX12" fmla="*/ 2774 w 2985578"/>
                              <a:gd name="connsiteY12" fmla="*/ 1998412 h 2756129"/>
                              <a:gd name="connsiteX13" fmla="*/ 3229 w 2985578"/>
                              <a:gd name="connsiteY13" fmla="*/ 665059 h 2756129"/>
                              <a:gd name="connsiteX14" fmla="*/ 552560 w 2985578"/>
                              <a:gd name="connsiteY14" fmla="*/ 0 h 2756129"/>
                              <a:gd name="connsiteX0" fmla="*/ 552560 w 2985578"/>
                              <a:gd name="connsiteY0" fmla="*/ 0 h 2756129"/>
                              <a:gd name="connsiteX1" fmla="*/ 2475478 w 2985578"/>
                              <a:gd name="connsiteY1" fmla="*/ 0 h 2756129"/>
                              <a:gd name="connsiteX2" fmla="*/ 2982662 w 2985578"/>
                              <a:gd name="connsiteY2" fmla="*/ 661431 h 2756129"/>
                              <a:gd name="connsiteX3" fmla="*/ 2985578 w 2985578"/>
                              <a:gd name="connsiteY3" fmla="*/ 1973011 h 2756129"/>
                              <a:gd name="connsiteX4" fmla="*/ 2397602 w 2985578"/>
                              <a:gd name="connsiteY4" fmla="*/ 1976402 h 2756129"/>
                              <a:gd name="connsiteX5" fmla="*/ 2395215 w 2985578"/>
                              <a:gd name="connsiteY5" fmla="*/ 847718 h 2756129"/>
                              <a:gd name="connsiteX6" fmla="*/ 2285991 w 2985578"/>
                              <a:gd name="connsiteY6" fmla="*/ 835570 h 2756129"/>
                              <a:gd name="connsiteX7" fmla="*/ 2289498 w 2985578"/>
                              <a:gd name="connsiteY7" fmla="*/ 2607625 h 2756129"/>
                              <a:gd name="connsiteX8" fmla="*/ 701071 w 2985578"/>
                              <a:gd name="connsiteY8" fmla="*/ 2598230 h 2756129"/>
                              <a:gd name="connsiteX9" fmla="*/ 703058 w 2985578"/>
                              <a:gd name="connsiteY9" fmla="*/ 835042 h 2756129"/>
                              <a:gd name="connsiteX10" fmla="*/ 594699 w 2985578"/>
                              <a:gd name="connsiteY10" fmla="*/ 849557 h 2756129"/>
                              <a:gd name="connsiteX11" fmla="*/ 594699 w 2985578"/>
                              <a:gd name="connsiteY11" fmla="*/ 1996187 h 2756129"/>
                              <a:gd name="connsiteX12" fmla="*/ 2774 w 2985578"/>
                              <a:gd name="connsiteY12" fmla="*/ 1998412 h 2756129"/>
                              <a:gd name="connsiteX13" fmla="*/ 3229 w 2985578"/>
                              <a:gd name="connsiteY13" fmla="*/ 665059 h 2756129"/>
                              <a:gd name="connsiteX14" fmla="*/ 552560 w 2985578"/>
                              <a:gd name="connsiteY14" fmla="*/ 0 h 2756129"/>
                              <a:gd name="connsiteX0" fmla="*/ 552560 w 2985578"/>
                              <a:gd name="connsiteY0" fmla="*/ 0 h 2756129"/>
                              <a:gd name="connsiteX1" fmla="*/ 2475478 w 2985578"/>
                              <a:gd name="connsiteY1" fmla="*/ 0 h 2756129"/>
                              <a:gd name="connsiteX2" fmla="*/ 2982662 w 2985578"/>
                              <a:gd name="connsiteY2" fmla="*/ 661431 h 2756129"/>
                              <a:gd name="connsiteX3" fmla="*/ 2985578 w 2985578"/>
                              <a:gd name="connsiteY3" fmla="*/ 1973011 h 2756129"/>
                              <a:gd name="connsiteX4" fmla="*/ 2397602 w 2985578"/>
                              <a:gd name="connsiteY4" fmla="*/ 1976402 h 2756129"/>
                              <a:gd name="connsiteX5" fmla="*/ 2395215 w 2985578"/>
                              <a:gd name="connsiteY5" fmla="*/ 847718 h 2756129"/>
                              <a:gd name="connsiteX6" fmla="*/ 2285991 w 2985578"/>
                              <a:gd name="connsiteY6" fmla="*/ 835570 h 2756129"/>
                              <a:gd name="connsiteX7" fmla="*/ 2289498 w 2985578"/>
                              <a:gd name="connsiteY7" fmla="*/ 2607625 h 2756129"/>
                              <a:gd name="connsiteX8" fmla="*/ 701071 w 2985578"/>
                              <a:gd name="connsiteY8" fmla="*/ 2598230 h 2756129"/>
                              <a:gd name="connsiteX9" fmla="*/ 703058 w 2985578"/>
                              <a:gd name="connsiteY9" fmla="*/ 835042 h 2756129"/>
                              <a:gd name="connsiteX10" fmla="*/ 594699 w 2985578"/>
                              <a:gd name="connsiteY10" fmla="*/ 849557 h 2756129"/>
                              <a:gd name="connsiteX11" fmla="*/ 594699 w 2985578"/>
                              <a:gd name="connsiteY11" fmla="*/ 1996187 h 2756129"/>
                              <a:gd name="connsiteX12" fmla="*/ 2774 w 2985578"/>
                              <a:gd name="connsiteY12" fmla="*/ 1998412 h 2756129"/>
                              <a:gd name="connsiteX13" fmla="*/ 3229 w 2985578"/>
                              <a:gd name="connsiteY13" fmla="*/ 665059 h 2756129"/>
                              <a:gd name="connsiteX14" fmla="*/ 552560 w 2985578"/>
                              <a:gd name="connsiteY14" fmla="*/ 0 h 2756129"/>
                              <a:gd name="connsiteX0" fmla="*/ 552560 w 2985578"/>
                              <a:gd name="connsiteY0" fmla="*/ 0 h 2756129"/>
                              <a:gd name="connsiteX1" fmla="*/ 2475478 w 2985578"/>
                              <a:gd name="connsiteY1" fmla="*/ 0 h 2756129"/>
                              <a:gd name="connsiteX2" fmla="*/ 2982662 w 2985578"/>
                              <a:gd name="connsiteY2" fmla="*/ 661431 h 2756129"/>
                              <a:gd name="connsiteX3" fmla="*/ 2985578 w 2985578"/>
                              <a:gd name="connsiteY3" fmla="*/ 1973011 h 2756129"/>
                              <a:gd name="connsiteX4" fmla="*/ 2397602 w 2985578"/>
                              <a:gd name="connsiteY4" fmla="*/ 1976402 h 2756129"/>
                              <a:gd name="connsiteX5" fmla="*/ 2395215 w 2985578"/>
                              <a:gd name="connsiteY5" fmla="*/ 847718 h 2756129"/>
                              <a:gd name="connsiteX6" fmla="*/ 2285991 w 2985578"/>
                              <a:gd name="connsiteY6" fmla="*/ 835570 h 2756129"/>
                              <a:gd name="connsiteX7" fmla="*/ 2289498 w 2985578"/>
                              <a:gd name="connsiteY7" fmla="*/ 2607625 h 2756129"/>
                              <a:gd name="connsiteX8" fmla="*/ 701071 w 2985578"/>
                              <a:gd name="connsiteY8" fmla="*/ 2598230 h 2756129"/>
                              <a:gd name="connsiteX9" fmla="*/ 703058 w 2985578"/>
                              <a:gd name="connsiteY9" fmla="*/ 835042 h 2756129"/>
                              <a:gd name="connsiteX10" fmla="*/ 594699 w 2985578"/>
                              <a:gd name="connsiteY10" fmla="*/ 849557 h 2756129"/>
                              <a:gd name="connsiteX11" fmla="*/ 594699 w 2985578"/>
                              <a:gd name="connsiteY11" fmla="*/ 1996187 h 2756129"/>
                              <a:gd name="connsiteX12" fmla="*/ 2774 w 2985578"/>
                              <a:gd name="connsiteY12" fmla="*/ 1998412 h 2756129"/>
                              <a:gd name="connsiteX13" fmla="*/ 3229 w 2985578"/>
                              <a:gd name="connsiteY13" fmla="*/ 665059 h 2756129"/>
                              <a:gd name="connsiteX14" fmla="*/ 552560 w 2985578"/>
                              <a:gd name="connsiteY14" fmla="*/ 0 h 2756129"/>
                              <a:gd name="connsiteX0" fmla="*/ 552560 w 2985578"/>
                              <a:gd name="connsiteY0" fmla="*/ 0 h 2758010"/>
                              <a:gd name="connsiteX1" fmla="*/ 2475478 w 2985578"/>
                              <a:gd name="connsiteY1" fmla="*/ 0 h 2758010"/>
                              <a:gd name="connsiteX2" fmla="*/ 2982662 w 2985578"/>
                              <a:gd name="connsiteY2" fmla="*/ 661431 h 2758010"/>
                              <a:gd name="connsiteX3" fmla="*/ 2985578 w 2985578"/>
                              <a:gd name="connsiteY3" fmla="*/ 1973011 h 2758010"/>
                              <a:gd name="connsiteX4" fmla="*/ 2397602 w 2985578"/>
                              <a:gd name="connsiteY4" fmla="*/ 1976402 h 2758010"/>
                              <a:gd name="connsiteX5" fmla="*/ 2395215 w 2985578"/>
                              <a:gd name="connsiteY5" fmla="*/ 847718 h 2758010"/>
                              <a:gd name="connsiteX6" fmla="*/ 2285991 w 2985578"/>
                              <a:gd name="connsiteY6" fmla="*/ 835570 h 2758010"/>
                              <a:gd name="connsiteX7" fmla="*/ 2286744 w 2985578"/>
                              <a:gd name="connsiteY7" fmla="*/ 2610379 h 2758010"/>
                              <a:gd name="connsiteX8" fmla="*/ 701071 w 2985578"/>
                              <a:gd name="connsiteY8" fmla="*/ 2598230 h 2758010"/>
                              <a:gd name="connsiteX9" fmla="*/ 703058 w 2985578"/>
                              <a:gd name="connsiteY9" fmla="*/ 835042 h 2758010"/>
                              <a:gd name="connsiteX10" fmla="*/ 594699 w 2985578"/>
                              <a:gd name="connsiteY10" fmla="*/ 849557 h 2758010"/>
                              <a:gd name="connsiteX11" fmla="*/ 594699 w 2985578"/>
                              <a:gd name="connsiteY11" fmla="*/ 1996187 h 2758010"/>
                              <a:gd name="connsiteX12" fmla="*/ 2774 w 2985578"/>
                              <a:gd name="connsiteY12" fmla="*/ 1998412 h 2758010"/>
                              <a:gd name="connsiteX13" fmla="*/ 3229 w 2985578"/>
                              <a:gd name="connsiteY13" fmla="*/ 665059 h 2758010"/>
                              <a:gd name="connsiteX14" fmla="*/ 552560 w 2985578"/>
                              <a:gd name="connsiteY14" fmla="*/ 0 h 2758010"/>
                              <a:gd name="connsiteX0" fmla="*/ 552560 w 2985578"/>
                              <a:gd name="connsiteY0" fmla="*/ 0 h 2781471"/>
                              <a:gd name="connsiteX1" fmla="*/ 2475478 w 2985578"/>
                              <a:gd name="connsiteY1" fmla="*/ 0 h 2781471"/>
                              <a:gd name="connsiteX2" fmla="*/ 2982662 w 2985578"/>
                              <a:gd name="connsiteY2" fmla="*/ 661431 h 2781471"/>
                              <a:gd name="connsiteX3" fmla="*/ 2985578 w 2985578"/>
                              <a:gd name="connsiteY3" fmla="*/ 1973011 h 2781471"/>
                              <a:gd name="connsiteX4" fmla="*/ 2397602 w 2985578"/>
                              <a:gd name="connsiteY4" fmla="*/ 1976402 h 2781471"/>
                              <a:gd name="connsiteX5" fmla="*/ 2395215 w 2985578"/>
                              <a:gd name="connsiteY5" fmla="*/ 847718 h 2781471"/>
                              <a:gd name="connsiteX6" fmla="*/ 2285991 w 2985578"/>
                              <a:gd name="connsiteY6" fmla="*/ 835570 h 2781471"/>
                              <a:gd name="connsiteX7" fmla="*/ 2286744 w 2985578"/>
                              <a:gd name="connsiteY7" fmla="*/ 2610379 h 2781471"/>
                              <a:gd name="connsiteX8" fmla="*/ 847912 w 2985578"/>
                              <a:gd name="connsiteY8" fmla="*/ 2721943 h 2781471"/>
                              <a:gd name="connsiteX9" fmla="*/ 701071 w 2985578"/>
                              <a:gd name="connsiteY9" fmla="*/ 2598230 h 2781471"/>
                              <a:gd name="connsiteX10" fmla="*/ 703058 w 2985578"/>
                              <a:gd name="connsiteY10" fmla="*/ 835042 h 2781471"/>
                              <a:gd name="connsiteX11" fmla="*/ 594699 w 2985578"/>
                              <a:gd name="connsiteY11" fmla="*/ 849557 h 2781471"/>
                              <a:gd name="connsiteX12" fmla="*/ 594699 w 2985578"/>
                              <a:gd name="connsiteY12" fmla="*/ 1996187 h 2781471"/>
                              <a:gd name="connsiteX13" fmla="*/ 2774 w 2985578"/>
                              <a:gd name="connsiteY13" fmla="*/ 1998412 h 2781471"/>
                              <a:gd name="connsiteX14" fmla="*/ 3229 w 2985578"/>
                              <a:gd name="connsiteY14" fmla="*/ 665059 h 2781471"/>
                              <a:gd name="connsiteX15" fmla="*/ 552560 w 2985578"/>
                              <a:gd name="connsiteY15" fmla="*/ 0 h 2781471"/>
                              <a:gd name="connsiteX0" fmla="*/ 552560 w 2985578"/>
                              <a:gd name="connsiteY0" fmla="*/ 0 h 2845091"/>
                              <a:gd name="connsiteX1" fmla="*/ 2475478 w 2985578"/>
                              <a:gd name="connsiteY1" fmla="*/ 0 h 2845091"/>
                              <a:gd name="connsiteX2" fmla="*/ 2982662 w 2985578"/>
                              <a:gd name="connsiteY2" fmla="*/ 661431 h 2845091"/>
                              <a:gd name="connsiteX3" fmla="*/ 2985578 w 2985578"/>
                              <a:gd name="connsiteY3" fmla="*/ 1973011 h 2845091"/>
                              <a:gd name="connsiteX4" fmla="*/ 2397602 w 2985578"/>
                              <a:gd name="connsiteY4" fmla="*/ 1976402 h 2845091"/>
                              <a:gd name="connsiteX5" fmla="*/ 2395215 w 2985578"/>
                              <a:gd name="connsiteY5" fmla="*/ 847718 h 2845091"/>
                              <a:gd name="connsiteX6" fmla="*/ 2285991 w 2985578"/>
                              <a:gd name="connsiteY6" fmla="*/ 835570 h 2845091"/>
                              <a:gd name="connsiteX7" fmla="*/ 2286744 w 2985578"/>
                              <a:gd name="connsiteY7" fmla="*/ 2610379 h 2845091"/>
                              <a:gd name="connsiteX8" fmla="*/ 2175444 w 2985578"/>
                              <a:gd name="connsiteY8" fmla="*/ 2843129 h 2845091"/>
                              <a:gd name="connsiteX9" fmla="*/ 847912 w 2985578"/>
                              <a:gd name="connsiteY9" fmla="*/ 2721943 h 2845091"/>
                              <a:gd name="connsiteX10" fmla="*/ 701071 w 2985578"/>
                              <a:gd name="connsiteY10" fmla="*/ 2598230 h 2845091"/>
                              <a:gd name="connsiteX11" fmla="*/ 703058 w 2985578"/>
                              <a:gd name="connsiteY11" fmla="*/ 835042 h 2845091"/>
                              <a:gd name="connsiteX12" fmla="*/ 594699 w 2985578"/>
                              <a:gd name="connsiteY12" fmla="*/ 849557 h 2845091"/>
                              <a:gd name="connsiteX13" fmla="*/ 594699 w 2985578"/>
                              <a:gd name="connsiteY13" fmla="*/ 1996187 h 2845091"/>
                              <a:gd name="connsiteX14" fmla="*/ 2774 w 2985578"/>
                              <a:gd name="connsiteY14" fmla="*/ 1998412 h 2845091"/>
                              <a:gd name="connsiteX15" fmla="*/ 3229 w 2985578"/>
                              <a:gd name="connsiteY15" fmla="*/ 665059 h 2845091"/>
                              <a:gd name="connsiteX16" fmla="*/ 552560 w 2985578"/>
                              <a:gd name="connsiteY16" fmla="*/ 0 h 2845091"/>
                              <a:gd name="connsiteX0" fmla="*/ 552560 w 2985578"/>
                              <a:gd name="connsiteY0" fmla="*/ 0 h 2782593"/>
                              <a:gd name="connsiteX1" fmla="*/ 2475478 w 2985578"/>
                              <a:gd name="connsiteY1" fmla="*/ 0 h 2782593"/>
                              <a:gd name="connsiteX2" fmla="*/ 2982662 w 2985578"/>
                              <a:gd name="connsiteY2" fmla="*/ 661431 h 2782593"/>
                              <a:gd name="connsiteX3" fmla="*/ 2985578 w 2985578"/>
                              <a:gd name="connsiteY3" fmla="*/ 1973011 h 2782593"/>
                              <a:gd name="connsiteX4" fmla="*/ 2397602 w 2985578"/>
                              <a:gd name="connsiteY4" fmla="*/ 1976402 h 2782593"/>
                              <a:gd name="connsiteX5" fmla="*/ 2395215 w 2985578"/>
                              <a:gd name="connsiteY5" fmla="*/ 847718 h 2782593"/>
                              <a:gd name="connsiteX6" fmla="*/ 2285991 w 2985578"/>
                              <a:gd name="connsiteY6" fmla="*/ 835570 h 2782593"/>
                              <a:gd name="connsiteX7" fmla="*/ 2286744 w 2985578"/>
                              <a:gd name="connsiteY7" fmla="*/ 2610379 h 2782593"/>
                              <a:gd name="connsiteX8" fmla="*/ 2131377 w 2985578"/>
                              <a:gd name="connsiteY8" fmla="*/ 2727452 h 2782593"/>
                              <a:gd name="connsiteX9" fmla="*/ 847912 w 2985578"/>
                              <a:gd name="connsiteY9" fmla="*/ 2721943 h 2782593"/>
                              <a:gd name="connsiteX10" fmla="*/ 701071 w 2985578"/>
                              <a:gd name="connsiteY10" fmla="*/ 2598230 h 2782593"/>
                              <a:gd name="connsiteX11" fmla="*/ 703058 w 2985578"/>
                              <a:gd name="connsiteY11" fmla="*/ 835042 h 2782593"/>
                              <a:gd name="connsiteX12" fmla="*/ 594699 w 2985578"/>
                              <a:gd name="connsiteY12" fmla="*/ 849557 h 2782593"/>
                              <a:gd name="connsiteX13" fmla="*/ 594699 w 2985578"/>
                              <a:gd name="connsiteY13" fmla="*/ 1996187 h 2782593"/>
                              <a:gd name="connsiteX14" fmla="*/ 2774 w 2985578"/>
                              <a:gd name="connsiteY14" fmla="*/ 1998412 h 2782593"/>
                              <a:gd name="connsiteX15" fmla="*/ 3229 w 2985578"/>
                              <a:gd name="connsiteY15" fmla="*/ 665059 h 2782593"/>
                              <a:gd name="connsiteX16" fmla="*/ 552560 w 2985578"/>
                              <a:gd name="connsiteY16" fmla="*/ 0 h 2782593"/>
                              <a:gd name="connsiteX0" fmla="*/ 552560 w 2985578"/>
                              <a:gd name="connsiteY0" fmla="*/ 0 h 2782593"/>
                              <a:gd name="connsiteX1" fmla="*/ 2475478 w 2985578"/>
                              <a:gd name="connsiteY1" fmla="*/ 0 h 2782593"/>
                              <a:gd name="connsiteX2" fmla="*/ 2982662 w 2985578"/>
                              <a:gd name="connsiteY2" fmla="*/ 661431 h 2782593"/>
                              <a:gd name="connsiteX3" fmla="*/ 2985578 w 2985578"/>
                              <a:gd name="connsiteY3" fmla="*/ 1973011 h 2782593"/>
                              <a:gd name="connsiteX4" fmla="*/ 2397602 w 2985578"/>
                              <a:gd name="connsiteY4" fmla="*/ 1976402 h 2782593"/>
                              <a:gd name="connsiteX5" fmla="*/ 2395215 w 2985578"/>
                              <a:gd name="connsiteY5" fmla="*/ 847718 h 2782593"/>
                              <a:gd name="connsiteX6" fmla="*/ 2285991 w 2985578"/>
                              <a:gd name="connsiteY6" fmla="*/ 835570 h 2782593"/>
                              <a:gd name="connsiteX7" fmla="*/ 2286744 w 2985578"/>
                              <a:gd name="connsiteY7" fmla="*/ 2610379 h 2782593"/>
                              <a:gd name="connsiteX8" fmla="*/ 2131377 w 2985578"/>
                              <a:gd name="connsiteY8" fmla="*/ 2727452 h 2782593"/>
                              <a:gd name="connsiteX9" fmla="*/ 847912 w 2985578"/>
                              <a:gd name="connsiteY9" fmla="*/ 2721943 h 2782593"/>
                              <a:gd name="connsiteX10" fmla="*/ 701071 w 2985578"/>
                              <a:gd name="connsiteY10" fmla="*/ 2598230 h 2782593"/>
                              <a:gd name="connsiteX11" fmla="*/ 703058 w 2985578"/>
                              <a:gd name="connsiteY11" fmla="*/ 835042 h 2782593"/>
                              <a:gd name="connsiteX12" fmla="*/ 594699 w 2985578"/>
                              <a:gd name="connsiteY12" fmla="*/ 849557 h 2782593"/>
                              <a:gd name="connsiteX13" fmla="*/ 594699 w 2985578"/>
                              <a:gd name="connsiteY13" fmla="*/ 1996187 h 2782593"/>
                              <a:gd name="connsiteX14" fmla="*/ 2774 w 2985578"/>
                              <a:gd name="connsiteY14" fmla="*/ 1998412 h 2782593"/>
                              <a:gd name="connsiteX15" fmla="*/ 3229 w 2985578"/>
                              <a:gd name="connsiteY15" fmla="*/ 665059 h 2782593"/>
                              <a:gd name="connsiteX16" fmla="*/ 552560 w 2985578"/>
                              <a:gd name="connsiteY16" fmla="*/ 0 h 2782593"/>
                              <a:gd name="connsiteX0" fmla="*/ 552560 w 2985578"/>
                              <a:gd name="connsiteY0" fmla="*/ 0 h 2782593"/>
                              <a:gd name="connsiteX1" fmla="*/ 2475478 w 2985578"/>
                              <a:gd name="connsiteY1" fmla="*/ 0 h 2782593"/>
                              <a:gd name="connsiteX2" fmla="*/ 2982662 w 2985578"/>
                              <a:gd name="connsiteY2" fmla="*/ 661431 h 2782593"/>
                              <a:gd name="connsiteX3" fmla="*/ 2985578 w 2985578"/>
                              <a:gd name="connsiteY3" fmla="*/ 1973011 h 2782593"/>
                              <a:gd name="connsiteX4" fmla="*/ 2397602 w 2985578"/>
                              <a:gd name="connsiteY4" fmla="*/ 1976402 h 2782593"/>
                              <a:gd name="connsiteX5" fmla="*/ 2395215 w 2985578"/>
                              <a:gd name="connsiteY5" fmla="*/ 847718 h 2782593"/>
                              <a:gd name="connsiteX6" fmla="*/ 2285991 w 2985578"/>
                              <a:gd name="connsiteY6" fmla="*/ 835570 h 2782593"/>
                              <a:gd name="connsiteX7" fmla="*/ 2286744 w 2985578"/>
                              <a:gd name="connsiteY7" fmla="*/ 2610379 h 2782593"/>
                              <a:gd name="connsiteX8" fmla="*/ 2131377 w 2985578"/>
                              <a:gd name="connsiteY8" fmla="*/ 2727452 h 2782593"/>
                              <a:gd name="connsiteX9" fmla="*/ 847912 w 2985578"/>
                              <a:gd name="connsiteY9" fmla="*/ 2721943 h 2782593"/>
                              <a:gd name="connsiteX10" fmla="*/ 701071 w 2985578"/>
                              <a:gd name="connsiteY10" fmla="*/ 2598230 h 2782593"/>
                              <a:gd name="connsiteX11" fmla="*/ 703058 w 2985578"/>
                              <a:gd name="connsiteY11" fmla="*/ 835042 h 2782593"/>
                              <a:gd name="connsiteX12" fmla="*/ 594699 w 2985578"/>
                              <a:gd name="connsiteY12" fmla="*/ 849557 h 2782593"/>
                              <a:gd name="connsiteX13" fmla="*/ 594699 w 2985578"/>
                              <a:gd name="connsiteY13" fmla="*/ 1996187 h 2782593"/>
                              <a:gd name="connsiteX14" fmla="*/ 2774 w 2985578"/>
                              <a:gd name="connsiteY14" fmla="*/ 1998412 h 2782593"/>
                              <a:gd name="connsiteX15" fmla="*/ 3229 w 2985578"/>
                              <a:gd name="connsiteY15" fmla="*/ 665059 h 2782593"/>
                              <a:gd name="connsiteX16" fmla="*/ 552560 w 2985578"/>
                              <a:gd name="connsiteY16" fmla="*/ 0 h 2782593"/>
                              <a:gd name="connsiteX0" fmla="*/ 552560 w 2985578"/>
                              <a:gd name="connsiteY0" fmla="*/ 0 h 2782593"/>
                              <a:gd name="connsiteX1" fmla="*/ 2475478 w 2985578"/>
                              <a:gd name="connsiteY1" fmla="*/ 0 h 2782593"/>
                              <a:gd name="connsiteX2" fmla="*/ 2982662 w 2985578"/>
                              <a:gd name="connsiteY2" fmla="*/ 661431 h 2782593"/>
                              <a:gd name="connsiteX3" fmla="*/ 2985578 w 2985578"/>
                              <a:gd name="connsiteY3" fmla="*/ 1973011 h 2782593"/>
                              <a:gd name="connsiteX4" fmla="*/ 2397602 w 2985578"/>
                              <a:gd name="connsiteY4" fmla="*/ 1976402 h 2782593"/>
                              <a:gd name="connsiteX5" fmla="*/ 2395215 w 2985578"/>
                              <a:gd name="connsiteY5" fmla="*/ 847718 h 2782593"/>
                              <a:gd name="connsiteX6" fmla="*/ 2285991 w 2985578"/>
                              <a:gd name="connsiteY6" fmla="*/ 835570 h 2782593"/>
                              <a:gd name="connsiteX7" fmla="*/ 2286744 w 2985578"/>
                              <a:gd name="connsiteY7" fmla="*/ 2610379 h 2782593"/>
                              <a:gd name="connsiteX8" fmla="*/ 2131377 w 2985578"/>
                              <a:gd name="connsiteY8" fmla="*/ 2727452 h 2782593"/>
                              <a:gd name="connsiteX9" fmla="*/ 850666 w 2985578"/>
                              <a:gd name="connsiteY9" fmla="*/ 2724697 h 2782593"/>
                              <a:gd name="connsiteX10" fmla="*/ 701071 w 2985578"/>
                              <a:gd name="connsiteY10" fmla="*/ 2598230 h 2782593"/>
                              <a:gd name="connsiteX11" fmla="*/ 703058 w 2985578"/>
                              <a:gd name="connsiteY11" fmla="*/ 835042 h 2782593"/>
                              <a:gd name="connsiteX12" fmla="*/ 594699 w 2985578"/>
                              <a:gd name="connsiteY12" fmla="*/ 849557 h 2782593"/>
                              <a:gd name="connsiteX13" fmla="*/ 594699 w 2985578"/>
                              <a:gd name="connsiteY13" fmla="*/ 1996187 h 2782593"/>
                              <a:gd name="connsiteX14" fmla="*/ 2774 w 2985578"/>
                              <a:gd name="connsiteY14" fmla="*/ 1998412 h 2782593"/>
                              <a:gd name="connsiteX15" fmla="*/ 3229 w 2985578"/>
                              <a:gd name="connsiteY15" fmla="*/ 665059 h 2782593"/>
                              <a:gd name="connsiteX16" fmla="*/ 552560 w 2985578"/>
                              <a:gd name="connsiteY16" fmla="*/ 0 h 2782593"/>
                              <a:gd name="connsiteX0" fmla="*/ 552560 w 2985578"/>
                              <a:gd name="connsiteY0" fmla="*/ 0 h 2782593"/>
                              <a:gd name="connsiteX1" fmla="*/ 2475478 w 2985578"/>
                              <a:gd name="connsiteY1" fmla="*/ 0 h 2782593"/>
                              <a:gd name="connsiteX2" fmla="*/ 2982662 w 2985578"/>
                              <a:gd name="connsiteY2" fmla="*/ 661431 h 2782593"/>
                              <a:gd name="connsiteX3" fmla="*/ 2985578 w 2985578"/>
                              <a:gd name="connsiteY3" fmla="*/ 1973011 h 2782593"/>
                              <a:gd name="connsiteX4" fmla="*/ 2397602 w 2985578"/>
                              <a:gd name="connsiteY4" fmla="*/ 1976402 h 2782593"/>
                              <a:gd name="connsiteX5" fmla="*/ 2395215 w 2985578"/>
                              <a:gd name="connsiteY5" fmla="*/ 847718 h 2782593"/>
                              <a:gd name="connsiteX6" fmla="*/ 2285991 w 2985578"/>
                              <a:gd name="connsiteY6" fmla="*/ 835570 h 2782593"/>
                              <a:gd name="connsiteX7" fmla="*/ 2286744 w 2985578"/>
                              <a:gd name="connsiteY7" fmla="*/ 2610379 h 2782593"/>
                              <a:gd name="connsiteX8" fmla="*/ 2131377 w 2985578"/>
                              <a:gd name="connsiteY8" fmla="*/ 2727452 h 2782593"/>
                              <a:gd name="connsiteX9" fmla="*/ 853420 w 2985578"/>
                              <a:gd name="connsiteY9" fmla="*/ 2727451 h 2782593"/>
                              <a:gd name="connsiteX10" fmla="*/ 701071 w 2985578"/>
                              <a:gd name="connsiteY10" fmla="*/ 2598230 h 2782593"/>
                              <a:gd name="connsiteX11" fmla="*/ 703058 w 2985578"/>
                              <a:gd name="connsiteY11" fmla="*/ 835042 h 2782593"/>
                              <a:gd name="connsiteX12" fmla="*/ 594699 w 2985578"/>
                              <a:gd name="connsiteY12" fmla="*/ 849557 h 2782593"/>
                              <a:gd name="connsiteX13" fmla="*/ 594699 w 2985578"/>
                              <a:gd name="connsiteY13" fmla="*/ 1996187 h 2782593"/>
                              <a:gd name="connsiteX14" fmla="*/ 2774 w 2985578"/>
                              <a:gd name="connsiteY14" fmla="*/ 1998412 h 2782593"/>
                              <a:gd name="connsiteX15" fmla="*/ 3229 w 2985578"/>
                              <a:gd name="connsiteY15" fmla="*/ 665059 h 2782593"/>
                              <a:gd name="connsiteX16" fmla="*/ 552560 w 2985578"/>
                              <a:gd name="connsiteY16" fmla="*/ 0 h 2782593"/>
                              <a:gd name="connsiteX0" fmla="*/ 552560 w 2985578"/>
                              <a:gd name="connsiteY0" fmla="*/ 0 h 2782593"/>
                              <a:gd name="connsiteX1" fmla="*/ 2475478 w 2985578"/>
                              <a:gd name="connsiteY1" fmla="*/ 0 h 2782593"/>
                              <a:gd name="connsiteX2" fmla="*/ 2982662 w 2985578"/>
                              <a:gd name="connsiteY2" fmla="*/ 661431 h 2782593"/>
                              <a:gd name="connsiteX3" fmla="*/ 2985578 w 2985578"/>
                              <a:gd name="connsiteY3" fmla="*/ 1973011 h 2782593"/>
                              <a:gd name="connsiteX4" fmla="*/ 2397602 w 2985578"/>
                              <a:gd name="connsiteY4" fmla="*/ 1976402 h 2782593"/>
                              <a:gd name="connsiteX5" fmla="*/ 2395215 w 2985578"/>
                              <a:gd name="connsiteY5" fmla="*/ 847718 h 2782593"/>
                              <a:gd name="connsiteX6" fmla="*/ 2285991 w 2985578"/>
                              <a:gd name="connsiteY6" fmla="*/ 835570 h 2782593"/>
                              <a:gd name="connsiteX7" fmla="*/ 2286744 w 2985578"/>
                              <a:gd name="connsiteY7" fmla="*/ 2610379 h 2782593"/>
                              <a:gd name="connsiteX8" fmla="*/ 2131377 w 2985578"/>
                              <a:gd name="connsiteY8" fmla="*/ 2727452 h 2782593"/>
                              <a:gd name="connsiteX9" fmla="*/ 856174 w 2985578"/>
                              <a:gd name="connsiteY9" fmla="*/ 2732960 h 2782593"/>
                              <a:gd name="connsiteX10" fmla="*/ 701071 w 2985578"/>
                              <a:gd name="connsiteY10" fmla="*/ 2598230 h 2782593"/>
                              <a:gd name="connsiteX11" fmla="*/ 703058 w 2985578"/>
                              <a:gd name="connsiteY11" fmla="*/ 835042 h 2782593"/>
                              <a:gd name="connsiteX12" fmla="*/ 594699 w 2985578"/>
                              <a:gd name="connsiteY12" fmla="*/ 849557 h 2782593"/>
                              <a:gd name="connsiteX13" fmla="*/ 594699 w 2985578"/>
                              <a:gd name="connsiteY13" fmla="*/ 1996187 h 2782593"/>
                              <a:gd name="connsiteX14" fmla="*/ 2774 w 2985578"/>
                              <a:gd name="connsiteY14" fmla="*/ 1998412 h 2782593"/>
                              <a:gd name="connsiteX15" fmla="*/ 3229 w 2985578"/>
                              <a:gd name="connsiteY15" fmla="*/ 665059 h 2782593"/>
                              <a:gd name="connsiteX16" fmla="*/ 552560 w 2985578"/>
                              <a:gd name="connsiteY16" fmla="*/ 0 h 2782593"/>
                              <a:gd name="connsiteX0" fmla="*/ 552560 w 2985578"/>
                              <a:gd name="connsiteY0" fmla="*/ 0 h 2782593"/>
                              <a:gd name="connsiteX1" fmla="*/ 2475478 w 2985578"/>
                              <a:gd name="connsiteY1" fmla="*/ 0 h 2782593"/>
                              <a:gd name="connsiteX2" fmla="*/ 2982662 w 2985578"/>
                              <a:gd name="connsiteY2" fmla="*/ 661431 h 2782593"/>
                              <a:gd name="connsiteX3" fmla="*/ 2985578 w 2985578"/>
                              <a:gd name="connsiteY3" fmla="*/ 1973011 h 2782593"/>
                              <a:gd name="connsiteX4" fmla="*/ 2397602 w 2985578"/>
                              <a:gd name="connsiteY4" fmla="*/ 1976402 h 2782593"/>
                              <a:gd name="connsiteX5" fmla="*/ 2395215 w 2985578"/>
                              <a:gd name="connsiteY5" fmla="*/ 847718 h 2782593"/>
                              <a:gd name="connsiteX6" fmla="*/ 2285991 w 2985578"/>
                              <a:gd name="connsiteY6" fmla="*/ 835570 h 2782593"/>
                              <a:gd name="connsiteX7" fmla="*/ 2286744 w 2985578"/>
                              <a:gd name="connsiteY7" fmla="*/ 2610379 h 2782593"/>
                              <a:gd name="connsiteX8" fmla="*/ 2131377 w 2985578"/>
                              <a:gd name="connsiteY8" fmla="*/ 2727452 h 2782593"/>
                              <a:gd name="connsiteX9" fmla="*/ 853420 w 2985578"/>
                              <a:gd name="connsiteY9" fmla="*/ 2732960 h 2782593"/>
                              <a:gd name="connsiteX10" fmla="*/ 701071 w 2985578"/>
                              <a:gd name="connsiteY10" fmla="*/ 2598230 h 2782593"/>
                              <a:gd name="connsiteX11" fmla="*/ 703058 w 2985578"/>
                              <a:gd name="connsiteY11" fmla="*/ 835042 h 2782593"/>
                              <a:gd name="connsiteX12" fmla="*/ 594699 w 2985578"/>
                              <a:gd name="connsiteY12" fmla="*/ 849557 h 2782593"/>
                              <a:gd name="connsiteX13" fmla="*/ 594699 w 2985578"/>
                              <a:gd name="connsiteY13" fmla="*/ 1996187 h 2782593"/>
                              <a:gd name="connsiteX14" fmla="*/ 2774 w 2985578"/>
                              <a:gd name="connsiteY14" fmla="*/ 1998412 h 2782593"/>
                              <a:gd name="connsiteX15" fmla="*/ 3229 w 2985578"/>
                              <a:gd name="connsiteY15" fmla="*/ 665059 h 2782593"/>
                              <a:gd name="connsiteX16" fmla="*/ 552560 w 2985578"/>
                              <a:gd name="connsiteY16" fmla="*/ 0 h 2782593"/>
                              <a:gd name="connsiteX0" fmla="*/ 552560 w 2985578"/>
                              <a:gd name="connsiteY0" fmla="*/ 0 h 2782593"/>
                              <a:gd name="connsiteX1" fmla="*/ 2475478 w 2985578"/>
                              <a:gd name="connsiteY1" fmla="*/ 0 h 2782593"/>
                              <a:gd name="connsiteX2" fmla="*/ 2982662 w 2985578"/>
                              <a:gd name="connsiteY2" fmla="*/ 661431 h 2782593"/>
                              <a:gd name="connsiteX3" fmla="*/ 2985578 w 2985578"/>
                              <a:gd name="connsiteY3" fmla="*/ 1973011 h 2782593"/>
                              <a:gd name="connsiteX4" fmla="*/ 2397602 w 2985578"/>
                              <a:gd name="connsiteY4" fmla="*/ 1976402 h 2782593"/>
                              <a:gd name="connsiteX5" fmla="*/ 2395215 w 2985578"/>
                              <a:gd name="connsiteY5" fmla="*/ 847718 h 2782593"/>
                              <a:gd name="connsiteX6" fmla="*/ 2285991 w 2985578"/>
                              <a:gd name="connsiteY6" fmla="*/ 835570 h 2782593"/>
                              <a:gd name="connsiteX7" fmla="*/ 2286744 w 2985578"/>
                              <a:gd name="connsiteY7" fmla="*/ 2610379 h 2782593"/>
                              <a:gd name="connsiteX8" fmla="*/ 2131377 w 2985578"/>
                              <a:gd name="connsiteY8" fmla="*/ 2727452 h 2782593"/>
                              <a:gd name="connsiteX9" fmla="*/ 853420 w 2985578"/>
                              <a:gd name="connsiteY9" fmla="*/ 2732960 h 2782593"/>
                              <a:gd name="connsiteX10" fmla="*/ 701071 w 2985578"/>
                              <a:gd name="connsiteY10" fmla="*/ 2598230 h 2782593"/>
                              <a:gd name="connsiteX11" fmla="*/ 703058 w 2985578"/>
                              <a:gd name="connsiteY11" fmla="*/ 835042 h 2782593"/>
                              <a:gd name="connsiteX12" fmla="*/ 594699 w 2985578"/>
                              <a:gd name="connsiteY12" fmla="*/ 849557 h 2782593"/>
                              <a:gd name="connsiteX13" fmla="*/ 594699 w 2985578"/>
                              <a:gd name="connsiteY13" fmla="*/ 1996187 h 2782593"/>
                              <a:gd name="connsiteX14" fmla="*/ 2774 w 2985578"/>
                              <a:gd name="connsiteY14" fmla="*/ 1998412 h 2782593"/>
                              <a:gd name="connsiteX15" fmla="*/ 3229 w 2985578"/>
                              <a:gd name="connsiteY15" fmla="*/ 665059 h 2782593"/>
                              <a:gd name="connsiteX16" fmla="*/ 552560 w 2985578"/>
                              <a:gd name="connsiteY16" fmla="*/ 0 h 2782593"/>
                              <a:gd name="connsiteX0" fmla="*/ 552560 w 2985578"/>
                              <a:gd name="connsiteY0" fmla="*/ 0 h 2783687"/>
                              <a:gd name="connsiteX1" fmla="*/ 2475478 w 2985578"/>
                              <a:gd name="connsiteY1" fmla="*/ 0 h 2783687"/>
                              <a:gd name="connsiteX2" fmla="*/ 2982662 w 2985578"/>
                              <a:gd name="connsiteY2" fmla="*/ 661431 h 2783687"/>
                              <a:gd name="connsiteX3" fmla="*/ 2985578 w 2985578"/>
                              <a:gd name="connsiteY3" fmla="*/ 1973011 h 2783687"/>
                              <a:gd name="connsiteX4" fmla="*/ 2397602 w 2985578"/>
                              <a:gd name="connsiteY4" fmla="*/ 1976402 h 2783687"/>
                              <a:gd name="connsiteX5" fmla="*/ 2395215 w 2985578"/>
                              <a:gd name="connsiteY5" fmla="*/ 847718 h 2783687"/>
                              <a:gd name="connsiteX6" fmla="*/ 2285991 w 2985578"/>
                              <a:gd name="connsiteY6" fmla="*/ 835570 h 2783687"/>
                              <a:gd name="connsiteX7" fmla="*/ 2286744 w 2985578"/>
                              <a:gd name="connsiteY7" fmla="*/ 2610379 h 2783687"/>
                              <a:gd name="connsiteX8" fmla="*/ 2125868 w 2985578"/>
                              <a:gd name="connsiteY8" fmla="*/ 2730206 h 2783687"/>
                              <a:gd name="connsiteX9" fmla="*/ 853420 w 2985578"/>
                              <a:gd name="connsiteY9" fmla="*/ 2732960 h 2783687"/>
                              <a:gd name="connsiteX10" fmla="*/ 701071 w 2985578"/>
                              <a:gd name="connsiteY10" fmla="*/ 2598230 h 2783687"/>
                              <a:gd name="connsiteX11" fmla="*/ 703058 w 2985578"/>
                              <a:gd name="connsiteY11" fmla="*/ 835042 h 2783687"/>
                              <a:gd name="connsiteX12" fmla="*/ 594699 w 2985578"/>
                              <a:gd name="connsiteY12" fmla="*/ 849557 h 2783687"/>
                              <a:gd name="connsiteX13" fmla="*/ 594699 w 2985578"/>
                              <a:gd name="connsiteY13" fmla="*/ 1996187 h 2783687"/>
                              <a:gd name="connsiteX14" fmla="*/ 2774 w 2985578"/>
                              <a:gd name="connsiteY14" fmla="*/ 1998412 h 2783687"/>
                              <a:gd name="connsiteX15" fmla="*/ 3229 w 2985578"/>
                              <a:gd name="connsiteY15" fmla="*/ 665059 h 2783687"/>
                              <a:gd name="connsiteX16" fmla="*/ 552560 w 2985578"/>
                              <a:gd name="connsiteY16" fmla="*/ 0 h 2783687"/>
                              <a:gd name="connsiteX0" fmla="*/ 552560 w 2985578"/>
                              <a:gd name="connsiteY0" fmla="*/ 0 h 2783687"/>
                              <a:gd name="connsiteX1" fmla="*/ 2475478 w 2985578"/>
                              <a:gd name="connsiteY1" fmla="*/ 0 h 2783687"/>
                              <a:gd name="connsiteX2" fmla="*/ 2982662 w 2985578"/>
                              <a:gd name="connsiteY2" fmla="*/ 661431 h 2783687"/>
                              <a:gd name="connsiteX3" fmla="*/ 2985578 w 2985578"/>
                              <a:gd name="connsiteY3" fmla="*/ 1973011 h 2783687"/>
                              <a:gd name="connsiteX4" fmla="*/ 2397602 w 2985578"/>
                              <a:gd name="connsiteY4" fmla="*/ 1976402 h 2783687"/>
                              <a:gd name="connsiteX5" fmla="*/ 2395215 w 2985578"/>
                              <a:gd name="connsiteY5" fmla="*/ 847718 h 2783687"/>
                              <a:gd name="connsiteX6" fmla="*/ 2285991 w 2985578"/>
                              <a:gd name="connsiteY6" fmla="*/ 835570 h 2783687"/>
                              <a:gd name="connsiteX7" fmla="*/ 2286744 w 2985578"/>
                              <a:gd name="connsiteY7" fmla="*/ 2610379 h 2783687"/>
                              <a:gd name="connsiteX8" fmla="*/ 2125868 w 2985578"/>
                              <a:gd name="connsiteY8" fmla="*/ 2730206 h 2783687"/>
                              <a:gd name="connsiteX9" fmla="*/ 856174 w 2985578"/>
                              <a:gd name="connsiteY9" fmla="*/ 2730206 h 2783687"/>
                              <a:gd name="connsiteX10" fmla="*/ 701071 w 2985578"/>
                              <a:gd name="connsiteY10" fmla="*/ 2598230 h 2783687"/>
                              <a:gd name="connsiteX11" fmla="*/ 703058 w 2985578"/>
                              <a:gd name="connsiteY11" fmla="*/ 835042 h 2783687"/>
                              <a:gd name="connsiteX12" fmla="*/ 594699 w 2985578"/>
                              <a:gd name="connsiteY12" fmla="*/ 849557 h 2783687"/>
                              <a:gd name="connsiteX13" fmla="*/ 594699 w 2985578"/>
                              <a:gd name="connsiteY13" fmla="*/ 1996187 h 2783687"/>
                              <a:gd name="connsiteX14" fmla="*/ 2774 w 2985578"/>
                              <a:gd name="connsiteY14" fmla="*/ 1998412 h 2783687"/>
                              <a:gd name="connsiteX15" fmla="*/ 3229 w 2985578"/>
                              <a:gd name="connsiteY15" fmla="*/ 665059 h 2783687"/>
                              <a:gd name="connsiteX16" fmla="*/ 552560 w 2985578"/>
                              <a:gd name="connsiteY16" fmla="*/ 0 h 2783687"/>
                              <a:gd name="connsiteX0" fmla="*/ 552560 w 2985578"/>
                              <a:gd name="connsiteY0" fmla="*/ 0 h 2783687"/>
                              <a:gd name="connsiteX1" fmla="*/ 2475478 w 2985578"/>
                              <a:gd name="connsiteY1" fmla="*/ 0 h 2783687"/>
                              <a:gd name="connsiteX2" fmla="*/ 2982662 w 2985578"/>
                              <a:gd name="connsiteY2" fmla="*/ 661431 h 2783687"/>
                              <a:gd name="connsiteX3" fmla="*/ 2985578 w 2985578"/>
                              <a:gd name="connsiteY3" fmla="*/ 1973011 h 2783687"/>
                              <a:gd name="connsiteX4" fmla="*/ 2397602 w 2985578"/>
                              <a:gd name="connsiteY4" fmla="*/ 1976402 h 2783687"/>
                              <a:gd name="connsiteX5" fmla="*/ 2395215 w 2985578"/>
                              <a:gd name="connsiteY5" fmla="*/ 847718 h 2783687"/>
                              <a:gd name="connsiteX6" fmla="*/ 2285991 w 2985578"/>
                              <a:gd name="connsiteY6" fmla="*/ 835570 h 2783687"/>
                              <a:gd name="connsiteX7" fmla="*/ 2286744 w 2985578"/>
                              <a:gd name="connsiteY7" fmla="*/ 2610379 h 2783687"/>
                              <a:gd name="connsiteX8" fmla="*/ 2125868 w 2985578"/>
                              <a:gd name="connsiteY8" fmla="*/ 2730206 h 2783687"/>
                              <a:gd name="connsiteX9" fmla="*/ 856174 w 2985578"/>
                              <a:gd name="connsiteY9" fmla="*/ 2730206 h 2783687"/>
                              <a:gd name="connsiteX10" fmla="*/ 701071 w 2985578"/>
                              <a:gd name="connsiteY10" fmla="*/ 2598230 h 2783687"/>
                              <a:gd name="connsiteX11" fmla="*/ 703058 w 2985578"/>
                              <a:gd name="connsiteY11" fmla="*/ 835042 h 2783687"/>
                              <a:gd name="connsiteX12" fmla="*/ 594699 w 2985578"/>
                              <a:gd name="connsiteY12" fmla="*/ 849557 h 2783687"/>
                              <a:gd name="connsiteX13" fmla="*/ 594699 w 2985578"/>
                              <a:gd name="connsiteY13" fmla="*/ 1996187 h 2783687"/>
                              <a:gd name="connsiteX14" fmla="*/ 2774 w 2985578"/>
                              <a:gd name="connsiteY14" fmla="*/ 1998412 h 2783687"/>
                              <a:gd name="connsiteX15" fmla="*/ 3229 w 2985578"/>
                              <a:gd name="connsiteY15" fmla="*/ 665059 h 2783687"/>
                              <a:gd name="connsiteX16" fmla="*/ 552560 w 2985578"/>
                              <a:gd name="connsiteY16" fmla="*/ 0 h 2783687"/>
                              <a:gd name="connsiteX0" fmla="*/ 552560 w 2985578"/>
                              <a:gd name="connsiteY0" fmla="*/ 0 h 2783687"/>
                              <a:gd name="connsiteX1" fmla="*/ 2475478 w 2985578"/>
                              <a:gd name="connsiteY1" fmla="*/ 0 h 2783687"/>
                              <a:gd name="connsiteX2" fmla="*/ 2982662 w 2985578"/>
                              <a:gd name="connsiteY2" fmla="*/ 661431 h 2783687"/>
                              <a:gd name="connsiteX3" fmla="*/ 2985578 w 2985578"/>
                              <a:gd name="connsiteY3" fmla="*/ 1973011 h 2783687"/>
                              <a:gd name="connsiteX4" fmla="*/ 2397602 w 2985578"/>
                              <a:gd name="connsiteY4" fmla="*/ 1976402 h 2783687"/>
                              <a:gd name="connsiteX5" fmla="*/ 2395215 w 2985578"/>
                              <a:gd name="connsiteY5" fmla="*/ 847718 h 2783687"/>
                              <a:gd name="connsiteX6" fmla="*/ 2285991 w 2985578"/>
                              <a:gd name="connsiteY6" fmla="*/ 835570 h 2783687"/>
                              <a:gd name="connsiteX7" fmla="*/ 2286744 w 2985578"/>
                              <a:gd name="connsiteY7" fmla="*/ 2610379 h 2783687"/>
                              <a:gd name="connsiteX8" fmla="*/ 2125868 w 2985578"/>
                              <a:gd name="connsiteY8" fmla="*/ 2730206 h 2783687"/>
                              <a:gd name="connsiteX9" fmla="*/ 856174 w 2985578"/>
                              <a:gd name="connsiteY9" fmla="*/ 2730206 h 2783687"/>
                              <a:gd name="connsiteX10" fmla="*/ 701071 w 2985578"/>
                              <a:gd name="connsiteY10" fmla="*/ 2598230 h 2783687"/>
                              <a:gd name="connsiteX11" fmla="*/ 703058 w 2985578"/>
                              <a:gd name="connsiteY11" fmla="*/ 835042 h 2783687"/>
                              <a:gd name="connsiteX12" fmla="*/ 594699 w 2985578"/>
                              <a:gd name="connsiteY12" fmla="*/ 849557 h 2783687"/>
                              <a:gd name="connsiteX13" fmla="*/ 594699 w 2985578"/>
                              <a:gd name="connsiteY13" fmla="*/ 1996187 h 2783687"/>
                              <a:gd name="connsiteX14" fmla="*/ 2774 w 2985578"/>
                              <a:gd name="connsiteY14" fmla="*/ 1998412 h 2783687"/>
                              <a:gd name="connsiteX15" fmla="*/ 3229 w 2985578"/>
                              <a:gd name="connsiteY15" fmla="*/ 665059 h 2783687"/>
                              <a:gd name="connsiteX16" fmla="*/ 552560 w 2985578"/>
                              <a:gd name="connsiteY16" fmla="*/ 0 h 2783687"/>
                              <a:gd name="connsiteX0" fmla="*/ 552560 w 2985578"/>
                              <a:gd name="connsiteY0" fmla="*/ 0 h 2783687"/>
                              <a:gd name="connsiteX1" fmla="*/ 2475478 w 2985578"/>
                              <a:gd name="connsiteY1" fmla="*/ 0 h 2783687"/>
                              <a:gd name="connsiteX2" fmla="*/ 2982662 w 2985578"/>
                              <a:gd name="connsiteY2" fmla="*/ 661431 h 2783687"/>
                              <a:gd name="connsiteX3" fmla="*/ 2985578 w 2985578"/>
                              <a:gd name="connsiteY3" fmla="*/ 1973011 h 2783687"/>
                              <a:gd name="connsiteX4" fmla="*/ 2397602 w 2985578"/>
                              <a:gd name="connsiteY4" fmla="*/ 1976402 h 2783687"/>
                              <a:gd name="connsiteX5" fmla="*/ 2395215 w 2985578"/>
                              <a:gd name="connsiteY5" fmla="*/ 847718 h 2783687"/>
                              <a:gd name="connsiteX6" fmla="*/ 2285991 w 2985578"/>
                              <a:gd name="connsiteY6" fmla="*/ 835570 h 2783687"/>
                              <a:gd name="connsiteX7" fmla="*/ 2286744 w 2985578"/>
                              <a:gd name="connsiteY7" fmla="*/ 2610379 h 2783687"/>
                              <a:gd name="connsiteX8" fmla="*/ 2125868 w 2985578"/>
                              <a:gd name="connsiteY8" fmla="*/ 2730206 h 2783687"/>
                              <a:gd name="connsiteX9" fmla="*/ 856174 w 2985578"/>
                              <a:gd name="connsiteY9" fmla="*/ 2730206 h 2783687"/>
                              <a:gd name="connsiteX10" fmla="*/ 701071 w 2985578"/>
                              <a:gd name="connsiteY10" fmla="*/ 2598230 h 2783687"/>
                              <a:gd name="connsiteX11" fmla="*/ 703058 w 2985578"/>
                              <a:gd name="connsiteY11" fmla="*/ 835042 h 2783687"/>
                              <a:gd name="connsiteX12" fmla="*/ 594699 w 2985578"/>
                              <a:gd name="connsiteY12" fmla="*/ 849557 h 2783687"/>
                              <a:gd name="connsiteX13" fmla="*/ 594699 w 2985578"/>
                              <a:gd name="connsiteY13" fmla="*/ 1996187 h 2783687"/>
                              <a:gd name="connsiteX14" fmla="*/ 2774 w 2985578"/>
                              <a:gd name="connsiteY14" fmla="*/ 1998412 h 2783687"/>
                              <a:gd name="connsiteX15" fmla="*/ 3229 w 2985578"/>
                              <a:gd name="connsiteY15" fmla="*/ 665059 h 2783687"/>
                              <a:gd name="connsiteX16" fmla="*/ 552560 w 2985578"/>
                              <a:gd name="connsiteY16" fmla="*/ 0 h 2783687"/>
                              <a:gd name="connsiteX0" fmla="*/ 552560 w 2985578"/>
                              <a:gd name="connsiteY0" fmla="*/ 0 h 2783687"/>
                              <a:gd name="connsiteX1" fmla="*/ 2475478 w 2985578"/>
                              <a:gd name="connsiteY1" fmla="*/ 0 h 2783687"/>
                              <a:gd name="connsiteX2" fmla="*/ 2982662 w 2985578"/>
                              <a:gd name="connsiteY2" fmla="*/ 661431 h 2783687"/>
                              <a:gd name="connsiteX3" fmla="*/ 2985578 w 2985578"/>
                              <a:gd name="connsiteY3" fmla="*/ 1973011 h 2783687"/>
                              <a:gd name="connsiteX4" fmla="*/ 2397602 w 2985578"/>
                              <a:gd name="connsiteY4" fmla="*/ 1976402 h 2783687"/>
                              <a:gd name="connsiteX5" fmla="*/ 2395215 w 2985578"/>
                              <a:gd name="connsiteY5" fmla="*/ 847718 h 2783687"/>
                              <a:gd name="connsiteX6" fmla="*/ 2285991 w 2985578"/>
                              <a:gd name="connsiteY6" fmla="*/ 835570 h 2783687"/>
                              <a:gd name="connsiteX7" fmla="*/ 2286744 w 2985578"/>
                              <a:gd name="connsiteY7" fmla="*/ 2610379 h 2783687"/>
                              <a:gd name="connsiteX8" fmla="*/ 2125868 w 2985578"/>
                              <a:gd name="connsiteY8" fmla="*/ 2730206 h 2783687"/>
                              <a:gd name="connsiteX9" fmla="*/ 856174 w 2985578"/>
                              <a:gd name="connsiteY9" fmla="*/ 2730206 h 2783687"/>
                              <a:gd name="connsiteX10" fmla="*/ 701071 w 2985578"/>
                              <a:gd name="connsiteY10" fmla="*/ 2598230 h 2783687"/>
                              <a:gd name="connsiteX11" fmla="*/ 703058 w 2985578"/>
                              <a:gd name="connsiteY11" fmla="*/ 835042 h 2783687"/>
                              <a:gd name="connsiteX12" fmla="*/ 594699 w 2985578"/>
                              <a:gd name="connsiteY12" fmla="*/ 849557 h 2783687"/>
                              <a:gd name="connsiteX13" fmla="*/ 594699 w 2985578"/>
                              <a:gd name="connsiteY13" fmla="*/ 1996187 h 2783687"/>
                              <a:gd name="connsiteX14" fmla="*/ 2774 w 2985578"/>
                              <a:gd name="connsiteY14" fmla="*/ 1998412 h 2783687"/>
                              <a:gd name="connsiteX15" fmla="*/ 3229 w 2985578"/>
                              <a:gd name="connsiteY15" fmla="*/ 665059 h 2783687"/>
                              <a:gd name="connsiteX16" fmla="*/ 552560 w 2985578"/>
                              <a:gd name="connsiteY16" fmla="*/ 0 h 2783687"/>
                              <a:gd name="connsiteX0" fmla="*/ 552560 w 2985578"/>
                              <a:gd name="connsiteY0" fmla="*/ 0 h 2730601"/>
                              <a:gd name="connsiteX1" fmla="*/ 2475478 w 2985578"/>
                              <a:gd name="connsiteY1" fmla="*/ 0 h 2730601"/>
                              <a:gd name="connsiteX2" fmla="*/ 2982662 w 2985578"/>
                              <a:gd name="connsiteY2" fmla="*/ 661431 h 2730601"/>
                              <a:gd name="connsiteX3" fmla="*/ 2985578 w 2985578"/>
                              <a:gd name="connsiteY3" fmla="*/ 1973011 h 2730601"/>
                              <a:gd name="connsiteX4" fmla="*/ 2397602 w 2985578"/>
                              <a:gd name="connsiteY4" fmla="*/ 1976402 h 2730601"/>
                              <a:gd name="connsiteX5" fmla="*/ 2395215 w 2985578"/>
                              <a:gd name="connsiteY5" fmla="*/ 847718 h 2730601"/>
                              <a:gd name="connsiteX6" fmla="*/ 2285991 w 2985578"/>
                              <a:gd name="connsiteY6" fmla="*/ 835570 h 2730601"/>
                              <a:gd name="connsiteX7" fmla="*/ 2286744 w 2985578"/>
                              <a:gd name="connsiteY7" fmla="*/ 2610379 h 2730601"/>
                              <a:gd name="connsiteX8" fmla="*/ 2125868 w 2985578"/>
                              <a:gd name="connsiteY8" fmla="*/ 2730206 h 2730601"/>
                              <a:gd name="connsiteX9" fmla="*/ 856174 w 2985578"/>
                              <a:gd name="connsiteY9" fmla="*/ 2730206 h 2730601"/>
                              <a:gd name="connsiteX10" fmla="*/ 701071 w 2985578"/>
                              <a:gd name="connsiteY10" fmla="*/ 2598230 h 2730601"/>
                              <a:gd name="connsiteX11" fmla="*/ 703058 w 2985578"/>
                              <a:gd name="connsiteY11" fmla="*/ 835042 h 2730601"/>
                              <a:gd name="connsiteX12" fmla="*/ 594699 w 2985578"/>
                              <a:gd name="connsiteY12" fmla="*/ 849557 h 2730601"/>
                              <a:gd name="connsiteX13" fmla="*/ 594699 w 2985578"/>
                              <a:gd name="connsiteY13" fmla="*/ 1996187 h 2730601"/>
                              <a:gd name="connsiteX14" fmla="*/ 2774 w 2985578"/>
                              <a:gd name="connsiteY14" fmla="*/ 1998412 h 2730601"/>
                              <a:gd name="connsiteX15" fmla="*/ 3229 w 2985578"/>
                              <a:gd name="connsiteY15" fmla="*/ 665059 h 2730601"/>
                              <a:gd name="connsiteX16" fmla="*/ 552560 w 2985578"/>
                              <a:gd name="connsiteY16" fmla="*/ 0 h 2730601"/>
                              <a:gd name="connsiteX0" fmla="*/ 552560 w 2985578"/>
                              <a:gd name="connsiteY0" fmla="*/ 0 h 2730601"/>
                              <a:gd name="connsiteX1" fmla="*/ 2475478 w 2985578"/>
                              <a:gd name="connsiteY1" fmla="*/ 0 h 2730601"/>
                              <a:gd name="connsiteX2" fmla="*/ 2982662 w 2985578"/>
                              <a:gd name="connsiteY2" fmla="*/ 661431 h 2730601"/>
                              <a:gd name="connsiteX3" fmla="*/ 2985578 w 2985578"/>
                              <a:gd name="connsiteY3" fmla="*/ 1973011 h 2730601"/>
                              <a:gd name="connsiteX4" fmla="*/ 2397602 w 2985578"/>
                              <a:gd name="connsiteY4" fmla="*/ 1976402 h 2730601"/>
                              <a:gd name="connsiteX5" fmla="*/ 2395215 w 2985578"/>
                              <a:gd name="connsiteY5" fmla="*/ 847718 h 2730601"/>
                              <a:gd name="connsiteX6" fmla="*/ 2285991 w 2985578"/>
                              <a:gd name="connsiteY6" fmla="*/ 835570 h 2730601"/>
                              <a:gd name="connsiteX7" fmla="*/ 2286744 w 2985578"/>
                              <a:gd name="connsiteY7" fmla="*/ 2610379 h 2730601"/>
                              <a:gd name="connsiteX8" fmla="*/ 2125868 w 2985578"/>
                              <a:gd name="connsiteY8" fmla="*/ 2730206 h 2730601"/>
                              <a:gd name="connsiteX9" fmla="*/ 856174 w 2985578"/>
                              <a:gd name="connsiteY9" fmla="*/ 2730206 h 2730601"/>
                              <a:gd name="connsiteX10" fmla="*/ 701071 w 2985578"/>
                              <a:gd name="connsiteY10" fmla="*/ 2598230 h 2730601"/>
                              <a:gd name="connsiteX11" fmla="*/ 703058 w 2985578"/>
                              <a:gd name="connsiteY11" fmla="*/ 835042 h 2730601"/>
                              <a:gd name="connsiteX12" fmla="*/ 594699 w 2985578"/>
                              <a:gd name="connsiteY12" fmla="*/ 849557 h 2730601"/>
                              <a:gd name="connsiteX13" fmla="*/ 594699 w 2985578"/>
                              <a:gd name="connsiteY13" fmla="*/ 1996187 h 2730601"/>
                              <a:gd name="connsiteX14" fmla="*/ 2774 w 2985578"/>
                              <a:gd name="connsiteY14" fmla="*/ 1998412 h 2730601"/>
                              <a:gd name="connsiteX15" fmla="*/ 3229 w 2985578"/>
                              <a:gd name="connsiteY15" fmla="*/ 665059 h 2730601"/>
                              <a:gd name="connsiteX16" fmla="*/ 552560 w 2985578"/>
                              <a:gd name="connsiteY16" fmla="*/ 0 h 2730601"/>
                              <a:gd name="connsiteX0" fmla="*/ 552560 w 2985578"/>
                              <a:gd name="connsiteY0" fmla="*/ 0 h 2730626"/>
                              <a:gd name="connsiteX1" fmla="*/ 2475478 w 2985578"/>
                              <a:gd name="connsiteY1" fmla="*/ 0 h 2730626"/>
                              <a:gd name="connsiteX2" fmla="*/ 2982662 w 2985578"/>
                              <a:gd name="connsiteY2" fmla="*/ 661431 h 2730626"/>
                              <a:gd name="connsiteX3" fmla="*/ 2985578 w 2985578"/>
                              <a:gd name="connsiteY3" fmla="*/ 1973011 h 2730626"/>
                              <a:gd name="connsiteX4" fmla="*/ 2397602 w 2985578"/>
                              <a:gd name="connsiteY4" fmla="*/ 1976402 h 2730626"/>
                              <a:gd name="connsiteX5" fmla="*/ 2395215 w 2985578"/>
                              <a:gd name="connsiteY5" fmla="*/ 847718 h 2730626"/>
                              <a:gd name="connsiteX6" fmla="*/ 2285991 w 2985578"/>
                              <a:gd name="connsiteY6" fmla="*/ 835570 h 2730626"/>
                              <a:gd name="connsiteX7" fmla="*/ 2286744 w 2985578"/>
                              <a:gd name="connsiteY7" fmla="*/ 2610379 h 2730626"/>
                              <a:gd name="connsiteX8" fmla="*/ 2125868 w 2985578"/>
                              <a:gd name="connsiteY8" fmla="*/ 2730206 h 2730626"/>
                              <a:gd name="connsiteX9" fmla="*/ 856174 w 2985578"/>
                              <a:gd name="connsiteY9" fmla="*/ 2730206 h 2730626"/>
                              <a:gd name="connsiteX10" fmla="*/ 701071 w 2985578"/>
                              <a:gd name="connsiteY10" fmla="*/ 2598230 h 2730626"/>
                              <a:gd name="connsiteX11" fmla="*/ 703058 w 2985578"/>
                              <a:gd name="connsiteY11" fmla="*/ 835042 h 2730626"/>
                              <a:gd name="connsiteX12" fmla="*/ 594699 w 2985578"/>
                              <a:gd name="connsiteY12" fmla="*/ 849557 h 2730626"/>
                              <a:gd name="connsiteX13" fmla="*/ 594699 w 2985578"/>
                              <a:gd name="connsiteY13" fmla="*/ 1996187 h 2730626"/>
                              <a:gd name="connsiteX14" fmla="*/ 2774 w 2985578"/>
                              <a:gd name="connsiteY14" fmla="*/ 1998412 h 2730626"/>
                              <a:gd name="connsiteX15" fmla="*/ 3229 w 2985578"/>
                              <a:gd name="connsiteY15" fmla="*/ 665059 h 2730626"/>
                              <a:gd name="connsiteX16" fmla="*/ 552560 w 2985578"/>
                              <a:gd name="connsiteY16" fmla="*/ 0 h 2730626"/>
                              <a:gd name="connsiteX0" fmla="*/ 552560 w 2985578"/>
                              <a:gd name="connsiteY0" fmla="*/ 0 h 2730626"/>
                              <a:gd name="connsiteX1" fmla="*/ 2475478 w 2985578"/>
                              <a:gd name="connsiteY1" fmla="*/ 0 h 2730626"/>
                              <a:gd name="connsiteX2" fmla="*/ 2982662 w 2985578"/>
                              <a:gd name="connsiteY2" fmla="*/ 661431 h 2730626"/>
                              <a:gd name="connsiteX3" fmla="*/ 2985578 w 2985578"/>
                              <a:gd name="connsiteY3" fmla="*/ 1973011 h 2730626"/>
                              <a:gd name="connsiteX4" fmla="*/ 2397602 w 2985578"/>
                              <a:gd name="connsiteY4" fmla="*/ 1976402 h 2730626"/>
                              <a:gd name="connsiteX5" fmla="*/ 2395215 w 2985578"/>
                              <a:gd name="connsiteY5" fmla="*/ 847718 h 2730626"/>
                              <a:gd name="connsiteX6" fmla="*/ 2285991 w 2985578"/>
                              <a:gd name="connsiteY6" fmla="*/ 835570 h 2730626"/>
                              <a:gd name="connsiteX7" fmla="*/ 2286744 w 2985578"/>
                              <a:gd name="connsiteY7" fmla="*/ 2610379 h 2730626"/>
                              <a:gd name="connsiteX8" fmla="*/ 2125868 w 2985578"/>
                              <a:gd name="connsiteY8" fmla="*/ 2730206 h 2730626"/>
                              <a:gd name="connsiteX9" fmla="*/ 856174 w 2985578"/>
                              <a:gd name="connsiteY9" fmla="*/ 2730206 h 2730626"/>
                              <a:gd name="connsiteX10" fmla="*/ 701071 w 2985578"/>
                              <a:gd name="connsiteY10" fmla="*/ 2598230 h 2730626"/>
                              <a:gd name="connsiteX11" fmla="*/ 703058 w 2985578"/>
                              <a:gd name="connsiteY11" fmla="*/ 835042 h 2730626"/>
                              <a:gd name="connsiteX12" fmla="*/ 594699 w 2985578"/>
                              <a:gd name="connsiteY12" fmla="*/ 849557 h 2730626"/>
                              <a:gd name="connsiteX13" fmla="*/ 594699 w 2985578"/>
                              <a:gd name="connsiteY13" fmla="*/ 1996187 h 2730626"/>
                              <a:gd name="connsiteX14" fmla="*/ 2774 w 2985578"/>
                              <a:gd name="connsiteY14" fmla="*/ 1998412 h 2730626"/>
                              <a:gd name="connsiteX15" fmla="*/ 3229 w 2985578"/>
                              <a:gd name="connsiteY15" fmla="*/ 665059 h 2730626"/>
                              <a:gd name="connsiteX16" fmla="*/ 552560 w 2985578"/>
                              <a:gd name="connsiteY16" fmla="*/ 0 h 2730626"/>
                              <a:gd name="connsiteX0" fmla="*/ 552560 w 2985578"/>
                              <a:gd name="connsiteY0" fmla="*/ 0 h 2730626"/>
                              <a:gd name="connsiteX1" fmla="*/ 2475478 w 2985578"/>
                              <a:gd name="connsiteY1" fmla="*/ 0 h 2730626"/>
                              <a:gd name="connsiteX2" fmla="*/ 2982662 w 2985578"/>
                              <a:gd name="connsiteY2" fmla="*/ 661431 h 2730626"/>
                              <a:gd name="connsiteX3" fmla="*/ 2985578 w 2985578"/>
                              <a:gd name="connsiteY3" fmla="*/ 1973011 h 2730626"/>
                              <a:gd name="connsiteX4" fmla="*/ 2397602 w 2985578"/>
                              <a:gd name="connsiteY4" fmla="*/ 1976402 h 2730626"/>
                              <a:gd name="connsiteX5" fmla="*/ 2395215 w 2985578"/>
                              <a:gd name="connsiteY5" fmla="*/ 847718 h 2730626"/>
                              <a:gd name="connsiteX6" fmla="*/ 2285991 w 2985578"/>
                              <a:gd name="connsiteY6" fmla="*/ 835570 h 2730626"/>
                              <a:gd name="connsiteX7" fmla="*/ 2286744 w 2985578"/>
                              <a:gd name="connsiteY7" fmla="*/ 2610379 h 2730626"/>
                              <a:gd name="connsiteX8" fmla="*/ 2125868 w 2985578"/>
                              <a:gd name="connsiteY8" fmla="*/ 2730206 h 2730626"/>
                              <a:gd name="connsiteX9" fmla="*/ 856174 w 2985578"/>
                              <a:gd name="connsiteY9" fmla="*/ 2730206 h 2730626"/>
                              <a:gd name="connsiteX10" fmla="*/ 701071 w 2985578"/>
                              <a:gd name="connsiteY10" fmla="*/ 2598230 h 2730626"/>
                              <a:gd name="connsiteX11" fmla="*/ 703058 w 2985578"/>
                              <a:gd name="connsiteY11" fmla="*/ 835042 h 2730626"/>
                              <a:gd name="connsiteX12" fmla="*/ 594699 w 2985578"/>
                              <a:gd name="connsiteY12" fmla="*/ 849557 h 2730626"/>
                              <a:gd name="connsiteX13" fmla="*/ 594699 w 2985578"/>
                              <a:gd name="connsiteY13" fmla="*/ 1996187 h 2730626"/>
                              <a:gd name="connsiteX14" fmla="*/ 2774 w 2985578"/>
                              <a:gd name="connsiteY14" fmla="*/ 1998412 h 2730626"/>
                              <a:gd name="connsiteX15" fmla="*/ 3229 w 2985578"/>
                              <a:gd name="connsiteY15" fmla="*/ 665059 h 2730626"/>
                              <a:gd name="connsiteX16" fmla="*/ 552560 w 2985578"/>
                              <a:gd name="connsiteY16" fmla="*/ 0 h 2730626"/>
                              <a:gd name="connsiteX0" fmla="*/ 552560 w 2985578"/>
                              <a:gd name="connsiteY0" fmla="*/ 0 h 2730704"/>
                              <a:gd name="connsiteX1" fmla="*/ 2475478 w 2985578"/>
                              <a:gd name="connsiteY1" fmla="*/ 0 h 2730704"/>
                              <a:gd name="connsiteX2" fmla="*/ 2982662 w 2985578"/>
                              <a:gd name="connsiteY2" fmla="*/ 661431 h 2730704"/>
                              <a:gd name="connsiteX3" fmla="*/ 2985578 w 2985578"/>
                              <a:gd name="connsiteY3" fmla="*/ 1973011 h 2730704"/>
                              <a:gd name="connsiteX4" fmla="*/ 2397602 w 2985578"/>
                              <a:gd name="connsiteY4" fmla="*/ 1976402 h 2730704"/>
                              <a:gd name="connsiteX5" fmla="*/ 2395215 w 2985578"/>
                              <a:gd name="connsiteY5" fmla="*/ 847718 h 2730704"/>
                              <a:gd name="connsiteX6" fmla="*/ 2285991 w 2985578"/>
                              <a:gd name="connsiteY6" fmla="*/ 835570 h 2730704"/>
                              <a:gd name="connsiteX7" fmla="*/ 2286744 w 2985578"/>
                              <a:gd name="connsiteY7" fmla="*/ 2610379 h 2730704"/>
                              <a:gd name="connsiteX8" fmla="*/ 2125868 w 2985578"/>
                              <a:gd name="connsiteY8" fmla="*/ 2730206 h 2730704"/>
                              <a:gd name="connsiteX9" fmla="*/ 856174 w 2985578"/>
                              <a:gd name="connsiteY9" fmla="*/ 2730206 h 2730704"/>
                              <a:gd name="connsiteX10" fmla="*/ 701071 w 2985578"/>
                              <a:gd name="connsiteY10" fmla="*/ 2598230 h 2730704"/>
                              <a:gd name="connsiteX11" fmla="*/ 703058 w 2985578"/>
                              <a:gd name="connsiteY11" fmla="*/ 835042 h 2730704"/>
                              <a:gd name="connsiteX12" fmla="*/ 594699 w 2985578"/>
                              <a:gd name="connsiteY12" fmla="*/ 849557 h 2730704"/>
                              <a:gd name="connsiteX13" fmla="*/ 594699 w 2985578"/>
                              <a:gd name="connsiteY13" fmla="*/ 1996187 h 2730704"/>
                              <a:gd name="connsiteX14" fmla="*/ 2774 w 2985578"/>
                              <a:gd name="connsiteY14" fmla="*/ 1998412 h 2730704"/>
                              <a:gd name="connsiteX15" fmla="*/ 3229 w 2985578"/>
                              <a:gd name="connsiteY15" fmla="*/ 665059 h 2730704"/>
                              <a:gd name="connsiteX16" fmla="*/ 552560 w 2985578"/>
                              <a:gd name="connsiteY16" fmla="*/ 0 h 2730704"/>
                              <a:gd name="connsiteX0" fmla="*/ 552560 w 2985578"/>
                              <a:gd name="connsiteY0" fmla="*/ 0 h 2730704"/>
                              <a:gd name="connsiteX1" fmla="*/ 2475478 w 2985578"/>
                              <a:gd name="connsiteY1" fmla="*/ 0 h 2730704"/>
                              <a:gd name="connsiteX2" fmla="*/ 2982662 w 2985578"/>
                              <a:gd name="connsiteY2" fmla="*/ 661431 h 2730704"/>
                              <a:gd name="connsiteX3" fmla="*/ 2985578 w 2985578"/>
                              <a:gd name="connsiteY3" fmla="*/ 1973011 h 2730704"/>
                              <a:gd name="connsiteX4" fmla="*/ 2397602 w 2985578"/>
                              <a:gd name="connsiteY4" fmla="*/ 1976402 h 2730704"/>
                              <a:gd name="connsiteX5" fmla="*/ 2395215 w 2985578"/>
                              <a:gd name="connsiteY5" fmla="*/ 847718 h 2730704"/>
                              <a:gd name="connsiteX6" fmla="*/ 2285991 w 2985578"/>
                              <a:gd name="connsiteY6" fmla="*/ 835570 h 2730704"/>
                              <a:gd name="connsiteX7" fmla="*/ 2286744 w 2985578"/>
                              <a:gd name="connsiteY7" fmla="*/ 2610379 h 2730704"/>
                              <a:gd name="connsiteX8" fmla="*/ 2125868 w 2985578"/>
                              <a:gd name="connsiteY8" fmla="*/ 2730206 h 2730704"/>
                              <a:gd name="connsiteX9" fmla="*/ 856174 w 2985578"/>
                              <a:gd name="connsiteY9" fmla="*/ 2730206 h 2730704"/>
                              <a:gd name="connsiteX10" fmla="*/ 701071 w 2985578"/>
                              <a:gd name="connsiteY10" fmla="*/ 2598230 h 2730704"/>
                              <a:gd name="connsiteX11" fmla="*/ 700303 w 2985578"/>
                              <a:gd name="connsiteY11" fmla="*/ 835042 h 2730704"/>
                              <a:gd name="connsiteX12" fmla="*/ 594699 w 2985578"/>
                              <a:gd name="connsiteY12" fmla="*/ 849557 h 2730704"/>
                              <a:gd name="connsiteX13" fmla="*/ 594699 w 2985578"/>
                              <a:gd name="connsiteY13" fmla="*/ 1996187 h 2730704"/>
                              <a:gd name="connsiteX14" fmla="*/ 2774 w 2985578"/>
                              <a:gd name="connsiteY14" fmla="*/ 1998412 h 2730704"/>
                              <a:gd name="connsiteX15" fmla="*/ 3229 w 2985578"/>
                              <a:gd name="connsiteY15" fmla="*/ 665059 h 2730704"/>
                              <a:gd name="connsiteX16" fmla="*/ 552560 w 2985578"/>
                              <a:gd name="connsiteY16" fmla="*/ 0 h 2730704"/>
                              <a:gd name="connsiteX0" fmla="*/ 552560 w 2985578"/>
                              <a:gd name="connsiteY0" fmla="*/ 0 h 2730704"/>
                              <a:gd name="connsiteX1" fmla="*/ 2475478 w 2985578"/>
                              <a:gd name="connsiteY1" fmla="*/ 0 h 2730704"/>
                              <a:gd name="connsiteX2" fmla="*/ 2982662 w 2985578"/>
                              <a:gd name="connsiteY2" fmla="*/ 661431 h 2730704"/>
                              <a:gd name="connsiteX3" fmla="*/ 2985578 w 2985578"/>
                              <a:gd name="connsiteY3" fmla="*/ 1973011 h 2730704"/>
                              <a:gd name="connsiteX4" fmla="*/ 2397602 w 2985578"/>
                              <a:gd name="connsiteY4" fmla="*/ 1976402 h 2730704"/>
                              <a:gd name="connsiteX5" fmla="*/ 2395215 w 2985578"/>
                              <a:gd name="connsiteY5" fmla="*/ 847718 h 2730704"/>
                              <a:gd name="connsiteX6" fmla="*/ 2285991 w 2985578"/>
                              <a:gd name="connsiteY6" fmla="*/ 835570 h 2730704"/>
                              <a:gd name="connsiteX7" fmla="*/ 2286744 w 2985578"/>
                              <a:gd name="connsiteY7" fmla="*/ 2610379 h 2730704"/>
                              <a:gd name="connsiteX8" fmla="*/ 2125868 w 2985578"/>
                              <a:gd name="connsiteY8" fmla="*/ 2730206 h 2730704"/>
                              <a:gd name="connsiteX9" fmla="*/ 856174 w 2985578"/>
                              <a:gd name="connsiteY9" fmla="*/ 2730206 h 2730704"/>
                              <a:gd name="connsiteX10" fmla="*/ 701071 w 2985578"/>
                              <a:gd name="connsiteY10" fmla="*/ 2598230 h 2730704"/>
                              <a:gd name="connsiteX11" fmla="*/ 700303 w 2985578"/>
                              <a:gd name="connsiteY11" fmla="*/ 835042 h 2730704"/>
                              <a:gd name="connsiteX12" fmla="*/ 594699 w 2985578"/>
                              <a:gd name="connsiteY12" fmla="*/ 849557 h 2730704"/>
                              <a:gd name="connsiteX13" fmla="*/ 594699 w 2985578"/>
                              <a:gd name="connsiteY13" fmla="*/ 1996187 h 2730704"/>
                              <a:gd name="connsiteX14" fmla="*/ 2774 w 2985578"/>
                              <a:gd name="connsiteY14" fmla="*/ 1998412 h 2730704"/>
                              <a:gd name="connsiteX15" fmla="*/ 3229 w 2985578"/>
                              <a:gd name="connsiteY15" fmla="*/ 665059 h 2730704"/>
                              <a:gd name="connsiteX16" fmla="*/ 552560 w 2985578"/>
                              <a:gd name="connsiteY16" fmla="*/ 0 h 2730704"/>
                              <a:gd name="connsiteX0" fmla="*/ 552560 w 2985578"/>
                              <a:gd name="connsiteY0" fmla="*/ 0 h 2730704"/>
                              <a:gd name="connsiteX1" fmla="*/ 2475478 w 2985578"/>
                              <a:gd name="connsiteY1" fmla="*/ 0 h 2730704"/>
                              <a:gd name="connsiteX2" fmla="*/ 2982662 w 2985578"/>
                              <a:gd name="connsiteY2" fmla="*/ 661431 h 2730704"/>
                              <a:gd name="connsiteX3" fmla="*/ 2985578 w 2985578"/>
                              <a:gd name="connsiteY3" fmla="*/ 1973011 h 2730704"/>
                              <a:gd name="connsiteX4" fmla="*/ 2397602 w 2985578"/>
                              <a:gd name="connsiteY4" fmla="*/ 1976402 h 2730704"/>
                              <a:gd name="connsiteX5" fmla="*/ 2395215 w 2985578"/>
                              <a:gd name="connsiteY5" fmla="*/ 847718 h 2730704"/>
                              <a:gd name="connsiteX6" fmla="*/ 2285991 w 2985578"/>
                              <a:gd name="connsiteY6" fmla="*/ 835570 h 2730704"/>
                              <a:gd name="connsiteX7" fmla="*/ 2286744 w 2985578"/>
                              <a:gd name="connsiteY7" fmla="*/ 2610379 h 2730704"/>
                              <a:gd name="connsiteX8" fmla="*/ 2125868 w 2985578"/>
                              <a:gd name="connsiteY8" fmla="*/ 2730206 h 2730704"/>
                              <a:gd name="connsiteX9" fmla="*/ 856174 w 2985578"/>
                              <a:gd name="connsiteY9" fmla="*/ 2730206 h 2730704"/>
                              <a:gd name="connsiteX10" fmla="*/ 701071 w 2985578"/>
                              <a:gd name="connsiteY10" fmla="*/ 2598230 h 2730704"/>
                              <a:gd name="connsiteX11" fmla="*/ 700303 w 2985578"/>
                              <a:gd name="connsiteY11" fmla="*/ 835042 h 2730704"/>
                              <a:gd name="connsiteX12" fmla="*/ 594699 w 2985578"/>
                              <a:gd name="connsiteY12" fmla="*/ 849557 h 2730704"/>
                              <a:gd name="connsiteX13" fmla="*/ 594699 w 2985578"/>
                              <a:gd name="connsiteY13" fmla="*/ 1996187 h 2730704"/>
                              <a:gd name="connsiteX14" fmla="*/ 2774 w 2985578"/>
                              <a:gd name="connsiteY14" fmla="*/ 1998412 h 2730704"/>
                              <a:gd name="connsiteX15" fmla="*/ 3229 w 2985578"/>
                              <a:gd name="connsiteY15" fmla="*/ 665059 h 2730704"/>
                              <a:gd name="connsiteX16" fmla="*/ 552560 w 2985578"/>
                              <a:gd name="connsiteY16" fmla="*/ 0 h 2730704"/>
                              <a:gd name="connsiteX0" fmla="*/ 552560 w 2985578"/>
                              <a:gd name="connsiteY0" fmla="*/ 0 h 2730704"/>
                              <a:gd name="connsiteX1" fmla="*/ 2475478 w 2985578"/>
                              <a:gd name="connsiteY1" fmla="*/ 0 h 2730704"/>
                              <a:gd name="connsiteX2" fmla="*/ 2982662 w 2985578"/>
                              <a:gd name="connsiteY2" fmla="*/ 661431 h 2730704"/>
                              <a:gd name="connsiteX3" fmla="*/ 2985578 w 2985578"/>
                              <a:gd name="connsiteY3" fmla="*/ 1973011 h 2730704"/>
                              <a:gd name="connsiteX4" fmla="*/ 2397602 w 2985578"/>
                              <a:gd name="connsiteY4" fmla="*/ 1976402 h 2730704"/>
                              <a:gd name="connsiteX5" fmla="*/ 2395215 w 2985578"/>
                              <a:gd name="connsiteY5" fmla="*/ 847718 h 2730704"/>
                              <a:gd name="connsiteX6" fmla="*/ 2285991 w 2985578"/>
                              <a:gd name="connsiteY6" fmla="*/ 835570 h 2730704"/>
                              <a:gd name="connsiteX7" fmla="*/ 2286744 w 2985578"/>
                              <a:gd name="connsiteY7" fmla="*/ 2610379 h 2730704"/>
                              <a:gd name="connsiteX8" fmla="*/ 2125868 w 2985578"/>
                              <a:gd name="connsiteY8" fmla="*/ 2730206 h 2730704"/>
                              <a:gd name="connsiteX9" fmla="*/ 856174 w 2985578"/>
                              <a:gd name="connsiteY9" fmla="*/ 2730206 h 2730704"/>
                              <a:gd name="connsiteX10" fmla="*/ 701071 w 2985578"/>
                              <a:gd name="connsiteY10" fmla="*/ 2598230 h 2730704"/>
                              <a:gd name="connsiteX11" fmla="*/ 700303 w 2985578"/>
                              <a:gd name="connsiteY11" fmla="*/ 835042 h 2730704"/>
                              <a:gd name="connsiteX12" fmla="*/ 594699 w 2985578"/>
                              <a:gd name="connsiteY12" fmla="*/ 849557 h 2730704"/>
                              <a:gd name="connsiteX13" fmla="*/ 594699 w 2985578"/>
                              <a:gd name="connsiteY13" fmla="*/ 1996187 h 2730704"/>
                              <a:gd name="connsiteX14" fmla="*/ 2774 w 2985578"/>
                              <a:gd name="connsiteY14" fmla="*/ 1998412 h 2730704"/>
                              <a:gd name="connsiteX15" fmla="*/ 3229 w 2985578"/>
                              <a:gd name="connsiteY15" fmla="*/ 665059 h 2730704"/>
                              <a:gd name="connsiteX16" fmla="*/ 552560 w 2985578"/>
                              <a:gd name="connsiteY16" fmla="*/ 0 h 2730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85578" h="2730704">
                                <a:moveTo>
                                  <a:pt x="552560" y="0"/>
                                </a:moveTo>
                                <a:lnTo>
                                  <a:pt x="2475478" y="0"/>
                                </a:lnTo>
                                <a:cubicBezTo>
                                  <a:pt x="2794552" y="56326"/>
                                  <a:pt x="2985202" y="399528"/>
                                  <a:pt x="2982662" y="661431"/>
                                </a:cubicBezTo>
                                <a:cubicBezTo>
                                  <a:pt x="2984671" y="987125"/>
                                  <a:pt x="2984974" y="1506851"/>
                                  <a:pt x="2985578" y="1973011"/>
                                </a:cubicBezTo>
                                <a:cubicBezTo>
                                  <a:pt x="2968585" y="2276508"/>
                                  <a:pt x="2491282" y="2368054"/>
                                  <a:pt x="2397602" y="1976402"/>
                                </a:cubicBezTo>
                                <a:cubicBezTo>
                                  <a:pt x="2397328" y="1581652"/>
                                  <a:pt x="2398744" y="1121949"/>
                                  <a:pt x="2395215" y="847718"/>
                                </a:cubicBezTo>
                                <a:cubicBezTo>
                                  <a:pt x="2372375" y="729542"/>
                                  <a:pt x="2302169" y="750498"/>
                                  <a:pt x="2285991" y="835570"/>
                                </a:cubicBezTo>
                                <a:cubicBezTo>
                                  <a:pt x="2285325" y="1072634"/>
                                  <a:pt x="2287932" y="1974859"/>
                                  <a:pt x="2286744" y="2610379"/>
                                </a:cubicBezTo>
                                <a:cubicBezTo>
                                  <a:pt x="2286681" y="2674140"/>
                                  <a:pt x="2216945" y="2730892"/>
                                  <a:pt x="2125868" y="2730206"/>
                                </a:cubicBezTo>
                                <a:lnTo>
                                  <a:pt x="856174" y="2730206"/>
                                </a:lnTo>
                                <a:cubicBezTo>
                                  <a:pt x="787634" y="2737129"/>
                                  <a:pt x="707311" y="2670803"/>
                                  <a:pt x="701071" y="2598230"/>
                                </a:cubicBezTo>
                                <a:cubicBezTo>
                                  <a:pt x="700861" y="1986294"/>
                                  <a:pt x="699765" y="1151540"/>
                                  <a:pt x="700303" y="835042"/>
                                </a:cubicBezTo>
                                <a:cubicBezTo>
                                  <a:pt x="703973" y="787854"/>
                                  <a:pt x="630422" y="695318"/>
                                  <a:pt x="594699" y="849557"/>
                                </a:cubicBezTo>
                                <a:lnTo>
                                  <a:pt x="594699" y="1996187"/>
                                </a:lnTo>
                                <a:cubicBezTo>
                                  <a:pt x="511222" y="2381421"/>
                                  <a:pt x="31804" y="2267438"/>
                                  <a:pt x="2774" y="1998412"/>
                                </a:cubicBezTo>
                                <a:cubicBezTo>
                                  <a:pt x="-2927" y="1548109"/>
                                  <a:pt x="1673" y="1108105"/>
                                  <a:pt x="3229" y="665059"/>
                                </a:cubicBezTo>
                                <a:cubicBezTo>
                                  <a:pt x="53394" y="272981"/>
                                  <a:pt x="299307" y="18837"/>
                                  <a:pt x="55256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smtClean="0">
                                <a:solidFill>
                                  <a:prstClr val="white"/>
                                </a:solidFill>
                                <a:latin typeface="Arial" panose="020B0604020202020204" pitchFamily="34" charset="0"/>
                                <a:cs typeface="Arial" panose="020B0604020202020204" pitchFamily="34" charset="0"/>
                              </a:rPr>
                              <a:t>             </a:t>
                            </a:r>
                            <a:endParaRPr lang="en-US" dirty="0">
                              <a:solidFill>
                                <a:prstClr val="white"/>
                              </a:solidFill>
                              <a:latin typeface="Arial" panose="020B0604020202020204" pitchFamily="34" charset="0"/>
                              <a:cs typeface="Arial" panose="020B0604020202020204" pitchFamily="34" charset="0"/>
                            </a:endParaRPr>
                          </a:p>
                        </p:txBody>
                      </p:sp>
                    </p:grpSp>
                    <p:grpSp>
                      <p:nvGrpSpPr>
                        <p:cNvPr id="406" name="Group 405"/>
                        <p:cNvGrpSpPr/>
                        <p:nvPr/>
                      </p:nvGrpSpPr>
                      <p:grpSpPr>
                        <a:xfrm flipH="1">
                          <a:off x="1267760" y="3561754"/>
                          <a:ext cx="1347681" cy="2588411"/>
                          <a:chOff x="6051653" y="2224634"/>
                          <a:chExt cx="1625657" cy="3122298"/>
                        </a:xfrm>
                        <a:grpFill/>
                      </p:grpSpPr>
                      <p:sp>
                        <p:nvSpPr>
                          <p:cNvPr id="410" name="Oval 409"/>
                          <p:cNvSpPr/>
                          <p:nvPr/>
                        </p:nvSpPr>
                        <p:spPr>
                          <a:xfrm>
                            <a:off x="6078336" y="2224634"/>
                            <a:ext cx="1083362" cy="1083352"/>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smtClean="0">
                                <a:solidFill>
                                  <a:prstClr val="white"/>
                                </a:solidFill>
                                <a:latin typeface="Arial" panose="020B0604020202020204" pitchFamily="34" charset="0"/>
                                <a:cs typeface="Arial" panose="020B0604020202020204" pitchFamily="34" charset="0"/>
                              </a:rPr>
                              <a:t>             </a:t>
                            </a:r>
                            <a:endParaRPr lang="en-US" dirty="0">
                              <a:solidFill>
                                <a:prstClr val="white"/>
                              </a:solidFill>
                              <a:latin typeface="Arial" panose="020B0604020202020204" pitchFamily="34" charset="0"/>
                              <a:cs typeface="Arial" panose="020B0604020202020204" pitchFamily="34" charset="0"/>
                            </a:endParaRPr>
                          </a:p>
                        </p:txBody>
                      </p:sp>
                      <p:sp>
                        <p:nvSpPr>
                          <p:cNvPr id="411" name="Freeform 410"/>
                          <p:cNvSpPr/>
                          <p:nvPr/>
                        </p:nvSpPr>
                        <p:spPr>
                          <a:xfrm>
                            <a:off x="6051653" y="3412916"/>
                            <a:ext cx="1625657" cy="1934016"/>
                          </a:xfrm>
                          <a:custGeom>
                            <a:avLst/>
                            <a:gdLst>
                              <a:gd name="connsiteX0" fmla="*/ 407123 w 2100499"/>
                              <a:gd name="connsiteY0" fmla="*/ 1381071 h 1934061"/>
                              <a:gd name="connsiteX1" fmla="*/ 407123 w 2100499"/>
                              <a:gd name="connsiteY1" fmla="*/ 1413830 h 1934061"/>
                              <a:gd name="connsiteX2" fmla="*/ 9375 w 2100499"/>
                              <a:gd name="connsiteY2" fmla="*/ 1481235 h 1934061"/>
                              <a:gd name="connsiteX3" fmla="*/ 0 w 2100499"/>
                              <a:gd name="connsiteY3" fmla="*/ 1452520 h 1934061"/>
                              <a:gd name="connsiteX4" fmla="*/ 32386 w 2100499"/>
                              <a:gd name="connsiteY4" fmla="*/ 1471408 h 1934061"/>
                              <a:gd name="connsiteX5" fmla="*/ 382644 w 2100499"/>
                              <a:gd name="connsiteY5" fmla="*/ 1414070 h 1934061"/>
                              <a:gd name="connsiteX6" fmla="*/ 472207 w 2100499"/>
                              <a:gd name="connsiteY6" fmla="*/ 0 h 1934061"/>
                              <a:gd name="connsiteX7" fmla="*/ 1739213 w 2100499"/>
                              <a:gd name="connsiteY7" fmla="*/ 0 h 1934061"/>
                              <a:gd name="connsiteX8" fmla="*/ 2098434 w 2100499"/>
                              <a:gd name="connsiteY8" fmla="*/ 468469 h 1934061"/>
                              <a:gd name="connsiteX9" fmla="*/ 2100499 w 2100499"/>
                              <a:gd name="connsiteY9" fmla="*/ 1397415 h 1934061"/>
                              <a:gd name="connsiteX10" fmla="*/ 1684056 w 2100499"/>
                              <a:gd name="connsiteY10" fmla="*/ 1399817 h 1934061"/>
                              <a:gd name="connsiteX11" fmla="*/ 1682366 w 2100499"/>
                              <a:gd name="connsiteY11" fmla="*/ 600409 h 1934061"/>
                              <a:gd name="connsiteX12" fmla="*/ 1605006 w 2100499"/>
                              <a:gd name="connsiteY12" fmla="*/ 591805 h 1934061"/>
                              <a:gd name="connsiteX13" fmla="*/ 1605539 w 2100499"/>
                              <a:gd name="connsiteY13" fmla="*/ 1848840 h 1934061"/>
                              <a:gd name="connsiteX14" fmla="*/ 1491597 w 2100499"/>
                              <a:gd name="connsiteY14" fmla="*/ 1933709 h 1934061"/>
                              <a:gd name="connsiteX15" fmla="*/ 592316 w 2100499"/>
                              <a:gd name="connsiteY15" fmla="*/ 1933709 h 1934061"/>
                              <a:gd name="connsiteX16" fmla="*/ 482462 w 2100499"/>
                              <a:gd name="connsiteY16" fmla="*/ 1840235 h 1934061"/>
                              <a:gd name="connsiteX17" fmla="*/ 481918 w 2100499"/>
                              <a:gd name="connsiteY17" fmla="*/ 591431 h 1934061"/>
                              <a:gd name="connsiteX18" fmla="*/ 474886 w 2100499"/>
                              <a:gd name="connsiteY18" fmla="*/ 563576 h 1934061"/>
                              <a:gd name="connsiteX19" fmla="*/ 473585 w 2100499"/>
                              <a:gd name="connsiteY19" fmla="*/ 562235 h 1934061"/>
                              <a:gd name="connsiteX20" fmla="*/ 473440 w 2100499"/>
                              <a:gd name="connsiteY20" fmla="*/ 460406 h 1934061"/>
                              <a:gd name="connsiteX21" fmla="*/ 472620 w 2100499"/>
                              <a:gd name="connsiteY21" fmla="*/ 111556 h 1934061"/>
                              <a:gd name="connsiteX0" fmla="*/ 407123 w 2100499"/>
                              <a:gd name="connsiteY0" fmla="*/ 1381071 h 1934061"/>
                              <a:gd name="connsiteX1" fmla="*/ 407123 w 2100499"/>
                              <a:gd name="connsiteY1" fmla="*/ 1413830 h 1934061"/>
                              <a:gd name="connsiteX2" fmla="*/ 9375 w 2100499"/>
                              <a:gd name="connsiteY2" fmla="*/ 1481235 h 1934061"/>
                              <a:gd name="connsiteX3" fmla="*/ 0 w 2100499"/>
                              <a:gd name="connsiteY3" fmla="*/ 1452520 h 1934061"/>
                              <a:gd name="connsiteX4" fmla="*/ 382644 w 2100499"/>
                              <a:gd name="connsiteY4" fmla="*/ 1414070 h 1934061"/>
                              <a:gd name="connsiteX5" fmla="*/ 407123 w 2100499"/>
                              <a:gd name="connsiteY5" fmla="*/ 1381071 h 1934061"/>
                              <a:gd name="connsiteX6" fmla="*/ 472207 w 2100499"/>
                              <a:gd name="connsiteY6" fmla="*/ 0 h 1934061"/>
                              <a:gd name="connsiteX7" fmla="*/ 1739213 w 2100499"/>
                              <a:gd name="connsiteY7" fmla="*/ 0 h 1934061"/>
                              <a:gd name="connsiteX8" fmla="*/ 2098434 w 2100499"/>
                              <a:gd name="connsiteY8" fmla="*/ 468469 h 1934061"/>
                              <a:gd name="connsiteX9" fmla="*/ 2100499 w 2100499"/>
                              <a:gd name="connsiteY9" fmla="*/ 1397415 h 1934061"/>
                              <a:gd name="connsiteX10" fmla="*/ 1684056 w 2100499"/>
                              <a:gd name="connsiteY10" fmla="*/ 1399817 h 1934061"/>
                              <a:gd name="connsiteX11" fmla="*/ 1682366 w 2100499"/>
                              <a:gd name="connsiteY11" fmla="*/ 600409 h 1934061"/>
                              <a:gd name="connsiteX12" fmla="*/ 1605006 w 2100499"/>
                              <a:gd name="connsiteY12" fmla="*/ 591805 h 1934061"/>
                              <a:gd name="connsiteX13" fmla="*/ 1605539 w 2100499"/>
                              <a:gd name="connsiteY13" fmla="*/ 1848840 h 1934061"/>
                              <a:gd name="connsiteX14" fmla="*/ 1491597 w 2100499"/>
                              <a:gd name="connsiteY14" fmla="*/ 1933709 h 1934061"/>
                              <a:gd name="connsiteX15" fmla="*/ 592316 w 2100499"/>
                              <a:gd name="connsiteY15" fmla="*/ 1933709 h 1934061"/>
                              <a:gd name="connsiteX16" fmla="*/ 482462 w 2100499"/>
                              <a:gd name="connsiteY16" fmla="*/ 1840235 h 1934061"/>
                              <a:gd name="connsiteX17" fmla="*/ 481918 w 2100499"/>
                              <a:gd name="connsiteY17" fmla="*/ 591431 h 1934061"/>
                              <a:gd name="connsiteX18" fmla="*/ 474886 w 2100499"/>
                              <a:gd name="connsiteY18" fmla="*/ 563576 h 1934061"/>
                              <a:gd name="connsiteX19" fmla="*/ 473585 w 2100499"/>
                              <a:gd name="connsiteY19" fmla="*/ 562235 h 1934061"/>
                              <a:gd name="connsiteX20" fmla="*/ 473440 w 2100499"/>
                              <a:gd name="connsiteY20" fmla="*/ 460406 h 1934061"/>
                              <a:gd name="connsiteX21" fmla="*/ 472620 w 2100499"/>
                              <a:gd name="connsiteY21" fmla="*/ 111556 h 1934061"/>
                              <a:gd name="connsiteX22" fmla="*/ 472207 w 2100499"/>
                              <a:gd name="connsiteY22" fmla="*/ 0 h 1934061"/>
                              <a:gd name="connsiteX0" fmla="*/ 397748 w 2091124"/>
                              <a:gd name="connsiteY0" fmla="*/ 1381071 h 1934061"/>
                              <a:gd name="connsiteX1" fmla="*/ 397748 w 2091124"/>
                              <a:gd name="connsiteY1" fmla="*/ 1413830 h 1934061"/>
                              <a:gd name="connsiteX2" fmla="*/ 0 w 2091124"/>
                              <a:gd name="connsiteY2" fmla="*/ 1481235 h 1934061"/>
                              <a:gd name="connsiteX3" fmla="*/ 373269 w 2091124"/>
                              <a:gd name="connsiteY3" fmla="*/ 1414070 h 1934061"/>
                              <a:gd name="connsiteX4" fmla="*/ 397748 w 2091124"/>
                              <a:gd name="connsiteY4" fmla="*/ 1381071 h 1934061"/>
                              <a:gd name="connsiteX5" fmla="*/ 462832 w 2091124"/>
                              <a:gd name="connsiteY5" fmla="*/ 0 h 1934061"/>
                              <a:gd name="connsiteX6" fmla="*/ 1729838 w 2091124"/>
                              <a:gd name="connsiteY6" fmla="*/ 0 h 1934061"/>
                              <a:gd name="connsiteX7" fmla="*/ 2089059 w 2091124"/>
                              <a:gd name="connsiteY7" fmla="*/ 468469 h 1934061"/>
                              <a:gd name="connsiteX8" fmla="*/ 2091124 w 2091124"/>
                              <a:gd name="connsiteY8" fmla="*/ 1397415 h 1934061"/>
                              <a:gd name="connsiteX9" fmla="*/ 1674681 w 2091124"/>
                              <a:gd name="connsiteY9" fmla="*/ 1399817 h 1934061"/>
                              <a:gd name="connsiteX10" fmla="*/ 1672991 w 2091124"/>
                              <a:gd name="connsiteY10" fmla="*/ 600409 h 1934061"/>
                              <a:gd name="connsiteX11" fmla="*/ 1595631 w 2091124"/>
                              <a:gd name="connsiteY11" fmla="*/ 591805 h 1934061"/>
                              <a:gd name="connsiteX12" fmla="*/ 1596164 w 2091124"/>
                              <a:gd name="connsiteY12" fmla="*/ 1848840 h 1934061"/>
                              <a:gd name="connsiteX13" fmla="*/ 1482222 w 2091124"/>
                              <a:gd name="connsiteY13" fmla="*/ 1933709 h 1934061"/>
                              <a:gd name="connsiteX14" fmla="*/ 582941 w 2091124"/>
                              <a:gd name="connsiteY14" fmla="*/ 1933709 h 1934061"/>
                              <a:gd name="connsiteX15" fmla="*/ 473087 w 2091124"/>
                              <a:gd name="connsiteY15" fmla="*/ 1840235 h 1934061"/>
                              <a:gd name="connsiteX16" fmla="*/ 472543 w 2091124"/>
                              <a:gd name="connsiteY16" fmla="*/ 591431 h 1934061"/>
                              <a:gd name="connsiteX17" fmla="*/ 465511 w 2091124"/>
                              <a:gd name="connsiteY17" fmla="*/ 563576 h 1934061"/>
                              <a:gd name="connsiteX18" fmla="*/ 464210 w 2091124"/>
                              <a:gd name="connsiteY18" fmla="*/ 562235 h 1934061"/>
                              <a:gd name="connsiteX19" fmla="*/ 464065 w 2091124"/>
                              <a:gd name="connsiteY19" fmla="*/ 460406 h 1934061"/>
                              <a:gd name="connsiteX20" fmla="*/ 463245 w 2091124"/>
                              <a:gd name="connsiteY20" fmla="*/ 111556 h 1934061"/>
                              <a:gd name="connsiteX21" fmla="*/ 462832 w 2091124"/>
                              <a:gd name="connsiteY21" fmla="*/ 0 h 1934061"/>
                              <a:gd name="connsiteX0" fmla="*/ 24479 w 1717855"/>
                              <a:gd name="connsiteY0" fmla="*/ 1381071 h 1934061"/>
                              <a:gd name="connsiteX1" fmla="*/ 24479 w 1717855"/>
                              <a:gd name="connsiteY1" fmla="*/ 1413830 h 1934061"/>
                              <a:gd name="connsiteX2" fmla="*/ 0 w 1717855"/>
                              <a:gd name="connsiteY2" fmla="*/ 1414070 h 1934061"/>
                              <a:gd name="connsiteX3" fmla="*/ 24479 w 1717855"/>
                              <a:gd name="connsiteY3" fmla="*/ 1381071 h 1934061"/>
                              <a:gd name="connsiteX4" fmla="*/ 89563 w 1717855"/>
                              <a:gd name="connsiteY4" fmla="*/ 0 h 1934061"/>
                              <a:gd name="connsiteX5" fmla="*/ 1356569 w 1717855"/>
                              <a:gd name="connsiteY5" fmla="*/ 0 h 1934061"/>
                              <a:gd name="connsiteX6" fmla="*/ 1715790 w 1717855"/>
                              <a:gd name="connsiteY6" fmla="*/ 468469 h 1934061"/>
                              <a:gd name="connsiteX7" fmla="*/ 1717855 w 1717855"/>
                              <a:gd name="connsiteY7" fmla="*/ 1397415 h 1934061"/>
                              <a:gd name="connsiteX8" fmla="*/ 1301412 w 1717855"/>
                              <a:gd name="connsiteY8" fmla="*/ 1399817 h 1934061"/>
                              <a:gd name="connsiteX9" fmla="*/ 1299722 w 1717855"/>
                              <a:gd name="connsiteY9" fmla="*/ 600409 h 1934061"/>
                              <a:gd name="connsiteX10" fmla="*/ 1222362 w 1717855"/>
                              <a:gd name="connsiteY10" fmla="*/ 591805 h 1934061"/>
                              <a:gd name="connsiteX11" fmla="*/ 1222895 w 1717855"/>
                              <a:gd name="connsiteY11" fmla="*/ 1848840 h 1934061"/>
                              <a:gd name="connsiteX12" fmla="*/ 1108953 w 1717855"/>
                              <a:gd name="connsiteY12" fmla="*/ 1933709 h 1934061"/>
                              <a:gd name="connsiteX13" fmla="*/ 209672 w 1717855"/>
                              <a:gd name="connsiteY13" fmla="*/ 1933709 h 1934061"/>
                              <a:gd name="connsiteX14" fmla="*/ 99818 w 1717855"/>
                              <a:gd name="connsiteY14" fmla="*/ 1840235 h 1934061"/>
                              <a:gd name="connsiteX15" fmla="*/ 99274 w 1717855"/>
                              <a:gd name="connsiteY15" fmla="*/ 591431 h 1934061"/>
                              <a:gd name="connsiteX16" fmla="*/ 92242 w 1717855"/>
                              <a:gd name="connsiteY16" fmla="*/ 563576 h 1934061"/>
                              <a:gd name="connsiteX17" fmla="*/ 90941 w 1717855"/>
                              <a:gd name="connsiteY17" fmla="*/ 562235 h 1934061"/>
                              <a:gd name="connsiteX18" fmla="*/ 90796 w 1717855"/>
                              <a:gd name="connsiteY18" fmla="*/ 460406 h 1934061"/>
                              <a:gd name="connsiteX19" fmla="*/ 89976 w 1717855"/>
                              <a:gd name="connsiteY19" fmla="*/ 111556 h 1934061"/>
                              <a:gd name="connsiteX20" fmla="*/ 89563 w 1717855"/>
                              <a:gd name="connsiteY20" fmla="*/ 0 h 1934061"/>
                              <a:gd name="connsiteX0" fmla="*/ 0 w 1717855"/>
                              <a:gd name="connsiteY0" fmla="*/ 1414070 h 1934061"/>
                              <a:gd name="connsiteX1" fmla="*/ 24479 w 1717855"/>
                              <a:gd name="connsiteY1" fmla="*/ 1413830 h 1934061"/>
                              <a:gd name="connsiteX2" fmla="*/ 0 w 1717855"/>
                              <a:gd name="connsiteY2" fmla="*/ 1414070 h 1934061"/>
                              <a:gd name="connsiteX3" fmla="*/ 89563 w 1717855"/>
                              <a:gd name="connsiteY3" fmla="*/ 0 h 1934061"/>
                              <a:gd name="connsiteX4" fmla="*/ 1356569 w 1717855"/>
                              <a:gd name="connsiteY4" fmla="*/ 0 h 1934061"/>
                              <a:gd name="connsiteX5" fmla="*/ 1715790 w 1717855"/>
                              <a:gd name="connsiteY5" fmla="*/ 468469 h 1934061"/>
                              <a:gd name="connsiteX6" fmla="*/ 1717855 w 1717855"/>
                              <a:gd name="connsiteY6" fmla="*/ 1397415 h 1934061"/>
                              <a:gd name="connsiteX7" fmla="*/ 1301412 w 1717855"/>
                              <a:gd name="connsiteY7" fmla="*/ 1399817 h 1934061"/>
                              <a:gd name="connsiteX8" fmla="*/ 1299722 w 1717855"/>
                              <a:gd name="connsiteY8" fmla="*/ 600409 h 1934061"/>
                              <a:gd name="connsiteX9" fmla="*/ 1222362 w 1717855"/>
                              <a:gd name="connsiteY9" fmla="*/ 591805 h 1934061"/>
                              <a:gd name="connsiteX10" fmla="*/ 1222895 w 1717855"/>
                              <a:gd name="connsiteY10" fmla="*/ 1848840 h 1934061"/>
                              <a:gd name="connsiteX11" fmla="*/ 1108953 w 1717855"/>
                              <a:gd name="connsiteY11" fmla="*/ 1933709 h 1934061"/>
                              <a:gd name="connsiteX12" fmla="*/ 209672 w 1717855"/>
                              <a:gd name="connsiteY12" fmla="*/ 1933709 h 1934061"/>
                              <a:gd name="connsiteX13" fmla="*/ 99818 w 1717855"/>
                              <a:gd name="connsiteY13" fmla="*/ 1840235 h 1934061"/>
                              <a:gd name="connsiteX14" fmla="*/ 99274 w 1717855"/>
                              <a:gd name="connsiteY14" fmla="*/ 591431 h 1934061"/>
                              <a:gd name="connsiteX15" fmla="*/ 92242 w 1717855"/>
                              <a:gd name="connsiteY15" fmla="*/ 563576 h 1934061"/>
                              <a:gd name="connsiteX16" fmla="*/ 90941 w 1717855"/>
                              <a:gd name="connsiteY16" fmla="*/ 562235 h 1934061"/>
                              <a:gd name="connsiteX17" fmla="*/ 90796 w 1717855"/>
                              <a:gd name="connsiteY17" fmla="*/ 460406 h 1934061"/>
                              <a:gd name="connsiteX18" fmla="*/ 89976 w 1717855"/>
                              <a:gd name="connsiteY18" fmla="*/ 111556 h 1934061"/>
                              <a:gd name="connsiteX19" fmla="*/ 89563 w 1717855"/>
                              <a:gd name="connsiteY19" fmla="*/ 0 h 1934061"/>
                              <a:gd name="connsiteX0" fmla="*/ 0 w 1628292"/>
                              <a:gd name="connsiteY0" fmla="*/ 0 h 1934061"/>
                              <a:gd name="connsiteX1" fmla="*/ 1267006 w 1628292"/>
                              <a:gd name="connsiteY1" fmla="*/ 0 h 1934061"/>
                              <a:gd name="connsiteX2" fmla="*/ 1626227 w 1628292"/>
                              <a:gd name="connsiteY2" fmla="*/ 468469 h 1934061"/>
                              <a:gd name="connsiteX3" fmla="*/ 1628292 w 1628292"/>
                              <a:gd name="connsiteY3" fmla="*/ 1397415 h 1934061"/>
                              <a:gd name="connsiteX4" fmla="*/ 1211849 w 1628292"/>
                              <a:gd name="connsiteY4" fmla="*/ 1399817 h 1934061"/>
                              <a:gd name="connsiteX5" fmla="*/ 1210159 w 1628292"/>
                              <a:gd name="connsiteY5" fmla="*/ 600409 h 1934061"/>
                              <a:gd name="connsiteX6" fmla="*/ 1132799 w 1628292"/>
                              <a:gd name="connsiteY6" fmla="*/ 591805 h 1934061"/>
                              <a:gd name="connsiteX7" fmla="*/ 1133332 w 1628292"/>
                              <a:gd name="connsiteY7" fmla="*/ 1848840 h 1934061"/>
                              <a:gd name="connsiteX8" fmla="*/ 1019390 w 1628292"/>
                              <a:gd name="connsiteY8" fmla="*/ 1933709 h 1934061"/>
                              <a:gd name="connsiteX9" fmla="*/ 120109 w 1628292"/>
                              <a:gd name="connsiteY9" fmla="*/ 1933709 h 1934061"/>
                              <a:gd name="connsiteX10" fmla="*/ 10255 w 1628292"/>
                              <a:gd name="connsiteY10" fmla="*/ 1840235 h 1934061"/>
                              <a:gd name="connsiteX11" fmla="*/ 9711 w 1628292"/>
                              <a:gd name="connsiteY11" fmla="*/ 591431 h 1934061"/>
                              <a:gd name="connsiteX12" fmla="*/ 2679 w 1628292"/>
                              <a:gd name="connsiteY12" fmla="*/ 563576 h 1934061"/>
                              <a:gd name="connsiteX13" fmla="*/ 1378 w 1628292"/>
                              <a:gd name="connsiteY13" fmla="*/ 562235 h 1934061"/>
                              <a:gd name="connsiteX14" fmla="*/ 1233 w 1628292"/>
                              <a:gd name="connsiteY14" fmla="*/ 460406 h 1934061"/>
                              <a:gd name="connsiteX15" fmla="*/ 413 w 1628292"/>
                              <a:gd name="connsiteY15" fmla="*/ 111556 h 1934061"/>
                              <a:gd name="connsiteX16" fmla="*/ 0 w 1628292"/>
                              <a:gd name="connsiteY16" fmla="*/ 0 h 1934061"/>
                              <a:gd name="connsiteX0" fmla="*/ 0 w 1628292"/>
                              <a:gd name="connsiteY0" fmla="*/ 0 h 1934061"/>
                              <a:gd name="connsiteX1" fmla="*/ 1267006 w 1628292"/>
                              <a:gd name="connsiteY1" fmla="*/ 0 h 1934061"/>
                              <a:gd name="connsiteX2" fmla="*/ 1626227 w 1628292"/>
                              <a:gd name="connsiteY2" fmla="*/ 468469 h 1934061"/>
                              <a:gd name="connsiteX3" fmla="*/ 1628292 w 1628292"/>
                              <a:gd name="connsiteY3" fmla="*/ 1397415 h 1934061"/>
                              <a:gd name="connsiteX4" fmla="*/ 1211849 w 1628292"/>
                              <a:gd name="connsiteY4" fmla="*/ 1399817 h 1934061"/>
                              <a:gd name="connsiteX5" fmla="*/ 1210159 w 1628292"/>
                              <a:gd name="connsiteY5" fmla="*/ 600409 h 1934061"/>
                              <a:gd name="connsiteX6" fmla="*/ 1132799 w 1628292"/>
                              <a:gd name="connsiteY6" fmla="*/ 591805 h 1934061"/>
                              <a:gd name="connsiteX7" fmla="*/ 1133332 w 1628292"/>
                              <a:gd name="connsiteY7" fmla="*/ 1848840 h 1934061"/>
                              <a:gd name="connsiteX8" fmla="*/ 1019390 w 1628292"/>
                              <a:gd name="connsiteY8" fmla="*/ 1933709 h 1934061"/>
                              <a:gd name="connsiteX9" fmla="*/ 120109 w 1628292"/>
                              <a:gd name="connsiteY9" fmla="*/ 1933709 h 1934061"/>
                              <a:gd name="connsiteX10" fmla="*/ 10255 w 1628292"/>
                              <a:gd name="connsiteY10" fmla="*/ 1840235 h 1934061"/>
                              <a:gd name="connsiteX11" fmla="*/ 9711 w 1628292"/>
                              <a:gd name="connsiteY11" fmla="*/ 591431 h 1934061"/>
                              <a:gd name="connsiteX12" fmla="*/ 2679 w 1628292"/>
                              <a:gd name="connsiteY12" fmla="*/ 563576 h 1934061"/>
                              <a:gd name="connsiteX13" fmla="*/ 1233 w 1628292"/>
                              <a:gd name="connsiteY13" fmla="*/ 460406 h 1934061"/>
                              <a:gd name="connsiteX14" fmla="*/ 413 w 1628292"/>
                              <a:gd name="connsiteY14" fmla="*/ 111556 h 1934061"/>
                              <a:gd name="connsiteX15" fmla="*/ 0 w 1628292"/>
                              <a:gd name="connsiteY15" fmla="*/ 0 h 1934061"/>
                              <a:gd name="connsiteX0" fmla="*/ 0 w 1628292"/>
                              <a:gd name="connsiteY0" fmla="*/ 0 h 1934061"/>
                              <a:gd name="connsiteX1" fmla="*/ 1267006 w 1628292"/>
                              <a:gd name="connsiteY1" fmla="*/ 0 h 1934061"/>
                              <a:gd name="connsiteX2" fmla="*/ 1626227 w 1628292"/>
                              <a:gd name="connsiteY2" fmla="*/ 468469 h 1934061"/>
                              <a:gd name="connsiteX3" fmla="*/ 1628292 w 1628292"/>
                              <a:gd name="connsiteY3" fmla="*/ 1397415 h 1934061"/>
                              <a:gd name="connsiteX4" fmla="*/ 1211849 w 1628292"/>
                              <a:gd name="connsiteY4" fmla="*/ 1399817 h 1934061"/>
                              <a:gd name="connsiteX5" fmla="*/ 1210159 w 1628292"/>
                              <a:gd name="connsiteY5" fmla="*/ 600409 h 1934061"/>
                              <a:gd name="connsiteX6" fmla="*/ 1132799 w 1628292"/>
                              <a:gd name="connsiteY6" fmla="*/ 591805 h 1934061"/>
                              <a:gd name="connsiteX7" fmla="*/ 1133332 w 1628292"/>
                              <a:gd name="connsiteY7" fmla="*/ 1848840 h 1934061"/>
                              <a:gd name="connsiteX8" fmla="*/ 1019390 w 1628292"/>
                              <a:gd name="connsiteY8" fmla="*/ 1933709 h 1934061"/>
                              <a:gd name="connsiteX9" fmla="*/ 120109 w 1628292"/>
                              <a:gd name="connsiteY9" fmla="*/ 1933709 h 1934061"/>
                              <a:gd name="connsiteX10" fmla="*/ 10255 w 1628292"/>
                              <a:gd name="connsiteY10" fmla="*/ 1840235 h 1934061"/>
                              <a:gd name="connsiteX11" fmla="*/ 9711 w 1628292"/>
                              <a:gd name="connsiteY11" fmla="*/ 591431 h 1934061"/>
                              <a:gd name="connsiteX12" fmla="*/ 1233 w 1628292"/>
                              <a:gd name="connsiteY12" fmla="*/ 460406 h 1934061"/>
                              <a:gd name="connsiteX13" fmla="*/ 413 w 1628292"/>
                              <a:gd name="connsiteY13" fmla="*/ 111556 h 1934061"/>
                              <a:gd name="connsiteX14" fmla="*/ 0 w 1628292"/>
                              <a:gd name="connsiteY14" fmla="*/ 0 h 1934061"/>
                              <a:gd name="connsiteX0" fmla="*/ 1126 w 1629418"/>
                              <a:gd name="connsiteY0" fmla="*/ 0 h 1934061"/>
                              <a:gd name="connsiteX1" fmla="*/ 1268132 w 1629418"/>
                              <a:gd name="connsiteY1" fmla="*/ 0 h 1934061"/>
                              <a:gd name="connsiteX2" fmla="*/ 1627353 w 1629418"/>
                              <a:gd name="connsiteY2" fmla="*/ 468469 h 1934061"/>
                              <a:gd name="connsiteX3" fmla="*/ 1629418 w 1629418"/>
                              <a:gd name="connsiteY3" fmla="*/ 1397415 h 1934061"/>
                              <a:gd name="connsiteX4" fmla="*/ 1212975 w 1629418"/>
                              <a:gd name="connsiteY4" fmla="*/ 1399817 h 1934061"/>
                              <a:gd name="connsiteX5" fmla="*/ 1211285 w 1629418"/>
                              <a:gd name="connsiteY5" fmla="*/ 600409 h 1934061"/>
                              <a:gd name="connsiteX6" fmla="*/ 1133925 w 1629418"/>
                              <a:gd name="connsiteY6" fmla="*/ 591805 h 1934061"/>
                              <a:gd name="connsiteX7" fmla="*/ 1134458 w 1629418"/>
                              <a:gd name="connsiteY7" fmla="*/ 1848840 h 1934061"/>
                              <a:gd name="connsiteX8" fmla="*/ 1020516 w 1629418"/>
                              <a:gd name="connsiteY8" fmla="*/ 1933709 h 1934061"/>
                              <a:gd name="connsiteX9" fmla="*/ 121235 w 1629418"/>
                              <a:gd name="connsiteY9" fmla="*/ 1933709 h 1934061"/>
                              <a:gd name="connsiteX10" fmla="*/ 11381 w 1629418"/>
                              <a:gd name="connsiteY10" fmla="*/ 1840235 h 1934061"/>
                              <a:gd name="connsiteX11" fmla="*/ 2359 w 1629418"/>
                              <a:gd name="connsiteY11" fmla="*/ 460406 h 1934061"/>
                              <a:gd name="connsiteX12" fmla="*/ 1539 w 1629418"/>
                              <a:gd name="connsiteY12" fmla="*/ 111556 h 1934061"/>
                              <a:gd name="connsiteX13" fmla="*/ 1126 w 1629418"/>
                              <a:gd name="connsiteY13" fmla="*/ 0 h 1934061"/>
                              <a:gd name="connsiteX0" fmla="*/ 1525 w 1629817"/>
                              <a:gd name="connsiteY0" fmla="*/ 0 h 1934061"/>
                              <a:gd name="connsiteX1" fmla="*/ 1268531 w 1629817"/>
                              <a:gd name="connsiteY1" fmla="*/ 0 h 1934061"/>
                              <a:gd name="connsiteX2" fmla="*/ 1627752 w 1629817"/>
                              <a:gd name="connsiteY2" fmla="*/ 468469 h 1934061"/>
                              <a:gd name="connsiteX3" fmla="*/ 1629817 w 1629817"/>
                              <a:gd name="connsiteY3" fmla="*/ 1397415 h 1934061"/>
                              <a:gd name="connsiteX4" fmla="*/ 1213374 w 1629817"/>
                              <a:gd name="connsiteY4" fmla="*/ 1399817 h 1934061"/>
                              <a:gd name="connsiteX5" fmla="*/ 1211684 w 1629817"/>
                              <a:gd name="connsiteY5" fmla="*/ 600409 h 1934061"/>
                              <a:gd name="connsiteX6" fmla="*/ 1134324 w 1629817"/>
                              <a:gd name="connsiteY6" fmla="*/ 591805 h 1934061"/>
                              <a:gd name="connsiteX7" fmla="*/ 1134857 w 1629817"/>
                              <a:gd name="connsiteY7" fmla="*/ 1848840 h 1934061"/>
                              <a:gd name="connsiteX8" fmla="*/ 1020915 w 1629817"/>
                              <a:gd name="connsiteY8" fmla="*/ 1933709 h 1934061"/>
                              <a:gd name="connsiteX9" fmla="*/ 121634 w 1629817"/>
                              <a:gd name="connsiteY9" fmla="*/ 1933709 h 1934061"/>
                              <a:gd name="connsiteX10" fmla="*/ 11780 w 1629817"/>
                              <a:gd name="connsiteY10" fmla="*/ 1840235 h 1934061"/>
                              <a:gd name="connsiteX11" fmla="*/ 1938 w 1629817"/>
                              <a:gd name="connsiteY11" fmla="*/ 111556 h 1934061"/>
                              <a:gd name="connsiteX12" fmla="*/ 1525 w 1629817"/>
                              <a:gd name="connsiteY12" fmla="*/ 0 h 1934061"/>
                              <a:gd name="connsiteX0" fmla="*/ 94898 w 1723190"/>
                              <a:gd name="connsiteY0" fmla="*/ 0 h 1934061"/>
                              <a:gd name="connsiteX1" fmla="*/ 1361904 w 1723190"/>
                              <a:gd name="connsiteY1" fmla="*/ 0 h 1934061"/>
                              <a:gd name="connsiteX2" fmla="*/ 1721125 w 1723190"/>
                              <a:gd name="connsiteY2" fmla="*/ 468469 h 1934061"/>
                              <a:gd name="connsiteX3" fmla="*/ 1723190 w 1723190"/>
                              <a:gd name="connsiteY3" fmla="*/ 1397415 h 1934061"/>
                              <a:gd name="connsiteX4" fmla="*/ 1306747 w 1723190"/>
                              <a:gd name="connsiteY4" fmla="*/ 1399817 h 1934061"/>
                              <a:gd name="connsiteX5" fmla="*/ 1305057 w 1723190"/>
                              <a:gd name="connsiteY5" fmla="*/ 600409 h 1934061"/>
                              <a:gd name="connsiteX6" fmla="*/ 1227697 w 1723190"/>
                              <a:gd name="connsiteY6" fmla="*/ 591805 h 1934061"/>
                              <a:gd name="connsiteX7" fmla="*/ 1228230 w 1723190"/>
                              <a:gd name="connsiteY7" fmla="*/ 1848840 h 1934061"/>
                              <a:gd name="connsiteX8" fmla="*/ 1114288 w 1723190"/>
                              <a:gd name="connsiteY8" fmla="*/ 1933709 h 1934061"/>
                              <a:gd name="connsiteX9" fmla="*/ 215007 w 1723190"/>
                              <a:gd name="connsiteY9" fmla="*/ 1933709 h 1934061"/>
                              <a:gd name="connsiteX10" fmla="*/ 105153 w 1723190"/>
                              <a:gd name="connsiteY10" fmla="*/ 1840235 h 1934061"/>
                              <a:gd name="connsiteX11" fmla="*/ 94898 w 1723190"/>
                              <a:gd name="connsiteY11" fmla="*/ 0 h 1934061"/>
                              <a:gd name="connsiteX0" fmla="*/ 161 w 1628453"/>
                              <a:gd name="connsiteY0" fmla="*/ 0 h 1934061"/>
                              <a:gd name="connsiteX1" fmla="*/ 1267167 w 1628453"/>
                              <a:gd name="connsiteY1" fmla="*/ 0 h 1934061"/>
                              <a:gd name="connsiteX2" fmla="*/ 1626388 w 1628453"/>
                              <a:gd name="connsiteY2" fmla="*/ 468469 h 1934061"/>
                              <a:gd name="connsiteX3" fmla="*/ 1628453 w 1628453"/>
                              <a:gd name="connsiteY3" fmla="*/ 1397415 h 1934061"/>
                              <a:gd name="connsiteX4" fmla="*/ 1212010 w 1628453"/>
                              <a:gd name="connsiteY4" fmla="*/ 1399817 h 1934061"/>
                              <a:gd name="connsiteX5" fmla="*/ 1210320 w 1628453"/>
                              <a:gd name="connsiteY5" fmla="*/ 600409 h 1934061"/>
                              <a:gd name="connsiteX6" fmla="*/ 1132960 w 1628453"/>
                              <a:gd name="connsiteY6" fmla="*/ 591805 h 1934061"/>
                              <a:gd name="connsiteX7" fmla="*/ 1133493 w 1628453"/>
                              <a:gd name="connsiteY7" fmla="*/ 1848840 h 1934061"/>
                              <a:gd name="connsiteX8" fmla="*/ 1019551 w 1628453"/>
                              <a:gd name="connsiteY8" fmla="*/ 1933709 h 1934061"/>
                              <a:gd name="connsiteX9" fmla="*/ 120270 w 1628453"/>
                              <a:gd name="connsiteY9" fmla="*/ 1933709 h 1934061"/>
                              <a:gd name="connsiteX10" fmla="*/ 10416 w 1628453"/>
                              <a:gd name="connsiteY10" fmla="*/ 1840235 h 1934061"/>
                              <a:gd name="connsiteX11" fmla="*/ 161 w 1628453"/>
                              <a:gd name="connsiteY11" fmla="*/ 0 h 1934061"/>
                              <a:gd name="connsiteX0" fmla="*/ 0 w 1628292"/>
                              <a:gd name="connsiteY0" fmla="*/ 0 h 1934061"/>
                              <a:gd name="connsiteX1" fmla="*/ 1267006 w 1628292"/>
                              <a:gd name="connsiteY1" fmla="*/ 0 h 1934061"/>
                              <a:gd name="connsiteX2" fmla="*/ 1626227 w 1628292"/>
                              <a:gd name="connsiteY2" fmla="*/ 468469 h 1934061"/>
                              <a:gd name="connsiteX3" fmla="*/ 1628292 w 1628292"/>
                              <a:gd name="connsiteY3" fmla="*/ 1397415 h 1934061"/>
                              <a:gd name="connsiteX4" fmla="*/ 1211849 w 1628292"/>
                              <a:gd name="connsiteY4" fmla="*/ 1399817 h 1934061"/>
                              <a:gd name="connsiteX5" fmla="*/ 1210159 w 1628292"/>
                              <a:gd name="connsiteY5" fmla="*/ 600409 h 1934061"/>
                              <a:gd name="connsiteX6" fmla="*/ 1132799 w 1628292"/>
                              <a:gd name="connsiteY6" fmla="*/ 591805 h 1934061"/>
                              <a:gd name="connsiteX7" fmla="*/ 1133332 w 1628292"/>
                              <a:gd name="connsiteY7" fmla="*/ 1848840 h 1934061"/>
                              <a:gd name="connsiteX8" fmla="*/ 1019390 w 1628292"/>
                              <a:gd name="connsiteY8" fmla="*/ 1933709 h 1934061"/>
                              <a:gd name="connsiteX9" fmla="*/ 120109 w 1628292"/>
                              <a:gd name="connsiteY9" fmla="*/ 1933709 h 1934061"/>
                              <a:gd name="connsiteX10" fmla="*/ 10255 w 1628292"/>
                              <a:gd name="connsiteY10" fmla="*/ 1840235 h 1934061"/>
                              <a:gd name="connsiteX11" fmla="*/ 0 w 1628292"/>
                              <a:gd name="connsiteY11" fmla="*/ 0 h 1934061"/>
                              <a:gd name="connsiteX0" fmla="*/ 0 w 1628292"/>
                              <a:gd name="connsiteY0" fmla="*/ 0 h 1934061"/>
                              <a:gd name="connsiteX1" fmla="*/ 1267006 w 1628292"/>
                              <a:gd name="connsiteY1" fmla="*/ 0 h 1934061"/>
                              <a:gd name="connsiteX2" fmla="*/ 1626227 w 1628292"/>
                              <a:gd name="connsiteY2" fmla="*/ 468469 h 1934061"/>
                              <a:gd name="connsiteX3" fmla="*/ 1628292 w 1628292"/>
                              <a:gd name="connsiteY3" fmla="*/ 1397415 h 1934061"/>
                              <a:gd name="connsiteX4" fmla="*/ 1211849 w 1628292"/>
                              <a:gd name="connsiteY4" fmla="*/ 1399817 h 1934061"/>
                              <a:gd name="connsiteX5" fmla="*/ 1210159 w 1628292"/>
                              <a:gd name="connsiteY5" fmla="*/ 600409 h 1934061"/>
                              <a:gd name="connsiteX6" fmla="*/ 1132799 w 1628292"/>
                              <a:gd name="connsiteY6" fmla="*/ 591805 h 1934061"/>
                              <a:gd name="connsiteX7" fmla="*/ 1133332 w 1628292"/>
                              <a:gd name="connsiteY7" fmla="*/ 1848840 h 1934061"/>
                              <a:gd name="connsiteX8" fmla="*/ 1019390 w 1628292"/>
                              <a:gd name="connsiteY8" fmla="*/ 1933709 h 1934061"/>
                              <a:gd name="connsiteX9" fmla="*/ 120109 w 1628292"/>
                              <a:gd name="connsiteY9" fmla="*/ 1933709 h 1934061"/>
                              <a:gd name="connsiteX10" fmla="*/ 10255 w 1628292"/>
                              <a:gd name="connsiteY10" fmla="*/ 1840235 h 1934061"/>
                              <a:gd name="connsiteX11" fmla="*/ 0 w 1628292"/>
                              <a:gd name="connsiteY11" fmla="*/ 0 h 1934061"/>
                              <a:gd name="connsiteX0" fmla="*/ 0 w 1624482"/>
                              <a:gd name="connsiteY0" fmla="*/ 0 h 1934061"/>
                              <a:gd name="connsiteX1" fmla="*/ 1263196 w 1624482"/>
                              <a:gd name="connsiteY1" fmla="*/ 0 h 1934061"/>
                              <a:gd name="connsiteX2" fmla="*/ 1622417 w 1624482"/>
                              <a:gd name="connsiteY2" fmla="*/ 468469 h 1934061"/>
                              <a:gd name="connsiteX3" fmla="*/ 1624482 w 1624482"/>
                              <a:gd name="connsiteY3" fmla="*/ 1397415 h 1934061"/>
                              <a:gd name="connsiteX4" fmla="*/ 1208039 w 1624482"/>
                              <a:gd name="connsiteY4" fmla="*/ 1399817 h 1934061"/>
                              <a:gd name="connsiteX5" fmla="*/ 1206349 w 1624482"/>
                              <a:gd name="connsiteY5" fmla="*/ 600409 h 1934061"/>
                              <a:gd name="connsiteX6" fmla="*/ 1128989 w 1624482"/>
                              <a:gd name="connsiteY6" fmla="*/ 591805 h 1934061"/>
                              <a:gd name="connsiteX7" fmla="*/ 1129522 w 1624482"/>
                              <a:gd name="connsiteY7" fmla="*/ 1848840 h 1934061"/>
                              <a:gd name="connsiteX8" fmla="*/ 1015580 w 1624482"/>
                              <a:gd name="connsiteY8" fmla="*/ 1933709 h 1934061"/>
                              <a:gd name="connsiteX9" fmla="*/ 116299 w 1624482"/>
                              <a:gd name="connsiteY9" fmla="*/ 1933709 h 1934061"/>
                              <a:gd name="connsiteX10" fmla="*/ 6445 w 1624482"/>
                              <a:gd name="connsiteY10" fmla="*/ 1840235 h 1934061"/>
                              <a:gd name="connsiteX11" fmla="*/ 0 w 1624482"/>
                              <a:gd name="connsiteY11" fmla="*/ 0 h 1934061"/>
                              <a:gd name="connsiteX0" fmla="*/ 0 w 1620672"/>
                              <a:gd name="connsiteY0" fmla="*/ 0 h 1934061"/>
                              <a:gd name="connsiteX1" fmla="*/ 1259386 w 1620672"/>
                              <a:gd name="connsiteY1" fmla="*/ 0 h 1934061"/>
                              <a:gd name="connsiteX2" fmla="*/ 1618607 w 1620672"/>
                              <a:gd name="connsiteY2" fmla="*/ 468469 h 1934061"/>
                              <a:gd name="connsiteX3" fmla="*/ 1620672 w 1620672"/>
                              <a:gd name="connsiteY3" fmla="*/ 1397415 h 1934061"/>
                              <a:gd name="connsiteX4" fmla="*/ 1204229 w 1620672"/>
                              <a:gd name="connsiteY4" fmla="*/ 1399817 h 1934061"/>
                              <a:gd name="connsiteX5" fmla="*/ 1202539 w 1620672"/>
                              <a:gd name="connsiteY5" fmla="*/ 600409 h 1934061"/>
                              <a:gd name="connsiteX6" fmla="*/ 1125179 w 1620672"/>
                              <a:gd name="connsiteY6" fmla="*/ 591805 h 1934061"/>
                              <a:gd name="connsiteX7" fmla="*/ 1125712 w 1620672"/>
                              <a:gd name="connsiteY7" fmla="*/ 1848840 h 1934061"/>
                              <a:gd name="connsiteX8" fmla="*/ 1011770 w 1620672"/>
                              <a:gd name="connsiteY8" fmla="*/ 1933709 h 1934061"/>
                              <a:gd name="connsiteX9" fmla="*/ 112489 w 1620672"/>
                              <a:gd name="connsiteY9" fmla="*/ 1933709 h 1934061"/>
                              <a:gd name="connsiteX10" fmla="*/ 2635 w 1620672"/>
                              <a:gd name="connsiteY10" fmla="*/ 1840235 h 1934061"/>
                              <a:gd name="connsiteX11" fmla="*/ 0 w 1620672"/>
                              <a:gd name="connsiteY11" fmla="*/ 0 h 1934061"/>
                              <a:gd name="connsiteX0" fmla="*/ 6176 w 1626848"/>
                              <a:gd name="connsiteY0" fmla="*/ 0 h 1934016"/>
                              <a:gd name="connsiteX1" fmla="*/ 1265562 w 1626848"/>
                              <a:gd name="connsiteY1" fmla="*/ 0 h 1934016"/>
                              <a:gd name="connsiteX2" fmla="*/ 1624783 w 1626848"/>
                              <a:gd name="connsiteY2" fmla="*/ 468469 h 1934016"/>
                              <a:gd name="connsiteX3" fmla="*/ 1626848 w 1626848"/>
                              <a:gd name="connsiteY3" fmla="*/ 1397415 h 1934016"/>
                              <a:gd name="connsiteX4" fmla="*/ 1210405 w 1626848"/>
                              <a:gd name="connsiteY4" fmla="*/ 1399817 h 1934016"/>
                              <a:gd name="connsiteX5" fmla="*/ 1208715 w 1626848"/>
                              <a:gd name="connsiteY5" fmla="*/ 600409 h 1934016"/>
                              <a:gd name="connsiteX6" fmla="*/ 1131355 w 1626848"/>
                              <a:gd name="connsiteY6" fmla="*/ 591805 h 1934016"/>
                              <a:gd name="connsiteX7" fmla="*/ 1131888 w 1626848"/>
                              <a:gd name="connsiteY7" fmla="*/ 1848840 h 1934016"/>
                              <a:gd name="connsiteX8" fmla="*/ 1017946 w 1626848"/>
                              <a:gd name="connsiteY8" fmla="*/ 1933709 h 1934016"/>
                              <a:gd name="connsiteX9" fmla="*/ 118665 w 1626848"/>
                              <a:gd name="connsiteY9" fmla="*/ 1933709 h 1934016"/>
                              <a:gd name="connsiteX10" fmla="*/ 1191 w 1626848"/>
                              <a:gd name="connsiteY10" fmla="*/ 1832615 h 1934016"/>
                              <a:gd name="connsiteX11" fmla="*/ 6176 w 1626848"/>
                              <a:gd name="connsiteY11" fmla="*/ 0 h 1934016"/>
                              <a:gd name="connsiteX0" fmla="*/ 4985 w 1625657"/>
                              <a:gd name="connsiteY0" fmla="*/ 0 h 1934016"/>
                              <a:gd name="connsiteX1" fmla="*/ 1264371 w 1625657"/>
                              <a:gd name="connsiteY1" fmla="*/ 0 h 1934016"/>
                              <a:gd name="connsiteX2" fmla="*/ 1623592 w 1625657"/>
                              <a:gd name="connsiteY2" fmla="*/ 468469 h 1934016"/>
                              <a:gd name="connsiteX3" fmla="*/ 1625657 w 1625657"/>
                              <a:gd name="connsiteY3" fmla="*/ 1397415 h 1934016"/>
                              <a:gd name="connsiteX4" fmla="*/ 1209214 w 1625657"/>
                              <a:gd name="connsiteY4" fmla="*/ 1399817 h 1934016"/>
                              <a:gd name="connsiteX5" fmla="*/ 1207524 w 1625657"/>
                              <a:gd name="connsiteY5" fmla="*/ 600409 h 1934016"/>
                              <a:gd name="connsiteX6" fmla="*/ 1130164 w 1625657"/>
                              <a:gd name="connsiteY6" fmla="*/ 591805 h 1934016"/>
                              <a:gd name="connsiteX7" fmla="*/ 1130697 w 1625657"/>
                              <a:gd name="connsiteY7" fmla="*/ 1848840 h 1934016"/>
                              <a:gd name="connsiteX8" fmla="*/ 1016755 w 1625657"/>
                              <a:gd name="connsiteY8" fmla="*/ 1933709 h 1934016"/>
                              <a:gd name="connsiteX9" fmla="*/ 117474 w 1625657"/>
                              <a:gd name="connsiteY9" fmla="*/ 1933709 h 1934016"/>
                              <a:gd name="connsiteX10" fmla="*/ 0 w 1625657"/>
                              <a:gd name="connsiteY10" fmla="*/ 1832615 h 1934016"/>
                              <a:gd name="connsiteX11" fmla="*/ 4985 w 1625657"/>
                              <a:gd name="connsiteY11" fmla="*/ 0 h 1934016"/>
                              <a:gd name="connsiteX0" fmla="*/ 4985 w 1625657"/>
                              <a:gd name="connsiteY0" fmla="*/ 0 h 1934016"/>
                              <a:gd name="connsiteX1" fmla="*/ 1264371 w 1625657"/>
                              <a:gd name="connsiteY1" fmla="*/ 0 h 1934016"/>
                              <a:gd name="connsiteX2" fmla="*/ 1623592 w 1625657"/>
                              <a:gd name="connsiteY2" fmla="*/ 468469 h 1934016"/>
                              <a:gd name="connsiteX3" fmla="*/ 1625657 w 1625657"/>
                              <a:gd name="connsiteY3" fmla="*/ 1397415 h 1934016"/>
                              <a:gd name="connsiteX4" fmla="*/ 1209214 w 1625657"/>
                              <a:gd name="connsiteY4" fmla="*/ 1399817 h 1934016"/>
                              <a:gd name="connsiteX5" fmla="*/ 1207524 w 1625657"/>
                              <a:gd name="connsiteY5" fmla="*/ 600409 h 1934016"/>
                              <a:gd name="connsiteX6" fmla="*/ 1130164 w 1625657"/>
                              <a:gd name="connsiteY6" fmla="*/ 591805 h 1934016"/>
                              <a:gd name="connsiteX7" fmla="*/ 1130697 w 1625657"/>
                              <a:gd name="connsiteY7" fmla="*/ 1848840 h 1934016"/>
                              <a:gd name="connsiteX8" fmla="*/ 1016755 w 1625657"/>
                              <a:gd name="connsiteY8" fmla="*/ 1933709 h 1934016"/>
                              <a:gd name="connsiteX9" fmla="*/ 117474 w 1625657"/>
                              <a:gd name="connsiteY9" fmla="*/ 1933709 h 1934016"/>
                              <a:gd name="connsiteX10" fmla="*/ 0 w 1625657"/>
                              <a:gd name="connsiteY10" fmla="*/ 1832615 h 1934016"/>
                              <a:gd name="connsiteX11" fmla="*/ 4985 w 1625657"/>
                              <a:gd name="connsiteY11" fmla="*/ 0 h 1934016"/>
                              <a:gd name="connsiteX0" fmla="*/ 4985 w 1625657"/>
                              <a:gd name="connsiteY0" fmla="*/ 0 h 1934016"/>
                              <a:gd name="connsiteX1" fmla="*/ 1264371 w 1625657"/>
                              <a:gd name="connsiteY1" fmla="*/ 0 h 1934016"/>
                              <a:gd name="connsiteX2" fmla="*/ 1623592 w 1625657"/>
                              <a:gd name="connsiteY2" fmla="*/ 468469 h 1934016"/>
                              <a:gd name="connsiteX3" fmla="*/ 1625657 w 1625657"/>
                              <a:gd name="connsiteY3" fmla="*/ 1397415 h 1934016"/>
                              <a:gd name="connsiteX4" fmla="*/ 1209214 w 1625657"/>
                              <a:gd name="connsiteY4" fmla="*/ 1399817 h 1934016"/>
                              <a:gd name="connsiteX5" fmla="*/ 1207524 w 1625657"/>
                              <a:gd name="connsiteY5" fmla="*/ 600409 h 1934016"/>
                              <a:gd name="connsiteX6" fmla="*/ 1130164 w 1625657"/>
                              <a:gd name="connsiteY6" fmla="*/ 591805 h 1934016"/>
                              <a:gd name="connsiteX7" fmla="*/ 1130697 w 1625657"/>
                              <a:gd name="connsiteY7" fmla="*/ 1848840 h 1934016"/>
                              <a:gd name="connsiteX8" fmla="*/ 1016755 w 1625657"/>
                              <a:gd name="connsiteY8" fmla="*/ 1933709 h 1934016"/>
                              <a:gd name="connsiteX9" fmla="*/ 117474 w 1625657"/>
                              <a:gd name="connsiteY9" fmla="*/ 1933709 h 1934016"/>
                              <a:gd name="connsiteX10" fmla="*/ 0 w 1625657"/>
                              <a:gd name="connsiteY10" fmla="*/ 1832615 h 1934016"/>
                              <a:gd name="connsiteX11" fmla="*/ 4985 w 1625657"/>
                              <a:gd name="connsiteY11" fmla="*/ 0 h 1934016"/>
                              <a:gd name="connsiteX0" fmla="*/ 1175 w 1625657"/>
                              <a:gd name="connsiteY0" fmla="*/ 0 h 1934016"/>
                              <a:gd name="connsiteX1" fmla="*/ 1264371 w 1625657"/>
                              <a:gd name="connsiteY1" fmla="*/ 0 h 1934016"/>
                              <a:gd name="connsiteX2" fmla="*/ 1623592 w 1625657"/>
                              <a:gd name="connsiteY2" fmla="*/ 468469 h 1934016"/>
                              <a:gd name="connsiteX3" fmla="*/ 1625657 w 1625657"/>
                              <a:gd name="connsiteY3" fmla="*/ 1397415 h 1934016"/>
                              <a:gd name="connsiteX4" fmla="*/ 1209214 w 1625657"/>
                              <a:gd name="connsiteY4" fmla="*/ 1399817 h 1934016"/>
                              <a:gd name="connsiteX5" fmla="*/ 1207524 w 1625657"/>
                              <a:gd name="connsiteY5" fmla="*/ 600409 h 1934016"/>
                              <a:gd name="connsiteX6" fmla="*/ 1130164 w 1625657"/>
                              <a:gd name="connsiteY6" fmla="*/ 591805 h 1934016"/>
                              <a:gd name="connsiteX7" fmla="*/ 1130697 w 1625657"/>
                              <a:gd name="connsiteY7" fmla="*/ 1848840 h 1934016"/>
                              <a:gd name="connsiteX8" fmla="*/ 1016755 w 1625657"/>
                              <a:gd name="connsiteY8" fmla="*/ 1933709 h 1934016"/>
                              <a:gd name="connsiteX9" fmla="*/ 117474 w 1625657"/>
                              <a:gd name="connsiteY9" fmla="*/ 1933709 h 1934016"/>
                              <a:gd name="connsiteX10" fmla="*/ 0 w 1625657"/>
                              <a:gd name="connsiteY10" fmla="*/ 1832615 h 1934016"/>
                              <a:gd name="connsiteX11" fmla="*/ 1175 w 1625657"/>
                              <a:gd name="connsiteY11" fmla="*/ 0 h 1934016"/>
                              <a:gd name="connsiteX0" fmla="*/ 1175 w 1625657"/>
                              <a:gd name="connsiteY0" fmla="*/ 0 h 1934016"/>
                              <a:gd name="connsiteX1" fmla="*/ 1264371 w 1625657"/>
                              <a:gd name="connsiteY1" fmla="*/ 0 h 1934016"/>
                              <a:gd name="connsiteX2" fmla="*/ 1623592 w 1625657"/>
                              <a:gd name="connsiteY2" fmla="*/ 468469 h 1934016"/>
                              <a:gd name="connsiteX3" fmla="*/ 1625657 w 1625657"/>
                              <a:gd name="connsiteY3" fmla="*/ 1397415 h 1934016"/>
                              <a:gd name="connsiteX4" fmla="*/ 1209214 w 1625657"/>
                              <a:gd name="connsiteY4" fmla="*/ 1399817 h 1934016"/>
                              <a:gd name="connsiteX5" fmla="*/ 1207524 w 1625657"/>
                              <a:gd name="connsiteY5" fmla="*/ 600409 h 1934016"/>
                              <a:gd name="connsiteX6" fmla="*/ 1133974 w 1625657"/>
                              <a:gd name="connsiteY6" fmla="*/ 591805 h 1934016"/>
                              <a:gd name="connsiteX7" fmla="*/ 1130697 w 1625657"/>
                              <a:gd name="connsiteY7" fmla="*/ 1848840 h 1934016"/>
                              <a:gd name="connsiteX8" fmla="*/ 1016755 w 1625657"/>
                              <a:gd name="connsiteY8" fmla="*/ 1933709 h 1934016"/>
                              <a:gd name="connsiteX9" fmla="*/ 117474 w 1625657"/>
                              <a:gd name="connsiteY9" fmla="*/ 1933709 h 1934016"/>
                              <a:gd name="connsiteX10" fmla="*/ 0 w 1625657"/>
                              <a:gd name="connsiteY10" fmla="*/ 1832615 h 1934016"/>
                              <a:gd name="connsiteX11" fmla="*/ 1175 w 1625657"/>
                              <a:gd name="connsiteY11" fmla="*/ 0 h 193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25657" h="1934016">
                                <a:moveTo>
                                  <a:pt x="1175" y="0"/>
                                </a:moveTo>
                                <a:lnTo>
                                  <a:pt x="1264371" y="0"/>
                                </a:lnTo>
                                <a:cubicBezTo>
                                  <a:pt x="1490360" y="39894"/>
                                  <a:pt x="1625391" y="282972"/>
                                  <a:pt x="1623592" y="468469"/>
                                </a:cubicBezTo>
                                <a:cubicBezTo>
                                  <a:pt x="1625015" y="699146"/>
                                  <a:pt x="1625229" y="1067250"/>
                                  <a:pt x="1625657" y="1397415"/>
                                </a:cubicBezTo>
                                <a:cubicBezTo>
                                  <a:pt x="1613622" y="1612371"/>
                                  <a:pt x="1275565" y="1677210"/>
                                  <a:pt x="1209214" y="1399817"/>
                                </a:cubicBezTo>
                                <a:cubicBezTo>
                                  <a:pt x="1209020" y="1120229"/>
                                  <a:pt x="1210023" y="794637"/>
                                  <a:pt x="1207524" y="600409"/>
                                </a:cubicBezTo>
                                <a:cubicBezTo>
                                  <a:pt x="1191347" y="516709"/>
                                  <a:pt x="1145432" y="531552"/>
                                  <a:pt x="1133974" y="591805"/>
                                </a:cubicBezTo>
                                <a:cubicBezTo>
                                  <a:pt x="1133502" y="759709"/>
                                  <a:pt x="1131539" y="1398724"/>
                                  <a:pt x="1130697" y="1848840"/>
                                </a:cubicBezTo>
                                <a:cubicBezTo>
                                  <a:pt x="1130653" y="1894000"/>
                                  <a:pt x="1081261" y="1934195"/>
                                  <a:pt x="1016755" y="1933709"/>
                                </a:cubicBezTo>
                                <a:lnTo>
                                  <a:pt x="117474" y="1933709"/>
                                </a:lnTo>
                                <a:cubicBezTo>
                                  <a:pt x="68930" y="1938613"/>
                                  <a:pt x="4420" y="1884016"/>
                                  <a:pt x="0" y="1832615"/>
                                </a:cubicBezTo>
                                <a:cubicBezTo>
                                  <a:pt x="1889" y="1436035"/>
                                  <a:pt x="-3" y="465456"/>
                                  <a:pt x="1175"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smtClean="0">
                                <a:solidFill>
                                  <a:prstClr val="white"/>
                                </a:solidFill>
                                <a:latin typeface="Arial" panose="020B0604020202020204" pitchFamily="34" charset="0"/>
                                <a:cs typeface="Arial" panose="020B0604020202020204" pitchFamily="34" charset="0"/>
                              </a:rPr>
                              <a:t>             </a:t>
                            </a:r>
                            <a:endParaRPr lang="en-US" dirty="0">
                              <a:solidFill>
                                <a:prstClr val="white"/>
                              </a:solidFill>
                              <a:latin typeface="Arial" panose="020B0604020202020204" pitchFamily="34" charset="0"/>
                              <a:cs typeface="Arial" panose="020B0604020202020204" pitchFamily="34" charset="0"/>
                            </a:endParaRPr>
                          </a:p>
                        </p:txBody>
                      </p:sp>
                    </p:grpSp>
                    <p:grpSp>
                      <p:nvGrpSpPr>
                        <p:cNvPr id="407" name="Group 406"/>
                        <p:cNvGrpSpPr/>
                        <p:nvPr/>
                      </p:nvGrpSpPr>
                      <p:grpSpPr>
                        <a:xfrm>
                          <a:off x="5260745" y="3555127"/>
                          <a:ext cx="1583511" cy="2595038"/>
                          <a:chOff x="5260745" y="3555127"/>
                          <a:chExt cx="1583511" cy="2595038"/>
                        </a:xfrm>
                        <a:grpFill/>
                      </p:grpSpPr>
                      <p:sp>
                        <p:nvSpPr>
                          <p:cNvPr id="408" name="Oval 407"/>
                          <p:cNvSpPr/>
                          <p:nvPr/>
                        </p:nvSpPr>
                        <p:spPr>
                          <a:xfrm>
                            <a:off x="5269613" y="3555127"/>
                            <a:ext cx="898114" cy="898107"/>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smtClean="0">
                                <a:solidFill>
                                  <a:prstClr val="white"/>
                                </a:solidFill>
                                <a:latin typeface="Arial" panose="020B0604020202020204" pitchFamily="34" charset="0"/>
                                <a:cs typeface="Arial" panose="020B0604020202020204" pitchFamily="34" charset="0"/>
                              </a:rPr>
                              <a:t>             </a:t>
                            </a:r>
                            <a:endParaRPr lang="en-US" dirty="0">
                              <a:solidFill>
                                <a:prstClr val="white"/>
                              </a:solidFill>
                              <a:latin typeface="Arial" panose="020B0604020202020204" pitchFamily="34" charset="0"/>
                              <a:cs typeface="Arial" panose="020B0604020202020204" pitchFamily="34" charset="0"/>
                            </a:endParaRPr>
                          </a:p>
                        </p:txBody>
                      </p:sp>
                      <p:sp>
                        <p:nvSpPr>
                          <p:cNvPr id="409" name="Freeform 408"/>
                          <p:cNvSpPr/>
                          <p:nvPr/>
                        </p:nvSpPr>
                        <p:spPr>
                          <a:xfrm>
                            <a:off x="5260745" y="3820040"/>
                            <a:ext cx="1583511" cy="2330125"/>
                          </a:xfrm>
                          <a:custGeom>
                            <a:avLst/>
                            <a:gdLst>
                              <a:gd name="connsiteX0" fmla="*/ 1008691 w 1143868"/>
                              <a:gd name="connsiteY0" fmla="*/ 0 h 1682052"/>
                              <a:gd name="connsiteX1" fmla="*/ 1143868 w 1143868"/>
                              <a:gd name="connsiteY1" fmla="*/ 135177 h 1682052"/>
                              <a:gd name="connsiteX2" fmla="*/ 1143867 w 1143868"/>
                              <a:gd name="connsiteY2" fmla="*/ 664628 h 1682052"/>
                              <a:gd name="connsiteX3" fmla="*/ 1061307 w 1143868"/>
                              <a:gd name="connsiteY3" fmla="*/ 789182 h 1682052"/>
                              <a:gd name="connsiteX4" fmla="*/ 1053487 w 1143868"/>
                              <a:gd name="connsiteY4" fmla="*/ 790761 h 1682052"/>
                              <a:gd name="connsiteX5" fmla="*/ 1045699 w 1143868"/>
                              <a:gd name="connsiteY5" fmla="*/ 796012 h 1682052"/>
                              <a:gd name="connsiteX6" fmla="*/ 991534 w 1143868"/>
                              <a:gd name="connsiteY6" fmla="*/ 806947 h 1682052"/>
                              <a:gd name="connsiteX7" fmla="*/ 704730 w 1143868"/>
                              <a:gd name="connsiteY7" fmla="*/ 806947 h 1682052"/>
                              <a:gd name="connsiteX8" fmla="*/ 694208 w 1143868"/>
                              <a:gd name="connsiteY8" fmla="*/ 811941 h 1682052"/>
                              <a:gd name="connsiteX9" fmla="*/ 675489 w 1143868"/>
                              <a:gd name="connsiteY9" fmla="*/ 875375 h 1682052"/>
                              <a:gd name="connsiteX10" fmla="*/ 673537 w 1143868"/>
                              <a:gd name="connsiteY10" fmla="*/ 1631314 h 1682052"/>
                              <a:gd name="connsiteX11" fmla="*/ 605664 w 1143868"/>
                              <a:gd name="connsiteY11" fmla="*/ 1681869 h 1682052"/>
                              <a:gd name="connsiteX12" fmla="*/ 69977 w 1143868"/>
                              <a:gd name="connsiteY12" fmla="*/ 1681869 h 1682052"/>
                              <a:gd name="connsiteX13" fmla="*/ 0 w 1143868"/>
                              <a:gd name="connsiteY13" fmla="*/ 1621649 h 1682052"/>
                              <a:gd name="connsiteX14" fmla="*/ 700 w 1143868"/>
                              <a:gd name="connsiteY14" fmla="*/ 529990 h 1682052"/>
                              <a:gd name="connsiteX15" fmla="*/ 529192 w 1143868"/>
                              <a:gd name="connsiteY15" fmla="*/ 529990 h 1682052"/>
                              <a:gd name="connsiteX16" fmla="*/ 535884 w 1143868"/>
                              <a:gd name="connsiteY16" fmla="*/ 528639 h 1682052"/>
                              <a:gd name="connsiteX17" fmla="*/ 873514 w 1143868"/>
                              <a:gd name="connsiteY17" fmla="*/ 528639 h 1682052"/>
                              <a:gd name="connsiteX18" fmla="*/ 873514 w 1143868"/>
                              <a:gd name="connsiteY18" fmla="*/ 135177 h 1682052"/>
                              <a:gd name="connsiteX19" fmla="*/ 1008691 w 1143868"/>
                              <a:gd name="connsiteY19" fmla="*/ 0 h 1682052"/>
                              <a:gd name="connsiteX0" fmla="*/ 1008691 w 1143868"/>
                              <a:gd name="connsiteY0" fmla="*/ 0 h 1682052"/>
                              <a:gd name="connsiteX1" fmla="*/ 1143868 w 1143868"/>
                              <a:gd name="connsiteY1" fmla="*/ 135177 h 1682052"/>
                              <a:gd name="connsiteX2" fmla="*/ 1143867 w 1143868"/>
                              <a:gd name="connsiteY2" fmla="*/ 664628 h 1682052"/>
                              <a:gd name="connsiteX3" fmla="*/ 1061307 w 1143868"/>
                              <a:gd name="connsiteY3" fmla="*/ 789182 h 1682052"/>
                              <a:gd name="connsiteX4" fmla="*/ 1053487 w 1143868"/>
                              <a:gd name="connsiteY4" fmla="*/ 790761 h 1682052"/>
                              <a:gd name="connsiteX5" fmla="*/ 1045699 w 1143868"/>
                              <a:gd name="connsiteY5" fmla="*/ 796012 h 1682052"/>
                              <a:gd name="connsiteX6" fmla="*/ 991534 w 1143868"/>
                              <a:gd name="connsiteY6" fmla="*/ 806947 h 1682052"/>
                              <a:gd name="connsiteX7" fmla="*/ 704730 w 1143868"/>
                              <a:gd name="connsiteY7" fmla="*/ 806947 h 1682052"/>
                              <a:gd name="connsiteX8" fmla="*/ 675489 w 1143868"/>
                              <a:gd name="connsiteY8" fmla="*/ 875375 h 1682052"/>
                              <a:gd name="connsiteX9" fmla="*/ 673537 w 1143868"/>
                              <a:gd name="connsiteY9" fmla="*/ 1631314 h 1682052"/>
                              <a:gd name="connsiteX10" fmla="*/ 605664 w 1143868"/>
                              <a:gd name="connsiteY10" fmla="*/ 1681869 h 1682052"/>
                              <a:gd name="connsiteX11" fmla="*/ 69977 w 1143868"/>
                              <a:gd name="connsiteY11" fmla="*/ 1681869 h 1682052"/>
                              <a:gd name="connsiteX12" fmla="*/ 0 w 1143868"/>
                              <a:gd name="connsiteY12" fmla="*/ 1621649 h 1682052"/>
                              <a:gd name="connsiteX13" fmla="*/ 700 w 1143868"/>
                              <a:gd name="connsiteY13" fmla="*/ 529990 h 1682052"/>
                              <a:gd name="connsiteX14" fmla="*/ 529192 w 1143868"/>
                              <a:gd name="connsiteY14" fmla="*/ 529990 h 1682052"/>
                              <a:gd name="connsiteX15" fmla="*/ 535884 w 1143868"/>
                              <a:gd name="connsiteY15" fmla="*/ 528639 h 1682052"/>
                              <a:gd name="connsiteX16" fmla="*/ 873514 w 1143868"/>
                              <a:gd name="connsiteY16" fmla="*/ 528639 h 1682052"/>
                              <a:gd name="connsiteX17" fmla="*/ 873514 w 1143868"/>
                              <a:gd name="connsiteY17" fmla="*/ 135177 h 1682052"/>
                              <a:gd name="connsiteX18" fmla="*/ 1008691 w 1143868"/>
                              <a:gd name="connsiteY18" fmla="*/ 0 h 1682052"/>
                              <a:gd name="connsiteX0" fmla="*/ 1008691 w 1143868"/>
                              <a:gd name="connsiteY0" fmla="*/ 0 h 1682052"/>
                              <a:gd name="connsiteX1" fmla="*/ 1143868 w 1143868"/>
                              <a:gd name="connsiteY1" fmla="*/ 135177 h 1682052"/>
                              <a:gd name="connsiteX2" fmla="*/ 1143867 w 1143868"/>
                              <a:gd name="connsiteY2" fmla="*/ 664628 h 1682052"/>
                              <a:gd name="connsiteX3" fmla="*/ 1061307 w 1143868"/>
                              <a:gd name="connsiteY3" fmla="*/ 789182 h 1682052"/>
                              <a:gd name="connsiteX4" fmla="*/ 1053487 w 1143868"/>
                              <a:gd name="connsiteY4" fmla="*/ 790761 h 1682052"/>
                              <a:gd name="connsiteX5" fmla="*/ 1045699 w 1143868"/>
                              <a:gd name="connsiteY5" fmla="*/ 796012 h 1682052"/>
                              <a:gd name="connsiteX6" fmla="*/ 991534 w 1143868"/>
                              <a:gd name="connsiteY6" fmla="*/ 806947 h 1682052"/>
                              <a:gd name="connsiteX7" fmla="*/ 704730 w 1143868"/>
                              <a:gd name="connsiteY7" fmla="*/ 806947 h 1682052"/>
                              <a:gd name="connsiteX8" fmla="*/ 675489 w 1143868"/>
                              <a:gd name="connsiteY8" fmla="*/ 875375 h 1682052"/>
                              <a:gd name="connsiteX9" fmla="*/ 673537 w 1143868"/>
                              <a:gd name="connsiteY9" fmla="*/ 1631314 h 1682052"/>
                              <a:gd name="connsiteX10" fmla="*/ 605664 w 1143868"/>
                              <a:gd name="connsiteY10" fmla="*/ 1681869 h 1682052"/>
                              <a:gd name="connsiteX11" fmla="*/ 69977 w 1143868"/>
                              <a:gd name="connsiteY11" fmla="*/ 1681869 h 1682052"/>
                              <a:gd name="connsiteX12" fmla="*/ 0 w 1143868"/>
                              <a:gd name="connsiteY12" fmla="*/ 1621649 h 1682052"/>
                              <a:gd name="connsiteX13" fmla="*/ 700 w 1143868"/>
                              <a:gd name="connsiteY13" fmla="*/ 529990 h 1682052"/>
                              <a:gd name="connsiteX14" fmla="*/ 529192 w 1143868"/>
                              <a:gd name="connsiteY14" fmla="*/ 529990 h 1682052"/>
                              <a:gd name="connsiteX15" fmla="*/ 535884 w 1143868"/>
                              <a:gd name="connsiteY15" fmla="*/ 528639 h 1682052"/>
                              <a:gd name="connsiteX16" fmla="*/ 873514 w 1143868"/>
                              <a:gd name="connsiteY16" fmla="*/ 528639 h 1682052"/>
                              <a:gd name="connsiteX17" fmla="*/ 873514 w 1143868"/>
                              <a:gd name="connsiteY17" fmla="*/ 135177 h 1682052"/>
                              <a:gd name="connsiteX18" fmla="*/ 1008691 w 1143868"/>
                              <a:gd name="connsiteY18" fmla="*/ 0 h 1682052"/>
                              <a:gd name="connsiteX0" fmla="*/ 1008691 w 1143868"/>
                              <a:gd name="connsiteY0" fmla="*/ 0 h 1682052"/>
                              <a:gd name="connsiteX1" fmla="*/ 1143868 w 1143868"/>
                              <a:gd name="connsiteY1" fmla="*/ 135177 h 1682052"/>
                              <a:gd name="connsiteX2" fmla="*/ 1143867 w 1143868"/>
                              <a:gd name="connsiteY2" fmla="*/ 664628 h 1682052"/>
                              <a:gd name="connsiteX3" fmla="*/ 1061307 w 1143868"/>
                              <a:gd name="connsiteY3" fmla="*/ 789182 h 1682052"/>
                              <a:gd name="connsiteX4" fmla="*/ 1053487 w 1143868"/>
                              <a:gd name="connsiteY4" fmla="*/ 790761 h 1682052"/>
                              <a:gd name="connsiteX5" fmla="*/ 1045699 w 1143868"/>
                              <a:gd name="connsiteY5" fmla="*/ 796012 h 1682052"/>
                              <a:gd name="connsiteX6" fmla="*/ 991534 w 1143868"/>
                              <a:gd name="connsiteY6" fmla="*/ 806947 h 1682052"/>
                              <a:gd name="connsiteX7" fmla="*/ 704730 w 1143868"/>
                              <a:gd name="connsiteY7" fmla="*/ 806947 h 1682052"/>
                              <a:gd name="connsiteX8" fmla="*/ 675489 w 1143868"/>
                              <a:gd name="connsiteY8" fmla="*/ 875375 h 1682052"/>
                              <a:gd name="connsiteX9" fmla="*/ 673537 w 1143868"/>
                              <a:gd name="connsiteY9" fmla="*/ 1631314 h 1682052"/>
                              <a:gd name="connsiteX10" fmla="*/ 605664 w 1143868"/>
                              <a:gd name="connsiteY10" fmla="*/ 1681869 h 1682052"/>
                              <a:gd name="connsiteX11" fmla="*/ 69977 w 1143868"/>
                              <a:gd name="connsiteY11" fmla="*/ 1681869 h 1682052"/>
                              <a:gd name="connsiteX12" fmla="*/ 0 w 1143868"/>
                              <a:gd name="connsiteY12" fmla="*/ 1621649 h 1682052"/>
                              <a:gd name="connsiteX13" fmla="*/ 700 w 1143868"/>
                              <a:gd name="connsiteY13" fmla="*/ 529990 h 1682052"/>
                              <a:gd name="connsiteX14" fmla="*/ 529192 w 1143868"/>
                              <a:gd name="connsiteY14" fmla="*/ 529990 h 1682052"/>
                              <a:gd name="connsiteX15" fmla="*/ 535884 w 1143868"/>
                              <a:gd name="connsiteY15" fmla="*/ 528639 h 1682052"/>
                              <a:gd name="connsiteX16" fmla="*/ 873514 w 1143868"/>
                              <a:gd name="connsiteY16" fmla="*/ 528639 h 1682052"/>
                              <a:gd name="connsiteX17" fmla="*/ 873514 w 1143868"/>
                              <a:gd name="connsiteY17" fmla="*/ 135177 h 1682052"/>
                              <a:gd name="connsiteX18" fmla="*/ 1008691 w 1143868"/>
                              <a:gd name="connsiteY18" fmla="*/ 0 h 1682052"/>
                              <a:gd name="connsiteX0" fmla="*/ 1008691 w 1143868"/>
                              <a:gd name="connsiteY0" fmla="*/ 0 h 1682052"/>
                              <a:gd name="connsiteX1" fmla="*/ 1143868 w 1143868"/>
                              <a:gd name="connsiteY1" fmla="*/ 135177 h 1682052"/>
                              <a:gd name="connsiteX2" fmla="*/ 1143867 w 1143868"/>
                              <a:gd name="connsiteY2" fmla="*/ 664628 h 1682052"/>
                              <a:gd name="connsiteX3" fmla="*/ 1061307 w 1143868"/>
                              <a:gd name="connsiteY3" fmla="*/ 789182 h 1682052"/>
                              <a:gd name="connsiteX4" fmla="*/ 1053487 w 1143868"/>
                              <a:gd name="connsiteY4" fmla="*/ 790761 h 1682052"/>
                              <a:gd name="connsiteX5" fmla="*/ 1045699 w 1143868"/>
                              <a:gd name="connsiteY5" fmla="*/ 796012 h 1682052"/>
                              <a:gd name="connsiteX6" fmla="*/ 991534 w 1143868"/>
                              <a:gd name="connsiteY6" fmla="*/ 806947 h 1682052"/>
                              <a:gd name="connsiteX7" fmla="*/ 704730 w 1143868"/>
                              <a:gd name="connsiteY7" fmla="*/ 806947 h 1682052"/>
                              <a:gd name="connsiteX8" fmla="*/ 675489 w 1143868"/>
                              <a:gd name="connsiteY8" fmla="*/ 875375 h 1682052"/>
                              <a:gd name="connsiteX9" fmla="*/ 673537 w 1143868"/>
                              <a:gd name="connsiteY9" fmla="*/ 1631314 h 1682052"/>
                              <a:gd name="connsiteX10" fmla="*/ 605664 w 1143868"/>
                              <a:gd name="connsiteY10" fmla="*/ 1681869 h 1682052"/>
                              <a:gd name="connsiteX11" fmla="*/ 69977 w 1143868"/>
                              <a:gd name="connsiteY11" fmla="*/ 1681869 h 1682052"/>
                              <a:gd name="connsiteX12" fmla="*/ 0 w 1143868"/>
                              <a:gd name="connsiteY12" fmla="*/ 1621649 h 1682052"/>
                              <a:gd name="connsiteX13" fmla="*/ 700 w 1143868"/>
                              <a:gd name="connsiteY13" fmla="*/ 529990 h 1682052"/>
                              <a:gd name="connsiteX14" fmla="*/ 529192 w 1143868"/>
                              <a:gd name="connsiteY14" fmla="*/ 529990 h 1682052"/>
                              <a:gd name="connsiteX15" fmla="*/ 873514 w 1143868"/>
                              <a:gd name="connsiteY15" fmla="*/ 528639 h 1682052"/>
                              <a:gd name="connsiteX16" fmla="*/ 873514 w 1143868"/>
                              <a:gd name="connsiteY16" fmla="*/ 135177 h 1682052"/>
                              <a:gd name="connsiteX17" fmla="*/ 1008691 w 1143868"/>
                              <a:gd name="connsiteY17" fmla="*/ 0 h 1682052"/>
                              <a:gd name="connsiteX0" fmla="*/ 1008691 w 1143868"/>
                              <a:gd name="connsiteY0" fmla="*/ 0 h 1682052"/>
                              <a:gd name="connsiteX1" fmla="*/ 1143868 w 1143868"/>
                              <a:gd name="connsiteY1" fmla="*/ 135177 h 1682052"/>
                              <a:gd name="connsiteX2" fmla="*/ 1143867 w 1143868"/>
                              <a:gd name="connsiteY2" fmla="*/ 664628 h 1682052"/>
                              <a:gd name="connsiteX3" fmla="*/ 1061307 w 1143868"/>
                              <a:gd name="connsiteY3" fmla="*/ 789182 h 1682052"/>
                              <a:gd name="connsiteX4" fmla="*/ 1053487 w 1143868"/>
                              <a:gd name="connsiteY4" fmla="*/ 790761 h 1682052"/>
                              <a:gd name="connsiteX5" fmla="*/ 1045699 w 1143868"/>
                              <a:gd name="connsiteY5" fmla="*/ 796012 h 1682052"/>
                              <a:gd name="connsiteX6" fmla="*/ 991534 w 1143868"/>
                              <a:gd name="connsiteY6" fmla="*/ 806947 h 1682052"/>
                              <a:gd name="connsiteX7" fmla="*/ 704730 w 1143868"/>
                              <a:gd name="connsiteY7" fmla="*/ 806947 h 1682052"/>
                              <a:gd name="connsiteX8" fmla="*/ 675489 w 1143868"/>
                              <a:gd name="connsiteY8" fmla="*/ 875375 h 1682052"/>
                              <a:gd name="connsiteX9" fmla="*/ 673537 w 1143868"/>
                              <a:gd name="connsiteY9" fmla="*/ 1631314 h 1682052"/>
                              <a:gd name="connsiteX10" fmla="*/ 605664 w 1143868"/>
                              <a:gd name="connsiteY10" fmla="*/ 1681869 h 1682052"/>
                              <a:gd name="connsiteX11" fmla="*/ 69977 w 1143868"/>
                              <a:gd name="connsiteY11" fmla="*/ 1681869 h 1682052"/>
                              <a:gd name="connsiteX12" fmla="*/ 0 w 1143868"/>
                              <a:gd name="connsiteY12" fmla="*/ 1621649 h 1682052"/>
                              <a:gd name="connsiteX13" fmla="*/ 700 w 1143868"/>
                              <a:gd name="connsiteY13" fmla="*/ 529990 h 1682052"/>
                              <a:gd name="connsiteX14" fmla="*/ 873514 w 1143868"/>
                              <a:gd name="connsiteY14" fmla="*/ 528639 h 1682052"/>
                              <a:gd name="connsiteX15" fmla="*/ 873514 w 1143868"/>
                              <a:gd name="connsiteY15" fmla="*/ 135177 h 1682052"/>
                              <a:gd name="connsiteX16" fmla="*/ 1008691 w 1143868"/>
                              <a:gd name="connsiteY16" fmla="*/ 0 h 1682052"/>
                              <a:gd name="connsiteX0" fmla="*/ 1008691 w 1143868"/>
                              <a:gd name="connsiteY0" fmla="*/ 0 h 1682052"/>
                              <a:gd name="connsiteX1" fmla="*/ 1143868 w 1143868"/>
                              <a:gd name="connsiteY1" fmla="*/ 135177 h 1682052"/>
                              <a:gd name="connsiteX2" fmla="*/ 1143867 w 1143868"/>
                              <a:gd name="connsiteY2" fmla="*/ 664628 h 1682052"/>
                              <a:gd name="connsiteX3" fmla="*/ 1061307 w 1143868"/>
                              <a:gd name="connsiteY3" fmla="*/ 789182 h 1682052"/>
                              <a:gd name="connsiteX4" fmla="*/ 1053487 w 1143868"/>
                              <a:gd name="connsiteY4" fmla="*/ 790761 h 1682052"/>
                              <a:gd name="connsiteX5" fmla="*/ 991534 w 1143868"/>
                              <a:gd name="connsiteY5" fmla="*/ 806947 h 1682052"/>
                              <a:gd name="connsiteX6" fmla="*/ 704730 w 1143868"/>
                              <a:gd name="connsiteY6" fmla="*/ 806947 h 1682052"/>
                              <a:gd name="connsiteX7" fmla="*/ 675489 w 1143868"/>
                              <a:gd name="connsiteY7" fmla="*/ 875375 h 1682052"/>
                              <a:gd name="connsiteX8" fmla="*/ 673537 w 1143868"/>
                              <a:gd name="connsiteY8" fmla="*/ 1631314 h 1682052"/>
                              <a:gd name="connsiteX9" fmla="*/ 605664 w 1143868"/>
                              <a:gd name="connsiteY9" fmla="*/ 1681869 h 1682052"/>
                              <a:gd name="connsiteX10" fmla="*/ 69977 w 1143868"/>
                              <a:gd name="connsiteY10" fmla="*/ 1681869 h 1682052"/>
                              <a:gd name="connsiteX11" fmla="*/ 0 w 1143868"/>
                              <a:gd name="connsiteY11" fmla="*/ 1621649 h 1682052"/>
                              <a:gd name="connsiteX12" fmla="*/ 700 w 1143868"/>
                              <a:gd name="connsiteY12" fmla="*/ 529990 h 1682052"/>
                              <a:gd name="connsiteX13" fmla="*/ 873514 w 1143868"/>
                              <a:gd name="connsiteY13" fmla="*/ 528639 h 1682052"/>
                              <a:gd name="connsiteX14" fmla="*/ 873514 w 1143868"/>
                              <a:gd name="connsiteY14" fmla="*/ 135177 h 1682052"/>
                              <a:gd name="connsiteX15" fmla="*/ 1008691 w 1143868"/>
                              <a:gd name="connsiteY15" fmla="*/ 0 h 1682052"/>
                              <a:gd name="connsiteX0" fmla="*/ 1008691 w 1143868"/>
                              <a:gd name="connsiteY0" fmla="*/ 0 h 1682052"/>
                              <a:gd name="connsiteX1" fmla="*/ 1143868 w 1143868"/>
                              <a:gd name="connsiteY1" fmla="*/ 135177 h 1682052"/>
                              <a:gd name="connsiteX2" fmla="*/ 1143867 w 1143868"/>
                              <a:gd name="connsiteY2" fmla="*/ 664628 h 1682052"/>
                              <a:gd name="connsiteX3" fmla="*/ 1061307 w 1143868"/>
                              <a:gd name="connsiteY3" fmla="*/ 789182 h 1682052"/>
                              <a:gd name="connsiteX4" fmla="*/ 991534 w 1143868"/>
                              <a:gd name="connsiteY4" fmla="*/ 806947 h 1682052"/>
                              <a:gd name="connsiteX5" fmla="*/ 704730 w 1143868"/>
                              <a:gd name="connsiteY5" fmla="*/ 806947 h 1682052"/>
                              <a:gd name="connsiteX6" fmla="*/ 675489 w 1143868"/>
                              <a:gd name="connsiteY6" fmla="*/ 875375 h 1682052"/>
                              <a:gd name="connsiteX7" fmla="*/ 673537 w 1143868"/>
                              <a:gd name="connsiteY7" fmla="*/ 1631314 h 1682052"/>
                              <a:gd name="connsiteX8" fmla="*/ 605664 w 1143868"/>
                              <a:gd name="connsiteY8" fmla="*/ 1681869 h 1682052"/>
                              <a:gd name="connsiteX9" fmla="*/ 69977 w 1143868"/>
                              <a:gd name="connsiteY9" fmla="*/ 1681869 h 1682052"/>
                              <a:gd name="connsiteX10" fmla="*/ 0 w 1143868"/>
                              <a:gd name="connsiteY10" fmla="*/ 1621649 h 1682052"/>
                              <a:gd name="connsiteX11" fmla="*/ 700 w 1143868"/>
                              <a:gd name="connsiteY11" fmla="*/ 529990 h 1682052"/>
                              <a:gd name="connsiteX12" fmla="*/ 873514 w 1143868"/>
                              <a:gd name="connsiteY12" fmla="*/ 528639 h 1682052"/>
                              <a:gd name="connsiteX13" fmla="*/ 873514 w 1143868"/>
                              <a:gd name="connsiteY13" fmla="*/ 135177 h 1682052"/>
                              <a:gd name="connsiteX14" fmla="*/ 1008691 w 1143868"/>
                              <a:gd name="connsiteY14" fmla="*/ 0 h 1682052"/>
                              <a:gd name="connsiteX0" fmla="*/ 1008691 w 1155151"/>
                              <a:gd name="connsiteY0" fmla="*/ 0 h 1682052"/>
                              <a:gd name="connsiteX1" fmla="*/ 1143868 w 1155151"/>
                              <a:gd name="connsiteY1" fmla="*/ 135177 h 1682052"/>
                              <a:gd name="connsiteX2" fmla="*/ 1143867 w 1155151"/>
                              <a:gd name="connsiteY2" fmla="*/ 664628 h 1682052"/>
                              <a:gd name="connsiteX3" fmla="*/ 991534 w 1155151"/>
                              <a:gd name="connsiteY3" fmla="*/ 806947 h 1682052"/>
                              <a:gd name="connsiteX4" fmla="*/ 704730 w 1155151"/>
                              <a:gd name="connsiteY4" fmla="*/ 806947 h 1682052"/>
                              <a:gd name="connsiteX5" fmla="*/ 675489 w 1155151"/>
                              <a:gd name="connsiteY5" fmla="*/ 875375 h 1682052"/>
                              <a:gd name="connsiteX6" fmla="*/ 673537 w 1155151"/>
                              <a:gd name="connsiteY6" fmla="*/ 1631314 h 1682052"/>
                              <a:gd name="connsiteX7" fmla="*/ 605664 w 1155151"/>
                              <a:gd name="connsiteY7" fmla="*/ 1681869 h 1682052"/>
                              <a:gd name="connsiteX8" fmla="*/ 69977 w 1155151"/>
                              <a:gd name="connsiteY8" fmla="*/ 1681869 h 1682052"/>
                              <a:gd name="connsiteX9" fmla="*/ 0 w 1155151"/>
                              <a:gd name="connsiteY9" fmla="*/ 1621649 h 1682052"/>
                              <a:gd name="connsiteX10" fmla="*/ 700 w 1155151"/>
                              <a:gd name="connsiteY10" fmla="*/ 529990 h 1682052"/>
                              <a:gd name="connsiteX11" fmla="*/ 873514 w 1155151"/>
                              <a:gd name="connsiteY11" fmla="*/ 528639 h 1682052"/>
                              <a:gd name="connsiteX12" fmla="*/ 873514 w 1155151"/>
                              <a:gd name="connsiteY12" fmla="*/ 135177 h 1682052"/>
                              <a:gd name="connsiteX13" fmla="*/ 1008691 w 1155151"/>
                              <a:gd name="connsiteY13" fmla="*/ 0 h 1682052"/>
                              <a:gd name="connsiteX0" fmla="*/ 1008691 w 1155151"/>
                              <a:gd name="connsiteY0" fmla="*/ 0 h 1682052"/>
                              <a:gd name="connsiteX1" fmla="*/ 1143868 w 1155151"/>
                              <a:gd name="connsiteY1" fmla="*/ 135177 h 1682052"/>
                              <a:gd name="connsiteX2" fmla="*/ 1143867 w 1155151"/>
                              <a:gd name="connsiteY2" fmla="*/ 664628 h 1682052"/>
                              <a:gd name="connsiteX3" fmla="*/ 991534 w 1155151"/>
                              <a:gd name="connsiteY3" fmla="*/ 806947 h 1682052"/>
                              <a:gd name="connsiteX4" fmla="*/ 704730 w 1155151"/>
                              <a:gd name="connsiteY4" fmla="*/ 806947 h 1682052"/>
                              <a:gd name="connsiteX5" fmla="*/ 675489 w 1155151"/>
                              <a:gd name="connsiteY5" fmla="*/ 875375 h 1682052"/>
                              <a:gd name="connsiteX6" fmla="*/ 673537 w 1155151"/>
                              <a:gd name="connsiteY6" fmla="*/ 1631314 h 1682052"/>
                              <a:gd name="connsiteX7" fmla="*/ 605664 w 1155151"/>
                              <a:gd name="connsiteY7" fmla="*/ 1681869 h 1682052"/>
                              <a:gd name="connsiteX8" fmla="*/ 69977 w 1155151"/>
                              <a:gd name="connsiteY8" fmla="*/ 1681869 h 1682052"/>
                              <a:gd name="connsiteX9" fmla="*/ 0 w 1155151"/>
                              <a:gd name="connsiteY9" fmla="*/ 1621649 h 1682052"/>
                              <a:gd name="connsiteX10" fmla="*/ 700 w 1155151"/>
                              <a:gd name="connsiteY10" fmla="*/ 529990 h 1682052"/>
                              <a:gd name="connsiteX11" fmla="*/ 873514 w 1155151"/>
                              <a:gd name="connsiteY11" fmla="*/ 528639 h 1682052"/>
                              <a:gd name="connsiteX12" fmla="*/ 873514 w 1155151"/>
                              <a:gd name="connsiteY12" fmla="*/ 135177 h 1682052"/>
                              <a:gd name="connsiteX13" fmla="*/ 1008691 w 1155151"/>
                              <a:gd name="connsiteY13" fmla="*/ 0 h 1682052"/>
                              <a:gd name="connsiteX0" fmla="*/ 1008691 w 1146029"/>
                              <a:gd name="connsiteY0" fmla="*/ 0 h 1682052"/>
                              <a:gd name="connsiteX1" fmla="*/ 1143868 w 1146029"/>
                              <a:gd name="connsiteY1" fmla="*/ 135177 h 1682052"/>
                              <a:gd name="connsiteX2" fmla="*/ 1143867 w 1146029"/>
                              <a:gd name="connsiteY2" fmla="*/ 664628 h 1682052"/>
                              <a:gd name="connsiteX3" fmla="*/ 991534 w 1146029"/>
                              <a:gd name="connsiteY3" fmla="*/ 806947 h 1682052"/>
                              <a:gd name="connsiteX4" fmla="*/ 704730 w 1146029"/>
                              <a:gd name="connsiteY4" fmla="*/ 806947 h 1682052"/>
                              <a:gd name="connsiteX5" fmla="*/ 675489 w 1146029"/>
                              <a:gd name="connsiteY5" fmla="*/ 875375 h 1682052"/>
                              <a:gd name="connsiteX6" fmla="*/ 673537 w 1146029"/>
                              <a:gd name="connsiteY6" fmla="*/ 1631314 h 1682052"/>
                              <a:gd name="connsiteX7" fmla="*/ 605664 w 1146029"/>
                              <a:gd name="connsiteY7" fmla="*/ 1681869 h 1682052"/>
                              <a:gd name="connsiteX8" fmla="*/ 69977 w 1146029"/>
                              <a:gd name="connsiteY8" fmla="*/ 1681869 h 1682052"/>
                              <a:gd name="connsiteX9" fmla="*/ 0 w 1146029"/>
                              <a:gd name="connsiteY9" fmla="*/ 1621649 h 1682052"/>
                              <a:gd name="connsiteX10" fmla="*/ 700 w 1146029"/>
                              <a:gd name="connsiteY10" fmla="*/ 529990 h 1682052"/>
                              <a:gd name="connsiteX11" fmla="*/ 873514 w 1146029"/>
                              <a:gd name="connsiteY11" fmla="*/ 528639 h 1682052"/>
                              <a:gd name="connsiteX12" fmla="*/ 873514 w 1146029"/>
                              <a:gd name="connsiteY12" fmla="*/ 135177 h 1682052"/>
                              <a:gd name="connsiteX13" fmla="*/ 1008691 w 1146029"/>
                              <a:gd name="connsiteY13" fmla="*/ 0 h 1682052"/>
                              <a:gd name="connsiteX0" fmla="*/ 1008691 w 1143961"/>
                              <a:gd name="connsiteY0" fmla="*/ 0 h 1682052"/>
                              <a:gd name="connsiteX1" fmla="*/ 1143868 w 1143961"/>
                              <a:gd name="connsiteY1" fmla="*/ 135177 h 1682052"/>
                              <a:gd name="connsiteX2" fmla="*/ 991534 w 1143961"/>
                              <a:gd name="connsiteY2" fmla="*/ 806947 h 1682052"/>
                              <a:gd name="connsiteX3" fmla="*/ 704730 w 1143961"/>
                              <a:gd name="connsiteY3" fmla="*/ 806947 h 1682052"/>
                              <a:gd name="connsiteX4" fmla="*/ 675489 w 1143961"/>
                              <a:gd name="connsiteY4" fmla="*/ 875375 h 1682052"/>
                              <a:gd name="connsiteX5" fmla="*/ 673537 w 1143961"/>
                              <a:gd name="connsiteY5" fmla="*/ 1631314 h 1682052"/>
                              <a:gd name="connsiteX6" fmla="*/ 605664 w 1143961"/>
                              <a:gd name="connsiteY6" fmla="*/ 1681869 h 1682052"/>
                              <a:gd name="connsiteX7" fmla="*/ 69977 w 1143961"/>
                              <a:gd name="connsiteY7" fmla="*/ 1681869 h 1682052"/>
                              <a:gd name="connsiteX8" fmla="*/ 0 w 1143961"/>
                              <a:gd name="connsiteY8" fmla="*/ 1621649 h 1682052"/>
                              <a:gd name="connsiteX9" fmla="*/ 700 w 1143961"/>
                              <a:gd name="connsiteY9" fmla="*/ 529990 h 1682052"/>
                              <a:gd name="connsiteX10" fmla="*/ 873514 w 1143961"/>
                              <a:gd name="connsiteY10" fmla="*/ 528639 h 1682052"/>
                              <a:gd name="connsiteX11" fmla="*/ 873514 w 1143961"/>
                              <a:gd name="connsiteY11" fmla="*/ 135177 h 1682052"/>
                              <a:gd name="connsiteX12" fmla="*/ 1008691 w 1143961"/>
                              <a:gd name="connsiteY12" fmla="*/ 0 h 1682052"/>
                              <a:gd name="connsiteX0" fmla="*/ 1008691 w 1158576"/>
                              <a:gd name="connsiteY0" fmla="*/ 0 h 1682052"/>
                              <a:gd name="connsiteX1" fmla="*/ 1143868 w 1158576"/>
                              <a:gd name="connsiteY1" fmla="*/ 135177 h 1682052"/>
                              <a:gd name="connsiteX2" fmla="*/ 1137832 w 1158576"/>
                              <a:gd name="connsiteY2" fmla="*/ 687885 h 1682052"/>
                              <a:gd name="connsiteX3" fmla="*/ 991534 w 1158576"/>
                              <a:gd name="connsiteY3" fmla="*/ 806947 h 1682052"/>
                              <a:gd name="connsiteX4" fmla="*/ 704730 w 1158576"/>
                              <a:gd name="connsiteY4" fmla="*/ 806947 h 1682052"/>
                              <a:gd name="connsiteX5" fmla="*/ 675489 w 1158576"/>
                              <a:gd name="connsiteY5" fmla="*/ 875375 h 1682052"/>
                              <a:gd name="connsiteX6" fmla="*/ 673537 w 1158576"/>
                              <a:gd name="connsiteY6" fmla="*/ 1631314 h 1682052"/>
                              <a:gd name="connsiteX7" fmla="*/ 605664 w 1158576"/>
                              <a:gd name="connsiteY7" fmla="*/ 1681869 h 1682052"/>
                              <a:gd name="connsiteX8" fmla="*/ 69977 w 1158576"/>
                              <a:gd name="connsiteY8" fmla="*/ 1681869 h 1682052"/>
                              <a:gd name="connsiteX9" fmla="*/ 0 w 1158576"/>
                              <a:gd name="connsiteY9" fmla="*/ 1621649 h 1682052"/>
                              <a:gd name="connsiteX10" fmla="*/ 700 w 1158576"/>
                              <a:gd name="connsiteY10" fmla="*/ 529990 h 1682052"/>
                              <a:gd name="connsiteX11" fmla="*/ 873514 w 1158576"/>
                              <a:gd name="connsiteY11" fmla="*/ 528639 h 1682052"/>
                              <a:gd name="connsiteX12" fmla="*/ 873514 w 1158576"/>
                              <a:gd name="connsiteY12" fmla="*/ 135177 h 1682052"/>
                              <a:gd name="connsiteX13" fmla="*/ 1008691 w 1158576"/>
                              <a:gd name="connsiteY13" fmla="*/ 0 h 1682052"/>
                              <a:gd name="connsiteX0" fmla="*/ 1008691 w 1152361"/>
                              <a:gd name="connsiteY0" fmla="*/ 0 h 1682052"/>
                              <a:gd name="connsiteX1" fmla="*/ 1143868 w 1152361"/>
                              <a:gd name="connsiteY1" fmla="*/ 135177 h 1682052"/>
                              <a:gd name="connsiteX2" fmla="*/ 1137832 w 1152361"/>
                              <a:gd name="connsiteY2" fmla="*/ 687885 h 1682052"/>
                              <a:gd name="connsiteX3" fmla="*/ 991534 w 1152361"/>
                              <a:gd name="connsiteY3" fmla="*/ 806947 h 1682052"/>
                              <a:gd name="connsiteX4" fmla="*/ 704730 w 1152361"/>
                              <a:gd name="connsiteY4" fmla="*/ 806947 h 1682052"/>
                              <a:gd name="connsiteX5" fmla="*/ 675489 w 1152361"/>
                              <a:gd name="connsiteY5" fmla="*/ 875375 h 1682052"/>
                              <a:gd name="connsiteX6" fmla="*/ 673537 w 1152361"/>
                              <a:gd name="connsiteY6" fmla="*/ 1631314 h 1682052"/>
                              <a:gd name="connsiteX7" fmla="*/ 605664 w 1152361"/>
                              <a:gd name="connsiteY7" fmla="*/ 1681869 h 1682052"/>
                              <a:gd name="connsiteX8" fmla="*/ 69977 w 1152361"/>
                              <a:gd name="connsiteY8" fmla="*/ 1681869 h 1682052"/>
                              <a:gd name="connsiteX9" fmla="*/ 0 w 1152361"/>
                              <a:gd name="connsiteY9" fmla="*/ 1621649 h 1682052"/>
                              <a:gd name="connsiteX10" fmla="*/ 700 w 1152361"/>
                              <a:gd name="connsiteY10" fmla="*/ 529990 h 1682052"/>
                              <a:gd name="connsiteX11" fmla="*/ 873514 w 1152361"/>
                              <a:gd name="connsiteY11" fmla="*/ 528639 h 1682052"/>
                              <a:gd name="connsiteX12" fmla="*/ 873514 w 1152361"/>
                              <a:gd name="connsiteY12" fmla="*/ 135177 h 1682052"/>
                              <a:gd name="connsiteX13" fmla="*/ 1008691 w 1152361"/>
                              <a:gd name="connsiteY13" fmla="*/ 0 h 1682052"/>
                              <a:gd name="connsiteX0" fmla="*/ 1008691 w 1143869"/>
                              <a:gd name="connsiteY0" fmla="*/ 0 h 1682052"/>
                              <a:gd name="connsiteX1" fmla="*/ 1143868 w 1143869"/>
                              <a:gd name="connsiteY1" fmla="*/ 135177 h 1682052"/>
                              <a:gd name="connsiteX2" fmla="*/ 1137832 w 1143869"/>
                              <a:gd name="connsiteY2" fmla="*/ 687885 h 1682052"/>
                              <a:gd name="connsiteX3" fmla="*/ 991534 w 1143869"/>
                              <a:gd name="connsiteY3" fmla="*/ 806947 h 1682052"/>
                              <a:gd name="connsiteX4" fmla="*/ 704730 w 1143869"/>
                              <a:gd name="connsiteY4" fmla="*/ 806947 h 1682052"/>
                              <a:gd name="connsiteX5" fmla="*/ 675489 w 1143869"/>
                              <a:gd name="connsiteY5" fmla="*/ 875375 h 1682052"/>
                              <a:gd name="connsiteX6" fmla="*/ 673537 w 1143869"/>
                              <a:gd name="connsiteY6" fmla="*/ 1631314 h 1682052"/>
                              <a:gd name="connsiteX7" fmla="*/ 605664 w 1143869"/>
                              <a:gd name="connsiteY7" fmla="*/ 1681869 h 1682052"/>
                              <a:gd name="connsiteX8" fmla="*/ 69977 w 1143869"/>
                              <a:gd name="connsiteY8" fmla="*/ 1681869 h 1682052"/>
                              <a:gd name="connsiteX9" fmla="*/ 0 w 1143869"/>
                              <a:gd name="connsiteY9" fmla="*/ 1621649 h 1682052"/>
                              <a:gd name="connsiteX10" fmla="*/ 700 w 1143869"/>
                              <a:gd name="connsiteY10" fmla="*/ 529990 h 1682052"/>
                              <a:gd name="connsiteX11" fmla="*/ 873514 w 1143869"/>
                              <a:gd name="connsiteY11" fmla="*/ 528639 h 1682052"/>
                              <a:gd name="connsiteX12" fmla="*/ 873514 w 1143869"/>
                              <a:gd name="connsiteY12" fmla="*/ 135177 h 1682052"/>
                              <a:gd name="connsiteX13" fmla="*/ 1008691 w 1143869"/>
                              <a:gd name="connsiteY13" fmla="*/ 0 h 1682052"/>
                              <a:gd name="connsiteX0" fmla="*/ 1008691 w 1139169"/>
                              <a:gd name="connsiteY0" fmla="*/ 0 h 1682052"/>
                              <a:gd name="connsiteX1" fmla="*/ 1139106 w 1139169"/>
                              <a:gd name="connsiteY1" fmla="*/ 135177 h 1682052"/>
                              <a:gd name="connsiteX2" fmla="*/ 1137832 w 1139169"/>
                              <a:gd name="connsiteY2" fmla="*/ 687885 h 1682052"/>
                              <a:gd name="connsiteX3" fmla="*/ 991534 w 1139169"/>
                              <a:gd name="connsiteY3" fmla="*/ 806947 h 1682052"/>
                              <a:gd name="connsiteX4" fmla="*/ 704730 w 1139169"/>
                              <a:gd name="connsiteY4" fmla="*/ 806947 h 1682052"/>
                              <a:gd name="connsiteX5" fmla="*/ 675489 w 1139169"/>
                              <a:gd name="connsiteY5" fmla="*/ 875375 h 1682052"/>
                              <a:gd name="connsiteX6" fmla="*/ 673537 w 1139169"/>
                              <a:gd name="connsiteY6" fmla="*/ 1631314 h 1682052"/>
                              <a:gd name="connsiteX7" fmla="*/ 605664 w 1139169"/>
                              <a:gd name="connsiteY7" fmla="*/ 1681869 h 1682052"/>
                              <a:gd name="connsiteX8" fmla="*/ 69977 w 1139169"/>
                              <a:gd name="connsiteY8" fmla="*/ 1681869 h 1682052"/>
                              <a:gd name="connsiteX9" fmla="*/ 0 w 1139169"/>
                              <a:gd name="connsiteY9" fmla="*/ 1621649 h 1682052"/>
                              <a:gd name="connsiteX10" fmla="*/ 700 w 1139169"/>
                              <a:gd name="connsiteY10" fmla="*/ 529990 h 1682052"/>
                              <a:gd name="connsiteX11" fmla="*/ 873514 w 1139169"/>
                              <a:gd name="connsiteY11" fmla="*/ 528639 h 1682052"/>
                              <a:gd name="connsiteX12" fmla="*/ 873514 w 1139169"/>
                              <a:gd name="connsiteY12" fmla="*/ 135177 h 1682052"/>
                              <a:gd name="connsiteX13" fmla="*/ 1008691 w 1139169"/>
                              <a:gd name="connsiteY13" fmla="*/ 0 h 1682052"/>
                              <a:gd name="connsiteX0" fmla="*/ 1008691 w 1139169"/>
                              <a:gd name="connsiteY0" fmla="*/ 0 h 1682052"/>
                              <a:gd name="connsiteX1" fmla="*/ 1139106 w 1139169"/>
                              <a:gd name="connsiteY1" fmla="*/ 135177 h 1682052"/>
                              <a:gd name="connsiteX2" fmla="*/ 1137832 w 1139169"/>
                              <a:gd name="connsiteY2" fmla="*/ 687885 h 1682052"/>
                              <a:gd name="connsiteX3" fmla="*/ 991534 w 1139169"/>
                              <a:gd name="connsiteY3" fmla="*/ 806947 h 1682052"/>
                              <a:gd name="connsiteX4" fmla="*/ 704730 w 1139169"/>
                              <a:gd name="connsiteY4" fmla="*/ 806947 h 1682052"/>
                              <a:gd name="connsiteX5" fmla="*/ 675489 w 1139169"/>
                              <a:gd name="connsiteY5" fmla="*/ 875375 h 1682052"/>
                              <a:gd name="connsiteX6" fmla="*/ 673537 w 1139169"/>
                              <a:gd name="connsiteY6" fmla="*/ 1631314 h 1682052"/>
                              <a:gd name="connsiteX7" fmla="*/ 605664 w 1139169"/>
                              <a:gd name="connsiteY7" fmla="*/ 1681869 h 1682052"/>
                              <a:gd name="connsiteX8" fmla="*/ 69977 w 1139169"/>
                              <a:gd name="connsiteY8" fmla="*/ 1681869 h 1682052"/>
                              <a:gd name="connsiteX9" fmla="*/ 0 w 1139169"/>
                              <a:gd name="connsiteY9" fmla="*/ 1621649 h 1682052"/>
                              <a:gd name="connsiteX10" fmla="*/ 700 w 1139169"/>
                              <a:gd name="connsiteY10" fmla="*/ 529990 h 1682052"/>
                              <a:gd name="connsiteX11" fmla="*/ 873514 w 1139169"/>
                              <a:gd name="connsiteY11" fmla="*/ 528639 h 1682052"/>
                              <a:gd name="connsiteX12" fmla="*/ 873514 w 1139169"/>
                              <a:gd name="connsiteY12" fmla="*/ 135177 h 1682052"/>
                              <a:gd name="connsiteX13" fmla="*/ 1008691 w 1139169"/>
                              <a:gd name="connsiteY13" fmla="*/ 0 h 1682052"/>
                              <a:gd name="connsiteX0" fmla="*/ 1008691 w 1139169"/>
                              <a:gd name="connsiteY0" fmla="*/ 0 h 1682052"/>
                              <a:gd name="connsiteX1" fmla="*/ 1139106 w 1139169"/>
                              <a:gd name="connsiteY1" fmla="*/ 135177 h 1682052"/>
                              <a:gd name="connsiteX2" fmla="*/ 1137832 w 1139169"/>
                              <a:gd name="connsiteY2" fmla="*/ 687885 h 1682052"/>
                              <a:gd name="connsiteX3" fmla="*/ 991534 w 1139169"/>
                              <a:gd name="connsiteY3" fmla="*/ 806947 h 1682052"/>
                              <a:gd name="connsiteX4" fmla="*/ 704730 w 1139169"/>
                              <a:gd name="connsiteY4" fmla="*/ 806947 h 1682052"/>
                              <a:gd name="connsiteX5" fmla="*/ 675489 w 1139169"/>
                              <a:gd name="connsiteY5" fmla="*/ 875375 h 1682052"/>
                              <a:gd name="connsiteX6" fmla="*/ 673537 w 1139169"/>
                              <a:gd name="connsiteY6" fmla="*/ 1631314 h 1682052"/>
                              <a:gd name="connsiteX7" fmla="*/ 605664 w 1139169"/>
                              <a:gd name="connsiteY7" fmla="*/ 1681869 h 1682052"/>
                              <a:gd name="connsiteX8" fmla="*/ 69977 w 1139169"/>
                              <a:gd name="connsiteY8" fmla="*/ 1681869 h 1682052"/>
                              <a:gd name="connsiteX9" fmla="*/ 0 w 1139169"/>
                              <a:gd name="connsiteY9" fmla="*/ 1621649 h 1682052"/>
                              <a:gd name="connsiteX10" fmla="*/ 700 w 1139169"/>
                              <a:gd name="connsiteY10" fmla="*/ 529990 h 1682052"/>
                              <a:gd name="connsiteX11" fmla="*/ 873514 w 1139169"/>
                              <a:gd name="connsiteY11" fmla="*/ 528639 h 1682052"/>
                              <a:gd name="connsiteX12" fmla="*/ 873514 w 1139169"/>
                              <a:gd name="connsiteY12" fmla="*/ 135177 h 1682052"/>
                              <a:gd name="connsiteX13" fmla="*/ 1008691 w 1139169"/>
                              <a:gd name="connsiteY13" fmla="*/ 0 h 1682052"/>
                              <a:gd name="connsiteX0" fmla="*/ 1008691 w 1139169"/>
                              <a:gd name="connsiteY0" fmla="*/ 0 h 1682052"/>
                              <a:gd name="connsiteX1" fmla="*/ 1139106 w 1139169"/>
                              <a:gd name="connsiteY1" fmla="*/ 135177 h 1682052"/>
                              <a:gd name="connsiteX2" fmla="*/ 1137832 w 1139169"/>
                              <a:gd name="connsiteY2" fmla="*/ 687885 h 1682052"/>
                              <a:gd name="connsiteX3" fmla="*/ 991534 w 1139169"/>
                              <a:gd name="connsiteY3" fmla="*/ 806947 h 1682052"/>
                              <a:gd name="connsiteX4" fmla="*/ 704730 w 1139169"/>
                              <a:gd name="connsiteY4" fmla="*/ 806947 h 1682052"/>
                              <a:gd name="connsiteX5" fmla="*/ 675489 w 1139169"/>
                              <a:gd name="connsiteY5" fmla="*/ 875375 h 1682052"/>
                              <a:gd name="connsiteX6" fmla="*/ 673537 w 1139169"/>
                              <a:gd name="connsiteY6" fmla="*/ 1631314 h 1682052"/>
                              <a:gd name="connsiteX7" fmla="*/ 605664 w 1139169"/>
                              <a:gd name="connsiteY7" fmla="*/ 1681869 h 1682052"/>
                              <a:gd name="connsiteX8" fmla="*/ 69977 w 1139169"/>
                              <a:gd name="connsiteY8" fmla="*/ 1681869 h 1682052"/>
                              <a:gd name="connsiteX9" fmla="*/ 0 w 1139169"/>
                              <a:gd name="connsiteY9" fmla="*/ 1621649 h 1682052"/>
                              <a:gd name="connsiteX10" fmla="*/ 700 w 1139169"/>
                              <a:gd name="connsiteY10" fmla="*/ 529990 h 1682052"/>
                              <a:gd name="connsiteX11" fmla="*/ 873514 w 1139169"/>
                              <a:gd name="connsiteY11" fmla="*/ 528639 h 1682052"/>
                              <a:gd name="connsiteX12" fmla="*/ 873514 w 1139169"/>
                              <a:gd name="connsiteY12" fmla="*/ 135177 h 1682052"/>
                              <a:gd name="connsiteX13" fmla="*/ 1008691 w 1139169"/>
                              <a:gd name="connsiteY13" fmla="*/ 0 h 1682052"/>
                              <a:gd name="connsiteX0" fmla="*/ 873514 w 1158705"/>
                              <a:gd name="connsiteY0" fmla="*/ 59549 h 1606424"/>
                              <a:gd name="connsiteX1" fmla="*/ 1139106 w 1158705"/>
                              <a:gd name="connsiteY1" fmla="*/ 59549 h 1606424"/>
                              <a:gd name="connsiteX2" fmla="*/ 1137832 w 1158705"/>
                              <a:gd name="connsiteY2" fmla="*/ 612257 h 1606424"/>
                              <a:gd name="connsiteX3" fmla="*/ 991534 w 1158705"/>
                              <a:gd name="connsiteY3" fmla="*/ 731319 h 1606424"/>
                              <a:gd name="connsiteX4" fmla="*/ 704730 w 1158705"/>
                              <a:gd name="connsiteY4" fmla="*/ 731319 h 1606424"/>
                              <a:gd name="connsiteX5" fmla="*/ 675489 w 1158705"/>
                              <a:gd name="connsiteY5" fmla="*/ 799747 h 1606424"/>
                              <a:gd name="connsiteX6" fmla="*/ 673537 w 1158705"/>
                              <a:gd name="connsiteY6" fmla="*/ 1555686 h 1606424"/>
                              <a:gd name="connsiteX7" fmla="*/ 605664 w 1158705"/>
                              <a:gd name="connsiteY7" fmla="*/ 1606241 h 1606424"/>
                              <a:gd name="connsiteX8" fmla="*/ 69977 w 1158705"/>
                              <a:gd name="connsiteY8" fmla="*/ 1606241 h 1606424"/>
                              <a:gd name="connsiteX9" fmla="*/ 0 w 1158705"/>
                              <a:gd name="connsiteY9" fmla="*/ 1546021 h 1606424"/>
                              <a:gd name="connsiteX10" fmla="*/ 700 w 1158705"/>
                              <a:gd name="connsiteY10" fmla="*/ 454362 h 1606424"/>
                              <a:gd name="connsiteX11" fmla="*/ 873514 w 1158705"/>
                              <a:gd name="connsiteY11" fmla="*/ 453011 h 1606424"/>
                              <a:gd name="connsiteX12" fmla="*/ 873514 w 1158705"/>
                              <a:gd name="connsiteY12" fmla="*/ 59549 h 1606424"/>
                              <a:gd name="connsiteX0" fmla="*/ 873514 w 1155177"/>
                              <a:gd name="connsiteY0" fmla="*/ 68151 h 1615026"/>
                              <a:gd name="connsiteX1" fmla="*/ 921138 w 1155177"/>
                              <a:gd name="connsiteY1" fmla="*/ 8878 h 1615026"/>
                              <a:gd name="connsiteX2" fmla="*/ 1139106 w 1155177"/>
                              <a:gd name="connsiteY2" fmla="*/ 68151 h 1615026"/>
                              <a:gd name="connsiteX3" fmla="*/ 1137832 w 1155177"/>
                              <a:gd name="connsiteY3" fmla="*/ 620859 h 1615026"/>
                              <a:gd name="connsiteX4" fmla="*/ 991534 w 1155177"/>
                              <a:gd name="connsiteY4" fmla="*/ 739921 h 1615026"/>
                              <a:gd name="connsiteX5" fmla="*/ 704730 w 1155177"/>
                              <a:gd name="connsiteY5" fmla="*/ 739921 h 1615026"/>
                              <a:gd name="connsiteX6" fmla="*/ 675489 w 1155177"/>
                              <a:gd name="connsiteY6" fmla="*/ 808349 h 1615026"/>
                              <a:gd name="connsiteX7" fmla="*/ 673537 w 1155177"/>
                              <a:gd name="connsiteY7" fmla="*/ 1564288 h 1615026"/>
                              <a:gd name="connsiteX8" fmla="*/ 605664 w 1155177"/>
                              <a:gd name="connsiteY8" fmla="*/ 1614843 h 1615026"/>
                              <a:gd name="connsiteX9" fmla="*/ 69977 w 1155177"/>
                              <a:gd name="connsiteY9" fmla="*/ 1614843 h 1615026"/>
                              <a:gd name="connsiteX10" fmla="*/ 0 w 1155177"/>
                              <a:gd name="connsiteY10" fmla="*/ 1554623 h 1615026"/>
                              <a:gd name="connsiteX11" fmla="*/ 700 w 1155177"/>
                              <a:gd name="connsiteY11" fmla="*/ 462964 h 1615026"/>
                              <a:gd name="connsiteX12" fmla="*/ 873514 w 1155177"/>
                              <a:gd name="connsiteY12" fmla="*/ 461613 h 1615026"/>
                              <a:gd name="connsiteX13" fmla="*/ 873514 w 1155177"/>
                              <a:gd name="connsiteY13" fmla="*/ 68151 h 1615026"/>
                              <a:gd name="connsiteX0" fmla="*/ 873514 w 1155177"/>
                              <a:gd name="connsiteY0" fmla="*/ 461613 h 1615026"/>
                              <a:gd name="connsiteX1" fmla="*/ 921138 w 1155177"/>
                              <a:gd name="connsiteY1" fmla="*/ 8878 h 1615026"/>
                              <a:gd name="connsiteX2" fmla="*/ 1139106 w 1155177"/>
                              <a:gd name="connsiteY2" fmla="*/ 68151 h 1615026"/>
                              <a:gd name="connsiteX3" fmla="*/ 1137832 w 1155177"/>
                              <a:gd name="connsiteY3" fmla="*/ 620859 h 1615026"/>
                              <a:gd name="connsiteX4" fmla="*/ 991534 w 1155177"/>
                              <a:gd name="connsiteY4" fmla="*/ 739921 h 1615026"/>
                              <a:gd name="connsiteX5" fmla="*/ 704730 w 1155177"/>
                              <a:gd name="connsiteY5" fmla="*/ 739921 h 1615026"/>
                              <a:gd name="connsiteX6" fmla="*/ 675489 w 1155177"/>
                              <a:gd name="connsiteY6" fmla="*/ 808349 h 1615026"/>
                              <a:gd name="connsiteX7" fmla="*/ 673537 w 1155177"/>
                              <a:gd name="connsiteY7" fmla="*/ 1564288 h 1615026"/>
                              <a:gd name="connsiteX8" fmla="*/ 605664 w 1155177"/>
                              <a:gd name="connsiteY8" fmla="*/ 1614843 h 1615026"/>
                              <a:gd name="connsiteX9" fmla="*/ 69977 w 1155177"/>
                              <a:gd name="connsiteY9" fmla="*/ 1614843 h 1615026"/>
                              <a:gd name="connsiteX10" fmla="*/ 0 w 1155177"/>
                              <a:gd name="connsiteY10" fmla="*/ 1554623 h 1615026"/>
                              <a:gd name="connsiteX11" fmla="*/ 700 w 1155177"/>
                              <a:gd name="connsiteY11" fmla="*/ 462964 h 1615026"/>
                              <a:gd name="connsiteX12" fmla="*/ 873514 w 1155177"/>
                              <a:gd name="connsiteY12" fmla="*/ 461613 h 1615026"/>
                              <a:gd name="connsiteX0" fmla="*/ 873514 w 1158352"/>
                              <a:gd name="connsiteY0" fmla="*/ 453396 h 1606809"/>
                              <a:gd name="connsiteX1" fmla="*/ 878276 w 1158352"/>
                              <a:gd name="connsiteY1" fmla="*/ 14949 h 1606809"/>
                              <a:gd name="connsiteX2" fmla="*/ 1139106 w 1158352"/>
                              <a:gd name="connsiteY2" fmla="*/ 59934 h 1606809"/>
                              <a:gd name="connsiteX3" fmla="*/ 1137832 w 1158352"/>
                              <a:gd name="connsiteY3" fmla="*/ 612642 h 1606809"/>
                              <a:gd name="connsiteX4" fmla="*/ 991534 w 1158352"/>
                              <a:gd name="connsiteY4" fmla="*/ 731704 h 1606809"/>
                              <a:gd name="connsiteX5" fmla="*/ 704730 w 1158352"/>
                              <a:gd name="connsiteY5" fmla="*/ 731704 h 1606809"/>
                              <a:gd name="connsiteX6" fmla="*/ 675489 w 1158352"/>
                              <a:gd name="connsiteY6" fmla="*/ 800132 h 1606809"/>
                              <a:gd name="connsiteX7" fmla="*/ 673537 w 1158352"/>
                              <a:gd name="connsiteY7" fmla="*/ 1556071 h 1606809"/>
                              <a:gd name="connsiteX8" fmla="*/ 605664 w 1158352"/>
                              <a:gd name="connsiteY8" fmla="*/ 1606626 h 1606809"/>
                              <a:gd name="connsiteX9" fmla="*/ 69977 w 1158352"/>
                              <a:gd name="connsiteY9" fmla="*/ 1606626 h 1606809"/>
                              <a:gd name="connsiteX10" fmla="*/ 0 w 1158352"/>
                              <a:gd name="connsiteY10" fmla="*/ 1546406 h 1606809"/>
                              <a:gd name="connsiteX11" fmla="*/ 700 w 1158352"/>
                              <a:gd name="connsiteY11" fmla="*/ 454747 h 1606809"/>
                              <a:gd name="connsiteX12" fmla="*/ 873514 w 1158352"/>
                              <a:gd name="connsiteY12" fmla="*/ 453396 h 1606809"/>
                              <a:gd name="connsiteX0" fmla="*/ 873514 w 1158528"/>
                              <a:gd name="connsiteY0" fmla="*/ 455990 h 1609403"/>
                              <a:gd name="connsiteX1" fmla="*/ 875894 w 1158528"/>
                              <a:gd name="connsiteY1" fmla="*/ 12780 h 1609403"/>
                              <a:gd name="connsiteX2" fmla="*/ 1139106 w 1158528"/>
                              <a:gd name="connsiteY2" fmla="*/ 62528 h 1609403"/>
                              <a:gd name="connsiteX3" fmla="*/ 1137832 w 1158528"/>
                              <a:gd name="connsiteY3" fmla="*/ 615236 h 1609403"/>
                              <a:gd name="connsiteX4" fmla="*/ 991534 w 1158528"/>
                              <a:gd name="connsiteY4" fmla="*/ 734298 h 1609403"/>
                              <a:gd name="connsiteX5" fmla="*/ 704730 w 1158528"/>
                              <a:gd name="connsiteY5" fmla="*/ 734298 h 1609403"/>
                              <a:gd name="connsiteX6" fmla="*/ 675489 w 1158528"/>
                              <a:gd name="connsiteY6" fmla="*/ 802726 h 1609403"/>
                              <a:gd name="connsiteX7" fmla="*/ 673537 w 1158528"/>
                              <a:gd name="connsiteY7" fmla="*/ 1558665 h 1609403"/>
                              <a:gd name="connsiteX8" fmla="*/ 605664 w 1158528"/>
                              <a:gd name="connsiteY8" fmla="*/ 1609220 h 1609403"/>
                              <a:gd name="connsiteX9" fmla="*/ 69977 w 1158528"/>
                              <a:gd name="connsiteY9" fmla="*/ 1609220 h 1609403"/>
                              <a:gd name="connsiteX10" fmla="*/ 0 w 1158528"/>
                              <a:gd name="connsiteY10" fmla="*/ 1549000 h 1609403"/>
                              <a:gd name="connsiteX11" fmla="*/ 700 w 1158528"/>
                              <a:gd name="connsiteY11" fmla="*/ 457341 h 1609403"/>
                              <a:gd name="connsiteX12" fmla="*/ 873514 w 1158528"/>
                              <a:gd name="connsiteY12" fmla="*/ 455990 h 1609403"/>
                              <a:gd name="connsiteX0" fmla="*/ 873514 w 1158705"/>
                              <a:gd name="connsiteY0" fmla="*/ 450934 h 1604347"/>
                              <a:gd name="connsiteX1" fmla="*/ 873513 w 1158705"/>
                              <a:gd name="connsiteY1" fmla="*/ 17249 h 1604347"/>
                              <a:gd name="connsiteX2" fmla="*/ 1139106 w 1158705"/>
                              <a:gd name="connsiteY2" fmla="*/ 57472 h 1604347"/>
                              <a:gd name="connsiteX3" fmla="*/ 1137832 w 1158705"/>
                              <a:gd name="connsiteY3" fmla="*/ 610180 h 1604347"/>
                              <a:gd name="connsiteX4" fmla="*/ 991534 w 1158705"/>
                              <a:gd name="connsiteY4" fmla="*/ 729242 h 1604347"/>
                              <a:gd name="connsiteX5" fmla="*/ 704730 w 1158705"/>
                              <a:gd name="connsiteY5" fmla="*/ 729242 h 1604347"/>
                              <a:gd name="connsiteX6" fmla="*/ 675489 w 1158705"/>
                              <a:gd name="connsiteY6" fmla="*/ 797670 h 1604347"/>
                              <a:gd name="connsiteX7" fmla="*/ 673537 w 1158705"/>
                              <a:gd name="connsiteY7" fmla="*/ 1553609 h 1604347"/>
                              <a:gd name="connsiteX8" fmla="*/ 605664 w 1158705"/>
                              <a:gd name="connsiteY8" fmla="*/ 1604164 h 1604347"/>
                              <a:gd name="connsiteX9" fmla="*/ 69977 w 1158705"/>
                              <a:gd name="connsiteY9" fmla="*/ 1604164 h 1604347"/>
                              <a:gd name="connsiteX10" fmla="*/ 0 w 1158705"/>
                              <a:gd name="connsiteY10" fmla="*/ 1543944 h 1604347"/>
                              <a:gd name="connsiteX11" fmla="*/ 700 w 1158705"/>
                              <a:gd name="connsiteY11" fmla="*/ 452285 h 1604347"/>
                              <a:gd name="connsiteX12" fmla="*/ 873514 w 1158705"/>
                              <a:gd name="connsiteY12" fmla="*/ 450934 h 1604347"/>
                              <a:gd name="connsiteX0" fmla="*/ 873514 w 1158705"/>
                              <a:gd name="connsiteY0" fmla="*/ 450934 h 1604347"/>
                              <a:gd name="connsiteX1" fmla="*/ 873513 w 1158705"/>
                              <a:gd name="connsiteY1" fmla="*/ 17249 h 1604347"/>
                              <a:gd name="connsiteX2" fmla="*/ 1139106 w 1158705"/>
                              <a:gd name="connsiteY2" fmla="*/ 57472 h 1604347"/>
                              <a:gd name="connsiteX3" fmla="*/ 1137832 w 1158705"/>
                              <a:gd name="connsiteY3" fmla="*/ 610180 h 1604347"/>
                              <a:gd name="connsiteX4" fmla="*/ 991534 w 1158705"/>
                              <a:gd name="connsiteY4" fmla="*/ 729242 h 1604347"/>
                              <a:gd name="connsiteX5" fmla="*/ 704730 w 1158705"/>
                              <a:gd name="connsiteY5" fmla="*/ 729242 h 1604347"/>
                              <a:gd name="connsiteX6" fmla="*/ 675489 w 1158705"/>
                              <a:gd name="connsiteY6" fmla="*/ 797670 h 1604347"/>
                              <a:gd name="connsiteX7" fmla="*/ 673537 w 1158705"/>
                              <a:gd name="connsiteY7" fmla="*/ 1553609 h 1604347"/>
                              <a:gd name="connsiteX8" fmla="*/ 605664 w 1158705"/>
                              <a:gd name="connsiteY8" fmla="*/ 1604164 h 1604347"/>
                              <a:gd name="connsiteX9" fmla="*/ 69977 w 1158705"/>
                              <a:gd name="connsiteY9" fmla="*/ 1604164 h 1604347"/>
                              <a:gd name="connsiteX10" fmla="*/ 0 w 1158705"/>
                              <a:gd name="connsiteY10" fmla="*/ 1543944 h 1604347"/>
                              <a:gd name="connsiteX11" fmla="*/ 700 w 1158705"/>
                              <a:gd name="connsiteY11" fmla="*/ 452285 h 1604347"/>
                              <a:gd name="connsiteX12" fmla="*/ 873514 w 1158705"/>
                              <a:gd name="connsiteY12" fmla="*/ 450934 h 1604347"/>
                              <a:gd name="connsiteX0" fmla="*/ 873514 w 1141771"/>
                              <a:gd name="connsiteY0" fmla="*/ 454724 h 1608137"/>
                              <a:gd name="connsiteX1" fmla="*/ 873513 w 1141771"/>
                              <a:gd name="connsiteY1" fmla="*/ 21039 h 1608137"/>
                              <a:gd name="connsiteX2" fmla="*/ 1139106 w 1141771"/>
                              <a:gd name="connsiteY2" fmla="*/ 61262 h 1608137"/>
                              <a:gd name="connsiteX3" fmla="*/ 1137832 w 1141771"/>
                              <a:gd name="connsiteY3" fmla="*/ 613970 h 1608137"/>
                              <a:gd name="connsiteX4" fmla="*/ 991534 w 1141771"/>
                              <a:gd name="connsiteY4" fmla="*/ 733032 h 1608137"/>
                              <a:gd name="connsiteX5" fmla="*/ 704730 w 1141771"/>
                              <a:gd name="connsiteY5" fmla="*/ 733032 h 1608137"/>
                              <a:gd name="connsiteX6" fmla="*/ 675489 w 1141771"/>
                              <a:gd name="connsiteY6" fmla="*/ 801460 h 1608137"/>
                              <a:gd name="connsiteX7" fmla="*/ 673537 w 1141771"/>
                              <a:gd name="connsiteY7" fmla="*/ 1557399 h 1608137"/>
                              <a:gd name="connsiteX8" fmla="*/ 605664 w 1141771"/>
                              <a:gd name="connsiteY8" fmla="*/ 1607954 h 1608137"/>
                              <a:gd name="connsiteX9" fmla="*/ 69977 w 1141771"/>
                              <a:gd name="connsiteY9" fmla="*/ 1607954 h 1608137"/>
                              <a:gd name="connsiteX10" fmla="*/ 0 w 1141771"/>
                              <a:gd name="connsiteY10" fmla="*/ 1547734 h 1608137"/>
                              <a:gd name="connsiteX11" fmla="*/ 700 w 1141771"/>
                              <a:gd name="connsiteY11" fmla="*/ 456075 h 1608137"/>
                              <a:gd name="connsiteX12" fmla="*/ 873514 w 1141771"/>
                              <a:gd name="connsiteY12" fmla="*/ 454724 h 1608137"/>
                              <a:gd name="connsiteX0" fmla="*/ 873514 w 1139106"/>
                              <a:gd name="connsiteY0" fmla="*/ 471825 h 1625238"/>
                              <a:gd name="connsiteX1" fmla="*/ 873513 w 1139106"/>
                              <a:gd name="connsiteY1" fmla="*/ 38140 h 1625238"/>
                              <a:gd name="connsiteX2" fmla="*/ 1139106 w 1139106"/>
                              <a:gd name="connsiteY2" fmla="*/ 78363 h 1625238"/>
                              <a:gd name="connsiteX3" fmla="*/ 1137832 w 1139106"/>
                              <a:gd name="connsiteY3" fmla="*/ 631071 h 1625238"/>
                              <a:gd name="connsiteX4" fmla="*/ 991534 w 1139106"/>
                              <a:gd name="connsiteY4" fmla="*/ 750133 h 1625238"/>
                              <a:gd name="connsiteX5" fmla="*/ 704730 w 1139106"/>
                              <a:gd name="connsiteY5" fmla="*/ 750133 h 1625238"/>
                              <a:gd name="connsiteX6" fmla="*/ 675489 w 1139106"/>
                              <a:gd name="connsiteY6" fmla="*/ 818561 h 1625238"/>
                              <a:gd name="connsiteX7" fmla="*/ 673537 w 1139106"/>
                              <a:gd name="connsiteY7" fmla="*/ 1574500 h 1625238"/>
                              <a:gd name="connsiteX8" fmla="*/ 605664 w 1139106"/>
                              <a:gd name="connsiteY8" fmla="*/ 1625055 h 1625238"/>
                              <a:gd name="connsiteX9" fmla="*/ 69977 w 1139106"/>
                              <a:gd name="connsiteY9" fmla="*/ 1625055 h 1625238"/>
                              <a:gd name="connsiteX10" fmla="*/ 0 w 1139106"/>
                              <a:gd name="connsiteY10" fmla="*/ 1564835 h 1625238"/>
                              <a:gd name="connsiteX11" fmla="*/ 700 w 1139106"/>
                              <a:gd name="connsiteY11" fmla="*/ 473176 h 1625238"/>
                              <a:gd name="connsiteX12" fmla="*/ 873514 w 1139106"/>
                              <a:gd name="connsiteY12" fmla="*/ 471825 h 1625238"/>
                              <a:gd name="connsiteX0" fmla="*/ 873514 w 1139106"/>
                              <a:gd name="connsiteY0" fmla="*/ 510037 h 1663450"/>
                              <a:gd name="connsiteX1" fmla="*/ 873513 w 1139106"/>
                              <a:gd name="connsiteY1" fmla="*/ 76352 h 1663450"/>
                              <a:gd name="connsiteX2" fmla="*/ 1139106 w 1139106"/>
                              <a:gd name="connsiteY2" fmla="*/ 116575 h 1663450"/>
                              <a:gd name="connsiteX3" fmla="*/ 1137832 w 1139106"/>
                              <a:gd name="connsiteY3" fmla="*/ 669283 h 1663450"/>
                              <a:gd name="connsiteX4" fmla="*/ 991534 w 1139106"/>
                              <a:gd name="connsiteY4" fmla="*/ 788345 h 1663450"/>
                              <a:gd name="connsiteX5" fmla="*/ 704730 w 1139106"/>
                              <a:gd name="connsiteY5" fmla="*/ 788345 h 1663450"/>
                              <a:gd name="connsiteX6" fmla="*/ 675489 w 1139106"/>
                              <a:gd name="connsiteY6" fmla="*/ 856773 h 1663450"/>
                              <a:gd name="connsiteX7" fmla="*/ 673537 w 1139106"/>
                              <a:gd name="connsiteY7" fmla="*/ 1612712 h 1663450"/>
                              <a:gd name="connsiteX8" fmla="*/ 605664 w 1139106"/>
                              <a:gd name="connsiteY8" fmla="*/ 1663267 h 1663450"/>
                              <a:gd name="connsiteX9" fmla="*/ 69977 w 1139106"/>
                              <a:gd name="connsiteY9" fmla="*/ 1663267 h 1663450"/>
                              <a:gd name="connsiteX10" fmla="*/ 0 w 1139106"/>
                              <a:gd name="connsiteY10" fmla="*/ 1603047 h 1663450"/>
                              <a:gd name="connsiteX11" fmla="*/ 700 w 1139106"/>
                              <a:gd name="connsiteY11" fmla="*/ 511388 h 1663450"/>
                              <a:gd name="connsiteX12" fmla="*/ 873514 w 1139106"/>
                              <a:gd name="connsiteY12" fmla="*/ 510037 h 1663450"/>
                              <a:gd name="connsiteX0" fmla="*/ 873514 w 1139106"/>
                              <a:gd name="connsiteY0" fmla="*/ 514851 h 1668264"/>
                              <a:gd name="connsiteX1" fmla="*/ 873513 w 1139106"/>
                              <a:gd name="connsiteY1" fmla="*/ 81166 h 1668264"/>
                              <a:gd name="connsiteX2" fmla="*/ 1139106 w 1139106"/>
                              <a:gd name="connsiteY2" fmla="*/ 121389 h 1668264"/>
                              <a:gd name="connsiteX3" fmla="*/ 1137832 w 1139106"/>
                              <a:gd name="connsiteY3" fmla="*/ 674097 h 1668264"/>
                              <a:gd name="connsiteX4" fmla="*/ 991534 w 1139106"/>
                              <a:gd name="connsiteY4" fmla="*/ 793159 h 1668264"/>
                              <a:gd name="connsiteX5" fmla="*/ 704730 w 1139106"/>
                              <a:gd name="connsiteY5" fmla="*/ 793159 h 1668264"/>
                              <a:gd name="connsiteX6" fmla="*/ 675489 w 1139106"/>
                              <a:gd name="connsiteY6" fmla="*/ 861587 h 1668264"/>
                              <a:gd name="connsiteX7" fmla="*/ 673537 w 1139106"/>
                              <a:gd name="connsiteY7" fmla="*/ 1617526 h 1668264"/>
                              <a:gd name="connsiteX8" fmla="*/ 605664 w 1139106"/>
                              <a:gd name="connsiteY8" fmla="*/ 1668081 h 1668264"/>
                              <a:gd name="connsiteX9" fmla="*/ 69977 w 1139106"/>
                              <a:gd name="connsiteY9" fmla="*/ 1668081 h 1668264"/>
                              <a:gd name="connsiteX10" fmla="*/ 0 w 1139106"/>
                              <a:gd name="connsiteY10" fmla="*/ 1607861 h 1668264"/>
                              <a:gd name="connsiteX11" fmla="*/ 700 w 1139106"/>
                              <a:gd name="connsiteY11" fmla="*/ 516202 h 1668264"/>
                              <a:gd name="connsiteX12" fmla="*/ 873514 w 1139106"/>
                              <a:gd name="connsiteY12" fmla="*/ 514851 h 1668264"/>
                              <a:gd name="connsiteX0" fmla="*/ 873514 w 1140742"/>
                              <a:gd name="connsiteY0" fmla="*/ 524816 h 1678229"/>
                              <a:gd name="connsiteX1" fmla="*/ 873513 w 1140742"/>
                              <a:gd name="connsiteY1" fmla="*/ 91131 h 1678229"/>
                              <a:gd name="connsiteX2" fmla="*/ 1139106 w 1140742"/>
                              <a:gd name="connsiteY2" fmla="*/ 131354 h 1678229"/>
                              <a:gd name="connsiteX3" fmla="*/ 1137832 w 1140742"/>
                              <a:gd name="connsiteY3" fmla="*/ 684062 h 1678229"/>
                              <a:gd name="connsiteX4" fmla="*/ 991534 w 1140742"/>
                              <a:gd name="connsiteY4" fmla="*/ 803124 h 1678229"/>
                              <a:gd name="connsiteX5" fmla="*/ 704730 w 1140742"/>
                              <a:gd name="connsiteY5" fmla="*/ 803124 h 1678229"/>
                              <a:gd name="connsiteX6" fmla="*/ 675489 w 1140742"/>
                              <a:gd name="connsiteY6" fmla="*/ 871552 h 1678229"/>
                              <a:gd name="connsiteX7" fmla="*/ 673537 w 1140742"/>
                              <a:gd name="connsiteY7" fmla="*/ 1627491 h 1678229"/>
                              <a:gd name="connsiteX8" fmla="*/ 605664 w 1140742"/>
                              <a:gd name="connsiteY8" fmla="*/ 1678046 h 1678229"/>
                              <a:gd name="connsiteX9" fmla="*/ 69977 w 1140742"/>
                              <a:gd name="connsiteY9" fmla="*/ 1678046 h 1678229"/>
                              <a:gd name="connsiteX10" fmla="*/ 0 w 1140742"/>
                              <a:gd name="connsiteY10" fmla="*/ 1617826 h 1678229"/>
                              <a:gd name="connsiteX11" fmla="*/ 700 w 1140742"/>
                              <a:gd name="connsiteY11" fmla="*/ 526167 h 1678229"/>
                              <a:gd name="connsiteX12" fmla="*/ 873514 w 1140742"/>
                              <a:gd name="connsiteY12" fmla="*/ 524816 h 1678229"/>
                              <a:gd name="connsiteX0" fmla="*/ 873514 w 1138467"/>
                              <a:gd name="connsiteY0" fmla="*/ 525946 h 1679359"/>
                              <a:gd name="connsiteX1" fmla="*/ 873513 w 1138467"/>
                              <a:gd name="connsiteY1" fmla="*/ 92261 h 1679359"/>
                              <a:gd name="connsiteX2" fmla="*/ 1134344 w 1138467"/>
                              <a:gd name="connsiteY2" fmla="*/ 130103 h 1679359"/>
                              <a:gd name="connsiteX3" fmla="*/ 1137832 w 1138467"/>
                              <a:gd name="connsiteY3" fmla="*/ 685192 h 1679359"/>
                              <a:gd name="connsiteX4" fmla="*/ 991534 w 1138467"/>
                              <a:gd name="connsiteY4" fmla="*/ 804254 h 1679359"/>
                              <a:gd name="connsiteX5" fmla="*/ 704730 w 1138467"/>
                              <a:gd name="connsiteY5" fmla="*/ 804254 h 1679359"/>
                              <a:gd name="connsiteX6" fmla="*/ 675489 w 1138467"/>
                              <a:gd name="connsiteY6" fmla="*/ 872682 h 1679359"/>
                              <a:gd name="connsiteX7" fmla="*/ 673537 w 1138467"/>
                              <a:gd name="connsiteY7" fmla="*/ 1628621 h 1679359"/>
                              <a:gd name="connsiteX8" fmla="*/ 605664 w 1138467"/>
                              <a:gd name="connsiteY8" fmla="*/ 1679176 h 1679359"/>
                              <a:gd name="connsiteX9" fmla="*/ 69977 w 1138467"/>
                              <a:gd name="connsiteY9" fmla="*/ 1679176 h 1679359"/>
                              <a:gd name="connsiteX10" fmla="*/ 0 w 1138467"/>
                              <a:gd name="connsiteY10" fmla="*/ 1618956 h 1679359"/>
                              <a:gd name="connsiteX11" fmla="*/ 700 w 1138467"/>
                              <a:gd name="connsiteY11" fmla="*/ 527297 h 1679359"/>
                              <a:gd name="connsiteX12" fmla="*/ 873514 w 1138467"/>
                              <a:gd name="connsiteY12" fmla="*/ 525946 h 1679359"/>
                              <a:gd name="connsiteX0" fmla="*/ 873514 w 1139233"/>
                              <a:gd name="connsiteY0" fmla="*/ 525946 h 1679359"/>
                              <a:gd name="connsiteX1" fmla="*/ 873513 w 1139233"/>
                              <a:gd name="connsiteY1" fmla="*/ 92261 h 1679359"/>
                              <a:gd name="connsiteX2" fmla="*/ 1136726 w 1139233"/>
                              <a:gd name="connsiteY2" fmla="*/ 130103 h 1679359"/>
                              <a:gd name="connsiteX3" fmla="*/ 1137832 w 1139233"/>
                              <a:gd name="connsiteY3" fmla="*/ 685192 h 1679359"/>
                              <a:gd name="connsiteX4" fmla="*/ 991534 w 1139233"/>
                              <a:gd name="connsiteY4" fmla="*/ 804254 h 1679359"/>
                              <a:gd name="connsiteX5" fmla="*/ 704730 w 1139233"/>
                              <a:gd name="connsiteY5" fmla="*/ 804254 h 1679359"/>
                              <a:gd name="connsiteX6" fmla="*/ 675489 w 1139233"/>
                              <a:gd name="connsiteY6" fmla="*/ 872682 h 1679359"/>
                              <a:gd name="connsiteX7" fmla="*/ 673537 w 1139233"/>
                              <a:gd name="connsiteY7" fmla="*/ 1628621 h 1679359"/>
                              <a:gd name="connsiteX8" fmla="*/ 605664 w 1139233"/>
                              <a:gd name="connsiteY8" fmla="*/ 1679176 h 1679359"/>
                              <a:gd name="connsiteX9" fmla="*/ 69977 w 1139233"/>
                              <a:gd name="connsiteY9" fmla="*/ 1679176 h 1679359"/>
                              <a:gd name="connsiteX10" fmla="*/ 0 w 1139233"/>
                              <a:gd name="connsiteY10" fmla="*/ 1618956 h 1679359"/>
                              <a:gd name="connsiteX11" fmla="*/ 700 w 1139233"/>
                              <a:gd name="connsiteY11" fmla="*/ 527297 h 1679359"/>
                              <a:gd name="connsiteX12" fmla="*/ 873514 w 1139233"/>
                              <a:gd name="connsiteY12" fmla="*/ 525946 h 1679359"/>
                              <a:gd name="connsiteX0" fmla="*/ 873514 w 1156960"/>
                              <a:gd name="connsiteY0" fmla="*/ 493697 h 1647110"/>
                              <a:gd name="connsiteX1" fmla="*/ 873513 w 1156960"/>
                              <a:gd name="connsiteY1" fmla="*/ 69537 h 1647110"/>
                              <a:gd name="connsiteX2" fmla="*/ 1136726 w 1156960"/>
                              <a:gd name="connsiteY2" fmla="*/ 97854 h 1647110"/>
                              <a:gd name="connsiteX3" fmla="*/ 1137832 w 1156960"/>
                              <a:gd name="connsiteY3" fmla="*/ 652943 h 1647110"/>
                              <a:gd name="connsiteX4" fmla="*/ 991534 w 1156960"/>
                              <a:gd name="connsiteY4" fmla="*/ 772005 h 1647110"/>
                              <a:gd name="connsiteX5" fmla="*/ 704730 w 1156960"/>
                              <a:gd name="connsiteY5" fmla="*/ 772005 h 1647110"/>
                              <a:gd name="connsiteX6" fmla="*/ 675489 w 1156960"/>
                              <a:gd name="connsiteY6" fmla="*/ 840433 h 1647110"/>
                              <a:gd name="connsiteX7" fmla="*/ 673537 w 1156960"/>
                              <a:gd name="connsiteY7" fmla="*/ 1596372 h 1647110"/>
                              <a:gd name="connsiteX8" fmla="*/ 605664 w 1156960"/>
                              <a:gd name="connsiteY8" fmla="*/ 1646927 h 1647110"/>
                              <a:gd name="connsiteX9" fmla="*/ 69977 w 1156960"/>
                              <a:gd name="connsiteY9" fmla="*/ 1646927 h 1647110"/>
                              <a:gd name="connsiteX10" fmla="*/ 0 w 1156960"/>
                              <a:gd name="connsiteY10" fmla="*/ 1586707 h 1647110"/>
                              <a:gd name="connsiteX11" fmla="*/ 700 w 1156960"/>
                              <a:gd name="connsiteY11" fmla="*/ 495048 h 1647110"/>
                              <a:gd name="connsiteX12" fmla="*/ 873514 w 1156960"/>
                              <a:gd name="connsiteY12" fmla="*/ 493697 h 1647110"/>
                              <a:gd name="connsiteX0" fmla="*/ 873514 w 1140757"/>
                              <a:gd name="connsiteY0" fmla="*/ 486383 h 1639796"/>
                              <a:gd name="connsiteX1" fmla="*/ 873513 w 1140757"/>
                              <a:gd name="connsiteY1" fmla="*/ 62223 h 1639796"/>
                              <a:gd name="connsiteX2" fmla="*/ 1108151 w 1140757"/>
                              <a:gd name="connsiteY2" fmla="*/ 111971 h 1639796"/>
                              <a:gd name="connsiteX3" fmla="*/ 1137832 w 1140757"/>
                              <a:gd name="connsiteY3" fmla="*/ 645629 h 1639796"/>
                              <a:gd name="connsiteX4" fmla="*/ 991534 w 1140757"/>
                              <a:gd name="connsiteY4" fmla="*/ 764691 h 1639796"/>
                              <a:gd name="connsiteX5" fmla="*/ 704730 w 1140757"/>
                              <a:gd name="connsiteY5" fmla="*/ 764691 h 1639796"/>
                              <a:gd name="connsiteX6" fmla="*/ 675489 w 1140757"/>
                              <a:gd name="connsiteY6" fmla="*/ 833119 h 1639796"/>
                              <a:gd name="connsiteX7" fmla="*/ 673537 w 1140757"/>
                              <a:gd name="connsiteY7" fmla="*/ 1589058 h 1639796"/>
                              <a:gd name="connsiteX8" fmla="*/ 605664 w 1140757"/>
                              <a:gd name="connsiteY8" fmla="*/ 1639613 h 1639796"/>
                              <a:gd name="connsiteX9" fmla="*/ 69977 w 1140757"/>
                              <a:gd name="connsiteY9" fmla="*/ 1639613 h 1639796"/>
                              <a:gd name="connsiteX10" fmla="*/ 0 w 1140757"/>
                              <a:gd name="connsiteY10" fmla="*/ 1579393 h 1639796"/>
                              <a:gd name="connsiteX11" fmla="*/ 700 w 1140757"/>
                              <a:gd name="connsiteY11" fmla="*/ 487734 h 1639796"/>
                              <a:gd name="connsiteX12" fmla="*/ 873514 w 1140757"/>
                              <a:gd name="connsiteY12" fmla="*/ 486383 h 1639796"/>
                              <a:gd name="connsiteX0" fmla="*/ 873514 w 1181318"/>
                              <a:gd name="connsiteY0" fmla="*/ 469384 h 1622797"/>
                              <a:gd name="connsiteX1" fmla="*/ 873513 w 1181318"/>
                              <a:gd name="connsiteY1" fmla="*/ 45224 h 1622797"/>
                              <a:gd name="connsiteX2" fmla="*/ 1108151 w 1181318"/>
                              <a:gd name="connsiteY2" fmla="*/ 94972 h 1622797"/>
                              <a:gd name="connsiteX3" fmla="*/ 1180694 w 1181318"/>
                              <a:gd name="connsiteY3" fmla="*/ 147617 h 1622797"/>
                              <a:gd name="connsiteX4" fmla="*/ 1137832 w 1181318"/>
                              <a:gd name="connsiteY4" fmla="*/ 628630 h 1622797"/>
                              <a:gd name="connsiteX5" fmla="*/ 991534 w 1181318"/>
                              <a:gd name="connsiteY5" fmla="*/ 747692 h 1622797"/>
                              <a:gd name="connsiteX6" fmla="*/ 704730 w 1181318"/>
                              <a:gd name="connsiteY6" fmla="*/ 747692 h 1622797"/>
                              <a:gd name="connsiteX7" fmla="*/ 675489 w 1181318"/>
                              <a:gd name="connsiteY7" fmla="*/ 816120 h 1622797"/>
                              <a:gd name="connsiteX8" fmla="*/ 673537 w 1181318"/>
                              <a:gd name="connsiteY8" fmla="*/ 1572059 h 1622797"/>
                              <a:gd name="connsiteX9" fmla="*/ 605664 w 1181318"/>
                              <a:gd name="connsiteY9" fmla="*/ 1622614 h 1622797"/>
                              <a:gd name="connsiteX10" fmla="*/ 69977 w 1181318"/>
                              <a:gd name="connsiteY10" fmla="*/ 1622614 h 1622797"/>
                              <a:gd name="connsiteX11" fmla="*/ 0 w 1181318"/>
                              <a:gd name="connsiteY11" fmla="*/ 1562394 h 1622797"/>
                              <a:gd name="connsiteX12" fmla="*/ 700 w 1181318"/>
                              <a:gd name="connsiteY12" fmla="*/ 470735 h 1622797"/>
                              <a:gd name="connsiteX13" fmla="*/ 873514 w 1181318"/>
                              <a:gd name="connsiteY13" fmla="*/ 469384 h 1622797"/>
                              <a:gd name="connsiteX0" fmla="*/ 873514 w 1181318"/>
                              <a:gd name="connsiteY0" fmla="*/ 444493 h 1597906"/>
                              <a:gd name="connsiteX1" fmla="*/ 873513 w 1181318"/>
                              <a:gd name="connsiteY1" fmla="*/ 20333 h 1597906"/>
                              <a:gd name="connsiteX2" fmla="*/ 1180694 w 1181318"/>
                              <a:gd name="connsiteY2" fmla="*/ 122726 h 1597906"/>
                              <a:gd name="connsiteX3" fmla="*/ 1137832 w 1181318"/>
                              <a:gd name="connsiteY3" fmla="*/ 603739 h 1597906"/>
                              <a:gd name="connsiteX4" fmla="*/ 991534 w 1181318"/>
                              <a:gd name="connsiteY4" fmla="*/ 722801 h 1597906"/>
                              <a:gd name="connsiteX5" fmla="*/ 704730 w 1181318"/>
                              <a:gd name="connsiteY5" fmla="*/ 722801 h 1597906"/>
                              <a:gd name="connsiteX6" fmla="*/ 675489 w 1181318"/>
                              <a:gd name="connsiteY6" fmla="*/ 791229 h 1597906"/>
                              <a:gd name="connsiteX7" fmla="*/ 673537 w 1181318"/>
                              <a:gd name="connsiteY7" fmla="*/ 1547168 h 1597906"/>
                              <a:gd name="connsiteX8" fmla="*/ 605664 w 1181318"/>
                              <a:gd name="connsiteY8" fmla="*/ 1597723 h 1597906"/>
                              <a:gd name="connsiteX9" fmla="*/ 69977 w 1181318"/>
                              <a:gd name="connsiteY9" fmla="*/ 1597723 h 1597906"/>
                              <a:gd name="connsiteX10" fmla="*/ 0 w 1181318"/>
                              <a:gd name="connsiteY10" fmla="*/ 1537503 h 1597906"/>
                              <a:gd name="connsiteX11" fmla="*/ 700 w 1181318"/>
                              <a:gd name="connsiteY11" fmla="*/ 445844 h 1597906"/>
                              <a:gd name="connsiteX12" fmla="*/ 873514 w 1181318"/>
                              <a:gd name="connsiteY12" fmla="*/ 444493 h 1597906"/>
                              <a:gd name="connsiteX0" fmla="*/ 873514 w 1151691"/>
                              <a:gd name="connsiteY0" fmla="*/ 477683 h 1631096"/>
                              <a:gd name="connsiteX1" fmla="*/ 873513 w 1151691"/>
                              <a:gd name="connsiteY1" fmla="*/ 53523 h 1631096"/>
                              <a:gd name="connsiteX2" fmla="*/ 1144975 w 1151691"/>
                              <a:gd name="connsiteY2" fmla="*/ 60666 h 1631096"/>
                              <a:gd name="connsiteX3" fmla="*/ 1137832 w 1151691"/>
                              <a:gd name="connsiteY3" fmla="*/ 636929 h 1631096"/>
                              <a:gd name="connsiteX4" fmla="*/ 991534 w 1151691"/>
                              <a:gd name="connsiteY4" fmla="*/ 755991 h 1631096"/>
                              <a:gd name="connsiteX5" fmla="*/ 704730 w 1151691"/>
                              <a:gd name="connsiteY5" fmla="*/ 755991 h 1631096"/>
                              <a:gd name="connsiteX6" fmla="*/ 675489 w 1151691"/>
                              <a:gd name="connsiteY6" fmla="*/ 824419 h 1631096"/>
                              <a:gd name="connsiteX7" fmla="*/ 673537 w 1151691"/>
                              <a:gd name="connsiteY7" fmla="*/ 1580358 h 1631096"/>
                              <a:gd name="connsiteX8" fmla="*/ 605664 w 1151691"/>
                              <a:gd name="connsiteY8" fmla="*/ 1630913 h 1631096"/>
                              <a:gd name="connsiteX9" fmla="*/ 69977 w 1151691"/>
                              <a:gd name="connsiteY9" fmla="*/ 1630913 h 1631096"/>
                              <a:gd name="connsiteX10" fmla="*/ 0 w 1151691"/>
                              <a:gd name="connsiteY10" fmla="*/ 1570693 h 1631096"/>
                              <a:gd name="connsiteX11" fmla="*/ 700 w 1151691"/>
                              <a:gd name="connsiteY11" fmla="*/ 479034 h 1631096"/>
                              <a:gd name="connsiteX12" fmla="*/ 873514 w 1151691"/>
                              <a:gd name="connsiteY12" fmla="*/ 477683 h 1631096"/>
                              <a:gd name="connsiteX0" fmla="*/ 873514 w 1166177"/>
                              <a:gd name="connsiteY0" fmla="*/ 477683 h 1631096"/>
                              <a:gd name="connsiteX1" fmla="*/ 873513 w 1166177"/>
                              <a:gd name="connsiteY1" fmla="*/ 53523 h 1631096"/>
                              <a:gd name="connsiteX2" fmla="*/ 1144975 w 1166177"/>
                              <a:gd name="connsiteY2" fmla="*/ 60666 h 1631096"/>
                              <a:gd name="connsiteX3" fmla="*/ 1147357 w 1166177"/>
                              <a:gd name="connsiteY3" fmla="*/ 172584 h 1631096"/>
                              <a:gd name="connsiteX4" fmla="*/ 1137832 w 1166177"/>
                              <a:gd name="connsiteY4" fmla="*/ 636929 h 1631096"/>
                              <a:gd name="connsiteX5" fmla="*/ 991534 w 1166177"/>
                              <a:gd name="connsiteY5" fmla="*/ 755991 h 1631096"/>
                              <a:gd name="connsiteX6" fmla="*/ 704730 w 1166177"/>
                              <a:gd name="connsiteY6" fmla="*/ 755991 h 1631096"/>
                              <a:gd name="connsiteX7" fmla="*/ 675489 w 1166177"/>
                              <a:gd name="connsiteY7" fmla="*/ 824419 h 1631096"/>
                              <a:gd name="connsiteX8" fmla="*/ 673537 w 1166177"/>
                              <a:gd name="connsiteY8" fmla="*/ 1580358 h 1631096"/>
                              <a:gd name="connsiteX9" fmla="*/ 605664 w 1166177"/>
                              <a:gd name="connsiteY9" fmla="*/ 1630913 h 1631096"/>
                              <a:gd name="connsiteX10" fmla="*/ 69977 w 1166177"/>
                              <a:gd name="connsiteY10" fmla="*/ 1630913 h 1631096"/>
                              <a:gd name="connsiteX11" fmla="*/ 0 w 1166177"/>
                              <a:gd name="connsiteY11" fmla="*/ 1570693 h 1631096"/>
                              <a:gd name="connsiteX12" fmla="*/ 700 w 1166177"/>
                              <a:gd name="connsiteY12" fmla="*/ 479034 h 1631096"/>
                              <a:gd name="connsiteX13" fmla="*/ 873514 w 1166177"/>
                              <a:gd name="connsiteY13" fmla="*/ 477683 h 1631096"/>
                              <a:gd name="connsiteX0" fmla="*/ 873514 w 1166177"/>
                              <a:gd name="connsiteY0" fmla="*/ 477683 h 1631096"/>
                              <a:gd name="connsiteX1" fmla="*/ 873513 w 1166177"/>
                              <a:gd name="connsiteY1" fmla="*/ 53523 h 1631096"/>
                              <a:gd name="connsiteX2" fmla="*/ 1144975 w 1166177"/>
                              <a:gd name="connsiteY2" fmla="*/ 60666 h 1631096"/>
                              <a:gd name="connsiteX3" fmla="*/ 1147357 w 1166177"/>
                              <a:gd name="connsiteY3" fmla="*/ 172584 h 1631096"/>
                              <a:gd name="connsiteX4" fmla="*/ 1137832 w 1166177"/>
                              <a:gd name="connsiteY4" fmla="*/ 636929 h 1631096"/>
                              <a:gd name="connsiteX5" fmla="*/ 991534 w 1166177"/>
                              <a:gd name="connsiteY5" fmla="*/ 755991 h 1631096"/>
                              <a:gd name="connsiteX6" fmla="*/ 704730 w 1166177"/>
                              <a:gd name="connsiteY6" fmla="*/ 755991 h 1631096"/>
                              <a:gd name="connsiteX7" fmla="*/ 675489 w 1166177"/>
                              <a:gd name="connsiteY7" fmla="*/ 824419 h 1631096"/>
                              <a:gd name="connsiteX8" fmla="*/ 673537 w 1166177"/>
                              <a:gd name="connsiteY8" fmla="*/ 1580358 h 1631096"/>
                              <a:gd name="connsiteX9" fmla="*/ 605664 w 1166177"/>
                              <a:gd name="connsiteY9" fmla="*/ 1630913 h 1631096"/>
                              <a:gd name="connsiteX10" fmla="*/ 69977 w 1166177"/>
                              <a:gd name="connsiteY10" fmla="*/ 1630913 h 1631096"/>
                              <a:gd name="connsiteX11" fmla="*/ 0 w 1166177"/>
                              <a:gd name="connsiteY11" fmla="*/ 1570693 h 1631096"/>
                              <a:gd name="connsiteX12" fmla="*/ 700 w 1166177"/>
                              <a:gd name="connsiteY12" fmla="*/ 479034 h 1631096"/>
                              <a:gd name="connsiteX13" fmla="*/ 873514 w 1166177"/>
                              <a:gd name="connsiteY13" fmla="*/ 477683 h 1631096"/>
                              <a:gd name="connsiteX0" fmla="*/ 873514 w 1166177"/>
                              <a:gd name="connsiteY0" fmla="*/ 477683 h 1631096"/>
                              <a:gd name="connsiteX1" fmla="*/ 873513 w 1166177"/>
                              <a:gd name="connsiteY1" fmla="*/ 53523 h 1631096"/>
                              <a:gd name="connsiteX2" fmla="*/ 1144975 w 1166177"/>
                              <a:gd name="connsiteY2" fmla="*/ 60666 h 1631096"/>
                              <a:gd name="connsiteX3" fmla="*/ 1147357 w 1166177"/>
                              <a:gd name="connsiteY3" fmla="*/ 172584 h 1631096"/>
                              <a:gd name="connsiteX4" fmla="*/ 1137832 w 1166177"/>
                              <a:gd name="connsiteY4" fmla="*/ 636929 h 1631096"/>
                              <a:gd name="connsiteX5" fmla="*/ 991534 w 1166177"/>
                              <a:gd name="connsiteY5" fmla="*/ 755991 h 1631096"/>
                              <a:gd name="connsiteX6" fmla="*/ 704730 w 1166177"/>
                              <a:gd name="connsiteY6" fmla="*/ 755991 h 1631096"/>
                              <a:gd name="connsiteX7" fmla="*/ 675489 w 1166177"/>
                              <a:gd name="connsiteY7" fmla="*/ 824419 h 1631096"/>
                              <a:gd name="connsiteX8" fmla="*/ 673537 w 1166177"/>
                              <a:gd name="connsiteY8" fmla="*/ 1580358 h 1631096"/>
                              <a:gd name="connsiteX9" fmla="*/ 605664 w 1166177"/>
                              <a:gd name="connsiteY9" fmla="*/ 1630913 h 1631096"/>
                              <a:gd name="connsiteX10" fmla="*/ 69977 w 1166177"/>
                              <a:gd name="connsiteY10" fmla="*/ 1630913 h 1631096"/>
                              <a:gd name="connsiteX11" fmla="*/ 0 w 1166177"/>
                              <a:gd name="connsiteY11" fmla="*/ 1570693 h 1631096"/>
                              <a:gd name="connsiteX12" fmla="*/ 700 w 1166177"/>
                              <a:gd name="connsiteY12" fmla="*/ 479034 h 1631096"/>
                              <a:gd name="connsiteX13" fmla="*/ 873514 w 1166177"/>
                              <a:gd name="connsiteY13" fmla="*/ 477683 h 1631096"/>
                              <a:gd name="connsiteX0" fmla="*/ 873514 w 1164914"/>
                              <a:gd name="connsiteY0" fmla="*/ 477683 h 1631096"/>
                              <a:gd name="connsiteX1" fmla="*/ 873513 w 1164914"/>
                              <a:gd name="connsiteY1" fmla="*/ 53523 h 1631096"/>
                              <a:gd name="connsiteX2" fmla="*/ 1144975 w 1164914"/>
                              <a:gd name="connsiteY2" fmla="*/ 60666 h 1631096"/>
                              <a:gd name="connsiteX3" fmla="*/ 1142595 w 1164914"/>
                              <a:gd name="connsiteY3" fmla="*/ 170202 h 1631096"/>
                              <a:gd name="connsiteX4" fmla="*/ 1137832 w 1164914"/>
                              <a:gd name="connsiteY4" fmla="*/ 636929 h 1631096"/>
                              <a:gd name="connsiteX5" fmla="*/ 991534 w 1164914"/>
                              <a:gd name="connsiteY5" fmla="*/ 755991 h 1631096"/>
                              <a:gd name="connsiteX6" fmla="*/ 704730 w 1164914"/>
                              <a:gd name="connsiteY6" fmla="*/ 755991 h 1631096"/>
                              <a:gd name="connsiteX7" fmla="*/ 675489 w 1164914"/>
                              <a:gd name="connsiteY7" fmla="*/ 824419 h 1631096"/>
                              <a:gd name="connsiteX8" fmla="*/ 673537 w 1164914"/>
                              <a:gd name="connsiteY8" fmla="*/ 1580358 h 1631096"/>
                              <a:gd name="connsiteX9" fmla="*/ 605664 w 1164914"/>
                              <a:gd name="connsiteY9" fmla="*/ 1630913 h 1631096"/>
                              <a:gd name="connsiteX10" fmla="*/ 69977 w 1164914"/>
                              <a:gd name="connsiteY10" fmla="*/ 1630913 h 1631096"/>
                              <a:gd name="connsiteX11" fmla="*/ 0 w 1164914"/>
                              <a:gd name="connsiteY11" fmla="*/ 1570693 h 1631096"/>
                              <a:gd name="connsiteX12" fmla="*/ 700 w 1164914"/>
                              <a:gd name="connsiteY12" fmla="*/ 479034 h 1631096"/>
                              <a:gd name="connsiteX13" fmla="*/ 873514 w 1164914"/>
                              <a:gd name="connsiteY13" fmla="*/ 477683 h 1631096"/>
                              <a:gd name="connsiteX0" fmla="*/ 873514 w 1166717"/>
                              <a:gd name="connsiteY0" fmla="*/ 486275 h 1639688"/>
                              <a:gd name="connsiteX1" fmla="*/ 873513 w 1166717"/>
                              <a:gd name="connsiteY1" fmla="*/ 62115 h 1639688"/>
                              <a:gd name="connsiteX2" fmla="*/ 1147356 w 1166717"/>
                              <a:gd name="connsiteY2" fmla="*/ 54971 h 1639688"/>
                              <a:gd name="connsiteX3" fmla="*/ 1142595 w 1166717"/>
                              <a:gd name="connsiteY3" fmla="*/ 178794 h 1639688"/>
                              <a:gd name="connsiteX4" fmla="*/ 1137832 w 1166717"/>
                              <a:gd name="connsiteY4" fmla="*/ 645521 h 1639688"/>
                              <a:gd name="connsiteX5" fmla="*/ 991534 w 1166717"/>
                              <a:gd name="connsiteY5" fmla="*/ 764583 h 1639688"/>
                              <a:gd name="connsiteX6" fmla="*/ 704730 w 1166717"/>
                              <a:gd name="connsiteY6" fmla="*/ 764583 h 1639688"/>
                              <a:gd name="connsiteX7" fmla="*/ 675489 w 1166717"/>
                              <a:gd name="connsiteY7" fmla="*/ 833011 h 1639688"/>
                              <a:gd name="connsiteX8" fmla="*/ 673537 w 1166717"/>
                              <a:gd name="connsiteY8" fmla="*/ 1588950 h 1639688"/>
                              <a:gd name="connsiteX9" fmla="*/ 605664 w 1166717"/>
                              <a:gd name="connsiteY9" fmla="*/ 1639505 h 1639688"/>
                              <a:gd name="connsiteX10" fmla="*/ 69977 w 1166717"/>
                              <a:gd name="connsiteY10" fmla="*/ 1639505 h 1639688"/>
                              <a:gd name="connsiteX11" fmla="*/ 0 w 1166717"/>
                              <a:gd name="connsiteY11" fmla="*/ 1579285 h 1639688"/>
                              <a:gd name="connsiteX12" fmla="*/ 700 w 1166717"/>
                              <a:gd name="connsiteY12" fmla="*/ 487626 h 1639688"/>
                              <a:gd name="connsiteX13" fmla="*/ 873514 w 1166717"/>
                              <a:gd name="connsiteY13" fmla="*/ 486275 h 1639688"/>
                              <a:gd name="connsiteX0" fmla="*/ 873514 w 1142595"/>
                              <a:gd name="connsiteY0" fmla="*/ 441330 h 1594743"/>
                              <a:gd name="connsiteX1" fmla="*/ 873513 w 1142595"/>
                              <a:gd name="connsiteY1" fmla="*/ 17170 h 1594743"/>
                              <a:gd name="connsiteX2" fmla="*/ 1142595 w 1142595"/>
                              <a:gd name="connsiteY2" fmla="*/ 133849 h 1594743"/>
                              <a:gd name="connsiteX3" fmla="*/ 1137832 w 1142595"/>
                              <a:gd name="connsiteY3" fmla="*/ 600576 h 1594743"/>
                              <a:gd name="connsiteX4" fmla="*/ 991534 w 1142595"/>
                              <a:gd name="connsiteY4" fmla="*/ 719638 h 1594743"/>
                              <a:gd name="connsiteX5" fmla="*/ 704730 w 1142595"/>
                              <a:gd name="connsiteY5" fmla="*/ 719638 h 1594743"/>
                              <a:gd name="connsiteX6" fmla="*/ 675489 w 1142595"/>
                              <a:gd name="connsiteY6" fmla="*/ 788066 h 1594743"/>
                              <a:gd name="connsiteX7" fmla="*/ 673537 w 1142595"/>
                              <a:gd name="connsiteY7" fmla="*/ 1544005 h 1594743"/>
                              <a:gd name="connsiteX8" fmla="*/ 605664 w 1142595"/>
                              <a:gd name="connsiteY8" fmla="*/ 1594560 h 1594743"/>
                              <a:gd name="connsiteX9" fmla="*/ 69977 w 1142595"/>
                              <a:gd name="connsiteY9" fmla="*/ 1594560 h 1594743"/>
                              <a:gd name="connsiteX10" fmla="*/ 0 w 1142595"/>
                              <a:gd name="connsiteY10" fmla="*/ 1534340 h 1594743"/>
                              <a:gd name="connsiteX11" fmla="*/ 700 w 1142595"/>
                              <a:gd name="connsiteY11" fmla="*/ 442681 h 1594743"/>
                              <a:gd name="connsiteX12" fmla="*/ 873514 w 1142595"/>
                              <a:gd name="connsiteY12" fmla="*/ 441330 h 1594743"/>
                              <a:gd name="connsiteX0" fmla="*/ 873514 w 1140214"/>
                              <a:gd name="connsiteY0" fmla="*/ 446621 h 1600034"/>
                              <a:gd name="connsiteX1" fmla="*/ 873513 w 1140214"/>
                              <a:gd name="connsiteY1" fmla="*/ 22461 h 1600034"/>
                              <a:gd name="connsiteX2" fmla="*/ 1140214 w 1140214"/>
                              <a:gd name="connsiteY2" fmla="*/ 108184 h 1600034"/>
                              <a:gd name="connsiteX3" fmla="*/ 1137832 w 1140214"/>
                              <a:gd name="connsiteY3" fmla="*/ 605867 h 1600034"/>
                              <a:gd name="connsiteX4" fmla="*/ 991534 w 1140214"/>
                              <a:gd name="connsiteY4" fmla="*/ 724929 h 1600034"/>
                              <a:gd name="connsiteX5" fmla="*/ 704730 w 1140214"/>
                              <a:gd name="connsiteY5" fmla="*/ 724929 h 1600034"/>
                              <a:gd name="connsiteX6" fmla="*/ 675489 w 1140214"/>
                              <a:gd name="connsiteY6" fmla="*/ 793357 h 1600034"/>
                              <a:gd name="connsiteX7" fmla="*/ 673537 w 1140214"/>
                              <a:gd name="connsiteY7" fmla="*/ 1549296 h 1600034"/>
                              <a:gd name="connsiteX8" fmla="*/ 605664 w 1140214"/>
                              <a:gd name="connsiteY8" fmla="*/ 1599851 h 1600034"/>
                              <a:gd name="connsiteX9" fmla="*/ 69977 w 1140214"/>
                              <a:gd name="connsiteY9" fmla="*/ 1599851 h 1600034"/>
                              <a:gd name="connsiteX10" fmla="*/ 0 w 1140214"/>
                              <a:gd name="connsiteY10" fmla="*/ 1539631 h 1600034"/>
                              <a:gd name="connsiteX11" fmla="*/ 700 w 1140214"/>
                              <a:gd name="connsiteY11" fmla="*/ 447972 h 1600034"/>
                              <a:gd name="connsiteX12" fmla="*/ 873514 w 1140214"/>
                              <a:gd name="connsiteY12" fmla="*/ 446621 h 1600034"/>
                              <a:gd name="connsiteX0" fmla="*/ 873514 w 1138575"/>
                              <a:gd name="connsiteY0" fmla="*/ 469132 h 1622545"/>
                              <a:gd name="connsiteX1" fmla="*/ 873513 w 1138575"/>
                              <a:gd name="connsiteY1" fmla="*/ 44972 h 1622545"/>
                              <a:gd name="connsiteX2" fmla="*/ 1137833 w 1138575"/>
                              <a:gd name="connsiteY2" fmla="*/ 66401 h 1622545"/>
                              <a:gd name="connsiteX3" fmla="*/ 1137832 w 1138575"/>
                              <a:gd name="connsiteY3" fmla="*/ 628378 h 1622545"/>
                              <a:gd name="connsiteX4" fmla="*/ 991534 w 1138575"/>
                              <a:gd name="connsiteY4" fmla="*/ 747440 h 1622545"/>
                              <a:gd name="connsiteX5" fmla="*/ 704730 w 1138575"/>
                              <a:gd name="connsiteY5" fmla="*/ 747440 h 1622545"/>
                              <a:gd name="connsiteX6" fmla="*/ 675489 w 1138575"/>
                              <a:gd name="connsiteY6" fmla="*/ 815868 h 1622545"/>
                              <a:gd name="connsiteX7" fmla="*/ 673537 w 1138575"/>
                              <a:gd name="connsiteY7" fmla="*/ 1571807 h 1622545"/>
                              <a:gd name="connsiteX8" fmla="*/ 605664 w 1138575"/>
                              <a:gd name="connsiteY8" fmla="*/ 1622362 h 1622545"/>
                              <a:gd name="connsiteX9" fmla="*/ 69977 w 1138575"/>
                              <a:gd name="connsiteY9" fmla="*/ 1622362 h 1622545"/>
                              <a:gd name="connsiteX10" fmla="*/ 0 w 1138575"/>
                              <a:gd name="connsiteY10" fmla="*/ 1562142 h 1622545"/>
                              <a:gd name="connsiteX11" fmla="*/ 700 w 1138575"/>
                              <a:gd name="connsiteY11" fmla="*/ 470483 h 1622545"/>
                              <a:gd name="connsiteX12" fmla="*/ 873514 w 1138575"/>
                              <a:gd name="connsiteY12" fmla="*/ 469132 h 1622545"/>
                              <a:gd name="connsiteX0" fmla="*/ 873514 w 1142595"/>
                              <a:gd name="connsiteY0" fmla="*/ 467937 h 1621350"/>
                              <a:gd name="connsiteX1" fmla="*/ 873513 w 1142595"/>
                              <a:gd name="connsiteY1" fmla="*/ 43777 h 1621350"/>
                              <a:gd name="connsiteX2" fmla="*/ 1142595 w 1142595"/>
                              <a:gd name="connsiteY2" fmla="*/ 67588 h 1621350"/>
                              <a:gd name="connsiteX3" fmla="*/ 1137832 w 1142595"/>
                              <a:gd name="connsiteY3" fmla="*/ 627183 h 1621350"/>
                              <a:gd name="connsiteX4" fmla="*/ 991534 w 1142595"/>
                              <a:gd name="connsiteY4" fmla="*/ 746245 h 1621350"/>
                              <a:gd name="connsiteX5" fmla="*/ 704730 w 1142595"/>
                              <a:gd name="connsiteY5" fmla="*/ 746245 h 1621350"/>
                              <a:gd name="connsiteX6" fmla="*/ 675489 w 1142595"/>
                              <a:gd name="connsiteY6" fmla="*/ 814673 h 1621350"/>
                              <a:gd name="connsiteX7" fmla="*/ 673537 w 1142595"/>
                              <a:gd name="connsiteY7" fmla="*/ 1570612 h 1621350"/>
                              <a:gd name="connsiteX8" fmla="*/ 605664 w 1142595"/>
                              <a:gd name="connsiteY8" fmla="*/ 1621167 h 1621350"/>
                              <a:gd name="connsiteX9" fmla="*/ 69977 w 1142595"/>
                              <a:gd name="connsiteY9" fmla="*/ 1621167 h 1621350"/>
                              <a:gd name="connsiteX10" fmla="*/ 0 w 1142595"/>
                              <a:gd name="connsiteY10" fmla="*/ 1560947 h 1621350"/>
                              <a:gd name="connsiteX11" fmla="*/ 700 w 1142595"/>
                              <a:gd name="connsiteY11" fmla="*/ 469288 h 1621350"/>
                              <a:gd name="connsiteX12" fmla="*/ 873514 w 1142595"/>
                              <a:gd name="connsiteY12" fmla="*/ 467937 h 1621350"/>
                              <a:gd name="connsiteX0" fmla="*/ 873514 w 1140214"/>
                              <a:gd name="connsiteY0" fmla="*/ 467937 h 1621350"/>
                              <a:gd name="connsiteX1" fmla="*/ 873513 w 1140214"/>
                              <a:gd name="connsiteY1" fmla="*/ 43777 h 1621350"/>
                              <a:gd name="connsiteX2" fmla="*/ 1140214 w 1140214"/>
                              <a:gd name="connsiteY2" fmla="*/ 67588 h 1621350"/>
                              <a:gd name="connsiteX3" fmla="*/ 1137832 w 1140214"/>
                              <a:gd name="connsiteY3" fmla="*/ 627183 h 1621350"/>
                              <a:gd name="connsiteX4" fmla="*/ 991534 w 1140214"/>
                              <a:gd name="connsiteY4" fmla="*/ 746245 h 1621350"/>
                              <a:gd name="connsiteX5" fmla="*/ 704730 w 1140214"/>
                              <a:gd name="connsiteY5" fmla="*/ 746245 h 1621350"/>
                              <a:gd name="connsiteX6" fmla="*/ 675489 w 1140214"/>
                              <a:gd name="connsiteY6" fmla="*/ 814673 h 1621350"/>
                              <a:gd name="connsiteX7" fmla="*/ 673537 w 1140214"/>
                              <a:gd name="connsiteY7" fmla="*/ 1570612 h 1621350"/>
                              <a:gd name="connsiteX8" fmla="*/ 605664 w 1140214"/>
                              <a:gd name="connsiteY8" fmla="*/ 1621167 h 1621350"/>
                              <a:gd name="connsiteX9" fmla="*/ 69977 w 1140214"/>
                              <a:gd name="connsiteY9" fmla="*/ 1621167 h 1621350"/>
                              <a:gd name="connsiteX10" fmla="*/ 0 w 1140214"/>
                              <a:gd name="connsiteY10" fmla="*/ 1560947 h 1621350"/>
                              <a:gd name="connsiteX11" fmla="*/ 700 w 1140214"/>
                              <a:gd name="connsiteY11" fmla="*/ 469288 h 1621350"/>
                              <a:gd name="connsiteX12" fmla="*/ 873514 w 1140214"/>
                              <a:gd name="connsiteY12" fmla="*/ 467937 h 1621350"/>
                              <a:gd name="connsiteX0" fmla="*/ 873514 w 1140214"/>
                              <a:gd name="connsiteY0" fmla="*/ 493675 h 1647088"/>
                              <a:gd name="connsiteX1" fmla="*/ 873513 w 1140214"/>
                              <a:gd name="connsiteY1" fmla="*/ 69515 h 1647088"/>
                              <a:gd name="connsiteX2" fmla="*/ 1140214 w 1140214"/>
                              <a:gd name="connsiteY2" fmla="*/ 93326 h 1647088"/>
                              <a:gd name="connsiteX3" fmla="*/ 1137832 w 1140214"/>
                              <a:gd name="connsiteY3" fmla="*/ 652921 h 1647088"/>
                              <a:gd name="connsiteX4" fmla="*/ 991534 w 1140214"/>
                              <a:gd name="connsiteY4" fmla="*/ 771983 h 1647088"/>
                              <a:gd name="connsiteX5" fmla="*/ 704730 w 1140214"/>
                              <a:gd name="connsiteY5" fmla="*/ 771983 h 1647088"/>
                              <a:gd name="connsiteX6" fmla="*/ 675489 w 1140214"/>
                              <a:gd name="connsiteY6" fmla="*/ 840411 h 1647088"/>
                              <a:gd name="connsiteX7" fmla="*/ 673537 w 1140214"/>
                              <a:gd name="connsiteY7" fmla="*/ 1596350 h 1647088"/>
                              <a:gd name="connsiteX8" fmla="*/ 605664 w 1140214"/>
                              <a:gd name="connsiteY8" fmla="*/ 1646905 h 1647088"/>
                              <a:gd name="connsiteX9" fmla="*/ 69977 w 1140214"/>
                              <a:gd name="connsiteY9" fmla="*/ 1646905 h 1647088"/>
                              <a:gd name="connsiteX10" fmla="*/ 0 w 1140214"/>
                              <a:gd name="connsiteY10" fmla="*/ 1586685 h 1647088"/>
                              <a:gd name="connsiteX11" fmla="*/ 700 w 1140214"/>
                              <a:gd name="connsiteY11" fmla="*/ 495026 h 1647088"/>
                              <a:gd name="connsiteX12" fmla="*/ 873514 w 1140214"/>
                              <a:gd name="connsiteY12" fmla="*/ 493675 h 1647088"/>
                              <a:gd name="connsiteX0" fmla="*/ 873514 w 1140214"/>
                              <a:gd name="connsiteY0" fmla="*/ 512604 h 1666017"/>
                              <a:gd name="connsiteX1" fmla="*/ 873513 w 1140214"/>
                              <a:gd name="connsiteY1" fmla="*/ 88444 h 1666017"/>
                              <a:gd name="connsiteX2" fmla="*/ 1140214 w 1140214"/>
                              <a:gd name="connsiteY2" fmla="*/ 112255 h 1666017"/>
                              <a:gd name="connsiteX3" fmla="*/ 1137832 w 1140214"/>
                              <a:gd name="connsiteY3" fmla="*/ 671850 h 1666017"/>
                              <a:gd name="connsiteX4" fmla="*/ 991534 w 1140214"/>
                              <a:gd name="connsiteY4" fmla="*/ 790912 h 1666017"/>
                              <a:gd name="connsiteX5" fmla="*/ 704730 w 1140214"/>
                              <a:gd name="connsiteY5" fmla="*/ 790912 h 1666017"/>
                              <a:gd name="connsiteX6" fmla="*/ 675489 w 1140214"/>
                              <a:gd name="connsiteY6" fmla="*/ 859340 h 1666017"/>
                              <a:gd name="connsiteX7" fmla="*/ 673537 w 1140214"/>
                              <a:gd name="connsiteY7" fmla="*/ 1615279 h 1666017"/>
                              <a:gd name="connsiteX8" fmla="*/ 605664 w 1140214"/>
                              <a:gd name="connsiteY8" fmla="*/ 1665834 h 1666017"/>
                              <a:gd name="connsiteX9" fmla="*/ 69977 w 1140214"/>
                              <a:gd name="connsiteY9" fmla="*/ 1665834 h 1666017"/>
                              <a:gd name="connsiteX10" fmla="*/ 0 w 1140214"/>
                              <a:gd name="connsiteY10" fmla="*/ 1605614 h 1666017"/>
                              <a:gd name="connsiteX11" fmla="*/ 700 w 1140214"/>
                              <a:gd name="connsiteY11" fmla="*/ 513955 h 1666017"/>
                              <a:gd name="connsiteX12" fmla="*/ 873514 w 1140214"/>
                              <a:gd name="connsiteY12" fmla="*/ 512604 h 1666017"/>
                              <a:gd name="connsiteX0" fmla="*/ 873514 w 1140214"/>
                              <a:gd name="connsiteY0" fmla="*/ 523713 h 1677126"/>
                              <a:gd name="connsiteX1" fmla="*/ 873513 w 1140214"/>
                              <a:gd name="connsiteY1" fmla="*/ 99553 h 1677126"/>
                              <a:gd name="connsiteX2" fmla="*/ 1140214 w 1140214"/>
                              <a:gd name="connsiteY2" fmla="*/ 123364 h 1677126"/>
                              <a:gd name="connsiteX3" fmla="*/ 1137832 w 1140214"/>
                              <a:gd name="connsiteY3" fmla="*/ 682959 h 1677126"/>
                              <a:gd name="connsiteX4" fmla="*/ 991534 w 1140214"/>
                              <a:gd name="connsiteY4" fmla="*/ 802021 h 1677126"/>
                              <a:gd name="connsiteX5" fmla="*/ 704730 w 1140214"/>
                              <a:gd name="connsiteY5" fmla="*/ 802021 h 1677126"/>
                              <a:gd name="connsiteX6" fmla="*/ 675489 w 1140214"/>
                              <a:gd name="connsiteY6" fmla="*/ 870449 h 1677126"/>
                              <a:gd name="connsiteX7" fmla="*/ 673537 w 1140214"/>
                              <a:gd name="connsiteY7" fmla="*/ 1626388 h 1677126"/>
                              <a:gd name="connsiteX8" fmla="*/ 605664 w 1140214"/>
                              <a:gd name="connsiteY8" fmla="*/ 1676943 h 1677126"/>
                              <a:gd name="connsiteX9" fmla="*/ 69977 w 1140214"/>
                              <a:gd name="connsiteY9" fmla="*/ 1676943 h 1677126"/>
                              <a:gd name="connsiteX10" fmla="*/ 0 w 1140214"/>
                              <a:gd name="connsiteY10" fmla="*/ 1616723 h 1677126"/>
                              <a:gd name="connsiteX11" fmla="*/ 700 w 1140214"/>
                              <a:gd name="connsiteY11" fmla="*/ 525064 h 1677126"/>
                              <a:gd name="connsiteX12" fmla="*/ 873514 w 1140214"/>
                              <a:gd name="connsiteY12" fmla="*/ 523713 h 1677126"/>
                              <a:gd name="connsiteX0" fmla="*/ 873514 w 1140214"/>
                              <a:gd name="connsiteY0" fmla="*/ 523713 h 1677126"/>
                              <a:gd name="connsiteX1" fmla="*/ 873513 w 1140214"/>
                              <a:gd name="connsiteY1" fmla="*/ 99553 h 1677126"/>
                              <a:gd name="connsiteX2" fmla="*/ 1140214 w 1140214"/>
                              <a:gd name="connsiteY2" fmla="*/ 123364 h 1677126"/>
                              <a:gd name="connsiteX3" fmla="*/ 1137832 w 1140214"/>
                              <a:gd name="connsiteY3" fmla="*/ 682959 h 1677126"/>
                              <a:gd name="connsiteX4" fmla="*/ 991534 w 1140214"/>
                              <a:gd name="connsiteY4" fmla="*/ 802021 h 1677126"/>
                              <a:gd name="connsiteX5" fmla="*/ 704730 w 1140214"/>
                              <a:gd name="connsiteY5" fmla="*/ 802021 h 1677126"/>
                              <a:gd name="connsiteX6" fmla="*/ 675489 w 1140214"/>
                              <a:gd name="connsiteY6" fmla="*/ 870449 h 1677126"/>
                              <a:gd name="connsiteX7" fmla="*/ 673537 w 1140214"/>
                              <a:gd name="connsiteY7" fmla="*/ 1626388 h 1677126"/>
                              <a:gd name="connsiteX8" fmla="*/ 605664 w 1140214"/>
                              <a:gd name="connsiteY8" fmla="*/ 1676943 h 1677126"/>
                              <a:gd name="connsiteX9" fmla="*/ 69977 w 1140214"/>
                              <a:gd name="connsiteY9" fmla="*/ 1676943 h 1677126"/>
                              <a:gd name="connsiteX10" fmla="*/ 0 w 1140214"/>
                              <a:gd name="connsiteY10" fmla="*/ 1616723 h 1677126"/>
                              <a:gd name="connsiteX11" fmla="*/ 700 w 1140214"/>
                              <a:gd name="connsiteY11" fmla="*/ 525064 h 1677126"/>
                              <a:gd name="connsiteX12" fmla="*/ 873514 w 1140214"/>
                              <a:gd name="connsiteY12" fmla="*/ 523713 h 1677126"/>
                              <a:gd name="connsiteX0" fmla="*/ 873514 w 1140214"/>
                              <a:gd name="connsiteY0" fmla="*/ 519381 h 1672794"/>
                              <a:gd name="connsiteX1" fmla="*/ 873513 w 1140214"/>
                              <a:gd name="connsiteY1" fmla="*/ 105000 h 1672794"/>
                              <a:gd name="connsiteX2" fmla="*/ 1140214 w 1140214"/>
                              <a:gd name="connsiteY2" fmla="*/ 119032 h 1672794"/>
                              <a:gd name="connsiteX3" fmla="*/ 1137832 w 1140214"/>
                              <a:gd name="connsiteY3" fmla="*/ 678627 h 1672794"/>
                              <a:gd name="connsiteX4" fmla="*/ 991534 w 1140214"/>
                              <a:gd name="connsiteY4" fmla="*/ 797689 h 1672794"/>
                              <a:gd name="connsiteX5" fmla="*/ 704730 w 1140214"/>
                              <a:gd name="connsiteY5" fmla="*/ 797689 h 1672794"/>
                              <a:gd name="connsiteX6" fmla="*/ 675489 w 1140214"/>
                              <a:gd name="connsiteY6" fmla="*/ 866117 h 1672794"/>
                              <a:gd name="connsiteX7" fmla="*/ 673537 w 1140214"/>
                              <a:gd name="connsiteY7" fmla="*/ 1622056 h 1672794"/>
                              <a:gd name="connsiteX8" fmla="*/ 605664 w 1140214"/>
                              <a:gd name="connsiteY8" fmla="*/ 1672611 h 1672794"/>
                              <a:gd name="connsiteX9" fmla="*/ 69977 w 1140214"/>
                              <a:gd name="connsiteY9" fmla="*/ 1672611 h 1672794"/>
                              <a:gd name="connsiteX10" fmla="*/ 0 w 1140214"/>
                              <a:gd name="connsiteY10" fmla="*/ 1612391 h 1672794"/>
                              <a:gd name="connsiteX11" fmla="*/ 700 w 1140214"/>
                              <a:gd name="connsiteY11" fmla="*/ 520732 h 1672794"/>
                              <a:gd name="connsiteX12" fmla="*/ 873514 w 1140214"/>
                              <a:gd name="connsiteY12" fmla="*/ 519381 h 1672794"/>
                              <a:gd name="connsiteX0" fmla="*/ 873514 w 1140214"/>
                              <a:gd name="connsiteY0" fmla="*/ 521879 h 1675292"/>
                              <a:gd name="connsiteX1" fmla="*/ 873513 w 1140214"/>
                              <a:gd name="connsiteY1" fmla="*/ 107498 h 1675292"/>
                              <a:gd name="connsiteX2" fmla="*/ 1140214 w 1140214"/>
                              <a:gd name="connsiteY2" fmla="*/ 121530 h 1675292"/>
                              <a:gd name="connsiteX3" fmla="*/ 1137832 w 1140214"/>
                              <a:gd name="connsiteY3" fmla="*/ 681125 h 1675292"/>
                              <a:gd name="connsiteX4" fmla="*/ 991534 w 1140214"/>
                              <a:gd name="connsiteY4" fmla="*/ 800187 h 1675292"/>
                              <a:gd name="connsiteX5" fmla="*/ 704730 w 1140214"/>
                              <a:gd name="connsiteY5" fmla="*/ 800187 h 1675292"/>
                              <a:gd name="connsiteX6" fmla="*/ 675489 w 1140214"/>
                              <a:gd name="connsiteY6" fmla="*/ 868615 h 1675292"/>
                              <a:gd name="connsiteX7" fmla="*/ 673537 w 1140214"/>
                              <a:gd name="connsiteY7" fmla="*/ 1624554 h 1675292"/>
                              <a:gd name="connsiteX8" fmla="*/ 605664 w 1140214"/>
                              <a:gd name="connsiteY8" fmla="*/ 1675109 h 1675292"/>
                              <a:gd name="connsiteX9" fmla="*/ 69977 w 1140214"/>
                              <a:gd name="connsiteY9" fmla="*/ 1675109 h 1675292"/>
                              <a:gd name="connsiteX10" fmla="*/ 0 w 1140214"/>
                              <a:gd name="connsiteY10" fmla="*/ 1614889 h 1675292"/>
                              <a:gd name="connsiteX11" fmla="*/ 700 w 1140214"/>
                              <a:gd name="connsiteY11" fmla="*/ 523230 h 1675292"/>
                              <a:gd name="connsiteX12" fmla="*/ 873514 w 1140214"/>
                              <a:gd name="connsiteY12" fmla="*/ 521879 h 1675292"/>
                              <a:gd name="connsiteX0" fmla="*/ 873514 w 1140214"/>
                              <a:gd name="connsiteY0" fmla="*/ 520899 h 1674312"/>
                              <a:gd name="connsiteX1" fmla="*/ 873513 w 1140214"/>
                              <a:gd name="connsiteY1" fmla="*/ 106518 h 1674312"/>
                              <a:gd name="connsiteX2" fmla="*/ 1140214 w 1140214"/>
                              <a:gd name="connsiteY2" fmla="*/ 120550 h 1674312"/>
                              <a:gd name="connsiteX3" fmla="*/ 1137832 w 1140214"/>
                              <a:gd name="connsiteY3" fmla="*/ 680145 h 1674312"/>
                              <a:gd name="connsiteX4" fmla="*/ 991534 w 1140214"/>
                              <a:gd name="connsiteY4" fmla="*/ 799207 h 1674312"/>
                              <a:gd name="connsiteX5" fmla="*/ 704730 w 1140214"/>
                              <a:gd name="connsiteY5" fmla="*/ 799207 h 1674312"/>
                              <a:gd name="connsiteX6" fmla="*/ 675489 w 1140214"/>
                              <a:gd name="connsiteY6" fmla="*/ 867635 h 1674312"/>
                              <a:gd name="connsiteX7" fmla="*/ 673537 w 1140214"/>
                              <a:gd name="connsiteY7" fmla="*/ 1623574 h 1674312"/>
                              <a:gd name="connsiteX8" fmla="*/ 605664 w 1140214"/>
                              <a:gd name="connsiteY8" fmla="*/ 1674129 h 1674312"/>
                              <a:gd name="connsiteX9" fmla="*/ 69977 w 1140214"/>
                              <a:gd name="connsiteY9" fmla="*/ 1674129 h 1674312"/>
                              <a:gd name="connsiteX10" fmla="*/ 0 w 1140214"/>
                              <a:gd name="connsiteY10" fmla="*/ 1613909 h 1674312"/>
                              <a:gd name="connsiteX11" fmla="*/ 700 w 1140214"/>
                              <a:gd name="connsiteY11" fmla="*/ 522250 h 1674312"/>
                              <a:gd name="connsiteX12" fmla="*/ 873514 w 1140214"/>
                              <a:gd name="connsiteY12" fmla="*/ 520899 h 1674312"/>
                              <a:gd name="connsiteX0" fmla="*/ 873514 w 1140214"/>
                              <a:gd name="connsiteY0" fmla="*/ 520899 h 1674312"/>
                              <a:gd name="connsiteX1" fmla="*/ 873513 w 1140214"/>
                              <a:gd name="connsiteY1" fmla="*/ 106518 h 1674312"/>
                              <a:gd name="connsiteX2" fmla="*/ 1140214 w 1140214"/>
                              <a:gd name="connsiteY2" fmla="*/ 120550 h 1674312"/>
                              <a:gd name="connsiteX3" fmla="*/ 1137832 w 1140214"/>
                              <a:gd name="connsiteY3" fmla="*/ 680145 h 1674312"/>
                              <a:gd name="connsiteX4" fmla="*/ 991534 w 1140214"/>
                              <a:gd name="connsiteY4" fmla="*/ 799207 h 1674312"/>
                              <a:gd name="connsiteX5" fmla="*/ 704730 w 1140214"/>
                              <a:gd name="connsiteY5" fmla="*/ 799207 h 1674312"/>
                              <a:gd name="connsiteX6" fmla="*/ 675489 w 1140214"/>
                              <a:gd name="connsiteY6" fmla="*/ 867635 h 1674312"/>
                              <a:gd name="connsiteX7" fmla="*/ 673537 w 1140214"/>
                              <a:gd name="connsiteY7" fmla="*/ 1623574 h 1674312"/>
                              <a:gd name="connsiteX8" fmla="*/ 605664 w 1140214"/>
                              <a:gd name="connsiteY8" fmla="*/ 1674129 h 1674312"/>
                              <a:gd name="connsiteX9" fmla="*/ 69977 w 1140214"/>
                              <a:gd name="connsiteY9" fmla="*/ 1674129 h 1674312"/>
                              <a:gd name="connsiteX10" fmla="*/ 0 w 1140214"/>
                              <a:gd name="connsiteY10" fmla="*/ 1613909 h 1674312"/>
                              <a:gd name="connsiteX11" fmla="*/ 700 w 1140214"/>
                              <a:gd name="connsiteY11" fmla="*/ 522250 h 1674312"/>
                              <a:gd name="connsiteX12" fmla="*/ 873514 w 1140214"/>
                              <a:gd name="connsiteY12" fmla="*/ 520899 h 1674312"/>
                              <a:gd name="connsiteX0" fmla="*/ 873514 w 1137832"/>
                              <a:gd name="connsiteY0" fmla="*/ 520899 h 1674312"/>
                              <a:gd name="connsiteX1" fmla="*/ 873513 w 1137832"/>
                              <a:gd name="connsiteY1" fmla="*/ 106518 h 1674312"/>
                              <a:gd name="connsiteX2" fmla="*/ 1137769 w 1137832"/>
                              <a:gd name="connsiteY2" fmla="*/ 120550 h 1674312"/>
                              <a:gd name="connsiteX3" fmla="*/ 1137832 w 1137832"/>
                              <a:gd name="connsiteY3" fmla="*/ 680145 h 1674312"/>
                              <a:gd name="connsiteX4" fmla="*/ 991534 w 1137832"/>
                              <a:gd name="connsiteY4" fmla="*/ 799207 h 1674312"/>
                              <a:gd name="connsiteX5" fmla="*/ 704730 w 1137832"/>
                              <a:gd name="connsiteY5" fmla="*/ 799207 h 1674312"/>
                              <a:gd name="connsiteX6" fmla="*/ 675489 w 1137832"/>
                              <a:gd name="connsiteY6" fmla="*/ 867635 h 1674312"/>
                              <a:gd name="connsiteX7" fmla="*/ 673537 w 1137832"/>
                              <a:gd name="connsiteY7" fmla="*/ 1623574 h 1674312"/>
                              <a:gd name="connsiteX8" fmla="*/ 605664 w 1137832"/>
                              <a:gd name="connsiteY8" fmla="*/ 1674129 h 1674312"/>
                              <a:gd name="connsiteX9" fmla="*/ 69977 w 1137832"/>
                              <a:gd name="connsiteY9" fmla="*/ 1674129 h 1674312"/>
                              <a:gd name="connsiteX10" fmla="*/ 0 w 1137832"/>
                              <a:gd name="connsiteY10" fmla="*/ 1613909 h 1674312"/>
                              <a:gd name="connsiteX11" fmla="*/ 700 w 1137832"/>
                              <a:gd name="connsiteY11" fmla="*/ 522250 h 1674312"/>
                              <a:gd name="connsiteX12" fmla="*/ 873514 w 1137832"/>
                              <a:gd name="connsiteY12" fmla="*/ 520899 h 1674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37832" h="1674312">
                                <a:moveTo>
                                  <a:pt x="873514" y="520899"/>
                                </a:moveTo>
                                <a:cubicBezTo>
                                  <a:pt x="875101" y="374750"/>
                                  <a:pt x="874307" y="252667"/>
                                  <a:pt x="873513" y="106518"/>
                                </a:cubicBezTo>
                                <a:cubicBezTo>
                                  <a:pt x="860765" y="-6833"/>
                                  <a:pt x="1112637" y="-67107"/>
                                  <a:pt x="1137769" y="120550"/>
                                </a:cubicBezTo>
                                <a:cubicBezTo>
                                  <a:pt x="1136579" y="216594"/>
                                  <a:pt x="1137546" y="502487"/>
                                  <a:pt x="1137832" y="680145"/>
                                </a:cubicBezTo>
                                <a:cubicBezTo>
                                  <a:pt x="1136255" y="775438"/>
                                  <a:pt x="1058954" y="799603"/>
                                  <a:pt x="991534" y="799207"/>
                                </a:cubicBezTo>
                                <a:lnTo>
                                  <a:pt x="704730" y="799207"/>
                                </a:lnTo>
                                <a:cubicBezTo>
                                  <a:pt x="673552" y="805347"/>
                                  <a:pt x="673330" y="832920"/>
                                  <a:pt x="675489" y="867635"/>
                                </a:cubicBezTo>
                                <a:cubicBezTo>
                                  <a:pt x="675208" y="967653"/>
                                  <a:pt x="674039" y="1355447"/>
                                  <a:pt x="673537" y="1623574"/>
                                </a:cubicBezTo>
                                <a:cubicBezTo>
                                  <a:pt x="673511" y="1650475"/>
                                  <a:pt x="644089" y="1674419"/>
                                  <a:pt x="605664" y="1674129"/>
                                </a:cubicBezTo>
                                <a:lnTo>
                                  <a:pt x="69977" y="1674129"/>
                                </a:lnTo>
                                <a:cubicBezTo>
                                  <a:pt x="41060" y="1677051"/>
                                  <a:pt x="2633" y="1644528"/>
                                  <a:pt x="0" y="1613909"/>
                                </a:cubicBezTo>
                                <a:cubicBezTo>
                                  <a:pt x="1125" y="1377673"/>
                                  <a:pt x="-2" y="799515"/>
                                  <a:pt x="700" y="522250"/>
                                </a:cubicBezTo>
                                <a:lnTo>
                                  <a:pt x="873514" y="52089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smtClean="0">
                                <a:solidFill>
                                  <a:prstClr val="white"/>
                                </a:solidFill>
                                <a:latin typeface="Arial" panose="020B0604020202020204" pitchFamily="34" charset="0"/>
                                <a:cs typeface="Arial" panose="020B0604020202020204" pitchFamily="34" charset="0"/>
                              </a:rPr>
                              <a:t>             </a:t>
                            </a:r>
                            <a:endParaRPr lang="en-US" dirty="0">
                              <a:solidFill>
                                <a:prstClr val="white"/>
                              </a:solidFill>
                              <a:latin typeface="Arial" panose="020B0604020202020204" pitchFamily="34" charset="0"/>
                              <a:cs typeface="Arial" panose="020B0604020202020204" pitchFamily="34" charset="0"/>
                            </a:endParaRPr>
                          </a:p>
                        </p:txBody>
                      </p:sp>
                    </p:grpSp>
                  </p:grpSp>
                </p:grpSp>
              </p:grpSp>
              <p:sp>
                <p:nvSpPr>
                  <p:cNvPr id="341" name="Freeform 340"/>
                  <p:cNvSpPr/>
                  <p:nvPr/>
                </p:nvSpPr>
                <p:spPr>
                  <a:xfrm>
                    <a:off x="2038214" y="4580838"/>
                    <a:ext cx="286350" cy="217274"/>
                  </a:xfrm>
                  <a:custGeom>
                    <a:avLst/>
                    <a:gdLst>
                      <a:gd name="connsiteX0" fmla="*/ 810431 w 1343628"/>
                      <a:gd name="connsiteY0" fmla="*/ 629848 h 1038987"/>
                      <a:gd name="connsiteX1" fmla="*/ 1252390 w 1343628"/>
                      <a:gd name="connsiteY1" fmla="*/ 1038987 h 1038987"/>
                      <a:gd name="connsiteX2" fmla="*/ 77669 w 1343628"/>
                      <a:gd name="connsiteY2" fmla="*/ 1038987 h 1038987"/>
                      <a:gd name="connsiteX3" fmla="*/ 510470 w 1343628"/>
                      <a:gd name="connsiteY3" fmla="*/ 638325 h 1038987"/>
                      <a:gd name="connsiteX4" fmla="*/ 603953 w 1343628"/>
                      <a:gd name="connsiteY4" fmla="*/ 694467 h 1038987"/>
                      <a:gd name="connsiteX5" fmla="*/ 625820 w 1343628"/>
                      <a:gd name="connsiteY5" fmla="*/ 702242 h 1038987"/>
                      <a:gd name="connsiteX6" fmla="*/ 631854 w 1343628"/>
                      <a:gd name="connsiteY6" fmla="*/ 705059 h 1038987"/>
                      <a:gd name="connsiteX7" fmla="*/ 634068 w 1343628"/>
                      <a:gd name="connsiteY7" fmla="*/ 705175 h 1038987"/>
                      <a:gd name="connsiteX8" fmla="*/ 639036 w 1343628"/>
                      <a:gd name="connsiteY8" fmla="*/ 706940 h 1038987"/>
                      <a:gd name="connsiteX9" fmla="*/ 653393 w 1343628"/>
                      <a:gd name="connsiteY9" fmla="*/ 706187 h 1038987"/>
                      <a:gd name="connsiteX10" fmla="*/ 667750 w 1343628"/>
                      <a:gd name="connsiteY10" fmla="*/ 706941 h 1038987"/>
                      <a:gd name="connsiteX11" fmla="*/ 672717 w 1343628"/>
                      <a:gd name="connsiteY11" fmla="*/ 705175 h 1038987"/>
                      <a:gd name="connsiteX12" fmla="*/ 674932 w 1343628"/>
                      <a:gd name="connsiteY12" fmla="*/ 705059 h 1038987"/>
                      <a:gd name="connsiteX13" fmla="*/ 680967 w 1343628"/>
                      <a:gd name="connsiteY13" fmla="*/ 702241 h 1038987"/>
                      <a:gd name="connsiteX14" fmla="*/ 702833 w 1343628"/>
                      <a:gd name="connsiteY14" fmla="*/ 694467 h 1038987"/>
                      <a:gd name="connsiteX15" fmla="*/ 0 w 1343628"/>
                      <a:gd name="connsiteY15" fmla="*/ 331759 h 1038987"/>
                      <a:gd name="connsiteX16" fmla="*/ 343039 w 1343628"/>
                      <a:gd name="connsiteY16" fmla="*/ 537773 h 1038987"/>
                      <a:gd name="connsiteX17" fmla="*/ 0 w 1343628"/>
                      <a:gd name="connsiteY17" fmla="*/ 855339 h 1038987"/>
                      <a:gd name="connsiteX18" fmla="*/ 1343628 w 1343628"/>
                      <a:gd name="connsiteY18" fmla="*/ 309633 h 1038987"/>
                      <a:gd name="connsiteX19" fmla="*/ 1343628 w 1343628"/>
                      <a:gd name="connsiteY19" fmla="*/ 867901 h 1038987"/>
                      <a:gd name="connsiteX20" fmla="*/ 977863 w 1343628"/>
                      <a:gd name="connsiteY20" fmla="*/ 529296 h 1038987"/>
                      <a:gd name="connsiteX21" fmla="*/ 51316 w 1343628"/>
                      <a:gd name="connsiteY21" fmla="*/ 0 h 1038987"/>
                      <a:gd name="connsiteX22" fmla="*/ 1292312 w 1343628"/>
                      <a:gd name="connsiteY22" fmla="*/ 0 h 1038987"/>
                      <a:gd name="connsiteX23" fmla="*/ 1343628 w 1343628"/>
                      <a:gd name="connsiteY23" fmla="*/ 51316 h 1038987"/>
                      <a:gd name="connsiteX24" fmla="*/ 1343628 w 1343628"/>
                      <a:gd name="connsiteY24" fmla="*/ 90884 h 1038987"/>
                      <a:gd name="connsiteX25" fmla="*/ 653393 w 1343628"/>
                      <a:gd name="connsiteY25" fmla="*/ 505409 h 1038987"/>
                      <a:gd name="connsiteX26" fmla="*/ 0 w 1343628"/>
                      <a:gd name="connsiteY26" fmla="*/ 113010 h 1038987"/>
                      <a:gd name="connsiteX27" fmla="*/ 0 w 1343628"/>
                      <a:gd name="connsiteY27" fmla="*/ 51316 h 1038987"/>
                      <a:gd name="connsiteX28" fmla="*/ 51316 w 1343628"/>
                      <a:gd name="connsiteY28" fmla="*/ 0 h 1038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43628" h="1038987">
                        <a:moveTo>
                          <a:pt x="810431" y="629848"/>
                        </a:moveTo>
                        <a:lnTo>
                          <a:pt x="1252390" y="1038987"/>
                        </a:lnTo>
                        <a:lnTo>
                          <a:pt x="77669" y="1038987"/>
                        </a:lnTo>
                        <a:lnTo>
                          <a:pt x="510470" y="638325"/>
                        </a:lnTo>
                        <a:lnTo>
                          <a:pt x="603953" y="694467"/>
                        </a:lnTo>
                        <a:lnTo>
                          <a:pt x="625820" y="702242"/>
                        </a:lnTo>
                        <a:lnTo>
                          <a:pt x="631854" y="705059"/>
                        </a:lnTo>
                        <a:lnTo>
                          <a:pt x="634068" y="705175"/>
                        </a:lnTo>
                        <a:lnTo>
                          <a:pt x="639036" y="706940"/>
                        </a:lnTo>
                        <a:lnTo>
                          <a:pt x="653393" y="706187"/>
                        </a:lnTo>
                        <a:lnTo>
                          <a:pt x="667750" y="706941"/>
                        </a:lnTo>
                        <a:lnTo>
                          <a:pt x="672717" y="705175"/>
                        </a:lnTo>
                        <a:lnTo>
                          <a:pt x="674932" y="705059"/>
                        </a:lnTo>
                        <a:lnTo>
                          <a:pt x="680967" y="702241"/>
                        </a:lnTo>
                        <a:lnTo>
                          <a:pt x="702833" y="694467"/>
                        </a:lnTo>
                        <a:close/>
                        <a:moveTo>
                          <a:pt x="0" y="331759"/>
                        </a:moveTo>
                        <a:lnTo>
                          <a:pt x="343039" y="537773"/>
                        </a:lnTo>
                        <a:lnTo>
                          <a:pt x="0" y="855339"/>
                        </a:lnTo>
                        <a:close/>
                        <a:moveTo>
                          <a:pt x="1343628" y="309633"/>
                        </a:moveTo>
                        <a:lnTo>
                          <a:pt x="1343628" y="867901"/>
                        </a:lnTo>
                        <a:lnTo>
                          <a:pt x="977863" y="529296"/>
                        </a:lnTo>
                        <a:close/>
                        <a:moveTo>
                          <a:pt x="51316" y="0"/>
                        </a:moveTo>
                        <a:lnTo>
                          <a:pt x="1292312" y="0"/>
                        </a:lnTo>
                        <a:cubicBezTo>
                          <a:pt x="1320653" y="0"/>
                          <a:pt x="1343628" y="22975"/>
                          <a:pt x="1343628" y="51316"/>
                        </a:cubicBezTo>
                        <a:lnTo>
                          <a:pt x="1343628" y="90884"/>
                        </a:lnTo>
                        <a:lnTo>
                          <a:pt x="653393" y="505409"/>
                        </a:lnTo>
                        <a:lnTo>
                          <a:pt x="0" y="113010"/>
                        </a:lnTo>
                        <a:lnTo>
                          <a:pt x="0" y="51316"/>
                        </a:lnTo>
                        <a:cubicBezTo>
                          <a:pt x="0" y="22975"/>
                          <a:pt x="22975" y="0"/>
                          <a:pt x="51316" y="0"/>
                        </a:cubicBezTo>
                        <a:close/>
                      </a:path>
                    </a:pathLst>
                  </a:cu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smtClean="0">
                        <a:solidFill>
                          <a:prstClr val="white"/>
                        </a:solidFill>
                        <a:latin typeface="Arial" panose="020B0604020202020204" pitchFamily="34" charset="0"/>
                        <a:cs typeface="Arial" panose="020B0604020202020204" pitchFamily="34" charset="0"/>
                      </a:rPr>
                      <a:t>              </a:t>
                    </a:r>
                    <a:endParaRPr lang="en-US" dirty="0">
                      <a:solidFill>
                        <a:prstClr val="white"/>
                      </a:solidFill>
                      <a:latin typeface="Arial" panose="020B0604020202020204" pitchFamily="34" charset="0"/>
                      <a:cs typeface="Arial" panose="020B0604020202020204" pitchFamily="34" charset="0"/>
                    </a:endParaRPr>
                  </a:p>
                </p:txBody>
              </p:sp>
              <p:grpSp>
                <p:nvGrpSpPr>
                  <p:cNvPr id="342" name="Group 341"/>
                  <p:cNvGrpSpPr/>
                  <p:nvPr/>
                </p:nvGrpSpPr>
                <p:grpSpPr>
                  <a:xfrm>
                    <a:off x="1538482" y="3986745"/>
                    <a:ext cx="171390" cy="300560"/>
                    <a:chOff x="1921739" y="2602707"/>
                    <a:chExt cx="1701414" cy="2983707"/>
                  </a:xfrm>
                  <a:solidFill>
                    <a:schemeClr val="tx1">
                      <a:lumMod val="65000"/>
                      <a:lumOff val="35000"/>
                    </a:schemeClr>
                  </a:solidFill>
                </p:grpSpPr>
                <p:sp>
                  <p:nvSpPr>
                    <p:cNvPr id="399" name="Rounded Rectangle 398"/>
                    <p:cNvSpPr/>
                    <p:nvPr/>
                  </p:nvSpPr>
                  <p:spPr>
                    <a:xfrm>
                      <a:off x="2279261" y="2602707"/>
                      <a:ext cx="986371" cy="1883568"/>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smtClean="0">
                          <a:solidFill>
                            <a:prstClr val="white"/>
                          </a:solidFill>
                          <a:latin typeface="Arial" panose="020B0604020202020204" pitchFamily="34" charset="0"/>
                          <a:cs typeface="Arial" panose="020B0604020202020204" pitchFamily="34" charset="0"/>
                        </a:rPr>
                        <a:t>              </a:t>
                      </a:r>
                      <a:endParaRPr lang="en-US" dirty="0">
                        <a:solidFill>
                          <a:prstClr val="white"/>
                        </a:solidFill>
                        <a:latin typeface="Arial" panose="020B0604020202020204" pitchFamily="34" charset="0"/>
                        <a:cs typeface="Arial" panose="020B0604020202020204" pitchFamily="34" charset="0"/>
                      </a:endParaRPr>
                    </a:p>
                  </p:txBody>
                </p:sp>
                <p:sp>
                  <p:nvSpPr>
                    <p:cNvPr id="400" name="Freeform 399"/>
                    <p:cNvSpPr/>
                    <p:nvPr/>
                  </p:nvSpPr>
                  <p:spPr>
                    <a:xfrm>
                      <a:off x="1921739" y="3878243"/>
                      <a:ext cx="1701414" cy="1708171"/>
                    </a:xfrm>
                    <a:custGeom>
                      <a:avLst/>
                      <a:gdLst>
                        <a:gd name="connsiteX0" fmla="*/ 319025 w 1701414"/>
                        <a:gd name="connsiteY0" fmla="*/ 1602749 h 1708171"/>
                        <a:gd name="connsiteX1" fmla="*/ 319025 w 1701414"/>
                        <a:gd name="connsiteY1" fmla="*/ 1602750 h 1708171"/>
                        <a:gd name="connsiteX2" fmla="*/ 319025 w 1701414"/>
                        <a:gd name="connsiteY2" fmla="*/ 1602750 h 1708171"/>
                        <a:gd name="connsiteX3" fmla="*/ 113463 w 1701414"/>
                        <a:gd name="connsiteY3" fmla="*/ 769 h 1708171"/>
                        <a:gd name="connsiteX4" fmla="*/ 207475 w 1701414"/>
                        <a:gd name="connsiteY4" fmla="*/ 102735 h 1708171"/>
                        <a:gd name="connsiteX5" fmla="*/ 846513 w 1701414"/>
                        <a:gd name="connsiteY5" fmla="*/ 753255 h 1708171"/>
                        <a:gd name="connsiteX6" fmla="*/ 1492762 w 1701414"/>
                        <a:gd name="connsiteY6" fmla="*/ 86856 h 1708171"/>
                        <a:gd name="connsiteX7" fmla="*/ 1701414 w 1701414"/>
                        <a:gd name="connsiteY7" fmla="*/ 93518 h 1708171"/>
                        <a:gd name="connsiteX8" fmla="*/ 1090801 w 1701414"/>
                        <a:gd name="connsiteY8" fmla="*/ 916132 h 1708171"/>
                        <a:gd name="connsiteX9" fmla="*/ 1024363 w 1701414"/>
                        <a:gd name="connsiteY9" fmla="*/ 927035 h 1708171"/>
                        <a:gd name="connsiteX10" fmla="*/ 1024363 w 1701414"/>
                        <a:gd name="connsiteY10" fmla="*/ 1497329 h 1708171"/>
                        <a:gd name="connsiteX11" fmla="*/ 1276970 w 1701414"/>
                        <a:gd name="connsiteY11" fmla="*/ 1497329 h 1708171"/>
                        <a:gd name="connsiteX12" fmla="*/ 1382391 w 1701414"/>
                        <a:gd name="connsiteY12" fmla="*/ 1602750 h 1708171"/>
                        <a:gd name="connsiteX13" fmla="*/ 1382390 w 1701414"/>
                        <a:gd name="connsiteY13" fmla="*/ 1602750 h 1708171"/>
                        <a:gd name="connsiteX14" fmla="*/ 1276969 w 1701414"/>
                        <a:gd name="connsiteY14" fmla="*/ 1708171 h 1708171"/>
                        <a:gd name="connsiteX15" fmla="*/ 424446 w 1701414"/>
                        <a:gd name="connsiteY15" fmla="*/ 1708170 h 1708171"/>
                        <a:gd name="connsiteX16" fmla="*/ 327310 w 1701414"/>
                        <a:gd name="connsiteY16" fmla="*/ 1643784 h 1708171"/>
                        <a:gd name="connsiteX17" fmla="*/ 319025 w 1701414"/>
                        <a:gd name="connsiteY17" fmla="*/ 1602750 h 1708171"/>
                        <a:gd name="connsiteX18" fmla="*/ 327310 w 1701414"/>
                        <a:gd name="connsiteY18" fmla="*/ 1561716 h 1708171"/>
                        <a:gd name="connsiteX19" fmla="*/ 424446 w 1701414"/>
                        <a:gd name="connsiteY19" fmla="*/ 1497329 h 1708171"/>
                        <a:gd name="connsiteX20" fmla="*/ 677051 w 1701414"/>
                        <a:gd name="connsiteY20" fmla="*/ 1497329 h 1708171"/>
                        <a:gd name="connsiteX21" fmla="*/ 677051 w 1701414"/>
                        <a:gd name="connsiteY21" fmla="*/ 925858 h 1708171"/>
                        <a:gd name="connsiteX22" fmla="*/ 639393 w 1701414"/>
                        <a:gd name="connsiteY22" fmla="*/ 920002 h 1708171"/>
                        <a:gd name="connsiteX23" fmla="*/ 0 w 1701414"/>
                        <a:gd name="connsiteY23" fmla="*/ 100223 h 1708171"/>
                        <a:gd name="connsiteX24" fmla="*/ 113463 w 1701414"/>
                        <a:gd name="connsiteY24" fmla="*/ 769 h 1708171"/>
                        <a:gd name="connsiteX0" fmla="*/ 319025 w 1701414"/>
                        <a:gd name="connsiteY0" fmla="*/ 1602749 h 1708171"/>
                        <a:gd name="connsiteX1" fmla="*/ 319025 w 1701414"/>
                        <a:gd name="connsiteY1" fmla="*/ 1602750 h 1708171"/>
                        <a:gd name="connsiteX2" fmla="*/ 319025 w 1701414"/>
                        <a:gd name="connsiteY2" fmla="*/ 1602750 h 1708171"/>
                        <a:gd name="connsiteX3" fmla="*/ 319025 w 1701414"/>
                        <a:gd name="connsiteY3" fmla="*/ 1602749 h 1708171"/>
                        <a:gd name="connsiteX4" fmla="*/ 113463 w 1701414"/>
                        <a:gd name="connsiteY4" fmla="*/ 769 h 1708171"/>
                        <a:gd name="connsiteX5" fmla="*/ 207475 w 1701414"/>
                        <a:gd name="connsiteY5" fmla="*/ 102735 h 1708171"/>
                        <a:gd name="connsiteX6" fmla="*/ 846513 w 1701414"/>
                        <a:gd name="connsiteY6" fmla="*/ 753255 h 1708171"/>
                        <a:gd name="connsiteX7" fmla="*/ 1492762 w 1701414"/>
                        <a:gd name="connsiteY7" fmla="*/ 86856 h 1708171"/>
                        <a:gd name="connsiteX8" fmla="*/ 1701414 w 1701414"/>
                        <a:gd name="connsiteY8" fmla="*/ 93518 h 1708171"/>
                        <a:gd name="connsiteX9" fmla="*/ 1090801 w 1701414"/>
                        <a:gd name="connsiteY9" fmla="*/ 916132 h 1708171"/>
                        <a:gd name="connsiteX10" fmla="*/ 1024363 w 1701414"/>
                        <a:gd name="connsiteY10" fmla="*/ 927035 h 1708171"/>
                        <a:gd name="connsiteX11" fmla="*/ 1024363 w 1701414"/>
                        <a:gd name="connsiteY11" fmla="*/ 1497329 h 1708171"/>
                        <a:gd name="connsiteX12" fmla="*/ 1276970 w 1701414"/>
                        <a:gd name="connsiteY12" fmla="*/ 1497329 h 1708171"/>
                        <a:gd name="connsiteX13" fmla="*/ 1382391 w 1701414"/>
                        <a:gd name="connsiteY13" fmla="*/ 1602750 h 1708171"/>
                        <a:gd name="connsiteX14" fmla="*/ 1382390 w 1701414"/>
                        <a:gd name="connsiteY14" fmla="*/ 1602750 h 1708171"/>
                        <a:gd name="connsiteX15" fmla="*/ 1276969 w 1701414"/>
                        <a:gd name="connsiteY15" fmla="*/ 1708171 h 1708171"/>
                        <a:gd name="connsiteX16" fmla="*/ 424446 w 1701414"/>
                        <a:gd name="connsiteY16" fmla="*/ 1708170 h 1708171"/>
                        <a:gd name="connsiteX17" fmla="*/ 327310 w 1701414"/>
                        <a:gd name="connsiteY17" fmla="*/ 1643784 h 1708171"/>
                        <a:gd name="connsiteX18" fmla="*/ 319025 w 1701414"/>
                        <a:gd name="connsiteY18" fmla="*/ 1602750 h 1708171"/>
                        <a:gd name="connsiteX19" fmla="*/ 327310 w 1701414"/>
                        <a:gd name="connsiteY19" fmla="*/ 1561716 h 1708171"/>
                        <a:gd name="connsiteX20" fmla="*/ 424446 w 1701414"/>
                        <a:gd name="connsiteY20" fmla="*/ 1497329 h 1708171"/>
                        <a:gd name="connsiteX21" fmla="*/ 677051 w 1701414"/>
                        <a:gd name="connsiteY21" fmla="*/ 1497329 h 1708171"/>
                        <a:gd name="connsiteX22" fmla="*/ 677051 w 1701414"/>
                        <a:gd name="connsiteY22" fmla="*/ 925858 h 1708171"/>
                        <a:gd name="connsiteX23" fmla="*/ 639393 w 1701414"/>
                        <a:gd name="connsiteY23" fmla="*/ 920002 h 1708171"/>
                        <a:gd name="connsiteX24" fmla="*/ 0 w 1701414"/>
                        <a:gd name="connsiteY24" fmla="*/ 100223 h 1708171"/>
                        <a:gd name="connsiteX25" fmla="*/ 113463 w 1701414"/>
                        <a:gd name="connsiteY25" fmla="*/ 769 h 1708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01414" h="1708171">
                          <a:moveTo>
                            <a:pt x="319025" y="1602749"/>
                          </a:moveTo>
                          <a:lnTo>
                            <a:pt x="319025" y="1602750"/>
                          </a:lnTo>
                          <a:lnTo>
                            <a:pt x="319025" y="1602750"/>
                          </a:lnTo>
                          <a:lnTo>
                            <a:pt x="319025" y="1602749"/>
                          </a:lnTo>
                          <a:close/>
                          <a:moveTo>
                            <a:pt x="113463" y="769"/>
                          </a:moveTo>
                          <a:cubicBezTo>
                            <a:pt x="163214" y="5394"/>
                            <a:pt x="209724" y="43589"/>
                            <a:pt x="207475" y="102735"/>
                          </a:cubicBezTo>
                          <a:cubicBezTo>
                            <a:pt x="198151" y="544000"/>
                            <a:pt x="549212" y="747269"/>
                            <a:pt x="846513" y="753255"/>
                          </a:cubicBezTo>
                          <a:cubicBezTo>
                            <a:pt x="1174689" y="759863"/>
                            <a:pt x="1493420" y="515669"/>
                            <a:pt x="1492762" y="86856"/>
                          </a:cubicBezTo>
                          <a:cubicBezTo>
                            <a:pt x="1507544" y="-49504"/>
                            <a:pt x="1700918" y="-8246"/>
                            <a:pt x="1701414" y="93518"/>
                          </a:cubicBezTo>
                          <a:cubicBezTo>
                            <a:pt x="1660111" y="661820"/>
                            <a:pt x="1372972" y="851754"/>
                            <a:pt x="1090801" y="916132"/>
                          </a:cubicBezTo>
                          <a:lnTo>
                            <a:pt x="1024363" y="927035"/>
                          </a:lnTo>
                          <a:lnTo>
                            <a:pt x="1024363" y="1497329"/>
                          </a:lnTo>
                          <a:lnTo>
                            <a:pt x="1276970" y="1497329"/>
                          </a:lnTo>
                          <a:cubicBezTo>
                            <a:pt x="1335192" y="1497329"/>
                            <a:pt x="1382391" y="1544528"/>
                            <a:pt x="1382391" y="1602750"/>
                          </a:cubicBezTo>
                          <a:lnTo>
                            <a:pt x="1382390" y="1602750"/>
                          </a:lnTo>
                          <a:cubicBezTo>
                            <a:pt x="1382390" y="1660972"/>
                            <a:pt x="1335191" y="1708171"/>
                            <a:pt x="1276969" y="1708171"/>
                          </a:cubicBezTo>
                          <a:lnTo>
                            <a:pt x="424446" y="1708170"/>
                          </a:lnTo>
                          <a:cubicBezTo>
                            <a:pt x="380780" y="1708170"/>
                            <a:pt x="343314" y="1681621"/>
                            <a:pt x="327310" y="1643784"/>
                          </a:cubicBezTo>
                          <a:lnTo>
                            <a:pt x="319025" y="1602750"/>
                          </a:lnTo>
                          <a:lnTo>
                            <a:pt x="327310" y="1561716"/>
                          </a:lnTo>
                          <a:cubicBezTo>
                            <a:pt x="343314" y="1523879"/>
                            <a:pt x="380780" y="1497329"/>
                            <a:pt x="424446" y="1497329"/>
                          </a:cubicBezTo>
                          <a:lnTo>
                            <a:pt x="677051" y="1497329"/>
                          </a:lnTo>
                          <a:lnTo>
                            <a:pt x="677051" y="925858"/>
                          </a:lnTo>
                          <a:lnTo>
                            <a:pt x="639393" y="920002"/>
                          </a:lnTo>
                          <a:cubicBezTo>
                            <a:pt x="243991" y="831109"/>
                            <a:pt x="24632" y="575143"/>
                            <a:pt x="0" y="100223"/>
                          </a:cubicBezTo>
                          <a:cubicBezTo>
                            <a:pt x="10718" y="25089"/>
                            <a:pt x="63711" y="-3857"/>
                            <a:pt x="113463" y="769"/>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smtClean="0">
                          <a:solidFill>
                            <a:prstClr val="white"/>
                          </a:solidFill>
                          <a:latin typeface="Arial" panose="020B0604020202020204" pitchFamily="34" charset="0"/>
                          <a:cs typeface="Arial" panose="020B0604020202020204" pitchFamily="34" charset="0"/>
                        </a:rPr>
                        <a:t>             </a:t>
                      </a:r>
                      <a:endParaRPr lang="en-US" dirty="0">
                        <a:solidFill>
                          <a:prstClr val="white"/>
                        </a:solidFill>
                        <a:latin typeface="Arial" panose="020B0604020202020204" pitchFamily="34" charset="0"/>
                        <a:cs typeface="Arial" panose="020B0604020202020204" pitchFamily="34" charset="0"/>
                      </a:endParaRPr>
                    </a:p>
                  </p:txBody>
                </p:sp>
              </p:grpSp>
              <p:grpSp>
                <p:nvGrpSpPr>
                  <p:cNvPr id="343" name="Group 342"/>
                  <p:cNvGrpSpPr/>
                  <p:nvPr/>
                </p:nvGrpSpPr>
                <p:grpSpPr>
                  <a:xfrm>
                    <a:off x="1240533" y="3205918"/>
                    <a:ext cx="376764" cy="385842"/>
                    <a:chOff x="681858" y="496096"/>
                    <a:chExt cx="6556110" cy="6714089"/>
                  </a:xfrm>
                  <a:solidFill>
                    <a:schemeClr val="tx1">
                      <a:lumMod val="65000"/>
                      <a:lumOff val="35000"/>
                    </a:schemeClr>
                  </a:solidFill>
                </p:grpSpPr>
                <p:sp>
                  <p:nvSpPr>
                    <p:cNvPr id="396" name="Oval 395"/>
                    <p:cNvSpPr/>
                    <p:nvPr/>
                  </p:nvSpPr>
                  <p:spPr>
                    <a:xfrm>
                      <a:off x="6201001" y="4031344"/>
                      <a:ext cx="442686" cy="442684"/>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97" name="Oval 396"/>
                    <p:cNvSpPr/>
                    <p:nvPr/>
                  </p:nvSpPr>
                  <p:spPr>
                    <a:xfrm>
                      <a:off x="6201001" y="3097894"/>
                      <a:ext cx="442686" cy="442684"/>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98" name="Freeform 397"/>
                    <p:cNvSpPr/>
                    <p:nvPr/>
                  </p:nvSpPr>
                  <p:spPr>
                    <a:xfrm rot="19581162">
                      <a:off x="681858" y="496096"/>
                      <a:ext cx="6556110" cy="6714089"/>
                    </a:xfrm>
                    <a:custGeom>
                      <a:avLst/>
                      <a:gdLst>
                        <a:gd name="connsiteX0" fmla="*/ 5309621 w 6556110"/>
                        <a:gd name="connsiteY0" fmla="*/ 4748948 h 6714089"/>
                        <a:gd name="connsiteX1" fmla="*/ 4801473 w 6556110"/>
                        <a:gd name="connsiteY1" fmla="*/ 4850971 h 6714089"/>
                        <a:gd name="connsiteX2" fmla="*/ 4903497 w 6556110"/>
                        <a:gd name="connsiteY2" fmla="*/ 5359119 h 6714089"/>
                        <a:gd name="connsiteX3" fmla="*/ 5411646 w 6556110"/>
                        <a:gd name="connsiteY3" fmla="*/ 5257096 h 6714089"/>
                        <a:gd name="connsiteX4" fmla="*/ 5309621 w 6556110"/>
                        <a:gd name="connsiteY4" fmla="*/ 4748948 h 6714089"/>
                        <a:gd name="connsiteX5" fmla="*/ 5826826 w 6556110"/>
                        <a:gd name="connsiteY5" fmla="*/ 3971884 h 6714089"/>
                        <a:gd name="connsiteX6" fmla="*/ 5318678 w 6556110"/>
                        <a:gd name="connsiteY6" fmla="*/ 4073907 h 6714089"/>
                        <a:gd name="connsiteX7" fmla="*/ 5420703 w 6556110"/>
                        <a:gd name="connsiteY7" fmla="*/ 4582055 h 6714089"/>
                        <a:gd name="connsiteX8" fmla="*/ 5928851 w 6556110"/>
                        <a:gd name="connsiteY8" fmla="*/ 4480032 h 6714089"/>
                        <a:gd name="connsiteX9" fmla="*/ 5826826 w 6556110"/>
                        <a:gd name="connsiteY9" fmla="*/ 3971884 h 6714089"/>
                        <a:gd name="connsiteX10" fmla="*/ 2266122 w 6556110"/>
                        <a:gd name="connsiteY10" fmla="*/ 1088665 h 6714089"/>
                        <a:gd name="connsiteX11" fmla="*/ 2060957 w 6556110"/>
                        <a:gd name="connsiteY11" fmla="*/ 1129858 h 6714089"/>
                        <a:gd name="connsiteX12" fmla="*/ 447634 w 6556110"/>
                        <a:gd name="connsiteY12" fmla="*/ 3553759 h 6714089"/>
                        <a:gd name="connsiteX13" fmla="*/ 488827 w 6556110"/>
                        <a:gd name="connsiteY13" fmla="*/ 3758925 h 6714089"/>
                        <a:gd name="connsiteX14" fmla="*/ 3710182 w 6556110"/>
                        <a:gd name="connsiteY14" fmla="*/ 5903024 h 6714089"/>
                        <a:gd name="connsiteX15" fmla="*/ 3915348 w 6556110"/>
                        <a:gd name="connsiteY15" fmla="*/ 5861831 h 6714089"/>
                        <a:gd name="connsiteX16" fmla="*/ 5528670 w 6556110"/>
                        <a:gd name="connsiteY16" fmla="*/ 3437930 h 6714089"/>
                        <a:gd name="connsiteX17" fmla="*/ 5487478 w 6556110"/>
                        <a:gd name="connsiteY17" fmla="*/ 3232764 h 6714089"/>
                        <a:gd name="connsiteX18" fmla="*/ 4353121 w 6556110"/>
                        <a:gd name="connsiteY18" fmla="*/ 30294 h 6714089"/>
                        <a:gd name="connsiteX19" fmla="*/ 4401398 w 6556110"/>
                        <a:gd name="connsiteY19" fmla="*/ 132662 h 6714089"/>
                        <a:gd name="connsiteX20" fmla="*/ 4401397 w 6556110"/>
                        <a:gd name="connsiteY20" fmla="*/ 1582519 h 6714089"/>
                        <a:gd name="connsiteX21" fmla="*/ 4466147 w 6556110"/>
                        <a:gd name="connsiteY21" fmla="*/ 1609442 h 6714089"/>
                        <a:gd name="connsiteX22" fmla="*/ 4553659 w 6556110"/>
                        <a:gd name="connsiteY22" fmla="*/ 1659911 h 6714089"/>
                        <a:gd name="connsiteX23" fmla="*/ 4633996 w 6556110"/>
                        <a:gd name="connsiteY23" fmla="*/ 1721161 h 6714089"/>
                        <a:gd name="connsiteX24" fmla="*/ 4639003 w 6556110"/>
                        <a:gd name="connsiteY24" fmla="*/ 1726118 h 6714089"/>
                        <a:gd name="connsiteX25" fmla="*/ 5998724 w 6556110"/>
                        <a:gd name="connsiteY25" fmla="*/ 1219278 h 6714089"/>
                        <a:gd name="connsiteX26" fmla="*/ 6169366 w 6556110"/>
                        <a:gd name="connsiteY26" fmla="*/ 1297250 h 6714089"/>
                        <a:gd name="connsiteX27" fmla="*/ 6091395 w 6556110"/>
                        <a:gd name="connsiteY27" fmla="*/ 1467892 h 6714089"/>
                        <a:gd name="connsiteX28" fmla="*/ 4809019 w 6556110"/>
                        <a:gd name="connsiteY28" fmla="*/ 1945901 h 6714089"/>
                        <a:gd name="connsiteX29" fmla="*/ 4843304 w 6556110"/>
                        <a:gd name="connsiteY29" fmla="*/ 2028067 h 6714089"/>
                        <a:gd name="connsiteX30" fmla="*/ 4871258 w 6556110"/>
                        <a:gd name="connsiteY30" fmla="*/ 2283606 h 6714089"/>
                        <a:gd name="connsiteX31" fmla="*/ 4864319 w 6556110"/>
                        <a:gd name="connsiteY31" fmla="*/ 2312372 h 6714089"/>
                        <a:gd name="connsiteX32" fmla="*/ 6429861 w 6556110"/>
                        <a:gd name="connsiteY32" fmla="*/ 3354379 h 6714089"/>
                        <a:gd name="connsiteX33" fmla="*/ 6508659 w 6556110"/>
                        <a:gd name="connsiteY33" fmla="*/ 3746844 h 6714089"/>
                        <a:gd name="connsiteX34" fmla="*/ 4675095 w 6556110"/>
                        <a:gd name="connsiteY34" fmla="*/ 6501643 h 6714089"/>
                        <a:gd name="connsiteX35" fmla="*/ 4282630 w 6556110"/>
                        <a:gd name="connsiteY35" fmla="*/ 6580441 h 6714089"/>
                        <a:gd name="connsiteX36" fmla="*/ 4076114 w 6556110"/>
                        <a:gd name="connsiteY36" fmla="*/ 6442986 h 6714089"/>
                        <a:gd name="connsiteX37" fmla="*/ 3895671 w 6556110"/>
                        <a:gd name="connsiteY37" fmla="*/ 6714089 h 6714089"/>
                        <a:gd name="connsiteX38" fmla="*/ 3507139 w 6556110"/>
                        <a:gd name="connsiteY38" fmla="*/ 6455486 h 6714089"/>
                        <a:gd name="connsiteX39" fmla="*/ 3687582 w 6556110"/>
                        <a:gd name="connsiteY39" fmla="*/ 6184383 h 6714089"/>
                        <a:gd name="connsiteX40" fmla="*/ 753771 w 6556110"/>
                        <a:gd name="connsiteY40" fmla="*/ 4231671 h 6714089"/>
                        <a:gd name="connsiteX41" fmla="*/ 573328 w 6556110"/>
                        <a:gd name="connsiteY41" fmla="*/ 4502773 h 6714089"/>
                        <a:gd name="connsiteX42" fmla="*/ 184796 w 6556110"/>
                        <a:gd name="connsiteY42" fmla="*/ 4244171 h 6714089"/>
                        <a:gd name="connsiteX43" fmla="*/ 365239 w 6556110"/>
                        <a:gd name="connsiteY43" fmla="*/ 3973068 h 6714089"/>
                        <a:gd name="connsiteX44" fmla="*/ 126249 w 6556110"/>
                        <a:gd name="connsiteY44" fmla="*/ 3813999 h 6714089"/>
                        <a:gd name="connsiteX45" fmla="*/ 47452 w 6556110"/>
                        <a:gd name="connsiteY45" fmla="*/ 3421534 h 6714089"/>
                        <a:gd name="connsiteX46" fmla="*/ 1881015 w 6556110"/>
                        <a:gd name="connsiteY46" fmla="*/ 666735 h 6714089"/>
                        <a:gd name="connsiteX47" fmla="*/ 2273480 w 6556110"/>
                        <a:gd name="connsiteY47" fmla="*/ 587938 h 6714089"/>
                        <a:gd name="connsiteX48" fmla="*/ 3831851 w 6556110"/>
                        <a:gd name="connsiteY48" fmla="*/ 1625172 h 6714089"/>
                        <a:gd name="connsiteX49" fmla="*/ 3855709 w 6556110"/>
                        <a:gd name="connsiteY49" fmla="*/ 1607667 h 6714089"/>
                        <a:gd name="connsiteX50" fmla="*/ 4102234 w 6556110"/>
                        <a:gd name="connsiteY50" fmla="*/ 1534820 h 6714089"/>
                        <a:gd name="connsiteX51" fmla="*/ 4136074 w 6556110"/>
                        <a:gd name="connsiteY51" fmla="*/ 1534786 h 6714089"/>
                        <a:gd name="connsiteX52" fmla="*/ 4136074 w 6556110"/>
                        <a:gd name="connsiteY52" fmla="*/ 132662 h 6714089"/>
                        <a:gd name="connsiteX53" fmla="*/ 4268736 w 6556110"/>
                        <a:gd name="connsiteY53" fmla="*/ 0 h 6714089"/>
                        <a:gd name="connsiteX54" fmla="*/ 4320374 w 6556110"/>
                        <a:gd name="connsiteY54" fmla="*/ 10425 h 6714089"/>
                        <a:gd name="connsiteX55" fmla="*/ 4353121 w 6556110"/>
                        <a:gd name="connsiteY55" fmla="*/ 30294 h 671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6556110" h="6714089">
                          <a:moveTo>
                            <a:pt x="5309621" y="4748948"/>
                          </a:moveTo>
                          <a:cubicBezTo>
                            <a:pt x="5141126" y="4636799"/>
                            <a:pt x="4913620" y="4682477"/>
                            <a:pt x="4801473" y="4850971"/>
                          </a:cubicBezTo>
                          <a:cubicBezTo>
                            <a:pt x="4689325" y="5019465"/>
                            <a:pt x="4735003" y="5246971"/>
                            <a:pt x="4903497" y="5359119"/>
                          </a:cubicBezTo>
                          <a:cubicBezTo>
                            <a:pt x="5071992" y="5471267"/>
                            <a:pt x="5299498" y="5425590"/>
                            <a:pt x="5411646" y="5257096"/>
                          </a:cubicBezTo>
                          <a:cubicBezTo>
                            <a:pt x="5523793" y="5088602"/>
                            <a:pt x="5478116" y="4861096"/>
                            <a:pt x="5309621" y="4748948"/>
                          </a:cubicBezTo>
                          <a:close/>
                          <a:moveTo>
                            <a:pt x="5826826" y="3971884"/>
                          </a:moveTo>
                          <a:cubicBezTo>
                            <a:pt x="5658331" y="3859736"/>
                            <a:pt x="5430826" y="3905413"/>
                            <a:pt x="5318678" y="4073907"/>
                          </a:cubicBezTo>
                          <a:cubicBezTo>
                            <a:pt x="5206530" y="4242402"/>
                            <a:pt x="5252208" y="4469907"/>
                            <a:pt x="5420703" y="4582055"/>
                          </a:cubicBezTo>
                          <a:cubicBezTo>
                            <a:pt x="5589197" y="4694204"/>
                            <a:pt x="5816703" y="4648526"/>
                            <a:pt x="5928851" y="4480032"/>
                          </a:cubicBezTo>
                          <a:cubicBezTo>
                            <a:pt x="6040998" y="4311538"/>
                            <a:pt x="5995321" y="4084032"/>
                            <a:pt x="5826826" y="3971884"/>
                          </a:cubicBezTo>
                          <a:close/>
                          <a:moveTo>
                            <a:pt x="2266122" y="1088665"/>
                          </a:moveTo>
                          <a:cubicBezTo>
                            <a:pt x="2198092" y="1043385"/>
                            <a:pt x="2106236" y="1061828"/>
                            <a:pt x="2060957" y="1129858"/>
                          </a:cubicBezTo>
                          <a:lnTo>
                            <a:pt x="447634" y="3553759"/>
                          </a:lnTo>
                          <a:cubicBezTo>
                            <a:pt x="402354" y="3621789"/>
                            <a:pt x="420797" y="3713645"/>
                            <a:pt x="488827" y="3758925"/>
                          </a:cubicBezTo>
                          <a:lnTo>
                            <a:pt x="3710182" y="5903024"/>
                          </a:lnTo>
                          <a:cubicBezTo>
                            <a:pt x="3778212" y="5948304"/>
                            <a:pt x="3870068" y="5929861"/>
                            <a:pt x="3915348" y="5861831"/>
                          </a:cubicBezTo>
                          <a:lnTo>
                            <a:pt x="5528670" y="3437930"/>
                          </a:lnTo>
                          <a:cubicBezTo>
                            <a:pt x="5573950" y="3369900"/>
                            <a:pt x="5555507" y="3278044"/>
                            <a:pt x="5487478" y="3232764"/>
                          </a:cubicBezTo>
                          <a:close/>
                          <a:moveTo>
                            <a:pt x="4353121" y="30294"/>
                          </a:moveTo>
                          <a:cubicBezTo>
                            <a:pt x="4382605" y="54626"/>
                            <a:pt x="4401398" y="91449"/>
                            <a:pt x="4401398" y="132662"/>
                          </a:cubicBezTo>
                          <a:lnTo>
                            <a:pt x="4401397" y="1582519"/>
                          </a:lnTo>
                          <a:lnTo>
                            <a:pt x="4466147" y="1609442"/>
                          </a:lnTo>
                          <a:cubicBezTo>
                            <a:pt x="4495874" y="1624106"/>
                            <a:pt x="4525126" y="1640920"/>
                            <a:pt x="4553659" y="1659911"/>
                          </a:cubicBezTo>
                          <a:cubicBezTo>
                            <a:pt x="4582193" y="1678902"/>
                            <a:pt x="4608994" y="1699398"/>
                            <a:pt x="4633996" y="1721161"/>
                          </a:cubicBezTo>
                          <a:lnTo>
                            <a:pt x="4639003" y="1726118"/>
                          </a:lnTo>
                          <a:lnTo>
                            <a:pt x="5998724" y="1219278"/>
                          </a:lnTo>
                          <a:cubicBezTo>
                            <a:pt x="6067377" y="1193688"/>
                            <a:pt x="6143776" y="1228597"/>
                            <a:pt x="6169366" y="1297250"/>
                          </a:cubicBezTo>
                          <a:cubicBezTo>
                            <a:pt x="6194957" y="1365902"/>
                            <a:pt x="6160048" y="1442302"/>
                            <a:pt x="6091395" y="1467892"/>
                          </a:cubicBezTo>
                          <a:lnTo>
                            <a:pt x="4809019" y="1945901"/>
                          </a:lnTo>
                          <a:lnTo>
                            <a:pt x="4843304" y="2028067"/>
                          </a:lnTo>
                          <a:cubicBezTo>
                            <a:pt x="4871867" y="2112456"/>
                            <a:pt x="4881796" y="2199760"/>
                            <a:pt x="4871258" y="2283606"/>
                          </a:cubicBezTo>
                          <a:lnTo>
                            <a:pt x="4864319" y="2312372"/>
                          </a:lnTo>
                          <a:lnTo>
                            <a:pt x="6429861" y="3354379"/>
                          </a:lnTo>
                          <a:cubicBezTo>
                            <a:pt x="6559997" y="3440996"/>
                            <a:pt x="6595276" y="3616709"/>
                            <a:pt x="6508659" y="3746844"/>
                          </a:cubicBezTo>
                          <a:lnTo>
                            <a:pt x="4675095" y="6501643"/>
                          </a:lnTo>
                          <a:cubicBezTo>
                            <a:pt x="4588478" y="6631779"/>
                            <a:pt x="4412766" y="6667058"/>
                            <a:pt x="4282630" y="6580441"/>
                          </a:cubicBezTo>
                          <a:lnTo>
                            <a:pt x="4076114" y="6442986"/>
                          </a:lnTo>
                          <a:lnTo>
                            <a:pt x="3895671" y="6714089"/>
                          </a:lnTo>
                          <a:lnTo>
                            <a:pt x="3507139" y="6455486"/>
                          </a:lnTo>
                          <a:lnTo>
                            <a:pt x="3687582" y="6184383"/>
                          </a:lnTo>
                          <a:lnTo>
                            <a:pt x="753771" y="4231671"/>
                          </a:lnTo>
                          <a:lnTo>
                            <a:pt x="573328" y="4502773"/>
                          </a:lnTo>
                          <a:lnTo>
                            <a:pt x="184796" y="4244171"/>
                          </a:lnTo>
                          <a:lnTo>
                            <a:pt x="365239" y="3973068"/>
                          </a:lnTo>
                          <a:lnTo>
                            <a:pt x="126249" y="3813999"/>
                          </a:lnTo>
                          <a:cubicBezTo>
                            <a:pt x="-3887" y="3727382"/>
                            <a:pt x="-39165" y="3551670"/>
                            <a:pt x="47452" y="3421534"/>
                          </a:cubicBezTo>
                          <a:lnTo>
                            <a:pt x="1881015" y="666735"/>
                          </a:lnTo>
                          <a:cubicBezTo>
                            <a:pt x="1967632" y="536600"/>
                            <a:pt x="2143345" y="501321"/>
                            <a:pt x="2273480" y="587938"/>
                          </a:cubicBezTo>
                          <a:lnTo>
                            <a:pt x="3831851" y="1625172"/>
                          </a:lnTo>
                          <a:lnTo>
                            <a:pt x="3855709" y="1607667"/>
                          </a:lnTo>
                          <a:cubicBezTo>
                            <a:pt x="3928990" y="1565583"/>
                            <a:pt x="4013360" y="1541043"/>
                            <a:pt x="4102234" y="1534820"/>
                          </a:cubicBezTo>
                          <a:lnTo>
                            <a:pt x="4136074" y="1534786"/>
                          </a:lnTo>
                          <a:lnTo>
                            <a:pt x="4136074" y="132662"/>
                          </a:lnTo>
                          <a:cubicBezTo>
                            <a:pt x="4136074" y="59395"/>
                            <a:pt x="4195469" y="0"/>
                            <a:pt x="4268736" y="0"/>
                          </a:cubicBezTo>
                          <a:cubicBezTo>
                            <a:pt x="4287053" y="0"/>
                            <a:pt x="4304503" y="3712"/>
                            <a:pt x="4320374" y="10425"/>
                          </a:cubicBezTo>
                          <a:cubicBezTo>
                            <a:pt x="4332277" y="15460"/>
                            <a:pt x="4343293" y="22183"/>
                            <a:pt x="4353121" y="30294"/>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344" name="Group 343"/>
                  <p:cNvGrpSpPr/>
                  <p:nvPr/>
                </p:nvGrpSpPr>
                <p:grpSpPr>
                  <a:xfrm>
                    <a:off x="1352761" y="2471994"/>
                    <a:ext cx="419008" cy="348740"/>
                    <a:chOff x="1077320" y="605981"/>
                    <a:chExt cx="6266429" cy="5215528"/>
                  </a:xfrm>
                  <a:solidFill>
                    <a:schemeClr val="tx1">
                      <a:lumMod val="65000"/>
                      <a:lumOff val="35000"/>
                    </a:schemeClr>
                  </a:solidFill>
                </p:grpSpPr>
                <p:sp>
                  <p:nvSpPr>
                    <p:cNvPr id="394" name="Freeform 393"/>
                    <p:cNvSpPr/>
                    <p:nvPr/>
                  </p:nvSpPr>
                  <p:spPr>
                    <a:xfrm rot="13675116">
                      <a:off x="1507014" y="176287"/>
                      <a:ext cx="4170384" cy="5029771"/>
                    </a:xfrm>
                    <a:custGeom>
                      <a:avLst/>
                      <a:gdLst>
                        <a:gd name="connsiteX0" fmla="*/ 2359915 w 4170384"/>
                        <a:gd name="connsiteY0" fmla="*/ 3184737 h 5029771"/>
                        <a:gd name="connsiteX1" fmla="*/ 2333395 w 4170384"/>
                        <a:gd name="connsiteY1" fmla="*/ 2664558 h 5029771"/>
                        <a:gd name="connsiteX2" fmla="*/ 1813215 w 4170384"/>
                        <a:gd name="connsiteY2" fmla="*/ 2691078 h 5029771"/>
                        <a:gd name="connsiteX3" fmla="*/ 1839736 w 4170384"/>
                        <a:gd name="connsiteY3" fmla="*/ 3211258 h 5029771"/>
                        <a:gd name="connsiteX4" fmla="*/ 2359915 w 4170384"/>
                        <a:gd name="connsiteY4" fmla="*/ 3184737 h 5029771"/>
                        <a:gd name="connsiteX5" fmla="*/ 3087636 w 4170384"/>
                        <a:gd name="connsiteY5" fmla="*/ 2378826 h 5029771"/>
                        <a:gd name="connsiteX6" fmla="*/ 3061116 w 4170384"/>
                        <a:gd name="connsiteY6" fmla="*/ 1858647 h 5029771"/>
                        <a:gd name="connsiteX7" fmla="*/ 2540937 w 4170384"/>
                        <a:gd name="connsiteY7" fmla="*/ 1885168 h 5029771"/>
                        <a:gd name="connsiteX8" fmla="*/ 2567457 w 4170384"/>
                        <a:gd name="connsiteY8" fmla="*/ 2405347 h 5029771"/>
                        <a:gd name="connsiteX9" fmla="*/ 3087636 w 4170384"/>
                        <a:gd name="connsiteY9" fmla="*/ 2378826 h 5029771"/>
                        <a:gd name="connsiteX10" fmla="*/ 1632194 w 4170384"/>
                        <a:gd name="connsiteY10" fmla="*/ 3990648 h 5029771"/>
                        <a:gd name="connsiteX11" fmla="*/ 1605673 w 4170384"/>
                        <a:gd name="connsiteY11" fmla="*/ 3470469 h 5029771"/>
                        <a:gd name="connsiteX12" fmla="*/ 1085494 w 4170384"/>
                        <a:gd name="connsiteY12" fmla="*/ 3496989 h 5029771"/>
                        <a:gd name="connsiteX13" fmla="*/ 1112015 w 4170384"/>
                        <a:gd name="connsiteY13" fmla="*/ 4017168 h 5029771"/>
                        <a:gd name="connsiteX14" fmla="*/ 1632194 w 4170384"/>
                        <a:gd name="connsiteY14" fmla="*/ 3990648 h 5029771"/>
                        <a:gd name="connsiteX15" fmla="*/ 3517923 w 4170384"/>
                        <a:gd name="connsiteY15" fmla="*/ 4204728 h 5029771"/>
                        <a:gd name="connsiteX16" fmla="*/ 570170 w 4170384"/>
                        <a:gd name="connsiteY16" fmla="*/ 4588804 h 5029771"/>
                        <a:gd name="connsiteX17" fmla="*/ 652462 w 4170384"/>
                        <a:gd name="connsiteY17" fmla="*/ 1617275 h 5029771"/>
                        <a:gd name="connsiteX18" fmla="*/ 986900 w 4170384"/>
                        <a:gd name="connsiteY18" fmla="*/ 1305423 h 5029771"/>
                        <a:gd name="connsiteX19" fmla="*/ 1023250 w 4170384"/>
                        <a:gd name="connsiteY19" fmla="*/ 1279461 h 5029771"/>
                        <a:gd name="connsiteX20" fmla="*/ 1025453 w 4170384"/>
                        <a:gd name="connsiteY20" fmla="*/ 1081117 h 5029771"/>
                        <a:gd name="connsiteX21" fmla="*/ 1354755 w 4170384"/>
                        <a:gd name="connsiteY21" fmla="*/ 0 h 5029771"/>
                        <a:gd name="connsiteX22" fmla="*/ 1794043 w 4170384"/>
                        <a:gd name="connsiteY22" fmla="*/ 773804 h 5029771"/>
                        <a:gd name="connsiteX23" fmla="*/ 1883301 w 4170384"/>
                        <a:gd name="connsiteY23" fmla="*/ 861946 h 5029771"/>
                        <a:gd name="connsiteX24" fmla="*/ 1943323 w 4170384"/>
                        <a:gd name="connsiteY24" fmla="*/ 845461 h 5029771"/>
                        <a:gd name="connsiteX25" fmla="*/ 3600214 w 4170384"/>
                        <a:gd name="connsiteY25" fmla="*/ 1233199 h 5029771"/>
                        <a:gd name="connsiteX26" fmla="*/ 3517923 w 4170384"/>
                        <a:gd name="connsiteY26" fmla="*/ 4204728 h 5029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170384" h="5029771">
                          <a:moveTo>
                            <a:pt x="2359915" y="3184737"/>
                          </a:moveTo>
                          <a:cubicBezTo>
                            <a:pt x="2496235" y="3033770"/>
                            <a:pt x="2484361" y="2800878"/>
                            <a:pt x="2333395" y="2664558"/>
                          </a:cubicBezTo>
                          <a:cubicBezTo>
                            <a:pt x="2182428" y="2528238"/>
                            <a:pt x="1949535" y="2540112"/>
                            <a:pt x="1813215" y="2691078"/>
                          </a:cubicBezTo>
                          <a:cubicBezTo>
                            <a:pt x="1676896" y="2842045"/>
                            <a:pt x="1688769" y="3074938"/>
                            <a:pt x="1839736" y="3211258"/>
                          </a:cubicBezTo>
                          <a:cubicBezTo>
                            <a:pt x="1990702" y="3347577"/>
                            <a:pt x="2223595" y="3335704"/>
                            <a:pt x="2359915" y="3184737"/>
                          </a:cubicBezTo>
                          <a:close/>
                          <a:moveTo>
                            <a:pt x="3087636" y="2378826"/>
                          </a:moveTo>
                          <a:cubicBezTo>
                            <a:pt x="3223956" y="2227860"/>
                            <a:pt x="3212082" y="1994967"/>
                            <a:pt x="3061116" y="1858647"/>
                          </a:cubicBezTo>
                          <a:cubicBezTo>
                            <a:pt x="2910149" y="1722327"/>
                            <a:pt x="2677256" y="1734201"/>
                            <a:pt x="2540937" y="1885168"/>
                          </a:cubicBezTo>
                          <a:cubicBezTo>
                            <a:pt x="2404617" y="2036134"/>
                            <a:pt x="2416490" y="2269027"/>
                            <a:pt x="2567457" y="2405347"/>
                          </a:cubicBezTo>
                          <a:cubicBezTo>
                            <a:pt x="2718424" y="2541667"/>
                            <a:pt x="2951316" y="2529793"/>
                            <a:pt x="3087636" y="2378826"/>
                          </a:cubicBezTo>
                          <a:close/>
                          <a:moveTo>
                            <a:pt x="1632194" y="3990648"/>
                          </a:moveTo>
                          <a:cubicBezTo>
                            <a:pt x="1768514" y="3839681"/>
                            <a:pt x="1756640" y="3606788"/>
                            <a:pt x="1605673" y="3470469"/>
                          </a:cubicBezTo>
                          <a:cubicBezTo>
                            <a:pt x="1454707" y="3334149"/>
                            <a:pt x="1221814" y="3346022"/>
                            <a:pt x="1085494" y="3496989"/>
                          </a:cubicBezTo>
                          <a:cubicBezTo>
                            <a:pt x="949174" y="3647956"/>
                            <a:pt x="961048" y="3880849"/>
                            <a:pt x="1112015" y="4017168"/>
                          </a:cubicBezTo>
                          <a:cubicBezTo>
                            <a:pt x="1262981" y="4153488"/>
                            <a:pt x="1495874" y="4141614"/>
                            <a:pt x="1632194" y="3990648"/>
                          </a:cubicBezTo>
                          <a:close/>
                          <a:moveTo>
                            <a:pt x="3517923" y="4204728"/>
                          </a:moveTo>
                          <a:cubicBezTo>
                            <a:pt x="2681199" y="5131353"/>
                            <a:pt x="1361445" y="5303309"/>
                            <a:pt x="570170" y="4588804"/>
                          </a:cubicBezTo>
                          <a:cubicBezTo>
                            <a:pt x="-221104" y="3874299"/>
                            <a:pt x="-184262" y="2543899"/>
                            <a:pt x="652462" y="1617275"/>
                          </a:cubicBezTo>
                          <a:cubicBezTo>
                            <a:pt x="757052" y="1501447"/>
                            <a:pt x="869190" y="1397410"/>
                            <a:pt x="986900" y="1305423"/>
                          </a:cubicBezTo>
                          <a:lnTo>
                            <a:pt x="1023250" y="1279461"/>
                          </a:lnTo>
                          <a:lnTo>
                            <a:pt x="1025453" y="1081117"/>
                          </a:lnTo>
                          <a:cubicBezTo>
                            <a:pt x="1041841" y="674926"/>
                            <a:pt x="1131607" y="368683"/>
                            <a:pt x="1354755" y="0"/>
                          </a:cubicBezTo>
                          <a:cubicBezTo>
                            <a:pt x="1407904" y="313270"/>
                            <a:pt x="1552019" y="525801"/>
                            <a:pt x="1794043" y="773804"/>
                          </a:cubicBezTo>
                          <a:lnTo>
                            <a:pt x="1883301" y="861946"/>
                          </a:lnTo>
                          <a:lnTo>
                            <a:pt x="1943323" y="845461"/>
                          </a:lnTo>
                          <a:cubicBezTo>
                            <a:pt x="2542816" y="709862"/>
                            <a:pt x="3155122" y="831289"/>
                            <a:pt x="3600214" y="1233199"/>
                          </a:cubicBezTo>
                          <a:cubicBezTo>
                            <a:pt x="4391489" y="1947704"/>
                            <a:pt x="4354646" y="3278103"/>
                            <a:pt x="3517923" y="4204728"/>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95" name="Freeform 394"/>
                    <p:cNvSpPr/>
                    <p:nvPr/>
                  </p:nvSpPr>
                  <p:spPr>
                    <a:xfrm rot="7929066" flipH="1">
                      <a:off x="4801214" y="3278974"/>
                      <a:ext cx="3001352" cy="2083718"/>
                    </a:xfrm>
                    <a:custGeom>
                      <a:avLst/>
                      <a:gdLst>
                        <a:gd name="connsiteX0" fmla="*/ 2991725 w 3001352"/>
                        <a:gd name="connsiteY0" fmla="*/ 2036315 h 2083718"/>
                        <a:gd name="connsiteX1" fmla="*/ 3000760 w 3001352"/>
                        <a:gd name="connsiteY1" fmla="*/ 1915200 h 2083718"/>
                        <a:gd name="connsiteX2" fmla="*/ 2587629 w 3001352"/>
                        <a:gd name="connsiteY2" fmla="*/ 894827 h 2083718"/>
                        <a:gd name="connsiteX3" fmla="*/ 1385365 w 3001352"/>
                        <a:gd name="connsiteY3" fmla="*/ 613479 h 2083718"/>
                        <a:gd name="connsiteX4" fmla="*/ 1341812 w 3001352"/>
                        <a:gd name="connsiteY4" fmla="*/ 625440 h 2083718"/>
                        <a:gd name="connsiteX5" fmla="*/ 1277045 w 3001352"/>
                        <a:gd name="connsiteY5" fmla="*/ 561483 h 2083718"/>
                        <a:gd name="connsiteX6" fmla="*/ 958291 w 3001352"/>
                        <a:gd name="connsiteY6" fmla="*/ 0 h 2083718"/>
                        <a:gd name="connsiteX7" fmla="*/ 719346 w 3001352"/>
                        <a:gd name="connsiteY7" fmla="*/ 784474 h 2083718"/>
                        <a:gd name="connsiteX8" fmla="*/ 717747 w 3001352"/>
                        <a:gd name="connsiteY8" fmla="*/ 928395 h 2083718"/>
                        <a:gd name="connsiteX9" fmla="*/ 691371 w 3001352"/>
                        <a:gd name="connsiteY9" fmla="*/ 947234 h 2083718"/>
                        <a:gd name="connsiteX10" fmla="*/ 448698 w 3001352"/>
                        <a:gd name="connsiteY10" fmla="*/ 1173518 h 2083718"/>
                        <a:gd name="connsiteX11" fmla="*/ 11606 w 3001352"/>
                        <a:gd name="connsiteY11" fmla="*/ 2014522 h 2083718"/>
                        <a:gd name="connsiteX12" fmla="*/ 0 w 3001352"/>
                        <a:gd name="connsiteY12" fmla="*/ 2083718 h 2083718"/>
                        <a:gd name="connsiteX13" fmla="*/ 151587 w 3001352"/>
                        <a:gd name="connsiteY13" fmla="*/ 1954600 h 2083718"/>
                        <a:gd name="connsiteX14" fmla="*/ 2843285 w 3001352"/>
                        <a:gd name="connsiteY14" fmla="*/ 1883486 h 2083718"/>
                        <a:gd name="connsiteX15" fmla="*/ 2985929 w 3001352"/>
                        <a:gd name="connsiteY15" fmla="*/ 2028821 h 208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01352" h="2083718">
                          <a:moveTo>
                            <a:pt x="2991725" y="2036315"/>
                          </a:moveTo>
                          <a:lnTo>
                            <a:pt x="3000760" y="1915200"/>
                          </a:lnTo>
                          <a:cubicBezTo>
                            <a:pt x="3011565" y="1525007"/>
                            <a:pt x="2874709" y="1154054"/>
                            <a:pt x="2587629" y="894827"/>
                          </a:cubicBezTo>
                          <a:cubicBezTo>
                            <a:pt x="2264664" y="603195"/>
                            <a:pt x="1820366" y="515086"/>
                            <a:pt x="1385365" y="613479"/>
                          </a:cubicBezTo>
                          <a:lnTo>
                            <a:pt x="1341812" y="625440"/>
                          </a:lnTo>
                          <a:lnTo>
                            <a:pt x="1277045" y="561483"/>
                          </a:lnTo>
                          <a:cubicBezTo>
                            <a:pt x="1101429" y="381529"/>
                            <a:pt x="996857" y="227313"/>
                            <a:pt x="958291" y="0"/>
                          </a:cubicBezTo>
                          <a:cubicBezTo>
                            <a:pt x="796372" y="267522"/>
                            <a:pt x="731237" y="489736"/>
                            <a:pt x="719346" y="784474"/>
                          </a:cubicBezTo>
                          <a:lnTo>
                            <a:pt x="717747" y="928395"/>
                          </a:lnTo>
                          <a:lnTo>
                            <a:pt x="691371" y="947234"/>
                          </a:lnTo>
                          <a:cubicBezTo>
                            <a:pt x="605958" y="1013981"/>
                            <a:pt x="524590" y="1089471"/>
                            <a:pt x="448698" y="1173518"/>
                          </a:cubicBezTo>
                          <a:cubicBezTo>
                            <a:pt x="221021" y="1425657"/>
                            <a:pt x="74963" y="1718998"/>
                            <a:pt x="11606" y="2014522"/>
                          </a:cubicBezTo>
                          <a:lnTo>
                            <a:pt x="0" y="2083718"/>
                          </a:lnTo>
                          <a:lnTo>
                            <a:pt x="151587" y="1954600"/>
                          </a:lnTo>
                          <a:cubicBezTo>
                            <a:pt x="1001046" y="1292430"/>
                            <a:pt x="2130960" y="1238697"/>
                            <a:pt x="2843285" y="1883486"/>
                          </a:cubicBezTo>
                          <a:cubicBezTo>
                            <a:pt x="2894166" y="1929543"/>
                            <a:pt x="2941711" y="1978073"/>
                            <a:pt x="2985929" y="2028821"/>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345" name="Freeform 344"/>
                  <p:cNvSpPr/>
                  <p:nvPr/>
                </p:nvSpPr>
                <p:spPr>
                  <a:xfrm>
                    <a:off x="4670312" y="3247967"/>
                    <a:ext cx="341898" cy="301744"/>
                  </a:xfrm>
                  <a:custGeom>
                    <a:avLst/>
                    <a:gdLst>
                      <a:gd name="connsiteX0" fmla="*/ 1601093 w 5396248"/>
                      <a:gd name="connsiteY0" fmla="*/ 1025524 h 4762500"/>
                      <a:gd name="connsiteX1" fmla="*/ 1308993 w 5396248"/>
                      <a:gd name="connsiteY1" fmla="*/ 1317624 h 4762500"/>
                      <a:gd name="connsiteX2" fmla="*/ 1601093 w 5396248"/>
                      <a:gd name="connsiteY2" fmla="*/ 1609724 h 4762500"/>
                      <a:gd name="connsiteX3" fmla="*/ 1893193 w 5396248"/>
                      <a:gd name="connsiteY3" fmla="*/ 1317624 h 4762500"/>
                      <a:gd name="connsiteX4" fmla="*/ 1601093 w 5396248"/>
                      <a:gd name="connsiteY4" fmla="*/ 1025524 h 4762500"/>
                      <a:gd name="connsiteX5" fmla="*/ 2509143 w 5396248"/>
                      <a:gd name="connsiteY5" fmla="*/ 0 h 4762500"/>
                      <a:gd name="connsiteX6" fmla="*/ 2693293 w 5396248"/>
                      <a:gd name="connsiteY6" fmla="*/ 228600 h 4762500"/>
                      <a:gd name="connsiteX7" fmla="*/ 2972693 w 5396248"/>
                      <a:gd name="connsiteY7" fmla="*/ 158750 h 4762500"/>
                      <a:gd name="connsiteX8" fmla="*/ 2772668 w 5396248"/>
                      <a:gd name="connsiteY8" fmla="*/ 295275 h 4762500"/>
                      <a:gd name="connsiteX9" fmla="*/ 2786956 w 5396248"/>
                      <a:gd name="connsiteY9" fmla="*/ 422275 h 4762500"/>
                      <a:gd name="connsiteX10" fmla="*/ 2787281 w 5396248"/>
                      <a:gd name="connsiteY10" fmla="*/ 429700 h 4762500"/>
                      <a:gd name="connsiteX11" fmla="*/ 2893265 w 5396248"/>
                      <a:gd name="connsiteY11" fmla="*/ 460023 h 4762500"/>
                      <a:gd name="connsiteX12" fmla="*/ 4472079 w 5396248"/>
                      <a:gd name="connsiteY12" fmla="*/ 2462221 h 4762500"/>
                      <a:gd name="connsiteX13" fmla="*/ 4442415 w 5396248"/>
                      <a:gd name="connsiteY13" fmla="*/ 2508997 h 4762500"/>
                      <a:gd name="connsiteX14" fmla="*/ 3315593 w 5396248"/>
                      <a:gd name="connsiteY14" fmla="*/ 3082926 h 4762500"/>
                      <a:gd name="connsiteX15" fmla="*/ 2188772 w 5396248"/>
                      <a:gd name="connsiteY15" fmla="*/ 2508997 h 4762500"/>
                      <a:gd name="connsiteX16" fmla="*/ 2110587 w 5396248"/>
                      <a:gd name="connsiteY16" fmla="*/ 2371010 h 4762500"/>
                      <a:gd name="connsiteX17" fmla="*/ 1823722 w 5396248"/>
                      <a:gd name="connsiteY17" fmla="*/ 2549277 h 4762500"/>
                      <a:gd name="connsiteX18" fmla="*/ 3315593 w 5396248"/>
                      <a:gd name="connsiteY18" fmla="*/ 3463926 h 4762500"/>
                      <a:gd name="connsiteX19" fmla="*/ 4689156 w 5396248"/>
                      <a:gd name="connsiteY19" fmla="*/ 2782668 h 4762500"/>
                      <a:gd name="connsiteX20" fmla="*/ 4725842 w 5396248"/>
                      <a:gd name="connsiteY20" fmla="*/ 2719205 h 4762500"/>
                      <a:gd name="connsiteX21" fmla="*/ 4726169 w 5396248"/>
                      <a:gd name="connsiteY21" fmla="*/ 2719467 h 4762500"/>
                      <a:gd name="connsiteX22" fmla="*/ 5396248 w 5396248"/>
                      <a:gd name="connsiteY22" fmla="*/ 2715161 h 4762500"/>
                      <a:gd name="connsiteX23" fmla="*/ 2989911 w 5396248"/>
                      <a:gd name="connsiteY23" fmla="*/ 4313751 h 4762500"/>
                      <a:gd name="connsiteX24" fmla="*/ 2845692 w 5396248"/>
                      <a:gd name="connsiteY24" fmla="*/ 4326953 h 4762500"/>
                      <a:gd name="connsiteX25" fmla="*/ 2845692 w 5396248"/>
                      <a:gd name="connsiteY25" fmla="*/ 4530252 h 4762500"/>
                      <a:gd name="connsiteX26" fmla="*/ 2860460 w 5396248"/>
                      <a:gd name="connsiteY26" fmla="*/ 4533327 h 4762500"/>
                      <a:gd name="connsiteX27" fmla="*/ 3241513 w 5396248"/>
                      <a:gd name="connsiteY27" fmla="*/ 4744714 h 4762500"/>
                      <a:gd name="connsiteX28" fmla="*/ 3251961 w 5396248"/>
                      <a:gd name="connsiteY28" fmla="*/ 4762500 h 4762500"/>
                      <a:gd name="connsiteX29" fmla="*/ 1791723 w 5396248"/>
                      <a:gd name="connsiteY29" fmla="*/ 4762500 h 4762500"/>
                      <a:gd name="connsiteX30" fmla="*/ 1802171 w 5396248"/>
                      <a:gd name="connsiteY30" fmla="*/ 4744714 h 4762500"/>
                      <a:gd name="connsiteX31" fmla="*/ 2289582 w 5396248"/>
                      <a:gd name="connsiteY31" fmla="*/ 4511182 h 4762500"/>
                      <a:gd name="connsiteX32" fmla="*/ 2393255 w 5396248"/>
                      <a:gd name="connsiteY32" fmla="*/ 4498555 h 4762500"/>
                      <a:gd name="connsiteX33" fmla="*/ 2393255 w 5396248"/>
                      <a:gd name="connsiteY33" fmla="*/ 4324620 h 4762500"/>
                      <a:gd name="connsiteX34" fmla="*/ 2117791 w 5396248"/>
                      <a:gd name="connsiteY34" fmla="*/ 4274885 h 4762500"/>
                      <a:gd name="connsiteX35" fmla="*/ 553791 w 5396248"/>
                      <a:gd name="connsiteY35" fmla="*/ 2006823 h 4762500"/>
                      <a:gd name="connsiteX36" fmla="*/ 0 w 5396248"/>
                      <a:gd name="connsiteY36" fmla="*/ 1684851 h 4762500"/>
                      <a:gd name="connsiteX37" fmla="*/ 824248 w 5396248"/>
                      <a:gd name="connsiteY37" fmla="*/ 1208333 h 4762500"/>
                      <a:gd name="connsiteX38" fmla="*/ 2099404 w 5396248"/>
                      <a:gd name="connsiteY38" fmla="*/ 408445 h 4762500"/>
                      <a:gd name="connsiteX39" fmla="*/ 2257382 w 5396248"/>
                      <a:gd name="connsiteY39" fmla="*/ 388205 h 4762500"/>
                      <a:gd name="connsiteX40" fmla="*/ 2249500 w 5396248"/>
                      <a:gd name="connsiteY40" fmla="*/ 375158 h 4762500"/>
                      <a:gd name="connsiteX41" fmla="*/ 1966218 w 5396248"/>
                      <a:gd name="connsiteY41" fmla="*/ 168275 h 4762500"/>
                      <a:gd name="connsiteX42" fmla="*/ 2451993 w 5396248"/>
                      <a:gd name="connsiteY42" fmla="*/ 228600 h 4762500"/>
                      <a:gd name="connsiteX43" fmla="*/ 2509143 w 5396248"/>
                      <a:gd name="connsiteY43" fmla="*/ 0 h 476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396248" h="4762500">
                        <a:moveTo>
                          <a:pt x="1601093" y="1025524"/>
                        </a:moveTo>
                        <a:cubicBezTo>
                          <a:pt x="1439771" y="1025524"/>
                          <a:pt x="1308993" y="1156302"/>
                          <a:pt x="1308993" y="1317624"/>
                        </a:cubicBezTo>
                        <a:cubicBezTo>
                          <a:pt x="1308993" y="1478946"/>
                          <a:pt x="1439771" y="1609724"/>
                          <a:pt x="1601093" y="1609724"/>
                        </a:cubicBezTo>
                        <a:cubicBezTo>
                          <a:pt x="1762415" y="1609724"/>
                          <a:pt x="1893193" y="1478946"/>
                          <a:pt x="1893193" y="1317624"/>
                        </a:cubicBezTo>
                        <a:cubicBezTo>
                          <a:pt x="1893193" y="1156302"/>
                          <a:pt x="1762415" y="1025524"/>
                          <a:pt x="1601093" y="1025524"/>
                        </a:cubicBezTo>
                        <a:close/>
                        <a:moveTo>
                          <a:pt x="2509143" y="0"/>
                        </a:moveTo>
                        <a:cubicBezTo>
                          <a:pt x="2580051" y="60325"/>
                          <a:pt x="2616035" y="120650"/>
                          <a:pt x="2693293" y="228600"/>
                        </a:cubicBezTo>
                        <a:cubicBezTo>
                          <a:pt x="2789601" y="186267"/>
                          <a:pt x="2866860" y="172508"/>
                          <a:pt x="2972693" y="158750"/>
                        </a:cubicBezTo>
                        <a:cubicBezTo>
                          <a:pt x="2864743" y="252942"/>
                          <a:pt x="2842518" y="255058"/>
                          <a:pt x="2772668" y="295275"/>
                        </a:cubicBezTo>
                        <a:cubicBezTo>
                          <a:pt x="2784839" y="329671"/>
                          <a:pt x="2785898" y="375973"/>
                          <a:pt x="2786956" y="422275"/>
                        </a:cubicBezTo>
                        <a:lnTo>
                          <a:pt x="2787281" y="429700"/>
                        </a:lnTo>
                        <a:lnTo>
                          <a:pt x="2893265" y="460023"/>
                        </a:lnTo>
                        <a:cubicBezTo>
                          <a:pt x="3680157" y="745827"/>
                          <a:pt x="4182245" y="1715071"/>
                          <a:pt x="4472079" y="2462221"/>
                        </a:cubicBezTo>
                        <a:lnTo>
                          <a:pt x="4442415" y="2508997"/>
                        </a:lnTo>
                        <a:cubicBezTo>
                          <a:pt x="4198210" y="2855265"/>
                          <a:pt x="3784656" y="3082926"/>
                          <a:pt x="3315593" y="3082926"/>
                        </a:cubicBezTo>
                        <a:cubicBezTo>
                          <a:pt x="2846531" y="3082926"/>
                          <a:pt x="2432976" y="2855265"/>
                          <a:pt x="2188772" y="2508997"/>
                        </a:cubicBezTo>
                        <a:lnTo>
                          <a:pt x="2110587" y="2371010"/>
                        </a:lnTo>
                        <a:cubicBezTo>
                          <a:pt x="2008615" y="2185957"/>
                          <a:pt x="1744719" y="2315230"/>
                          <a:pt x="1823722" y="2549277"/>
                        </a:cubicBezTo>
                        <a:cubicBezTo>
                          <a:pt x="2021502" y="3079178"/>
                          <a:pt x="2614630" y="3463926"/>
                          <a:pt x="3315593" y="3463926"/>
                        </a:cubicBezTo>
                        <a:cubicBezTo>
                          <a:pt x="3908716" y="3463926"/>
                          <a:pt x="4424631" y="3188456"/>
                          <a:pt x="4689156" y="2782668"/>
                        </a:cubicBezTo>
                        <a:lnTo>
                          <a:pt x="4725842" y="2719205"/>
                        </a:lnTo>
                        <a:lnTo>
                          <a:pt x="4726169" y="2719467"/>
                        </a:lnTo>
                        <a:lnTo>
                          <a:pt x="5396248" y="2715161"/>
                        </a:lnTo>
                        <a:cubicBezTo>
                          <a:pt x="4336961" y="3900018"/>
                          <a:pt x="3610914" y="4237283"/>
                          <a:pt x="2989911" y="4313751"/>
                        </a:cubicBezTo>
                        <a:lnTo>
                          <a:pt x="2845692" y="4326953"/>
                        </a:lnTo>
                        <a:lnTo>
                          <a:pt x="2845692" y="4530252"/>
                        </a:lnTo>
                        <a:lnTo>
                          <a:pt x="2860460" y="4533327"/>
                        </a:lnTo>
                        <a:cubicBezTo>
                          <a:pt x="3031188" y="4576800"/>
                          <a:pt x="3167408" y="4652126"/>
                          <a:pt x="3241513" y="4744714"/>
                        </a:cubicBezTo>
                        <a:lnTo>
                          <a:pt x="3251961" y="4762500"/>
                        </a:lnTo>
                        <a:lnTo>
                          <a:pt x="1791723" y="4762500"/>
                        </a:lnTo>
                        <a:lnTo>
                          <a:pt x="1802171" y="4744714"/>
                        </a:lnTo>
                        <a:cubicBezTo>
                          <a:pt x="1891098" y="4633608"/>
                          <a:pt x="2069469" y="4547361"/>
                          <a:pt x="2289582" y="4511182"/>
                        </a:cubicBezTo>
                        <a:lnTo>
                          <a:pt x="2393255" y="4498555"/>
                        </a:lnTo>
                        <a:lnTo>
                          <a:pt x="2393255" y="4324620"/>
                        </a:lnTo>
                        <a:lnTo>
                          <a:pt x="2117791" y="4274885"/>
                        </a:lnTo>
                        <a:cubicBezTo>
                          <a:pt x="797031" y="3975883"/>
                          <a:pt x="477323" y="2968714"/>
                          <a:pt x="553791" y="2006823"/>
                        </a:cubicBezTo>
                        <a:lnTo>
                          <a:pt x="0" y="1684851"/>
                        </a:lnTo>
                        <a:cubicBezTo>
                          <a:pt x="274749" y="1526012"/>
                          <a:pt x="549499" y="1379872"/>
                          <a:pt x="824248" y="1208333"/>
                        </a:cubicBezTo>
                        <a:cubicBezTo>
                          <a:pt x="994374" y="928369"/>
                          <a:pt x="1141247" y="554026"/>
                          <a:pt x="2099404" y="408445"/>
                        </a:cubicBezTo>
                        <a:lnTo>
                          <a:pt x="2257382" y="388205"/>
                        </a:lnTo>
                        <a:lnTo>
                          <a:pt x="2249500" y="375158"/>
                        </a:lnTo>
                        <a:cubicBezTo>
                          <a:pt x="2166012" y="258795"/>
                          <a:pt x="2058822" y="245137"/>
                          <a:pt x="1966218" y="168275"/>
                        </a:cubicBezTo>
                        <a:cubicBezTo>
                          <a:pt x="2169418" y="107950"/>
                          <a:pt x="2334518" y="146050"/>
                          <a:pt x="2451993" y="228600"/>
                        </a:cubicBezTo>
                        <a:cubicBezTo>
                          <a:pt x="2504910" y="117475"/>
                          <a:pt x="2487976" y="139700"/>
                          <a:pt x="2509143" y="0"/>
                        </a:cubicBezTo>
                        <a:close/>
                      </a:path>
                    </a:pathLst>
                  </a:cu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nvGrpSpPr>
                  <p:cNvPr id="346" name="Group 345"/>
                  <p:cNvGrpSpPr/>
                  <p:nvPr/>
                </p:nvGrpSpPr>
                <p:grpSpPr>
                  <a:xfrm>
                    <a:off x="1805037" y="1859064"/>
                    <a:ext cx="285982" cy="277614"/>
                    <a:chOff x="6580650" y="3660256"/>
                    <a:chExt cx="2777836" cy="2696542"/>
                  </a:xfrm>
                  <a:solidFill>
                    <a:schemeClr val="tx1">
                      <a:lumMod val="65000"/>
                      <a:lumOff val="35000"/>
                    </a:schemeClr>
                  </a:solidFill>
                </p:grpSpPr>
                <p:grpSp>
                  <p:nvGrpSpPr>
                    <p:cNvPr id="390" name="Group 389"/>
                    <p:cNvGrpSpPr/>
                    <p:nvPr/>
                  </p:nvGrpSpPr>
                  <p:grpSpPr>
                    <a:xfrm>
                      <a:off x="6580650" y="3660256"/>
                      <a:ext cx="2777836" cy="2696542"/>
                      <a:chOff x="6735721" y="5651723"/>
                      <a:chExt cx="570922" cy="554213"/>
                    </a:xfrm>
                    <a:grpFill/>
                  </p:grpSpPr>
                  <p:sp>
                    <p:nvSpPr>
                      <p:cNvPr id="392" name="Freeform 1317"/>
                      <p:cNvSpPr>
                        <a:spLocks/>
                      </p:cNvSpPr>
                      <p:nvPr/>
                    </p:nvSpPr>
                    <p:spPr bwMode="auto">
                      <a:xfrm>
                        <a:off x="6735721" y="5651723"/>
                        <a:ext cx="570922" cy="209727"/>
                      </a:xfrm>
                      <a:custGeom>
                        <a:avLst/>
                        <a:gdLst>
                          <a:gd name="T0" fmla="*/ 196 w 196"/>
                          <a:gd name="T1" fmla="*/ 72 h 72"/>
                          <a:gd name="T2" fmla="*/ 0 w 196"/>
                          <a:gd name="T3" fmla="*/ 72 h 72"/>
                          <a:gd name="T4" fmla="*/ 0 w 196"/>
                          <a:gd name="T5" fmla="*/ 56 h 72"/>
                          <a:gd name="T6" fmla="*/ 98 w 196"/>
                          <a:gd name="T7" fmla="*/ 0 h 72"/>
                          <a:gd name="T8" fmla="*/ 196 w 196"/>
                          <a:gd name="T9" fmla="*/ 56 h 72"/>
                          <a:gd name="T10" fmla="*/ 196 w 196"/>
                          <a:gd name="T11" fmla="*/ 72 h 72"/>
                        </a:gdLst>
                        <a:ahLst/>
                        <a:cxnLst>
                          <a:cxn ang="0">
                            <a:pos x="T0" y="T1"/>
                          </a:cxn>
                          <a:cxn ang="0">
                            <a:pos x="T2" y="T3"/>
                          </a:cxn>
                          <a:cxn ang="0">
                            <a:pos x="T4" y="T5"/>
                          </a:cxn>
                          <a:cxn ang="0">
                            <a:pos x="T6" y="T7"/>
                          </a:cxn>
                          <a:cxn ang="0">
                            <a:pos x="T8" y="T9"/>
                          </a:cxn>
                          <a:cxn ang="0">
                            <a:pos x="T10" y="T11"/>
                          </a:cxn>
                        </a:cxnLst>
                        <a:rect l="0" t="0" r="r" b="b"/>
                        <a:pathLst>
                          <a:path w="196" h="72">
                            <a:moveTo>
                              <a:pt x="196" y="72"/>
                            </a:moveTo>
                            <a:lnTo>
                              <a:pt x="0" y="72"/>
                            </a:lnTo>
                            <a:lnTo>
                              <a:pt x="0" y="56"/>
                            </a:lnTo>
                            <a:lnTo>
                              <a:pt x="98" y="0"/>
                            </a:lnTo>
                            <a:lnTo>
                              <a:pt x="196" y="56"/>
                            </a:lnTo>
                            <a:lnTo>
                              <a:pt x="196" y="7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panose="020B0604020202020204" pitchFamily="34" charset="0"/>
                          <a:cs typeface="Arial" panose="020B0604020202020204" pitchFamily="34" charset="0"/>
                        </a:endParaRPr>
                      </a:p>
                    </p:txBody>
                  </p:sp>
                  <p:sp>
                    <p:nvSpPr>
                      <p:cNvPr id="393" name="Freeform 392"/>
                      <p:cNvSpPr>
                        <a:spLocks/>
                      </p:cNvSpPr>
                      <p:nvPr/>
                    </p:nvSpPr>
                    <p:spPr bwMode="auto">
                      <a:xfrm>
                        <a:off x="6735721" y="5878375"/>
                        <a:ext cx="570922" cy="327561"/>
                      </a:xfrm>
                      <a:custGeom>
                        <a:avLst/>
                        <a:gdLst>
                          <a:gd name="connsiteX0" fmla="*/ 2291742 w 3535204"/>
                          <a:gd name="connsiteY0" fmla="*/ 1644703 h 2028287"/>
                          <a:gd name="connsiteX1" fmla="*/ 2291742 w 3535204"/>
                          <a:gd name="connsiteY1" fmla="*/ 1795451 h 2028287"/>
                          <a:gd name="connsiteX2" fmla="*/ 3283076 w 3535204"/>
                          <a:gd name="connsiteY2" fmla="*/ 1795451 h 2028287"/>
                          <a:gd name="connsiteX3" fmla="*/ 3283076 w 3535204"/>
                          <a:gd name="connsiteY3" fmla="*/ 1644703 h 2028287"/>
                          <a:gd name="connsiteX4" fmla="*/ 2291742 w 3535204"/>
                          <a:gd name="connsiteY4" fmla="*/ 1354194 h 2028287"/>
                          <a:gd name="connsiteX5" fmla="*/ 2291742 w 3535204"/>
                          <a:gd name="connsiteY5" fmla="*/ 1504942 h 2028287"/>
                          <a:gd name="connsiteX6" fmla="*/ 3283076 w 3535204"/>
                          <a:gd name="connsiteY6" fmla="*/ 1504942 h 2028287"/>
                          <a:gd name="connsiteX7" fmla="*/ 3283076 w 3535204"/>
                          <a:gd name="connsiteY7" fmla="*/ 1354194 h 2028287"/>
                          <a:gd name="connsiteX8" fmla="*/ 0 w 3535204"/>
                          <a:gd name="connsiteY8" fmla="*/ 0 h 2028287"/>
                          <a:gd name="connsiteX9" fmla="*/ 1768600 w 3535204"/>
                          <a:gd name="connsiteY9" fmla="*/ 1014407 h 2028287"/>
                          <a:gd name="connsiteX10" fmla="*/ 3535204 w 3535204"/>
                          <a:gd name="connsiteY10" fmla="*/ 0 h 2028287"/>
                          <a:gd name="connsiteX11" fmla="*/ 3535204 w 3535204"/>
                          <a:gd name="connsiteY11" fmla="*/ 2028287 h 2028287"/>
                          <a:gd name="connsiteX12" fmla="*/ 0 w 3535204"/>
                          <a:gd name="connsiteY12" fmla="*/ 2028287 h 2028287"/>
                          <a:gd name="connsiteX0" fmla="*/ 2291742 w 3535204"/>
                          <a:gd name="connsiteY0" fmla="*/ 1644703 h 2028287"/>
                          <a:gd name="connsiteX1" fmla="*/ 2291742 w 3535204"/>
                          <a:gd name="connsiteY1" fmla="*/ 1795451 h 2028287"/>
                          <a:gd name="connsiteX2" fmla="*/ 3283076 w 3535204"/>
                          <a:gd name="connsiteY2" fmla="*/ 1795451 h 2028287"/>
                          <a:gd name="connsiteX3" fmla="*/ 3283076 w 3535204"/>
                          <a:gd name="connsiteY3" fmla="*/ 1644703 h 2028287"/>
                          <a:gd name="connsiteX4" fmla="*/ 2291742 w 3535204"/>
                          <a:gd name="connsiteY4" fmla="*/ 1644703 h 2028287"/>
                          <a:gd name="connsiteX5" fmla="*/ 3283076 w 3535204"/>
                          <a:gd name="connsiteY5" fmla="*/ 1354194 h 2028287"/>
                          <a:gd name="connsiteX6" fmla="*/ 2291742 w 3535204"/>
                          <a:gd name="connsiteY6" fmla="*/ 1504942 h 2028287"/>
                          <a:gd name="connsiteX7" fmla="*/ 3283076 w 3535204"/>
                          <a:gd name="connsiteY7" fmla="*/ 1504942 h 2028287"/>
                          <a:gd name="connsiteX8" fmla="*/ 3283076 w 3535204"/>
                          <a:gd name="connsiteY8" fmla="*/ 1354194 h 2028287"/>
                          <a:gd name="connsiteX9" fmla="*/ 0 w 3535204"/>
                          <a:gd name="connsiteY9" fmla="*/ 0 h 2028287"/>
                          <a:gd name="connsiteX10" fmla="*/ 1768600 w 3535204"/>
                          <a:gd name="connsiteY10" fmla="*/ 1014407 h 2028287"/>
                          <a:gd name="connsiteX11" fmla="*/ 3535204 w 3535204"/>
                          <a:gd name="connsiteY11" fmla="*/ 0 h 2028287"/>
                          <a:gd name="connsiteX12" fmla="*/ 3535204 w 3535204"/>
                          <a:gd name="connsiteY12" fmla="*/ 2028287 h 2028287"/>
                          <a:gd name="connsiteX13" fmla="*/ 0 w 3535204"/>
                          <a:gd name="connsiteY13" fmla="*/ 2028287 h 2028287"/>
                          <a:gd name="connsiteX14" fmla="*/ 0 w 3535204"/>
                          <a:gd name="connsiteY14" fmla="*/ 0 h 2028287"/>
                          <a:gd name="connsiteX0" fmla="*/ 2291742 w 3535204"/>
                          <a:gd name="connsiteY0" fmla="*/ 1644703 h 2028287"/>
                          <a:gd name="connsiteX1" fmla="*/ 2291742 w 3535204"/>
                          <a:gd name="connsiteY1" fmla="*/ 1795451 h 2028287"/>
                          <a:gd name="connsiteX2" fmla="*/ 3283076 w 3535204"/>
                          <a:gd name="connsiteY2" fmla="*/ 1795451 h 2028287"/>
                          <a:gd name="connsiteX3" fmla="*/ 3283076 w 3535204"/>
                          <a:gd name="connsiteY3" fmla="*/ 1644703 h 2028287"/>
                          <a:gd name="connsiteX4" fmla="*/ 2291742 w 3535204"/>
                          <a:gd name="connsiteY4" fmla="*/ 1644703 h 2028287"/>
                          <a:gd name="connsiteX5" fmla="*/ 3283076 w 3535204"/>
                          <a:gd name="connsiteY5" fmla="*/ 1354194 h 2028287"/>
                          <a:gd name="connsiteX6" fmla="*/ 3283076 w 3535204"/>
                          <a:gd name="connsiteY6" fmla="*/ 1504942 h 2028287"/>
                          <a:gd name="connsiteX7" fmla="*/ 3283076 w 3535204"/>
                          <a:gd name="connsiteY7" fmla="*/ 1354194 h 2028287"/>
                          <a:gd name="connsiteX8" fmla="*/ 0 w 3535204"/>
                          <a:gd name="connsiteY8" fmla="*/ 0 h 2028287"/>
                          <a:gd name="connsiteX9" fmla="*/ 1768600 w 3535204"/>
                          <a:gd name="connsiteY9" fmla="*/ 1014407 h 2028287"/>
                          <a:gd name="connsiteX10" fmla="*/ 3535204 w 3535204"/>
                          <a:gd name="connsiteY10" fmla="*/ 0 h 2028287"/>
                          <a:gd name="connsiteX11" fmla="*/ 3535204 w 3535204"/>
                          <a:gd name="connsiteY11" fmla="*/ 2028287 h 2028287"/>
                          <a:gd name="connsiteX12" fmla="*/ 0 w 3535204"/>
                          <a:gd name="connsiteY12" fmla="*/ 2028287 h 2028287"/>
                          <a:gd name="connsiteX13" fmla="*/ 0 w 3535204"/>
                          <a:gd name="connsiteY13" fmla="*/ 0 h 2028287"/>
                          <a:gd name="connsiteX0" fmla="*/ 2291742 w 3535204"/>
                          <a:gd name="connsiteY0" fmla="*/ 1644703 h 2028287"/>
                          <a:gd name="connsiteX1" fmla="*/ 2291742 w 3535204"/>
                          <a:gd name="connsiteY1" fmla="*/ 1795451 h 2028287"/>
                          <a:gd name="connsiteX2" fmla="*/ 3283076 w 3535204"/>
                          <a:gd name="connsiteY2" fmla="*/ 1795451 h 2028287"/>
                          <a:gd name="connsiteX3" fmla="*/ 3283076 w 3535204"/>
                          <a:gd name="connsiteY3" fmla="*/ 1644703 h 2028287"/>
                          <a:gd name="connsiteX4" fmla="*/ 2291742 w 3535204"/>
                          <a:gd name="connsiteY4" fmla="*/ 1644703 h 2028287"/>
                          <a:gd name="connsiteX5" fmla="*/ 0 w 3535204"/>
                          <a:gd name="connsiteY5" fmla="*/ 0 h 2028287"/>
                          <a:gd name="connsiteX6" fmla="*/ 1768600 w 3535204"/>
                          <a:gd name="connsiteY6" fmla="*/ 1014407 h 2028287"/>
                          <a:gd name="connsiteX7" fmla="*/ 3535204 w 3535204"/>
                          <a:gd name="connsiteY7" fmla="*/ 0 h 2028287"/>
                          <a:gd name="connsiteX8" fmla="*/ 3535204 w 3535204"/>
                          <a:gd name="connsiteY8" fmla="*/ 2028287 h 2028287"/>
                          <a:gd name="connsiteX9" fmla="*/ 0 w 3535204"/>
                          <a:gd name="connsiteY9" fmla="*/ 2028287 h 2028287"/>
                          <a:gd name="connsiteX10" fmla="*/ 0 w 3535204"/>
                          <a:gd name="connsiteY10" fmla="*/ 0 h 2028287"/>
                          <a:gd name="connsiteX0" fmla="*/ 2291742 w 3535204"/>
                          <a:gd name="connsiteY0" fmla="*/ 1644703 h 2028287"/>
                          <a:gd name="connsiteX1" fmla="*/ 2291742 w 3535204"/>
                          <a:gd name="connsiteY1" fmla="*/ 1795451 h 2028287"/>
                          <a:gd name="connsiteX2" fmla="*/ 3283076 w 3535204"/>
                          <a:gd name="connsiteY2" fmla="*/ 1795451 h 2028287"/>
                          <a:gd name="connsiteX3" fmla="*/ 2291742 w 3535204"/>
                          <a:gd name="connsiteY3" fmla="*/ 1644703 h 2028287"/>
                          <a:gd name="connsiteX4" fmla="*/ 0 w 3535204"/>
                          <a:gd name="connsiteY4" fmla="*/ 0 h 2028287"/>
                          <a:gd name="connsiteX5" fmla="*/ 1768600 w 3535204"/>
                          <a:gd name="connsiteY5" fmla="*/ 1014407 h 2028287"/>
                          <a:gd name="connsiteX6" fmla="*/ 3535204 w 3535204"/>
                          <a:gd name="connsiteY6" fmla="*/ 0 h 2028287"/>
                          <a:gd name="connsiteX7" fmla="*/ 3535204 w 3535204"/>
                          <a:gd name="connsiteY7" fmla="*/ 2028287 h 2028287"/>
                          <a:gd name="connsiteX8" fmla="*/ 0 w 3535204"/>
                          <a:gd name="connsiteY8" fmla="*/ 2028287 h 2028287"/>
                          <a:gd name="connsiteX9" fmla="*/ 0 w 3535204"/>
                          <a:gd name="connsiteY9" fmla="*/ 0 h 2028287"/>
                          <a:gd name="connsiteX0" fmla="*/ 2291742 w 3535204"/>
                          <a:gd name="connsiteY0" fmla="*/ 1644703 h 2028287"/>
                          <a:gd name="connsiteX1" fmla="*/ 2291742 w 3535204"/>
                          <a:gd name="connsiteY1" fmla="*/ 1795451 h 2028287"/>
                          <a:gd name="connsiteX2" fmla="*/ 2291742 w 3535204"/>
                          <a:gd name="connsiteY2" fmla="*/ 1644703 h 2028287"/>
                          <a:gd name="connsiteX3" fmla="*/ 0 w 3535204"/>
                          <a:gd name="connsiteY3" fmla="*/ 0 h 2028287"/>
                          <a:gd name="connsiteX4" fmla="*/ 1768600 w 3535204"/>
                          <a:gd name="connsiteY4" fmla="*/ 1014407 h 2028287"/>
                          <a:gd name="connsiteX5" fmla="*/ 3535204 w 3535204"/>
                          <a:gd name="connsiteY5" fmla="*/ 0 h 2028287"/>
                          <a:gd name="connsiteX6" fmla="*/ 3535204 w 3535204"/>
                          <a:gd name="connsiteY6" fmla="*/ 2028287 h 2028287"/>
                          <a:gd name="connsiteX7" fmla="*/ 0 w 3535204"/>
                          <a:gd name="connsiteY7" fmla="*/ 2028287 h 2028287"/>
                          <a:gd name="connsiteX8" fmla="*/ 0 w 3535204"/>
                          <a:gd name="connsiteY8" fmla="*/ 0 h 2028287"/>
                          <a:gd name="connsiteX0" fmla="*/ 0 w 3535204"/>
                          <a:gd name="connsiteY0" fmla="*/ 0 h 2028287"/>
                          <a:gd name="connsiteX1" fmla="*/ 1768600 w 3535204"/>
                          <a:gd name="connsiteY1" fmla="*/ 1014407 h 2028287"/>
                          <a:gd name="connsiteX2" fmla="*/ 3535204 w 3535204"/>
                          <a:gd name="connsiteY2" fmla="*/ 0 h 2028287"/>
                          <a:gd name="connsiteX3" fmla="*/ 3535204 w 3535204"/>
                          <a:gd name="connsiteY3" fmla="*/ 2028287 h 2028287"/>
                          <a:gd name="connsiteX4" fmla="*/ 0 w 3535204"/>
                          <a:gd name="connsiteY4" fmla="*/ 2028287 h 2028287"/>
                          <a:gd name="connsiteX5" fmla="*/ 0 w 3535204"/>
                          <a:gd name="connsiteY5" fmla="*/ 0 h 2028287"/>
                          <a:gd name="connsiteX0" fmla="*/ 0 w 3535204"/>
                          <a:gd name="connsiteY0" fmla="*/ 0 h 2028287"/>
                          <a:gd name="connsiteX1" fmla="*/ 1781652 w 3535204"/>
                          <a:gd name="connsiteY1" fmla="*/ 1079656 h 2028287"/>
                          <a:gd name="connsiteX2" fmla="*/ 3535204 w 3535204"/>
                          <a:gd name="connsiteY2" fmla="*/ 0 h 2028287"/>
                          <a:gd name="connsiteX3" fmla="*/ 3535204 w 3535204"/>
                          <a:gd name="connsiteY3" fmla="*/ 2028287 h 2028287"/>
                          <a:gd name="connsiteX4" fmla="*/ 0 w 3535204"/>
                          <a:gd name="connsiteY4" fmla="*/ 2028287 h 2028287"/>
                          <a:gd name="connsiteX5" fmla="*/ 0 w 3535204"/>
                          <a:gd name="connsiteY5" fmla="*/ 0 h 202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35204" h="2028287">
                            <a:moveTo>
                              <a:pt x="0" y="0"/>
                            </a:moveTo>
                            <a:cubicBezTo>
                              <a:pt x="414909" y="242886"/>
                              <a:pt x="1342931" y="832008"/>
                              <a:pt x="1781652" y="1079656"/>
                            </a:cubicBezTo>
                            <a:lnTo>
                              <a:pt x="3535204" y="0"/>
                            </a:lnTo>
                            <a:lnTo>
                              <a:pt x="3535204" y="2028287"/>
                            </a:lnTo>
                            <a:lnTo>
                              <a:pt x="0" y="2028287"/>
                            </a:lnTo>
                            <a:lnTo>
                              <a:pt x="0" y="0"/>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panose="020B0604020202020204" pitchFamily="34" charset="0"/>
                          <a:cs typeface="Arial" panose="020B0604020202020204" pitchFamily="34" charset="0"/>
                        </a:endParaRPr>
                      </a:p>
                    </p:txBody>
                  </p:sp>
                </p:grpSp>
                <p:sp>
                  <p:nvSpPr>
                    <p:cNvPr id="391" name="Right Arrow 390"/>
                    <p:cNvSpPr/>
                    <p:nvPr/>
                  </p:nvSpPr>
                  <p:spPr>
                    <a:xfrm rot="5400000">
                      <a:off x="7566344" y="4742591"/>
                      <a:ext cx="806451" cy="770068"/>
                    </a:xfrm>
                    <a:prstGeom prst="rightArrow">
                      <a:avLst>
                        <a:gd name="adj1" fmla="val 34252"/>
                        <a:gd name="adj2" fmla="val 32388"/>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347" name="Freeform 346"/>
                  <p:cNvSpPr/>
                  <p:nvPr/>
                </p:nvSpPr>
                <p:spPr>
                  <a:xfrm>
                    <a:off x="4576199" y="2462524"/>
                    <a:ext cx="323740" cy="324822"/>
                  </a:xfrm>
                  <a:custGeom>
                    <a:avLst/>
                    <a:gdLst>
                      <a:gd name="connsiteX0" fmla="*/ 1123950 w 2278380"/>
                      <a:gd name="connsiteY0" fmla="*/ 624840 h 2286000"/>
                      <a:gd name="connsiteX1" fmla="*/ 1343025 w 2278380"/>
                      <a:gd name="connsiteY1" fmla="*/ 1431290 h 2286000"/>
                      <a:gd name="connsiteX2" fmla="*/ 904875 w 2278380"/>
                      <a:gd name="connsiteY2" fmla="*/ 1431290 h 2286000"/>
                      <a:gd name="connsiteX3" fmla="*/ 1478280 w 2278380"/>
                      <a:gd name="connsiteY3" fmla="*/ 388620 h 2286000"/>
                      <a:gd name="connsiteX4" fmla="*/ 805340 w 2278380"/>
                      <a:gd name="connsiteY4" fmla="*/ 388860 h 2286000"/>
                      <a:gd name="connsiteX5" fmla="*/ 320040 w 2278380"/>
                      <a:gd name="connsiteY5" fmla="*/ 1912620 h 2286000"/>
                      <a:gd name="connsiteX6" fmla="*/ 816664 w 2278380"/>
                      <a:gd name="connsiteY6" fmla="*/ 1912620 h 2286000"/>
                      <a:gd name="connsiteX7" fmla="*/ 853193 w 2278380"/>
                      <a:gd name="connsiteY7" fmla="*/ 1877900 h 2286000"/>
                      <a:gd name="connsiteX8" fmla="*/ 1357631 w 2278380"/>
                      <a:gd name="connsiteY8" fmla="*/ 1449070 h 2286000"/>
                      <a:gd name="connsiteX9" fmla="*/ 1488870 w 2278380"/>
                      <a:gd name="connsiteY9" fmla="*/ 1912620 h 2286000"/>
                      <a:gd name="connsiteX10" fmla="*/ 1927860 w 2278380"/>
                      <a:gd name="connsiteY10" fmla="*/ 1912620 h 2286000"/>
                      <a:gd name="connsiteX11" fmla="*/ 433074 w 2278380"/>
                      <a:gd name="connsiteY11" fmla="*/ 0 h 2286000"/>
                      <a:gd name="connsiteX12" fmla="*/ 1845306 w 2278380"/>
                      <a:gd name="connsiteY12" fmla="*/ 0 h 2286000"/>
                      <a:gd name="connsiteX13" fmla="*/ 2278380 w 2278380"/>
                      <a:gd name="connsiteY13" fmla="*/ 433074 h 2286000"/>
                      <a:gd name="connsiteX14" fmla="*/ 2278380 w 2278380"/>
                      <a:gd name="connsiteY14" fmla="*/ 1852926 h 2286000"/>
                      <a:gd name="connsiteX15" fmla="*/ 1845306 w 2278380"/>
                      <a:gd name="connsiteY15" fmla="*/ 2286000 h 2286000"/>
                      <a:gd name="connsiteX16" fmla="*/ 433074 w 2278380"/>
                      <a:gd name="connsiteY16" fmla="*/ 2286000 h 2286000"/>
                      <a:gd name="connsiteX17" fmla="*/ 0 w 2278380"/>
                      <a:gd name="connsiteY17" fmla="*/ 1852926 h 2286000"/>
                      <a:gd name="connsiteX18" fmla="*/ 0 w 2278380"/>
                      <a:gd name="connsiteY18" fmla="*/ 433074 h 2286000"/>
                      <a:gd name="connsiteX19" fmla="*/ 433074 w 2278380"/>
                      <a:gd name="connsiteY19" fmla="*/ 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78380" h="2286000">
                        <a:moveTo>
                          <a:pt x="1123950" y="624840"/>
                        </a:moveTo>
                        <a:lnTo>
                          <a:pt x="1343025" y="1431290"/>
                        </a:lnTo>
                        <a:lnTo>
                          <a:pt x="904875" y="1431290"/>
                        </a:lnTo>
                        <a:close/>
                        <a:moveTo>
                          <a:pt x="1478280" y="388620"/>
                        </a:moveTo>
                        <a:lnTo>
                          <a:pt x="805340" y="388860"/>
                        </a:lnTo>
                        <a:lnTo>
                          <a:pt x="320040" y="1912620"/>
                        </a:lnTo>
                        <a:lnTo>
                          <a:pt x="816664" y="1912620"/>
                        </a:lnTo>
                        <a:lnTo>
                          <a:pt x="853193" y="1877900"/>
                        </a:lnTo>
                        <a:cubicBezTo>
                          <a:pt x="1014209" y="1727462"/>
                          <a:pt x="1258360" y="1515745"/>
                          <a:pt x="1357631" y="1449070"/>
                        </a:cubicBezTo>
                        <a:lnTo>
                          <a:pt x="1488870" y="1912620"/>
                        </a:lnTo>
                        <a:lnTo>
                          <a:pt x="1927860" y="1912620"/>
                        </a:lnTo>
                        <a:close/>
                        <a:moveTo>
                          <a:pt x="433074" y="0"/>
                        </a:moveTo>
                        <a:lnTo>
                          <a:pt x="1845306" y="0"/>
                        </a:lnTo>
                        <a:cubicBezTo>
                          <a:pt x="2084486" y="0"/>
                          <a:pt x="2278380" y="193894"/>
                          <a:pt x="2278380" y="433074"/>
                        </a:cubicBezTo>
                        <a:lnTo>
                          <a:pt x="2278380" y="1852926"/>
                        </a:lnTo>
                        <a:cubicBezTo>
                          <a:pt x="2278380" y="2092106"/>
                          <a:pt x="2084486" y="2286000"/>
                          <a:pt x="1845306" y="2286000"/>
                        </a:cubicBezTo>
                        <a:lnTo>
                          <a:pt x="433074" y="2286000"/>
                        </a:lnTo>
                        <a:cubicBezTo>
                          <a:pt x="193894" y="2286000"/>
                          <a:pt x="0" y="2092106"/>
                          <a:pt x="0" y="1852926"/>
                        </a:cubicBezTo>
                        <a:lnTo>
                          <a:pt x="0" y="433074"/>
                        </a:lnTo>
                        <a:cubicBezTo>
                          <a:pt x="0" y="193894"/>
                          <a:pt x="193894" y="0"/>
                          <a:pt x="433074" y="0"/>
                        </a:cubicBezTo>
                        <a:close/>
                      </a:path>
                    </a:pathLst>
                  </a:cu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48" name="Freeform 347"/>
                  <p:cNvSpPr/>
                  <p:nvPr/>
                </p:nvSpPr>
                <p:spPr>
                  <a:xfrm>
                    <a:off x="4429999" y="3950678"/>
                    <a:ext cx="349448" cy="353642"/>
                  </a:xfrm>
                  <a:custGeom>
                    <a:avLst/>
                    <a:gdLst>
                      <a:gd name="connsiteX0" fmla="*/ 819563 w 2276258"/>
                      <a:gd name="connsiteY0" fmla="*/ 567469 h 2303578"/>
                      <a:gd name="connsiteX1" fmla="*/ 868491 w 2276258"/>
                      <a:gd name="connsiteY1" fmla="*/ 588997 h 2303578"/>
                      <a:gd name="connsiteX2" fmla="*/ 982327 w 2276258"/>
                      <a:gd name="connsiteY2" fmla="*/ 841618 h 2303578"/>
                      <a:gd name="connsiteX3" fmla="*/ 893913 w 2276258"/>
                      <a:gd name="connsiteY3" fmla="*/ 1026259 h 2303578"/>
                      <a:gd name="connsiteX4" fmla="*/ 1280775 w 2276258"/>
                      <a:gd name="connsiteY4" fmla="*/ 1413120 h 2303578"/>
                      <a:gd name="connsiteX5" fmla="*/ 1485928 w 2276258"/>
                      <a:gd name="connsiteY5" fmla="*/ 1271954 h 2303578"/>
                      <a:gd name="connsiteX6" fmla="*/ 1743854 w 2276258"/>
                      <a:gd name="connsiteY6" fmla="*/ 1421471 h 2303578"/>
                      <a:gd name="connsiteX7" fmla="*/ 1478624 w 2276258"/>
                      <a:gd name="connsiteY7" fmla="*/ 1684302 h 2303578"/>
                      <a:gd name="connsiteX8" fmla="*/ 609123 w 2276258"/>
                      <a:gd name="connsiteY8" fmla="*/ 765371 h 2303578"/>
                      <a:gd name="connsiteX9" fmla="*/ 819563 w 2276258"/>
                      <a:gd name="connsiteY9" fmla="*/ 567469 h 2303578"/>
                      <a:gd name="connsiteX10" fmla="*/ 1158659 w 2276258"/>
                      <a:gd name="connsiteY10" fmla="*/ 184151 h 2303578"/>
                      <a:gd name="connsiteX11" fmla="*/ 225210 w 2276258"/>
                      <a:gd name="connsiteY11" fmla="*/ 1117602 h 2303578"/>
                      <a:gd name="connsiteX12" fmla="*/ 384628 w 2276258"/>
                      <a:gd name="connsiteY12" fmla="*/ 1639502 h 2303578"/>
                      <a:gd name="connsiteX13" fmla="*/ 395551 w 2276258"/>
                      <a:gd name="connsiteY13" fmla="*/ 1652739 h 2303578"/>
                      <a:gd name="connsiteX14" fmla="*/ 266673 w 2276258"/>
                      <a:gd name="connsiteY14" fmla="*/ 2040330 h 2303578"/>
                      <a:gd name="connsiteX15" fmla="*/ 663593 w 2276258"/>
                      <a:gd name="connsiteY15" fmla="*/ 1907935 h 2303578"/>
                      <a:gd name="connsiteX16" fmla="*/ 713722 w 2276258"/>
                      <a:gd name="connsiteY16" fmla="*/ 1938388 h 2303578"/>
                      <a:gd name="connsiteX17" fmla="*/ 1158660 w 2276258"/>
                      <a:gd name="connsiteY17" fmla="*/ 2051051 h 2303578"/>
                      <a:gd name="connsiteX18" fmla="*/ 2092110 w 2276258"/>
                      <a:gd name="connsiteY18" fmla="*/ 1117601 h 2303578"/>
                      <a:gd name="connsiteX19" fmla="*/ 1158659 w 2276258"/>
                      <a:gd name="connsiteY19" fmla="*/ 184151 h 2303578"/>
                      <a:gd name="connsiteX20" fmla="*/ 1158658 w 2276258"/>
                      <a:gd name="connsiteY20" fmla="*/ 0 h 2303578"/>
                      <a:gd name="connsiteX21" fmla="*/ 2276258 w 2276258"/>
                      <a:gd name="connsiteY21" fmla="*/ 1117600 h 2303578"/>
                      <a:gd name="connsiteX22" fmla="*/ 1158658 w 2276258"/>
                      <a:gd name="connsiteY22" fmla="*/ 2235200 h 2303578"/>
                      <a:gd name="connsiteX23" fmla="*/ 625944 w 2276258"/>
                      <a:gd name="connsiteY23" fmla="*/ 2100312 h 2303578"/>
                      <a:gd name="connsiteX24" fmla="*/ 620077 w 2276258"/>
                      <a:gd name="connsiteY24" fmla="*/ 2096748 h 2303578"/>
                      <a:gd name="connsiteX25" fmla="*/ 0 w 2276258"/>
                      <a:gd name="connsiteY25" fmla="*/ 2303578 h 2303578"/>
                      <a:gd name="connsiteX26" fmla="*/ 202619 w 2276258"/>
                      <a:gd name="connsiteY26" fmla="*/ 1694219 h 2303578"/>
                      <a:gd name="connsiteX27" fmla="*/ 175947 w 2276258"/>
                      <a:gd name="connsiteY27" fmla="*/ 1650314 h 2303578"/>
                      <a:gd name="connsiteX28" fmla="*/ 41058 w 2276258"/>
                      <a:gd name="connsiteY28" fmla="*/ 1117600 h 2303578"/>
                      <a:gd name="connsiteX29" fmla="*/ 1158658 w 2276258"/>
                      <a:gd name="connsiteY29" fmla="*/ 0 h 2303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276258" h="2303578">
                        <a:moveTo>
                          <a:pt x="819563" y="567469"/>
                        </a:moveTo>
                        <a:cubicBezTo>
                          <a:pt x="840427" y="568927"/>
                          <a:pt x="857664" y="576626"/>
                          <a:pt x="868491" y="588997"/>
                        </a:cubicBezTo>
                        <a:cubicBezTo>
                          <a:pt x="911321" y="633636"/>
                          <a:pt x="949756" y="769134"/>
                          <a:pt x="982327" y="841618"/>
                        </a:cubicBezTo>
                        <a:cubicBezTo>
                          <a:pt x="1021356" y="901744"/>
                          <a:pt x="876149" y="985796"/>
                          <a:pt x="893913" y="1026259"/>
                        </a:cubicBezTo>
                        <a:cubicBezTo>
                          <a:pt x="992359" y="1232741"/>
                          <a:pt x="1131304" y="1337004"/>
                          <a:pt x="1280775" y="1413120"/>
                        </a:cubicBezTo>
                        <a:cubicBezTo>
                          <a:pt x="1340366" y="1446254"/>
                          <a:pt x="1435451" y="1242557"/>
                          <a:pt x="1485928" y="1271954"/>
                        </a:cubicBezTo>
                        <a:lnTo>
                          <a:pt x="1743854" y="1421471"/>
                        </a:lnTo>
                        <a:cubicBezTo>
                          <a:pt x="1775119" y="1437767"/>
                          <a:pt x="1701361" y="1693895"/>
                          <a:pt x="1478624" y="1684302"/>
                        </a:cubicBezTo>
                        <a:cubicBezTo>
                          <a:pt x="1007570" y="1635411"/>
                          <a:pt x="538473" y="1111247"/>
                          <a:pt x="609123" y="765371"/>
                        </a:cubicBezTo>
                        <a:cubicBezTo>
                          <a:pt x="661757" y="614914"/>
                          <a:pt x="756972" y="563098"/>
                          <a:pt x="819563" y="567469"/>
                        </a:cubicBezTo>
                        <a:close/>
                        <a:moveTo>
                          <a:pt x="1158659" y="184151"/>
                        </a:moveTo>
                        <a:cubicBezTo>
                          <a:pt x="643129" y="184151"/>
                          <a:pt x="225210" y="602071"/>
                          <a:pt x="225210" y="1117602"/>
                        </a:cubicBezTo>
                        <a:cubicBezTo>
                          <a:pt x="225209" y="1310924"/>
                          <a:pt x="283979" y="1490522"/>
                          <a:pt x="384628" y="1639502"/>
                        </a:cubicBezTo>
                        <a:lnTo>
                          <a:pt x="395551" y="1652739"/>
                        </a:lnTo>
                        <a:lnTo>
                          <a:pt x="266673" y="2040330"/>
                        </a:lnTo>
                        <a:lnTo>
                          <a:pt x="663593" y="1907935"/>
                        </a:lnTo>
                        <a:lnTo>
                          <a:pt x="713722" y="1938388"/>
                        </a:lnTo>
                        <a:cubicBezTo>
                          <a:pt x="845986" y="2010239"/>
                          <a:pt x="997557" y="2051051"/>
                          <a:pt x="1158660" y="2051051"/>
                        </a:cubicBezTo>
                        <a:cubicBezTo>
                          <a:pt x="1674189" y="2051051"/>
                          <a:pt x="2092110" y="1633131"/>
                          <a:pt x="2092110" y="1117601"/>
                        </a:cubicBezTo>
                        <a:cubicBezTo>
                          <a:pt x="2092110" y="602072"/>
                          <a:pt x="1674190" y="184151"/>
                          <a:pt x="1158659" y="184151"/>
                        </a:cubicBezTo>
                        <a:close/>
                        <a:moveTo>
                          <a:pt x="1158658" y="0"/>
                        </a:moveTo>
                        <a:cubicBezTo>
                          <a:pt x="1775891" y="0"/>
                          <a:pt x="2276258" y="500367"/>
                          <a:pt x="2276258" y="1117600"/>
                        </a:cubicBezTo>
                        <a:cubicBezTo>
                          <a:pt x="2276258" y="1734833"/>
                          <a:pt x="1775891" y="2235200"/>
                          <a:pt x="1158658" y="2235200"/>
                        </a:cubicBezTo>
                        <a:cubicBezTo>
                          <a:pt x="965773" y="2235200"/>
                          <a:pt x="784300" y="2186336"/>
                          <a:pt x="625944" y="2100312"/>
                        </a:cubicBezTo>
                        <a:lnTo>
                          <a:pt x="620077" y="2096748"/>
                        </a:lnTo>
                        <a:lnTo>
                          <a:pt x="0" y="2303578"/>
                        </a:lnTo>
                        <a:lnTo>
                          <a:pt x="202619" y="1694219"/>
                        </a:lnTo>
                        <a:lnTo>
                          <a:pt x="175947" y="1650314"/>
                        </a:lnTo>
                        <a:cubicBezTo>
                          <a:pt x="89922" y="1491958"/>
                          <a:pt x="41058" y="1310485"/>
                          <a:pt x="41058" y="1117600"/>
                        </a:cubicBezTo>
                        <a:cubicBezTo>
                          <a:pt x="41058" y="500367"/>
                          <a:pt x="541425" y="0"/>
                          <a:pt x="1158658" y="0"/>
                        </a:cubicBezTo>
                        <a:close/>
                      </a:path>
                    </a:pathLst>
                  </a:cu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49" name="Rectangle 79"/>
                  <p:cNvSpPr/>
                  <p:nvPr/>
                </p:nvSpPr>
                <p:spPr>
                  <a:xfrm>
                    <a:off x="4131129" y="1811435"/>
                    <a:ext cx="286790" cy="372872"/>
                  </a:xfrm>
                  <a:custGeom>
                    <a:avLst/>
                    <a:gdLst>
                      <a:gd name="connsiteX0" fmla="*/ 0 w 3464417"/>
                      <a:gd name="connsiteY0" fmla="*/ 0 h 2794715"/>
                      <a:gd name="connsiteX1" fmla="*/ 3464417 w 3464417"/>
                      <a:gd name="connsiteY1" fmla="*/ 0 h 2794715"/>
                      <a:gd name="connsiteX2" fmla="*/ 3464417 w 3464417"/>
                      <a:gd name="connsiteY2" fmla="*/ 2794715 h 2794715"/>
                      <a:gd name="connsiteX3" fmla="*/ 0 w 3464417"/>
                      <a:gd name="connsiteY3" fmla="*/ 2794715 h 2794715"/>
                      <a:gd name="connsiteX4" fmla="*/ 0 w 3464417"/>
                      <a:gd name="connsiteY4" fmla="*/ 0 h 2794715"/>
                      <a:gd name="connsiteX0" fmla="*/ 0 w 3464417"/>
                      <a:gd name="connsiteY0" fmla="*/ 0 h 4071065"/>
                      <a:gd name="connsiteX1" fmla="*/ 3464417 w 3464417"/>
                      <a:gd name="connsiteY1" fmla="*/ 0 h 4071065"/>
                      <a:gd name="connsiteX2" fmla="*/ 3464417 w 3464417"/>
                      <a:gd name="connsiteY2" fmla="*/ 2794715 h 4071065"/>
                      <a:gd name="connsiteX3" fmla="*/ 990600 w 3464417"/>
                      <a:gd name="connsiteY3" fmla="*/ 4071065 h 4071065"/>
                      <a:gd name="connsiteX4" fmla="*/ 0 w 3464417"/>
                      <a:gd name="connsiteY4" fmla="*/ 0 h 4071065"/>
                      <a:gd name="connsiteX0" fmla="*/ 0 w 3464417"/>
                      <a:gd name="connsiteY0" fmla="*/ 0 h 4071065"/>
                      <a:gd name="connsiteX1" fmla="*/ 3464417 w 3464417"/>
                      <a:gd name="connsiteY1" fmla="*/ 0 h 4071065"/>
                      <a:gd name="connsiteX2" fmla="*/ 1616567 w 3464417"/>
                      <a:gd name="connsiteY2" fmla="*/ 2480390 h 4071065"/>
                      <a:gd name="connsiteX3" fmla="*/ 990600 w 3464417"/>
                      <a:gd name="connsiteY3" fmla="*/ 4071065 h 4071065"/>
                      <a:gd name="connsiteX4" fmla="*/ 0 w 3464417"/>
                      <a:gd name="connsiteY4" fmla="*/ 0 h 4071065"/>
                      <a:gd name="connsiteX0" fmla="*/ 295275 w 2473817"/>
                      <a:gd name="connsiteY0" fmla="*/ 1743075 h 4071065"/>
                      <a:gd name="connsiteX1" fmla="*/ 2473817 w 2473817"/>
                      <a:gd name="connsiteY1" fmla="*/ 0 h 4071065"/>
                      <a:gd name="connsiteX2" fmla="*/ 625967 w 2473817"/>
                      <a:gd name="connsiteY2" fmla="*/ 2480390 h 4071065"/>
                      <a:gd name="connsiteX3" fmla="*/ 0 w 2473817"/>
                      <a:gd name="connsiteY3" fmla="*/ 4071065 h 4071065"/>
                      <a:gd name="connsiteX4" fmla="*/ 295275 w 2473817"/>
                      <a:gd name="connsiteY4" fmla="*/ 1743075 h 4071065"/>
                      <a:gd name="connsiteX0" fmla="*/ 295275 w 2473817"/>
                      <a:gd name="connsiteY0" fmla="*/ 1743075 h 4071065"/>
                      <a:gd name="connsiteX1" fmla="*/ 2473817 w 2473817"/>
                      <a:gd name="connsiteY1" fmla="*/ 0 h 4071065"/>
                      <a:gd name="connsiteX2" fmla="*/ 625967 w 2473817"/>
                      <a:gd name="connsiteY2" fmla="*/ 2480390 h 4071065"/>
                      <a:gd name="connsiteX3" fmla="*/ 0 w 2473817"/>
                      <a:gd name="connsiteY3" fmla="*/ 4071065 h 4071065"/>
                      <a:gd name="connsiteX4" fmla="*/ 295275 w 2473817"/>
                      <a:gd name="connsiteY4" fmla="*/ 1743075 h 4071065"/>
                      <a:gd name="connsiteX0" fmla="*/ 418694 w 2597236"/>
                      <a:gd name="connsiteY0" fmla="*/ 1743075 h 4099886"/>
                      <a:gd name="connsiteX1" fmla="*/ 2597236 w 2597236"/>
                      <a:gd name="connsiteY1" fmla="*/ 0 h 4099886"/>
                      <a:gd name="connsiteX2" fmla="*/ 749386 w 2597236"/>
                      <a:gd name="connsiteY2" fmla="*/ 2480390 h 4099886"/>
                      <a:gd name="connsiteX3" fmla="*/ 123419 w 2597236"/>
                      <a:gd name="connsiteY3" fmla="*/ 4071065 h 4099886"/>
                      <a:gd name="connsiteX4" fmla="*/ 18912 w 2597236"/>
                      <a:gd name="connsiteY4" fmla="*/ 3378960 h 4099886"/>
                      <a:gd name="connsiteX5" fmla="*/ 418694 w 2597236"/>
                      <a:gd name="connsiteY5" fmla="*/ 1743075 h 4099886"/>
                      <a:gd name="connsiteX0" fmla="*/ 418694 w 2597236"/>
                      <a:gd name="connsiteY0" fmla="*/ 1743075 h 4099886"/>
                      <a:gd name="connsiteX1" fmla="*/ 2597236 w 2597236"/>
                      <a:gd name="connsiteY1" fmla="*/ 0 h 4099886"/>
                      <a:gd name="connsiteX2" fmla="*/ 749386 w 2597236"/>
                      <a:gd name="connsiteY2" fmla="*/ 2480390 h 4099886"/>
                      <a:gd name="connsiteX3" fmla="*/ 466587 w 2597236"/>
                      <a:gd name="connsiteY3" fmla="*/ 3455159 h 4099886"/>
                      <a:gd name="connsiteX4" fmla="*/ 123419 w 2597236"/>
                      <a:gd name="connsiteY4" fmla="*/ 4071065 h 4099886"/>
                      <a:gd name="connsiteX5" fmla="*/ 18912 w 2597236"/>
                      <a:gd name="connsiteY5" fmla="*/ 3378960 h 4099886"/>
                      <a:gd name="connsiteX6" fmla="*/ 418694 w 2597236"/>
                      <a:gd name="connsiteY6" fmla="*/ 1743075 h 4099886"/>
                      <a:gd name="connsiteX0" fmla="*/ 418694 w 2597236"/>
                      <a:gd name="connsiteY0" fmla="*/ 1743075 h 4071065"/>
                      <a:gd name="connsiteX1" fmla="*/ 2597236 w 2597236"/>
                      <a:gd name="connsiteY1" fmla="*/ 0 h 4071065"/>
                      <a:gd name="connsiteX2" fmla="*/ 749386 w 2597236"/>
                      <a:gd name="connsiteY2" fmla="*/ 2480390 h 4071065"/>
                      <a:gd name="connsiteX3" fmla="*/ 466587 w 2597236"/>
                      <a:gd name="connsiteY3" fmla="*/ 3455159 h 4071065"/>
                      <a:gd name="connsiteX4" fmla="*/ 123419 w 2597236"/>
                      <a:gd name="connsiteY4" fmla="*/ 4071065 h 4071065"/>
                      <a:gd name="connsiteX5" fmla="*/ 18912 w 2597236"/>
                      <a:gd name="connsiteY5" fmla="*/ 3378960 h 4071065"/>
                      <a:gd name="connsiteX6" fmla="*/ 418694 w 2597236"/>
                      <a:gd name="connsiteY6" fmla="*/ 1743075 h 4071065"/>
                      <a:gd name="connsiteX0" fmla="*/ 399782 w 2578324"/>
                      <a:gd name="connsiteY0" fmla="*/ 1743075 h 4071065"/>
                      <a:gd name="connsiteX1" fmla="*/ 2578324 w 2578324"/>
                      <a:gd name="connsiteY1" fmla="*/ 0 h 4071065"/>
                      <a:gd name="connsiteX2" fmla="*/ 730474 w 2578324"/>
                      <a:gd name="connsiteY2" fmla="*/ 2480390 h 4071065"/>
                      <a:gd name="connsiteX3" fmla="*/ 447675 w 2578324"/>
                      <a:gd name="connsiteY3" fmla="*/ 3455159 h 4071065"/>
                      <a:gd name="connsiteX4" fmla="*/ 104507 w 2578324"/>
                      <a:gd name="connsiteY4" fmla="*/ 4071065 h 4071065"/>
                      <a:gd name="connsiteX5" fmla="*/ 0 w 2578324"/>
                      <a:gd name="connsiteY5" fmla="*/ 3378960 h 4071065"/>
                      <a:gd name="connsiteX6" fmla="*/ 399782 w 2578324"/>
                      <a:gd name="connsiteY6" fmla="*/ 1743075 h 4071065"/>
                      <a:gd name="connsiteX0" fmla="*/ 399782 w 2578324"/>
                      <a:gd name="connsiteY0" fmla="*/ 1743075 h 4071065"/>
                      <a:gd name="connsiteX1" fmla="*/ 2578324 w 2578324"/>
                      <a:gd name="connsiteY1" fmla="*/ 0 h 4071065"/>
                      <a:gd name="connsiteX2" fmla="*/ 730474 w 2578324"/>
                      <a:gd name="connsiteY2" fmla="*/ 2480390 h 4071065"/>
                      <a:gd name="connsiteX3" fmla="*/ 447675 w 2578324"/>
                      <a:gd name="connsiteY3" fmla="*/ 3455159 h 4071065"/>
                      <a:gd name="connsiteX4" fmla="*/ 104507 w 2578324"/>
                      <a:gd name="connsiteY4" fmla="*/ 4071065 h 4071065"/>
                      <a:gd name="connsiteX5" fmla="*/ 0 w 2578324"/>
                      <a:gd name="connsiteY5" fmla="*/ 3378960 h 4071065"/>
                      <a:gd name="connsiteX6" fmla="*/ 399782 w 2578324"/>
                      <a:gd name="connsiteY6" fmla="*/ 1743075 h 4071065"/>
                      <a:gd name="connsiteX0" fmla="*/ 399782 w 2578324"/>
                      <a:gd name="connsiteY0" fmla="*/ 1743075 h 4071065"/>
                      <a:gd name="connsiteX1" fmla="*/ 2578324 w 2578324"/>
                      <a:gd name="connsiteY1" fmla="*/ 0 h 4071065"/>
                      <a:gd name="connsiteX2" fmla="*/ 730474 w 2578324"/>
                      <a:gd name="connsiteY2" fmla="*/ 2480390 h 4071065"/>
                      <a:gd name="connsiteX3" fmla="*/ 447675 w 2578324"/>
                      <a:gd name="connsiteY3" fmla="*/ 3455159 h 4071065"/>
                      <a:gd name="connsiteX4" fmla="*/ 104507 w 2578324"/>
                      <a:gd name="connsiteY4" fmla="*/ 4071065 h 4071065"/>
                      <a:gd name="connsiteX5" fmla="*/ 0 w 2578324"/>
                      <a:gd name="connsiteY5" fmla="*/ 3378960 h 4071065"/>
                      <a:gd name="connsiteX6" fmla="*/ 399782 w 2578324"/>
                      <a:gd name="connsiteY6" fmla="*/ 1743075 h 4071065"/>
                      <a:gd name="connsiteX0" fmla="*/ 399782 w 2578324"/>
                      <a:gd name="connsiteY0" fmla="*/ 1743075 h 4071065"/>
                      <a:gd name="connsiteX1" fmla="*/ 2578324 w 2578324"/>
                      <a:gd name="connsiteY1" fmla="*/ 0 h 4071065"/>
                      <a:gd name="connsiteX2" fmla="*/ 730474 w 2578324"/>
                      <a:gd name="connsiteY2" fmla="*/ 2480390 h 4071065"/>
                      <a:gd name="connsiteX3" fmla="*/ 447675 w 2578324"/>
                      <a:gd name="connsiteY3" fmla="*/ 3455159 h 4071065"/>
                      <a:gd name="connsiteX4" fmla="*/ 104507 w 2578324"/>
                      <a:gd name="connsiteY4" fmla="*/ 4071065 h 4071065"/>
                      <a:gd name="connsiteX5" fmla="*/ 0 w 2578324"/>
                      <a:gd name="connsiteY5" fmla="*/ 3378960 h 4071065"/>
                      <a:gd name="connsiteX6" fmla="*/ 399782 w 2578324"/>
                      <a:gd name="connsiteY6" fmla="*/ 1743075 h 4071065"/>
                      <a:gd name="connsiteX0" fmla="*/ 399782 w 2578324"/>
                      <a:gd name="connsiteY0" fmla="*/ 1743075 h 4071065"/>
                      <a:gd name="connsiteX1" fmla="*/ 2578324 w 2578324"/>
                      <a:gd name="connsiteY1" fmla="*/ 0 h 4071065"/>
                      <a:gd name="connsiteX2" fmla="*/ 730474 w 2578324"/>
                      <a:gd name="connsiteY2" fmla="*/ 2480390 h 4071065"/>
                      <a:gd name="connsiteX3" fmla="*/ 476250 w 2578324"/>
                      <a:gd name="connsiteY3" fmla="*/ 3464684 h 4071065"/>
                      <a:gd name="connsiteX4" fmla="*/ 104507 w 2578324"/>
                      <a:gd name="connsiteY4" fmla="*/ 4071065 h 4071065"/>
                      <a:gd name="connsiteX5" fmla="*/ 0 w 2578324"/>
                      <a:gd name="connsiteY5" fmla="*/ 3378960 h 4071065"/>
                      <a:gd name="connsiteX6" fmla="*/ 399782 w 2578324"/>
                      <a:gd name="connsiteY6" fmla="*/ 1743075 h 4071065"/>
                      <a:gd name="connsiteX0" fmla="*/ 399782 w 2578324"/>
                      <a:gd name="connsiteY0" fmla="*/ 1743075 h 4071065"/>
                      <a:gd name="connsiteX1" fmla="*/ 2578324 w 2578324"/>
                      <a:gd name="connsiteY1" fmla="*/ 0 h 4071065"/>
                      <a:gd name="connsiteX2" fmla="*/ 730474 w 2578324"/>
                      <a:gd name="connsiteY2" fmla="*/ 2480390 h 4071065"/>
                      <a:gd name="connsiteX3" fmla="*/ 476250 w 2578324"/>
                      <a:gd name="connsiteY3" fmla="*/ 3464684 h 4071065"/>
                      <a:gd name="connsiteX4" fmla="*/ 104507 w 2578324"/>
                      <a:gd name="connsiteY4" fmla="*/ 4071065 h 4071065"/>
                      <a:gd name="connsiteX5" fmla="*/ 0 w 2578324"/>
                      <a:gd name="connsiteY5" fmla="*/ 3378960 h 4071065"/>
                      <a:gd name="connsiteX6" fmla="*/ 399782 w 2578324"/>
                      <a:gd name="connsiteY6" fmla="*/ 1743075 h 4071065"/>
                      <a:gd name="connsiteX0" fmla="*/ 380732 w 2578324"/>
                      <a:gd name="connsiteY0" fmla="*/ 1724025 h 4071065"/>
                      <a:gd name="connsiteX1" fmla="*/ 2578324 w 2578324"/>
                      <a:gd name="connsiteY1" fmla="*/ 0 h 4071065"/>
                      <a:gd name="connsiteX2" fmla="*/ 730474 w 2578324"/>
                      <a:gd name="connsiteY2" fmla="*/ 2480390 h 4071065"/>
                      <a:gd name="connsiteX3" fmla="*/ 476250 w 2578324"/>
                      <a:gd name="connsiteY3" fmla="*/ 3464684 h 4071065"/>
                      <a:gd name="connsiteX4" fmla="*/ 104507 w 2578324"/>
                      <a:gd name="connsiteY4" fmla="*/ 4071065 h 4071065"/>
                      <a:gd name="connsiteX5" fmla="*/ 0 w 2578324"/>
                      <a:gd name="connsiteY5" fmla="*/ 3378960 h 4071065"/>
                      <a:gd name="connsiteX6" fmla="*/ 380732 w 2578324"/>
                      <a:gd name="connsiteY6" fmla="*/ 1724025 h 4071065"/>
                      <a:gd name="connsiteX0" fmla="*/ 380732 w 2578324"/>
                      <a:gd name="connsiteY0" fmla="*/ 1724025 h 4071065"/>
                      <a:gd name="connsiteX1" fmla="*/ 2578324 w 2578324"/>
                      <a:gd name="connsiteY1" fmla="*/ 0 h 4071065"/>
                      <a:gd name="connsiteX2" fmla="*/ 730474 w 2578324"/>
                      <a:gd name="connsiteY2" fmla="*/ 2480390 h 4071065"/>
                      <a:gd name="connsiteX3" fmla="*/ 476250 w 2578324"/>
                      <a:gd name="connsiteY3" fmla="*/ 3464684 h 4071065"/>
                      <a:gd name="connsiteX4" fmla="*/ 104507 w 2578324"/>
                      <a:gd name="connsiteY4" fmla="*/ 4071065 h 4071065"/>
                      <a:gd name="connsiteX5" fmla="*/ 0 w 2578324"/>
                      <a:gd name="connsiteY5" fmla="*/ 3378960 h 4071065"/>
                      <a:gd name="connsiteX6" fmla="*/ 380732 w 2578324"/>
                      <a:gd name="connsiteY6" fmla="*/ 1724025 h 4071065"/>
                      <a:gd name="connsiteX0" fmla="*/ 380732 w 2692624"/>
                      <a:gd name="connsiteY0" fmla="*/ 962025 h 3309065"/>
                      <a:gd name="connsiteX1" fmla="*/ 2692624 w 2692624"/>
                      <a:gd name="connsiteY1" fmla="*/ 0 h 3309065"/>
                      <a:gd name="connsiteX2" fmla="*/ 730474 w 2692624"/>
                      <a:gd name="connsiteY2" fmla="*/ 1718390 h 3309065"/>
                      <a:gd name="connsiteX3" fmla="*/ 476250 w 2692624"/>
                      <a:gd name="connsiteY3" fmla="*/ 2702684 h 3309065"/>
                      <a:gd name="connsiteX4" fmla="*/ 104507 w 2692624"/>
                      <a:gd name="connsiteY4" fmla="*/ 3309065 h 3309065"/>
                      <a:gd name="connsiteX5" fmla="*/ 0 w 2692624"/>
                      <a:gd name="connsiteY5" fmla="*/ 2616960 h 3309065"/>
                      <a:gd name="connsiteX6" fmla="*/ 380732 w 2692624"/>
                      <a:gd name="connsiteY6" fmla="*/ 962025 h 3309065"/>
                      <a:gd name="connsiteX0" fmla="*/ 380732 w 2702862"/>
                      <a:gd name="connsiteY0" fmla="*/ 962025 h 3309065"/>
                      <a:gd name="connsiteX1" fmla="*/ 2692624 w 2702862"/>
                      <a:gd name="connsiteY1" fmla="*/ 0 h 3309065"/>
                      <a:gd name="connsiteX2" fmla="*/ 730474 w 2702862"/>
                      <a:gd name="connsiteY2" fmla="*/ 1718390 h 3309065"/>
                      <a:gd name="connsiteX3" fmla="*/ 476250 w 2702862"/>
                      <a:gd name="connsiteY3" fmla="*/ 2702684 h 3309065"/>
                      <a:gd name="connsiteX4" fmla="*/ 104507 w 2702862"/>
                      <a:gd name="connsiteY4" fmla="*/ 3309065 h 3309065"/>
                      <a:gd name="connsiteX5" fmla="*/ 0 w 2702862"/>
                      <a:gd name="connsiteY5" fmla="*/ 2616960 h 3309065"/>
                      <a:gd name="connsiteX6" fmla="*/ 380732 w 2702862"/>
                      <a:gd name="connsiteY6" fmla="*/ 962025 h 3309065"/>
                      <a:gd name="connsiteX0" fmla="*/ 380732 w 2702178"/>
                      <a:gd name="connsiteY0" fmla="*/ 962025 h 3309065"/>
                      <a:gd name="connsiteX1" fmla="*/ 2692624 w 2702178"/>
                      <a:gd name="connsiteY1" fmla="*/ 0 h 3309065"/>
                      <a:gd name="connsiteX2" fmla="*/ 730474 w 2702178"/>
                      <a:gd name="connsiteY2" fmla="*/ 1718390 h 3309065"/>
                      <a:gd name="connsiteX3" fmla="*/ 476250 w 2702178"/>
                      <a:gd name="connsiteY3" fmla="*/ 2702684 h 3309065"/>
                      <a:gd name="connsiteX4" fmla="*/ 104507 w 2702178"/>
                      <a:gd name="connsiteY4" fmla="*/ 3309065 h 3309065"/>
                      <a:gd name="connsiteX5" fmla="*/ 0 w 2702178"/>
                      <a:gd name="connsiteY5" fmla="*/ 2616960 h 3309065"/>
                      <a:gd name="connsiteX6" fmla="*/ 380732 w 2702178"/>
                      <a:gd name="connsiteY6" fmla="*/ 962025 h 3309065"/>
                      <a:gd name="connsiteX0" fmla="*/ 380732 w 2701770"/>
                      <a:gd name="connsiteY0" fmla="*/ 962025 h 3309065"/>
                      <a:gd name="connsiteX1" fmla="*/ 2692624 w 2701770"/>
                      <a:gd name="connsiteY1" fmla="*/ 0 h 3309065"/>
                      <a:gd name="connsiteX2" fmla="*/ 730474 w 2701770"/>
                      <a:gd name="connsiteY2" fmla="*/ 1718390 h 3309065"/>
                      <a:gd name="connsiteX3" fmla="*/ 476250 w 2701770"/>
                      <a:gd name="connsiteY3" fmla="*/ 2702684 h 3309065"/>
                      <a:gd name="connsiteX4" fmla="*/ 104507 w 2701770"/>
                      <a:gd name="connsiteY4" fmla="*/ 3309065 h 3309065"/>
                      <a:gd name="connsiteX5" fmla="*/ 0 w 2701770"/>
                      <a:gd name="connsiteY5" fmla="*/ 2616960 h 3309065"/>
                      <a:gd name="connsiteX6" fmla="*/ 380732 w 2701770"/>
                      <a:gd name="connsiteY6" fmla="*/ 962025 h 3309065"/>
                      <a:gd name="connsiteX0" fmla="*/ 401639 w 2722677"/>
                      <a:gd name="connsiteY0" fmla="*/ 1716915 h 4063955"/>
                      <a:gd name="connsiteX1" fmla="*/ 20907 w 2722677"/>
                      <a:gd name="connsiteY1" fmla="*/ 0 h 4063955"/>
                      <a:gd name="connsiteX2" fmla="*/ 2713531 w 2722677"/>
                      <a:gd name="connsiteY2" fmla="*/ 754890 h 4063955"/>
                      <a:gd name="connsiteX3" fmla="*/ 751381 w 2722677"/>
                      <a:gd name="connsiteY3" fmla="*/ 2473280 h 4063955"/>
                      <a:gd name="connsiteX4" fmla="*/ 497157 w 2722677"/>
                      <a:gd name="connsiteY4" fmla="*/ 3457574 h 4063955"/>
                      <a:gd name="connsiteX5" fmla="*/ 125414 w 2722677"/>
                      <a:gd name="connsiteY5" fmla="*/ 4063955 h 4063955"/>
                      <a:gd name="connsiteX6" fmla="*/ 20907 w 2722677"/>
                      <a:gd name="connsiteY6" fmla="*/ 3371850 h 4063955"/>
                      <a:gd name="connsiteX7" fmla="*/ 401639 w 2722677"/>
                      <a:gd name="connsiteY7" fmla="*/ 1716915 h 4063955"/>
                      <a:gd name="connsiteX0" fmla="*/ 401639 w 2722677"/>
                      <a:gd name="connsiteY0" fmla="*/ 1735965 h 4083005"/>
                      <a:gd name="connsiteX1" fmla="*/ 20907 w 2722677"/>
                      <a:gd name="connsiteY1" fmla="*/ 0 h 4083005"/>
                      <a:gd name="connsiteX2" fmla="*/ 2713531 w 2722677"/>
                      <a:gd name="connsiteY2" fmla="*/ 773940 h 4083005"/>
                      <a:gd name="connsiteX3" fmla="*/ 751381 w 2722677"/>
                      <a:gd name="connsiteY3" fmla="*/ 2492330 h 4083005"/>
                      <a:gd name="connsiteX4" fmla="*/ 497157 w 2722677"/>
                      <a:gd name="connsiteY4" fmla="*/ 3476624 h 4083005"/>
                      <a:gd name="connsiteX5" fmla="*/ 125414 w 2722677"/>
                      <a:gd name="connsiteY5" fmla="*/ 4083005 h 4083005"/>
                      <a:gd name="connsiteX6" fmla="*/ 20907 w 2722677"/>
                      <a:gd name="connsiteY6" fmla="*/ 3390900 h 4083005"/>
                      <a:gd name="connsiteX7" fmla="*/ 401639 w 2722677"/>
                      <a:gd name="connsiteY7" fmla="*/ 1735965 h 4083005"/>
                      <a:gd name="connsiteX0" fmla="*/ 401639 w 2722677"/>
                      <a:gd name="connsiteY0" fmla="*/ 2069160 h 4416200"/>
                      <a:gd name="connsiteX1" fmla="*/ 20907 w 2722677"/>
                      <a:gd name="connsiteY1" fmla="*/ 333195 h 4416200"/>
                      <a:gd name="connsiteX2" fmla="*/ 2713531 w 2722677"/>
                      <a:gd name="connsiteY2" fmla="*/ 1107135 h 4416200"/>
                      <a:gd name="connsiteX3" fmla="*/ 751381 w 2722677"/>
                      <a:gd name="connsiteY3" fmla="*/ 2825525 h 4416200"/>
                      <a:gd name="connsiteX4" fmla="*/ 497157 w 2722677"/>
                      <a:gd name="connsiteY4" fmla="*/ 3809819 h 4416200"/>
                      <a:gd name="connsiteX5" fmla="*/ 125414 w 2722677"/>
                      <a:gd name="connsiteY5" fmla="*/ 4416200 h 4416200"/>
                      <a:gd name="connsiteX6" fmla="*/ 20907 w 2722677"/>
                      <a:gd name="connsiteY6" fmla="*/ 3724095 h 4416200"/>
                      <a:gd name="connsiteX7" fmla="*/ 401639 w 2722677"/>
                      <a:gd name="connsiteY7" fmla="*/ 2069160 h 4416200"/>
                      <a:gd name="connsiteX0" fmla="*/ 401639 w 2722677"/>
                      <a:gd name="connsiteY0" fmla="*/ 2109709 h 4456749"/>
                      <a:gd name="connsiteX1" fmla="*/ 20907 w 2722677"/>
                      <a:gd name="connsiteY1" fmla="*/ 373744 h 4456749"/>
                      <a:gd name="connsiteX2" fmla="*/ 2713531 w 2722677"/>
                      <a:gd name="connsiteY2" fmla="*/ 1147684 h 4456749"/>
                      <a:gd name="connsiteX3" fmla="*/ 751381 w 2722677"/>
                      <a:gd name="connsiteY3" fmla="*/ 2866074 h 4456749"/>
                      <a:gd name="connsiteX4" fmla="*/ 497157 w 2722677"/>
                      <a:gd name="connsiteY4" fmla="*/ 3850368 h 4456749"/>
                      <a:gd name="connsiteX5" fmla="*/ 125414 w 2722677"/>
                      <a:gd name="connsiteY5" fmla="*/ 4456749 h 4456749"/>
                      <a:gd name="connsiteX6" fmla="*/ 20907 w 2722677"/>
                      <a:gd name="connsiteY6" fmla="*/ 3764644 h 4456749"/>
                      <a:gd name="connsiteX7" fmla="*/ 401639 w 2722677"/>
                      <a:gd name="connsiteY7" fmla="*/ 2109709 h 4456749"/>
                      <a:gd name="connsiteX0" fmla="*/ 401639 w 2722677"/>
                      <a:gd name="connsiteY0" fmla="*/ 2064542 h 4411582"/>
                      <a:gd name="connsiteX1" fmla="*/ 20907 w 2722677"/>
                      <a:gd name="connsiteY1" fmla="*/ 328577 h 4411582"/>
                      <a:gd name="connsiteX2" fmla="*/ 2713531 w 2722677"/>
                      <a:gd name="connsiteY2" fmla="*/ 1102517 h 4411582"/>
                      <a:gd name="connsiteX3" fmla="*/ 751381 w 2722677"/>
                      <a:gd name="connsiteY3" fmla="*/ 2820907 h 4411582"/>
                      <a:gd name="connsiteX4" fmla="*/ 497157 w 2722677"/>
                      <a:gd name="connsiteY4" fmla="*/ 3805201 h 4411582"/>
                      <a:gd name="connsiteX5" fmla="*/ 125414 w 2722677"/>
                      <a:gd name="connsiteY5" fmla="*/ 4411582 h 4411582"/>
                      <a:gd name="connsiteX6" fmla="*/ 20907 w 2722677"/>
                      <a:gd name="connsiteY6" fmla="*/ 3719477 h 4411582"/>
                      <a:gd name="connsiteX7" fmla="*/ 401639 w 2722677"/>
                      <a:gd name="connsiteY7" fmla="*/ 2064542 h 4411582"/>
                      <a:gd name="connsiteX0" fmla="*/ 401639 w 2722677"/>
                      <a:gd name="connsiteY0" fmla="*/ 2081511 h 4428551"/>
                      <a:gd name="connsiteX1" fmla="*/ 20907 w 2722677"/>
                      <a:gd name="connsiteY1" fmla="*/ 345546 h 4428551"/>
                      <a:gd name="connsiteX2" fmla="*/ 2713531 w 2722677"/>
                      <a:gd name="connsiteY2" fmla="*/ 1119486 h 4428551"/>
                      <a:gd name="connsiteX3" fmla="*/ 751381 w 2722677"/>
                      <a:gd name="connsiteY3" fmla="*/ 2837876 h 4428551"/>
                      <a:gd name="connsiteX4" fmla="*/ 497157 w 2722677"/>
                      <a:gd name="connsiteY4" fmla="*/ 3822170 h 4428551"/>
                      <a:gd name="connsiteX5" fmla="*/ 125414 w 2722677"/>
                      <a:gd name="connsiteY5" fmla="*/ 4428551 h 4428551"/>
                      <a:gd name="connsiteX6" fmla="*/ 20907 w 2722677"/>
                      <a:gd name="connsiteY6" fmla="*/ 3736446 h 4428551"/>
                      <a:gd name="connsiteX7" fmla="*/ 401639 w 2722677"/>
                      <a:gd name="connsiteY7" fmla="*/ 2081511 h 4428551"/>
                      <a:gd name="connsiteX0" fmla="*/ 401639 w 2722677"/>
                      <a:gd name="connsiteY0" fmla="*/ 2060139 h 4407179"/>
                      <a:gd name="connsiteX1" fmla="*/ 20907 w 2722677"/>
                      <a:gd name="connsiteY1" fmla="*/ 324174 h 4407179"/>
                      <a:gd name="connsiteX2" fmla="*/ 2713531 w 2722677"/>
                      <a:gd name="connsiteY2" fmla="*/ 1098114 h 4407179"/>
                      <a:gd name="connsiteX3" fmla="*/ 751381 w 2722677"/>
                      <a:gd name="connsiteY3" fmla="*/ 2816504 h 4407179"/>
                      <a:gd name="connsiteX4" fmla="*/ 497157 w 2722677"/>
                      <a:gd name="connsiteY4" fmla="*/ 3800798 h 4407179"/>
                      <a:gd name="connsiteX5" fmla="*/ 125414 w 2722677"/>
                      <a:gd name="connsiteY5" fmla="*/ 4407179 h 4407179"/>
                      <a:gd name="connsiteX6" fmla="*/ 20907 w 2722677"/>
                      <a:gd name="connsiteY6" fmla="*/ 3715074 h 4407179"/>
                      <a:gd name="connsiteX7" fmla="*/ 401639 w 2722677"/>
                      <a:gd name="connsiteY7" fmla="*/ 2060139 h 4407179"/>
                      <a:gd name="connsiteX0" fmla="*/ 401639 w 2713202"/>
                      <a:gd name="connsiteY0" fmla="*/ 2053762 h 4400802"/>
                      <a:gd name="connsiteX1" fmla="*/ 20907 w 2713202"/>
                      <a:gd name="connsiteY1" fmla="*/ 317797 h 4400802"/>
                      <a:gd name="connsiteX2" fmla="*/ 2704006 w 2713202"/>
                      <a:gd name="connsiteY2" fmla="*/ 1129837 h 4400802"/>
                      <a:gd name="connsiteX3" fmla="*/ 751381 w 2713202"/>
                      <a:gd name="connsiteY3" fmla="*/ 2810127 h 4400802"/>
                      <a:gd name="connsiteX4" fmla="*/ 497157 w 2713202"/>
                      <a:gd name="connsiteY4" fmla="*/ 3794421 h 4400802"/>
                      <a:gd name="connsiteX5" fmla="*/ 125414 w 2713202"/>
                      <a:gd name="connsiteY5" fmla="*/ 4400802 h 4400802"/>
                      <a:gd name="connsiteX6" fmla="*/ 20907 w 2713202"/>
                      <a:gd name="connsiteY6" fmla="*/ 3708697 h 4400802"/>
                      <a:gd name="connsiteX7" fmla="*/ 401639 w 2713202"/>
                      <a:gd name="connsiteY7" fmla="*/ 2053762 h 4400802"/>
                      <a:gd name="connsiteX0" fmla="*/ 401639 w 2713202"/>
                      <a:gd name="connsiteY0" fmla="*/ 2066797 h 4413837"/>
                      <a:gd name="connsiteX1" fmla="*/ 20907 w 2713202"/>
                      <a:gd name="connsiteY1" fmla="*/ 330832 h 4413837"/>
                      <a:gd name="connsiteX2" fmla="*/ 2704006 w 2713202"/>
                      <a:gd name="connsiteY2" fmla="*/ 1142872 h 4413837"/>
                      <a:gd name="connsiteX3" fmla="*/ 751381 w 2713202"/>
                      <a:gd name="connsiteY3" fmla="*/ 2823162 h 4413837"/>
                      <a:gd name="connsiteX4" fmla="*/ 497157 w 2713202"/>
                      <a:gd name="connsiteY4" fmla="*/ 3807456 h 4413837"/>
                      <a:gd name="connsiteX5" fmla="*/ 125414 w 2713202"/>
                      <a:gd name="connsiteY5" fmla="*/ 4413837 h 4413837"/>
                      <a:gd name="connsiteX6" fmla="*/ 20907 w 2713202"/>
                      <a:gd name="connsiteY6" fmla="*/ 3721732 h 4413837"/>
                      <a:gd name="connsiteX7" fmla="*/ 401639 w 2713202"/>
                      <a:gd name="connsiteY7" fmla="*/ 2066797 h 4413837"/>
                      <a:gd name="connsiteX0" fmla="*/ 503886 w 2815449"/>
                      <a:gd name="connsiteY0" fmla="*/ 2004536 h 4351576"/>
                      <a:gd name="connsiteX1" fmla="*/ 18379 w 2815449"/>
                      <a:gd name="connsiteY1" fmla="*/ 344771 h 4351576"/>
                      <a:gd name="connsiteX2" fmla="*/ 2806253 w 2815449"/>
                      <a:gd name="connsiteY2" fmla="*/ 1080611 h 4351576"/>
                      <a:gd name="connsiteX3" fmla="*/ 853628 w 2815449"/>
                      <a:gd name="connsiteY3" fmla="*/ 2760901 h 4351576"/>
                      <a:gd name="connsiteX4" fmla="*/ 599404 w 2815449"/>
                      <a:gd name="connsiteY4" fmla="*/ 3745195 h 4351576"/>
                      <a:gd name="connsiteX5" fmla="*/ 227661 w 2815449"/>
                      <a:gd name="connsiteY5" fmla="*/ 4351576 h 4351576"/>
                      <a:gd name="connsiteX6" fmla="*/ 123154 w 2815449"/>
                      <a:gd name="connsiteY6" fmla="*/ 3659471 h 4351576"/>
                      <a:gd name="connsiteX7" fmla="*/ 503886 w 2815449"/>
                      <a:gd name="connsiteY7" fmla="*/ 2004536 h 4351576"/>
                      <a:gd name="connsiteX0" fmla="*/ 503886 w 2815449"/>
                      <a:gd name="connsiteY0" fmla="*/ 2062685 h 4409725"/>
                      <a:gd name="connsiteX1" fmla="*/ 18379 w 2815449"/>
                      <a:gd name="connsiteY1" fmla="*/ 402920 h 4409725"/>
                      <a:gd name="connsiteX2" fmla="*/ 2806253 w 2815449"/>
                      <a:gd name="connsiteY2" fmla="*/ 1138760 h 4409725"/>
                      <a:gd name="connsiteX3" fmla="*/ 853628 w 2815449"/>
                      <a:gd name="connsiteY3" fmla="*/ 2819050 h 4409725"/>
                      <a:gd name="connsiteX4" fmla="*/ 599404 w 2815449"/>
                      <a:gd name="connsiteY4" fmla="*/ 3803344 h 4409725"/>
                      <a:gd name="connsiteX5" fmla="*/ 227661 w 2815449"/>
                      <a:gd name="connsiteY5" fmla="*/ 4409725 h 4409725"/>
                      <a:gd name="connsiteX6" fmla="*/ 123154 w 2815449"/>
                      <a:gd name="connsiteY6" fmla="*/ 3717620 h 4409725"/>
                      <a:gd name="connsiteX7" fmla="*/ 503886 w 2815449"/>
                      <a:gd name="connsiteY7" fmla="*/ 2062685 h 4409725"/>
                      <a:gd name="connsiteX0" fmla="*/ 656324 w 2967887"/>
                      <a:gd name="connsiteY0" fmla="*/ 2062685 h 4409725"/>
                      <a:gd name="connsiteX1" fmla="*/ 170817 w 2967887"/>
                      <a:gd name="connsiteY1" fmla="*/ 402920 h 4409725"/>
                      <a:gd name="connsiteX2" fmla="*/ 2958691 w 2967887"/>
                      <a:gd name="connsiteY2" fmla="*/ 1138760 h 4409725"/>
                      <a:gd name="connsiteX3" fmla="*/ 1006066 w 2967887"/>
                      <a:gd name="connsiteY3" fmla="*/ 2819050 h 4409725"/>
                      <a:gd name="connsiteX4" fmla="*/ 751842 w 2967887"/>
                      <a:gd name="connsiteY4" fmla="*/ 3803344 h 4409725"/>
                      <a:gd name="connsiteX5" fmla="*/ 380099 w 2967887"/>
                      <a:gd name="connsiteY5" fmla="*/ 4409725 h 4409725"/>
                      <a:gd name="connsiteX6" fmla="*/ 275592 w 2967887"/>
                      <a:gd name="connsiteY6" fmla="*/ 3717620 h 4409725"/>
                      <a:gd name="connsiteX7" fmla="*/ 656324 w 2967887"/>
                      <a:gd name="connsiteY7" fmla="*/ 2062685 h 4409725"/>
                      <a:gd name="connsiteX0" fmla="*/ 656324 w 2967887"/>
                      <a:gd name="connsiteY0" fmla="*/ 2078018 h 4425058"/>
                      <a:gd name="connsiteX1" fmla="*/ 170817 w 2967887"/>
                      <a:gd name="connsiteY1" fmla="*/ 399203 h 4425058"/>
                      <a:gd name="connsiteX2" fmla="*/ 2958691 w 2967887"/>
                      <a:gd name="connsiteY2" fmla="*/ 1154093 h 4425058"/>
                      <a:gd name="connsiteX3" fmla="*/ 1006066 w 2967887"/>
                      <a:gd name="connsiteY3" fmla="*/ 2834383 h 4425058"/>
                      <a:gd name="connsiteX4" fmla="*/ 751842 w 2967887"/>
                      <a:gd name="connsiteY4" fmla="*/ 3818677 h 4425058"/>
                      <a:gd name="connsiteX5" fmla="*/ 380099 w 2967887"/>
                      <a:gd name="connsiteY5" fmla="*/ 4425058 h 4425058"/>
                      <a:gd name="connsiteX6" fmla="*/ 275592 w 2967887"/>
                      <a:gd name="connsiteY6" fmla="*/ 3732953 h 4425058"/>
                      <a:gd name="connsiteX7" fmla="*/ 656324 w 2967887"/>
                      <a:gd name="connsiteY7" fmla="*/ 2078018 h 4425058"/>
                      <a:gd name="connsiteX0" fmla="*/ 725290 w 3036853"/>
                      <a:gd name="connsiteY0" fmla="*/ 2078018 h 4425058"/>
                      <a:gd name="connsiteX1" fmla="*/ 201685 w 3036853"/>
                      <a:gd name="connsiteY1" fmla="*/ 2532804 h 4425058"/>
                      <a:gd name="connsiteX2" fmla="*/ 239783 w 3036853"/>
                      <a:gd name="connsiteY2" fmla="*/ 399203 h 4425058"/>
                      <a:gd name="connsiteX3" fmla="*/ 3027657 w 3036853"/>
                      <a:gd name="connsiteY3" fmla="*/ 1154093 h 4425058"/>
                      <a:gd name="connsiteX4" fmla="*/ 1075032 w 3036853"/>
                      <a:gd name="connsiteY4" fmla="*/ 2834383 h 4425058"/>
                      <a:gd name="connsiteX5" fmla="*/ 820808 w 3036853"/>
                      <a:gd name="connsiteY5" fmla="*/ 3818677 h 4425058"/>
                      <a:gd name="connsiteX6" fmla="*/ 449065 w 3036853"/>
                      <a:gd name="connsiteY6" fmla="*/ 4425058 h 4425058"/>
                      <a:gd name="connsiteX7" fmla="*/ 344558 w 3036853"/>
                      <a:gd name="connsiteY7" fmla="*/ 3732953 h 4425058"/>
                      <a:gd name="connsiteX8" fmla="*/ 725290 w 3036853"/>
                      <a:gd name="connsiteY8" fmla="*/ 2078018 h 4425058"/>
                      <a:gd name="connsiteX0" fmla="*/ 986308 w 3297871"/>
                      <a:gd name="connsiteY0" fmla="*/ 2078018 h 4425058"/>
                      <a:gd name="connsiteX1" fmla="*/ 462703 w 3297871"/>
                      <a:gd name="connsiteY1" fmla="*/ 2532804 h 4425058"/>
                      <a:gd name="connsiteX2" fmla="*/ 500801 w 3297871"/>
                      <a:gd name="connsiteY2" fmla="*/ 399203 h 4425058"/>
                      <a:gd name="connsiteX3" fmla="*/ 3288675 w 3297871"/>
                      <a:gd name="connsiteY3" fmla="*/ 1154093 h 4425058"/>
                      <a:gd name="connsiteX4" fmla="*/ 1336050 w 3297871"/>
                      <a:gd name="connsiteY4" fmla="*/ 2834383 h 4425058"/>
                      <a:gd name="connsiteX5" fmla="*/ 1081826 w 3297871"/>
                      <a:gd name="connsiteY5" fmla="*/ 3818677 h 4425058"/>
                      <a:gd name="connsiteX6" fmla="*/ 710083 w 3297871"/>
                      <a:gd name="connsiteY6" fmla="*/ 4425058 h 4425058"/>
                      <a:gd name="connsiteX7" fmla="*/ 605576 w 3297871"/>
                      <a:gd name="connsiteY7" fmla="*/ 3732953 h 4425058"/>
                      <a:gd name="connsiteX8" fmla="*/ 986308 w 3297871"/>
                      <a:gd name="connsiteY8" fmla="*/ 2078018 h 4425058"/>
                      <a:gd name="connsiteX0" fmla="*/ 1076233 w 3387796"/>
                      <a:gd name="connsiteY0" fmla="*/ 2078018 h 4425058"/>
                      <a:gd name="connsiteX1" fmla="*/ 552628 w 3387796"/>
                      <a:gd name="connsiteY1" fmla="*/ 2532804 h 4425058"/>
                      <a:gd name="connsiteX2" fmla="*/ 590726 w 3387796"/>
                      <a:gd name="connsiteY2" fmla="*/ 399203 h 4425058"/>
                      <a:gd name="connsiteX3" fmla="*/ 3378600 w 3387796"/>
                      <a:gd name="connsiteY3" fmla="*/ 1154093 h 4425058"/>
                      <a:gd name="connsiteX4" fmla="*/ 1425975 w 3387796"/>
                      <a:gd name="connsiteY4" fmla="*/ 2834383 h 4425058"/>
                      <a:gd name="connsiteX5" fmla="*/ 1171751 w 3387796"/>
                      <a:gd name="connsiteY5" fmla="*/ 3818677 h 4425058"/>
                      <a:gd name="connsiteX6" fmla="*/ 800008 w 3387796"/>
                      <a:gd name="connsiteY6" fmla="*/ 4425058 h 4425058"/>
                      <a:gd name="connsiteX7" fmla="*/ 695501 w 3387796"/>
                      <a:gd name="connsiteY7" fmla="*/ 3732953 h 4425058"/>
                      <a:gd name="connsiteX8" fmla="*/ 1076233 w 3387796"/>
                      <a:gd name="connsiteY8" fmla="*/ 2078018 h 4425058"/>
                      <a:gd name="connsiteX0" fmla="*/ 1050482 w 3362045"/>
                      <a:gd name="connsiteY0" fmla="*/ 2078018 h 4425058"/>
                      <a:gd name="connsiteX1" fmla="*/ 526877 w 3362045"/>
                      <a:gd name="connsiteY1" fmla="*/ 2532804 h 4425058"/>
                      <a:gd name="connsiteX2" fmla="*/ 564975 w 3362045"/>
                      <a:gd name="connsiteY2" fmla="*/ 399203 h 4425058"/>
                      <a:gd name="connsiteX3" fmla="*/ 3352849 w 3362045"/>
                      <a:gd name="connsiteY3" fmla="*/ 1154093 h 4425058"/>
                      <a:gd name="connsiteX4" fmla="*/ 1400224 w 3362045"/>
                      <a:gd name="connsiteY4" fmla="*/ 2834383 h 4425058"/>
                      <a:gd name="connsiteX5" fmla="*/ 1146000 w 3362045"/>
                      <a:gd name="connsiteY5" fmla="*/ 3818677 h 4425058"/>
                      <a:gd name="connsiteX6" fmla="*/ 774257 w 3362045"/>
                      <a:gd name="connsiteY6" fmla="*/ 4425058 h 4425058"/>
                      <a:gd name="connsiteX7" fmla="*/ 669750 w 3362045"/>
                      <a:gd name="connsiteY7" fmla="*/ 3732953 h 4425058"/>
                      <a:gd name="connsiteX8" fmla="*/ 1050482 w 3362045"/>
                      <a:gd name="connsiteY8" fmla="*/ 2078018 h 4425058"/>
                      <a:gd name="connsiteX0" fmla="*/ 1068826 w 3380389"/>
                      <a:gd name="connsiteY0" fmla="*/ 2078018 h 4425058"/>
                      <a:gd name="connsiteX1" fmla="*/ 545221 w 3380389"/>
                      <a:gd name="connsiteY1" fmla="*/ 2532804 h 4425058"/>
                      <a:gd name="connsiteX2" fmla="*/ 583319 w 3380389"/>
                      <a:gd name="connsiteY2" fmla="*/ 399203 h 4425058"/>
                      <a:gd name="connsiteX3" fmla="*/ 3371193 w 3380389"/>
                      <a:gd name="connsiteY3" fmla="*/ 1154093 h 4425058"/>
                      <a:gd name="connsiteX4" fmla="*/ 1418568 w 3380389"/>
                      <a:gd name="connsiteY4" fmla="*/ 2834383 h 4425058"/>
                      <a:gd name="connsiteX5" fmla="*/ 1164344 w 3380389"/>
                      <a:gd name="connsiteY5" fmla="*/ 3818677 h 4425058"/>
                      <a:gd name="connsiteX6" fmla="*/ 792601 w 3380389"/>
                      <a:gd name="connsiteY6" fmla="*/ 4425058 h 4425058"/>
                      <a:gd name="connsiteX7" fmla="*/ 688094 w 3380389"/>
                      <a:gd name="connsiteY7" fmla="*/ 3732953 h 4425058"/>
                      <a:gd name="connsiteX8" fmla="*/ 1068826 w 3380389"/>
                      <a:gd name="connsiteY8" fmla="*/ 2078018 h 4425058"/>
                      <a:gd name="connsiteX0" fmla="*/ 1068826 w 3380389"/>
                      <a:gd name="connsiteY0" fmla="*/ 2078018 h 4425058"/>
                      <a:gd name="connsiteX1" fmla="*/ 707146 w 3380389"/>
                      <a:gd name="connsiteY1" fmla="*/ 2237529 h 4425058"/>
                      <a:gd name="connsiteX2" fmla="*/ 545221 w 3380389"/>
                      <a:gd name="connsiteY2" fmla="*/ 2532804 h 4425058"/>
                      <a:gd name="connsiteX3" fmla="*/ 583319 w 3380389"/>
                      <a:gd name="connsiteY3" fmla="*/ 399203 h 4425058"/>
                      <a:gd name="connsiteX4" fmla="*/ 3371193 w 3380389"/>
                      <a:gd name="connsiteY4" fmla="*/ 1154093 h 4425058"/>
                      <a:gd name="connsiteX5" fmla="*/ 1418568 w 3380389"/>
                      <a:gd name="connsiteY5" fmla="*/ 2834383 h 4425058"/>
                      <a:gd name="connsiteX6" fmla="*/ 1164344 w 3380389"/>
                      <a:gd name="connsiteY6" fmla="*/ 3818677 h 4425058"/>
                      <a:gd name="connsiteX7" fmla="*/ 792601 w 3380389"/>
                      <a:gd name="connsiteY7" fmla="*/ 4425058 h 4425058"/>
                      <a:gd name="connsiteX8" fmla="*/ 688094 w 3380389"/>
                      <a:gd name="connsiteY8" fmla="*/ 3732953 h 4425058"/>
                      <a:gd name="connsiteX9" fmla="*/ 1068826 w 3380389"/>
                      <a:gd name="connsiteY9" fmla="*/ 2078018 h 4425058"/>
                      <a:gd name="connsiteX0" fmla="*/ 1068826 w 3380389"/>
                      <a:gd name="connsiteY0" fmla="*/ 2078018 h 4425058"/>
                      <a:gd name="connsiteX1" fmla="*/ 707146 w 3380389"/>
                      <a:gd name="connsiteY1" fmla="*/ 2237529 h 4425058"/>
                      <a:gd name="connsiteX2" fmla="*/ 545221 w 3380389"/>
                      <a:gd name="connsiteY2" fmla="*/ 2532804 h 4425058"/>
                      <a:gd name="connsiteX3" fmla="*/ 583319 w 3380389"/>
                      <a:gd name="connsiteY3" fmla="*/ 399203 h 4425058"/>
                      <a:gd name="connsiteX4" fmla="*/ 3371193 w 3380389"/>
                      <a:gd name="connsiteY4" fmla="*/ 1154093 h 4425058"/>
                      <a:gd name="connsiteX5" fmla="*/ 1418568 w 3380389"/>
                      <a:gd name="connsiteY5" fmla="*/ 2834383 h 4425058"/>
                      <a:gd name="connsiteX6" fmla="*/ 1164344 w 3380389"/>
                      <a:gd name="connsiteY6" fmla="*/ 3818677 h 4425058"/>
                      <a:gd name="connsiteX7" fmla="*/ 792601 w 3380389"/>
                      <a:gd name="connsiteY7" fmla="*/ 4425058 h 4425058"/>
                      <a:gd name="connsiteX8" fmla="*/ 688094 w 3380389"/>
                      <a:gd name="connsiteY8" fmla="*/ 3732953 h 4425058"/>
                      <a:gd name="connsiteX9" fmla="*/ 1068826 w 3380389"/>
                      <a:gd name="connsiteY9" fmla="*/ 2078018 h 4425058"/>
                      <a:gd name="connsiteX0" fmla="*/ 1068826 w 3380389"/>
                      <a:gd name="connsiteY0" fmla="*/ 2078018 h 4425058"/>
                      <a:gd name="connsiteX1" fmla="*/ 707146 w 3380389"/>
                      <a:gd name="connsiteY1" fmla="*/ 2237529 h 4425058"/>
                      <a:gd name="connsiteX2" fmla="*/ 545221 w 3380389"/>
                      <a:gd name="connsiteY2" fmla="*/ 2532804 h 4425058"/>
                      <a:gd name="connsiteX3" fmla="*/ 583319 w 3380389"/>
                      <a:gd name="connsiteY3" fmla="*/ 399203 h 4425058"/>
                      <a:gd name="connsiteX4" fmla="*/ 3371193 w 3380389"/>
                      <a:gd name="connsiteY4" fmla="*/ 1154093 h 4425058"/>
                      <a:gd name="connsiteX5" fmla="*/ 1418568 w 3380389"/>
                      <a:gd name="connsiteY5" fmla="*/ 2834383 h 4425058"/>
                      <a:gd name="connsiteX6" fmla="*/ 1164344 w 3380389"/>
                      <a:gd name="connsiteY6" fmla="*/ 3818677 h 4425058"/>
                      <a:gd name="connsiteX7" fmla="*/ 792601 w 3380389"/>
                      <a:gd name="connsiteY7" fmla="*/ 4425058 h 4425058"/>
                      <a:gd name="connsiteX8" fmla="*/ 688094 w 3380389"/>
                      <a:gd name="connsiteY8" fmla="*/ 3732953 h 4425058"/>
                      <a:gd name="connsiteX9" fmla="*/ 1068826 w 3380389"/>
                      <a:gd name="connsiteY9" fmla="*/ 2078018 h 4425058"/>
                      <a:gd name="connsiteX0" fmla="*/ 1068826 w 3380389"/>
                      <a:gd name="connsiteY0" fmla="*/ 2078018 h 4425058"/>
                      <a:gd name="connsiteX1" fmla="*/ 707146 w 3380389"/>
                      <a:gd name="connsiteY1" fmla="*/ 2237529 h 4425058"/>
                      <a:gd name="connsiteX2" fmla="*/ 545221 w 3380389"/>
                      <a:gd name="connsiteY2" fmla="*/ 2532804 h 4425058"/>
                      <a:gd name="connsiteX3" fmla="*/ 583319 w 3380389"/>
                      <a:gd name="connsiteY3" fmla="*/ 399203 h 4425058"/>
                      <a:gd name="connsiteX4" fmla="*/ 3371193 w 3380389"/>
                      <a:gd name="connsiteY4" fmla="*/ 1154093 h 4425058"/>
                      <a:gd name="connsiteX5" fmla="*/ 1418568 w 3380389"/>
                      <a:gd name="connsiteY5" fmla="*/ 2834383 h 4425058"/>
                      <a:gd name="connsiteX6" fmla="*/ 1164344 w 3380389"/>
                      <a:gd name="connsiteY6" fmla="*/ 3818677 h 4425058"/>
                      <a:gd name="connsiteX7" fmla="*/ 792601 w 3380389"/>
                      <a:gd name="connsiteY7" fmla="*/ 4425058 h 4425058"/>
                      <a:gd name="connsiteX8" fmla="*/ 688094 w 3380389"/>
                      <a:gd name="connsiteY8" fmla="*/ 3732953 h 4425058"/>
                      <a:gd name="connsiteX9" fmla="*/ 1068826 w 3380389"/>
                      <a:gd name="connsiteY9" fmla="*/ 2078018 h 4425058"/>
                      <a:gd name="connsiteX0" fmla="*/ 1054131 w 3365694"/>
                      <a:gd name="connsiteY0" fmla="*/ 2078018 h 4425058"/>
                      <a:gd name="connsiteX1" fmla="*/ 692451 w 3365694"/>
                      <a:gd name="connsiteY1" fmla="*/ 2237529 h 4425058"/>
                      <a:gd name="connsiteX2" fmla="*/ 530526 w 3365694"/>
                      <a:gd name="connsiteY2" fmla="*/ 2532804 h 4425058"/>
                      <a:gd name="connsiteX3" fmla="*/ 568624 w 3365694"/>
                      <a:gd name="connsiteY3" fmla="*/ 399203 h 4425058"/>
                      <a:gd name="connsiteX4" fmla="*/ 3356498 w 3365694"/>
                      <a:gd name="connsiteY4" fmla="*/ 1154093 h 4425058"/>
                      <a:gd name="connsiteX5" fmla="*/ 1403873 w 3365694"/>
                      <a:gd name="connsiteY5" fmla="*/ 2834383 h 4425058"/>
                      <a:gd name="connsiteX6" fmla="*/ 1149649 w 3365694"/>
                      <a:gd name="connsiteY6" fmla="*/ 3818677 h 4425058"/>
                      <a:gd name="connsiteX7" fmla="*/ 777906 w 3365694"/>
                      <a:gd name="connsiteY7" fmla="*/ 4425058 h 4425058"/>
                      <a:gd name="connsiteX8" fmla="*/ 673399 w 3365694"/>
                      <a:gd name="connsiteY8" fmla="*/ 3732953 h 4425058"/>
                      <a:gd name="connsiteX9" fmla="*/ 1054131 w 3365694"/>
                      <a:gd name="connsiteY9" fmla="*/ 2078018 h 4425058"/>
                      <a:gd name="connsiteX0" fmla="*/ 1050482 w 3362045"/>
                      <a:gd name="connsiteY0" fmla="*/ 2078018 h 4425058"/>
                      <a:gd name="connsiteX1" fmla="*/ 688802 w 3362045"/>
                      <a:gd name="connsiteY1" fmla="*/ 2237529 h 4425058"/>
                      <a:gd name="connsiteX2" fmla="*/ 526877 w 3362045"/>
                      <a:gd name="connsiteY2" fmla="*/ 2532804 h 4425058"/>
                      <a:gd name="connsiteX3" fmla="*/ 564975 w 3362045"/>
                      <a:gd name="connsiteY3" fmla="*/ 399203 h 4425058"/>
                      <a:gd name="connsiteX4" fmla="*/ 3352849 w 3362045"/>
                      <a:gd name="connsiteY4" fmla="*/ 1154093 h 4425058"/>
                      <a:gd name="connsiteX5" fmla="*/ 1400224 w 3362045"/>
                      <a:gd name="connsiteY5" fmla="*/ 2834383 h 4425058"/>
                      <a:gd name="connsiteX6" fmla="*/ 1146000 w 3362045"/>
                      <a:gd name="connsiteY6" fmla="*/ 3818677 h 4425058"/>
                      <a:gd name="connsiteX7" fmla="*/ 774257 w 3362045"/>
                      <a:gd name="connsiteY7" fmla="*/ 4425058 h 4425058"/>
                      <a:gd name="connsiteX8" fmla="*/ 669750 w 3362045"/>
                      <a:gd name="connsiteY8" fmla="*/ 3732953 h 4425058"/>
                      <a:gd name="connsiteX9" fmla="*/ 1050482 w 3362045"/>
                      <a:gd name="connsiteY9" fmla="*/ 2078018 h 4425058"/>
                      <a:gd name="connsiteX0" fmla="*/ 1050482 w 3362045"/>
                      <a:gd name="connsiteY0" fmla="*/ 2078018 h 4425058"/>
                      <a:gd name="connsiteX1" fmla="*/ 1069801 w 3362045"/>
                      <a:gd name="connsiteY1" fmla="*/ 589704 h 4425058"/>
                      <a:gd name="connsiteX2" fmla="*/ 688802 w 3362045"/>
                      <a:gd name="connsiteY2" fmla="*/ 2237529 h 4425058"/>
                      <a:gd name="connsiteX3" fmla="*/ 526877 w 3362045"/>
                      <a:gd name="connsiteY3" fmla="*/ 2532804 h 4425058"/>
                      <a:gd name="connsiteX4" fmla="*/ 564975 w 3362045"/>
                      <a:gd name="connsiteY4" fmla="*/ 399203 h 4425058"/>
                      <a:gd name="connsiteX5" fmla="*/ 3352849 w 3362045"/>
                      <a:gd name="connsiteY5" fmla="*/ 1154093 h 4425058"/>
                      <a:gd name="connsiteX6" fmla="*/ 1400224 w 3362045"/>
                      <a:gd name="connsiteY6" fmla="*/ 2834383 h 4425058"/>
                      <a:gd name="connsiteX7" fmla="*/ 1146000 w 3362045"/>
                      <a:gd name="connsiteY7" fmla="*/ 3818677 h 4425058"/>
                      <a:gd name="connsiteX8" fmla="*/ 774257 w 3362045"/>
                      <a:gd name="connsiteY8" fmla="*/ 4425058 h 4425058"/>
                      <a:gd name="connsiteX9" fmla="*/ 669750 w 3362045"/>
                      <a:gd name="connsiteY9" fmla="*/ 3732953 h 4425058"/>
                      <a:gd name="connsiteX10" fmla="*/ 1050482 w 3362045"/>
                      <a:gd name="connsiteY10" fmla="*/ 2078018 h 4425058"/>
                      <a:gd name="connsiteX0" fmla="*/ 1050482 w 3362045"/>
                      <a:gd name="connsiteY0" fmla="*/ 2078018 h 4425058"/>
                      <a:gd name="connsiteX1" fmla="*/ 1098376 w 3362045"/>
                      <a:gd name="connsiteY1" fmla="*/ 551604 h 4425058"/>
                      <a:gd name="connsiteX2" fmla="*/ 688802 w 3362045"/>
                      <a:gd name="connsiteY2" fmla="*/ 2237529 h 4425058"/>
                      <a:gd name="connsiteX3" fmla="*/ 526877 w 3362045"/>
                      <a:gd name="connsiteY3" fmla="*/ 2532804 h 4425058"/>
                      <a:gd name="connsiteX4" fmla="*/ 564975 w 3362045"/>
                      <a:gd name="connsiteY4" fmla="*/ 399203 h 4425058"/>
                      <a:gd name="connsiteX5" fmla="*/ 3352849 w 3362045"/>
                      <a:gd name="connsiteY5" fmla="*/ 1154093 h 4425058"/>
                      <a:gd name="connsiteX6" fmla="*/ 1400224 w 3362045"/>
                      <a:gd name="connsiteY6" fmla="*/ 2834383 h 4425058"/>
                      <a:gd name="connsiteX7" fmla="*/ 1146000 w 3362045"/>
                      <a:gd name="connsiteY7" fmla="*/ 3818677 h 4425058"/>
                      <a:gd name="connsiteX8" fmla="*/ 774257 w 3362045"/>
                      <a:gd name="connsiteY8" fmla="*/ 4425058 h 4425058"/>
                      <a:gd name="connsiteX9" fmla="*/ 669750 w 3362045"/>
                      <a:gd name="connsiteY9" fmla="*/ 3732953 h 4425058"/>
                      <a:gd name="connsiteX10" fmla="*/ 1050482 w 3362045"/>
                      <a:gd name="connsiteY10" fmla="*/ 2078018 h 4425058"/>
                      <a:gd name="connsiteX0" fmla="*/ 1050482 w 3362045"/>
                      <a:gd name="connsiteY0" fmla="*/ 2078018 h 4425058"/>
                      <a:gd name="connsiteX1" fmla="*/ 869776 w 3362045"/>
                      <a:gd name="connsiteY1" fmla="*/ 608754 h 4425058"/>
                      <a:gd name="connsiteX2" fmla="*/ 688802 w 3362045"/>
                      <a:gd name="connsiteY2" fmla="*/ 2237529 h 4425058"/>
                      <a:gd name="connsiteX3" fmla="*/ 526877 w 3362045"/>
                      <a:gd name="connsiteY3" fmla="*/ 2532804 h 4425058"/>
                      <a:gd name="connsiteX4" fmla="*/ 564975 w 3362045"/>
                      <a:gd name="connsiteY4" fmla="*/ 399203 h 4425058"/>
                      <a:gd name="connsiteX5" fmla="*/ 3352849 w 3362045"/>
                      <a:gd name="connsiteY5" fmla="*/ 1154093 h 4425058"/>
                      <a:gd name="connsiteX6" fmla="*/ 1400224 w 3362045"/>
                      <a:gd name="connsiteY6" fmla="*/ 2834383 h 4425058"/>
                      <a:gd name="connsiteX7" fmla="*/ 1146000 w 3362045"/>
                      <a:gd name="connsiteY7" fmla="*/ 3818677 h 4425058"/>
                      <a:gd name="connsiteX8" fmla="*/ 774257 w 3362045"/>
                      <a:gd name="connsiteY8" fmla="*/ 4425058 h 4425058"/>
                      <a:gd name="connsiteX9" fmla="*/ 669750 w 3362045"/>
                      <a:gd name="connsiteY9" fmla="*/ 3732953 h 4425058"/>
                      <a:gd name="connsiteX10" fmla="*/ 1050482 w 3362045"/>
                      <a:gd name="connsiteY10" fmla="*/ 2078018 h 4425058"/>
                      <a:gd name="connsiteX0" fmla="*/ 1050482 w 3362045"/>
                      <a:gd name="connsiteY0" fmla="*/ 2078018 h 4425058"/>
                      <a:gd name="connsiteX1" fmla="*/ 1003126 w 3362045"/>
                      <a:gd name="connsiteY1" fmla="*/ 646854 h 4425058"/>
                      <a:gd name="connsiteX2" fmla="*/ 688802 w 3362045"/>
                      <a:gd name="connsiteY2" fmla="*/ 2237529 h 4425058"/>
                      <a:gd name="connsiteX3" fmla="*/ 526877 w 3362045"/>
                      <a:gd name="connsiteY3" fmla="*/ 2532804 h 4425058"/>
                      <a:gd name="connsiteX4" fmla="*/ 564975 w 3362045"/>
                      <a:gd name="connsiteY4" fmla="*/ 399203 h 4425058"/>
                      <a:gd name="connsiteX5" fmla="*/ 3352849 w 3362045"/>
                      <a:gd name="connsiteY5" fmla="*/ 1154093 h 4425058"/>
                      <a:gd name="connsiteX6" fmla="*/ 1400224 w 3362045"/>
                      <a:gd name="connsiteY6" fmla="*/ 2834383 h 4425058"/>
                      <a:gd name="connsiteX7" fmla="*/ 1146000 w 3362045"/>
                      <a:gd name="connsiteY7" fmla="*/ 3818677 h 4425058"/>
                      <a:gd name="connsiteX8" fmla="*/ 774257 w 3362045"/>
                      <a:gd name="connsiteY8" fmla="*/ 4425058 h 4425058"/>
                      <a:gd name="connsiteX9" fmla="*/ 669750 w 3362045"/>
                      <a:gd name="connsiteY9" fmla="*/ 3732953 h 4425058"/>
                      <a:gd name="connsiteX10" fmla="*/ 1050482 w 3362045"/>
                      <a:gd name="connsiteY10" fmla="*/ 2078018 h 4425058"/>
                      <a:gd name="connsiteX0" fmla="*/ 1050482 w 3362045"/>
                      <a:gd name="connsiteY0" fmla="*/ 2078018 h 4425058"/>
                      <a:gd name="connsiteX1" fmla="*/ 1003126 w 3362045"/>
                      <a:gd name="connsiteY1" fmla="*/ 646854 h 4425058"/>
                      <a:gd name="connsiteX2" fmla="*/ 688802 w 3362045"/>
                      <a:gd name="connsiteY2" fmla="*/ 2237529 h 4425058"/>
                      <a:gd name="connsiteX3" fmla="*/ 526877 w 3362045"/>
                      <a:gd name="connsiteY3" fmla="*/ 2532804 h 4425058"/>
                      <a:gd name="connsiteX4" fmla="*/ 564975 w 3362045"/>
                      <a:gd name="connsiteY4" fmla="*/ 399203 h 4425058"/>
                      <a:gd name="connsiteX5" fmla="*/ 3352849 w 3362045"/>
                      <a:gd name="connsiteY5" fmla="*/ 1154093 h 4425058"/>
                      <a:gd name="connsiteX6" fmla="*/ 1400224 w 3362045"/>
                      <a:gd name="connsiteY6" fmla="*/ 2834383 h 4425058"/>
                      <a:gd name="connsiteX7" fmla="*/ 1146000 w 3362045"/>
                      <a:gd name="connsiteY7" fmla="*/ 3818677 h 4425058"/>
                      <a:gd name="connsiteX8" fmla="*/ 774257 w 3362045"/>
                      <a:gd name="connsiteY8" fmla="*/ 4425058 h 4425058"/>
                      <a:gd name="connsiteX9" fmla="*/ 669750 w 3362045"/>
                      <a:gd name="connsiteY9" fmla="*/ 3732953 h 4425058"/>
                      <a:gd name="connsiteX10" fmla="*/ 1050482 w 3362045"/>
                      <a:gd name="connsiteY10" fmla="*/ 2078018 h 4425058"/>
                      <a:gd name="connsiteX0" fmla="*/ 1050482 w 3362045"/>
                      <a:gd name="connsiteY0" fmla="*/ 2078018 h 4425058"/>
                      <a:gd name="connsiteX1" fmla="*/ 1003126 w 3362045"/>
                      <a:gd name="connsiteY1" fmla="*/ 646854 h 4425058"/>
                      <a:gd name="connsiteX2" fmla="*/ 688802 w 3362045"/>
                      <a:gd name="connsiteY2" fmla="*/ 2237529 h 4425058"/>
                      <a:gd name="connsiteX3" fmla="*/ 526877 w 3362045"/>
                      <a:gd name="connsiteY3" fmla="*/ 2532804 h 4425058"/>
                      <a:gd name="connsiteX4" fmla="*/ 564975 w 3362045"/>
                      <a:gd name="connsiteY4" fmla="*/ 399203 h 4425058"/>
                      <a:gd name="connsiteX5" fmla="*/ 3352849 w 3362045"/>
                      <a:gd name="connsiteY5" fmla="*/ 1154093 h 4425058"/>
                      <a:gd name="connsiteX6" fmla="*/ 1400224 w 3362045"/>
                      <a:gd name="connsiteY6" fmla="*/ 2834383 h 4425058"/>
                      <a:gd name="connsiteX7" fmla="*/ 1146000 w 3362045"/>
                      <a:gd name="connsiteY7" fmla="*/ 3818677 h 4425058"/>
                      <a:gd name="connsiteX8" fmla="*/ 774257 w 3362045"/>
                      <a:gd name="connsiteY8" fmla="*/ 4425058 h 4425058"/>
                      <a:gd name="connsiteX9" fmla="*/ 669750 w 3362045"/>
                      <a:gd name="connsiteY9" fmla="*/ 3732953 h 4425058"/>
                      <a:gd name="connsiteX10" fmla="*/ 1050482 w 3362045"/>
                      <a:gd name="connsiteY10" fmla="*/ 2078018 h 4425058"/>
                      <a:gd name="connsiteX0" fmla="*/ 1050482 w 3362045"/>
                      <a:gd name="connsiteY0" fmla="*/ 2078018 h 4425058"/>
                      <a:gd name="connsiteX1" fmla="*/ 1003126 w 3362045"/>
                      <a:gd name="connsiteY1" fmla="*/ 646854 h 4425058"/>
                      <a:gd name="connsiteX2" fmla="*/ 688802 w 3362045"/>
                      <a:gd name="connsiteY2" fmla="*/ 2237529 h 4425058"/>
                      <a:gd name="connsiteX3" fmla="*/ 526877 w 3362045"/>
                      <a:gd name="connsiteY3" fmla="*/ 2532804 h 4425058"/>
                      <a:gd name="connsiteX4" fmla="*/ 564975 w 3362045"/>
                      <a:gd name="connsiteY4" fmla="*/ 399203 h 4425058"/>
                      <a:gd name="connsiteX5" fmla="*/ 3352849 w 3362045"/>
                      <a:gd name="connsiteY5" fmla="*/ 1154093 h 4425058"/>
                      <a:gd name="connsiteX6" fmla="*/ 1400224 w 3362045"/>
                      <a:gd name="connsiteY6" fmla="*/ 2834383 h 4425058"/>
                      <a:gd name="connsiteX7" fmla="*/ 1146000 w 3362045"/>
                      <a:gd name="connsiteY7" fmla="*/ 3818677 h 4425058"/>
                      <a:gd name="connsiteX8" fmla="*/ 774257 w 3362045"/>
                      <a:gd name="connsiteY8" fmla="*/ 4425058 h 4425058"/>
                      <a:gd name="connsiteX9" fmla="*/ 669750 w 3362045"/>
                      <a:gd name="connsiteY9" fmla="*/ 3732953 h 4425058"/>
                      <a:gd name="connsiteX10" fmla="*/ 1050482 w 3362045"/>
                      <a:gd name="connsiteY10" fmla="*/ 2078018 h 4425058"/>
                      <a:gd name="connsiteX0" fmla="*/ 1050482 w 3362045"/>
                      <a:gd name="connsiteY0" fmla="*/ 2078018 h 4425058"/>
                      <a:gd name="connsiteX1" fmla="*/ 2679526 w 3362045"/>
                      <a:gd name="connsiteY1" fmla="*/ 951654 h 4425058"/>
                      <a:gd name="connsiteX2" fmla="*/ 1003126 w 3362045"/>
                      <a:gd name="connsiteY2" fmla="*/ 646854 h 4425058"/>
                      <a:gd name="connsiteX3" fmla="*/ 688802 w 3362045"/>
                      <a:gd name="connsiteY3" fmla="*/ 2237529 h 4425058"/>
                      <a:gd name="connsiteX4" fmla="*/ 526877 w 3362045"/>
                      <a:gd name="connsiteY4" fmla="*/ 2532804 h 4425058"/>
                      <a:gd name="connsiteX5" fmla="*/ 564975 w 3362045"/>
                      <a:gd name="connsiteY5" fmla="*/ 399203 h 4425058"/>
                      <a:gd name="connsiteX6" fmla="*/ 3352849 w 3362045"/>
                      <a:gd name="connsiteY6" fmla="*/ 1154093 h 4425058"/>
                      <a:gd name="connsiteX7" fmla="*/ 1400224 w 3362045"/>
                      <a:gd name="connsiteY7" fmla="*/ 2834383 h 4425058"/>
                      <a:gd name="connsiteX8" fmla="*/ 1146000 w 3362045"/>
                      <a:gd name="connsiteY8" fmla="*/ 3818677 h 4425058"/>
                      <a:gd name="connsiteX9" fmla="*/ 774257 w 3362045"/>
                      <a:gd name="connsiteY9" fmla="*/ 4425058 h 4425058"/>
                      <a:gd name="connsiteX10" fmla="*/ 669750 w 3362045"/>
                      <a:gd name="connsiteY10" fmla="*/ 3732953 h 4425058"/>
                      <a:gd name="connsiteX11" fmla="*/ 1050482 w 3362045"/>
                      <a:gd name="connsiteY11" fmla="*/ 2078018 h 4425058"/>
                      <a:gd name="connsiteX0" fmla="*/ 1050482 w 3362045"/>
                      <a:gd name="connsiteY0" fmla="*/ 2078018 h 4425058"/>
                      <a:gd name="connsiteX1" fmla="*/ 2679526 w 3362045"/>
                      <a:gd name="connsiteY1" fmla="*/ 951654 h 4425058"/>
                      <a:gd name="connsiteX2" fmla="*/ 1003126 w 3362045"/>
                      <a:gd name="connsiteY2" fmla="*/ 646854 h 4425058"/>
                      <a:gd name="connsiteX3" fmla="*/ 688802 w 3362045"/>
                      <a:gd name="connsiteY3" fmla="*/ 2237529 h 4425058"/>
                      <a:gd name="connsiteX4" fmla="*/ 526877 w 3362045"/>
                      <a:gd name="connsiteY4" fmla="*/ 2532804 h 4425058"/>
                      <a:gd name="connsiteX5" fmla="*/ 564975 w 3362045"/>
                      <a:gd name="connsiteY5" fmla="*/ 399203 h 4425058"/>
                      <a:gd name="connsiteX6" fmla="*/ 3352849 w 3362045"/>
                      <a:gd name="connsiteY6" fmla="*/ 1154093 h 4425058"/>
                      <a:gd name="connsiteX7" fmla="*/ 1400224 w 3362045"/>
                      <a:gd name="connsiteY7" fmla="*/ 2834383 h 4425058"/>
                      <a:gd name="connsiteX8" fmla="*/ 1146000 w 3362045"/>
                      <a:gd name="connsiteY8" fmla="*/ 3818677 h 4425058"/>
                      <a:gd name="connsiteX9" fmla="*/ 774257 w 3362045"/>
                      <a:gd name="connsiteY9" fmla="*/ 4425058 h 4425058"/>
                      <a:gd name="connsiteX10" fmla="*/ 669750 w 3362045"/>
                      <a:gd name="connsiteY10" fmla="*/ 3732953 h 4425058"/>
                      <a:gd name="connsiteX11" fmla="*/ 1050482 w 3362045"/>
                      <a:gd name="connsiteY11" fmla="*/ 2078018 h 4425058"/>
                      <a:gd name="connsiteX0" fmla="*/ 1050482 w 3362045"/>
                      <a:gd name="connsiteY0" fmla="*/ 2078018 h 4425058"/>
                      <a:gd name="connsiteX1" fmla="*/ 2679526 w 3362045"/>
                      <a:gd name="connsiteY1" fmla="*/ 951654 h 4425058"/>
                      <a:gd name="connsiteX2" fmla="*/ 1003126 w 3362045"/>
                      <a:gd name="connsiteY2" fmla="*/ 646854 h 4425058"/>
                      <a:gd name="connsiteX3" fmla="*/ 688802 w 3362045"/>
                      <a:gd name="connsiteY3" fmla="*/ 2237529 h 4425058"/>
                      <a:gd name="connsiteX4" fmla="*/ 526877 w 3362045"/>
                      <a:gd name="connsiteY4" fmla="*/ 2532804 h 4425058"/>
                      <a:gd name="connsiteX5" fmla="*/ 564975 w 3362045"/>
                      <a:gd name="connsiteY5" fmla="*/ 399203 h 4425058"/>
                      <a:gd name="connsiteX6" fmla="*/ 3352849 w 3362045"/>
                      <a:gd name="connsiteY6" fmla="*/ 1154093 h 4425058"/>
                      <a:gd name="connsiteX7" fmla="*/ 1400224 w 3362045"/>
                      <a:gd name="connsiteY7" fmla="*/ 2834383 h 4425058"/>
                      <a:gd name="connsiteX8" fmla="*/ 1146000 w 3362045"/>
                      <a:gd name="connsiteY8" fmla="*/ 3818677 h 4425058"/>
                      <a:gd name="connsiteX9" fmla="*/ 774257 w 3362045"/>
                      <a:gd name="connsiteY9" fmla="*/ 4425058 h 4425058"/>
                      <a:gd name="connsiteX10" fmla="*/ 669750 w 3362045"/>
                      <a:gd name="connsiteY10" fmla="*/ 3732953 h 4425058"/>
                      <a:gd name="connsiteX11" fmla="*/ 1050482 w 3362045"/>
                      <a:gd name="connsiteY11" fmla="*/ 2078018 h 4425058"/>
                      <a:gd name="connsiteX0" fmla="*/ 1050482 w 3362045"/>
                      <a:gd name="connsiteY0" fmla="*/ 2078018 h 4425058"/>
                      <a:gd name="connsiteX1" fmla="*/ 2679526 w 3362045"/>
                      <a:gd name="connsiteY1" fmla="*/ 951654 h 4425058"/>
                      <a:gd name="connsiteX2" fmla="*/ 1003126 w 3362045"/>
                      <a:gd name="connsiteY2" fmla="*/ 646854 h 4425058"/>
                      <a:gd name="connsiteX3" fmla="*/ 688802 w 3362045"/>
                      <a:gd name="connsiteY3" fmla="*/ 2237529 h 4425058"/>
                      <a:gd name="connsiteX4" fmla="*/ 526877 w 3362045"/>
                      <a:gd name="connsiteY4" fmla="*/ 2532804 h 4425058"/>
                      <a:gd name="connsiteX5" fmla="*/ 564975 w 3362045"/>
                      <a:gd name="connsiteY5" fmla="*/ 399203 h 4425058"/>
                      <a:gd name="connsiteX6" fmla="*/ 3352849 w 3362045"/>
                      <a:gd name="connsiteY6" fmla="*/ 1154093 h 4425058"/>
                      <a:gd name="connsiteX7" fmla="*/ 1400224 w 3362045"/>
                      <a:gd name="connsiteY7" fmla="*/ 2834383 h 4425058"/>
                      <a:gd name="connsiteX8" fmla="*/ 1146000 w 3362045"/>
                      <a:gd name="connsiteY8" fmla="*/ 3818677 h 4425058"/>
                      <a:gd name="connsiteX9" fmla="*/ 774257 w 3362045"/>
                      <a:gd name="connsiteY9" fmla="*/ 4425058 h 4425058"/>
                      <a:gd name="connsiteX10" fmla="*/ 669750 w 3362045"/>
                      <a:gd name="connsiteY10" fmla="*/ 3732953 h 4425058"/>
                      <a:gd name="connsiteX11" fmla="*/ 1050482 w 3362045"/>
                      <a:gd name="connsiteY11" fmla="*/ 2078018 h 4425058"/>
                      <a:gd name="connsiteX0" fmla="*/ 1050482 w 3362045"/>
                      <a:gd name="connsiteY0" fmla="*/ 2078018 h 4425058"/>
                      <a:gd name="connsiteX1" fmla="*/ 2679526 w 3362045"/>
                      <a:gd name="connsiteY1" fmla="*/ 951654 h 4425058"/>
                      <a:gd name="connsiteX2" fmla="*/ 993601 w 3362045"/>
                      <a:gd name="connsiteY2" fmla="*/ 627804 h 4425058"/>
                      <a:gd name="connsiteX3" fmla="*/ 688802 w 3362045"/>
                      <a:gd name="connsiteY3" fmla="*/ 2237529 h 4425058"/>
                      <a:gd name="connsiteX4" fmla="*/ 526877 w 3362045"/>
                      <a:gd name="connsiteY4" fmla="*/ 2532804 h 4425058"/>
                      <a:gd name="connsiteX5" fmla="*/ 564975 w 3362045"/>
                      <a:gd name="connsiteY5" fmla="*/ 399203 h 4425058"/>
                      <a:gd name="connsiteX6" fmla="*/ 3352849 w 3362045"/>
                      <a:gd name="connsiteY6" fmla="*/ 1154093 h 4425058"/>
                      <a:gd name="connsiteX7" fmla="*/ 1400224 w 3362045"/>
                      <a:gd name="connsiteY7" fmla="*/ 2834383 h 4425058"/>
                      <a:gd name="connsiteX8" fmla="*/ 1146000 w 3362045"/>
                      <a:gd name="connsiteY8" fmla="*/ 3818677 h 4425058"/>
                      <a:gd name="connsiteX9" fmla="*/ 774257 w 3362045"/>
                      <a:gd name="connsiteY9" fmla="*/ 4425058 h 4425058"/>
                      <a:gd name="connsiteX10" fmla="*/ 669750 w 3362045"/>
                      <a:gd name="connsiteY10" fmla="*/ 3732953 h 4425058"/>
                      <a:gd name="connsiteX11" fmla="*/ 1050482 w 3362045"/>
                      <a:gd name="connsiteY11" fmla="*/ 2078018 h 4425058"/>
                      <a:gd name="connsiteX0" fmla="*/ 1050482 w 3362045"/>
                      <a:gd name="connsiteY0" fmla="*/ 2078018 h 4425058"/>
                      <a:gd name="connsiteX1" fmla="*/ 2679526 w 3362045"/>
                      <a:gd name="connsiteY1" fmla="*/ 951654 h 4425058"/>
                      <a:gd name="connsiteX2" fmla="*/ 993601 w 3362045"/>
                      <a:gd name="connsiteY2" fmla="*/ 627804 h 4425058"/>
                      <a:gd name="connsiteX3" fmla="*/ 688802 w 3362045"/>
                      <a:gd name="connsiteY3" fmla="*/ 2237529 h 4425058"/>
                      <a:gd name="connsiteX4" fmla="*/ 526877 w 3362045"/>
                      <a:gd name="connsiteY4" fmla="*/ 2532804 h 4425058"/>
                      <a:gd name="connsiteX5" fmla="*/ 564975 w 3362045"/>
                      <a:gd name="connsiteY5" fmla="*/ 399203 h 4425058"/>
                      <a:gd name="connsiteX6" fmla="*/ 3352849 w 3362045"/>
                      <a:gd name="connsiteY6" fmla="*/ 1154093 h 4425058"/>
                      <a:gd name="connsiteX7" fmla="*/ 1400224 w 3362045"/>
                      <a:gd name="connsiteY7" fmla="*/ 2834383 h 4425058"/>
                      <a:gd name="connsiteX8" fmla="*/ 1146000 w 3362045"/>
                      <a:gd name="connsiteY8" fmla="*/ 3818677 h 4425058"/>
                      <a:gd name="connsiteX9" fmla="*/ 774257 w 3362045"/>
                      <a:gd name="connsiteY9" fmla="*/ 4425058 h 4425058"/>
                      <a:gd name="connsiteX10" fmla="*/ 669750 w 3362045"/>
                      <a:gd name="connsiteY10" fmla="*/ 3732953 h 4425058"/>
                      <a:gd name="connsiteX11" fmla="*/ 1050482 w 3362045"/>
                      <a:gd name="connsiteY11" fmla="*/ 2078018 h 4425058"/>
                      <a:gd name="connsiteX0" fmla="*/ 1050482 w 3362045"/>
                      <a:gd name="connsiteY0" fmla="*/ 2078018 h 4425058"/>
                      <a:gd name="connsiteX1" fmla="*/ 1555576 w 3362045"/>
                      <a:gd name="connsiteY1" fmla="*/ 2361354 h 4425058"/>
                      <a:gd name="connsiteX2" fmla="*/ 2679526 w 3362045"/>
                      <a:gd name="connsiteY2" fmla="*/ 951654 h 4425058"/>
                      <a:gd name="connsiteX3" fmla="*/ 993601 w 3362045"/>
                      <a:gd name="connsiteY3" fmla="*/ 627804 h 4425058"/>
                      <a:gd name="connsiteX4" fmla="*/ 688802 w 3362045"/>
                      <a:gd name="connsiteY4" fmla="*/ 2237529 h 4425058"/>
                      <a:gd name="connsiteX5" fmla="*/ 526877 w 3362045"/>
                      <a:gd name="connsiteY5" fmla="*/ 2532804 h 4425058"/>
                      <a:gd name="connsiteX6" fmla="*/ 564975 w 3362045"/>
                      <a:gd name="connsiteY6" fmla="*/ 399203 h 4425058"/>
                      <a:gd name="connsiteX7" fmla="*/ 3352849 w 3362045"/>
                      <a:gd name="connsiteY7" fmla="*/ 1154093 h 4425058"/>
                      <a:gd name="connsiteX8" fmla="*/ 1400224 w 3362045"/>
                      <a:gd name="connsiteY8" fmla="*/ 2834383 h 4425058"/>
                      <a:gd name="connsiteX9" fmla="*/ 1146000 w 3362045"/>
                      <a:gd name="connsiteY9" fmla="*/ 3818677 h 4425058"/>
                      <a:gd name="connsiteX10" fmla="*/ 774257 w 3362045"/>
                      <a:gd name="connsiteY10" fmla="*/ 4425058 h 4425058"/>
                      <a:gd name="connsiteX11" fmla="*/ 669750 w 3362045"/>
                      <a:gd name="connsiteY11" fmla="*/ 3732953 h 4425058"/>
                      <a:gd name="connsiteX12" fmla="*/ 1050482 w 3362045"/>
                      <a:gd name="connsiteY12" fmla="*/ 2078018 h 4425058"/>
                      <a:gd name="connsiteX0" fmla="*/ 1050482 w 3362045"/>
                      <a:gd name="connsiteY0" fmla="*/ 2078018 h 4425058"/>
                      <a:gd name="connsiteX1" fmla="*/ 1555576 w 3362045"/>
                      <a:gd name="connsiteY1" fmla="*/ 2361354 h 4425058"/>
                      <a:gd name="connsiteX2" fmla="*/ 2679526 w 3362045"/>
                      <a:gd name="connsiteY2" fmla="*/ 951654 h 4425058"/>
                      <a:gd name="connsiteX3" fmla="*/ 993601 w 3362045"/>
                      <a:gd name="connsiteY3" fmla="*/ 627804 h 4425058"/>
                      <a:gd name="connsiteX4" fmla="*/ 688802 w 3362045"/>
                      <a:gd name="connsiteY4" fmla="*/ 2237529 h 4425058"/>
                      <a:gd name="connsiteX5" fmla="*/ 526877 w 3362045"/>
                      <a:gd name="connsiteY5" fmla="*/ 2532804 h 4425058"/>
                      <a:gd name="connsiteX6" fmla="*/ 564975 w 3362045"/>
                      <a:gd name="connsiteY6" fmla="*/ 399203 h 4425058"/>
                      <a:gd name="connsiteX7" fmla="*/ 3352849 w 3362045"/>
                      <a:gd name="connsiteY7" fmla="*/ 1154093 h 4425058"/>
                      <a:gd name="connsiteX8" fmla="*/ 1400224 w 3362045"/>
                      <a:gd name="connsiteY8" fmla="*/ 2834383 h 4425058"/>
                      <a:gd name="connsiteX9" fmla="*/ 1146000 w 3362045"/>
                      <a:gd name="connsiteY9" fmla="*/ 3818677 h 4425058"/>
                      <a:gd name="connsiteX10" fmla="*/ 774257 w 3362045"/>
                      <a:gd name="connsiteY10" fmla="*/ 4425058 h 4425058"/>
                      <a:gd name="connsiteX11" fmla="*/ 669750 w 3362045"/>
                      <a:gd name="connsiteY11" fmla="*/ 3732953 h 4425058"/>
                      <a:gd name="connsiteX12" fmla="*/ 1050482 w 3362045"/>
                      <a:gd name="connsiteY12" fmla="*/ 2078018 h 4425058"/>
                      <a:gd name="connsiteX0" fmla="*/ 1050482 w 3362045"/>
                      <a:gd name="connsiteY0" fmla="*/ 2078018 h 4425058"/>
                      <a:gd name="connsiteX1" fmla="*/ 1555576 w 3362045"/>
                      <a:gd name="connsiteY1" fmla="*/ 2361354 h 4425058"/>
                      <a:gd name="connsiteX2" fmla="*/ 2679526 w 3362045"/>
                      <a:gd name="connsiteY2" fmla="*/ 951654 h 4425058"/>
                      <a:gd name="connsiteX3" fmla="*/ 993601 w 3362045"/>
                      <a:gd name="connsiteY3" fmla="*/ 627804 h 4425058"/>
                      <a:gd name="connsiteX4" fmla="*/ 688802 w 3362045"/>
                      <a:gd name="connsiteY4" fmla="*/ 2237529 h 4425058"/>
                      <a:gd name="connsiteX5" fmla="*/ 526877 w 3362045"/>
                      <a:gd name="connsiteY5" fmla="*/ 2532804 h 4425058"/>
                      <a:gd name="connsiteX6" fmla="*/ 564975 w 3362045"/>
                      <a:gd name="connsiteY6" fmla="*/ 399203 h 4425058"/>
                      <a:gd name="connsiteX7" fmla="*/ 3352849 w 3362045"/>
                      <a:gd name="connsiteY7" fmla="*/ 1154093 h 4425058"/>
                      <a:gd name="connsiteX8" fmla="*/ 1400224 w 3362045"/>
                      <a:gd name="connsiteY8" fmla="*/ 2834383 h 4425058"/>
                      <a:gd name="connsiteX9" fmla="*/ 1146000 w 3362045"/>
                      <a:gd name="connsiteY9" fmla="*/ 3818677 h 4425058"/>
                      <a:gd name="connsiteX10" fmla="*/ 774257 w 3362045"/>
                      <a:gd name="connsiteY10" fmla="*/ 4425058 h 4425058"/>
                      <a:gd name="connsiteX11" fmla="*/ 669750 w 3362045"/>
                      <a:gd name="connsiteY11" fmla="*/ 3732953 h 4425058"/>
                      <a:gd name="connsiteX12" fmla="*/ 1050482 w 3362045"/>
                      <a:gd name="connsiteY12" fmla="*/ 2078018 h 4425058"/>
                      <a:gd name="connsiteX0" fmla="*/ 1050482 w 3362045"/>
                      <a:gd name="connsiteY0" fmla="*/ 2078018 h 4425058"/>
                      <a:gd name="connsiteX1" fmla="*/ 1555576 w 3362045"/>
                      <a:gd name="connsiteY1" fmla="*/ 2361354 h 4425058"/>
                      <a:gd name="connsiteX2" fmla="*/ 2679526 w 3362045"/>
                      <a:gd name="connsiteY2" fmla="*/ 951654 h 4425058"/>
                      <a:gd name="connsiteX3" fmla="*/ 993601 w 3362045"/>
                      <a:gd name="connsiteY3" fmla="*/ 627804 h 4425058"/>
                      <a:gd name="connsiteX4" fmla="*/ 688802 w 3362045"/>
                      <a:gd name="connsiteY4" fmla="*/ 2237529 h 4425058"/>
                      <a:gd name="connsiteX5" fmla="*/ 526877 w 3362045"/>
                      <a:gd name="connsiteY5" fmla="*/ 2532804 h 4425058"/>
                      <a:gd name="connsiteX6" fmla="*/ 564975 w 3362045"/>
                      <a:gd name="connsiteY6" fmla="*/ 399203 h 4425058"/>
                      <a:gd name="connsiteX7" fmla="*/ 3352849 w 3362045"/>
                      <a:gd name="connsiteY7" fmla="*/ 1154093 h 4425058"/>
                      <a:gd name="connsiteX8" fmla="*/ 1400224 w 3362045"/>
                      <a:gd name="connsiteY8" fmla="*/ 2834383 h 4425058"/>
                      <a:gd name="connsiteX9" fmla="*/ 1146000 w 3362045"/>
                      <a:gd name="connsiteY9" fmla="*/ 3818677 h 4425058"/>
                      <a:gd name="connsiteX10" fmla="*/ 774257 w 3362045"/>
                      <a:gd name="connsiteY10" fmla="*/ 4425058 h 4425058"/>
                      <a:gd name="connsiteX11" fmla="*/ 669750 w 3362045"/>
                      <a:gd name="connsiteY11" fmla="*/ 3732953 h 4425058"/>
                      <a:gd name="connsiteX12" fmla="*/ 1050482 w 3362045"/>
                      <a:gd name="connsiteY12" fmla="*/ 2078018 h 4425058"/>
                      <a:gd name="connsiteX0" fmla="*/ 1050482 w 3362045"/>
                      <a:gd name="connsiteY0" fmla="*/ 2078018 h 4425058"/>
                      <a:gd name="connsiteX1" fmla="*/ 1555576 w 3362045"/>
                      <a:gd name="connsiteY1" fmla="*/ 2361354 h 4425058"/>
                      <a:gd name="connsiteX2" fmla="*/ 2679526 w 3362045"/>
                      <a:gd name="connsiteY2" fmla="*/ 951654 h 4425058"/>
                      <a:gd name="connsiteX3" fmla="*/ 993601 w 3362045"/>
                      <a:gd name="connsiteY3" fmla="*/ 627804 h 4425058"/>
                      <a:gd name="connsiteX4" fmla="*/ 688802 w 3362045"/>
                      <a:gd name="connsiteY4" fmla="*/ 2237529 h 4425058"/>
                      <a:gd name="connsiteX5" fmla="*/ 526877 w 3362045"/>
                      <a:gd name="connsiteY5" fmla="*/ 2532804 h 4425058"/>
                      <a:gd name="connsiteX6" fmla="*/ 564975 w 3362045"/>
                      <a:gd name="connsiteY6" fmla="*/ 399203 h 4425058"/>
                      <a:gd name="connsiteX7" fmla="*/ 3352849 w 3362045"/>
                      <a:gd name="connsiteY7" fmla="*/ 1154093 h 4425058"/>
                      <a:gd name="connsiteX8" fmla="*/ 1400224 w 3362045"/>
                      <a:gd name="connsiteY8" fmla="*/ 2834383 h 4425058"/>
                      <a:gd name="connsiteX9" fmla="*/ 1146000 w 3362045"/>
                      <a:gd name="connsiteY9" fmla="*/ 3818677 h 4425058"/>
                      <a:gd name="connsiteX10" fmla="*/ 774257 w 3362045"/>
                      <a:gd name="connsiteY10" fmla="*/ 4425058 h 4425058"/>
                      <a:gd name="connsiteX11" fmla="*/ 669750 w 3362045"/>
                      <a:gd name="connsiteY11" fmla="*/ 3732953 h 4425058"/>
                      <a:gd name="connsiteX12" fmla="*/ 1050482 w 3362045"/>
                      <a:gd name="connsiteY12" fmla="*/ 2078018 h 4425058"/>
                      <a:gd name="connsiteX0" fmla="*/ 1050482 w 3362045"/>
                      <a:gd name="connsiteY0" fmla="*/ 2078018 h 4425058"/>
                      <a:gd name="connsiteX1" fmla="*/ 1555576 w 3362045"/>
                      <a:gd name="connsiteY1" fmla="*/ 2361354 h 4425058"/>
                      <a:gd name="connsiteX2" fmla="*/ 2679526 w 3362045"/>
                      <a:gd name="connsiteY2" fmla="*/ 951654 h 4425058"/>
                      <a:gd name="connsiteX3" fmla="*/ 993601 w 3362045"/>
                      <a:gd name="connsiteY3" fmla="*/ 627804 h 4425058"/>
                      <a:gd name="connsiteX4" fmla="*/ 688802 w 3362045"/>
                      <a:gd name="connsiteY4" fmla="*/ 2237529 h 4425058"/>
                      <a:gd name="connsiteX5" fmla="*/ 526877 w 3362045"/>
                      <a:gd name="connsiteY5" fmla="*/ 2532804 h 4425058"/>
                      <a:gd name="connsiteX6" fmla="*/ 564975 w 3362045"/>
                      <a:gd name="connsiteY6" fmla="*/ 399203 h 4425058"/>
                      <a:gd name="connsiteX7" fmla="*/ 3352849 w 3362045"/>
                      <a:gd name="connsiteY7" fmla="*/ 1154093 h 4425058"/>
                      <a:gd name="connsiteX8" fmla="*/ 1400224 w 3362045"/>
                      <a:gd name="connsiteY8" fmla="*/ 2834383 h 4425058"/>
                      <a:gd name="connsiteX9" fmla="*/ 1146000 w 3362045"/>
                      <a:gd name="connsiteY9" fmla="*/ 3818677 h 4425058"/>
                      <a:gd name="connsiteX10" fmla="*/ 774257 w 3362045"/>
                      <a:gd name="connsiteY10" fmla="*/ 4425058 h 4425058"/>
                      <a:gd name="connsiteX11" fmla="*/ 669750 w 3362045"/>
                      <a:gd name="connsiteY11" fmla="*/ 3732953 h 4425058"/>
                      <a:gd name="connsiteX12" fmla="*/ 1050482 w 3362045"/>
                      <a:gd name="connsiteY12" fmla="*/ 2078018 h 4425058"/>
                      <a:gd name="connsiteX0" fmla="*/ 1050482 w 3362045"/>
                      <a:gd name="connsiteY0" fmla="*/ 2078018 h 4425058"/>
                      <a:gd name="connsiteX1" fmla="*/ 1555576 w 3362045"/>
                      <a:gd name="connsiteY1" fmla="*/ 2361354 h 4425058"/>
                      <a:gd name="connsiteX2" fmla="*/ 2679526 w 3362045"/>
                      <a:gd name="connsiteY2" fmla="*/ 951654 h 4425058"/>
                      <a:gd name="connsiteX3" fmla="*/ 993601 w 3362045"/>
                      <a:gd name="connsiteY3" fmla="*/ 627804 h 4425058"/>
                      <a:gd name="connsiteX4" fmla="*/ 688802 w 3362045"/>
                      <a:gd name="connsiteY4" fmla="*/ 2237529 h 4425058"/>
                      <a:gd name="connsiteX5" fmla="*/ 526877 w 3362045"/>
                      <a:gd name="connsiteY5" fmla="*/ 2532804 h 4425058"/>
                      <a:gd name="connsiteX6" fmla="*/ 564975 w 3362045"/>
                      <a:gd name="connsiteY6" fmla="*/ 399203 h 4425058"/>
                      <a:gd name="connsiteX7" fmla="*/ 3352849 w 3362045"/>
                      <a:gd name="connsiteY7" fmla="*/ 1154093 h 4425058"/>
                      <a:gd name="connsiteX8" fmla="*/ 1400224 w 3362045"/>
                      <a:gd name="connsiteY8" fmla="*/ 2834383 h 4425058"/>
                      <a:gd name="connsiteX9" fmla="*/ 1146000 w 3362045"/>
                      <a:gd name="connsiteY9" fmla="*/ 3818677 h 4425058"/>
                      <a:gd name="connsiteX10" fmla="*/ 774257 w 3362045"/>
                      <a:gd name="connsiteY10" fmla="*/ 4425058 h 4425058"/>
                      <a:gd name="connsiteX11" fmla="*/ 669750 w 3362045"/>
                      <a:gd name="connsiteY11" fmla="*/ 3732953 h 4425058"/>
                      <a:gd name="connsiteX12" fmla="*/ 1050482 w 3362045"/>
                      <a:gd name="connsiteY12" fmla="*/ 2078018 h 4425058"/>
                      <a:gd name="connsiteX0" fmla="*/ 1050482 w 3362045"/>
                      <a:gd name="connsiteY0" fmla="*/ 2078018 h 4425058"/>
                      <a:gd name="connsiteX1" fmla="*/ 1555576 w 3362045"/>
                      <a:gd name="connsiteY1" fmla="*/ 2361354 h 4425058"/>
                      <a:gd name="connsiteX2" fmla="*/ 2679526 w 3362045"/>
                      <a:gd name="connsiteY2" fmla="*/ 951654 h 4425058"/>
                      <a:gd name="connsiteX3" fmla="*/ 993601 w 3362045"/>
                      <a:gd name="connsiteY3" fmla="*/ 627804 h 4425058"/>
                      <a:gd name="connsiteX4" fmla="*/ 688802 w 3362045"/>
                      <a:gd name="connsiteY4" fmla="*/ 2237529 h 4425058"/>
                      <a:gd name="connsiteX5" fmla="*/ 526877 w 3362045"/>
                      <a:gd name="connsiteY5" fmla="*/ 2532804 h 4425058"/>
                      <a:gd name="connsiteX6" fmla="*/ 564975 w 3362045"/>
                      <a:gd name="connsiteY6" fmla="*/ 399203 h 4425058"/>
                      <a:gd name="connsiteX7" fmla="*/ 3352849 w 3362045"/>
                      <a:gd name="connsiteY7" fmla="*/ 1154093 h 4425058"/>
                      <a:gd name="connsiteX8" fmla="*/ 1400224 w 3362045"/>
                      <a:gd name="connsiteY8" fmla="*/ 2834383 h 4425058"/>
                      <a:gd name="connsiteX9" fmla="*/ 1146000 w 3362045"/>
                      <a:gd name="connsiteY9" fmla="*/ 3818677 h 4425058"/>
                      <a:gd name="connsiteX10" fmla="*/ 774257 w 3362045"/>
                      <a:gd name="connsiteY10" fmla="*/ 4425058 h 4425058"/>
                      <a:gd name="connsiteX11" fmla="*/ 669750 w 3362045"/>
                      <a:gd name="connsiteY11" fmla="*/ 3732953 h 4425058"/>
                      <a:gd name="connsiteX12" fmla="*/ 1050482 w 3362045"/>
                      <a:gd name="connsiteY12" fmla="*/ 2078018 h 4425058"/>
                      <a:gd name="connsiteX0" fmla="*/ 1050482 w 3362045"/>
                      <a:gd name="connsiteY0" fmla="*/ 2078018 h 4425058"/>
                      <a:gd name="connsiteX1" fmla="*/ 1555576 w 3362045"/>
                      <a:gd name="connsiteY1" fmla="*/ 2361354 h 4425058"/>
                      <a:gd name="connsiteX2" fmla="*/ 2679526 w 3362045"/>
                      <a:gd name="connsiteY2" fmla="*/ 951654 h 4425058"/>
                      <a:gd name="connsiteX3" fmla="*/ 993601 w 3362045"/>
                      <a:gd name="connsiteY3" fmla="*/ 627804 h 4425058"/>
                      <a:gd name="connsiteX4" fmla="*/ 688802 w 3362045"/>
                      <a:gd name="connsiteY4" fmla="*/ 2237529 h 4425058"/>
                      <a:gd name="connsiteX5" fmla="*/ 526877 w 3362045"/>
                      <a:gd name="connsiteY5" fmla="*/ 2532804 h 4425058"/>
                      <a:gd name="connsiteX6" fmla="*/ 564975 w 3362045"/>
                      <a:gd name="connsiteY6" fmla="*/ 399203 h 4425058"/>
                      <a:gd name="connsiteX7" fmla="*/ 3352849 w 3362045"/>
                      <a:gd name="connsiteY7" fmla="*/ 1154093 h 4425058"/>
                      <a:gd name="connsiteX8" fmla="*/ 1400224 w 3362045"/>
                      <a:gd name="connsiteY8" fmla="*/ 2834383 h 4425058"/>
                      <a:gd name="connsiteX9" fmla="*/ 1146000 w 3362045"/>
                      <a:gd name="connsiteY9" fmla="*/ 3818677 h 4425058"/>
                      <a:gd name="connsiteX10" fmla="*/ 774257 w 3362045"/>
                      <a:gd name="connsiteY10" fmla="*/ 4425058 h 4425058"/>
                      <a:gd name="connsiteX11" fmla="*/ 669750 w 3362045"/>
                      <a:gd name="connsiteY11" fmla="*/ 3732953 h 4425058"/>
                      <a:gd name="connsiteX12" fmla="*/ 1050482 w 3362045"/>
                      <a:gd name="connsiteY12" fmla="*/ 2078018 h 4425058"/>
                      <a:gd name="connsiteX0" fmla="*/ 1050482 w 3362045"/>
                      <a:gd name="connsiteY0" fmla="*/ 2078018 h 4425058"/>
                      <a:gd name="connsiteX1" fmla="*/ 1555576 w 3362045"/>
                      <a:gd name="connsiteY1" fmla="*/ 2361354 h 4425058"/>
                      <a:gd name="connsiteX2" fmla="*/ 2679526 w 3362045"/>
                      <a:gd name="connsiteY2" fmla="*/ 951654 h 4425058"/>
                      <a:gd name="connsiteX3" fmla="*/ 993601 w 3362045"/>
                      <a:gd name="connsiteY3" fmla="*/ 627804 h 4425058"/>
                      <a:gd name="connsiteX4" fmla="*/ 688802 w 3362045"/>
                      <a:gd name="connsiteY4" fmla="*/ 2237529 h 4425058"/>
                      <a:gd name="connsiteX5" fmla="*/ 526877 w 3362045"/>
                      <a:gd name="connsiteY5" fmla="*/ 2532804 h 4425058"/>
                      <a:gd name="connsiteX6" fmla="*/ 564975 w 3362045"/>
                      <a:gd name="connsiteY6" fmla="*/ 399203 h 4425058"/>
                      <a:gd name="connsiteX7" fmla="*/ 3352849 w 3362045"/>
                      <a:gd name="connsiteY7" fmla="*/ 1154093 h 4425058"/>
                      <a:gd name="connsiteX8" fmla="*/ 1400224 w 3362045"/>
                      <a:gd name="connsiteY8" fmla="*/ 2834383 h 4425058"/>
                      <a:gd name="connsiteX9" fmla="*/ 1146000 w 3362045"/>
                      <a:gd name="connsiteY9" fmla="*/ 3818677 h 4425058"/>
                      <a:gd name="connsiteX10" fmla="*/ 774257 w 3362045"/>
                      <a:gd name="connsiteY10" fmla="*/ 4425058 h 4425058"/>
                      <a:gd name="connsiteX11" fmla="*/ 669750 w 3362045"/>
                      <a:gd name="connsiteY11" fmla="*/ 3732953 h 4425058"/>
                      <a:gd name="connsiteX12" fmla="*/ 1050482 w 3362045"/>
                      <a:gd name="connsiteY12" fmla="*/ 2078018 h 4425058"/>
                      <a:gd name="connsiteX0" fmla="*/ 1050482 w 3362045"/>
                      <a:gd name="connsiteY0" fmla="*/ 2078018 h 4425058"/>
                      <a:gd name="connsiteX1" fmla="*/ 1555576 w 3362045"/>
                      <a:gd name="connsiteY1" fmla="*/ 2361354 h 4425058"/>
                      <a:gd name="connsiteX2" fmla="*/ 2679526 w 3362045"/>
                      <a:gd name="connsiteY2" fmla="*/ 951654 h 4425058"/>
                      <a:gd name="connsiteX3" fmla="*/ 993601 w 3362045"/>
                      <a:gd name="connsiteY3" fmla="*/ 627804 h 4425058"/>
                      <a:gd name="connsiteX4" fmla="*/ 688802 w 3362045"/>
                      <a:gd name="connsiteY4" fmla="*/ 2237529 h 4425058"/>
                      <a:gd name="connsiteX5" fmla="*/ 526877 w 3362045"/>
                      <a:gd name="connsiteY5" fmla="*/ 2532804 h 4425058"/>
                      <a:gd name="connsiteX6" fmla="*/ 564975 w 3362045"/>
                      <a:gd name="connsiteY6" fmla="*/ 399203 h 4425058"/>
                      <a:gd name="connsiteX7" fmla="*/ 3352849 w 3362045"/>
                      <a:gd name="connsiteY7" fmla="*/ 1154093 h 4425058"/>
                      <a:gd name="connsiteX8" fmla="*/ 1400224 w 3362045"/>
                      <a:gd name="connsiteY8" fmla="*/ 2834383 h 4425058"/>
                      <a:gd name="connsiteX9" fmla="*/ 1146000 w 3362045"/>
                      <a:gd name="connsiteY9" fmla="*/ 3818677 h 4425058"/>
                      <a:gd name="connsiteX10" fmla="*/ 774257 w 3362045"/>
                      <a:gd name="connsiteY10" fmla="*/ 4425058 h 4425058"/>
                      <a:gd name="connsiteX11" fmla="*/ 669750 w 3362045"/>
                      <a:gd name="connsiteY11" fmla="*/ 3732953 h 4425058"/>
                      <a:gd name="connsiteX12" fmla="*/ 1050482 w 3362045"/>
                      <a:gd name="connsiteY12" fmla="*/ 2078018 h 4425058"/>
                      <a:gd name="connsiteX0" fmla="*/ 1050482 w 3362045"/>
                      <a:gd name="connsiteY0" fmla="*/ 2078018 h 4425058"/>
                      <a:gd name="connsiteX1" fmla="*/ 1555576 w 3362045"/>
                      <a:gd name="connsiteY1" fmla="*/ 2361354 h 4425058"/>
                      <a:gd name="connsiteX2" fmla="*/ 2679526 w 3362045"/>
                      <a:gd name="connsiteY2" fmla="*/ 951654 h 4425058"/>
                      <a:gd name="connsiteX3" fmla="*/ 993601 w 3362045"/>
                      <a:gd name="connsiteY3" fmla="*/ 627804 h 4425058"/>
                      <a:gd name="connsiteX4" fmla="*/ 688802 w 3362045"/>
                      <a:gd name="connsiteY4" fmla="*/ 2237529 h 4425058"/>
                      <a:gd name="connsiteX5" fmla="*/ 526877 w 3362045"/>
                      <a:gd name="connsiteY5" fmla="*/ 2532804 h 4425058"/>
                      <a:gd name="connsiteX6" fmla="*/ 564975 w 3362045"/>
                      <a:gd name="connsiteY6" fmla="*/ 399203 h 4425058"/>
                      <a:gd name="connsiteX7" fmla="*/ 3352849 w 3362045"/>
                      <a:gd name="connsiteY7" fmla="*/ 1154093 h 4425058"/>
                      <a:gd name="connsiteX8" fmla="*/ 1400224 w 3362045"/>
                      <a:gd name="connsiteY8" fmla="*/ 2834383 h 4425058"/>
                      <a:gd name="connsiteX9" fmla="*/ 1146000 w 3362045"/>
                      <a:gd name="connsiteY9" fmla="*/ 3818677 h 4425058"/>
                      <a:gd name="connsiteX10" fmla="*/ 774257 w 3362045"/>
                      <a:gd name="connsiteY10" fmla="*/ 4425058 h 4425058"/>
                      <a:gd name="connsiteX11" fmla="*/ 669750 w 3362045"/>
                      <a:gd name="connsiteY11" fmla="*/ 3732953 h 4425058"/>
                      <a:gd name="connsiteX12" fmla="*/ 1050482 w 3362045"/>
                      <a:gd name="connsiteY12" fmla="*/ 2078018 h 4425058"/>
                      <a:gd name="connsiteX0" fmla="*/ 1050482 w 3362045"/>
                      <a:gd name="connsiteY0" fmla="*/ 2078018 h 4425058"/>
                      <a:gd name="connsiteX1" fmla="*/ 1507951 w 3362045"/>
                      <a:gd name="connsiteY1" fmla="*/ 951654 h 4425058"/>
                      <a:gd name="connsiteX2" fmla="*/ 1555576 w 3362045"/>
                      <a:gd name="connsiteY2" fmla="*/ 2361354 h 4425058"/>
                      <a:gd name="connsiteX3" fmla="*/ 2679526 w 3362045"/>
                      <a:gd name="connsiteY3" fmla="*/ 951654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50482 w 3362045"/>
                      <a:gd name="connsiteY13" fmla="*/ 2078018 h 4425058"/>
                      <a:gd name="connsiteX0" fmla="*/ 1050482 w 3362045"/>
                      <a:gd name="connsiteY0" fmla="*/ 2078018 h 4425058"/>
                      <a:gd name="connsiteX1" fmla="*/ 1507951 w 3362045"/>
                      <a:gd name="connsiteY1" fmla="*/ 1008804 h 4425058"/>
                      <a:gd name="connsiteX2" fmla="*/ 1555576 w 3362045"/>
                      <a:gd name="connsiteY2" fmla="*/ 2361354 h 4425058"/>
                      <a:gd name="connsiteX3" fmla="*/ 2679526 w 3362045"/>
                      <a:gd name="connsiteY3" fmla="*/ 951654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50482 w 3362045"/>
                      <a:gd name="connsiteY13" fmla="*/ 2078018 h 4425058"/>
                      <a:gd name="connsiteX0" fmla="*/ 1050482 w 3362045"/>
                      <a:gd name="connsiteY0" fmla="*/ 2078018 h 4425058"/>
                      <a:gd name="connsiteX1" fmla="*/ 1507951 w 3362045"/>
                      <a:gd name="connsiteY1" fmla="*/ 1008804 h 4425058"/>
                      <a:gd name="connsiteX2" fmla="*/ 1555576 w 3362045"/>
                      <a:gd name="connsiteY2" fmla="*/ 2361354 h 4425058"/>
                      <a:gd name="connsiteX3" fmla="*/ 2679526 w 3362045"/>
                      <a:gd name="connsiteY3" fmla="*/ 951654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50482 w 3362045"/>
                      <a:gd name="connsiteY13" fmla="*/ 2078018 h 4425058"/>
                      <a:gd name="connsiteX0" fmla="*/ 1050482 w 3362045"/>
                      <a:gd name="connsiteY0" fmla="*/ 2078018 h 4425058"/>
                      <a:gd name="connsiteX1" fmla="*/ 1507951 w 3362045"/>
                      <a:gd name="connsiteY1" fmla="*/ 1008804 h 4425058"/>
                      <a:gd name="connsiteX2" fmla="*/ 1555576 w 3362045"/>
                      <a:gd name="connsiteY2" fmla="*/ 2361354 h 4425058"/>
                      <a:gd name="connsiteX3" fmla="*/ 2679526 w 3362045"/>
                      <a:gd name="connsiteY3" fmla="*/ 951654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50482 w 3362045"/>
                      <a:gd name="connsiteY13" fmla="*/ 2078018 h 4425058"/>
                      <a:gd name="connsiteX0" fmla="*/ 1050482 w 3362045"/>
                      <a:gd name="connsiteY0" fmla="*/ 2078018 h 4425058"/>
                      <a:gd name="connsiteX1" fmla="*/ 1507951 w 3362045"/>
                      <a:gd name="connsiteY1" fmla="*/ 1008804 h 4425058"/>
                      <a:gd name="connsiteX2" fmla="*/ 1555576 w 3362045"/>
                      <a:gd name="connsiteY2" fmla="*/ 2294679 h 4425058"/>
                      <a:gd name="connsiteX3" fmla="*/ 2679526 w 3362045"/>
                      <a:gd name="connsiteY3" fmla="*/ 951654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50482 w 3362045"/>
                      <a:gd name="connsiteY13" fmla="*/ 2078018 h 4425058"/>
                      <a:gd name="connsiteX0" fmla="*/ 1050482 w 3362045"/>
                      <a:gd name="connsiteY0" fmla="*/ 2078018 h 4425058"/>
                      <a:gd name="connsiteX1" fmla="*/ 1507951 w 3362045"/>
                      <a:gd name="connsiteY1" fmla="*/ 1008804 h 4425058"/>
                      <a:gd name="connsiteX2" fmla="*/ 1555576 w 3362045"/>
                      <a:gd name="connsiteY2" fmla="*/ 2294679 h 4425058"/>
                      <a:gd name="connsiteX3" fmla="*/ 2679526 w 3362045"/>
                      <a:gd name="connsiteY3" fmla="*/ 951654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50482 w 3362045"/>
                      <a:gd name="connsiteY13" fmla="*/ 2078018 h 4425058"/>
                      <a:gd name="connsiteX0" fmla="*/ 1050482 w 3362045"/>
                      <a:gd name="connsiteY0" fmla="*/ 2078018 h 4425058"/>
                      <a:gd name="connsiteX1" fmla="*/ 1507951 w 3362045"/>
                      <a:gd name="connsiteY1" fmla="*/ 1008804 h 4425058"/>
                      <a:gd name="connsiteX2" fmla="*/ 1555576 w 3362045"/>
                      <a:gd name="connsiteY2" fmla="*/ 2294679 h 4425058"/>
                      <a:gd name="connsiteX3" fmla="*/ 2679526 w 3362045"/>
                      <a:gd name="connsiteY3" fmla="*/ 951654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50482 w 3362045"/>
                      <a:gd name="connsiteY13" fmla="*/ 2078018 h 4425058"/>
                      <a:gd name="connsiteX0" fmla="*/ 1050482 w 3362045"/>
                      <a:gd name="connsiteY0" fmla="*/ 2078018 h 4425058"/>
                      <a:gd name="connsiteX1" fmla="*/ 1507951 w 3362045"/>
                      <a:gd name="connsiteY1" fmla="*/ 1008804 h 4425058"/>
                      <a:gd name="connsiteX2" fmla="*/ 1555576 w 3362045"/>
                      <a:gd name="connsiteY2" fmla="*/ 2294679 h 4425058"/>
                      <a:gd name="connsiteX3" fmla="*/ 2679526 w 3362045"/>
                      <a:gd name="connsiteY3" fmla="*/ 951654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50482 w 3362045"/>
                      <a:gd name="connsiteY13" fmla="*/ 2078018 h 4425058"/>
                      <a:gd name="connsiteX0" fmla="*/ 1050482 w 3362045"/>
                      <a:gd name="connsiteY0" fmla="*/ 2078018 h 4425058"/>
                      <a:gd name="connsiteX1" fmla="*/ 1507951 w 3362045"/>
                      <a:gd name="connsiteY1" fmla="*/ 1008804 h 4425058"/>
                      <a:gd name="connsiteX2" fmla="*/ 1555576 w 3362045"/>
                      <a:gd name="connsiteY2" fmla="*/ 2294679 h 4425058"/>
                      <a:gd name="connsiteX3" fmla="*/ 2679526 w 3362045"/>
                      <a:gd name="connsiteY3" fmla="*/ 951654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50482 w 3362045"/>
                      <a:gd name="connsiteY13" fmla="*/ 2078018 h 4425058"/>
                      <a:gd name="connsiteX0" fmla="*/ 1050482 w 3362045"/>
                      <a:gd name="connsiteY0" fmla="*/ 2078018 h 4425058"/>
                      <a:gd name="connsiteX1" fmla="*/ 1507951 w 3362045"/>
                      <a:gd name="connsiteY1" fmla="*/ 1008804 h 4425058"/>
                      <a:gd name="connsiteX2" fmla="*/ 1555576 w 3362045"/>
                      <a:gd name="connsiteY2" fmla="*/ 2294679 h 4425058"/>
                      <a:gd name="connsiteX3" fmla="*/ 2679526 w 3362045"/>
                      <a:gd name="connsiteY3" fmla="*/ 951654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50482 w 3362045"/>
                      <a:gd name="connsiteY13" fmla="*/ 2078018 h 4425058"/>
                      <a:gd name="connsiteX0" fmla="*/ 1050482 w 3362045"/>
                      <a:gd name="connsiteY0" fmla="*/ 2078018 h 4425058"/>
                      <a:gd name="connsiteX1" fmla="*/ 1507951 w 3362045"/>
                      <a:gd name="connsiteY1" fmla="*/ 1008804 h 4425058"/>
                      <a:gd name="connsiteX2" fmla="*/ 1555576 w 3362045"/>
                      <a:gd name="connsiteY2" fmla="*/ 2294679 h 4425058"/>
                      <a:gd name="connsiteX3" fmla="*/ 2679526 w 3362045"/>
                      <a:gd name="connsiteY3" fmla="*/ 951654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50482 w 3362045"/>
                      <a:gd name="connsiteY13" fmla="*/ 2078018 h 4425058"/>
                      <a:gd name="connsiteX0" fmla="*/ 1050482 w 3362045"/>
                      <a:gd name="connsiteY0" fmla="*/ 2078018 h 4425058"/>
                      <a:gd name="connsiteX1" fmla="*/ 1507951 w 3362045"/>
                      <a:gd name="connsiteY1" fmla="*/ 1008804 h 4425058"/>
                      <a:gd name="connsiteX2" fmla="*/ 1555576 w 3362045"/>
                      <a:gd name="connsiteY2" fmla="*/ 2294679 h 4425058"/>
                      <a:gd name="connsiteX3" fmla="*/ 2679526 w 3362045"/>
                      <a:gd name="connsiteY3" fmla="*/ 951654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50482 w 3362045"/>
                      <a:gd name="connsiteY13" fmla="*/ 2078018 h 4425058"/>
                      <a:gd name="connsiteX0" fmla="*/ 1050482 w 3362045"/>
                      <a:gd name="connsiteY0" fmla="*/ 2078018 h 4425058"/>
                      <a:gd name="connsiteX1" fmla="*/ 1507951 w 3362045"/>
                      <a:gd name="connsiteY1" fmla="*/ 1008804 h 4425058"/>
                      <a:gd name="connsiteX2" fmla="*/ 1555576 w 3362045"/>
                      <a:gd name="connsiteY2" fmla="*/ 2294679 h 4425058"/>
                      <a:gd name="connsiteX3" fmla="*/ 2679526 w 3362045"/>
                      <a:gd name="connsiteY3" fmla="*/ 951654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50482 w 3362045"/>
                      <a:gd name="connsiteY13" fmla="*/ 2078018 h 4425058"/>
                      <a:gd name="connsiteX0" fmla="*/ 1069532 w 3362045"/>
                      <a:gd name="connsiteY0" fmla="*/ 2049443 h 4425058"/>
                      <a:gd name="connsiteX1" fmla="*/ 1507951 w 3362045"/>
                      <a:gd name="connsiteY1" fmla="*/ 1008804 h 4425058"/>
                      <a:gd name="connsiteX2" fmla="*/ 1555576 w 3362045"/>
                      <a:gd name="connsiteY2" fmla="*/ 2294679 h 4425058"/>
                      <a:gd name="connsiteX3" fmla="*/ 2679526 w 3362045"/>
                      <a:gd name="connsiteY3" fmla="*/ 951654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69532 w 3362045"/>
                      <a:gd name="connsiteY13" fmla="*/ 2049443 h 4425058"/>
                      <a:gd name="connsiteX0" fmla="*/ 1069532 w 3362045"/>
                      <a:gd name="connsiteY0" fmla="*/ 2049443 h 4425058"/>
                      <a:gd name="connsiteX1" fmla="*/ 1507951 w 3362045"/>
                      <a:gd name="connsiteY1" fmla="*/ 1008804 h 4425058"/>
                      <a:gd name="connsiteX2" fmla="*/ 1555576 w 3362045"/>
                      <a:gd name="connsiteY2" fmla="*/ 2294679 h 4425058"/>
                      <a:gd name="connsiteX3" fmla="*/ 2679526 w 3362045"/>
                      <a:gd name="connsiteY3" fmla="*/ 951654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69532 w 3362045"/>
                      <a:gd name="connsiteY13" fmla="*/ 2049443 h 4425058"/>
                      <a:gd name="connsiteX0" fmla="*/ 1069532 w 3362045"/>
                      <a:gd name="connsiteY0" fmla="*/ 2049443 h 4425058"/>
                      <a:gd name="connsiteX1" fmla="*/ 1517476 w 3362045"/>
                      <a:gd name="connsiteY1" fmla="*/ 989754 h 4425058"/>
                      <a:gd name="connsiteX2" fmla="*/ 1555576 w 3362045"/>
                      <a:gd name="connsiteY2" fmla="*/ 2294679 h 4425058"/>
                      <a:gd name="connsiteX3" fmla="*/ 2679526 w 3362045"/>
                      <a:gd name="connsiteY3" fmla="*/ 951654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69532 w 3362045"/>
                      <a:gd name="connsiteY13" fmla="*/ 2049443 h 4425058"/>
                      <a:gd name="connsiteX0" fmla="*/ 1069532 w 3362045"/>
                      <a:gd name="connsiteY0" fmla="*/ 2049443 h 4425058"/>
                      <a:gd name="connsiteX1" fmla="*/ 1517476 w 3362045"/>
                      <a:gd name="connsiteY1" fmla="*/ 989754 h 4425058"/>
                      <a:gd name="connsiteX2" fmla="*/ 1555576 w 3362045"/>
                      <a:gd name="connsiteY2" fmla="*/ 2294679 h 4425058"/>
                      <a:gd name="connsiteX3" fmla="*/ 2679526 w 3362045"/>
                      <a:gd name="connsiteY3" fmla="*/ 951654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69532 w 3362045"/>
                      <a:gd name="connsiteY13" fmla="*/ 2049443 h 4425058"/>
                      <a:gd name="connsiteX0" fmla="*/ 1069532 w 3362045"/>
                      <a:gd name="connsiteY0" fmla="*/ 2049443 h 4425058"/>
                      <a:gd name="connsiteX1" fmla="*/ 1517476 w 3362045"/>
                      <a:gd name="connsiteY1" fmla="*/ 989754 h 4425058"/>
                      <a:gd name="connsiteX2" fmla="*/ 1555576 w 3362045"/>
                      <a:gd name="connsiteY2" fmla="*/ 2294679 h 4425058"/>
                      <a:gd name="connsiteX3" fmla="*/ 2679526 w 3362045"/>
                      <a:gd name="connsiteY3" fmla="*/ 951654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69532 w 3362045"/>
                      <a:gd name="connsiteY13" fmla="*/ 2049443 h 4425058"/>
                      <a:gd name="connsiteX0" fmla="*/ 1069532 w 3362045"/>
                      <a:gd name="connsiteY0" fmla="*/ 2049443 h 4425058"/>
                      <a:gd name="connsiteX1" fmla="*/ 1517476 w 3362045"/>
                      <a:gd name="connsiteY1" fmla="*/ 989754 h 4425058"/>
                      <a:gd name="connsiteX2" fmla="*/ 1555576 w 3362045"/>
                      <a:gd name="connsiteY2" fmla="*/ 2294679 h 4425058"/>
                      <a:gd name="connsiteX3" fmla="*/ 2679526 w 3362045"/>
                      <a:gd name="connsiteY3" fmla="*/ 951654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69532 w 3362045"/>
                      <a:gd name="connsiteY13" fmla="*/ 2049443 h 4425058"/>
                      <a:gd name="connsiteX0" fmla="*/ 1069532 w 3362045"/>
                      <a:gd name="connsiteY0" fmla="*/ 2049443 h 4425058"/>
                      <a:gd name="connsiteX1" fmla="*/ 1517476 w 3362045"/>
                      <a:gd name="connsiteY1" fmla="*/ 989754 h 4425058"/>
                      <a:gd name="connsiteX2" fmla="*/ 1555576 w 3362045"/>
                      <a:gd name="connsiteY2" fmla="*/ 2294679 h 4425058"/>
                      <a:gd name="connsiteX3" fmla="*/ 2679526 w 3362045"/>
                      <a:gd name="connsiteY3" fmla="*/ 951654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69532 w 3362045"/>
                      <a:gd name="connsiteY13" fmla="*/ 2049443 h 4425058"/>
                      <a:gd name="connsiteX0" fmla="*/ 1069532 w 3362045"/>
                      <a:gd name="connsiteY0" fmla="*/ 2049443 h 4425058"/>
                      <a:gd name="connsiteX1" fmla="*/ 1517476 w 3362045"/>
                      <a:gd name="connsiteY1" fmla="*/ 989754 h 4425058"/>
                      <a:gd name="connsiteX2" fmla="*/ 1555576 w 3362045"/>
                      <a:gd name="connsiteY2" fmla="*/ 2294679 h 4425058"/>
                      <a:gd name="connsiteX3" fmla="*/ 2755726 w 3362045"/>
                      <a:gd name="connsiteY3" fmla="*/ 1151679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69532 w 3362045"/>
                      <a:gd name="connsiteY13" fmla="*/ 2049443 h 4425058"/>
                      <a:gd name="connsiteX0" fmla="*/ 1069532 w 3362045"/>
                      <a:gd name="connsiteY0" fmla="*/ 2049443 h 4425058"/>
                      <a:gd name="connsiteX1" fmla="*/ 1517476 w 3362045"/>
                      <a:gd name="connsiteY1" fmla="*/ 989754 h 4425058"/>
                      <a:gd name="connsiteX2" fmla="*/ 1555576 w 3362045"/>
                      <a:gd name="connsiteY2" fmla="*/ 2294679 h 4425058"/>
                      <a:gd name="connsiteX3" fmla="*/ 2755726 w 3362045"/>
                      <a:gd name="connsiteY3" fmla="*/ 1151679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69532 w 3362045"/>
                      <a:gd name="connsiteY13" fmla="*/ 2049443 h 4425058"/>
                      <a:gd name="connsiteX0" fmla="*/ 1069532 w 3362045"/>
                      <a:gd name="connsiteY0" fmla="*/ 2049443 h 4425058"/>
                      <a:gd name="connsiteX1" fmla="*/ 1517476 w 3362045"/>
                      <a:gd name="connsiteY1" fmla="*/ 989754 h 4425058"/>
                      <a:gd name="connsiteX2" fmla="*/ 1555576 w 3362045"/>
                      <a:gd name="connsiteY2" fmla="*/ 2294679 h 4425058"/>
                      <a:gd name="connsiteX3" fmla="*/ 2755726 w 3362045"/>
                      <a:gd name="connsiteY3" fmla="*/ 1151679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69532 w 3362045"/>
                      <a:gd name="connsiteY13" fmla="*/ 2049443 h 4425058"/>
                      <a:gd name="connsiteX0" fmla="*/ 1069532 w 3362045"/>
                      <a:gd name="connsiteY0" fmla="*/ 2049443 h 4425058"/>
                      <a:gd name="connsiteX1" fmla="*/ 1517476 w 3362045"/>
                      <a:gd name="connsiteY1" fmla="*/ 989754 h 4425058"/>
                      <a:gd name="connsiteX2" fmla="*/ 1555576 w 3362045"/>
                      <a:gd name="connsiteY2" fmla="*/ 2380404 h 4425058"/>
                      <a:gd name="connsiteX3" fmla="*/ 2755726 w 3362045"/>
                      <a:gd name="connsiteY3" fmla="*/ 1151679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69532 w 3362045"/>
                      <a:gd name="connsiteY13" fmla="*/ 2049443 h 4425058"/>
                      <a:gd name="connsiteX0" fmla="*/ 1069532 w 3362045"/>
                      <a:gd name="connsiteY0" fmla="*/ 2049443 h 4425058"/>
                      <a:gd name="connsiteX1" fmla="*/ 1517476 w 3362045"/>
                      <a:gd name="connsiteY1" fmla="*/ 989754 h 4425058"/>
                      <a:gd name="connsiteX2" fmla="*/ 1555576 w 3362045"/>
                      <a:gd name="connsiteY2" fmla="*/ 2380404 h 4425058"/>
                      <a:gd name="connsiteX3" fmla="*/ 2755726 w 3362045"/>
                      <a:gd name="connsiteY3" fmla="*/ 1151679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69532 w 3362045"/>
                      <a:gd name="connsiteY13" fmla="*/ 2049443 h 4425058"/>
                      <a:gd name="connsiteX0" fmla="*/ 1069532 w 3362045"/>
                      <a:gd name="connsiteY0" fmla="*/ 2049443 h 4425058"/>
                      <a:gd name="connsiteX1" fmla="*/ 1517476 w 3362045"/>
                      <a:gd name="connsiteY1" fmla="*/ 989754 h 4425058"/>
                      <a:gd name="connsiteX2" fmla="*/ 1555576 w 3362045"/>
                      <a:gd name="connsiteY2" fmla="*/ 2380404 h 4425058"/>
                      <a:gd name="connsiteX3" fmla="*/ 2755726 w 3362045"/>
                      <a:gd name="connsiteY3" fmla="*/ 1151679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69532 w 3362045"/>
                      <a:gd name="connsiteY13" fmla="*/ 2049443 h 4425058"/>
                      <a:gd name="connsiteX0" fmla="*/ 1069532 w 3362045"/>
                      <a:gd name="connsiteY0" fmla="*/ 2049443 h 4425058"/>
                      <a:gd name="connsiteX1" fmla="*/ 1517476 w 3362045"/>
                      <a:gd name="connsiteY1" fmla="*/ 989754 h 4425058"/>
                      <a:gd name="connsiteX2" fmla="*/ 1555576 w 3362045"/>
                      <a:gd name="connsiteY2" fmla="*/ 2380404 h 4425058"/>
                      <a:gd name="connsiteX3" fmla="*/ 2755726 w 3362045"/>
                      <a:gd name="connsiteY3" fmla="*/ 1151679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69532 w 3362045"/>
                      <a:gd name="connsiteY13" fmla="*/ 2049443 h 4425058"/>
                      <a:gd name="connsiteX0" fmla="*/ 1069532 w 3362045"/>
                      <a:gd name="connsiteY0" fmla="*/ 2049443 h 4425058"/>
                      <a:gd name="connsiteX1" fmla="*/ 1517476 w 3362045"/>
                      <a:gd name="connsiteY1" fmla="*/ 989754 h 4425058"/>
                      <a:gd name="connsiteX2" fmla="*/ 1555576 w 3362045"/>
                      <a:gd name="connsiteY2" fmla="*/ 2380404 h 4425058"/>
                      <a:gd name="connsiteX3" fmla="*/ 2755726 w 3362045"/>
                      <a:gd name="connsiteY3" fmla="*/ 1151679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69532 w 3362045"/>
                      <a:gd name="connsiteY13" fmla="*/ 2049443 h 4425058"/>
                      <a:gd name="connsiteX0" fmla="*/ 1069532 w 3362045"/>
                      <a:gd name="connsiteY0" fmla="*/ 2049443 h 4425058"/>
                      <a:gd name="connsiteX1" fmla="*/ 1517476 w 3362045"/>
                      <a:gd name="connsiteY1" fmla="*/ 989754 h 4425058"/>
                      <a:gd name="connsiteX2" fmla="*/ 1555576 w 3362045"/>
                      <a:gd name="connsiteY2" fmla="*/ 2380404 h 4425058"/>
                      <a:gd name="connsiteX3" fmla="*/ 2755726 w 3362045"/>
                      <a:gd name="connsiteY3" fmla="*/ 1151679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69532 w 3362045"/>
                      <a:gd name="connsiteY13" fmla="*/ 2049443 h 4425058"/>
                      <a:gd name="connsiteX0" fmla="*/ 1069532 w 3362045"/>
                      <a:gd name="connsiteY0" fmla="*/ 2049443 h 4425058"/>
                      <a:gd name="connsiteX1" fmla="*/ 1517476 w 3362045"/>
                      <a:gd name="connsiteY1" fmla="*/ 989754 h 4425058"/>
                      <a:gd name="connsiteX2" fmla="*/ 1555576 w 3362045"/>
                      <a:gd name="connsiteY2" fmla="*/ 2380404 h 4425058"/>
                      <a:gd name="connsiteX3" fmla="*/ 2755726 w 3362045"/>
                      <a:gd name="connsiteY3" fmla="*/ 1151679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69532 w 3362045"/>
                      <a:gd name="connsiteY13" fmla="*/ 2049443 h 4425058"/>
                      <a:gd name="connsiteX0" fmla="*/ 1069532 w 3362045"/>
                      <a:gd name="connsiteY0" fmla="*/ 2049443 h 4425058"/>
                      <a:gd name="connsiteX1" fmla="*/ 1517476 w 3362045"/>
                      <a:gd name="connsiteY1" fmla="*/ 989754 h 4425058"/>
                      <a:gd name="connsiteX2" fmla="*/ 1555576 w 3362045"/>
                      <a:gd name="connsiteY2" fmla="*/ 2380404 h 4425058"/>
                      <a:gd name="connsiteX3" fmla="*/ 2755726 w 3362045"/>
                      <a:gd name="connsiteY3" fmla="*/ 1151679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69532 w 3362045"/>
                      <a:gd name="connsiteY13" fmla="*/ 2049443 h 4425058"/>
                      <a:gd name="connsiteX0" fmla="*/ 1069532 w 3362045"/>
                      <a:gd name="connsiteY0" fmla="*/ 2049443 h 4425058"/>
                      <a:gd name="connsiteX1" fmla="*/ 1517476 w 3362045"/>
                      <a:gd name="connsiteY1" fmla="*/ 989754 h 4425058"/>
                      <a:gd name="connsiteX2" fmla="*/ 1555576 w 3362045"/>
                      <a:gd name="connsiteY2" fmla="*/ 2380404 h 4425058"/>
                      <a:gd name="connsiteX3" fmla="*/ 2755726 w 3362045"/>
                      <a:gd name="connsiteY3" fmla="*/ 1151679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69532 w 3362045"/>
                      <a:gd name="connsiteY13" fmla="*/ 2049443 h 4425058"/>
                      <a:gd name="connsiteX0" fmla="*/ 1069532 w 3362045"/>
                      <a:gd name="connsiteY0" fmla="*/ 2049443 h 4425058"/>
                      <a:gd name="connsiteX1" fmla="*/ 1517476 w 3362045"/>
                      <a:gd name="connsiteY1" fmla="*/ 989754 h 4425058"/>
                      <a:gd name="connsiteX2" fmla="*/ 1555576 w 3362045"/>
                      <a:gd name="connsiteY2" fmla="*/ 2380404 h 4425058"/>
                      <a:gd name="connsiteX3" fmla="*/ 2755726 w 3362045"/>
                      <a:gd name="connsiteY3" fmla="*/ 1151679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69532 w 3362045"/>
                      <a:gd name="connsiteY13" fmla="*/ 2049443 h 4425058"/>
                      <a:gd name="connsiteX0" fmla="*/ 1069532 w 3362045"/>
                      <a:gd name="connsiteY0" fmla="*/ 2049443 h 4425058"/>
                      <a:gd name="connsiteX1" fmla="*/ 1517476 w 3362045"/>
                      <a:gd name="connsiteY1" fmla="*/ 989754 h 4425058"/>
                      <a:gd name="connsiteX2" fmla="*/ 1555576 w 3362045"/>
                      <a:gd name="connsiteY2" fmla="*/ 2380404 h 4425058"/>
                      <a:gd name="connsiteX3" fmla="*/ 2755726 w 3362045"/>
                      <a:gd name="connsiteY3" fmla="*/ 1151679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69532 w 3362045"/>
                      <a:gd name="connsiteY13" fmla="*/ 2049443 h 4425058"/>
                      <a:gd name="connsiteX0" fmla="*/ 1069532 w 3362045"/>
                      <a:gd name="connsiteY0" fmla="*/ 2049443 h 4425058"/>
                      <a:gd name="connsiteX1" fmla="*/ 1517476 w 3362045"/>
                      <a:gd name="connsiteY1" fmla="*/ 989754 h 4425058"/>
                      <a:gd name="connsiteX2" fmla="*/ 1555576 w 3362045"/>
                      <a:gd name="connsiteY2" fmla="*/ 2380404 h 4425058"/>
                      <a:gd name="connsiteX3" fmla="*/ 2755726 w 3362045"/>
                      <a:gd name="connsiteY3" fmla="*/ 1151679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69532 w 3362045"/>
                      <a:gd name="connsiteY13" fmla="*/ 2049443 h 4425058"/>
                      <a:gd name="connsiteX0" fmla="*/ 1069532 w 3362045"/>
                      <a:gd name="connsiteY0" fmla="*/ 2049443 h 4425058"/>
                      <a:gd name="connsiteX1" fmla="*/ 1517476 w 3362045"/>
                      <a:gd name="connsiteY1" fmla="*/ 989754 h 4425058"/>
                      <a:gd name="connsiteX2" fmla="*/ 1574626 w 3362045"/>
                      <a:gd name="connsiteY2" fmla="*/ 2437554 h 4425058"/>
                      <a:gd name="connsiteX3" fmla="*/ 2755726 w 3362045"/>
                      <a:gd name="connsiteY3" fmla="*/ 1151679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69532 w 3362045"/>
                      <a:gd name="connsiteY13" fmla="*/ 2049443 h 4425058"/>
                      <a:gd name="connsiteX0" fmla="*/ 1069532 w 3362045"/>
                      <a:gd name="connsiteY0" fmla="*/ 2049443 h 4425058"/>
                      <a:gd name="connsiteX1" fmla="*/ 1517476 w 3362045"/>
                      <a:gd name="connsiteY1" fmla="*/ 989754 h 4425058"/>
                      <a:gd name="connsiteX2" fmla="*/ 1574626 w 3362045"/>
                      <a:gd name="connsiteY2" fmla="*/ 2437554 h 4425058"/>
                      <a:gd name="connsiteX3" fmla="*/ 2755726 w 3362045"/>
                      <a:gd name="connsiteY3" fmla="*/ 1151679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69532 w 3362045"/>
                      <a:gd name="connsiteY13" fmla="*/ 2049443 h 4425058"/>
                      <a:gd name="connsiteX0" fmla="*/ 1069532 w 3362045"/>
                      <a:gd name="connsiteY0" fmla="*/ 2049443 h 4425058"/>
                      <a:gd name="connsiteX1" fmla="*/ 1517476 w 3362045"/>
                      <a:gd name="connsiteY1" fmla="*/ 989754 h 4425058"/>
                      <a:gd name="connsiteX2" fmla="*/ 1574626 w 3362045"/>
                      <a:gd name="connsiteY2" fmla="*/ 2437554 h 4425058"/>
                      <a:gd name="connsiteX3" fmla="*/ 2755726 w 3362045"/>
                      <a:gd name="connsiteY3" fmla="*/ 1151679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69532 w 3362045"/>
                      <a:gd name="connsiteY13" fmla="*/ 2049443 h 4425058"/>
                      <a:gd name="connsiteX0" fmla="*/ 1069532 w 3362045"/>
                      <a:gd name="connsiteY0" fmla="*/ 2049443 h 4425058"/>
                      <a:gd name="connsiteX1" fmla="*/ 1517476 w 3362045"/>
                      <a:gd name="connsiteY1" fmla="*/ 989754 h 4425058"/>
                      <a:gd name="connsiteX2" fmla="*/ 1574626 w 3362045"/>
                      <a:gd name="connsiteY2" fmla="*/ 2437554 h 4425058"/>
                      <a:gd name="connsiteX3" fmla="*/ 2755726 w 3362045"/>
                      <a:gd name="connsiteY3" fmla="*/ 1151679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69532 w 3362045"/>
                      <a:gd name="connsiteY13" fmla="*/ 2049443 h 4425058"/>
                      <a:gd name="connsiteX0" fmla="*/ 1069532 w 3362045"/>
                      <a:gd name="connsiteY0" fmla="*/ 2049443 h 4425058"/>
                      <a:gd name="connsiteX1" fmla="*/ 1517476 w 3362045"/>
                      <a:gd name="connsiteY1" fmla="*/ 989754 h 4425058"/>
                      <a:gd name="connsiteX2" fmla="*/ 1574626 w 3362045"/>
                      <a:gd name="connsiteY2" fmla="*/ 2437554 h 4425058"/>
                      <a:gd name="connsiteX3" fmla="*/ 2755726 w 3362045"/>
                      <a:gd name="connsiteY3" fmla="*/ 1151679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69532 w 3362045"/>
                      <a:gd name="connsiteY13" fmla="*/ 2049443 h 4425058"/>
                      <a:gd name="connsiteX0" fmla="*/ 1069532 w 3362045"/>
                      <a:gd name="connsiteY0" fmla="*/ 2049443 h 4425058"/>
                      <a:gd name="connsiteX1" fmla="*/ 1517476 w 3362045"/>
                      <a:gd name="connsiteY1" fmla="*/ 989754 h 4425058"/>
                      <a:gd name="connsiteX2" fmla="*/ 1574626 w 3362045"/>
                      <a:gd name="connsiteY2" fmla="*/ 2437554 h 4425058"/>
                      <a:gd name="connsiteX3" fmla="*/ 2755726 w 3362045"/>
                      <a:gd name="connsiteY3" fmla="*/ 1151679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69532 w 3362045"/>
                      <a:gd name="connsiteY13" fmla="*/ 2049443 h 4425058"/>
                      <a:gd name="connsiteX0" fmla="*/ 1069532 w 3362045"/>
                      <a:gd name="connsiteY0" fmla="*/ 2049443 h 4425058"/>
                      <a:gd name="connsiteX1" fmla="*/ 1517476 w 3362045"/>
                      <a:gd name="connsiteY1" fmla="*/ 989754 h 4425058"/>
                      <a:gd name="connsiteX2" fmla="*/ 1574626 w 3362045"/>
                      <a:gd name="connsiteY2" fmla="*/ 2437554 h 4425058"/>
                      <a:gd name="connsiteX3" fmla="*/ 2755726 w 3362045"/>
                      <a:gd name="connsiteY3" fmla="*/ 1151679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69532 w 3362045"/>
                      <a:gd name="connsiteY13" fmla="*/ 2049443 h 4425058"/>
                      <a:gd name="connsiteX0" fmla="*/ 1069532 w 3362045"/>
                      <a:gd name="connsiteY0" fmla="*/ 2049443 h 4425058"/>
                      <a:gd name="connsiteX1" fmla="*/ 1517476 w 3362045"/>
                      <a:gd name="connsiteY1" fmla="*/ 989754 h 4425058"/>
                      <a:gd name="connsiteX2" fmla="*/ 1574626 w 3362045"/>
                      <a:gd name="connsiteY2" fmla="*/ 2437554 h 4425058"/>
                      <a:gd name="connsiteX3" fmla="*/ 2755726 w 3362045"/>
                      <a:gd name="connsiteY3" fmla="*/ 1151679 h 4425058"/>
                      <a:gd name="connsiteX4" fmla="*/ 993601 w 3362045"/>
                      <a:gd name="connsiteY4" fmla="*/ 627804 h 4425058"/>
                      <a:gd name="connsiteX5" fmla="*/ 688802 w 3362045"/>
                      <a:gd name="connsiteY5" fmla="*/ 2237529 h 4425058"/>
                      <a:gd name="connsiteX6" fmla="*/ 526877 w 3362045"/>
                      <a:gd name="connsiteY6" fmla="*/ 2532804 h 4425058"/>
                      <a:gd name="connsiteX7" fmla="*/ 564975 w 3362045"/>
                      <a:gd name="connsiteY7" fmla="*/ 399203 h 4425058"/>
                      <a:gd name="connsiteX8" fmla="*/ 3352849 w 3362045"/>
                      <a:gd name="connsiteY8" fmla="*/ 1154093 h 4425058"/>
                      <a:gd name="connsiteX9" fmla="*/ 1400224 w 3362045"/>
                      <a:gd name="connsiteY9" fmla="*/ 2834383 h 4425058"/>
                      <a:gd name="connsiteX10" fmla="*/ 1146000 w 3362045"/>
                      <a:gd name="connsiteY10" fmla="*/ 3818677 h 4425058"/>
                      <a:gd name="connsiteX11" fmla="*/ 774257 w 3362045"/>
                      <a:gd name="connsiteY11" fmla="*/ 4425058 h 4425058"/>
                      <a:gd name="connsiteX12" fmla="*/ 669750 w 3362045"/>
                      <a:gd name="connsiteY12" fmla="*/ 3732953 h 4425058"/>
                      <a:gd name="connsiteX13" fmla="*/ 1069532 w 3362045"/>
                      <a:gd name="connsiteY13" fmla="*/ 2049443 h 4425058"/>
                      <a:gd name="connsiteX0" fmla="*/ 1090737 w 3383250"/>
                      <a:gd name="connsiteY0" fmla="*/ 2049443 h 4425058"/>
                      <a:gd name="connsiteX1" fmla="*/ 1538681 w 3383250"/>
                      <a:gd name="connsiteY1" fmla="*/ 989754 h 4425058"/>
                      <a:gd name="connsiteX2" fmla="*/ 1595831 w 3383250"/>
                      <a:gd name="connsiteY2" fmla="*/ 2437554 h 4425058"/>
                      <a:gd name="connsiteX3" fmla="*/ 2776931 w 3383250"/>
                      <a:gd name="connsiteY3" fmla="*/ 1151679 h 4425058"/>
                      <a:gd name="connsiteX4" fmla="*/ 1014806 w 3383250"/>
                      <a:gd name="connsiteY4" fmla="*/ 627804 h 4425058"/>
                      <a:gd name="connsiteX5" fmla="*/ 710007 w 3383250"/>
                      <a:gd name="connsiteY5" fmla="*/ 2237529 h 4425058"/>
                      <a:gd name="connsiteX6" fmla="*/ 548082 w 3383250"/>
                      <a:gd name="connsiteY6" fmla="*/ 2532804 h 4425058"/>
                      <a:gd name="connsiteX7" fmla="*/ 586180 w 3383250"/>
                      <a:gd name="connsiteY7" fmla="*/ 399203 h 4425058"/>
                      <a:gd name="connsiteX8" fmla="*/ 3374054 w 3383250"/>
                      <a:gd name="connsiteY8" fmla="*/ 1154093 h 4425058"/>
                      <a:gd name="connsiteX9" fmla="*/ 1421429 w 3383250"/>
                      <a:gd name="connsiteY9" fmla="*/ 2834383 h 4425058"/>
                      <a:gd name="connsiteX10" fmla="*/ 1167205 w 3383250"/>
                      <a:gd name="connsiteY10" fmla="*/ 3818677 h 4425058"/>
                      <a:gd name="connsiteX11" fmla="*/ 795462 w 3383250"/>
                      <a:gd name="connsiteY11" fmla="*/ 4425058 h 4425058"/>
                      <a:gd name="connsiteX12" fmla="*/ 690955 w 3383250"/>
                      <a:gd name="connsiteY12" fmla="*/ 3732953 h 4425058"/>
                      <a:gd name="connsiteX13" fmla="*/ 1090737 w 3383250"/>
                      <a:gd name="connsiteY13" fmla="*/ 2049443 h 4425058"/>
                      <a:gd name="connsiteX0" fmla="*/ 1090737 w 3386841"/>
                      <a:gd name="connsiteY0" fmla="*/ 2049443 h 4425058"/>
                      <a:gd name="connsiteX1" fmla="*/ 1538681 w 3386841"/>
                      <a:gd name="connsiteY1" fmla="*/ 989754 h 4425058"/>
                      <a:gd name="connsiteX2" fmla="*/ 1595831 w 3386841"/>
                      <a:gd name="connsiteY2" fmla="*/ 2437554 h 4425058"/>
                      <a:gd name="connsiteX3" fmla="*/ 2776931 w 3386841"/>
                      <a:gd name="connsiteY3" fmla="*/ 1151679 h 4425058"/>
                      <a:gd name="connsiteX4" fmla="*/ 1014806 w 3386841"/>
                      <a:gd name="connsiteY4" fmla="*/ 627804 h 4425058"/>
                      <a:gd name="connsiteX5" fmla="*/ 710007 w 3386841"/>
                      <a:gd name="connsiteY5" fmla="*/ 2237529 h 4425058"/>
                      <a:gd name="connsiteX6" fmla="*/ 548082 w 3386841"/>
                      <a:gd name="connsiteY6" fmla="*/ 2532804 h 4425058"/>
                      <a:gd name="connsiteX7" fmla="*/ 586180 w 3386841"/>
                      <a:gd name="connsiteY7" fmla="*/ 399203 h 4425058"/>
                      <a:gd name="connsiteX8" fmla="*/ 3374054 w 3386841"/>
                      <a:gd name="connsiteY8" fmla="*/ 1154093 h 4425058"/>
                      <a:gd name="connsiteX9" fmla="*/ 1421429 w 3386841"/>
                      <a:gd name="connsiteY9" fmla="*/ 2834383 h 4425058"/>
                      <a:gd name="connsiteX10" fmla="*/ 1167205 w 3386841"/>
                      <a:gd name="connsiteY10" fmla="*/ 3818677 h 4425058"/>
                      <a:gd name="connsiteX11" fmla="*/ 795462 w 3386841"/>
                      <a:gd name="connsiteY11" fmla="*/ 4425058 h 4425058"/>
                      <a:gd name="connsiteX12" fmla="*/ 690955 w 3386841"/>
                      <a:gd name="connsiteY12" fmla="*/ 3732953 h 4425058"/>
                      <a:gd name="connsiteX13" fmla="*/ 1090737 w 3386841"/>
                      <a:gd name="connsiteY13" fmla="*/ 2049443 h 4425058"/>
                      <a:gd name="connsiteX0" fmla="*/ 1090737 w 3395413"/>
                      <a:gd name="connsiteY0" fmla="*/ 2049443 h 4425058"/>
                      <a:gd name="connsiteX1" fmla="*/ 1538681 w 3395413"/>
                      <a:gd name="connsiteY1" fmla="*/ 989754 h 4425058"/>
                      <a:gd name="connsiteX2" fmla="*/ 1595831 w 3395413"/>
                      <a:gd name="connsiteY2" fmla="*/ 2437554 h 4425058"/>
                      <a:gd name="connsiteX3" fmla="*/ 2776931 w 3395413"/>
                      <a:gd name="connsiteY3" fmla="*/ 1151679 h 4425058"/>
                      <a:gd name="connsiteX4" fmla="*/ 1014806 w 3395413"/>
                      <a:gd name="connsiteY4" fmla="*/ 627804 h 4425058"/>
                      <a:gd name="connsiteX5" fmla="*/ 710007 w 3395413"/>
                      <a:gd name="connsiteY5" fmla="*/ 2237529 h 4425058"/>
                      <a:gd name="connsiteX6" fmla="*/ 548082 w 3395413"/>
                      <a:gd name="connsiteY6" fmla="*/ 2532804 h 4425058"/>
                      <a:gd name="connsiteX7" fmla="*/ 586180 w 3395413"/>
                      <a:gd name="connsiteY7" fmla="*/ 399203 h 4425058"/>
                      <a:gd name="connsiteX8" fmla="*/ 3374054 w 3395413"/>
                      <a:gd name="connsiteY8" fmla="*/ 1154093 h 4425058"/>
                      <a:gd name="connsiteX9" fmla="*/ 1421429 w 3395413"/>
                      <a:gd name="connsiteY9" fmla="*/ 2834383 h 4425058"/>
                      <a:gd name="connsiteX10" fmla="*/ 1167205 w 3395413"/>
                      <a:gd name="connsiteY10" fmla="*/ 3818677 h 4425058"/>
                      <a:gd name="connsiteX11" fmla="*/ 795462 w 3395413"/>
                      <a:gd name="connsiteY11" fmla="*/ 4425058 h 4425058"/>
                      <a:gd name="connsiteX12" fmla="*/ 690955 w 3395413"/>
                      <a:gd name="connsiteY12" fmla="*/ 3732953 h 4425058"/>
                      <a:gd name="connsiteX13" fmla="*/ 1090737 w 3395413"/>
                      <a:gd name="connsiteY13" fmla="*/ 2049443 h 4425058"/>
                      <a:gd name="connsiteX0" fmla="*/ 1090737 w 3390907"/>
                      <a:gd name="connsiteY0" fmla="*/ 2049443 h 4425058"/>
                      <a:gd name="connsiteX1" fmla="*/ 1538681 w 3390907"/>
                      <a:gd name="connsiteY1" fmla="*/ 989754 h 4425058"/>
                      <a:gd name="connsiteX2" fmla="*/ 1595831 w 3390907"/>
                      <a:gd name="connsiteY2" fmla="*/ 2437554 h 4425058"/>
                      <a:gd name="connsiteX3" fmla="*/ 2776931 w 3390907"/>
                      <a:gd name="connsiteY3" fmla="*/ 1151679 h 4425058"/>
                      <a:gd name="connsiteX4" fmla="*/ 1014806 w 3390907"/>
                      <a:gd name="connsiteY4" fmla="*/ 627804 h 4425058"/>
                      <a:gd name="connsiteX5" fmla="*/ 710007 w 3390907"/>
                      <a:gd name="connsiteY5" fmla="*/ 2237529 h 4425058"/>
                      <a:gd name="connsiteX6" fmla="*/ 548082 w 3390907"/>
                      <a:gd name="connsiteY6" fmla="*/ 2532804 h 4425058"/>
                      <a:gd name="connsiteX7" fmla="*/ 586180 w 3390907"/>
                      <a:gd name="connsiteY7" fmla="*/ 399203 h 4425058"/>
                      <a:gd name="connsiteX8" fmla="*/ 3374054 w 3390907"/>
                      <a:gd name="connsiteY8" fmla="*/ 1154093 h 4425058"/>
                      <a:gd name="connsiteX9" fmla="*/ 1421429 w 3390907"/>
                      <a:gd name="connsiteY9" fmla="*/ 2834383 h 4425058"/>
                      <a:gd name="connsiteX10" fmla="*/ 1167205 w 3390907"/>
                      <a:gd name="connsiteY10" fmla="*/ 3818677 h 4425058"/>
                      <a:gd name="connsiteX11" fmla="*/ 795462 w 3390907"/>
                      <a:gd name="connsiteY11" fmla="*/ 4425058 h 4425058"/>
                      <a:gd name="connsiteX12" fmla="*/ 690955 w 3390907"/>
                      <a:gd name="connsiteY12" fmla="*/ 3732953 h 4425058"/>
                      <a:gd name="connsiteX13" fmla="*/ 1090737 w 3390907"/>
                      <a:gd name="connsiteY13" fmla="*/ 2049443 h 4425058"/>
                      <a:gd name="connsiteX0" fmla="*/ 1090737 w 3390907"/>
                      <a:gd name="connsiteY0" fmla="*/ 2047820 h 4423435"/>
                      <a:gd name="connsiteX1" fmla="*/ 1538681 w 3390907"/>
                      <a:gd name="connsiteY1" fmla="*/ 988131 h 4423435"/>
                      <a:gd name="connsiteX2" fmla="*/ 1595831 w 3390907"/>
                      <a:gd name="connsiteY2" fmla="*/ 2435931 h 4423435"/>
                      <a:gd name="connsiteX3" fmla="*/ 2776931 w 3390907"/>
                      <a:gd name="connsiteY3" fmla="*/ 1150056 h 4423435"/>
                      <a:gd name="connsiteX4" fmla="*/ 1014806 w 3390907"/>
                      <a:gd name="connsiteY4" fmla="*/ 626181 h 4423435"/>
                      <a:gd name="connsiteX5" fmla="*/ 710007 w 3390907"/>
                      <a:gd name="connsiteY5" fmla="*/ 2235906 h 4423435"/>
                      <a:gd name="connsiteX6" fmla="*/ 548082 w 3390907"/>
                      <a:gd name="connsiteY6" fmla="*/ 2531181 h 4423435"/>
                      <a:gd name="connsiteX7" fmla="*/ 586180 w 3390907"/>
                      <a:gd name="connsiteY7" fmla="*/ 397580 h 4423435"/>
                      <a:gd name="connsiteX8" fmla="*/ 3374054 w 3390907"/>
                      <a:gd name="connsiteY8" fmla="*/ 1152470 h 4423435"/>
                      <a:gd name="connsiteX9" fmla="*/ 1421429 w 3390907"/>
                      <a:gd name="connsiteY9" fmla="*/ 2832760 h 4423435"/>
                      <a:gd name="connsiteX10" fmla="*/ 1167205 w 3390907"/>
                      <a:gd name="connsiteY10" fmla="*/ 3817054 h 4423435"/>
                      <a:gd name="connsiteX11" fmla="*/ 795462 w 3390907"/>
                      <a:gd name="connsiteY11" fmla="*/ 4423435 h 4423435"/>
                      <a:gd name="connsiteX12" fmla="*/ 690955 w 3390907"/>
                      <a:gd name="connsiteY12" fmla="*/ 3731330 h 4423435"/>
                      <a:gd name="connsiteX13" fmla="*/ 1090737 w 3390907"/>
                      <a:gd name="connsiteY13" fmla="*/ 2047820 h 4423435"/>
                      <a:gd name="connsiteX0" fmla="*/ 1090737 w 3390907"/>
                      <a:gd name="connsiteY0" fmla="*/ 2049443 h 4425058"/>
                      <a:gd name="connsiteX1" fmla="*/ 1538681 w 3390907"/>
                      <a:gd name="connsiteY1" fmla="*/ 989754 h 4425058"/>
                      <a:gd name="connsiteX2" fmla="*/ 1595831 w 3390907"/>
                      <a:gd name="connsiteY2" fmla="*/ 2437554 h 4425058"/>
                      <a:gd name="connsiteX3" fmla="*/ 2776931 w 3390907"/>
                      <a:gd name="connsiteY3" fmla="*/ 1151679 h 4425058"/>
                      <a:gd name="connsiteX4" fmla="*/ 1014806 w 3390907"/>
                      <a:gd name="connsiteY4" fmla="*/ 627804 h 4425058"/>
                      <a:gd name="connsiteX5" fmla="*/ 710007 w 3390907"/>
                      <a:gd name="connsiteY5" fmla="*/ 2237529 h 4425058"/>
                      <a:gd name="connsiteX6" fmla="*/ 548082 w 3390907"/>
                      <a:gd name="connsiteY6" fmla="*/ 2532804 h 4425058"/>
                      <a:gd name="connsiteX7" fmla="*/ 586180 w 3390907"/>
                      <a:gd name="connsiteY7" fmla="*/ 399203 h 4425058"/>
                      <a:gd name="connsiteX8" fmla="*/ 3374054 w 3390907"/>
                      <a:gd name="connsiteY8" fmla="*/ 1154093 h 4425058"/>
                      <a:gd name="connsiteX9" fmla="*/ 1421429 w 3390907"/>
                      <a:gd name="connsiteY9" fmla="*/ 2834383 h 4425058"/>
                      <a:gd name="connsiteX10" fmla="*/ 1167205 w 3390907"/>
                      <a:gd name="connsiteY10" fmla="*/ 3818677 h 4425058"/>
                      <a:gd name="connsiteX11" fmla="*/ 795462 w 3390907"/>
                      <a:gd name="connsiteY11" fmla="*/ 4425058 h 4425058"/>
                      <a:gd name="connsiteX12" fmla="*/ 690955 w 3390907"/>
                      <a:gd name="connsiteY12" fmla="*/ 3732953 h 4425058"/>
                      <a:gd name="connsiteX13" fmla="*/ 1090737 w 3390907"/>
                      <a:gd name="connsiteY13" fmla="*/ 2049443 h 4425058"/>
                      <a:gd name="connsiteX0" fmla="*/ 1090737 w 3390907"/>
                      <a:gd name="connsiteY0" fmla="*/ 2049443 h 4409818"/>
                      <a:gd name="connsiteX1" fmla="*/ 1538681 w 3390907"/>
                      <a:gd name="connsiteY1" fmla="*/ 989754 h 4409818"/>
                      <a:gd name="connsiteX2" fmla="*/ 1595831 w 3390907"/>
                      <a:gd name="connsiteY2" fmla="*/ 2437554 h 4409818"/>
                      <a:gd name="connsiteX3" fmla="*/ 2776931 w 3390907"/>
                      <a:gd name="connsiteY3" fmla="*/ 1151679 h 4409818"/>
                      <a:gd name="connsiteX4" fmla="*/ 1014806 w 3390907"/>
                      <a:gd name="connsiteY4" fmla="*/ 627804 h 4409818"/>
                      <a:gd name="connsiteX5" fmla="*/ 710007 w 3390907"/>
                      <a:gd name="connsiteY5" fmla="*/ 2237529 h 4409818"/>
                      <a:gd name="connsiteX6" fmla="*/ 548082 w 3390907"/>
                      <a:gd name="connsiteY6" fmla="*/ 2532804 h 4409818"/>
                      <a:gd name="connsiteX7" fmla="*/ 586180 w 3390907"/>
                      <a:gd name="connsiteY7" fmla="*/ 399203 h 4409818"/>
                      <a:gd name="connsiteX8" fmla="*/ 3374054 w 3390907"/>
                      <a:gd name="connsiteY8" fmla="*/ 1154093 h 4409818"/>
                      <a:gd name="connsiteX9" fmla="*/ 1421429 w 3390907"/>
                      <a:gd name="connsiteY9" fmla="*/ 2834383 h 4409818"/>
                      <a:gd name="connsiteX10" fmla="*/ 1167205 w 3390907"/>
                      <a:gd name="connsiteY10" fmla="*/ 3818677 h 4409818"/>
                      <a:gd name="connsiteX11" fmla="*/ 772602 w 3390907"/>
                      <a:gd name="connsiteY11" fmla="*/ 4409818 h 4409818"/>
                      <a:gd name="connsiteX12" fmla="*/ 690955 w 3390907"/>
                      <a:gd name="connsiteY12" fmla="*/ 3732953 h 4409818"/>
                      <a:gd name="connsiteX13" fmla="*/ 1090737 w 3390907"/>
                      <a:gd name="connsiteY13" fmla="*/ 2049443 h 4409818"/>
                      <a:gd name="connsiteX0" fmla="*/ 1090737 w 3390907"/>
                      <a:gd name="connsiteY0" fmla="*/ 2049443 h 4415776"/>
                      <a:gd name="connsiteX1" fmla="*/ 1538681 w 3390907"/>
                      <a:gd name="connsiteY1" fmla="*/ 989754 h 4415776"/>
                      <a:gd name="connsiteX2" fmla="*/ 1595831 w 3390907"/>
                      <a:gd name="connsiteY2" fmla="*/ 2437554 h 4415776"/>
                      <a:gd name="connsiteX3" fmla="*/ 2776931 w 3390907"/>
                      <a:gd name="connsiteY3" fmla="*/ 1151679 h 4415776"/>
                      <a:gd name="connsiteX4" fmla="*/ 1014806 w 3390907"/>
                      <a:gd name="connsiteY4" fmla="*/ 627804 h 4415776"/>
                      <a:gd name="connsiteX5" fmla="*/ 710007 w 3390907"/>
                      <a:gd name="connsiteY5" fmla="*/ 2237529 h 4415776"/>
                      <a:gd name="connsiteX6" fmla="*/ 548082 w 3390907"/>
                      <a:gd name="connsiteY6" fmla="*/ 2532804 h 4415776"/>
                      <a:gd name="connsiteX7" fmla="*/ 586180 w 3390907"/>
                      <a:gd name="connsiteY7" fmla="*/ 399203 h 4415776"/>
                      <a:gd name="connsiteX8" fmla="*/ 3374054 w 3390907"/>
                      <a:gd name="connsiteY8" fmla="*/ 1154093 h 4415776"/>
                      <a:gd name="connsiteX9" fmla="*/ 1421429 w 3390907"/>
                      <a:gd name="connsiteY9" fmla="*/ 2834383 h 4415776"/>
                      <a:gd name="connsiteX10" fmla="*/ 1167205 w 3390907"/>
                      <a:gd name="connsiteY10" fmla="*/ 3818677 h 4415776"/>
                      <a:gd name="connsiteX11" fmla="*/ 772602 w 3390907"/>
                      <a:gd name="connsiteY11" fmla="*/ 4409818 h 4415776"/>
                      <a:gd name="connsiteX12" fmla="*/ 690955 w 3390907"/>
                      <a:gd name="connsiteY12" fmla="*/ 3732953 h 4415776"/>
                      <a:gd name="connsiteX13" fmla="*/ 1090737 w 3390907"/>
                      <a:gd name="connsiteY13" fmla="*/ 2049443 h 4415776"/>
                      <a:gd name="connsiteX0" fmla="*/ 1090737 w 3390907"/>
                      <a:gd name="connsiteY0" fmla="*/ 2049443 h 4415776"/>
                      <a:gd name="connsiteX1" fmla="*/ 1538681 w 3390907"/>
                      <a:gd name="connsiteY1" fmla="*/ 989754 h 4415776"/>
                      <a:gd name="connsiteX2" fmla="*/ 1595831 w 3390907"/>
                      <a:gd name="connsiteY2" fmla="*/ 2437554 h 4415776"/>
                      <a:gd name="connsiteX3" fmla="*/ 2776931 w 3390907"/>
                      <a:gd name="connsiteY3" fmla="*/ 1151679 h 4415776"/>
                      <a:gd name="connsiteX4" fmla="*/ 1014806 w 3390907"/>
                      <a:gd name="connsiteY4" fmla="*/ 627804 h 4415776"/>
                      <a:gd name="connsiteX5" fmla="*/ 710007 w 3390907"/>
                      <a:gd name="connsiteY5" fmla="*/ 2237529 h 4415776"/>
                      <a:gd name="connsiteX6" fmla="*/ 548082 w 3390907"/>
                      <a:gd name="connsiteY6" fmla="*/ 2532804 h 4415776"/>
                      <a:gd name="connsiteX7" fmla="*/ 586180 w 3390907"/>
                      <a:gd name="connsiteY7" fmla="*/ 399203 h 4415776"/>
                      <a:gd name="connsiteX8" fmla="*/ 3374054 w 3390907"/>
                      <a:gd name="connsiteY8" fmla="*/ 1154093 h 4415776"/>
                      <a:gd name="connsiteX9" fmla="*/ 1421429 w 3390907"/>
                      <a:gd name="connsiteY9" fmla="*/ 2834383 h 4415776"/>
                      <a:gd name="connsiteX10" fmla="*/ 1167205 w 3390907"/>
                      <a:gd name="connsiteY10" fmla="*/ 3818677 h 4415776"/>
                      <a:gd name="connsiteX11" fmla="*/ 772602 w 3390907"/>
                      <a:gd name="connsiteY11" fmla="*/ 4409818 h 4415776"/>
                      <a:gd name="connsiteX12" fmla="*/ 690955 w 3390907"/>
                      <a:gd name="connsiteY12" fmla="*/ 3732953 h 4415776"/>
                      <a:gd name="connsiteX13" fmla="*/ 1090737 w 3390907"/>
                      <a:gd name="connsiteY13" fmla="*/ 2049443 h 4415776"/>
                      <a:gd name="connsiteX0" fmla="*/ 1090737 w 3390907"/>
                      <a:gd name="connsiteY0" fmla="*/ 2049443 h 4427228"/>
                      <a:gd name="connsiteX1" fmla="*/ 1538681 w 3390907"/>
                      <a:gd name="connsiteY1" fmla="*/ 989754 h 4427228"/>
                      <a:gd name="connsiteX2" fmla="*/ 1595831 w 3390907"/>
                      <a:gd name="connsiteY2" fmla="*/ 2437554 h 4427228"/>
                      <a:gd name="connsiteX3" fmla="*/ 2776931 w 3390907"/>
                      <a:gd name="connsiteY3" fmla="*/ 1151679 h 4427228"/>
                      <a:gd name="connsiteX4" fmla="*/ 1014806 w 3390907"/>
                      <a:gd name="connsiteY4" fmla="*/ 627804 h 4427228"/>
                      <a:gd name="connsiteX5" fmla="*/ 710007 w 3390907"/>
                      <a:gd name="connsiteY5" fmla="*/ 2237529 h 4427228"/>
                      <a:gd name="connsiteX6" fmla="*/ 548082 w 3390907"/>
                      <a:gd name="connsiteY6" fmla="*/ 2532804 h 4427228"/>
                      <a:gd name="connsiteX7" fmla="*/ 586180 w 3390907"/>
                      <a:gd name="connsiteY7" fmla="*/ 399203 h 4427228"/>
                      <a:gd name="connsiteX8" fmla="*/ 3374054 w 3390907"/>
                      <a:gd name="connsiteY8" fmla="*/ 1154093 h 4427228"/>
                      <a:gd name="connsiteX9" fmla="*/ 1421429 w 3390907"/>
                      <a:gd name="connsiteY9" fmla="*/ 2834383 h 4427228"/>
                      <a:gd name="connsiteX10" fmla="*/ 1167205 w 3390907"/>
                      <a:gd name="connsiteY10" fmla="*/ 3818677 h 4427228"/>
                      <a:gd name="connsiteX11" fmla="*/ 772602 w 3390907"/>
                      <a:gd name="connsiteY11" fmla="*/ 4409818 h 4427228"/>
                      <a:gd name="connsiteX12" fmla="*/ 690955 w 3390907"/>
                      <a:gd name="connsiteY12" fmla="*/ 3732953 h 4427228"/>
                      <a:gd name="connsiteX13" fmla="*/ 1090737 w 3390907"/>
                      <a:gd name="connsiteY13" fmla="*/ 2049443 h 4427228"/>
                      <a:gd name="connsiteX0" fmla="*/ 1090737 w 3390907"/>
                      <a:gd name="connsiteY0" fmla="*/ 2049443 h 4405086"/>
                      <a:gd name="connsiteX1" fmla="*/ 1538681 w 3390907"/>
                      <a:gd name="connsiteY1" fmla="*/ 989754 h 4405086"/>
                      <a:gd name="connsiteX2" fmla="*/ 1595831 w 3390907"/>
                      <a:gd name="connsiteY2" fmla="*/ 2437554 h 4405086"/>
                      <a:gd name="connsiteX3" fmla="*/ 2776931 w 3390907"/>
                      <a:gd name="connsiteY3" fmla="*/ 1151679 h 4405086"/>
                      <a:gd name="connsiteX4" fmla="*/ 1014806 w 3390907"/>
                      <a:gd name="connsiteY4" fmla="*/ 627804 h 4405086"/>
                      <a:gd name="connsiteX5" fmla="*/ 710007 w 3390907"/>
                      <a:gd name="connsiteY5" fmla="*/ 2237529 h 4405086"/>
                      <a:gd name="connsiteX6" fmla="*/ 548082 w 3390907"/>
                      <a:gd name="connsiteY6" fmla="*/ 2532804 h 4405086"/>
                      <a:gd name="connsiteX7" fmla="*/ 586180 w 3390907"/>
                      <a:gd name="connsiteY7" fmla="*/ 399203 h 4405086"/>
                      <a:gd name="connsiteX8" fmla="*/ 3374054 w 3390907"/>
                      <a:gd name="connsiteY8" fmla="*/ 1154093 h 4405086"/>
                      <a:gd name="connsiteX9" fmla="*/ 1421429 w 3390907"/>
                      <a:gd name="connsiteY9" fmla="*/ 2834383 h 4405086"/>
                      <a:gd name="connsiteX10" fmla="*/ 1167205 w 3390907"/>
                      <a:gd name="connsiteY10" fmla="*/ 3818677 h 4405086"/>
                      <a:gd name="connsiteX11" fmla="*/ 734502 w 3390907"/>
                      <a:gd name="connsiteY11" fmla="*/ 4386958 h 4405086"/>
                      <a:gd name="connsiteX12" fmla="*/ 690955 w 3390907"/>
                      <a:gd name="connsiteY12" fmla="*/ 3732953 h 4405086"/>
                      <a:gd name="connsiteX13" fmla="*/ 1090737 w 3390907"/>
                      <a:gd name="connsiteY13" fmla="*/ 2049443 h 4405086"/>
                      <a:gd name="connsiteX0" fmla="*/ 1090737 w 3390907"/>
                      <a:gd name="connsiteY0" fmla="*/ 2049443 h 4415655"/>
                      <a:gd name="connsiteX1" fmla="*/ 1538681 w 3390907"/>
                      <a:gd name="connsiteY1" fmla="*/ 989754 h 4415655"/>
                      <a:gd name="connsiteX2" fmla="*/ 1595831 w 3390907"/>
                      <a:gd name="connsiteY2" fmla="*/ 2437554 h 4415655"/>
                      <a:gd name="connsiteX3" fmla="*/ 2776931 w 3390907"/>
                      <a:gd name="connsiteY3" fmla="*/ 1151679 h 4415655"/>
                      <a:gd name="connsiteX4" fmla="*/ 1014806 w 3390907"/>
                      <a:gd name="connsiteY4" fmla="*/ 627804 h 4415655"/>
                      <a:gd name="connsiteX5" fmla="*/ 710007 w 3390907"/>
                      <a:gd name="connsiteY5" fmla="*/ 2237529 h 4415655"/>
                      <a:gd name="connsiteX6" fmla="*/ 548082 w 3390907"/>
                      <a:gd name="connsiteY6" fmla="*/ 2532804 h 4415655"/>
                      <a:gd name="connsiteX7" fmla="*/ 586180 w 3390907"/>
                      <a:gd name="connsiteY7" fmla="*/ 399203 h 4415655"/>
                      <a:gd name="connsiteX8" fmla="*/ 3374054 w 3390907"/>
                      <a:gd name="connsiteY8" fmla="*/ 1154093 h 4415655"/>
                      <a:gd name="connsiteX9" fmla="*/ 1421429 w 3390907"/>
                      <a:gd name="connsiteY9" fmla="*/ 2834383 h 4415655"/>
                      <a:gd name="connsiteX10" fmla="*/ 1167205 w 3390907"/>
                      <a:gd name="connsiteY10" fmla="*/ 3818677 h 4415655"/>
                      <a:gd name="connsiteX11" fmla="*/ 734502 w 3390907"/>
                      <a:gd name="connsiteY11" fmla="*/ 4386958 h 4415655"/>
                      <a:gd name="connsiteX12" fmla="*/ 690955 w 3390907"/>
                      <a:gd name="connsiteY12" fmla="*/ 3732953 h 4415655"/>
                      <a:gd name="connsiteX13" fmla="*/ 1090737 w 3390907"/>
                      <a:gd name="connsiteY13" fmla="*/ 2049443 h 4415655"/>
                      <a:gd name="connsiteX0" fmla="*/ 1090737 w 3390907"/>
                      <a:gd name="connsiteY0" fmla="*/ 2049443 h 4422929"/>
                      <a:gd name="connsiteX1" fmla="*/ 1538681 w 3390907"/>
                      <a:gd name="connsiteY1" fmla="*/ 989754 h 4422929"/>
                      <a:gd name="connsiteX2" fmla="*/ 1595831 w 3390907"/>
                      <a:gd name="connsiteY2" fmla="*/ 2437554 h 4422929"/>
                      <a:gd name="connsiteX3" fmla="*/ 2776931 w 3390907"/>
                      <a:gd name="connsiteY3" fmla="*/ 1151679 h 4422929"/>
                      <a:gd name="connsiteX4" fmla="*/ 1014806 w 3390907"/>
                      <a:gd name="connsiteY4" fmla="*/ 627804 h 4422929"/>
                      <a:gd name="connsiteX5" fmla="*/ 710007 w 3390907"/>
                      <a:gd name="connsiteY5" fmla="*/ 2237529 h 4422929"/>
                      <a:gd name="connsiteX6" fmla="*/ 548082 w 3390907"/>
                      <a:gd name="connsiteY6" fmla="*/ 2532804 h 4422929"/>
                      <a:gd name="connsiteX7" fmla="*/ 586180 w 3390907"/>
                      <a:gd name="connsiteY7" fmla="*/ 399203 h 4422929"/>
                      <a:gd name="connsiteX8" fmla="*/ 3374054 w 3390907"/>
                      <a:gd name="connsiteY8" fmla="*/ 1154093 h 4422929"/>
                      <a:gd name="connsiteX9" fmla="*/ 1421429 w 3390907"/>
                      <a:gd name="connsiteY9" fmla="*/ 2834383 h 4422929"/>
                      <a:gd name="connsiteX10" fmla="*/ 1167205 w 3390907"/>
                      <a:gd name="connsiteY10" fmla="*/ 3818677 h 4422929"/>
                      <a:gd name="connsiteX11" fmla="*/ 742122 w 3390907"/>
                      <a:gd name="connsiteY11" fmla="*/ 4394578 h 4422929"/>
                      <a:gd name="connsiteX12" fmla="*/ 690955 w 3390907"/>
                      <a:gd name="connsiteY12" fmla="*/ 3732953 h 4422929"/>
                      <a:gd name="connsiteX13" fmla="*/ 1090737 w 3390907"/>
                      <a:gd name="connsiteY13" fmla="*/ 2049443 h 4422929"/>
                      <a:gd name="connsiteX0" fmla="*/ 1090737 w 3390907"/>
                      <a:gd name="connsiteY0" fmla="*/ 2049443 h 4422929"/>
                      <a:gd name="connsiteX1" fmla="*/ 1538681 w 3390907"/>
                      <a:gd name="connsiteY1" fmla="*/ 989754 h 4422929"/>
                      <a:gd name="connsiteX2" fmla="*/ 1595831 w 3390907"/>
                      <a:gd name="connsiteY2" fmla="*/ 2437554 h 4422929"/>
                      <a:gd name="connsiteX3" fmla="*/ 2776931 w 3390907"/>
                      <a:gd name="connsiteY3" fmla="*/ 1151679 h 4422929"/>
                      <a:gd name="connsiteX4" fmla="*/ 1014806 w 3390907"/>
                      <a:gd name="connsiteY4" fmla="*/ 627804 h 4422929"/>
                      <a:gd name="connsiteX5" fmla="*/ 710007 w 3390907"/>
                      <a:gd name="connsiteY5" fmla="*/ 2237529 h 4422929"/>
                      <a:gd name="connsiteX6" fmla="*/ 548082 w 3390907"/>
                      <a:gd name="connsiteY6" fmla="*/ 2532804 h 4422929"/>
                      <a:gd name="connsiteX7" fmla="*/ 586180 w 3390907"/>
                      <a:gd name="connsiteY7" fmla="*/ 399203 h 4422929"/>
                      <a:gd name="connsiteX8" fmla="*/ 3374054 w 3390907"/>
                      <a:gd name="connsiteY8" fmla="*/ 1154093 h 4422929"/>
                      <a:gd name="connsiteX9" fmla="*/ 1421429 w 3390907"/>
                      <a:gd name="connsiteY9" fmla="*/ 2834383 h 4422929"/>
                      <a:gd name="connsiteX10" fmla="*/ 1167205 w 3390907"/>
                      <a:gd name="connsiteY10" fmla="*/ 3818677 h 4422929"/>
                      <a:gd name="connsiteX11" fmla="*/ 742122 w 3390907"/>
                      <a:gd name="connsiteY11" fmla="*/ 4394578 h 4422929"/>
                      <a:gd name="connsiteX12" fmla="*/ 690955 w 3390907"/>
                      <a:gd name="connsiteY12" fmla="*/ 3732953 h 4422929"/>
                      <a:gd name="connsiteX13" fmla="*/ 1090737 w 3390907"/>
                      <a:gd name="connsiteY13" fmla="*/ 2049443 h 4422929"/>
                      <a:gd name="connsiteX0" fmla="*/ 1090737 w 3390907"/>
                      <a:gd name="connsiteY0" fmla="*/ 2049443 h 4408701"/>
                      <a:gd name="connsiteX1" fmla="*/ 1538681 w 3390907"/>
                      <a:gd name="connsiteY1" fmla="*/ 989754 h 4408701"/>
                      <a:gd name="connsiteX2" fmla="*/ 1595831 w 3390907"/>
                      <a:gd name="connsiteY2" fmla="*/ 2437554 h 4408701"/>
                      <a:gd name="connsiteX3" fmla="*/ 2776931 w 3390907"/>
                      <a:gd name="connsiteY3" fmla="*/ 1151679 h 4408701"/>
                      <a:gd name="connsiteX4" fmla="*/ 1014806 w 3390907"/>
                      <a:gd name="connsiteY4" fmla="*/ 627804 h 4408701"/>
                      <a:gd name="connsiteX5" fmla="*/ 710007 w 3390907"/>
                      <a:gd name="connsiteY5" fmla="*/ 2237529 h 4408701"/>
                      <a:gd name="connsiteX6" fmla="*/ 548082 w 3390907"/>
                      <a:gd name="connsiteY6" fmla="*/ 2532804 h 4408701"/>
                      <a:gd name="connsiteX7" fmla="*/ 586180 w 3390907"/>
                      <a:gd name="connsiteY7" fmla="*/ 399203 h 4408701"/>
                      <a:gd name="connsiteX8" fmla="*/ 3374054 w 3390907"/>
                      <a:gd name="connsiteY8" fmla="*/ 1154093 h 4408701"/>
                      <a:gd name="connsiteX9" fmla="*/ 1421429 w 3390907"/>
                      <a:gd name="connsiteY9" fmla="*/ 2834383 h 4408701"/>
                      <a:gd name="connsiteX10" fmla="*/ 1167205 w 3390907"/>
                      <a:gd name="connsiteY10" fmla="*/ 3818677 h 4408701"/>
                      <a:gd name="connsiteX11" fmla="*/ 742122 w 3390907"/>
                      <a:gd name="connsiteY11" fmla="*/ 4394578 h 4408701"/>
                      <a:gd name="connsiteX12" fmla="*/ 690955 w 3390907"/>
                      <a:gd name="connsiteY12" fmla="*/ 3732953 h 4408701"/>
                      <a:gd name="connsiteX13" fmla="*/ 1090737 w 3390907"/>
                      <a:gd name="connsiteY13" fmla="*/ 2049443 h 4408701"/>
                      <a:gd name="connsiteX0" fmla="*/ 1090737 w 3390907"/>
                      <a:gd name="connsiteY0" fmla="*/ 2049443 h 4408701"/>
                      <a:gd name="connsiteX1" fmla="*/ 1538681 w 3390907"/>
                      <a:gd name="connsiteY1" fmla="*/ 989754 h 4408701"/>
                      <a:gd name="connsiteX2" fmla="*/ 1595831 w 3390907"/>
                      <a:gd name="connsiteY2" fmla="*/ 2437554 h 4408701"/>
                      <a:gd name="connsiteX3" fmla="*/ 2776931 w 3390907"/>
                      <a:gd name="connsiteY3" fmla="*/ 1151679 h 4408701"/>
                      <a:gd name="connsiteX4" fmla="*/ 1014806 w 3390907"/>
                      <a:gd name="connsiteY4" fmla="*/ 627804 h 4408701"/>
                      <a:gd name="connsiteX5" fmla="*/ 710007 w 3390907"/>
                      <a:gd name="connsiteY5" fmla="*/ 2237529 h 4408701"/>
                      <a:gd name="connsiteX6" fmla="*/ 548082 w 3390907"/>
                      <a:gd name="connsiteY6" fmla="*/ 2532804 h 4408701"/>
                      <a:gd name="connsiteX7" fmla="*/ 586180 w 3390907"/>
                      <a:gd name="connsiteY7" fmla="*/ 399203 h 4408701"/>
                      <a:gd name="connsiteX8" fmla="*/ 3374054 w 3390907"/>
                      <a:gd name="connsiteY8" fmla="*/ 1154093 h 4408701"/>
                      <a:gd name="connsiteX9" fmla="*/ 1421429 w 3390907"/>
                      <a:gd name="connsiteY9" fmla="*/ 2834383 h 4408701"/>
                      <a:gd name="connsiteX10" fmla="*/ 1167205 w 3390907"/>
                      <a:gd name="connsiteY10" fmla="*/ 3818677 h 4408701"/>
                      <a:gd name="connsiteX11" fmla="*/ 742122 w 3390907"/>
                      <a:gd name="connsiteY11" fmla="*/ 4394578 h 4408701"/>
                      <a:gd name="connsiteX12" fmla="*/ 690955 w 3390907"/>
                      <a:gd name="connsiteY12" fmla="*/ 3732953 h 4408701"/>
                      <a:gd name="connsiteX13" fmla="*/ 1090737 w 3390907"/>
                      <a:gd name="connsiteY13" fmla="*/ 2049443 h 4408701"/>
                      <a:gd name="connsiteX0" fmla="*/ 1090737 w 3390907"/>
                      <a:gd name="connsiteY0" fmla="*/ 2049443 h 4408701"/>
                      <a:gd name="connsiteX1" fmla="*/ 1538681 w 3390907"/>
                      <a:gd name="connsiteY1" fmla="*/ 989754 h 4408701"/>
                      <a:gd name="connsiteX2" fmla="*/ 1595831 w 3390907"/>
                      <a:gd name="connsiteY2" fmla="*/ 2437554 h 4408701"/>
                      <a:gd name="connsiteX3" fmla="*/ 2776931 w 3390907"/>
                      <a:gd name="connsiteY3" fmla="*/ 1151679 h 4408701"/>
                      <a:gd name="connsiteX4" fmla="*/ 1014806 w 3390907"/>
                      <a:gd name="connsiteY4" fmla="*/ 627804 h 4408701"/>
                      <a:gd name="connsiteX5" fmla="*/ 710007 w 3390907"/>
                      <a:gd name="connsiteY5" fmla="*/ 2237529 h 4408701"/>
                      <a:gd name="connsiteX6" fmla="*/ 548082 w 3390907"/>
                      <a:gd name="connsiteY6" fmla="*/ 2532804 h 4408701"/>
                      <a:gd name="connsiteX7" fmla="*/ 586180 w 3390907"/>
                      <a:gd name="connsiteY7" fmla="*/ 399203 h 4408701"/>
                      <a:gd name="connsiteX8" fmla="*/ 3374054 w 3390907"/>
                      <a:gd name="connsiteY8" fmla="*/ 1154093 h 4408701"/>
                      <a:gd name="connsiteX9" fmla="*/ 1421429 w 3390907"/>
                      <a:gd name="connsiteY9" fmla="*/ 2834383 h 4408701"/>
                      <a:gd name="connsiteX10" fmla="*/ 1167205 w 3390907"/>
                      <a:gd name="connsiteY10" fmla="*/ 3818677 h 4408701"/>
                      <a:gd name="connsiteX11" fmla="*/ 742122 w 3390907"/>
                      <a:gd name="connsiteY11" fmla="*/ 4394578 h 4408701"/>
                      <a:gd name="connsiteX12" fmla="*/ 690955 w 3390907"/>
                      <a:gd name="connsiteY12" fmla="*/ 3732953 h 4408701"/>
                      <a:gd name="connsiteX13" fmla="*/ 1090737 w 3390907"/>
                      <a:gd name="connsiteY13" fmla="*/ 2049443 h 4408701"/>
                      <a:gd name="connsiteX0" fmla="*/ 1090737 w 3390907"/>
                      <a:gd name="connsiteY0" fmla="*/ 2049443 h 4408701"/>
                      <a:gd name="connsiteX1" fmla="*/ 1538681 w 3390907"/>
                      <a:gd name="connsiteY1" fmla="*/ 989754 h 4408701"/>
                      <a:gd name="connsiteX2" fmla="*/ 1595831 w 3390907"/>
                      <a:gd name="connsiteY2" fmla="*/ 2437554 h 4408701"/>
                      <a:gd name="connsiteX3" fmla="*/ 2776931 w 3390907"/>
                      <a:gd name="connsiteY3" fmla="*/ 1151679 h 4408701"/>
                      <a:gd name="connsiteX4" fmla="*/ 1014806 w 3390907"/>
                      <a:gd name="connsiteY4" fmla="*/ 627804 h 4408701"/>
                      <a:gd name="connsiteX5" fmla="*/ 710007 w 3390907"/>
                      <a:gd name="connsiteY5" fmla="*/ 2237529 h 4408701"/>
                      <a:gd name="connsiteX6" fmla="*/ 548082 w 3390907"/>
                      <a:gd name="connsiteY6" fmla="*/ 2532804 h 4408701"/>
                      <a:gd name="connsiteX7" fmla="*/ 586180 w 3390907"/>
                      <a:gd name="connsiteY7" fmla="*/ 399203 h 4408701"/>
                      <a:gd name="connsiteX8" fmla="*/ 3374054 w 3390907"/>
                      <a:gd name="connsiteY8" fmla="*/ 1154093 h 4408701"/>
                      <a:gd name="connsiteX9" fmla="*/ 1421429 w 3390907"/>
                      <a:gd name="connsiteY9" fmla="*/ 2834383 h 4408701"/>
                      <a:gd name="connsiteX10" fmla="*/ 1167205 w 3390907"/>
                      <a:gd name="connsiteY10" fmla="*/ 3818677 h 4408701"/>
                      <a:gd name="connsiteX11" fmla="*/ 742122 w 3390907"/>
                      <a:gd name="connsiteY11" fmla="*/ 4394578 h 4408701"/>
                      <a:gd name="connsiteX12" fmla="*/ 690955 w 3390907"/>
                      <a:gd name="connsiteY12" fmla="*/ 3732953 h 4408701"/>
                      <a:gd name="connsiteX13" fmla="*/ 1090737 w 3390907"/>
                      <a:gd name="connsiteY13" fmla="*/ 2049443 h 4408701"/>
                      <a:gd name="connsiteX0" fmla="*/ 1090737 w 3390907"/>
                      <a:gd name="connsiteY0" fmla="*/ 2049443 h 4408701"/>
                      <a:gd name="connsiteX1" fmla="*/ 1538681 w 3390907"/>
                      <a:gd name="connsiteY1" fmla="*/ 989754 h 4408701"/>
                      <a:gd name="connsiteX2" fmla="*/ 1595831 w 3390907"/>
                      <a:gd name="connsiteY2" fmla="*/ 2437554 h 4408701"/>
                      <a:gd name="connsiteX3" fmla="*/ 2776931 w 3390907"/>
                      <a:gd name="connsiteY3" fmla="*/ 1151679 h 4408701"/>
                      <a:gd name="connsiteX4" fmla="*/ 1014806 w 3390907"/>
                      <a:gd name="connsiteY4" fmla="*/ 627804 h 4408701"/>
                      <a:gd name="connsiteX5" fmla="*/ 710007 w 3390907"/>
                      <a:gd name="connsiteY5" fmla="*/ 2237529 h 4408701"/>
                      <a:gd name="connsiteX6" fmla="*/ 548082 w 3390907"/>
                      <a:gd name="connsiteY6" fmla="*/ 2532804 h 4408701"/>
                      <a:gd name="connsiteX7" fmla="*/ 586180 w 3390907"/>
                      <a:gd name="connsiteY7" fmla="*/ 399203 h 4408701"/>
                      <a:gd name="connsiteX8" fmla="*/ 3374054 w 3390907"/>
                      <a:gd name="connsiteY8" fmla="*/ 1154093 h 4408701"/>
                      <a:gd name="connsiteX9" fmla="*/ 1421429 w 3390907"/>
                      <a:gd name="connsiteY9" fmla="*/ 2834383 h 4408701"/>
                      <a:gd name="connsiteX10" fmla="*/ 1167205 w 3390907"/>
                      <a:gd name="connsiteY10" fmla="*/ 3818677 h 4408701"/>
                      <a:gd name="connsiteX11" fmla="*/ 742122 w 3390907"/>
                      <a:gd name="connsiteY11" fmla="*/ 4394578 h 4408701"/>
                      <a:gd name="connsiteX12" fmla="*/ 690955 w 3390907"/>
                      <a:gd name="connsiteY12" fmla="*/ 3732953 h 4408701"/>
                      <a:gd name="connsiteX13" fmla="*/ 1090737 w 3390907"/>
                      <a:gd name="connsiteY13" fmla="*/ 2049443 h 4408701"/>
                      <a:gd name="connsiteX0" fmla="*/ 1090737 w 3390907"/>
                      <a:gd name="connsiteY0" fmla="*/ 2049443 h 4408701"/>
                      <a:gd name="connsiteX1" fmla="*/ 1538681 w 3390907"/>
                      <a:gd name="connsiteY1" fmla="*/ 989754 h 4408701"/>
                      <a:gd name="connsiteX2" fmla="*/ 1595831 w 3390907"/>
                      <a:gd name="connsiteY2" fmla="*/ 2437554 h 4408701"/>
                      <a:gd name="connsiteX3" fmla="*/ 2776931 w 3390907"/>
                      <a:gd name="connsiteY3" fmla="*/ 1151679 h 4408701"/>
                      <a:gd name="connsiteX4" fmla="*/ 1014806 w 3390907"/>
                      <a:gd name="connsiteY4" fmla="*/ 627804 h 4408701"/>
                      <a:gd name="connsiteX5" fmla="*/ 710007 w 3390907"/>
                      <a:gd name="connsiteY5" fmla="*/ 2237529 h 4408701"/>
                      <a:gd name="connsiteX6" fmla="*/ 548082 w 3390907"/>
                      <a:gd name="connsiteY6" fmla="*/ 2532804 h 4408701"/>
                      <a:gd name="connsiteX7" fmla="*/ 586180 w 3390907"/>
                      <a:gd name="connsiteY7" fmla="*/ 399203 h 4408701"/>
                      <a:gd name="connsiteX8" fmla="*/ 3374054 w 3390907"/>
                      <a:gd name="connsiteY8" fmla="*/ 1154093 h 4408701"/>
                      <a:gd name="connsiteX9" fmla="*/ 1421429 w 3390907"/>
                      <a:gd name="connsiteY9" fmla="*/ 2834383 h 4408701"/>
                      <a:gd name="connsiteX10" fmla="*/ 1167205 w 3390907"/>
                      <a:gd name="connsiteY10" fmla="*/ 3818677 h 4408701"/>
                      <a:gd name="connsiteX11" fmla="*/ 742122 w 3390907"/>
                      <a:gd name="connsiteY11" fmla="*/ 4394578 h 4408701"/>
                      <a:gd name="connsiteX12" fmla="*/ 690955 w 3390907"/>
                      <a:gd name="connsiteY12" fmla="*/ 3732953 h 4408701"/>
                      <a:gd name="connsiteX13" fmla="*/ 1090737 w 3390907"/>
                      <a:gd name="connsiteY13" fmla="*/ 2049443 h 4408701"/>
                      <a:gd name="connsiteX0" fmla="*/ 1090737 w 3390907"/>
                      <a:gd name="connsiteY0" fmla="*/ 2049443 h 4408701"/>
                      <a:gd name="connsiteX1" fmla="*/ 1538681 w 3390907"/>
                      <a:gd name="connsiteY1" fmla="*/ 989754 h 4408701"/>
                      <a:gd name="connsiteX2" fmla="*/ 1595831 w 3390907"/>
                      <a:gd name="connsiteY2" fmla="*/ 2437554 h 4408701"/>
                      <a:gd name="connsiteX3" fmla="*/ 2776931 w 3390907"/>
                      <a:gd name="connsiteY3" fmla="*/ 1151679 h 4408701"/>
                      <a:gd name="connsiteX4" fmla="*/ 1014806 w 3390907"/>
                      <a:gd name="connsiteY4" fmla="*/ 627804 h 4408701"/>
                      <a:gd name="connsiteX5" fmla="*/ 710007 w 3390907"/>
                      <a:gd name="connsiteY5" fmla="*/ 2237529 h 4408701"/>
                      <a:gd name="connsiteX6" fmla="*/ 548082 w 3390907"/>
                      <a:gd name="connsiteY6" fmla="*/ 2532804 h 4408701"/>
                      <a:gd name="connsiteX7" fmla="*/ 586180 w 3390907"/>
                      <a:gd name="connsiteY7" fmla="*/ 399203 h 4408701"/>
                      <a:gd name="connsiteX8" fmla="*/ 3374054 w 3390907"/>
                      <a:gd name="connsiteY8" fmla="*/ 1154093 h 4408701"/>
                      <a:gd name="connsiteX9" fmla="*/ 1421429 w 3390907"/>
                      <a:gd name="connsiteY9" fmla="*/ 2834383 h 4408701"/>
                      <a:gd name="connsiteX10" fmla="*/ 1167205 w 3390907"/>
                      <a:gd name="connsiteY10" fmla="*/ 3818677 h 4408701"/>
                      <a:gd name="connsiteX11" fmla="*/ 742122 w 3390907"/>
                      <a:gd name="connsiteY11" fmla="*/ 4394578 h 4408701"/>
                      <a:gd name="connsiteX12" fmla="*/ 690955 w 3390907"/>
                      <a:gd name="connsiteY12" fmla="*/ 3732953 h 4408701"/>
                      <a:gd name="connsiteX13" fmla="*/ 1090737 w 3390907"/>
                      <a:gd name="connsiteY13" fmla="*/ 2049443 h 4408701"/>
                      <a:gd name="connsiteX0" fmla="*/ 1090737 w 3390907"/>
                      <a:gd name="connsiteY0" fmla="*/ 2049443 h 4408701"/>
                      <a:gd name="connsiteX1" fmla="*/ 1538681 w 3390907"/>
                      <a:gd name="connsiteY1" fmla="*/ 989754 h 4408701"/>
                      <a:gd name="connsiteX2" fmla="*/ 1595831 w 3390907"/>
                      <a:gd name="connsiteY2" fmla="*/ 2437554 h 4408701"/>
                      <a:gd name="connsiteX3" fmla="*/ 2776931 w 3390907"/>
                      <a:gd name="connsiteY3" fmla="*/ 1151679 h 4408701"/>
                      <a:gd name="connsiteX4" fmla="*/ 1014806 w 3390907"/>
                      <a:gd name="connsiteY4" fmla="*/ 627804 h 4408701"/>
                      <a:gd name="connsiteX5" fmla="*/ 710007 w 3390907"/>
                      <a:gd name="connsiteY5" fmla="*/ 2237529 h 4408701"/>
                      <a:gd name="connsiteX6" fmla="*/ 548082 w 3390907"/>
                      <a:gd name="connsiteY6" fmla="*/ 2532804 h 4408701"/>
                      <a:gd name="connsiteX7" fmla="*/ 586180 w 3390907"/>
                      <a:gd name="connsiteY7" fmla="*/ 399203 h 4408701"/>
                      <a:gd name="connsiteX8" fmla="*/ 3374054 w 3390907"/>
                      <a:gd name="connsiteY8" fmla="*/ 1154093 h 4408701"/>
                      <a:gd name="connsiteX9" fmla="*/ 1421429 w 3390907"/>
                      <a:gd name="connsiteY9" fmla="*/ 2834383 h 4408701"/>
                      <a:gd name="connsiteX10" fmla="*/ 1167205 w 3390907"/>
                      <a:gd name="connsiteY10" fmla="*/ 3818677 h 4408701"/>
                      <a:gd name="connsiteX11" fmla="*/ 742122 w 3390907"/>
                      <a:gd name="connsiteY11" fmla="*/ 4394578 h 4408701"/>
                      <a:gd name="connsiteX12" fmla="*/ 690955 w 3390907"/>
                      <a:gd name="connsiteY12" fmla="*/ 3732953 h 4408701"/>
                      <a:gd name="connsiteX13" fmla="*/ 1090737 w 3390907"/>
                      <a:gd name="connsiteY13" fmla="*/ 2049443 h 4408701"/>
                      <a:gd name="connsiteX0" fmla="*/ 1090737 w 3390907"/>
                      <a:gd name="connsiteY0" fmla="*/ 2049443 h 4408701"/>
                      <a:gd name="connsiteX1" fmla="*/ 1538681 w 3390907"/>
                      <a:gd name="connsiteY1" fmla="*/ 989754 h 4408701"/>
                      <a:gd name="connsiteX2" fmla="*/ 1595831 w 3390907"/>
                      <a:gd name="connsiteY2" fmla="*/ 2437554 h 4408701"/>
                      <a:gd name="connsiteX3" fmla="*/ 2776931 w 3390907"/>
                      <a:gd name="connsiteY3" fmla="*/ 1151679 h 4408701"/>
                      <a:gd name="connsiteX4" fmla="*/ 1014806 w 3390907"/>
                      <a:gd name="connsiteY4" fmla="*/ 627804 h 4408701"/>
                      <a:gd name="connsiteX5" fmla="*/ 710007 w 3390907"/>
                      <a:gd name="connsiteY5" fmla="*/ 2237529 h 4408701"/>
                      <a:gd name="connsiteX6" fmla="*/ 548082 w 3390907"/>
                      <a:gd name="connsiteY6" fmla="*/ 2532804 h 4408701"/>
                      <a:gd name="connsiteX7" fmla="*/ 586180 w 3390907"/>
                      <a:gd name="connsiteY7" fmla="*/ 399203 h 4408701"/>
                      <a:gd name="connsiteX8" fmla="*/ 3374054 w 3390907"/>
                      <a:gd name="connsiteY8" fmla="*/ 1154093 h 4408701"/>
                      <a:gd name="connsiteX9" fmla="*/ 1421429 w 3390907"/>
                      <a:gd name="connsiteY9" fmla="*/ 2834383 h 4408701"/>
                      <a:gd name="connsiteX10" fmla="*/ 1167205 w 3390907"/>
                      <a:gd name="connsiteY10" fmla="*/ 3818677 h 4408701"/>
                      <a:gd name="connsiteX11" fmla="*/ 742122 w 3390907"/>
                      <a:gd name="connsiteY11" fmla="*/ 4394578 h 4408701"/>
                      <a:gd name="connsiteX12" fmla="*/ 690955 w 3390907"/>
                      <a:gd name="connsiteY12" fmla="*/ 3732953 h 4408701"/>
                      <a:gd name="connsiteX13" fmla="*/ 1090737 w 3390907"/>
                      <a:gd name="connsiteY13" fmla="*/ 2049443 h 4408701"/>
                      <a:gd name="connsiteX0" fmla="*/ 1090737 w 3390907"/>
                      <a:gd name="connsiteY0" fmla="*/ 2049443 h 4408701"/>
                      <a:gd name="connsiteX1" fmla="*/ 1538681 w 3390907"/>
                      <a:gd name="connsiteY1" fmla="*/ 989754 h 4408701"/>
                      <a:gd name="connsiteX2" fmla="*/ 1595831 w 3390907"/>
                      <a:gd name="connsiteY2" fmla="*/ 2437554 h 4408701"/>
                      <a:gd name="connsiteX3" fmla="*/ 2776931 w 3390907"/>
                      <a:gd name="connsiteY3" fmla="*/ 1151679 h 4408701"/>
                      <a:gd name="connsiteX4" fmla="*/ 1014806 w 3390907"/>
                      <a:gd name="connsiteY4" fmla="*/ 627804 h 4408701"/>
                      <a:gd name="connsiteX5" fmla="*/ 710007 w 3390907"/>
                      <a:gd name="connsiteY5" fmla="*/ 2237529 h 4408701"/>
                      <a:gd name="connsiteX6" fmla="*/ 548082 w 3390907"/>
                      <a:gd name="connsiteY6" fmla="*/ 2532804 h 4408701"/>
                      <a:gd name="connsiteX7" fmla="*/ 586180 w 3390907"/>
                      <a:gd name="connsiteY7" fmla="*/ 399203 h 4408701"/>
                      <a:gd name="connsiteX8" fmla="*/ 3374054 w 3390907"/>
                      <a:gd name="connsiteY8" fmla="*/ 1154093 h 4408701"/>
                      <a:gd name="connsiteX9" fmla="*/ 1421429 w 3390907"/>
                      <a:gd name="connsiteY9" fmla="*/ 2834383 h 4408701"/>
                      <a:gd name="connsiteX10" fmla="*/ 1167205 w 3390907"/>
                      <a:gd name="connsiteY10" fmla="*/ 3818677 h 4408701"/>
                      <a:gd name="connsiteX11" fmla="*/ 742122 w 3390907"/>
                      <a:gd name="connsiteY11" fmla="*/ 4394578 h 4408701"/>
                      <a:gd name="connsiteX12" fmla="*/ 690955 w 3390907"/>
                      <a:gd name="connsiteY12" fmla="*/ 3732953 h 4408701"/>
                      <a:gd name="connsiteX13" fmla="*/ 1090737 w 3390907"/>
                      <a:gd name="connsiteY13" fmla="*/ 2049443 h 4408701"/>
                      <a:gd name="connsiteX0" fmla="*/ 1090737 w 3390907"/>
                      <a:gd name="connsiteY0" fmla="*/ 2049443 h 4408701"/>
                      <a:gd name="connsiteX1" fmla="*/ 1538681 w 3390907"/>
                      <a:gd name="connsiteY1" fmla="*/ 989754 h 4408701"/>
                      <a:gd name="connsiteX2" fmla="*/ 1595831 w 3390907"/>
                      <a:gd name="connsiteY2" fmla="*/ 2437554 h 4408701"/>
                      <a:gd name="connsiteX3" fmla="*/ 2776931 w 3390907"/>
                      <a:gd name="connsiteY3" fmla="*/ 1151679 h 4408701"/>
                      <a:gd name="connsiteX4" fmla="*/ 1014806 w 3390907"/>
                      <a:gd name="connsiteY4" fmla="*/ 627804 h 4408701"/>
                      <a:gd name="connsiteX5" fmla="*/ 710007 w 3390907"/>
                      <a:gd name="connsiteY5" fmla="*/ 2237529 h 4408701"/>
                      <a:gd name="connsiteX6" fmla="*/ 548082 w 3390907"/>
                      <a:gd name="connsiteY6" fmla="*/ 2532804 h 4408701"/>
                      <a:gd name="connsiteX7" fmla="*/ 586180 w 3390907"/>
                      <a:gd name="connsiteY7" fmla="*/ 399203 h 4408701"/>
                      <a:gd name="connsiteX8" fmla="*/ 3374054 w 3390907"/>
                      <a:gd name="connsiteY8" fmla="*/ 1154093 h 4408701"/>
                      <a:gd name="connsiteX9" fmla="*/ 1421429 w 3390907"/>
                      <a:gd name="connsiteY9" fmla="*/ 2834383 h 4408701"/>
                      <a:gd name="connsiteX10" fmla="*/ 1167205 w 3390907"/>
                      <a:gd name="connsiteY10" fmla="*/ 3818677 h 4408701"/>
                      <a:gd name="connsiteX11" fmla="*/ 742122 w 3390907"/>
                      <a:gd name="connsiteY11" fmla="*/ 4394578 h 4408701"/>
                      <a:gd name="connsiteX12" fmla="*/ 690955 w 3390907"/>
                      <a:gd name="connsiteY12" fmla="*/ 3732953 h 4408701"/>
                      <a:gd name="connsiteX13" fmla="*/ 1090737 w 3390907"/>
                      <a:gd name="connsiteY13" fmla="*/ 2049443 h 440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90907" h="4408701">
                        <a:moveTo>
                          <a:pt x="1090737" y="2049443"/>
                        </a:moveTo>
                        <a:cubicBezTo>
                          <a:pt x="914525" y="1719243"/>
                          <a:pt x="940149" y="952056"/>
                          <a:pt x="1538681" y="989754"/>
                        </a:cubicBezTo>
                        <a:cubicBezTo>
                          <a:pt x="2165788" y="1113177"/>
                          <a:pt x="1522806" y="2240704"/>
                          <a:pt x="1595831" y="2437554"/>
                        </a:cubicBezTo>
                        <a:cubicBezTo>
                          <a:pt x="1892738" y="3097552"/>
                          <a:pt x="2865831" y="2656629"/>
                          <a:pt x="2776931" y="1151679"/>
                        </a:cubicBezTo>
                        <a:cubicBezTo>
                          <a:pt x="2569013" y="484527"/>
                          <a:pt x="1646631" y="213467"/>
                          <a:pt x="1014806" y="627804"/>
                        </a:cubicBezTo>
                        <a:cubicBezTo>
                          <a:pt x="306826" y="1130639"/>
                          <a:pt x="505219" y="1924792"/>
                          <a:pt x="710007" y="2237529"/>
                        </a:cubicBezTo>
                        <a:cubicBezTo>
                          <a:pt x="754185" y="2326662"/>
                          <a:pt x="667145" y="2572492"/>
                          <a:pt x="548082" y="2532804"/>
                        </a:cubicBezTo>
                        <a:cubicBezTo>
                          <a:pt x="-171011" y="2338727"/>
                          <a:pt x="-207078" y="935376"/>
                          <a:pt x="586180" y="399203"/>
                        </a:cubicBezTo>
                        <a:cubicBezTo>
                          <a:pt x="2217146" y="-619167"/>
                          <a:pt x="3297568" y="562738"/>
                          <a:pt x="3374054" y="1154093"/>
                        </a:cubicBezTo>
                        <a:cubicBezTo>
                          <a:pt x="3577254" y="3007050"/>
                          <a:pt x="1884979" y="3585561"/>
                          <a:pt x="1421429" y="2834383"/>
                        </a:cubicBezTo>
                        <a:cubicBezTo>
                          <a:pt x="1352563" y="3181531"/>
                          <a:pt x="1293221" y="3500104"/>
                          <a:pt x="1167205" y="3818677"/>
                        </a:cubicBezTo>
                        <a:cubicBezTo>
                          <a:pt x="1071866" y="4043029"/>
                          <a:pt x="749831" y="4494076"/>
                          <a:pt x="742122" y="4394578"/>
                        </a:cubicBezTo>
                        <a:cubicBezTo>
                          <a:pt x="723246" y="4245572"/>
                          <a:pt x="708418" y="4063801"/>
                          <a:pt x="690955" y="3732953"/>
                        </a:cubicBezTo>
                        <a:cubicBezTo>
                          <a:pt x="740167" y="3344955"/>
                          <a:pt x="889616" y="2734841"/>
                          <a:pt x="1090737" y="2049443"/>
                        </a:cubicBezTo>
                        <a:close/>
                      </a:path>
                    </a:pathLst>
                  </a:cu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50" name="Freeform 349"/>
                  <p:cNvSpPr/>
                  <p:nvPr/>
                </p:nvSpPr>
                <p:spPr>
                  <a:xfrm>
                    <a:off x="2524389" y="1473643"/>
                    <a:ext cx="364936" cy="342022"/>
                  </a:xfrm>
                  <a:custGeom>
                    <a:avLst/>
                    <a:gdLst>
                      <a:gd name="connsiteX0" fmla="*/ 309562 w 4133850"/>
                      <a:gd name="connsiteY0" fmla="*/ 3385344 h 3874294"/>
                      <a:gd name="connsiteX1" fmla="*/ 309562 w 4133850"/>
                      <a:gd name="connsiteY1" fmla="*/ 3537744 h 3874294"/>
                      <a:gd name="connsiteX2" fmla="*/ 1566862 w 4133850"/>
                      <a:gd name="connsiteY2" fmla="*/ 3537744 h 3874294"/>
                      <a:gd name="connsiteX3" fmla="*/ 1566862 w 4133850"/>
                      <a:gd name="connsiteY3" fmla="*/ 3385344 h 3874294"/>
                      <a:gd name="connsiteX4" fmla="*/ 2679700 w 4133850"/>
                      <a:gd name="connsiteY4" fmla="*/ 3232944 h 3874294"/>
                      <a:gd name="connsiteX5" fmla="*/ 2466975 w 4133850"/>
                      <a:gd name="connsiteY5" fmla="*/ 3445669 h 3874294"/>
                      <a:gd name="connsiteX6" fmla="*/ 2679700 w 4133850"/>
                      <a:gd name="connsiteY6" fmla="*/ 3658394 h 3874294"/>
                      <a:gd name="connsiteX7" fmla="*/ 2892425 w 4133850"/>
                      <a:gd name="connsiteY7" fmla="*/ 3445669 h 3874294"/>
                      <a:gd name="connsiteX8" fmla="*/ 2679700 w 4133850"/>
                      <a:gd name="connsiteY8" fmla="*/ 3232944 h 3874294"/>
                      <a:gd name="connsiteX9" fmla="*/ 309562 w 4133850"/>
                      <a:gd name="connsiteY9" fmla="*/ 3107003 h 3874294"/>
                      <a:gd name="connsiteX10" fmla="*/ 309562 w 4133850"/>
                      <a:gd name="connsiteY10" fmla="*/ 3259403 h 3874294"/>
                      <a:gd name="connsiteX11" fmla="*/ 1566862 w 4133850"/>
                      <a:gd name="connsiteY11" fmla="*/ 3259403 h 3874294"/>
                      <a:gd name="connsiteX12" fmla="*/ 1566862 w 4133850"/>
                      <a:gd name="connsiteY12" fmla="*/ 3107003 h 3874294"/>
                      <a:gd name="connsiteX13" fmla="*/ 3416301 w 4133850"/>
                      <a:gd name="connsiteY13" fmla="*/ 3040856 h 3874294"/>
                      <a:gd name="connsiteX14" fmla="*/ 3630614 w 4133850"/>
                      <a:gd name="connsiteY14" fmla="*/ 3255169 h 3874294"/>
                      <a:gd name="connsiteX15" fmla="*/ 3416301 w 4133850"/>
                      <a:gd name="connsiteY15" fmla="*/ 3469482 h 3874294"/>
                      <a:gd name="connsiteX16" fmla="*/ 3201988 w 4133850"/>
                      <a:gd name="connsiteY16" fmla="*/ 3255169 h 3874294"/>
                      <a:gd name="connsiteX17" fmla="*/ 3416301 w 4133850"/>
                      <a:gd name="connsiteY17" fmla="*/ 3040856 h 3874294"/>
                      <a:gd name="connsiteX18" fmla="*/ 309562 w 4133850"/>
                      <a:gd name="connsiteY18" fmla="*/ 2828661 h 3874294"/>
                      <a:gd name="connsiteX19" fmla="*/ 309562 w 4133850"/>
                      <a:gd name="connsiteY19" fmla="*/ 2981061 h 3874294"/>
                      <a:gd name="connsiteX20" fmla="*/ 1566862 w 4133850"/>
                      <a:gd name="connsiteY20" fmla="*/ 2981061 h 3874294"/>
                      <a:gd name="connsiteX21" fmla="*/ 1566862 w 4133850"/>
                      <a:gd name="connsiteY21" fmla="*/ 2828661 h 3874294"/>
                      <a:gd name="connsiteX22" fmla="*/ 3416300 w 4133850"/>
                      <a:gd name="connsiteY22" fmla="*/ 2826544 h 3874294"/>
                      <a:gd name="connsiteX23" fmla="*/ 2987675 w 4133850"/>
                      <a:gd name="connsiteY23" fmla="*/ 3255169 h 3874294"/>
                      <a:gd name="connsiteX24" fmla="*/ 3416300 w 4133850"/>
                      <a:gd name="connsiteY24" fmla="*/ 3683794 h 3874294"/>
                      <a:gd name="connsiteX25" fmla="*/ 3844925 w 4133850"/>
                      <a:gd name="connsiteY25" fmla="*/ 3255169 h 3874294"/>
                      <a:gd name="connsiteX26" fmla="*/ 3416300 w 4133850"/>
                      <a:gd name="connsiteY26" fmla="*/ 2826544 h 3874294"/>
                      <a:gd name="connsiteX27" fmla="*/ 309562 w 4133850"/>
                      <a:gd name="connsiteY27" fmla="*/ 2550319 h 3874294"/>
                      <a:gd name="connsiteX28" fmla="*/ 309562 w 4133850"/>
                      <a:gd name="connsiteY28" fmla="*/ 2702719 h 3874294"/>
                      <a:gd name="connsiteX29" fmla="*/ 1566862 w 4133850"/>
                      <a:gd name="connsiteY29" fmla="*/ 2702719 h 3874294"/>
                      <a:gd name="connsiteX30" fmla="*/ 1566862 w 4133850"/>
                      <a:gd name="connsiteY30" fmla="*/ 2550319 h 3874294"/>
                      <a:gd name="connsiteX31" fmla="*/ 2673350 w 4133850"/>
                      <a:gd name="connsiteY31" fmla="*/ 2547144 h 3874294"/>
                      <a:gd name="connsiteX32" fmla="*/ 2460625 w 4133850"/>
                      <a:gd name="connsiteY32" fmla="*/ 2759869 h 3874294"/>
                      <a:gd name="connsiteX33" fmla="*/ 2673350 w 4133850"/>
                      <a:gd name="connsiteY33" fmla="*/ 2972594 h 3874294"/>
                      <a:gd name="connsiteX34" fmla="*/ 2886075 w 4133850"/>
                      <a:gd name="connsiteY34" fmla="*/ 2759869 h 3874294"/>
                      <a:gd name="connsiteX35" fmla="*/ 2673350 w 4133850"/>
                      <a:gd name="connsiteY35" fmla="*/ 2547144 h 3874294"/>
                      <a:gd name="connsiteX36" fmla="*/ 2666665 w 4133850"/>
                      <a:gd name="connsiteY36" fmla="*/ 1995486 h 3874294"/>
                      <a:gd name="connsiteX37" fmla="*/ 2711512 w 4133850"/>
                      <a:gd name="connsiteY37" fmla="*/ 2040333 h 3874294"/>
                      <a:gd name="connsiteX38" fmla="*/ 2711512 w 4133850"/>
                      <a:gd name="connsiteY38" fmla="*/ 2124375 h 3874294"/>
                      <a:gd name="connsiteX39" fmla="*/ 2666665 w 4133850"/>
                      <a:gd name="connsiteY39" fmla="*/ 2169222 h 3874294"/>
                      <a:gd name="connsiteX40" fmla="*/ 2621818 w 4133850"/>
                      <a:gd name="connsiteY40" fmla="*/ 2124375 h 3874294"/>
                      <a:gd name="connsiteX41" fmla="*/ 2621818 w 4133850"/>
                      <a:gd name="connsiteY41" fmla="*/ 2040333 h 3874294"/>
                      <a:gd name="connsiteX42" fmla="*/ 2666665 w 4133850"/>
                      <a:gd name="connsiteY42" fmla="*/ 1995486 h 3874294"/>
                      <a:gd name="connsiteX43" fmla="*/ 2194811 w 4133850"/>
                      <a:gd name="connsiteY43" fmla="*/ 1993107 h 3874294"/>
                      <a:gd name="connsiteX44" fmla="*/ 2239658 w 4133850"/>
                      <a:gd name="connsiteY44" fmla="*/ 2037954 h 3874294"/>
                      <a:gd name="connsiteX45" fmla="*/ 2239658 w 4133850"/>
                      <a:gd name="connsiteY45" fmla="*/ 2121996 h 3874294"/>
                      <a:gd name="connsiteX46" fmla="*/ 2194811 w 4133850"/>
                      <a:gd name="connsiteY46" fmla="*/ 2166843 h 3874294"/>
                      <a:gd name="connsiteX47" fmla="*/ 2149964 w 4133850"/>
                      <a:gd name="connsiteY47" fmla="*/ 2121996 h 3874294"/>
                      <a:gd name="connsiteX48" fmla="*/ 2149964 w 4133850"/>
                      <a:gd name="connsiteY48" fmla="*/ 2037954 h 3874294"/>
                      <a:gd name="connsiteX49" fmla="*/ 2194811 w 4133850"/>
                      <a:gd name="connsiteY49" fmla="*/ 1993107 h 3874294"/>
                      <a:gd name="connsiteX50" fmla="*/ 3138519 w 4133850"/>
                      <a:gd name="connsiteY50" fmla="*/ 1983581 h 3874294"/>
                      <a:gd name="connsiteX51" fmla="*/ 3183366 w 4133850"/>
                      <a:gd name="connsiteY51" fmla="*/ 2028428 h 3874294"/>
                      <a:gd name="connsiteX52" fmla="*/ 3183366 w 4133850"/>
                      <a:gd name="connsiteY52" fmla="*/ 2107803 h 3874294"/>
                      <a:gd name="connsiteX53" fmla="*/ 3138519 w 4133850"/>
                      <a:gd name="connsiteY53" fmla="*/ 2152650 h 3874294"/>
                      <a:gd name="connsiteX54" fmla="*/ 3093672 w 4133850"/>
                      <a:gd name="connsiteY54" fmla="*/ 2107803 h 3874294"/>
                      <a:gd name="connsiteX55" fmla="*/ 3093672 w 4133850"/>
                      <a:gd name="connsiteY55" fmla="*/ 2028428 h 3874294"/>
                      <a:gd name="connsiteX56" fmla="*/ 3138519 w 4133850"/>
                      <a:gd name="connsiteY56" fmla="*/ 1983581 h 3874294"/>
                      <a:gd name="connsiteX57" fmla="*/ 3610372 w 4133850"/>
                      <a:gd name="connsiteY57" fmla="*/ 1976437 h 3874294"/>
                      <a:gd name="connsiteX58" fmla="*/ 3655219 w 4133850"/>
                      <a:gd name="connsiteY58" fmla="*/ 2021284 h 3874294"/>
                      <a:gd name="connsiteX59" fmla="*/ 3655219 w 4133850"/>
                      <a:gd name="connsiteY59" fmla="*/ 2107803 h 3874294"/>
                      <a:gd name="connsiteX60" fmla="*/ 3610372 w 4133850"/>
                      <a:gd name="connsiteY60" fmla="*/ 2152650 h 3874294"/>
                      <a:gd name="connsiteX61" fmla="*/ 3565525 w 4133850"/>
                      <a:gd name="connsiteY61" fmla="*/ 2107803 h 3874294"/>
                      <a:gd name="connsiteX62" fmla="*/ 3565525 w 4133850"/>
                      <a:gd name="connsiteY62" fmla="*/ 2021284 h 3874294"/>
                      <a:gd name="connsiteX63" fmla="*/ 3610372 w 4133850"/>
                      <a:gd name="connsiteY63" fmla="*/ 1976437 h 3874294"/>
                      <a:gd name="connsiteX64" fmla="*/ 1722957 w 4133850"/>
                      <a:gd name="connsiteY64" fmla="*/ 1976437 h 3874294"/>
                      <a:gd name="connsiteX65" fmla="*/ 1767804 w 4133850"/>
                      <a:gd name="connsiteY65" fmla="*/ 2021284 h 3874294"/>
                      <a:gd name="connsiteX66" fmla="*/ 1767804 w 4133850"/>
                      <a:gd name="connsiteY66" fmla="*/ 2107803 h 3874294"/>
                      <a:gd name="connsiteX67" fmla="*/ 1722957 w 4133850"/>
                      <a:gd name="connsiteY67" fmla="*/ 2152650 h 3874294"/>
                      <a:gd name="connsiteX68" fmla="*/ 1678110 w 4133850"/>
                      <a:gd name="connsiteY68" fmla="*/ 2107803 h 3874294"/>
                      <a:gd name="connsiteX69" fmla="*/ 1678110 w 4133850"/>
                      <a:gd name="connsiteY69" fmla="*/ 2021284 h 3874294"/>
                      <a:gd name="connsiteX70" fmla="*/ 1722957 w 4133850"/>
                      <a:gd name="connsiteY70" fmla="*/ 1976437 h 3874294"/>
                      <a:gd name="connsiteX71" fmla="*/ 1263882 w 4133850"/>
                      <a:gd name="connsiteY71" fmla="*/ 1973310 h 3874294"/>
                      <a:gd name="connsiteX72" fmla="*/ 1309602 w 4133850"/>
                      <a:gd name="connsiteY72" fmla="*/ 2019030 h 3874294"/>
                      <a:gd name="connsiteX73" fmla="*/ 1309602 w 4133850"/>
                      <a:gd name="connsiteY73" fmla="*/ 2101326 h 3874294"/>
                      <a:gd name="connsiteX74" fmla="*/ 1263882 w 4133850"/>
                      <a:gd name="connsiteY74" fmla="*/ 2147046 h 3874294"/>
                      <a:gd name="connsiteX75" fmla="*/ 1218162 w 4133850"/>
                      <a:gd name="connsiteY75" fmla="*/ 2101326 h 3874294"/>
                      <a:gd name="connsiteX76" fmla="*/ 1218162 w 4133850"/>
                      <a:gd name="connsiteY76" fmla="*/ 2019030 h 3874294"/>
                      <a:gd name="connsiteX77" fmla="*/ 1263882 w 4133850"/>
                      <a:gd name="connsiteY77" fmla="*/ 1973310 h 3874294"/>
                      <a:gd name="connsiteX78" fmla="*/ 779249 w 4133850"/>
                      <a:gd name="connsiteY78" fmla="*/ 1972072 h 3874294"/>
                      <a:gd name="connsiteX79" fmla="*/ 824096 w 4133850"/>
                      <a:gd name="connsiteY79" fmla="*/ 2016919 h 3874294"/>
                      <a:gd name="connsiteX80" fmla="*/ 824096 w 4133850"/>
                      <a:gd name="connsiteY80" fmla="*/ 2103438 h 3874294"/>
                      <a:gd name="connsiteX81" fmla="*/ 779249 w 4133850"/>
                      <a:gd name="connsiteY81" fmla="*/ 2148285 h 3874294"/>
                      <a:gd name="connsiteX82" fmla="*/ 734402 w 4133850"/>
                      <a:gd name="connsiteY82" fmla="*/ 2103438 h 3874294"/>
                      <a:gd name="connsiteX83" fmla="*/ 734402 w 4133850"/>
                      <a:gd name="connsiteY83" fmla="*/ 2016919 h 3874294"/>
                      <a:gd name="connsiteX84" fmla="*/ 779249 w 4133850"/>
                      <a:gd name="connsiteY84" fmla="*/ 1972072 h 3874294"/>
                      <a:gd name="connsiteX85" fmla="*/ 3374446 w 4133850"/>
                      <a:gd name="connsiteY85" fmla="*/ 1810545 h 3874294"/>
                      <a:gd name="connsiteX86" fmla="*/ 3419293 w 4133850"/>
                      <a:gd name="connsiteY86" fmla="*/ 1855392 h 3874294"/>
                      <a:gd name="connsiteX87" fmla="*/ 3419293 w 4133850"/>
                      <a:gd name="connsiteY87" fmla="*/ 2107804 h 3874294"/>
                      <a:gd name="connsiteX88" fmla="*/ 3374446 w 4133850"/>
                      <a:gd name="connsiteY88" fmla="*/ 2152651 h 3874294"/>
                      <a:gd name="connsiteX89" fmla="*/ 3329599 w 4133850"/>
                      <a:gd name="connsiteY89" fmla="*/ 2107804 h 3874294"/>
                      <a:gd name="connsiteX90" fmla="*/ 3329599 w 4133850"/>
                      <a:gd name="connsiteY90" fmla="*/ 1855392 h 3874294"/>
                      <a:gd name="connsiteX91" fmla="*/ 3374446 w 4133850"/>
                      <a:gd name="connsiteY91" fmla="*/ 1810545 h 3874294"/>
                      <a:gd name="connsiteX92" fmla="*/ 2902592 w 4133850"/>
                      <a:gd name="connsiteY92" fmla="*/ 1810545 h 3874294"/>
                      <a:gd name="connsiteX93" fmla="*/ 2947439 w 4133850"/>
                      <a:gd name="connsiteY93" fmla="*/ 1855392 h 3874294"/>
                      <a:gd name="connsiteX94" fmla="*/ 2947439 w 4133850"/>
                      <a:gd name="connsiteY94" fmla="*/ 2107804 h 3874294"/>
                      <a:gd name="connsiteX95" fmla="*/ 2902592 w 4133850"/>
                      <a:gd name="connsiteY95" fmla="*/ 2152651 h 3874294"/>
                      <a:gd name="connsiteX96" fmla="*/ 2857745 w 4133850"/>
                      <a:gd name="connsiteY96" fmla="*/ 2107804 h 3874294"/>
                      <a:gd name="connsiteX97" fmla="*/ 2857745 w 4133850"/>
                      <a:gd name="connsiteY97" fmla="*/ 1855392 h 3874294"/>
                      <a:gd name="connsiteX98" fmla="*/ 2902592 w 4133850"/>
                      <a:gd name="connsiteY98" fmla="*/ 1810545 h 3874294"/>
                      <a:gd name="connsiteX99" fmla="*/ 2430738 w 4133850"/>
                      <a:gd name="connsiteY99" fmla="*/ 1810545 h 3874294"/>
                      <a:gd name="connsiteX100" fmla="*/ 2475585 w 4133850"/>
                      <a:gd name="connsiteY100" fmla="*/ 1855392 h 3874294"/>
                      <a:gd name="connsiteX101" fmla="*/ 2475585 w 4133850"/>
                      <a:gd name="connsiteY101" fmla="*/ 2107804 h 3874294"/>
                      <a:gd name="connsiteX102" fmla="*/ 2430738 w 4133850"/>
                      <a:gd name="connsiteY102" fmla="*/ 2152651 h 3874294"/>
                      <a:gd name="connsiteX103" fmla="*/ 2385891 w 4133850"/>
                      <a:gd name="connsiteY103" fmla="*/ 2107804 h 3874294"/>
                      <a:gd name="connsiteX104" fmla="*/ 2385891 w 4133850"/>
                      <a:gd name="connsiteY104" fmla="*/ 1855392 h 3874294"/>
                      <a:gd name="connsiteX105" fmla="*/ 2430738 w 4133850"/>
                      <a:gd name="connsiteY105" fmla="*/ 1810545 h 3874294"/>
                      <a:gd name="connsiteX106" fmla="*/ 1958884 w 4133850"/>
                      <a:gd name="connsiteY106" fmla="*/ 1810545 h 3874294"/>
                      <a:gd name="connsiteX107" fmla="*/ 2003731 w 4133850"/>
                      <a:gd name="connsiteY107" fmla="*/ 1855392 h 3874294"/>
                      <a:gd name="connsiteX108" fmla="*/ 2003731 w 4133850"/>
                      <a:gd name="connsiteY108" fmla="*/ 2107804 h 3874294"/>
                      <a:gd name="connsiteX109" fmla="*/ 1958884 w 4133850"/>
                      <a:gd name="connsiteY109" fmla="*/ 2152651 h 3874294"/>
                      <a:gd name="connsiteX110" fmla="*/ 1914037 w 4133850"/>
                      <a:gd name="connsiteY110" fmla="*/ 2107804 h 3874294"/>
                      <a:gd name="connsiteX111" fmla="*/ 1914037 w 4133850"/>
                      <a:gd name="connsiteY111" fmla="*/ 1855392 h 3874294"/>
                      <a:gd name="connsiteX112" fmla="*/ 1958884 w 4133850"/>
                      <a:gd name="connsiteY112" fmla="*/ 1810545 h 3874294"/>
                      <a:gd name="connsiteX113" fmla="*/ 1487030 w 4133850"/>
                      <a:gd name="connsiteY113" fmla="*/ 1810545 h 3874294"/>
                      <a:gd name="connsiteX114" fmla="*/ 1531877 w 4133850"/>
                      <a:gd name="connsiteY114" fmla="*/ 1855392 h 3874294"/>
                      <a:gd name="connsiteX115" fmla="*/ 1531877 w 4133850"/>
                      <a:gd name="connsiteY115" fmla="*/ 2107804 h 3874294"/>
                      <a:gd name="connsiteX116" fmla="*/ 1487030 w 4133850"/>
                      <a:gd name="connsiteY116" fmla="*/ 2152651 h 3874294"/>
                      <a:gd name="connsiteX117" fmla="*/ 1442183 w 4133850"/>
                      <a:gd name="connsiteY117" fmla="*/ 2107804 h 3874294"/>
                      <a:gd name="connsiteX118" fmla="*/ 1442183 w 4133850"/>
                      <a:gd name="connsiteY118" fmla="*/ 1855392 h 3874294"/>
                      <a:gd name="connsiteX119" fmla="*/ 1487030 w 4133850"/>
                      <a:gd name="connsiteY119" fmla="*/ 1810545 h 3874294"/>
                      <a:gd name="connsiteX120" fmla="*/ 1015176 w 4133850"/>
                      <a:gd name="connsiteY120" fmla="*/ 1810545 h 3874294"/>
                      <a:gd name="connsiteX121" fmla="*/ 1060023 w 4133850"/>
                      <a:gd name="connsiteY121" fmla="*/ 1855392 h 3874294"/>
                      <a:gd name="connsiteX122" fmla="*/ 1060023 w 4133850"/>
                      <a:gd name="connsiteY122" fmla="*/ 2107804 h 3874294"/>
                      <a:gd name="connsiteX123" fmla="*/ 1015176 w 4133850"/>
                      <a:gd name="connsiteY123" fmla="*/ 2152651 h 3874294"/>
                      <a:gd name="connsiteX124" fmla="*/ 970329 w 4133850"/>
                      <a:gd name="connsiteY124" fmla="*/ 2107804 h 3874294"/>
                      <a:gd name="connsiteX125" fmla="*/ 970329 w 4133850"/>
                      <a:gd name="connsiteY125" fmla="*/ 1855392 h 3874294"/>
                      <a:gd name="connsiteX126" fmla="*/ 1015176 w 4133850"/>
                      <a:gd name="connsiteY126" fmla="*/ 1810545 h 3874294"/>
                      <a:gd name="connsiteX127" fmla="*/ 543322 w 4133850"/>
                      <a:gd name="connsiteY127" fmla="*/ 1810545 h 3874294"/>
                      <a:gd name="connsiteX128" fmla="*/ 588169 w 4133850"/>
                      <a:gd name="connsiteY128" fmla="*/ 1855392 h 3874294"/>
                      <a:gd name="connsiteX129" fmla="*/ 588169 w 4133850"/>
                      <a:gd name="connsiteY129" fmla="*/ 2107804 h 3874294"/>
                      <a:gd name="connsiteX130" fmla="*/ 543322 w 4133850"/>
                      <a:gd name="connsiteY130" fmla="*/ 2152651 h 3874294"/>
                      <a:gd name="connsiteX131" fmla="*/ 498475 w 4133850"/>
                      <a:gd name="connsiteY131" fmla="*/ 2107804 h 3874294"/>
                      <a:gd name="connsiteX132" fmla="*/ 498475 w 4133850"/>
                      <a:gd name="connsiteY132" fmla="*/ 1855392 h 3874294"/>
                      <a:gd name="connsiteX133" fmla="*/ 543322 w 4133850"/>
                      <a:gd name="connsiteY133" fmla="*/ 1810545 h 3874294"/>
                      <a:gd name="connsiteX134" fmla="*/ 361950 w 4133850"/>
                      <a:gd name="connsiteY134" fmla="*/ 1683544 h 3874294"/>
                      <a:gd name="connsiteX135" fmla="*/ 361950 w 4133850"/>
                      <a:gd name="connsiteY135" fmla="*/ 2223294 h 3874294"/>
                      <a:gd name="connsiteX136" fmla="*/ 3771900 w 4133850"/>
                      <a:gd name="connsiteY136" fmla="*/ 2223294 h 3874294"/>
                      <a:gd name="connsiteX137" fmla="*/ 3771900 w 4133850"/>
                      <a:gd name="connsiteY137" fmla="*/ 1683544 h 3874294"/>
                      <a:gd name="connsiteX138" fmla="*/ 2938462 w 4133850"/>
                      <a:gd name="connsiteY138" fmla="*/ 0 h 3874294"/>
                      <a:gd name="connsiteX139" fmla="*/ 3080385 w 4133850"/>
                      <a:gd name="connsiteY139" fmla="*/ 141923 h 3874294"/>
                      <a:gd name="connsiteX140" fmla="*/ 2938462 w 4133850"/>
                      <a:gd name="connsiteY140" fmla="*/ 283846 h 3874294"/>
                      <a:gd name="connsiteX141" fmla="*/ 2886906 w 4133850"/>
                      <a:gd name="connsiteY141" fmla="*/ 273437 h 3874294"/>
                      <a:gd name="connsiteX142" fmla="*/ 649380 w 4133850"/>
                      <a:gd name="connsiteY142" fmla="*/ 1284817 h 3874294"/>
                      <a:gd name="connsiteX143" fmla="*/ 649380 w 4133850"/>
                      <a:gd name="connsiteY143" fmla="*/ 1350169 h 3874294"/>
                      <a:gd name="connsiteX144" fmla="*/ 3932223 w 4133850"/>
                      <a:gd name="connsiteY144" fmla="*/ 1350169 h 3874294"/>
                      <a:gd name="connsiteX145" fmla="*/ 4133850 w 4133850"/>
                      <a:gd name="connsiteY145" fmla="*/ 1551796 h 3874294"/>
                      <a:gd name="connsiteX146" fmla="*/ 4133850 w 4133850"/>
                      <a:gd name="connsiteY146" fmla="*/ 3672667 h 3874294"/>
                      <a:gd name="connsiteX147" fmla="*/ 3932223 w 4133850"/>
                      <a:gd name="connsiteY147" fmla="*/ 3874294 h 3874294"/>
                      <a:gd name="connsiteX148" fmla="*/ 201627 w 4133850"/>
                      <a:gd name="connsiteY148" fmla="*/ 3874294 h 3874294"/>
                      <a:gd name="connsiteX149" fmla="*/ 0 w 4133850"/>
                      <a:gd name="connsiteY149" fmla="*/ 3672667 h 3874294"/>
                      <a:gd name="connsiteX150" fmla="*/ 0 w 4133850"/>
                      <a:gd name="connsiteY150" fmla="*/ 1551796 h 3874294"/>
                      <a:gd name="connsiteX151" fmla="*/ 201627 w 4133850"/>
                      <a:gd name="connsiteY151" fmla="*/ 1350169 h 3874294"/>
                      <a:gd name="connsiteX152" fmla="*/ 286309 w 4133850"/>
                      <a:gd name="connsiteY152" fmla="*/ 1350169 h 3874294"/>
                      <a:gd name="connsiteX153" fmla="*/ 286309 w 4133850"/>
                      <a:gd name="connsiteY153" fmla="*/ 1207294 h 3874294"/>
                      <a:gd name="connsiteX154" fmla="*/ 379885 w 4133850"/>
                      <a:gd name="connsiteY154" fmla="*/ 1207294 h 3874294"/>
                      <a:gd name="connsiteX155" fmla="*/ 2802532 w 4133850"/>
                      <a:gd name="connsiteY155" fmla="*/ 112238 h 3874294"/>
                      <a:gd name="connsiteX156" fmla="*/ 2807692 w 4133850"/>
                      <a:gd name="connsiteY156" fmla="*/ 86680 h 3874294"/>
                      <a:gd name="connsiteX157" fmla="*/ 2938462 w 4133850"/>
                      <a:gd name="connsiteY157" fmla="*/ 0 h 3874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4133850" h="3874294">
                        <a:moveTo>
                          <a:pt x="309562" y="3385344"/>
                        </a:moveTo>
                        <a:lnTo>
                          <a:pt x="309562" y="3537744"/>
                        </a:lnTo>
                        <a:lnTo>
                          <a:pt x="1566862" y="3537744"/>
                        </a:lnTo>
                        <a:lnTo>
                          <a:pt x="1566862" y="3385344"/>
                        </a:lnTo>
                        <a:close/>
                        <a:moveTo>
                          <a:pt x="2679700" y="3232944"/>
                        </a:moveTo>
                        <a:cubicBezTo>
                          <a:pt x="2562215" y="3232944"/>
                          <a:pt x="2466975" y="3328184"/>
                          <a:pt x="2466975" y="3445669"/>
                        </a:cubicBezTo>
                        <a:cubicBezTo>
                          <a:pt x="2466975" y="3563154"/>
                          <a:pt x="2562215" y="3658394"/>
                          <a:pt x="2679700" y="3658394"/>
                        </a:cubicBezTo>
                        <a:cubicBezTo>
                          <a:pt x="2797185" y="3658394"/>
                          <a:pt x="2892425" y="3563154"/>
                          <a:pt x="2892425" y="3445669"/>
                        </a:cubicBezTo>
                        <a:cubicBezTo>
                          <a:pt x="2892425" y="3328184"/>
                          <a:pt x="2797185" y="3232944"/>
                          <a:pt x="2679700" y="3232944"/>
                        </a:cubicBezTo>
                        <a:close/>
                        <a:moveTo>
                          <a:pt x="309562" y="3107003"/>
                        </a:moveTo>
                        <a:lnTo>
                          <a:pt x="309562" y="3259403"/>
                        </a:lnTo>
                        <a:lnTo>
                          <a:pt x="1566862" y="3259403"/>
                        </a:lnTo>
                        <a:lnTo>
                          <a:pt x="1566862" y="3107003"/>
                        </a:lnTo>
                        <a:close/>
                        <a:moveTo>
                          <a:pt x="3416301" y="3040856"/>
                        </a:moveTo>
                        <a:cubicBezTo>
                          <a:pt x="3534663" y="3040856"/>
                          <a:pt x="3630614" y="3136807"/>
                          <a:pt x="3630614" y="3255169"/>
                        </a:cubicBezTo>
                        <a:cubicBezTo>
                          <a:pt x="3630614" y="3373531"/>
                          <a:pt x="3534663" y="3469482"/>
                          <a:pt x="3416301" y="3469482"/>
                        </a:cubicBezTo>
                        <a:cubicBezTo>
                          <a:pt x="3297939" y="3469482"/>
                          <a:pt x="3201988" y="3373531"/>
                          <a:pt x="3201988" y="3255169"/>
                        </a:cubicBezTo>
                        <a:cubicBezTo>
                          <a:pt x="3201988" y="3136807"/>
                          <a:pt x="3297939" y="3040856"/>
                          <a:pt x="3416301" y="3040856"/>
                        </a:cubicBezTo>
                        <a:close/>
                        <a:moveTo>
                          <a:pt x="309562" y="2828661"/>
                        </a:moveTo>
                        <a:lnTo>
                          <a:pt x="309562" y="2981061"/>
                        </a:lnTo>
                        <a:lnTo>
                          <a:pt x="1566862" y="2981061"/>
                        </a:lnTo>
                        <a:lnTo>
                          <a:pt x="1566862" y="2828661"/>
                        </a:lnTo>
                        <a:close/>
                        <a:moveTo>
                          <a:pt x="3416300" y="2826544"/>
                        </a:moveTo>
                        <a:cubicBezTo>
                          <a:pt x="3179577" y="2826544"/>
                          <a:pt x="2987675" y="3018446"/>
                          <a:pt x="2987675" y="3255169"/>
                        </a:cubicBezTo>
                        <a:cubicBezTo>
                          <a:pt x="2987675" y="3491892"/>
                          <a:pt x="3179577" y="3683794"/>
                          <a:pt x="3416300" y="3683794"/>
                        </a:cubicBezTo>
                        <a:cubicBezTo>
                          <a:pt x="3653023" y="3683794"/>
                          <a:pt x="3844925" y="3491892"/>
                          <a:pt x="3844925" y="3255169"/>
                        </a:cubicBezTo>
                        <a:cubicBezTo>
                          <a:pt x="3844925" y="3018446"/>
                          <a:pt x="3653023" y="2826544"/>
                          <a:pt x="3416300" y="2826544"/>
                        </a:cubicBezTo>
                        <a:close/>
                        <a:moveTo>
                          <a:pt x="309562" y="2550319"/>
                        </a:moveTo>
                        <a:lnTo>
                          <a:pt x="309562" y="2702719"/>
                        </a:lnTo>
                        <a:lnTo>
                          <a:pt x="1566862" y="2702719"/>
                        </a:lnTo>
                        <a:lnTo>
                          <a:pt x="1566862" y="2550319"/>
                        </a:lnTo>
                        <a:close/>
                        <a:moveTo>
                          <a:pt x="2673350" y="2547144"/>
                        </a:moveTo>
                        <a:cubicBezTo>
                          <a:pt x="2555865" y="2547144"/>
                          <a:pt x="2460625" y="2642384"/>
                          <a:pt x="2460625" y="2759869"/>
                        </a:cubicBezTo>
                        <a:cubicBezTo>
                          <a:pt x="2460625" y="2877354"/>
                          <a:pt x="2555865" y="2972594"/>
                          <a:pt x="2673350" y="2972594"/>
                        </a:cubicBezTo>
                        <a:cubicBezTo>
                          <a:pt x="2790835" y="2972594"/>
                          <a:pt x="2886075" y="2877354"/>
                          <a:pt x="2886075" y="2759869"/>
                        </a:cubicBezTo>
                        <a:cubicBezTo>
                          <a:pt x="2886075" y="2642384"/>
                          <a:pt x="2790835" y="2547144"/>
                          <a:pt x="2673350" y="2547144"/>
                        </a:cubicBezTo>
                        <a:close/>
                        <a:moveTo>
                          <a:pt x="2666665" y="1995486"/>
                        </a:moveTo>
                        <a:cubicBezTo>
                          <a:pt x="2691433" y="1995486"/>
                          <a:pt x="2711512" y="2015565"/>
                          <a:pt x="2711512" y="2040333"/>
                        </a:cubicBezTo>
                        <a:lnTo>
                          <a:pt x="2711512" y="2124375"/>
                        </a:lnTo>
                        <a:cubicBezTo>
                          <a:pt x="2711512" y="2149143"/>
                          <a:pt x="2691433" y="2169222"/>
                          <a:pt x="2666665" y="2169222"/>
                        </a:cubicBezTo>
                        <a:cubicBezTo>
                          <a:pt x="2641897" y="2169222"/>
                          <a:pt x="2621818" y="2149143"/>
                          <a:pt x="2621818" y="2124375"/>
                        </a:cubicBezTo>
                        <a:lnTo>
                          <a:pt x="2621818" y="2040333"/>
                        </a:lnTo>
                        <a:cubicBezTo>
                          <a:pt x="2621818" y="2015565"/>
                          <a:pt x="2641897" y="1995486"/>
                          <a:pt x="2666665" y="1995486"/>
                        </a:cubicBezTo>
                        <a:close/>
                        <a:moveTo>
                          <a:pt x="2194811" y="1993107"/>
                        </a:moveTo>
                        <a:cubicBezTo>
                          <a:pt x="2219579" y="1993107"/>
                          <a:pt x="2239658" y="2013186"/>
                          <a:pt x="2239658" y="2037954"/>
                        </a:cubicBezTo>
                        <a:lnTo>
                          <a:pt x="2239658" y="2121996"/>
                        </a:lnTo>
                        <a:cubicBezTo>
                          <a:pt x="2239658" y="2146764"/>
                          <a:pt x="2219579" y="2166843"/>
                          <a:pt x="2194811" y="2166843"/>
                        </a:cubicBezTo>
                        <a:cubicBezTo>
                          <a:pt x="2170043" y="2166843"/>
                          <a:pt x="2149964" y="2146764"/>
                          <a:pt x="2149964" y="2121996"/>
                        </a:cubicBezTo>
                        <a:lnTo>
                          <a:pt x="2149964" y="2037954"/>
                        </a:lnTo>
                        <a:cubicBezTo>
                          <a:pt x="2149964" y="2013186"/>
                          <a:pt x="2170043" y="1993107"/>
                          <a:pt x="2194811" y="1993107"/>
                        </a:cubicBezTo>
                        <a:close/>
                        <a:moveTo>
                          <a:pt x="3138519" y="1983581"/>
                        </a:moveTo>
                        <a:cubicBezTo>
                          <a:pt x="3163287" y="1983581"/>
                          <a:pt x="3183366" y="2003660"/>
                          <a:pt x="3183366" y="2028428"/>
                        </a:cubicBezTo>
                        <a:lnTo>
                          <a:pt x="3183366" y="2107803"/>
                        </a:lnTo>
                        <a:cubicBezTo>
                          <a:pt x="3183366" y="2132571"/>
                          <a:pt x="3163287" y="2152650"/>
                          <a:pt x="3138519" y="2152650"/>
                        </a:cubicBezTo>
                        <a:cubicBezTo>
                          <a:pt x="3113751" y="2152650"/>
                          <a:pt x="3093672" y="2132571"/>
                          <a:pt x="3093672" y="2107803"/>
                        </a:cubicBezTo>
                        <a:lnTo>
                          <a:pt x="3093672" y="2028428"/>
                        </a:lnTo>
                        <a:cubicBezTo>
                          <a:pt x="3093672" y="2003660"/>
                          <a:pt x="3113751" y="1983581"/>
                          <a:pt x="3138519" y="1983581"/>
                        </a:cubicBezTo>
                        <a:close/>
                        <a:moveTo>
                          <a:pt x="3610372" y="1976437"/>
                        </a:moveTo>
                        <a:cubicBezTo>
                          <a:pt x="3635140" y="1976437"/>
                          <a:pt x="3655219" y="1996516"/>
                          <a:pt x="3655219" y="2021284"/>
                        </a:cubicBezTo>
                        <a:lnTo>
                          <a:pt x="3655219" y="2107803"/>
                        </a:lnTo>
                        <a:cubicBezTo>
                          <a:pt x="3655219" y="2132571"/>
                          <a:pt x="3635140" y="2152650"/>
                          <a:pt x="3610372" y="2152650"/>
                        </a:cubicBezTo>
                        <a:cubicBezTo>
                          <a:pt x="3585604" y="2152650"/>
                          <a:pt x="3565525" y="2132571"/>
                          <a:pt x="3565525" y="2107803"/>
                        </a:cubicBezTo>
                        <a:lnTo>
                          <a:pt x="3565525" y="2021284"/>
                        </a:lnTo>
                        <a:cubicBezTo>
                          <a:pt x="3565525" y="1996516"/>
                          <a:pt x="3585604" y="1976437"/>
                          <a:pt x="3610372" y="1976437"/>
                        </a:cubicBezTo>
                        <a:close/>
                        <a:moveTo>
                          <a:pt x="1722957" y="1976437"/>
                        </a:moveTo>
                        <a:cubicBezTo>
                          <a:pt x="1747725" y="1976437"/>
                          <a:pt x="1767804" y="1996516"/>
                          <a:pt x="1767804" y="2021284"/>
                        </a:cubicBezTo>
                        <a:lnTo>
                          <a:pt x="1767804" y="2107803"/>
                        </a:lnTo>
                        <a:cubicBezTo>
                          <a:pt x="1767804" y="2132571"/>
                          <a:pt x="1747725" y="2152650"/>
                          <a:pt x="1722957" y="2152650"/>
                        </a:cubicBezTo>
                        <a:cubicBezTo>
                          <a:pt x="1698189" y="2152650"/>
                          <a:pt x="1678110" y="2132571"/>
                          <a:pt x="1678110" y="2107803"/>
                        </a:cubicBezTo>
                        <a:lnTo>
                          <a:pt x="1678110" y="2021284"/>
                        </a:lnTo>
                        <a:cubicBezTo>
                          <a:pt x="1678110" y="1996516"/>
                          <a:pt x="1698189" y="1976437"/>
                          <a:pt x="1722957" y="1976437"/>
                        </a:cubicBezTo>
                        <a:close/>
                        <a:moveTo>
                          <a:pt x="1263882" y="1973310"/>
                        </a:moveTo>
                        <a:cubicBezTo>
                          <a:pt x="1289132" y="1973310"/>
                          <a:pt x="1309602" y="1993780"/>
                          <a:pt x="1309602" y="2019030"/>
                        </a:cubicBezTo>
                        <a:lnTo>
                          <a:pt x="1309602" y="2101326"/>
                        </a:lnTo>
                        <a:cubicBezTo>
                          <a:pt x="1309602" y="2126576"/>
                          <a:pt x="1289132" y="2147046"/>
                          <a:pt x="1263882" y="2147046"/>
                        </a:cubicBezTo>
                        <a:cubicBezTo>
                          <a:pt x="1238632" y="2147046"/>
                          <a:pt x="1218162" y="2126576"/>
                          <a:pt x="1218162" y="2101326"/>
                        </a:cubicBezTo>
                        <a:lnTo>
                          <a:pt x="1218162" y="2019030"/>
                        </a:lnTo>
                        <a:cubicBezTo>
                          <a:pt x="1218162" y="1993780"/>
                          <a:pt x="1238632" y="1973310"/>
                          <a:pt x="1263882" y="1973310"/>
                        </a:cubicBezTo>
                        <a:close/>
                        <a:moveTo>
                          <a:pt x="779249" y="1972072"/>
                        </a:moveTo>
                        <a:cubicBezTo>
                          <a:pt x="804017" y="1972072"/>
                          <a:pt x="824096" y="1992151"/>
                          <a:pt x="824096" y="2016919"/>
                        </a:cubicBezTo>
                        <a:lnTo>
                          <a:pt x="824096" y="2103438"/>
                        </a:lnTo>
                        <a:cubicBezTo>
                          <a:pt x="824096" y="2128206"/>
                          <a:pt x="804017" y="2148285"/>
                          <a:pt x="779249" y="2148285"/>
                        </a:cubicBezTo>
                        <a:cubicBezTo>
                          <a:pt x="754481" y="2148285"/>
                          <a:pt x="734402" y="2128206"/>
                          <a:pt x="734402" y="2103438"/>
                        </a:cubicBezTo>
                        <a:lnTo>
                          <a:pt x="734402" y="2016919"/>
                        </a:lnTo>
                        <a:cubicBezTo>
                          <a:pt x="734402" y="1992151"/>
                          <a:pt x="754481" y="1972072"/>
                          <a:pt x="779249" y="1972072"/>
                        </a:cubicBezTo>
                        <a:close/>
                        <a:moveTo>
                          <a:pt x="3374446" y="1810545"/>
                        </a:moveTo>
                        <a:cubicBezTo>
                          <a:pt x="3399214" y="1810545"/>
                          <a:pt x="3419293" y="1830624"/>
                          <a:pt x="3419293" y="1855392"/>
                        </a:cubicBezTo>
                        <a:lnTo>
                          <a:pt x="3419293" y="2107804"/>
                        </a:lnTo>
                        <a:cubicBezTo>
                          <a:pt x="3419293" y="2132572"/>
                          <a:pt x="3399214" y="2152651"/>
                          <a:pt x="3374446" y="2152651"/>
                        </a:cubicBezTo>
                        <a:cubicBezTo>
                          <a:pt x="3349678" y="2152651"/>
                          <a:pt x="3329599" y="2132572"/>
                          <a:pt x="3329599" y="2107804"/>
                        </a:cubicBezTo>
                        <a:lnTo>
                          <a:pt x="3329599" y="1855392"/>
                        </a:lnTo>
                        <a:cubicBezTo>
                          <a:pt x="3329599" y="1830624"/>
                          <a:pt x="3349678" y="1810545"/>
                          <a:pt x="3374446" y="1810545"/>
                        </a:cubicBezTo>
                        <a:close/>
                        <a:moveTo>
                          <a:pt x="2902592" y="1810545"/>
                        </a:moveTo>
                        <a:cubicBezTo>
                          <a:pt x="2927360" y="1810545"/>
                          <a:pt x="2947439" y="1830624"/>
                          <a:pt x="2947439" y="1855392"/>
                        </a:cubicBezTo>
                        <a:lnTo>
                          <a:pt x="2947439" y="2107804"/>
                        </a:lnTo>
                        <a:cubicBezTo>
                          <a:pt x="2947439" y="2132572"/>
                          <a:pt x="2927360" y="2152651"/>
                          <a:pt x="2902592" y="2152651"/>
                        </a:cubicBezTo>
                        <a:cubicBezTo>
                          <a:pt x="2877824" y="2152651"/>
                          <a:pt x="2857745" y="2132572"/>
                          <a:pt x="2857745" y="2107804"/>
                        </a:cubicBezTo>
                        <a:lnTo>
                          <a:pt x="2857745" y="1855392"/>
                        </a:lnTo>
                        <a:cubicBezTo>
                          <a:pt x="2857745" y="1830624"/>
                          <a:pt x="2877824" y="1810545"/>
                          <a:pt x="2902592" y="1810545"/>
                        </a:cubicBezTo>
                        <a:close/>
                        <a:moveTo>
                          <a:pt x="2430738" y="1810545"/>
                        </a:moveTo>
                        <a:cubicBezTo>
                          <a:pt x="2455506" y="1810545"/>
                          <a:pt x="2475585" y="1830624"/>
                          <a:pt x="2475585" y="1855392"/>
                        </a:cubicBezTo>
                        <a:lnTo>
                          <a:pt x="2475585" y="2107804"/>
                        </a:lnTo>
                        <a:cubicBezTo>
                          <a:pt x="2475585" y="2132572"/>
                          <a:pt x="2455506" y="2152651"/>
                          <a:pt x="2430738" y="2152651"/>
                        </a:cubicBezTo>
                        <a:cubicBezTo>
                          <a:pt x="2405970" y="2152651"/>
                          <a:pt x="2385891" y="2132572"/>
                          <a:pt x="2385891" y="2107804"/>
                        </a:cubicBezTo>
                        <a:lnTo>
                          <a:pt x="2385891" y="1855392"/>
                        </a:lnTo>
                        <a:cubicBezTo>
                          <a:pt x="2385891" y="1830624"/>
                          <a:pt x="2405970" y="1810545"/>
                          <a:pt x="2430738" y="1810545"/>
                        </a:cubicBezTo>
                        <a:close/>
                        <a:moveTo>
                          <a:pt x="1958884" y="1810545"/>
                        </a:moveTo>
                        <a:cubicBezTo>
                          <a:pt x="1983652" y="1810545"/>
                          <a:pt x="2003731" y="1830624"/>
                          <a:pt x="2003731" y="1855392"/>
                        </a:cubicBezTo>
                        <a:lnTo>
                          <a:pt x="2003731" y="2107804"/>
                        </a:lnTo>
                        <a:cubicBezTo>
                          <a:pt x="2003731" y="2132572"/>
                          <a:pt x="1983652" y="2152651"/>
                          <a:pt x="1958884" y="2152651"/>
                        </a:cubicBezTo>
                        <a:cubicBezTo>
                          <a:pt x="1934116" y="2152651"/>
                          <a:pt x="1914037" y="2132572"/>
                          <a:pt x="1914037" y="2107804"/>
                        </a:cubicBezTo>
                        <a:lnTo>
                          <a:pt x="1914037" y="1855392"/>
                        </a:lnTo>
                        <a:cubicBezTo>
                          <a:pt x="1914037" y="1830624"/>
                          <a:pt x="1934116" y="1810545"/>
                          <a:pt x="1958884" y="1810545"/>
                        </a:cubicBezTo>
                        <a:close/>
                        <a:moveTo>
                          <a:pt x="1487030" y="1810545"/>
                        </a:moveTo>
                        <a:cubicBezTo>
                          <a:pt x="1511798" y="1810545"/>
                          <a:pt x="1531877" y="1830624"/>
                          <a:pt x="1531877" y="1855392"/>
                        </a:cubicBezTo>
                        <a:lnTo>
                          <a:pt x="1531877" y="2107804"/>
                        </a:lnTo>
                        <a:cubicBezTo>
                          <a:pt x="1531877" y="2132572"/>
                          <a:pt x="1511798" y="2152651"/>
                          <a:pt x="1487030" y="2152651"/>
                        </a:cubicBezTo>
                        <a:cubicBezTo>
                          <a:pt x="1462262" y="2152651"/>
                          <a:pt x="1442183" y="2132572"/>
                          <a:pt x="1442183" y="2107804"/>
                        </a:cubicBezTo>
                        <a:lnTo>
                          <a:pt x="1442183" y="1855392"/>
                        </a:lnTo>
                        <a:cubicBezTo>
                          <a:pt x="1442183" y="1830624"/>
                          <a:pt x="1462262" y="1810545"/>
                          <a:pt x="1487030" y="1810545"/>
                        </a:cubicBezTo>
                        <a:close/>
                        <a:moveTo>
                          <a:pt x="1015176" y="1810545"/>
                        </a:moveTo>
                        <a:cubicBezTo>
                          <a:pt x="1039944" y="1810545"/>
                          <a:pt x="1060023" y="1830624"/>
                          <a:pt x="1060023" y="1855392"/>
                        </a:cubicBezTo>
                        <a:lnTo>
                          <a:pt x="1060023" y="2107804"/>
                        </a:lnTo>
                        <a:cubicBezTo>
                          <a:pt x="1060023" y="2132572"/>
                          <a:pt x="1039944" y="2152651"/>
                          <a:pt x="1015176" y="2152651"/>
                        </a:cubicBezTo>
                        <a:cubicBezTo>
                          <a:pt x="990408" y="2152651"/>
                          <a:pt x="970329" y="2132572"/>
                          <a:pt x="970329" y="2107804"/>
                        </a:cubicBezTo>
                        <a:lnTo>
                          <a:pt x="970329" y="1855392"/>
                        </a:lnTo>
                        <a:cubicBezTo>
                          <a:pt x="970329" y="1830624"/>
                          <a:pt x="990408" y="1810545"/>
                          <a:pt x="1015176" y="1810545"/>
                        </a:cubicBezTo>
                        <a:close/>
                        <a:moveTo>
                          <a:pt x="543322" y="1810545"/>
                        </a:moveTo>
                        <a:cubicBezTo>
                          <a:pt x="568090" y="1810545"/>
                          <a:pt x="588169" y="1830624"/>
                          <a:pt x="588169" y="1855392"/>
                        </a:cubicBezTo>
                        <a:lnTo>
                          <a:pt x="588169" y="2107804"/>
                        </a:lnTo>
                        <a:cubicBezTo>
                          <a:pt x="588169" y="2132572"/>
                          <a:pt x="568090" y="2152651"/>
                          <a:pt x="543322" y="2152651"/>
                        </a:cubicBezTo>
                        <a:cubicBezTo>
                          <a:pt x="518554" y="2152651"/>
                          <a:pt x="498475" y="2132572"/>
                          <a:pt x="498475" y="2107804"/>
                        </a:cubicBezTo>
                        <a:lnTo>
                          <a:pt x="498475" y="1855392"/>
                        </a:lnTo>
                        <a:cubicBezTo>
                          <a:pt x="498475" y="1830624"/>
                          <a:pt x="518554" y="1810545"/>
                          <a:pt x="543322" y="1810545"/>
                        </a:cubicBezTo>
                        <a:close/>
                        <a:moveTo>
                          <a:pt x="361950" y="1683544"/>
                        </a:moveTo>
                        <a:lnTo>
                          <a:pt x="361950" y="2223294"/>
                        </a:lnTo>
                        <a:lnTo>
                          <a:pt x="3771900" y="2223294"/>
                        </a:lnTo>
                        <a:lnTo>
                          <a:pt x="3771900" y="1683544"/>
                        </a:lnTo>
                        <a:close/>
                        <a:moveTo>
                          <a:pt x="2938462" y="0"/>
                        </a:moveTo>
                        <a:cubicBezTo>
                          <a:pt x="3016844" y="0"/>
                          <a:pt x="3080385" y="63541"/>
                          <a:pt x="3080385" y="141923"/>
                        </a:cubicBezTo>
                        <a:cubicBezTo>
                          <a:pt x="3080385" y="220305"/>
                          <a:pt x="3016844" y="283846"/>
                          <a:pt x="2938462" y="283846"/>
                        </a:cubicBezTo>
                        <a:lnTo>
                          <a:pt x="2886906" y="273437"/>
                        </a:lnTo>
                        <a:lnTo>
                          <a:pt x="649380" y="1284817"/>
                        </a:lnTo>
                        <a:lnTo>
                          <a:pt x="649380" y="1350169"/>
                        </a:lnTo>
                        <a:lnTo>
                          <a:pt x="3932223" y="1350169"/>
                        </a:lnTo>
                        <a:cubicBezTo>
                          <a:pt x="4043579" y="1350169"/>
                          <a:pt x="4133850" y="1440440"/>
                          <a:pt x="4133850" y="1551796"/>
                        </a:cubicBezTo>
                        <a:lnTo>
                          <a:pt x="4133850" y="3672667"/>
                        </a:lnTo>
                        <a:cubicBezTo>
                          <a:pt x="4133850" y="3784023"/>
                          <a:pt x="4043579" y="3874294"/>
                          <a:pt x="3932223" y="3874294"/>
                        </a:cubicBezTo>
                        <a:lnTo>
                          <a:pt x="201627" y="3874294"/>
                        </a:lnTo>
                        <a:cubicBezTo>
                          <a:pt x="90271" y="3874294"/>
                          <a:pt x="0" y="3784023"/>
                          <a:pt x="0" y="3672667"/>
                        </a:cubicBezTo>
                        <a:lnTo>
                          <a:pt x="0" y="1551796"/>
                        </a:lnTo>
                        <a:cubicBezTo>
                          <a:pt x="0" y="1440440"/>
                          <a:pt x="90271" y="1350169"/>
                          <a:pt x="201627" y="1350169"/>
                        </a:cubicBezTo>
                        <a:lnTo>
                          <a:pt x="286309" y="1350169"/>
                        </a:lnTo>
                        <a:lnTo>
                          <a:pt x="286309" y="1207294"/>
                        </a:lnTo>
                        <a:lnTo>
                          <a:pt x="379885" y="1207294"/>
                        </a:lnTo>
                        <a:lnTo>
                          <a:pt x="2802532" y="112238"/>
                        </a:lnTo>
                        <a:lnTo>
                          <a:pt x="2807692" y="86680"/>
                        </a:lnTo>
                        <a:cubicBezTo>
                          <a:pt x="2829237" y="35742"/>
                          <a:pt x="2879676" y="0"/>
                          <a:pt x="2938462" y="0"/>
                        </a:cubicBezTo>
                        <a:close/>
                      </a:path>
                    </a:pathLst>
                  </a:cu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nvGrpSpPr>
                  <p:cNvPr id="351" name="Group 350"/>
                  <p:cNvGrpSpPr/>
                  <p:nvPr/>
                </p:nvGrpSpPr>
                <p:grpSpPr>
                  <a:xfrm>
                    <a:off x="2013766" y="3083856"/>
                    <a:ext cx="300338" cy="341760"/>
                    <a:chOff x="6637812" y="621766"/>
                    <a:chExt cx="4144246" cy="4715815"/>
                  </a:xfrm>
                  <a:solidFill>
                    <a:schemeClr val="tx1">
                      <a:lumMod val="65000"/>
                      <a:lumOff val="35000"/>
                    </a:schemeClr>
                  </a:solidFill>
                </p:grpSpPr>
                <p:sp>
                  <p:nvSpPr>
                    <p:cNvPr id="385" name="Freeform 384"/>
                    <p:cNvSpPr/>
                    <p:nvPr/>
                  </p:nvSpPr>
                  <p:spPr>
                    <a:xfrm>
                      <a:off x="8044154" y="1913635"/>
                      <a:ext cx="891928" cy="940246"/>
                    </a:xfrm>
                    <a:custGeom>
                      <a:avLst/>
                      <a:gdLst>
                        <a:gd name="connsiteX0" fmla="*/ 588269 w 891927"/>
                        <a:gd name="connsiteY0" fmla="*/ 0 h 940247"/>
                        <a:gd name="connsiteX1" fmla="*/ 659645 w 891927"/>
                        <a:gd name="connsiteY1" fmla="*/ 86507 h 940247"/>
                        <a:gd name="connsiteX2" fmla="*/ 791797 w 891927"/>
                        <a:gd name="connsiteY2" fmla="*/ 195543 h 940247"/>
                        <a:gd name="connsiteX3" fmla="*/ 891927 w 891927"/>
                        <a:gd name="connsiteY3" fmla="*/ 249892 h 940247"/>
                        <a:gd name="connsiteX4" fmla="*/ 315334 w 891927"/>
                        <a:gd name="connsiteY4" fmla="*/ 940247 h 940247"/>
                        <a:gd name="connsiteX5" fmla="*/ 310448 w 891927"/>
                        <a:gd name="connsiteY5" fmla="*/ 933714 h 940247"/>
                        <a:gd name="connsiteX6" fmla="*/ 3708 w 891927"/>
                        <a:gd name="connsiteY6" fmla="*/ 680813 h 940247"/>
                        <a:gd name="connsiteX7" fmla="*/ 0 w 891927"/>
                        <a:gd name="connsiteY7" fmla="*/ 679026 h 940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1927" h="940247">
                          <a:moveTo>
                            <a:pt x="588269" y="0"/>
                          </a:moveTo>
                          <a:lnTo>
                            <a:pt x="659645" y="86507"/>
                          </a:lnTo>
                          <a:cubicBezTo>
                            <a:pt x="700042" y="126905"/>
                            <a:pt x="744292" y="163449"/>
                            <a:pt x="791797" y="195543"/>
                          </a:cubicBezTo>
                          <a:lnTo>
                            <a:pt x="891927" y="249892"/>
                          </a:lnTo>
                          <a:lnTo>
                            <a:pt x="315334" y="940247"/>
                          </a:lnTo>
                          <a:lnTo>
                            <a:pt x="310448" y="933714"/>
                          </a:lnTo>
                          <a:cubicBezTo>
                            <a:pt x="225683" y="831002"/>
                            <a:pt x="121578" y="744844"/>
                            <a:pt x="3708" y="680813"/>
                          </a:cubicBezTo>
                          <a:lnTo>
                            <a:pt x="0" y="67902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rial" panose="020B0604020202020204" pitchFamily="34" charset="0"/>
                        <a:cs typeface="Arial" panose="020B0604020202020204" pitchFamily="34" charset="0"/>
                      </a:endParaRPr>
                    </a:p>
                  </p:txBody>
                </p:sp>
                <p:sp>
                  <p:nvSpPr>
                    <p:cNvPr id="386" name="Freeform 385"/>
                    <p:cNvSpPr/>
                    <p:nvPr/>
                  </p:nvSpPr>
                  <p:spPr>
                    <a:xfrm rot="4327239">
                      <a:off x="8449156" y="3632064"/>
                      <a:ext cx="862273" cy="907646"/>
                    </a:xfrm>
                    <a:custGeom>
                      <a:avLst/>
                      <a:gdLst>
                        <a:gd name="connsiteX0" fmla="*/ 0 w 862272"/>
                        <a:gd name="connsiteY0" fmla="*/ 645005 h 907647"/>
                        <a:gd name="connsiteX1" fmla="*/ 551950 w 862272"/>
                        <a:gd name="connsiteY1" fmla="*/ 0 h 907647"/>
                        <a:gd name="connsiteX2" fmla="*/ 581866 w 862272"/>
                        <a:gd name="connsiteY2" fmla="*/ 46786 h 907647"/>
                        <a:gd name="connsiteX3" fmla="*/ 837641 w 862272"/>
                        <a:gd name="connsiteY3" fmla="*/ 266794 h 907647"/>
                        <a:gd name="connsiteX4" fmla="*/ 862272 w 862272"/>
                        <a:gd name="connsiteY4" fmla="*/ 277572 h 907647"/>
                        <a:gd name="connsiteX5" fmla="*/ 298056 w 862272"/>
                        <a:gd name="connsiteY5" fmla="*/ 907647 h 907647"/>
                        <a:gd name="connsiteX6" fmla="*/ 292189 w 862272"/>
                        <a:gd name="connsiteY6" fmla="*/ 898471 h 907647"/>
                        <a:gd name="connsiteX7" fmla="*/ 153523 w 862272"/>
                        <a:gd name="connsiteY7" fmla="*/ 753000 h 907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2272" h="907647">
                          <a:moveTo>
                            <a:pt x="0" y="645005"/>
                          </a:moveTo>
                          <a:lnTo>
                            <a:pt x="551950" y="0"/>
                          </a:lnTo>
                          <a:lnTo>
                            <a:pt x="581866" y="46786"/>
                          </a:lnTo>
                          <a:cubicBezTo>
                            <a:pt x="650737" y="134689"/>
                            <a:pt x="736997" y="209981"/>
                            <a:pt x="837641" y="266794"/>
                          </a:cubicBezTo>
                          <a:lnTo>
                            <a:pt x="862272" y="277572"/>
                          </a:lnTo>
                          <a:lnTo>
                            <a:pt x="298056" y="907647"/>
                          </a:lnTo>
                          <a:lnTo>
                            <a:pt x="292189" y="898471"/>
                          </a:lnTo>
                          <a:cubicBezTo>
                            <a:pt x="251015" y="845918"/>
                            <a:pt x="204643" y="797136"/>
                            <a:pt x="153523" y="75300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rial" panose="020B0604020202020204" pitchFamily="34" charset="0"/>
                        <a:cs typeface="Arial" panose="020B0604020202020204" pitchFamily="34" charset="0"/>
                      </a:endParaRPr>
                    </a:p>
                  </p:txBody>
                </p:sp>
                <p:sp>
                  <p:nvSpPr>
                    <p:cNvPr id="387" name="Oval 386"/>
                    <p:cNvSpPr/>
                    <p:nvPr/>
                  </p:nvSpPr>
                  <p:spPr>
                    <a:xfrm>
                      <a:off x="6637812" y="2594382"/>
                      <a:ext cx="1828799" cy="1828801"/>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388" name="Oval 387"/>
                    <p:cNvSpPr/>
                    <p:nvPr/>
                  </p:nvSpPr>
                  <p:spPr>
                    <a:xfrm>
                      <a:off x="9288107" y="3843632"/>
                      <a:ext cx="1493951" cy="149394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389" name="Oval 388"/>
                    <p:cNvSpPr/>
                    <p:nvPr/>
                  </p:nvSpPr>
                  <p:spPr>
                    <a:xfrm>
                      <a:off x="8588223" y="621766"/>
                      <a:ext cx="1493951" cy="149394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grpSp>
                <p:nvGrpSpPr>
                  <p:cNvPr id="352" name="Group 351"/>
                  <p:cNvGrpSpPr/>
                  <p:nvPr/>
                </p:nvGrpSpPr>
                <p:grpSpPr>
                  <a:xfrm>
                    <a:off x="2292044" y="3732789"/>
                    <a:ext cx="268512" cy="319618"/>
                    <a:chOff x="2180743" y="286396"/>
                    <a:chExt cx="4810340" cy="5725912"/>
                  </a:xfrm>
                  <a:solidFill>
                    <a:schemeClr val="tx1">
                      <a:lumMod val="65000"/>
                      <a:lumOff val="35000"/>
                    </a:schemeClr>
                  </a:solidFill>
                </p:grpSpPr>
                <p:sp>
                  <p:nvSpPr>
                    <p:cNvPr id="382" name="Freeform 381"/>
                    <p:cNvSpPr/>
                    <p:nvPr/>
                  </p:nvSpPr>
                  <p:spPr>
                    <a:xfrm rot="2631211">
                      <a:off x="4910637" y="286396"/>
                      <a:ext cx="2080446" cy="3061558"/>
                    </a:xfrm>
                    <a:custGeom>
                      <a:avLst/>
                      <a:gdLst>
                        <a:gd name="connsiteX0" fmla="*/ 243605 w 2080446"/>
                        <a:gd name="connsiteY0" fmla="*/ 243605 h 3061558"/>
                        <a:gd name="connsiteX1" fmla="*/ 831721 w 2080446"/>
                        <a:gd name="connsiteY1" fmla="*/ 0 h 3061558"/>
                        <a:gd name="connsiteX2" fmla="*/ 1248725 w 2080446"/>
                        <a:gd name="connsiteY2" fmla="*/ 0 h 3061558"/>
                        <a:gd name="connsiteX3" fmla="*/ 2080446 w 2080446"/>
                        <a:gd name="connsiteY3" fmla="*/ 831721 h 3061558"/>
                        <a:gd name="connsiteX4" fmla="*/ 2080446 w 2080446"/>
                        <a:gd name="connsiteY4" fmla="*/ 2235320 h 3061558"/>
                        <a:gd name="connsiteX5" fmla="*/ 1416346 w 2080446"/>
                        <a:gd name="connsiteY5" fmla="*/ 3050144 h 3061558"/>
                        <a:gd name="connsiteX6" fmla="*/ 1341551 w 2080446"/>
                        <a:gd name="connsiteY6" fmla="*/ 3061558 h 3061558"/>
                        <a:gd name="connsiteX7" fmla="*/ 1342852 w 2080446"/>
                        <a:gd name="connsiteY7" fmla="*/ 2552728 h 3061558"/>
                        <a:gd name="connsiteX8" fmla="*/ 1386043 w 2080446"/>
                        <a:gd name="connsiteY8" fmla="*/ 2539320 h 3061558"/>
                        <a:gd name="connsiteX9" fmla="*/ 1654117 w 2080446"/>
                        <a:gd name="connsiteY9" fmla="*/ 2134891 h 3061558"/>
                        <a:gd name="connsiteX10" fmla="*/ 1654117 w 2080446"/>
                        <a:gd name="connsiteY10" fmla="*/ 932149 h 3061558"/>
                        <a:gd name="connsiteX11" fmla="*/ 1215195 w 2080446"/>
                        <a:gd name="connsiteY11" fmla="*/ 493227 h 3061558"/>
                        <a:gd name="connsiteX12" fmla="*/ 865251 w 2080446"/>
                        <a:gd name="connsiteY12" fmla="*/ 493227 h 3061558"/>
                        <a:gd name="connsiteX13" fmla="*/ 554886 w 2080446"/>
                        <a:gd name="connsiteY13" fmla="*/ 621785 h 3061558"/>
                        <a:gd name="connsiteX14" fmla="*/ 426329 w 2080446"/>
                        <a:gd name="connsiteY14" fmla="*/ 932149 h 3061558"/>
                        <a:gd name="connsiteX15" fmla="*/ 426329 w 2080446"/>
                        <a:gd name="connsiteY15" fmla="*/ 2134891 h 3061558"/>
                        <a:gd name="connsiteX16" fmla="*/ 460822 w 2080446"/>
                        <a:gd name="connsiteY16" fmla="*/ 2305739 h 3061558"/>
                        <a:gd name="connsiteX17" fmla="*/ 496469 w 2080446"/>
                        <a:gd name="connsiteY17" fmla="*/ 2371413 h 3061558"/>
                        <a:gd name="connsiteX18" fmla="*/ 494875 w 2080446"/>
                        <a:gd name="connsiteY18" fmla="*/ 2994569 h 3061558"/>
                        <a:gd name="connsiteX19" fmla="*/ 366698 w 2080446"/>
                        <a:gd name="connsiteY19" fmla="*/ 2924996 h 3061558"/>
                        <a:gd name="connsiteX20" fmla="*/ 0 w 2080446"/>
                        <a:gd name="connsiteY20" fmla="*/ 2235320 h 3061558"/>
                        <a:gd name="connsiteX21" fmla="*/ 0 w 2080446"/>
                        <a:gd name="connsiteY21" fmla="*/ 831721 h 3061558"/>
                        <a:gd name="connsiteX22" fmla="*/ 243605 w 2080446"/>
                        <a:gd name="connsiteY22" fmla="*/ 243605 h 3061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80446" h="3061558">
                          <a:moveTo>
                            <a:pt x="243605" y="243605"/>
                          </a:moveTo>
                          <a:cubicBezTo>
                            <a:pt x="394117" y="93094"/>
                            <a:pt x="602047" y="0"/>
                            <a:pt x="831721" y="0"/>
                          </a:cubicBezTo>
                          <a:lnTo>
                            <a:pt x="1248725" y="0"/>
                          </a:lnTo>
                          <a:cubicBezTo>
                            <a:pt x="1708072" y="0"/>
                            <a:pt x="2080446" y="372374"/>
                            <a:pt x="2080446" y="831721"/>
                          </a:cubicBezTo>
                          <a:lnTo>
                            <a:pt x="2080446" y="2235320"/>
                          </a:lnTo>
                          <a:cubicBezTo>
                            <a:pt x="2080446" y="2637249"/>
                            <a:pt x="1795347" y="2972588"/>
                            <a:pt x="1416346" y="3050144"/>
                          </a:cubicBezTo>
                          <a:lnTo>
                            <a:pt x="1341551" y="3061558"/>
                          </a:lnTo>
                          <a:lnTo>
                            <a:pt x="1342852" y="2552728"/>
                          </a:lnTo>
                          <a:lnTo>
                            <a:pt x="1386043" y="2539320"/>
                          </a:lnTo>
                          <a:cubicBezTo>
                            <a:pt x="1543579" y="2472689"/>
                            <a:pt x="1654117" y="2316699"/>
                            <a:pt x="1654117" y="2134891"/>
                          </a:cubicBezTo>
                          <a:lnTo>
                            <a:pt x="1654117" y="932149"/>
                          </a:lnTo>
                          <a:cubicBezTo>
                            <a:pt x="1654117" y="689739"/>
                            <a:pt x="1457605" y="493227"/>
                            <a:pt x="1215195" y="493227"/>
                          </a:cubicBezTo>
                          <a:lnTo>
                            <a:pt x="865251" y="493227"/>
                          </a:lnTo>
                          <a:cubicBezTo>
                            <a:pt x="744046" y="493227"/>
                            <a:pt x="634315" y="542355"/>
                            <a:pt x="554886" y="621785"/>
                          </a:cubicBezTo>
                          <a:cubicBezTo>
                            <a:pt x="475457" y="701214"/>
                            <a:pt x="426329" y="810944"/>
                            <a:pt x="426329" y="932149"/>
                          </a:cubicBezTo>
                          <a:lnTo>
                            <a:pt x="426329" y="2134891"/>
                          </a:lnTo>
                          <a:cubicBezTo>
                            <a:pt x="426329" y="2195494"/>
                            <a:pt x="438611" y="2253227"/>
                            <a:pt x="460822" y="2305739"/>
                          </a:cubicBezTo>
                          <a:lnTo>
                            <a:pt x="496469" y="2371413"/>
                          </a:lnTo>
                          <a:lnTo>
                            <a:pt x="494875" y="2994569"/>
                          </a:lnTo>
                          <a:lnTo>
                            <a:pt x="366698" y="2924996"/>
                          </a:lnTo>
                          <a:cubicBezTo>
                            <a:pt x="145459" y="2775530"/>
                            <a:pt x="0" y="2522412"/>
                            <a:pt x="0" y="2235320"/>
                          </a:cubicBezTo>
                          <a:lnTo>
                            <a:pt x="0" y="831721"/>
                          </a:lnTo>
                          <a:cubicBezTo>
                            <a:pt x="0" y="602047"/>
                            <a:pt x="93094" y="394117"/>
                            <a:pt x="243605" y="243605"/>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383" name="Freeform 382"/>
                    <p:cNvSpPr/>
                    <p:nvPr/>
                  </p:nvSpPr>
                  <p:spPr>
                    <a:xfrm rot="2631211">
                      <a:off x="2180743" y="2972066"/>
                      <a:ext cx="2080446" cy="3040242"/>
                    </a:xfrm>
                    <a:custGeom>
                      <a:avLst/>
                      <a:gdLst>
                        <a:gd name="connsiteX0" fmla="*/ 243605 w 2080446"/>
                        <a:gd name="connsiteY0" fmla="*/ 216806 h 3040242"/>
                        <a:gd name="connsiteX1" fmla="*/ 507978 w 2080446"/>
                        <a:gd name="connsiteY1" fmla="*/ 38562 h 3040242"/>
                        <a:gd name="connsiteX2" fmla="*/ 607988 w 2080446"/>
                        <a:gd name="connsiteY2" fmla="*/ 7517 h 3040242"/>
                        <a:gd name="connsiteX3" fmla="*/ 606595 w 2080446"/>
                        <a:gd name="connsiteY3" fmla="*/ 552322 h 3040242"/>
                        <a:gd name="connsiteX4" fmla="*/ 554886 w 2080446"/>
                        <a:gd name="connsiteY4" fmla="*/ 594985 h 3040242"/>
                        <a:gd name="connsiteX5" fmla="*/ 426329 w 2080446"/>
                        <a:gd name="connsiteY5" fmla="*/ 905350 h 3040242"/>
                        <a:gd name="connsiteX6" fmla="*/ 426329 w 2080446"/>
                        <a:gd name="connsiteY6" fmla="*/ 2108092 h 3040242"/>
                        <a:gd name="connsiteX7" fmla="*/ 865251 w 2080446"/>
                        <a:gd name="connsiteY7" fmla="*/ 2547014 h 3040242"/>
                        <a:gd name="connsiteX8" fmla="*/ 1215195 w 2080446"/>
                        <a:gd name="connsiteY8" fmla="*/ 2547014 h 3040242"/>
                        <a:gd name="connsiteX9" fmla="*/ 1654117 w 2080446"/>
                        <a:gd name="connsiteY9" fmla="*/ 2108092 h 3040242"/>
                        <a:gd name="connsiteX10" fmla="*/ 1654117 w 2080446"/>
                        <a:gd name="connsiteY10" fmla="*/ 905350 h 3040242"/>
                        <a:gd name="connsiteX11" fmla="*/ 1460601 w 2080446"/>
                        <a:gd name="connsiteY11" fmla="*/ 541389 h 3040242"/>
                        <a:gd name="connsiteX12" fmla="*/ 1453479 w 2080446"/>
                        <a:gd name="connsiteY12" fmla="*/ 537523 h 3040242"/>
                        <a:gd name="connsiteX13" fmla="*/ 1454853 w 2080446"/>
                        <a:gd name="connsiteY13" fmla="*/ 0 h 3040242"/>
                        <a:gd name="connsiteX14" fmla="*/ 1496054 w 2080446"/>
                        <a:gd name="connsiteY14" fmla="*/ 10594 h 3040242"/>
                        <a:gd name="connsiteX15" fmla="*/ 2080446 w 2080446"/>
                        <a:gd name="connsiteY15" fmla="*/ 804922 h 3040242"/>
                        <a:gd name="connsiteX16" fmla="*/ 2080446 w 2080446"/>
                        <a:gd name="connsiteY16" fmla="*/ 2208521 h 3040242"/>
                        <a:gd name="connsiteX17" fmla="*/ 1248725 w 2080446"/>
                        <a:gd name="connsiteY17" fmla="*/ 3040242 h 3040242"/>
                        <a:gd name="connsiteX18" fmla="*/ 831721 w 2080446"/>
                        <a:gd name="connsiteY18" fmla="*/ 3040242 h 3040242"/>
                        <a:gd name="connsiteX19" fmla="*/ 0 w 2080446"/>
                        <a:gd name="connsiteY19" fmla="*/ 2208521 h 3040242"/>
                        <a:gd name="connsiteX20" fmla="*/ 0 w 2080446"/>
                        <a:gd name="connsiteY20" fmla="*/ 804922 h 3040242"/>
                        <a:gd name="connsiteX21" fmla="*/ 243605 w 2080446"/>
                        <a:gd name="connsiteY21" fmla="*/ 216806 h 3040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80446" h="3040242">
                          <a:moveTo>
                            <a:pt x="243605" y="216806"/>
                          </a:moveTo>
                          <a:cubicBezTo>
                            <a:pt x="318861" y="141550"/>
                            <a:pt x="408472" y="80649"/>
                            <a:pt x="507978" y="38562"/>
                          </a:cubicBezTo>
                          <a:lnTo>
                            <a:pt x="607988" y="7517"/>
                          </a:lnTo>
                          <a:lnTo>
                            <a:pt x="606595" y="552322"/>
                          </a:lnTo>
                          <a:lnTo>
                            <a:pt x="554886" y="594985"/>
                          </a:lnTo>
                          <a:cubicBezTo>
                            <a:pt x="475457" y="674415"/>
                            <a:pt x="426329" y="784145"/>
                            <a:pt x="426329" y="905350"/>
                          </a:cubicBezTo>
                          <a:lnTo>
                            <a:pt x="426329" y="2108092"/>
                          </a:lnTo>
                          <a:cubicBezTo>
                            <a:pt x="426329" y="2350502"/>
                            <a:pt x="622841" y="2547014"/>
                            <a:pt x="865251" y="2547014"/>
                          </a:cubicBezTo>
                          <a:lnTo>
                            <a:pt x="1215195" y="2547014"/>
                          </a:lnTo>
                          <a:cubicBezTo>
                            <a:pt x="1457605" y="2547014"/>
                            <a:pt x="1654117" y="2350502"/>
                            <a:pt x="1654117" y="2108092"/>
                          </a:cubicBezTo>
                          <a:lnTo>
                            <a:pt x="1654117" y="905350"/>
                          </a:lnTo>
                          <a:cubicBezTo>
                            <a:pt x="1654117" y="753844"/>
                            <a:pt x="1577354" y="620266"/>
                            <a:pt x="1460601" y="541389"/>
                          </a:cubicBezTo>
                          <a:lnTo>
                            <a:pt x="1453479" y="537523"/>
                          </a:lnTo>
                          <a:lnTo>
                            <a:pt x="1454853" y="0"/>
                          </a:lnTo>
                          <a:lnTo>
                            <a:pt x="1496054" y="10594"/>
                          </a:lnTo>
                          <a:cubicBezTo>
                            <a:pt x="1834621" y="115899"/>
                            <a:pt x="2080446" y="431702"/>
                            <a:pt x="2080446" y="804922"/>
                          </a:cubicBezTo>
                          <a:lnTo>
                            <a:pt x="2080446" y="2208521"/>
                          </a:lnTo>
                          <a:cubicBezTo>
                            <a:pt x="2080446" y="2667868"/>
                            <a:pt x="1708072" y="3040242"/>
                            <a:pt x="1248725" y="3040242"/>
                          </a:cubicBezTo>
                          <a:lnTo>
                            <a:pt x="831721" y="3040242"/>
                          </a:lnTo>
                          <a:cubicBezTo>
                            <a:pt x="372374" y="3040242"/>
                            <a:pt x="0" y="2667868"/>
                            <a:pt x="0" y="2208521"/>
                          </a:cubicBezTo>
                          <a:lnTo>
                            <a:pt x="0" y="804922"/>
                          </a:lnTo>
                          <a:cubicBezTo>
                            <a:pt x="0" y="575249"/>
                            <a:pt x="93094" y="367318"/>
                            <a:pt x="243605" y="216806"/>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384" name="Rounded Rectangle 383"/>
                    <p:cNvSpPr/>
                    <p:nvPr/>
                  </p:nvSpPr>
                  <p:spPr>
                    <a:xfrm rot="2640000">
                      <a:off x="4271846" y="1685691"/>
                      <a:ext cx="552057" cy="2828380"/>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sp>
                <p:nvSpPr>
                  <p:cNvPr id="353" name="Freeform 352"/>
                  <p:cNvSpPr/>
                  <p:nvPr/>
                </p:nvSpPr>
                <p:spPr>
                  <a:xfrm rot="16200000" flipV="1">
                    <a:off x="3954983" y="3095977"/>
                    <a:ext cx="324756" cy="324756"/>
                  </a:xfrm>
                  <a:custGeom>
                    <a:avLst/>
                    <a:gdLst>
                      <a:gd name="connsiteX0" fmla="*/ 1134639 w 4456088"/>
                      <a:gd name="connsiteY0" fmla="*/ 3264219 h 4456088"/>
                      <a:gd name="connsiteX1" fmla="*/ 1006483 w 4456088"/>
                      <a:gd name="connsiteY1" fmla="*/ 3475642 h 4456088"/>
                      <a:gd name="connsiteX2" fmla="*/ 873743 w 4456088"/>
                      <a:gd name="connsiteY2" fmla="*/ 3656305 h 4456088"/>
                      <a:gd name="connsiteX3" fmla="*/ 834998 w 4456088"/>
                      <a:gd name="connsiteY3" fmla="*/ 3621090 h 4456088"/>
                      <a:gd name="connsiteX4" fmla="*/ 332715 w 4456088"/>
                      <a:gd name="connsiteY4" fmla="*/ 2767374 h 4456088"/>
                      <a:gd name="connsiteX5" fmla="*/ 296152 w 4456088"/>
                      <a:gd name="connsiteY5" fmla="*/ 2613297 h 4456088"/>
                      <a:gd name="connsiteX6" fmla="*/ 378978 w 4456088"/>
                      <a:gd name="connsiteY6" fmla="*/ 2695284 h 4456088"/>
                      <a:gd name="connsiteX7" fmla="*/ 1072778 w 4456088"/>
                      <a:gd name="connsiteY7" fmla="*/ 3229435 h 4456088"/>
                      <a:gd name="connsiteX8" fmla="*/ 1149949 w 4456088"/>
                      <a:gd name="connsiteY8" fmla="*/ 1069601 h 4456088"/>
                      <a:gd name="connsiteX9" fmla="*/ 1072778 w 4456088"/>
                      <a:gd name="connsiteY9" fmla="*/ 1112993 h 4456088"/>
                      <a:gd name="connsiteX10" fmla="*/ 378978 w 4456088"/>
                      <a:gd name="connsiteY10" fmla="*/ 1647145 h 4456088"/>
                      <a:gd name="connsiteX11" fmla="*/ 331405 w 4456088"/>
                      <a:gd name="connsiteY11" fmla="*/ 1694236 h 4456088"/>
                      <a:gd name="connsiteX12" fmla="*/ 332715 w 4456088"/>
                      <a:gd name="connsiteY12" fmla="*/ 1688715 h 4456088"/>
                      <a:gd name="connsiteX13" fmla="*/ 834998 w 4456088"/>
                      <a:gd name="connsiteY13" fmla="*/ 834998 h 4456088"/>
                      <a:gd name="connsiteX14" fmla="*/ 905615 w 4456088"/>
                      <a:gd name="connsiteY14" fmla="*/ 770816 h 4456088"/>
                      <a:gd name="connsiteX15" fmla="*/ 977506 w 4456088"/>
                      <a:gd name="connsiteY15" fmla="*/ 845880 h 4456088"/>
                      <a:gd name="connsiteX16" fmla="*/ 1084293 w 4456088"/>
                      <a:gd name="connsiteY16" fmla="*/ 975725 h 4456088"/>
                      <a:gd name="connsiteX17" fmla="*/ 1448356 w 4456088"/>
                      <a:gd name="connsiteY17" fmla="*/ 2357034 h 4456088"/>
                      <a:gd name="connsiteX18" fmla="*/ 1434341 w 4456088"/>
                      <a:gd name="connsiteY18" fmla="*/ 2458822 h 4456088"/>
                      <a:gd name="connsiteX19" fmla="*/ 1274831 w 4456088"/>
                      <a:gd name="connsiteY19" fmla="*/ 2983080 h 4456088"/>
                      <a:gd name="connsiteX20" fmla="*/ 1246605 w 4456088"/>
                      <a:gd name="connsiteY20" fmla="*/ 3041167 h 4456088"/>
                      <a:gd name="connsiteX21" fmla="*/ 994452 w 4456088"/>
                      <a:gd name="connsiteY21" fmla="*/ 2889353 h 4456088"/>
                      <a:gd name="connsiteX22" fmla="*/ 524576 w 4456088"/>
                      <a:gd name="connsiteY22" fmla="*/ 2511752 h 4456088"/>
                      <a:gd name="connsiteX23" fmla="*/ 375687 w 4456088"/>
                      <a:gd name="connsiteY23" fmla="*/ 2357034 h 4456088"/>
                      <a:gd name="connsiteX24" fmla="*/ 1467612 w 4456088"/>
                      <a:gd name="connsiteY24" fmla="*/ 2099054 h 4456088"/>
                      <a:gd name="connsiteX25" fmla="*/ 274399 w 4456088"/>
                      <a:gd name="connsiteY25" fmla="*/ 2099054 h 4456088"/>
                      <a:gd name="connsiteX26" fmla="*/ 317887 w 4456088"/>
                      <a:gd name="connsiteY26" fmla="*/ 2045457 h 4456088"/>
                      <a:gd name="connsiteX27" fmla="*/ 1252096 w 4456088"/>
                      <a:gd name="connsiteY27" fmla="*/ 1297956 h 4456088"/>
                      <a:gd name="connsiteX28" fmla="*/ 1276417 w 4456088"/>
                      <a:gd name="connsiteY28" fmla="*/ 1285647 h 4456088"/>
                      <a:gd name="connsiteX29" fmla="*/ 1321571 w 4456088"/>
                      <a:gd name="connsiteY29" fmla="*/ 1379570 h 4456088"/>
                      <a:gd name="connsiteX30" fmla="*/ 1461215 w 4456088"/>
                      <a:gd name="connsiteY30" fmla="*/ 1939086 h 4456088"/>
                      <a:gd name="connsiteX31" fmla="*/ 2099054 w 4456088"/>
                      <a:gd name="connsiteY31" fmla="*/ 750786 h 4456088"/>
                      <a:gd name="connsiteX32" fmla="*/ 2057056 w 4456088"/>
                      <a:gd name="connsiteY32" fmla="*/ 754976 h 4456088"/>
                      <a:gd name="connsiteX33" fmla="*/ 1495067 w 4456088"/>
                      <a:gd name="connsiteY33" fmla="*/ 903761 h 4456088"/>
                      <a:gd name="connsiteX34" fmla="*/ 1354459 w 4456088"/>
                      <a:gd name="connsiteY34" fmla="*/ 964080 h 4456088"/>
                      <a:gd name="connsiteX35" fmla="*/ 1272815 w 4456088"/>
                      <a:gd name="connsiteY35" fmla="*/ 846862 h 4456088"/>
                      <a:gd name="connsiteX36" fmla="*/ 1155405 w 4456088"/>
                      <a:gd name="connsiteY36" fmla="*/ 701180 h 4456088"/>
                      <a:gd name="connsiteX37" fmla="*/ 1085828 w 4456088"/>
                      <a:gd name="connsiteY37" fmla="*/ 624896 h 4456088"/>
                      <a:gd name="connsiteX38" fmla="*/ 1126562 w 4456088"/>
                      <a:gd name="connsiteY38" fmla="*/ 594435 h 4456088"/>
                      <a:gd name="connsiteX39" fmla="*/ 2076466 w 4456088"/>
                      <a:gd name="connsiteY39" fmla="*/ 263724 h 4456088"/>
                      <a:gd name="connsiteX40" fmla="*/ 2099054 w 4456088"/>
                      <a:gd name="connsiteY40" fmla="*/ 262868 h 4456088"/>
                      <a:gd name="connsiteX41" fmla="*/ 2099054 w 4456088"/>
                      <a:gd name="connsiteY41" fmla="*/ 2099054 h 4456088"/>
                      <a:gd name="connsiteX42" fmla="*/ 1721342 w 4456088"/>
                      <a:gd name="connsiteY42" fmla="*/ 2099054 h 4456088"/>
                      <a:gd name="connsiteX43" fmla="*/ 1714084 w 4456088"/>
                      <a:gd name="connsiteY43" fmla="*/ 1946011 h 4456088"/>
                      <a:gd name="connsiteX44" fmla="*/ 1543390 w 4456088"/>
                      <a:gd name="connsiteY44" fmla="*/ 1302925 h 4456088"/>
                      <a:gd name="connsiteX45" fmla="*/ 1485658 w 4456088"/>
                      <a:gd name="connsiteY45" fmla="*/ 1186140 h 4456088"/>
                      <a:gd name="connsiteX46" fmla="*/ 1521181 w 4456088"/>
                      <a:gd name="connsiteY46" fmla="*/ 1170425 h 4456088"/>
                      <a:gd name="connsiteX47" fmla="*/ 2082587 w 4456088"/>
                      <a:gd name="connsiteY47" fmla="*/ 1013536 h 4456088"/>
                      <a:gd name="connsiteX48" fmla="*/ 2099054 w 4456088"/>
                      <a:gd name="connsiteY48" fmla="*/ 1011700 h 4456088"/>
                      <a:gd name="connsiteX49" fmla="*/ 2099054 w 4456088"/>
                      <a:gd name="connsiteY49" fmla="*/ 3330729 h 4456088"/>
                      <a:gd name="connsiteX50" fmla="*/ 2082587 w 4456088"/>
                      <a:gd name="connsiteY50" fmla="*/ 3328893 h 4456088"/>
                      <a:gd name="connsiteX51" fmla="*/ 1521181 w 4456088"/>
                      <a:gd name="connsiteY51" fmla="*/ 3172003 h 4456088"/>
                      <a:gd name="connsiteX52" fmla="*/ 1476996 w 4456088"/>
                      <a:gd name="connsiteY52" fmla="*/ 3152456 h 4456088"/>
                      <a:gd name="connsiteX53" fmla="*/ 1503406 w 4456088"/>
                      <a:gd name="connsiteY53" fmla="*/ 3098342 h 4456088"/>
                      <a:gd name="connsiteX54" fmla="*/ 1688036 w 4456088"/>
                      <a:gd name="connsiteY54" fmla="*/ 2517953 h 4456088"/>
                      <a:gd name="connsiteX55" fmla="*/ 1710091 w 4456088"/>
                      <a:gd name="connsiteY55" fmla="*/ 2357034 h 4456088"/>
                      <a:gd name="connsiteX56" fmla="*/ 2099054 w 4456088"/>
                      <a:gd name="connsiteY56" fmla="*/ 2357034 h 4456088"/>
                      <a:gd name="connsiteX57" fmla="*/ 2099054 w 4456088"/>
                      <a:gd name="connsiteY57" fmla="*/ 4193221 h 4456088"/>
                      <a:gd name="connsiteX58" fmla="*/ 2076466 w 4456088"/>
                      <a:gd name="connsiteY58" fmla="*/ 4192365 h 4456088"/>
                      <a:gd name="connsiteX59" fmla="*/ 1126562 w 4456088"/>
                      <a:gd name="connsiteY59" fmla="*/ 3861653 h 4456088"/>
                      <a:gd name="connsiteX60" fmla="*/ 1058088 w 4456088"/>
                      <a:gd name="connsiteY60" fmla="*/ 3810449 h 4456088"/>
                      <a:gd name="connsiteX61" fmla="*/ 1160683 w 4456088"/>
                      <a:gd name="connsiteY61" fmla="*/ 3677059 h 4456088"/>
                      <a:gd name="connsiteX62" fmla="*/ 1351776 w 4456088"/>
                      <a:gd name="connsiteY62" fmla="*/ 3388542 h 4456088"/>
                      <a:gd name="connsiteX63" fmla="*/ 1356876 w 4456088"/>
                      <a:gd name="connsiteY63" fmla="*/ 3379385 h 4456088"/>
                      <a:gd name="connsiteX64" fmla="*/ 1495067 w 4456088"/>
                      <a:gd name="connsiteY64" fmla="*/ 3438668 h 4456088"/>
                      <a:gd name="connsiteX65" fmla="*/ 2057056 w 4456088"/>
                      <a:gd name="connsiteY65" fmla="*/ 3587452 h 4456088"/>
                      <a:gd name="connsiteX66" fmla="*/ 2099054 w 4456088"/>
                      <a:gd name="connsiteY66" fmla="*/ 3591642 h 4456088"/>
                      <a:gd name="connsiteX67" fmla="*/ 3164299 w 4456088"/>
                      <a:gd name="connsiteY67" fmla="*/ 1172214 h 4456088"/>
                      <a:gd name="connsiteX68" fmla="*/ 3150069 w 4456088"/>
                      <a:gd name="connsiteY68" fmla="*/ 1197991 h 4456088"/>
                      <a:gd name="connsiteX69" fmla="*/ 2924940 w 4456088"/>
                      <a:gd name="connsiteY69" fmla="*/ 1997391 h 4456088"/>
                      <a:gd name="connsiteX70" fmla="*/ 2921419 w 4456088"/>
                      <a:gd name="connsiteY70" fmla="*/ 2099054 h 4456088"/>
                      <a:gd name="connsiteX71" fmla="*/ 2357034 w 4456088"/>
                      <a:gd name="connsiteY71" fmla="*/ 2099054 h 4456088"/>
                      <a:gd name="connsiteX72" fmla="*/ 2357034 w 4456088"/>
                      <a:gd name="connsiteY72" fmla="*/ 992367 h 4456088"/>
                      <a:gd name="connsiteX73" fmla="*/ 2369363 w 4456088"/>
                      <a:gd name="connsiteY73" fmla="*/ 991878 h 4456088"/>
                      <a:gd name="connsiteX74" fmla="*/ 3064298 w 4456088"/>
                      <a:gd name="connsiteY74" fmla="*/ 1126934 h 4456088"/>
                      <a:gd name="connsiteX75" fmla="*/ 3172515 w 4456088"/>
                      <a:gd name="connsiteY75" fmla="*/ 3165687 h 4456088"/>
                      <a:gd name="connsiteX76" fmla="*/ 3116691 w 4456088"/>
                      <a:gd name="connsiteY76" fmla="*/ 3192926 h 4456088"/>
                      <a:gd name="connsiteX77" fmla="*/ 2369364 w 4456088"/>
                      <a:gd name="connsiteY77" fmla="*/ 3350550 h 4456088"/>
                      <a:gd name="connsiteX78" fmla="*/ 2357034 w 4456088"/>
                      <a:gd name="connsiteY78" fmla="*/ 3350061 h 4456088"/>
                      <a:gd name="connsiteX79" fmla="*/ 2357034 w 4456088"/>
                      <a:gd name="connsiteY79" fmla="*/ 2357034 h 4456088"/>
                      <a:gd name="connsiteX80" fmla="*/ 2933054 w 4456088"/>
                      <a:gd name="connsiteY80" fmla="*/ 2357034 h 4456088"/>
                      <a:gd name="connsiteX81" fmla="*/ 2938641 w 4456088"/>
                      <a:gd name="connsiteY81" fmla="*/ 2413039 h 4456088"/>
                      <a:gd name="connsiteX82" fmla="*/ 3147882 w 4456088"/>
                      <a:gd name="connsiteY82" fmla="*/ 3115954 h 4456088"/>
                      <a:gd name="connsiteX83" fmla="*/ 3479727 w 4456088"/>
                      <a:gd name="connsiteY83" fmla="*/ 711101 h 4456088"/>
                      <a:gd name="connsiteX84" fmla="*/ 3389274 w 4456088"/>
                      <a:gd name="connsiteY84" fmla="*/ 822025 h 4456088"/>
                      <a:gd name="connsiteX85" fmla="*/ 3300139 w 4456088"/>
                      <a:gd name="connsiteY85" fmla="*/ 945205 h 4456088"/>
                      <a:gd name="connsiteX86" fmla="*/ 3282771 w 4456088"/>
                      <a:gd name="connsiteY86" fmla="*/ 972514 h 4456088"/>
                      <a:gd name="connsiteX87" fmla="*/ 3272103 w 4456088"/>
                      <a:gd name="connsiteY87" fmla="*/ 966404 h 4456088"/>
                      <a:gd name="connsiteX88" fmla="*/ 2472703 w 4456088"/>
                      <a:gd name="connsiteY88" fmla="*/ 741276 h 4456088"/>
                      <a:gd name="connsiteX89" fmla="*/ 2357034 w 4456088"/>
                      <a:gd name="connsiteY89" fmla="*/ 737269 h 4456088"/>
                      <a:gd name="connsiteX90" fmla="*/ 2357034 w 4456088"/>
                      <a:gd name="connsiteY90" fmla="*/ 264087 h 4456088"/>
                      <a:gd name="connsiteX91" fmla="*/ 2417043 w 4456088"/>
                      <a:gd name="connsiteY91" fmla="*/ 266928 h 4456088"/>
                      <a:gd name="connsiteX92" fmla="*/ 3429452 w 4456088"/>
                      <a:gd name="connsiteY92" fmla="*/ 666584 h 4456088"/>
                      <a:gd name="connsiteX93" fmla="*/ 3514700 w 4456088"/>
                      <a:gd name="connsiteY93" fmla="*/ 3718873 h 4456088"/>
                      <a:gd name="connsiteX94" fmla="*/ 3494253 w 4456088"/>
                      <a:gd name="connsiteY94" fmla="*/ 3737365 h 4456088"/>
                      <a:gd name="connsiteX95" fmla="*/ 2417043 w 4456088"/>
                      <a:gd name="connsiteY95" fmla="*/ 4189160 h 4456088"/>
                      <a:gd name="connsiteX96" fmla="*/ 2357034 w 4456088"/>
                      <a:gd name="connsiteY96" fmla="*/ 4192002 h 4456088"/>
                      <a:gd name="connsiteX97" fmla="*/ 2357034 w 4456088"/>
                      <a:gd name="connsiteY97" fmla="*/ 3605159 h 4456088"/>
                      <a:gd name="connsiteX98" fmla="*/ 2472703 w 4456088"/>
                      <a:gd name="connsiteY98" fmla="*/ 3601153 h 4456088"/>
                      <a:gd name="connsiteX99" fmla="*/ 3126493 w 4456088"/>
                      <a:gd name="connsiteY99" fmla="*/ 3443934 h 4456088"/>
                      <a:gd name="connsiteX100" fmla="*/ 3280706 w 4456088"/>
                      <a:gd name="connsiteY100" fmla="*/ 3368945 h 4456088"/>
                      <a:gd name="connsiteX101" fmla="*/ 3296658 w 4456088"/>
                      <a:gd name="connsiteY101" fmla="*/ 3397316 h 4456088"/>
                      <a:gd name="connsiteX102" fmla="*/ 3482539 w 4456088"/>
                      <a:gd name="connsiteY102" fmla="*/ 3677059 h 4456088"/>
                      <a:gd name="connsiteX103" fmla="*/ 4059324 w 4456088"/>
                      <a:gd name="connsiteY103" fmla="*/ 2357034 h 4456088"/>
                      <a:gd name="connsiteX104" fmla="*/ 4000430 w 4456088"/>
                      <a:gd name="connsiteY104" fmla="*/ 2442866 h 4456088"/>
                      <a:gd name="connsiteX105" fmla="*/ 3425295 w 4456088"/>
                      <a:gd name="connsiteY105" fmla="*/ 3017423 h 4456088"/>
                      <a:gd name="connsiteX106" fmla="*/ 3393557 w 4456088"/>
                      <a:gd name="connsiteY106" fmla="*/ 3038126 h 4456088"/>
                      <a:gd name="connsiteX107" fmla="*/ 3354090 w 4456088"/>
                      <a:gd name="connsiteY107" fmla="*/ 2948913 h 4456088"/>
                      <a:gd name="connsiteX108" fmla="*/ 3197201 w 4456088"/>
                      <a:gd name="connsiteY108" fmla="*/ 2387508 h 4456088"/>
                      <a:gd name="connsiteX109" fmla="*/ 3193803 w 4456088"/>
                      <a:gd name="connsiteY109" fmla="*/ 2357034 h 4456088"/>
                      <a:gd name="connsiteX110" fmla="*/ 4110684 w 4456088"/>
                      <a:gd name="connsiteY110" fmla="*/ 1650339 h 4456088"/>
                      <a:gd name="connsiteX111" fmla="*/ 4003023 w 4456088"/>
                      <a:gd name="connsiteY111" fmla="*/ 1529493 h 4456088"/>
                      <a:gd name="connsiteX112" fmla="*/ 3648069 w 4456088"/>
                      <a:gd name="connsiteY112" fmla="*/ 1205609 h 4456088"/>
                      <a:gd name="connsiteX113" fmla="*/ 3480524 w 4456088"/>
                      <a:gd name="connsiteY113" fmla="*/ 1088096 h 4456088"/>
                      <a:gd name="connsiteX114" fmla="*/ 3557349 w 4456088"/>
                      <a:gd name="connsiteY114" fmla="*/ 977808 h 4456088"/>
                      <a:gd name="connsiteX115" fmla="*/ 3649161 w 4456088"/>
                      <a:gd name="connsiteY115" fmla="*/ 866035 h 4456088"/>
                      <a:gd name="connsiteX116" fmla="*/ 3807502 w 4456088"/>
                      <a:gd name="connsiteY116" fmla="*/ 1050360 h 4456088"/>
                      <a:gd name="connsiteX117" fmla="*/ 4069343 w 4456088"/>
                      <a:gd name="connsiteY117" fmla="*/ 1525996 h 4456088"/>
                      <a:gd name="connsiteX118" fmla="*/ 4134931 w 4456088"/>
                      <a:gd name="connsiteY118" fmla="*/ 2099054 h 4456088"/>
                      <a:gd name="connsiteX119" fmla="*/ 3175602 w 4456088"/>
                      <a:gd name="connsiteY119" fmla="*/ 2099054 h 4456088"/>
                      <a:gd name="connsiteX120" fmla="*/ 3180596 w 4456088"/>
                      <a:gd name="connsiteY120" fmla="*/ 1957037 h 4456088"/>
                      <a:gd name="connsiteX121" fmla="*/ 3317916 w 4456088"/>
                      <a:gd name="connsiteY121" fmla="*/ 1388306 h 4456088"/>
                      <a:gd name="connsiteX122" fmla="*/ 3366276 w 4456088"/>
                      <a:gd name="connsiteY122" fmla="*/ 1286524 h 4456088"/>
                      <a:gd name="connsiteX123" fmla="*/ 3400009 w 4456088"/>
                      <a:gd name="connsiteY123" fmla="*/ 1307679 h 4456088"/>
                      <a:gd name="connsiteX124" fmla="*/ 4118159 w 4456088"/>
                      <a:gd name="connsiteY124" fmla="*/ 2071140 h 4456088"/>
                      <a:gd name="connsiteX125" fmla="*/ 4153757 w 4456088"/>
                      <a:gd name="connsiteY125" fmla="*/ 2639384 h 4456088"/>
                      <a:gd name="connsiteX126" fmla="*/ 4122958 w 4456088"/>
                      <a:gd name="connsiteY126" fmla="*/ 2768834 h 4456088"/>
                      <a:gd name="connsiteX127" fmla="*/ 3702485 w 4456088"/>
                      <a:gd name="connsiteY127" fmla="*/ 3534668 h 4456088"/>
                      <a:gd name="connsiteX128" fmla="*/ 3689840 w 4456088"/>
                      <a:gd name="connsiteY128" fmla="*/ 3547914 h 4456088"/>
                      <a:gd name="connsiteX129" fmla="*/ 3636740 w 4456088"/>
                      <a:gd name="connsiteY129" fmla="*/ 3475642 h 4456088"/>
                      <a:gd name="connsiteX130" fmla="*/ 3496429 w 4456088"/>
                      <a:gd name="connsiteY130" fmla="*/ 3242595 h 4456088"/>
                      <a:gd name="connsiteX131" fmla="*/ 3540410 w 4456088"/>
                      <a:gd name="connsiteY131" fmla="*/ 3215326 h 4456088"/>
                      <a:gd name="connsiteX132" fmla="*/ 4115998 w 4456088"/>
                      <a:gd name="connsiteY132" fmla="*/ 2686125 h 4456088"/>
                      <a:gd name="connsiteX133" fmla="*/ 4456088 w 4456088"/>
                      <a:gd name="connsiteY133" fmla="*/ 4336367 h 4456088"/>
                      <a:gd name="connsiteX134" fmla="*/ 4014342 w 4456088"/>
                      <a:gd name="connsiteY134" fmla="*/ 3945519 h 4456088"/>
                      <a:gd name="connsiteX135" fmla="*/ 3847359 w 4456088"/>
                      <a:gd name="connsiteY135" fmla="*/ 3755262 h 4456088"/>
                      <a:gd name="connsiteX136" fmla="*/ 3947311 w 4456088"/>
                      <a:gd name="connsiteY136" fmla="*/ 3645287 h 4456088"/>
                      <a:gd name="connsiteX137" fmla="*/ 4456088 w 4456088"/>
                      <a:gd name="connsiteY137" fmla="*/ 2228044 h 4456088"/>
                      <a:gd name="connsiteX138" fmla="*/ 3947311 w 4456088"/>
                      <a:gd name="connsiteY138" fmla="*/ 810801 h 4456088"/>
                      <a:gd name="connsiteX139" fmla="*/ 3829193 w 4456088"/>
                      <a:gd name="connsiteY139" fmla="*/ 680839 h 4456088"/>
                      <a:gd name="connsiteX140" fmla="*/ 3928174 w 4456088"/>
                      <a:gd name="connsiteY140" fmla="*/ 591462 h 4456088"/>
                      <a:gd name="connsiteX141" fmla="*/ 4443388 w 4456088"/>
                      <a:gd name="connsiteY141" fmla="*/ 238623 h 4456088"/>
                      <a:gd name="connsiteX142" fmla="*/ 4121908 w 4456088"/>
                      <a:gd name="connsiteY142" fmla="*/ 137023 h 4456088"/>
                      <a:gd name="connsiteX143" fmla="*/ 3713158 w 4456088"/>
                      <a:gd name="connsiteY143" fmla="*/ 467072 h 4456088"/>
                      <a:gd name="connsiteX144" fmla="*/ 3658595 w 4456088"/>
                      <a:gd name="connsiteY144" fmla="*/ 520872 h 4456088"/>
                      <a:gd name="connsiteX145" fmla="*/ 3645287 w 4456088"/>
                      <a:gd name="connsiteY145" fmla="*/ 508777 h 4456088"/>
                      <a:gd name="connsiteX146" fmla="*/ 2228044 w 4456088"/>
                      <a:gd name="connsiteY146" fmla="*/ 0 h 4456088"/>
                      <a:gd name="connsiteX147" fmla="*/ 982324 w 4456088"/>
                      <a:gd name="connsiteY147" fmla="*/ 380515 h 4456088"/>
                      <a:gd name="connsiteX148" fmla="*/ 901091 w 4456088"/>
                      <a:gd name="connsiteY148" fmla="*/ 441259 h 4456088"/>
                      <a:gd name="connsiteX149" fmla="*/ 803254 w 4456088"/>
                      <a:gd name="connsiteY149" fmla="*/ 354096 h 4456088"/>
                      <a:gd name="connsiteX150" fmla="*/ 521314 w 4456088"/>
                      <a:gd name="connsiteY150" fmla="*/ 137023 h 4456088"/>
                      <a:gd name="connsiteX151" fmla="*/ 199834 w 4456088"/>
                      <a:gd name="connsiteY151" fmla="*/ 238623 h 4456088"/>
                      <a:gd name="connsiteX152" fmla="*/ 715048 w 4456088"/>
                      <a:gd name="connsiteY152" fmla="*/ 591462 h 4456088"/>
                      <a:gd name="connsiteX153" fmla="*/ 717444 w 4456088"/>
                      <a:gd name="connsiteY153" fmla="*/ 593626 h 4456088"/>
                      <a:gd name="connsiteX154" fmla="*/ 652579 w 4456088"/>
                      <a:gd name="connsiteY154" fmla="*/ 652579 h 4456088"/>
                      <a:gd name="connsiteX155" fmla="*/ 0 w 4456088"/>
                      <a:gd name="connsiteY155" fmla="*/ 2228044 h 4456088"/>
                      <a:gd name="connsiteX156" fmla="*/ 652579 w 4456088"/>
                      <a:gd name="connsiteY156" fmla="*/ 3803509 h 4456088"/>
                      <a:gd name="connsiteX157" fmla="*/ 708729 w 4456088"/>
                      <a:gd name="connsiteY157" fmla="*/ 3854541 h 4456088"/>
                      <a:gd name="connsiteX158" fmla="*/ 628881 w 4456088"/>
                      <a:gd name="connsiteY158" fmla="*/ 3945519 h 4456088"/>
                      <a:gd name="connsiteX159" fmla="*/ 187134 w 4456088"/>
                      <a:gd name="connsiteY159" fmla="*/ 4336367 h 4456088"/>
                      <a:gd name="connsiteX160" fmla="*/ 534014 w 4456088"/>
                      <a:gd name="connsiteY160" fmla="*/ 4361767 h 4456088"/>
                      <a:gd name="connsiteX161" fmla="*/ 812413 w 4456088"/>
                      <a:gd name="connsiteY161" fmla="*/ 4091116 h 4456088"/>
                      <a:gd name="connsiteX162" fmla="*/ 889850 w 4456088"/>
                      <a:gd name="connsiteY162" fmla="*/ 4006423 h 4456088"/>
                      <a:gd name="connsiteX163" fmla="*/ 982324 w 4456088"/>
                      <a:gd name="connsiteY163" fmla="*/ 4075573 h 4456088"/>
                      <a:gd name="connsiteX164" fmla="*/ 2228044 w 4456088"/>
                      <a:gd name="connsiteY164" fmla="*/ 4456088 h 4456088"/>
                      <a:gd name="connsiteX165" fmla="*/ 3645287 w 4456088"/>
                      <a:gd name="connsiteY165" fmla="*/ 3947311 h 4456088"/>
                      <a:gd name="connsiteX166" fmla="*/ 3676197 w 4456088"/>
                      <a:gd name="connsiteY166" fmla="*/ 3919218 h 4456088"/>
                      <a:gd name="connsiteX167" fmla="*/ 3705469 w 4456088"/>
                      <a:gd name="connsiteY167" fmla="*/ 3954031 h 4456088"/>
                      <a:gd name="connsiteX168" fmla="*/ 4109208 w 4456088"/>
                      <a:gd name="connsiteY168" fmla="*/ 4361767 h 4456088"/>
                      <a:gd name="connsiteX0" fmla="*/ 1134639 w 4456088"/>
                      <a:gd name="connsiteY0" fmla="*/ 3264219 h 4456088"/>
                      <a:gd name="connsiteX1" fmla="*/ 1006483 w 4456088"/>
                      <a:gd name="connsiteY1" fmla="*/ 3475642 h 4456088"/>
                      <a:gd name="connsiteX2" fmla="*/ 873743 w 4456088"/>
                      <a:gd name="connsiteY2" fmla="*/ 3656305 h 4456088"/>
                      <a:gd name="connsiteX3" fmla="*/ 834998 w 4456088"/>
                      <a:gd name="connsiteY3" fmla="*/ 3621090 h 4456088"/>
                      <a:gd name="connsiteX4" fmla="*/ 332715 w 4456088"/>
                      <a:gd name="connsiteY4" fmla="*/ 2767374 h 4456088"/>
                      <a:gd name="connsiteX5" fmla="*/ 296152 w 4456088"/>
                      <a:gd name="connsiteY5" fmla="*/ 2613297 h 4456088"/>
                      <a:gd name="connsiteX6" fmla="*/ 378978 w 4456088"/>
                      <a:gd name="connsiteY6" fmla="*/ 2695284 h 4456088"/>
                      <a:gd name="connsiteX7" fmla="*/ 1072778 w 4456088"/>
                      <a:gd name="connsiteY7" fmla="*/ 3229435 h 4456088"/>
                      <a:gd name="connsiteX8" fmla="*/ 1134639 w 4456088"/>
                      <a:gd name="connsiteY8" fmla="*/ 3264219 h 4456088"/>
                      <a:gd name="connsiteX9" fmla="*/ 1149949 w 4456088"/>
                      <a:gd name="connsiteY9" fmla="*/ 1069601 h 4456088"/>
                      <a:gd name="connsiteX10" fmla="*/ 1072778 w 4456088"/>
                      <a:gd name="connsiteY10" fmla="*/ 1112993 h 4456088"/>
                      <a:gd name="connsiteX11" fmla="*/ 378978 w 4456088"/>
                      <a:gd name="connsiteY11" fmla="*/ 1647145 h 4456088"/>
                      <a:gd name="connsiteX12" fmla="*/ 331405 w 4456088"/>
                      <a:gd name="connsiteY12" fmla="*/ 1694236 h 4456088"/>
                      <a:gd name="connsiteX13" fmla="*/ 332715 w 4456088"/>
                      <a:gd name="connsiteY13" fmla="*/ 1688715 h 4456088"/>
                      <a:gd name="connsiteX14" fmla="*/ 834998 w 4456088"/>
                      <a:gd name="connsiteY14" fmla="*/ 834998 h 4456088"/>
                      <a:gd name="connsiteX15" fmla="*/ 905615 w 4456088"/>
                      <a:gd name="connsiteY15" fmla="*/ 770816 h 4456088"/>
                      <a:gd name="connsiteX16" fmla="*/ 977506 w 4456088"/>
                      <a:gd name="connsiteY16" fmla="*/ 845880 h 4456088"/>
                      <a:gd name="connsiteX17" fmla="*/ 1084293 w 4456088"/>
                      <a:gd name="connsiteY17" fmla="*/ 975725 h 4456088"/>
                      <a:gd name="connsiteX18" fmla="*/ 1149949 w 4456088"/>
                      <a:gd name="connsiteY18" fmla="*/ 1069601 h 4456088"/>
                      <a:gd name="connsiteX19" fmla="*/ 1448356 w 4456088"/>
                      <a:gd name="connsiteY19" fmla="*/ 2357034 h 4456088"/>
                      <a:gd name="connsiteX20" fmla="*/ 1434341 w 4456088"/>
                      <a:gd name="connsiteY20" fmla="*/ 2458822 h 4456088"/>
                      <a:gd name="connsiteX21" fmla="*/ 1274831 w 4456088"/>
                      <a:gd name="connsiteY21" fmla="*/ 2983080 h 4456088"/>
                      <a:gd name="connsiteX22" fmla="*/ 1246605 w 4456088"/>
                      <a:gd name="connsiteY22" fmla="*/ 3041167 h 4456088"/>
                      <a:gd name="connsiteX23" fmla="*/ 994452 w 4456088"/>
                      <a:gd name="connsiteY23" fmla="*/ 2889353 h 4456088"/>
                      <a:gd name="connsiteX24" fmla="*/ 524576 w 4456088"/>
                      <a:gd name="connsiteY24" fmla="*/ 2511752 h 4456088"/>
                      <a:gd name="connsiteX25" fmla="*/ 375687 w 4456088"/>
                      <a:gd name="connsiteY25" fmla="*/ 2357034 h 4456088"/>
                      <a:gd name="connsiteX26" fmla="*/ 1448356 w 4456088"/>
                      <a:gd name="connsiteY26" fmla="*/ 2357034 h 4456088"/>
                      <a:gd name="connsiteX27" fmla="*/ 1467612 w 4456088"/>
                      <a:gd name="connsiteY27" fmla="*/ 2099054 h 4456088"/>
                      <a:gd name="connsiteX28" fmla="*/ 274399 w 4456088"/>
                      <a:gd name="connsiteY28" fmla="*/ 2099054 h 4456088"/>
                      <a:gd name="connsiteX29" fmla="*/ 317887 w 4456088"/>
                      <a:gd name="connsiteY29" fmla="*/ 2045457 h 4456088"/>
                      <a:gd name="connsiteX30" fmla="*/ 1252096 w 4456088"/>
                      <a:gd name="connsiteY30" fmla="*/ 1297956 h 4456088"/>
                      <a:gd name="connsiteX31" fmla="*/ 1276417 w 4456088"/>
                      <a:gd name="connsiteY31" fmla="*/ 1285647 h 4456088"/>
                      <a:gd name="connsiteX32" fmla="*/ 1321571 w 4456088"/>
                      <a:gd name="connsiteY32" fmla="*/ 1379570 h 4456088"/>
                      <a:gd name="connsiteX33" fmla="*/ 1461215 w 4456088"/>
                      <a:gd name="connsiteY33" fmla="*/ 1939086 h 4456088"/>
                      <a:gd name="connsiteX34" fmla="*/ 1467612 w 4456088"/>
                      <a:gd name="connsiteY34" fmla="*/ 2099054 h 4456088"/>
                      <a:gd name="connsiteX35" fmla="*/ 2099054 w 4456088"/>
                      <a:gd name="connsiteY35" fmla="*/ 750786 h 4456088"/>
                      <a:gd name="connsiteX36" fmla="*/ 2057056 w 4456088"/>
                      <a:gd name="connsiteY36" fmla="*/ 754976 h 4456088"/>
                      <a:gd name="connsiteX37" fmla="*/ 1495067 w 4456088"/>
                      <a:gd name="connsiteY37" fmla="*/ 903761 h 4456088"/>
                      <a:gd name="connsiteX38" fmla="*/ 1354459 w 4456088"/>
                      <a:gd name="connsiteY38" fmla="*/ 964080 h 4456088"/>
                      <a:gd name="connsiteX39" fmla="*/ 1272815 w 4456088"/>
                      <a:gd name="connsiteY39" fmla="*/ 846862 h 4456088"/>
                      <a:gd name="connsiteX40" fmla="*/ 1155405 w 4456088"/>
                      <a:gd name="connsiteY40" fmla="*/ 701180 h 4456088"/>
                      <a:gd name="connsiteX41" fmla="*/ 1085828 w 4456088"/>
                      <a:gd name="connsiteY41" fmla="*/ 624896 h 4456088"/>
                      <a:gd name="connsiteX42" fmla="*/ 1126562 w 4456088"/>
                      <a:gd name="connsiteY42" fmla="*/ 594435 h 4456088"/>
                      <a:gd name="connsiteX43" fmla="*/ 2076466 w 4456088"/>
                      <a:gd name="connsiteY43" fmla="*/ 263724 h 4456088"/>
                      <a:gd name="connsiteX44" fmla="*/ 2099054 w 4456088"/>
                      <a:gd name="connsiteY44" fmla="*/ 262868 h 4456088"/>
                      <a:gd name="connsiteX45" fmla="*/ 2099054 w 4456088"/>
                      <a:gd name="connsiteY45" fmla="*/ 750786 h 4456088"/>
                      <a:gd name="connsiteX46" fmla="*/ 2099054 w 4456088"/>
                      <a:gd name="connsiteY46" fmla="*/ 2099054 h 4456088"/>
                      <a:gd name="connsiteX47" fmla="*/ 1721342 w 4456088"/>
                      <a:gd name="connsiteY47" fmla="*/ 2099054 h 4456088"/>
                      <a:gd name="connsiteX48" fmla="*/ 1714084 w 4456088"/>
                      <a:gd name="connsiteY48" fmla="*/ 1946011 h 4456088"/>
                      <a:gd name="connsiteX49" fmla="*/ 1543390 w 4456088"/>
                      <a:gd name="connsiteY49" fmla="*/ 1302925 h 4456088"/>
                      <a:gd name="connsiteX50" fmla="*/ 1485658 w 4456088"/>
                      <a:gd name="connsiteY50" fmla="*/ 1186140 h 4456088"/>
                      <a:gd name="connsiteX51" fmla="*/ 1521181 w 4456088"/>
                      <a:gd name="connsiteY51" fmla="*/ 1170425 h 4456088"/>
                      <a:gd name="connsiteX52" fmla="*/ 2082587 w 4456088"/>
                      <a:gd name="connsiteY52" fmla="*/ 1013536 h 4456088"/>
                      <a:gd name="connsiteX53" fmla="*/ 2099054 w 4456088"/>
                      <a:gd name="connsiteY53" fmla="*/ 1011700 h 4456088"/>
                      <a:gd name="connsiteX54" fmla="*/ 2099054 w 4456088"/>
                      <a:gd name="connsiteY54" fmla="*/ 2099054 h 4456088"/>
                      <a:gd name="connsiteX55" fmla="*/ 2099054 w 4456088"/>
                      <a:gd name="connsiteY55" fmla="*/ 3330729 h 4456088"/>
                      <a:gd name="connsiteX56" fmla="*/ 2082587 w 4456088"/>
                      <a:gd name="connsiteY56" fmla="*/ 3328893 h 4456088"/>
                      <a:gd name="connsiteX57" fmla="*/ 1521181 w 4456088"/>
                      <a:gd name="connsiteY57" fmla="*/ 3172003 h 4456088"/>
                      <a:gd name="connsiteX58" fmla="*/ 1476996 w 4456088"/>
                      <a:gd name="connsiteY58" fmla="*/ 3152456 h 4456088"/>
                      <a:gd name="connsiteX59" fmla="*/ 1503406 w 4456088"/>
                      <a:gd name="connsiteY59" fmla="*/ 3098342 h 4456088"/>
                      <a:gd name="connsiteX60" fmla="*/ 1688036 w 4456088"/>
                      <a:gd name="connsiteY60" fmla="*/ 2517953 h 4456088"/>
                      <a:gd name="connsiteX61" fmla="*/ 1710091 w 4456088"/>
                      <a:gd name="connsiteY61" fmla="*/ 2357034 h 4456088"/>
                      <a:gd name="connsiteX62" fmla="*/ 2099054 w 4456088"/>
                      <a:gd name="connsiteY62" fmla="*/ 2357034 h 4456088"/>
                      <a:gd name="connsiteX63" fmla="*/ 2099054 w 4456088"/>
                      <a:gd name="connsiteY63" fmla="*/ 3330729 h 4456088"/>
                      <a:gd name="connsiteX64" fmla="*/ 2099054 w 4456088"/>
                      <a:gd name="connsiteY64" fmla="*/ 4193221 h 4456088"/>
                      <a:gd name="connsiteX65" fmla="*/ 2076466 w 4456088"/>
                      <a:gd name="connsiteY65" fmla="*/ 4192365 h 4456088"/>
                      <a:gd name="connsiteX66" fmla="*/ 1126562 w 4456088"/>
                      <a:gd name="connsiteY66" fmla="*/ 3861653 h 4456088"/>
                      <a:gd name="connsiteX67" fmla="*/ 1058088 w 4456088"/>
                      <a:gd name="connsiteY67" fmla="*/ 3810449 h 4456088"/>
                      <a:gd name="connsiteX68" fmla="*/ 1160683 w 4456088"/>
                      <a:gd name="connsiteY68" fmla="*/ 3677059 h 4456088"/>
                      <a:gd name="connsiteX69" fmla="*/ 1351776 w 4456088"/>
                      <a:gd name="connsiteY69" fmla="*/ 3388542 h 4456088"/>
                      <a:gd name="connsiteX70" fmla="*/ 1356876 w 4456088"/>
                      <a:gd name="connsiteY70" fmla="*/ 3379385 h 4456088"/>
                      <a:gd name="connsiteX71" fmla="*/ 1495067 w 4456088"/>
                      <a:gd name="connsiteY71" fmla="*/ 3438668 h 4456088"/>
                      <a:gd name="connsiteX72" fmla="*/ 2057056 w 4456088"/>
                      <a:gd name="connsiteY72" fmla="*/ 3587452 h 4456088"/>
                      <a:gd name="connsiteX73" fmla="*/ 2099054 w 4456088"/>
                      <a:gd name="connsiteY73" fmla="*/ 3591642 h 4456088"/>
                      <a:gd name="connsiteX74" fmla="*/ 2099054 w 4456088"/>
                      <a:gd name="connsiteY74" fmla="*/ 4193221 h 4456088"/>
                      <a:gd name="connsiteX75" fmla="*/ 3164299 w 4456088"/>
                      <a:gd name="connsiteY75" fmla="*/ 1172214 h 4456088"/>
                      <a:gd name="connsiteX76" fmla="*/ 3150069 w 4456088"/>
                      <a:gd name="connsiteY76" fmla="*/ 1197991 h 4456088"/>
                      <a:gd name="connsiteX77" fmla="*/ 2924940 w 4456088"/>
                      <a:gd name="connsiteY77" fmla="*/ 1997391 h 4456088"/>
                      <a:gd name="connsiteX78" fmla="*/ 2921419 w 4456088"/>
                      <a:gd name="connsiteY78" fmla="*/ 2099054 h 4456088"/>
                      <a:gd name="connsiteX79" fmla="*/ 2357034 w 4456088"/>
                      <a:gd name="connsiteY79" fmla="*/ 2099054 h 4456088"/>
                      <a:gd name="connsiteX80" fmla="*/ 2357034 w 4456088"/>
                      <a:gd name="connsiteY80" fmla="*/ 992367 h 4456088"/>
                      <a:gd name="connsiteX81" fmla="*/ 2369363 w 4456088"/>
                      <a:gd name="connsiteY81" fmla="*/ 991878 h 4456088"/>
                      <a:gd name="connsiteX82" fmla="*/ 3064298 w 4456088"/>
                      <a:gd name="connsiteY82" fmla="*/ 1126934 h 4456088"/>
                      <a:gd name="connsiteX83" fmla="*/ 3164299 w 4456088"/>
                      <a:gd name="connsiteY83" fmla="*/ 1172214 h 4456088"/>
                      <a:gd name="connsiteX84" fmla="*/ 3172515 w 4456088"/>
                      <a:gd name="connsiteY84" fmla="*/ 3165687 h 4456088"/>
                      <a:gd name="connsiteX85" fmla="*/ 3116691 w 4456088"/>
                      <a:gd name="connsiteY85" fmla="*/ 3192926 h 4456088"/>
                      <a:gd name="connsiteX86" fmla="*/ 2369364 w 4456088"/>
                      <a:gd name="connsiteY86" fmla="*/ 3350550 h 4456088"/>
                      <a:gd name="connsiteX87" fmla="*/ 2357034 w 4456088"/>
                      <a:gd name="connsiteY87" fmla="*/ 3350061 h 4456088"/>
                      <a:gd name="connsiteX88" fmla="*/ 2357034 w 4456088"/>
                      <a:gd name="connsiteY88" fmla="*/ 2357034 h 4456088"/>
                      <a:gd name="connsiteX89" fmla="*/ 2933054 w 4456088"/>
                      <a:gd name="connsiteY89" fmla="*/ 2357034 h 4456088"/>
                      <a:gd name="connsiteX90" fmla="*/ 2938641 w 4456088"/>
                      <a:gd name="connsiteY90" fmla="*/ 2413039 h 4456088"/>
                      <a:gd name="connsiteX91" fmla="*/ 3147882 w 4456088"/>
                      <a:gd name="connsiteY91" fmla="*/ 3115954 h 4456088"/>
                      <a:gd name="connsiteX92" fmla="*/ 3172515 w 4456088"/>
                      <a:gd name="connsiteY92" fmla="*/ 3165687 h 4456088"/>
                      <a:gd name="connsiteX93" fmla="*/ 3479727 w 4456088"/>
                      <a:gd name="connsiteY93" fmla="*/ 711101 h 4456088"/>
                      <a:gd name="connsiteX94" fmla="*/ 3389274 w 4456088"/>
                      <a:gd name="connsiteY94" fmla="*/ 822025 h 4456088"/>
                      <a:gd name="connsiteX95" fmla="*/ 3300139 w 4456088"/>
                      <a:gd name="connsiteY95" fmla="*/ 945205 h 4456088"/>
                      <a:gd name="connsiteX96" fmla="*/ 3282771 w 4456088"/>
                      <a:gd name="connsiteY96" fmla="*/ 972514 h 4456088"/>
                      <a:gd name="connsiteX97" fmla="*/ 3272103 w 4456088"/>
                      <a:gd name="connsiteY97" fmla="*/ 966404 h 4456088"/>
                      <a:gd name="connsiteX98" fmla="*/ 2472703 w 4456088"/>
                      <a:gd name="connsiteY98" fmla="*/ 741276 h 4456088"/>
                      <a:gd name="connsiteX99" fmla="*/ 2357034 w 4456088"/>
                      <a:gd name="connsiteY99" fmla="*/ 737269 h 4456088"/>
                      <a:gd name="connsiteX100" fmla="*/ 2357034 w 4456088"/>
                      <a:gd name="connsiteY100" fmla="*/ 264087 h 4456088"/>
                      <a:gd name="connsiteX101" fmla="*/ 2417043 w 4456088"/>
                      <a:gd name="connsiteY101" fmla="*/ 266928 h 4456088"/>
                      <a:gd name="connsiteX102" fmla="*/ 3429452 w 4456088"/>
                      <a:gd name="connsiteY102" fmla="*/ 666584 h 4456088"/>
                      <a:gd name="connsiteX103" fmla="*/ 3479727 w 4456088"/>
                      <a:gd name="connsiteY103" fmla="*/ 711101 h 4456088"/>
                      <a:gd name="connsiteX104" fmla="*/ 3514700 w 4456088"/>
                      <a:gd name="connsiteY104" fmla="*/ 3718873 h 4456088"/>
                      <a:gd name="connsiteX105" fmla="*/ 3494253 w 4456088"/>
                      <a:gd name="connsiteY105" fmla="*/ 3737365 h 4456088"/>
                      <a:gd name="connsiteX106" fmla="*/ 2417043 w 4456088"/>
                      <a:gd name="connsiteY106" fmla="*/ 4189160 h 4456088"/>
                      <a:gd name="connsiteX107" fmla="*/ 2357034 w 4456088"/>
                      <a:gd name="connsiteY107" fmla="*/ 4192002 h 4456088"/>
                      <a:gd name="connsiteX108" fmla="*/ 2357034 w 4456088"/>
                      <a:gd name="connsiteY108" fmla="*/ 3605159 h 4456088"/>
                      <a:gd name="connsiteX109" fmla="*/ 2472703 w 4456088"/>
                      <a:gd name="connsiteY109" fmla="*/ 3601153 h 4456088"/>
                      <a:gd name="connsiteX110" fmla="*/ 3126493 w 4456088"/>
                      <a:gd name="connsiteY110" fmla="*/ 3443934 h 4456088"/>
                      <a:gd name="connsiteX111" fmla="*/ 3280706 w 4456088"/>
                      <a:gd name="connsiteY111" fmla="*/ 3368945 h 4456088"/>
                      <a:gd name="connsiteX112" fmla="*/ 3296658 w 4456088"/>
                      <a:gd name="connsiteY112" fmla="*/ 3397316 h 4456088"/>
                      <a:gd name="connsiteX113" fmla="*/ 3482539 w 4456088"/>
                      <a:gd name="connsiteY113" fmla="*/ 3677059 h 4456088"/>
                      <a:gd name="connsiteX114" fmla="*/ 3514700 w 4456088"/>
                      <a:gd name="connsiteY114" fmla="*/ 3718873 h 4456088"/>
                      <a:gd name="connsiteX115" fmla="*/ 4059324 w 4456088"/>
                      <a:gd name="connsiteY115" fmla="*/ 2357034 h 4456088"/>
                      <a:gd name="connsiteX116" fmla="*/ 4000430 w 4456088"/>
                      <a:gd name="connsiteY116" fmla="*/ 2442866 h 4456088"/>
                      <a:gd name="connsiteX117" fmla="*/ 3425295 w 4456088"/>
                      <a:gd name="connsiteY117" fmla="*/ 3017423 h 4456088"/>
                      <a:gd name="connsiteX118" fmla="*/ 3393557 w 4456088"/>
                      <a:gd name="connsiteY118" fmla="*/ 3038126 h 4456088"/>
                      <a:gd name="connsiteX119" fmla="*/ 3354090 w 4456088"/>
                      <a:gd name="connsiteY119" fmla="*/ 2948913 h 4456088"/>
                      <a:gd name="connsiteX120" fmla="*/ 3197201 w 4456088"/>
                      <a:gd name="connsiteY120" fmla="*/ 2387508 h 4456088"/>
                      <a:gd name="connsiteX121" fmla="*/ 3193803 w 4456088"/>
                      <a:gd name="connsiteY121" fmla="*/ 2357034 h 4456088"/>
                      <a:gd name="connsiteX122" fmla="*/ 4059324 w 4456088"/>
                      <a:gd name="connsiteY122" fmla="*/ 2357034 h 4456088"/>
                      <a:gd name="connsiteX123" fmla="*/ 4110684 w 4456088"/>
                      <a:gd name="connsiteY123" fmla="*/ 1650339 h 4456088"/>
                      <a:gd name="connsiteX124" fmla="*/ 4003023 w 4456088"/>
                      <a:gd name="connsiteY124" fmla="*/ 1529493 h 4456088"/>
                      <a:gd name="connsiteX125" fmla="*/ 3648069 w 4456088"/>
                      <a:gd name="connsiteY125" fmla="*/ 1205609 h 4456088"/>
                      <a:gd name="connsiteX126" fmla="*/ 3480524 w 4456088"/>
                      <a:gd name="connsiteY126" fmla="*/ 1088096 h 4456088"/>
                      <a:gd name="connsiteX127" fmla="*/ 3557349 w 4456088"/>
                      <a:gd name="connsiteY127" fmla="*/ 977808 h 4456088"/>
                      <a:gd name="connsiteX128" fmla="*/ 3649161 w 4456088"/>
                      <a:gd name="connsiteY128" fmla="*/ 866035 h 4456088"/>
                      <a:gd name="connsiteX129" fmla="*/ 3807502 w 4456088"/>
                      <a:gd name="connsiteY129" fmla="*/ 1050360 h 4456088"/>
                      <a:gd name="connsiteX130" fmla="*/ 4069343 w 4456088"/>
                      <a:gd name="connsiteY130" fmla="*/ 1525996 h 4456088"/>
                      <a:gd name="connsiteX131" fmla="*/ 4110684 w 4456088"/>
                      <a:gd name="connsiteY131" fmla="*/ 1650339 h 4456088"/>
                      <a:gd name="connsiteX132" fmla="*/ 4134931 w 4456088"/>
                      <a:gd name="connsiteY132" fmla="*/ 2099054 h 4456088"/>
                      <a:gd name="connsiteX133" fmla="*/ 3175602 w 4456088"/>
                      <a:gd name="connsiteY133" fmla="*/ 2099054 h 4456088"/>
                      <a:gd name="connsiteX134" fmla="*/ 3180596 w 4456088"/>
                      <a:gd name="connsiteY134" fmla="*/ 1957037 h 4456088"/>
                      <a:gd name="connsiteX135" fmla="*/ 3317916 w 4456088"/>
                      <a:gd name="connsiteY135" fmla="*/ 1388306 h 4456088"/>
                      <a:gd name="connsiteX136" fmla="*/ 3366276 w 4456088"/>
                      <a:gd name="connsiteY136" fmla="*/ 1286524 h 4456088"/>
                      <a:gd name="connsiteX137" fmla="*/ 3400009 w 4456088"/>
                      <a:gd name="connsiteY137" fmla="*/ 1307679 h 4456088"/>
                      <a:gd name="connsiteX138" fmla="*/ 4118159 w 4456088"/>
                      <a:gd name="connsiteY138" fmla="*/ 2071140 h 4456088"/>
                      <a:gd name="connsiteX139" fmla="*/ 4134931 w 4456088"/>
                      <a:gd name="connsiteY139" fmla="*/ 2099054 h 4456088"/>
                      <a:gd name="connsiteX140" fmla="*/ 4153757 w 4456088"/>
                      <a:gd name="connsiteY140" fmla="*/ 2639384 h 4456088"/>
                      <a:gd name="connsiteX141" fmla="*/ 4122958 w 4456088"/>
                      <a:gd name="connsiteY141" fmla="*/ 2768834 h 4456088"/>
                      <a:gd name="connsiteX142" fmla="*/ 3702485 w 4456088"/>
                      <a:gd name="connsiteY142" fmla="*/ 3534668 h 4456088"/>
                      <a:gd name="connsiteX143" fmla="*/ 3689840 w 4456088"/>
                      <a:gd name="connsiteY143" fmla="*/ 3547914 h 4456088"/>
                      <a:gd name="connsiteX144" fmla="*/ 3636740 w 4456088"/>
                      <a:gd name="connsiteY144" fmla="*/ 3475642 h 4456088"/>
                      <a:gd name="connsiteX145" fmla="*/ 3496429 w 4456088"/>
                      <a:gd name="connsiteY145" fmla="*/ 3242595 h 4456088"/>
                      <a:gd name="connsiteX146" fmla="*/ 3540410 w 4456088"/>
                      <a:gd name="connsiteY146" fmla="*/ 3215326 h 4456088"/>
                      <a:gd name="connsiteX147" fmla="*/ 4115998 w 4456088"/>
                      <a:gd name="connsiteY147" fmla="*/ 2686125 h 4456088"/>
                      <a:gd name="connsiteX148" fmla="*/ 4153757 w 4456088"/>
                      <a:gd name="connsiteY148" fmla="*/ 2639384 h 4456088"/>
                      <a:gd name="connsiteX149" fmla="*/ 4109208 w 4456088"/>
                      <a:gd name="connsiteY149" fmla="*/ 4361767 h 4456088"/>
                      <a:gd name="connsiteX150" fmla="*/ 4014342 w 4456088"/>
                      <a:gd name="connsiteY150" fmla="*/ 3945519 h 4456088"/>
                      <a:gd name="connsiteX151" fmla="*/ 3847359 w 4456088"/>
                      <a:gd name="connsiteY151" fmla="*/ 3755262 h 4456088"/>
                      <a:gd name="connsiteX152" fmla="*/ 3947311 w 4456088"/>
                      <a:gd name="connsiteY152" fmla="*/ 3645287 h 4456088"/>
                      <a:gd name="connsiteX153" fmla="*/ 4456088 w 4456088"/>
                      <a:gd name="connsiteY153" fmla="*/ 2228044 h 4456088"/>
                      <a:gd name="connsiteX154" fmla="*/ 3947311 w 4456088"/>
                      <a:gd name="connsiteY154" fmla="*/ 810801 h 4456088"/>
                      <a:gd name="connsiteX155" fmla="*/ 3829193 w 4456088"/>
                      <a:gd name="connsiteY155" fmla="*/ 680839 h 4456088"/>
                      <a:gd name="connsiteX156" fmla="*/ 3928174 w 4456088"/>
                      <a:gd name="connsiteY156" fmla="*/ 591462 h 4456088"/>
                      <a:gd name="connsiteX157" fmla="*/ 4443388 w 4456088"/>
                      <a:gd name="connsiteY157" fmla="*/ 238623 h 4456088"/>
                      <a:gd name="connsiteX158" fmla="*/ 4121908 w 4456088"/>
                      <a:gd name="connsiteY158" fmla="*/ 137023 h 4456088"/>
                      <a:gd name="connsiteX159" fmla="*/ 3713158 w 4456088"/>
                      <a:gd name="connsiteY159" fmla="*/ 467072 h 4456088"/>
                      <a:gd name="connsiteX160" fmla="*/ 3658595 w 4456088"/>
                      <a:gd name="connsiteY160" fmla="*/ 520872 h 4456088"/>
                      <a:gd name="connsiteX161" fmla="*/ 3645287 w 4456088"/>
                      <a:gd name="connsiteY161" fmla="*/ 508777 h 4456088"/>
                      <a:gd name="connsiteX162" fmla="*/ 2228044 w 4456088"/>
                      <a:gd name="connsiteY162" fmla="*/ 0 h 4456088"/>
                      <a:gd name="connsiteX163" fmla="*/ 982324 w 4456088"/>
                      <a:gd name="connsiteY163" fmla="*/ 380515 h 4456088"/>
                      <a:gd name="connsiteX164" fmla="*/ 901091 w 4456088"/>
                      <a:gd name="connsiteY164" fmla="*/ 441259 h 4456088"/>
                      <a:gd name="connsiteX165" fmla="*/ 803254 w 4456088"/>
                      <a:gd name="connsiteY165" fmla="*/ 354096 h 4456088"/>
                      <a:gd name="connsiteX166" fmla="*/ 521314 w 4456088"/>
                      <a:gd name="connsiteY166" fmla="*/ 137023 h 4456088"/>
                      <a:gd name="connsiteX167" fmla="*/ 199834 w 4456088"/>
                      <a:gd name="connsiteY167" fmla="*/ 238623 h 4456088"/>
                      <a:gd name="connsiteX168" fmla="*/ 715048 w 4456088"/>
                      <a:gd name="connsiteY168" fmla="*/ 591462 h 4456088"/>
                      <a:gd name="connsiteX169" fmla="*/ 717444 w 4456088"/>
                      <a:gd name="connsiteY169" fmla="*/ 593626 h 4456088"/>
                      <a:gd name="connsiteX170" fmla="*/ 652579 w 4456088"/>
                      <a:gd name="connsiteY170" fmla="*/ 652579 h 4456088"/>
                      <a:gd name="connsiteX171" fmla="*/ 0 w 4456088"/>
                      <a:gd name="connsiteY171" fmla="*/ 2228044 h 4456088"/>
                      <a:gd name="connsiteX172" fmla="*/ 652579 w 4456088"/>
                      <a:gd name="connsiteY172" fmla="*/ 3803509 h 4456088"/>
                      <a:gd name="connsiteX173" fmla="*/ 708729 w 4456088"/>
                      <a:gd name="connsiteY173" fmla="*/ 3854541 h 4456088"/>
                      <a:gd name="connsiteX174" fmla="*/ 628881 w 4456088"/>
                      <a:gd name="connsiteY174" fmla="*/ 3945519 h 4456088"/>
                      <a:gd name="connsiteX175" fmla="*/ 187134 w 4456088"/>
                      <a:gd name="connsiteY175" fmla="*/ 4336367 h 4456088"/>
                      <a:gd name="connsiteX176" fmla="*/ 534014 w 4456088"/>
                      <a:gd name="connsiteY176" fmla="*/ 4361767 h 4456088"/>
                      <a:gd name="connsiteX177" fmla="*/ 812413 w 4456088"/>
                      <a:gd name="connsiteY177" fmla="*/ 4091116 h 4456088"/>
                      <a:gd name="connsiteX178" fmla="*/ 889850 w 4456088"/>
                      <a:gd name="connsiteY178" fmla="*/ 4006423 h 4456088"/>
                      <a:gd name="connsiteX179" fmla="*/ 982324 w 4456088"/>
                      <a:gd name="connsiteY179" fmla="*/ 4075573 h 4456088"/>
                      <a:gd name="connsiteX180" fmla="*/ 2228044 w 4456088"/>
                      <a:gd name="connsiteY180" fmla="*/ 4456088 h 4456088"/>
                      <a:gd name="connsiteX181" fmla="*/ 3645287 w 4456088"/>
                      <a:gd name="connsiteY181" fmla="*/ 3947311 h 4456088"/>
                      <a:gd name="connsiteX182" fmla="*/ 3676197 w 4456088"/>
                      <a:gd name="connsiteY182" fmla="*/ 3919218 h 4456088"/>
                      <a:gd name="connsiteX183" fmla="*/ 3705469 w 4456088"/>
                      <a:gd name="connsiteY183" fmla="*/ 3954031 h 4456088"/>
                      <a:gd name="connsiteX184" fmla="*/ 4109208 w 4456088"/>
                      <a:gd name="connsiteY184" fmla="*/ 4361767 h 4456088"/>
                      <a:gd name="connsiteX0" fmla="*/ 1134639 w 4456088"/>
                      <a:gd name="connsiteY0" fmla="*/ 3264219 h 4456088"/>
                      <a:gd name="connsiteX1" fmla="*/ 1006483 w 4456088"/>
                      <a:gd name="connsiteY1" fmla="*/ 3475642 h 4456088"/>
                      <a:gd name="connsiteX2" fmla="*/ 873743 w 4456088"/>
                      <a:gd name="connsiteY2" fmla="*/ 3656305 h 4456088"/>
                      <a:gd name="connsiteX3" fmla="*/ 834998 w 4456088"/>
                      <a:gd name="connsiteY3" fmla="*/ 3621090 h 4456088"/>
                      <a:gd name="connsiteX4" fmla="*/ 332715 w 4456088"/>
                      <a:gd name="connsiteY4" fmla="*/ 2767374 h 4456088"/>
                      <a:gd name="connsiteX5" fmla="*/ 296152 w 4456088"/>
                      <a:gd name="connsiteY5" fmla="*/ 2613297 h 4456088"/>
                      <a:gd name="connsiteX6" fmla="*/ 378978 w 4456088"/>
                      <a:gd name="connsiteY6" fmla="*/ 2695284 h 4456088"/>
                      <a:gd name="connsiteX7" fmla="*/ 1072778 w 4456088"/>
                      <a:gd name="connsiteY7" fmla="*/ 3229435 h 4456088"/>
                      <a:gd name="connsiteX8" fmla="*/ 1134639 w 4456088"/>
                      <a:gd name="connsiteY8" fmla="*/ 3264219 h 4456088"/>
                      <a:gd name="connsiteX9" fmla="*/ 1149949 w 4456088"/>
                      <a:gd name="connsiteY9" fmla="*/ 1069601 h 4456088"/>
                      <a:gd name="connsiteX10" fmla="*/ 1072778 w 4456088"/>
                      <a:gd name="connsiteY10" fmla="*/ 1112993 h 4456088"/>
                      <a:gd name="connsiteX11" fmla="*/ 378978 w 4456088"/>
                      <a:gd name="connsiteY11" fmla="*/ 1647145 h 4456088"/>
                      <a:gd name="connsiteX12" fmla="*/ 331405 w 4456088"/>
                      <a:gd name="connsiteY12" fmla="*/ 1694236 h 4456088"/>
                      <a:gd name="connsiteX13" fmla="*/ 332715 w 4456088"/>
                      <a:gd name="connsiteY13" fmla="*/ 1688715 h 4456088"/>
                      <a:gd name="connsiteX14" fmla="*/ 834998 w 4456088"/>
                      <a:gd name="connsiteY14" fmla="*/ 834998 h 4456088"/>
                      <a:gd name="connsiteX15" fmla="*/ 905615 w 4456088"/>
                      <a:gd name="connsiteY15" fmla="*/ 770816 h 4456088"/>
                      <a:gd name="connsiteX16" fmla="*/ 977506 w 4456088"/>
                      <a:gd name="connsiteY16" fmla="*/ 845880 h 4456088"/>
                      <a:gd name="connsiteX17" fmla="*/ 1084293 w 4456088"/>
                      <a:gd name="connsiteY17" fmla="*/ 975725 h 4456088"/>
                      <a:gd name="connsiteX18" fmla="*/ 1149949 w 4456088"/>
                      <a:gd name="connsiteY18" fmla="*/ 1069601 h 4456088"/>
                      <a:gd name="connsiteX19" fmla="*/ 1448356 w 4456088"/>
                      <a:gd name="connsiteY19" fmla="*/ 2357034 h 4456088"/>
                      <a:gd name="connsiteX20" fmla="*/ 1434341 w 4456088"/>
                      <a:gd name="connsiteY20" fmla="*/ 2458822 h 4456088"/>
                      <a:gd name="connsiteX21" fmla="*/ 1274831 w 4456088"/>
                      <a:gd name="connsiteY21" fmla="*/ 2983080 h 4456088"/>
                      <a:gd name="connsiteX22" fmla="*/ 1246605 w 4456088"/>
                      <a:gd name="connsiteY22" fmla="*/ 3041167 h 4456088"/>
                      <a:gd name="connsiteX23" fmla="*/ 994452 w 4456088"/>
                      <a:gd name="connsiteY23" fmla="*/ 2889353 h 4456088"/>
                      <a:gd name="connsiteX24" fmla="*/ 524576 w 4456088"/>
                      <a:gd name="connsiteY24" fmla="*/ 2511752 h 4456088"/>
                      <a:gd name="connsiteX25" fmla="*/ 375687 w 4456088"/>
                      <a:gd name="connsiteY25" fmla="*/ 2357034 h 4456088"/>
                      <a:gd name="connsiteX26" fmla="*/ 1448356 w 4456088"/>
                      <a:gd name="connsiteY26" fmla="*/ 2357034 h 4456088"/>
                      <a:gd name="connsiteX27" fmla="*/ 1467612 w 4456088"/>
                      <a:gd name="connsiteY27" fmla="*/ 2099054 h 4456088"/>
                      <a:gd name="connsiteX28" fmla="*/ 274399 w 4456088"/>
                      <a:gd name="connsiteY28" fmla="*/ 2099054 h 4456088"/>
                      <a:gd name="connsiteX29" fmla="*/ 317887 w 4456088"/>
                      <a:gd name="connsiteY29" fmla="*/ 2045457 h 4456088"/>
                      <a:gd name="connsiteX30" fmla="*/ 1252096 w 4456088"/>
                      <a:gd name="connsiteY30" fmla="*/ 1297956 h 4456088"/>
                      <a:gd name="connsiteX31" fmla="*/ 1276417 w 4456088"/>
                      <a:gd name="connsiteY31" fmla="*/ 1285647 h 4456088"/>
                      <a:gd name="connsiteX32" fmla="*/ 1321571 w 4456088"/>
                      <a:gd name="connsiteY32" fmla="*/ 1379570 h 4456088"/>
                      <a:gd name="connsiteX33" fmla="*/ 1461215 w 4456088"/>
                      <a:gd name="connsiteY33" fmla="*/ 1939086 h 4456088"/>
                      <a:gd name="connsiteX34" fmla="*/ 1467612 w 4456088"/>
                      <a:gd name="connsiteY34" fmla="*/ 2099054 h 4456088"/>
                      <a:gd name="connsiteX35" fmla="*/ 2099054 w 4456088"/>
                      <a:gd name="connsiteY35" fmla="*/ 750786 h 4456088"/>
                      <a:gd name="connsiteX36" fmla="*/ 2057056 w 4456088"/>
                      <a:gd name="connsiteY36" fmla="*/ 754976 h 4456088"/>
                      <a:gd name="connsiteX37" fmla="*/ 1495067 w 4456088"/>
                      <a:gd name="connsiteY37" fmla="*/ 903761 h 4456088"/>
                      <a:gd name="connsiteX38" fmla="*/ 1354459 w 4456088"/>
                      <a:gd name="connsiteY38" fmla="*/ 964080 h 4456088"/>
                      <a:gd name="connsiteX39" fmla="*/ 1272815 w 4456088"/>
                      <a:gd name="connsiteY39" fmla="*/ 846862 h 4456088"/>
                      <a:gd name="connsiteX40" fmla="*/ 1155405 w 4456088"/>
                      <a:gd name="connsiteY40" fmla="*/ 701180 h 4456088"/>
                      <a:gd name="connsiteX41" fmla="*/ 1085828 w 4456088"/>
                      <a:gd name="connsiteY41" fmla="*/ 624896 h 4456088"/>
                      <a:gd name="connsiteX42" fmla="*/ 1126562 w 4456088"/>
                      <a:gd name="connsiteY42" fmla="*/ 594435 h 4456088"/>
                      <a:gd name="connsiteX43" fmla="*/ 2076466 w 4456088"/>
                      <a:gd name="connsiteY43" fmla="*/ 263724 h 4456088"/>
                      <a:gd name="connsiteX44" fmla="*/ 2099054 w 4456088"/>
                      <a:gd name="connsiteY44" fmla="*/ 262868 h 4456088"/>
                      <a:gd name="connsiteX45" fmla="*/ 2099054 w 4456088"/>
                      <a:gd name="connsiteY45" fmla="*/ 750786 h 4456088"/>
                      <a:gd name="connsiteX46" fmla="*/ 2099054 w 4456088"/>
                      <a:gd name="connsiteY46" fmla="*/ 2099054 h 4456088"/>
                      <a:gd name="connsiteX47" fmla="*/ 1721342 w 4456088"/>
                      <a:gd name="connsiteY47" fmla="*/ 2099054 h 4456088"/>
                      <a:gd name="connsiteX48" fmla="*/ 1714084 w 4456088"/>
                      <a:gd name="connsiteY48" fmla="*/ 1946011 h 4456088"/>
                      <a:gd name="connsiteX49" fmla="*/ 1543390 w 4456088"/>
                      <a:gd name="connsiteY49" fmla="*/ 1302925 h 4456088"/>
                      <a:gd name="connsiteX50" fmla="*/ 1485658 w 4456088"/>
                      <a:gd name="connsiteY50" fmla="*/ 1186140 h 4456088"/>
                      <a:gd name="connsiteX51" fmla="*/ 1521181 w 4456088"/>
                      <a:gd name="connsiteY51" fmla="*/ 1170425 h 4456088"/>
                      <a:gd name="connsiteX52" fmla="*/ 2082587 w 4456088"/>
                      <a:gd name="connsiteY52" fmla="*/ 1013536 h 4456088"/>
                      <a:gd name="connsiteX53" fmla="*/ 2099054 w 4456088"/>
                      <a:gd name="connsiteY53" fmla="*/ 1011700 h 4456088"/>
                      <a:gd name="connsiteX54" fmla="*/ 2099054 w 4456088"/>
                      <a:gd name="connsiteY54" fmla="*/ 2099054 h 4456088"/>
                      <a:gd name="connsiteX55" fmla="*/ 2099054 w 4456088"/>
                      <a:gd name="connsiteY55" fmla="*/ 3330729 h 4456088"/>
                      <a:gd name="connsiteX56" fmla="*/ 2082587 w 4456088"/>
                      <a:gd name="connsiteY56" fmla="*/ 3328893 h 4456088"/>
                      <a:gd name="connsiteX57" fmla="*/ 1521181 w 4456088"/>
                      <a:gd name="connsiteY57" fmla="*/ 3172003 h 4456088"/>
                      <a:gd name="connsiteX58" fmla="*/ 1476996 w 4456088"/>
                      <a:gd name="connsiteY58" fmla="*/ 3152456 h 4456088"/>
                      <a:gd name="connsiteX59" fmla="*/ 1503406 w 4456088"/>
                      <a:gd name="connsiteY59" fmla="*/ 3098342 h 4456088"/>
                      <a:gd name="connsiteX60" fmla="*/ 1688036 w 4456088"/>
                      <a:gd name="connsiteY60" fmla="*/ 2517953 h 4456088"/>
                      <a:gd name="connsiteX61" fmla="*/ 1710091 w 4456088"/>
                      <a:gd name="connsiteY61" fmla="*/ 2357034 h 4456088"/>
                      <a:gd name="connsiteX62" fmla="*/ 2099054 w 4456088"/>
                      <a:gd name="connsiteY62" fmla="*/ 2357034 h 4456088"/>
                      <a:gd name="connsiteX63" fmla="*/ 2099054 w 4456088"/>
                      <a:gd name="connsiteY63" fmla="*/ 3330729 h 4456088"/>
                      <a:gd name="connsiteX64" fmla="*/ 2099054 w 4456088"/>
                      <a:gd name="connsiteY64" fmla="*/ 4193221 h 4456088"/>
                      <a:gd name="connsiteX65" fmla="*/ 2076466 w 4456088"/>
                      <a:gd name="connsiteY65" fmla="*/ 4192365 h 4456088"/>
                      <a:gd name="connsiteX66" fmla="*/ 1126562 w 4456088"/>
                      <a:gd name="connsiteY66" fmla="*/ 3861653 h 4456088"/>
                      <a:gd name="connsiteX67" fmla="*/ 1058088 w 4456088"/>
                      <a:gd name="connsiteY67" fmla="*/ 3810449 h 4456088"/>
                      <a:gd name="connsiteX68" fmla="*/ 1160683 w 4456088"/>
                      <a:gd name="connsiteY68" fmla="*/ 3677059 h 4456088"/>
                      <a:gd name="connsiteX69" fmla="*/ 1351776 w 4456088"/>
                      <a:gd name="connsiteY69" fmla="*/ 3388542 h 4456088"/>
                      <a:gd name="connsiteX70" fmla="*/ 1356876 w 4456088"/>
                      <a:gd name="connsiteY70" fmla="*/ 3379385 h 4456088"/>
                      <a:gd name="connsiteX71" fmla="*/ 1495067 w 4456088"/>
                      <a:gd name="connsiteY71" fmla="*/ 3438668 h 4456088"/>
                      <a:gd name="connsiteX72" fmla="*/ 2057056 w 4456088"/>
                      <a:gd name="connsiteY72" fmla="*/ 3587452 h 4456088"/>
                      <a:gd name="connsiteX73" fmla="*/ 2099054 w 4456088"/>
                      <a:gd name="connsiteY73" fmla="*/ 3591642 h 4456088"/>
                      <a:gd name="connsiteX74" fmla="*/ 2099054 w 4456088"/>
                      <a:gd name="connsiteY74" fmla="*/ 4193221 h 4456088"/>
                      <a:gd name="connsiteX75" fmla="*/ 3164299 w 4456088"/>
                      <a:gd name="connsiteY75" fmla="*/ 1172214 h 4456088"/>
                      <a:gd name="connsiteX76" fmla="*/ 3150069 w 4456088"/>
                      <a:gd name="connsiteY76" fmla="*/ 1197991 h 4456088"/>
                      <a:gd name="connsiteX77" fmla="*/ 2924940 w 4456088"/>
                      <a:gd name="connsiteY77" fmla="*/ 1997391 h 4456088"/>
                      <a:gd name="connsiteX78" fmla="*/ 2921419 w 4456088"/>
                      <a:gd name="connsiteY78" fmla="*/ 2099054 h 4456088"/>
                      <a:gd name="connsiteX79" fmla="*/ 2357034 w 4456088"/>
                      <a:gd name="connsiteY79" fmla="*/ 2099054 h 4456088"/>
                      <a:gd name="connsiteX80" fmla="*/ 2357034 w 4456088"/>
                      <a:gd name="connsiteY80" fmla="*/ 992367 h 4456088"/>
                      <a:gd name="connsiteX81" fmla="*/ 2369363 w 4456088"/>
                      <a:gd name="connsiteY81" fmla="*/ 991878 h 4456088"/>
                      <a:gd name="connsiteX82" fmla="*/ 3064298 w 4456088"/>
                      <a:gd name="connsiteY82" fmla="*/ 1126934 h 4456088"/>
                      <a:gd name="connsiteX83" fmla="*/ 3164299 w 4456088"/>
                      <a:gd name="connsiteY83" fmla="*/ 1172214 h 4456088"/>
                      <a:gd name="connsiteX84" fmla="*/ 3172515 w 4456088"/>
                      <a:gd name="connsiteY84" fmla="*/ 3165687 h 4456088"/>
                      <a:gd name="connsiteX85" fmla="*/ 3116691 w 4456088"/>
                      <a:gd name="connsiteY85" fmla="*/ 3192926 h 4456088"/>
                      <a:gd name="connsiteX86" fmla="*/ 2369364 w 4456088"/>
                      <a:gd name="connsiteY86" fmla="*/ 3350550 h 4456088"/>
                      <a:gd name="connsiteX87" fmla="*/ 2357034 w 4456088"/>
                      <a:gd name="connsiteY87" fmla="*/ 3350061 h 4456088"/>
                      <a:gd name="connsiteX88" fmla="*/ 2357034 w 4456088"/>
                      <a:gd name="connsiteY88" fmla="*/ 2357034 h 4456088"/>
                      <a:gd name="connsiteX89" fmla="*/ 2933054 w 4456088"/>
                      <a:gd name="connsiteY89" fmla="*/ 2357034 h 4456088"/>
                      <a:gd name="connsiteX90" fmla="*/ 2938641 w 4456088"/>
                      <a:gd name="connsiteY90" fmla="*/ 2413039 h 4456088"/>
                      <a:gd name="connsiteX91" fmla="*/ 3147882 w 4456088"/>
                      <a:gd name="connsiteY91" fmla="*/ 3115954 h 4456088"/>
                      <a:gd name="connsiteX92" fmla="*/ 3172515 w 4456088"/>
                      <a:gd name="connsiteY92" fmla="*/ 3165687 h 4456088"/>
                      <a:gd name="connsiteX93" fmla="*/ 3479727 w 4456088"/>
                      <a:gd name="connsiteY93" fmla="*/ 711101 h 4456088"/>
                      <a:gd name="connsiteX94" fmla="*/ 3389274 w 4456088"/>
                      <a:gd name="connsiteY94" fmla="*/ 822025 h 4456088"/>
                      <a:gd name="connsiteX95" fmla="*/ 3300139 w 4456088"/>
                      <a:gd name="connsiteY95" fmla="*/ 945205 h 4456088"/>
                      <a:gd name="connsiteX96" fmla="*/ 3282771 w 4456088"/>
                      <a:gd name="connsiteY96" fmla="*/ 972514 h 4456088"/>
                      <a:gd name="connsiteX97" fmla="*/ 3272103 w 4456088"/>
                      <a:gd name="connsiteY97" fmla="*/ 966404 h 4456088"/>
                      <a:gd name="connsiteX98" fmla="*/ 2472703 w 4456088"/>
                      <a:gd name="connsiteY98" fmla="*/ 741276 h 4456088"/>
                      <a:gd name="connsiteX99" fmla="*/ 2357034 w 4456088"/>
                      <a:gd name="connsiteY99" fmla="*/ 737269 h 4456088"/>
                      <a:gd name="connsiteX100" fmla="*/ 2357034 w 4456088"/>
                      <a:gd name="connsiteY100" fmla="*/ 264087 h 4456088"/>
                      <a:gd name="connsiteX101" fmla="*/ 2417043 w 4456088"/>
                      <a:gd name="connsiteY101" fmla="*/ 266928 h 4456088"/>
                      <a:gd name="connsiteX102" fmla="*/ 3429452 w 4456088"/>
                      <a:gd name="connsiteY102" fmla="*/ 666584 h 4456088"/>
                      <a:gd name="connsiteX103" fmla="*/ 3479727 w 4456088"/>
                      <a:gd name="connsiteY103" fmla="*/ 711101 h 4456088"/>
                      <a:gd name="connsiteX104" fmla="*/ 3514700 w 4456088"/>
                      <a:gd name="connsiteY104" fmla="*/ 3718873 h 4456088"/>
                      <a:gd name="connsiteX105" fmla="*/ 3494253 w 4456088"/>
                      <a:gd name="connsiteY105" fmla="*/ 3737365 h 4456088"/>
                      <a:gd name="connsiteX106" fmla="*/ 2417043 w 4456088"/>
                      <a:gd name="connsiteY106" fmla="*/ 4189160 h 4456088"/>
                      <a:gd name="connsiteX107" fmla="*/ 2357034 w 4456088"/>
                      <a:gd name="connsiteY107" fmla="*/ 4192002 h 4456088"/>
                      <a:gd name="connsiteX108" fmla="*/ 2357034 w 4456088"/>
                      <a:gd name="connsiteY108" fmla="*/ 3605159 h 4456088"/>
                      <a:gd name="connsiteX109" fmla="*/ 2472703 w 4456088"/>
                      <a:gd name="connsiteY109" fmla="*/ 3601153 h 4456088"/>
                      <a:gd name="connsiteX110" fmla="*/ 3126493 w 4456088"/>
                      <a:gd name="connsiteY110" fmla="*/ 3443934 h 4456088"/>
                      <a:gd name="connsiteX111" fmla="*/ 3280706 w 4456088"/>
                      <a:gd name="connsiteY111" fmla="*/ 3368945 h 4456088"/>
                      <a:gd name="connsiteX112" fmla="*/ 3296658 w 4456088"/>
                      <a:gd name="connsiteY112" fmla="*/ 3397316 h 4456088"/>
                      <a:gd name="connsiteX113" fmla="*/ 3482539 w 4456088"/>
                      <a:gd name="connsiteY113" fmla="*/ 3677059 h 4456088"/>
                      <a:gd name="connsiteX114" fmla="*/ 3514700 w 4456088"/>
                      <a:gd name="connsiteY114" fmla="*/ 3718873 h 4456088"/>
                      <a:gd name="connsiteX115" fmla="*/ 4059324 w 4456088"/>
                      <a:gd name="connsiteY115" fmla="*/ 2357034 h 4456088"/>
                      <a:gd name="connsiteX116" fmla="*/ 4000430 w 4456088"/>
                      <a:gd name="connsiteY116" fmla="*/ 2442866 h 4456088"/>
                      <a:gd name="connsiteX117" fmla="*/ 3425295 w 4456088"/>
                      <a:gd name="connsiteY117" fmla="*/ 3017423 h 4456088"/>
                      <a:gd name="connsiteX118" fmla="*/ 3393557 w 4456088"/>
                      <a:gd name="connsiteY118" fmla="*/ 3038126 h 4456088"/>
                      <a:gd name="connsiteX119" fmla="*/ 3354090 w 4456088"/>
                      <a:gd name="connsiteY119" fmla="*/ 2948913 h 4456088"/>
                      <a:gd name="connsiteX120" fmla="*/ 3197201 w 4456088"/>
                      <a:gd name="connsiteY120" fmla="*/ 2387508 h 4456088"/>
                      <a:gd name="connsiteX121" fmla="*/ 3193803 w 4456088"/>
                      <a:gd name="connsiteY121" fmla="*/ 2357034 h 4456088"/>
                      <a:gd name="connsiteX122" fmla="*/ 4059324 w 4456088"/>
                      <a:gd name="connsiteY122" fmla="*/ 2357034 h 4456088"/>
                      <a:gd name="connsiteX123" fmla="*/ 4110684 w 4456088"/>
                      <a:gd name="connsiteY123" fmla="*/ 1650339 h 4456088"/>
                      <a:gd name="connsiteX124" fmla="*/ 4003023 w 4456088"/>
                      <a:gd name="connsiteY124" fmla="*/ 1529493 h 4456088"/>
                      <a:gd name="connsiteX125" fmla="*/ 3648069 w 4456088"/>
                      <a:gd name="connsiteY125" fmla="*/ 1205609 h 4456088"/>
                      <a:gd name="connsiteX126" fmla="*/ 3480524 w 4456088"/>
                      <a:gd name="connsiteY126" fmla="*/ 1088096 h 4456088"/>
                      <a:gd name="connsiteX127" fmla="*/ 3557349 w 4456088"/>
                      <a:gd name="connsiteY127" fmla="*/ 977808 h 4456088"/>
                      <a:gd name="connsiteX128" fmla="*/ 3649161 w 4456088"/>
                      <a:gd name="connsiteY128" fmla="*/ 866035 h 4456088"/>
                      <a:gd name="connsiteX129" fmla="*/ 3807502 w 4456088"/>
                      <a:gd name="connsiteY129" fmla="*/ 1050360 h 4456088"/>
                      <a:gd name="connsiteX130" fmla="*/ 4069343 w 4456088"/>
                      <a:gd name="connsiteY130" fmla="*/ 1525996 h 4456088"/>
                      <a:gd name="connsiteX131" fmla="*/ 4110684 w 4456088"/>
                      <a:gd name="connsiteY131" fmla="*/ 1650339 h 4456088"/>
                      <a:gd name="connsiteX132" fmla="*/ 4134931 w 4456088"/>
                      <a:gd name="connsiteY132" fmla="*/ 2099054 h 4456088"/>
                      <a:gd name="connsiteX133" fmla="*/ 3175602 w 4456088"/>
                      <a:gd name="connsiteY133" fmla="*/ 2099054 h 4456088"/>
                      <a:gd name="connsiteX134" fmla="*/ 3180596 w 4456088"/>
                      <a:gd name="connsiteY134" fmla="*/ 1957037 h 4456088"/>
                      <a:gd name="connsiteX135" fmla="*/ 3317916 w 4456088"/>
                      <a:gd name="connsiteY135" fmla="*/ 1388306 h 4456088"/>
                      <a:gd name="connsiteX136" fmla="*/ 3366276 w 4456088"/>
                      <a:gd name="connsiteY136" fmla="*/ 1286524 h 4456088"/>
                      <a:gd name="connsiteX137" fmla="*/ 3400009 w 4456088"/>
                      <a:gd name="connsiteY137" fmla="*/ 1307679 h 4456088"/>
                      <a:gd name="connsiteX138" fmla="*/ 4118159 w 4456088"/>
                      <a:gd name="connsiteY138" fmla="*/ 2071140 h 4456088"/>
                      <a:gd name="connsiteX139" fmla="*/ 4134931 w 4456088"/>
                      <a:gd name="connsiteY139" fmla="*/ 2099054 h 4456088"/>
                      <a:gd name="connsiteX140" fmla="*/ 4153757 w 4456088"/>
                      <a:gd name="connsiteY140" fmla="*/ 2639384 h 4456088"/>
                      <a:gd name="connsiteX141" fmla="*/ 4122958 w 4456088"/>
                      <a:gd name="connsiteY141" fmla="*/ 2768834 h 4456088"/>
                      <a:gd name="connsiteX142" fmla="*/ 3702485 w 4456088"/>
                      <a:gd name="connsiteY142" fmla="*/ 3534668 h 4456088"/>
                      <a:gd name="connsiteX143" fmla="*/ 3689840 w 4456088"/>
                      <a:gd name="connsiteY143" fmla="*/ 3547914 h 4456088"/>
                      <a:gd name="connsiteX144" fmla="*/ 3636740 w 4456088"/>
                      <a:gd name="connsiteY144" fmla="*/ 3475642 h 4456088"/>
                      <a:gd name="connsiteX145" fmla="*/ 3496429 w 4456088"/>
                      <a:gd name="connsiteY145" fmla="*/ 3242595 h 4456088"/>
                      <a:gd name="connsiteX146" fmla="*/ 3540410 w 4456088"/>
                      <a:gd name="connsiteY146" fmla="*/ 3215326 h 4456088"/>
                      <a:gd name="connsiteX147" fmla="*/ 4115998 w 4456088"/>
                      <a:gd name="connsiteY147" fmla="*/ 2686125 h 4456088"/>
                      <a:gd name="connsiteX148" fmla="*/ 4153757 w 4456088"/>
                      <a:gd name="connsiteY148" fmla="*/ 2639384 h 4456088"/>
                      <a:gd name="connsiteX149" fmla="*/ 3705469 w 4456088"/>
                      <a:gd name="connsiteY149" fmla="*/ 3954031 h 4456088"/>
                      <a:gd name="connsiteX150" fmla="*/ 4014342 w 4456088"/>
                      <a:gd name="connsiteY150" fmla="*/ 3945519 h 4456088"/>
                      <a:gd name="connsiteX151" fmla="*/ 3847359 w 4456088"/>
                      <a:gd name="connsiteY151" fmla="*/ 3755262 h 4456088"/>
                      <a:gd name="connsiteX152" fmla="*/ 3947311 w 4456088"/>
                      <a:gd name="connsiteY152" fmla="*/ 3645287 h 4456088"/>
                      <a:gd name="connsiteX153" fmla="*/ 4456088 w 4456088"/>
                      <a:gd name="connsiteY153" fmla="*/ 2228044 h 4456088"/>
                      <a:gd name="connsiteX154" fmla="*/ 3947311 w 4456088"/>
                      <a:gd name="connsiteY154" fmla="*/ 810801 h 4456088"/>
                      <a:gd name="connsiteX155" fmla="*/ 3829193 w 4456088"/>
                      <a:gd name="connsiteY155" fmla="*/ 680839 h 4456088"/>
                      <a:gd name="connsiteX156" fmla="*/ 3928174 w 4456088"/>
                      <a:gd name="connsiteY156" fmla="*/ 591462 h 4456088"/>
                      <a:gd name="connsiteX157" fmla="*/ 4443388 w 4456088"/>
                      <a:gd name="connsiteY157" fmla="*/ 238623 h 4456088"/>
                      <a:gd name="connsiteX158" fmla="*/ 4121908 w 4456088"/>
                      <a:gd name="connsiteY158" fmla="*/ 137023 h 4456088"/>
                      <a:gd name="connsiteX159" fmla="*/ 3713158 w 4456088"/>
                      <a:gd name="connsiteY159" fmla="*/ 467072 h 4456088"/>
                      <a:gd name="connsiteX160" fmla="*/ 3658595 w 4456088"/>
                      <a:gd name="connsiteY160" fmla="*/ 520872 h 4456088"/>
                      <a:gd name="connsiteX161" fmla="*/ 3645287 w 4456088"/>
                      <a:gd name="connsiteY161" fmla="*/ 508777 h 4456088"/>
                      <a:gd name="connsiteX162" fmla="*/ 2228044 w 4456088"/>
                      <a:gd name="connsiteY162" fmla="*/ 0 h 4456088"/>
                      <a:gd name="connsiteX163" fmla="*/ 982324 w 4456088"/>
                      <a:gd name="connsiteY163" fmla="*/ 380515 h 4456088"/>
                      <a:gd name="connsiteX164" fmla="*/ 901091 w 4456088"/>
                      <a:gd name="connsiteY164" fmla="*/ 441259 h 4456088"/>
                      <a:gd name="connsiteX165" fmla="*/ 803254 w 4456088"/>
                      <a:gd name="connsiteY165" fmla="*/ 354096 h 4456088"/>
                      <a:gd name="connsiteX166" fmla="*/ 521314 w 4456088"/>
                      <a:gd name="connsiteY166" fmla="*/ 137023 h 4456088"/>
                      <a:gd name="connsiteX167" fmla="*/ 199834 w 4456088"/>
                      <a:gd name="connsiteY167" fmla="*/ 238623 h 4456088"/>
                      <a:gd name="connsiteX168" fmla="*/ 715048 w 4456088"/>
                      <a:gd name="connsiteY168" fmla="*/ 591462 h 4456088"/>
                      <a:gd name="connsiteX169" fmla="*/ 717444 w 4456088"/>
                      <a:gd name="connsiteY169" fmla="*/ 593626 h 4456088"/>
                      <a:gd name="connsiteX170" fmla="*/ 652579 w 4456088"/>
                      <a:gd name="connsiteY170" fmla="*/ 652579 h 4456088"/>
                      <a:gd name="connsiteX171" fmla="*/ 0 w 4456088"/>
                      <a:gd name="connsiteY171" fmla="*/ 2228044 h 4456088"/>
                      <a:gd name="connsiteX172" fmla="*/ 652579 w 4456088"/>
                      <a:gd name="connsiteY172" fmla="*/ 3803509 h 4456088"/>
                      <a:gd name="connsiteX173" fmla="*/ 708729 w 4456088"/>
                      <a:gd name="connsiteY173" fmla="*/ 3854541 h 4456088"/>
                      <a:gd name="connsiteX174" fmla="*/ 628881 w 4456088"/>
                      <a:gd name="connsiteY174" fmla="*/ 3945519 h 4456088"/>
                      <a:gd name="connsiteX175" fmla="*/ 187134 w 4456088"/>
                      <a:gd name="connsiteY175" fmla="*/ 4336367 h 4456088"/>
                      <a:gd name="connsiteX176" fmla="*/ 534014 w 4456088"/>
                      <a:gd name="connsiteY176" fmla="*/ 4361767 h 4456088"/>
                      <a:gd name="connsiteX177" fmla="*/ 812413 w 4456088"/>
                      <a:gd name="connsiteY177" fmla="*/ 4091116 h 4456088"/>
                      <a:gd name="connsiteX178" fmla="*/ 889850 w 4456088"/>
                      <a:gd name="connsiteY178" fmla="*/ 4006423 h 4456088"/>
                      <a:gd name="connsiteX179" fmla="*/ 982324 w 4456088"/>
                      <a:gd name="connsiteY179" fmla="*/ 4075573 h 4456088"/>
                      <a:gd name="connsiteX180" fmla="*/ 2228044 w 4456088"/>
                      <a:gd name="connsiteY180" fmla="*/ 4456088 h 4456088"/>
                      <a:gd name="connsiteX181" fmla="*/ 3645287 w 4456088"/>
                      <a:gd name="connsiteY181" fmla="*/ 3947311 h 4456088"/>
                      <a:gd name="connsiteX182" fmla="*/ 3676197 w 4456088"/>
                      <a:gd name="connsiteY182" fmla="*/ 3919218 h 4456088"/>
                      <a:gd name="connsiteX183" fmla="*/ 3705469 w 4456088"/>
                      <a:gd name="connsiteY183" fmla="*/ 3954031 h 4456088"/>
                      <a:gd name="connsiteX0" fmla="*/ 1134639 w 4456088"/>
                      <a:gd name="connsiteY0" fmla="*/ 3264219 h 4456088"/>
                      <a:gd name="connsiteX1" fmla="*/ 1006483 w 4456088"/>
                      <a:gd name="connsiteY1" fmla="*/ 3475642 h 4456088"/>
                      <a:gd name="connsiteX2" fmla="*/ 873743 w 4456088"/>
                      <a:gd name="connsiteY2" fmla="*/ 3656305 h 4456088"/>
                      <a:gd name="connsiteX3" fmla="*/ 834998 w 4456088"/>
                      <a:gd name="connsiteY3" fmla="*/ 3621090 h 4456088"/>
                      <a:gd name="connsiteX4" fmla="*/ 332715 w 4456088"/>
                      <a:gd name="connsiteY4" fmla="*/ 2767374 h 4456088"/>
                      <a:gd name="connsiteX5" fmla="*/ 296152 w 4456088"/>
                      <a:gd name="connsiteY5" fmla="*/ 2613297 h 4456088"/>
                      <a:gd name="connsiteX6" fmla="*/ 378978 w 4456088"/>
                      <a:gd name="connsiteY6" fmla="*/ 2695284 h 4456088"/>
                      <a:gd name="connsiteX7" fmla="*/ 1072778 w 4456088"/>
                      <a:gd name="connsiteY7" fmla="*/ 3229435 h 4456088"/>
                      <a:gd name="connsiteX8" fmla="*/ 1134639 w 4456088"/>
                      <a:gd name="connsiteY8" fmla="*/ 3264219 h 4456088"/>
                      <a:gd name="connsiteX9" fmla="*/ 1149949 w 4456088"/>
                      <a:gd name="connsiteY9" fmla="*/ 1069601 h 4456088"/>
                      <a:gd name="connsiteX10" fmla="*/ 1072778 w 4456088"/>
                      <a:gd name="connsiteY10" fmla="*/ 1112993 h 4456088"/>
                      <a:gd name="connsiteX11" fmla="*/ 378978 w 4456088"/>
                      <a:gd name="connsiteY11" fmla="*/ 1647145 h 4456088"/>
                      <a:gd name="connsiteX12" fmla="*/ 331405 w 4456088"/>
                      <a:gd name="connsiteY12" fmla="*/ 1694236 h 4456088"/>
                      <a:gd name="connsiteX13" fmla="*/ 332715 w 4456088"/>
                      <a:gd name="connsiteY13" fmla="*/ 1688715 h 4456088"/>
                      <a:gd name="connsiteX14" fmla="*/ 834998 w 4456088"/>
                      <a:gd name="connsiteY14" fmla="*/ 834998 h 4456088"/>
                      <a:gd name="connsiteX15" fmla="*/ 905615 w 4456088"/>
                      <a:gd name="connsiteY15" fmla="*/ 770816 h 4456088"/>
                      <a:gd name="connsiteX16" fmla="*/ 977506 w 4456088"/>
                      <a:gd name="connsiteY16" fmla="*/ 845880 h 4456088"/>
                      <a:gd name="connsiteX17" fmla="*/ 1084293 w 4456088"/>
                      <a:gd name="connsiteY17" fmla="*/ 975725 h 4456088"/>
                      <a:gd name="connsiteX18" fmla="*/ 1149949 w 4456088"/>
                      <a:gd name="connsiteY18" fmla="*/ 1069601 h 4456088"/>
                      <a:gd name="connsiteX19" fmla="*/ 1448356 w 4456088"/>
                      <a:gd name="connsiteY19" fmla="*/ 2357034 h 4456088"/>
                      <a:gd name="connsiteX20" fmla="*/ 1434341 w 4456088"/>
                      <a:gd name="connsiteY20" fmla="*/ 2458822 h 4456088"/>
                      <a:gd name="connsiteX21" fmla="*/ 1274831 w 4456088"/>
                      <a:gd name="connsiteY21" fmla="*/ 2983080 h 4456088"/>
                      <a:gd name="connsiteX22" fmla="*/ 1246605 w 4456088"/>
                      <a:gd name="connsiteY22" fmla="*/ 3041167 h 4456088"/>
                      <a:gd name="connsiteX23" fmla="*/ 994452 w 4456088"/>
                      <a:gd name="connsiteY23" fmla="*/ 2889353 h 4456088"/>
                      <a:gd name="connsiteX24" fmla="*/ 524576 w 4456088"/>
                      <a:gd name="connsiteY24" fmla="*/ 2511752 h 4456088"/>
                      <a:gd name="connsiteX25" fmla="*/ 375687 w 4456088"/>
                      <a:gd name="connsiteY25" fmla="*/ 2357034 h 4456088"/>
                      <a:gd name="connsiteX26" fmla="*/ 1448356 w 4456088"/>
                      <a:gd name="connsiteY26" fmla="*/ 2357034 h 4456088"/>
                      <a:gd name="connsiteX27" fmla="*/ 1467612 w 4456088"/>
                      <a:gd name="connsiteY27" fmla="*/ 2099054 h 4456088"/>
                      <a:gd name="connsiteX28" fmla="*/ 274399 w 4456088"/>
                      <a:gd name="connsiteY28" fmla="*/ 2099054 h 4456088"/>
                      <a:gd name="connsiteX29" fmla="*/ 317887 w 4456088"/>
                      <a:gd name="connsiteY29" fmla="*/ 2045457 h 4456088"/>
                      <a:gd name="connsiteX30" fmla="*/ 1252096 w 4456088"/>
                      <a:gd name="connsiteY30" fmla="*/ 1297956 h 4456088"/>
                      <a:gd name="connsiteX31" fmla="*/ 1276417 w 4456088"/>
                      <a:gd name="connsiteY31" fmla="*/ 1285647 h 4456088"/>
                      <a:gd name="connsiteX32" fmla="*/ 1321571 w 4456088"/>
                      <a:gd name="connsiteY32" fmla="*/ 1379570 h 4456088"/>
                      <a:gd name="connsiteX33" fmla="*/ 1461215 w 4456088"/>
                      <a:gd name="connsiteY33" fmla="*/ 1939086 h 4456088"/>
                      <a:gd name="connsiteX34" fmla="*/ 1467612 w 4456088"/>
                      <a:gd name="connsiteY34" fmla="*/ 2099054 h 4456088"/>
                      <a:gd name="connsiteX35" fmla="*/ 2099054 w 4456088"/>
                      <a:gd name="connsiteY35" fmla="*/ 750786 h 4456088"/>
                      <a:gd name="connsiteX36" fmla="*/ 2057056 w 4456088"/>
                      <a:gd name="connsiteY36" fmla="*/ 754976 h 4456088"/>
                      <a:gd name="connsiteX37" fmla="*/ 1495067 w 4456088"/>
                      <a:gd name="connsiteY37" fmla="*/ 903761 h 4456088"/>
                      <a:gd name="connsiteX38" fmla="*/ 1354459 w 4456088"/>
                      <a:gd name="connsiteY38" fmla="*/ 964080 h 4456088"/>
                      <a:gd name="connsiteX39" fmla="*/ 1272815 w 4456088"/>
                      <a:gd name="connsiteY39" fmla="*/ 846862 h 4456088"/>
                      <a:gd name="connsiteX40" fmla="*/ 1155405 w 4456088"/>
                      <a:gd name="connsiteY40" fmla="*/ 701180 h 4456088"/>
                      <a:gd name="connsiteX41" fmla="*/ 1085828 w 4456088"/>
                      <a:gd name="connsiteY41" fmla="*/ 624896 h 4456088"/>
                      <a:gd name="connsiteX42" fmla="*/ 1126562 w 4456088"/>
                      <a:gd name="connsiteY42" fmla="*/ 594435 h 4456088"/>
                      <a:gd name="connsiteX43" fmla="*/ 2076466 w 4456088"/>
                      <a:gd name="connsiteY43" fmla="*/ 263724 h 4456088"/>
                      <a:gd name="connsiteX44" fmla="*/ 2099054 w 4456088"/>
                      <a:gd name="connsiteY44" fmla="*/ 262868 h 4456088"/>
                      <a:gd name="connsiteX45" fmla="*/ 2099054 w 4456088"/>
                      <a:gd name="connsiteY45" fmla="*/ 750786 h 4456088"/>
                      <a:gd name="connsiteX46" fmla="*/ 2099054 w 4456088"/>
                      <a:gd name="connsiteY46" fmla="*/ 2099054 h 4456088"/>
                      <a:gd name="connsiteX47" fmla="*/ 1721342 w 4456088"/>
                      <a:gd name="connsiteY47" fmla="*/ 2099054 h 4456088"/>
                      <a:gd name="connsiteX48" fmla="*/ 1714084 w 4456088"/>
                      <a:gd name="connsiteY48" fmla="*/ 1946011 h 4456088"/>
                      <a:gd name="connsiteX49" fmla="*/ 1543390 w 4456088"/>
                      <a:gd name="connsiteY49" fmla="*/ 1302925 h 4456088"/>
                      <a:gd name="connsiteX50" fmla="*/ 1485658 w 4456088"/>
                      <a:gd name="connsiteY50" fmla="*/ 1186140 h 4456088"/>
                      <a:gd name="connsiteX51" fmla="*/ 1521181 w 4456088"/>
                      <a:gd name="connsiteY51" fmla="*/ 1170425 h 4456088"/>
                      <a:gd name="connsiteX52" fmla="*/ 2082587 w 4456088"/>
                      <a:gd name="connsiteY52" fmla="*/ 1013536 h 4456088"/>
                      <a:gd name="connsiteX53" fmla="*/ 2099054 w 4456088"/>
                      <a:gd name="connsiteY53" fmla="*/ 1011700 h 4456088"/>
                      <a:gd name="connsiteX54" fmla="*/ 2099054 w 4456088"/>
                      <a:gd name="connsiteY54" fmla="*/ 2099054 h 4456088"/>
                      <a:gd name="connsiteX55" fmla="*/ 2099054 w 4456088"/>
                      <a:gd name="connsiteY55" fmla="*/ 3330729 h 4456088"/>
                      <a:gd name="connsiteX56" fmla="*/ 2082587 w 4456088"/>
                      <a:gd name="connsiteY56" fmla="*/ 3328893 h 4456088"/>
                      <a:gd name="connsiteX57" fmla="*/ 1521181 w 4456088"/>
                      <a:gd name="connsiteY57" fmla="*/ 3172003 h 4456088"/>
                      <a:gd name="connsiteX58" fmla="*/ 1476996 w 4456088"/>
                      <a:gd name="connsiteY58" fmla="*/ 3152456 h 4456088"/>
                      <a:gd name="connsiteX59" fmla="*/ 1503406 w 4456088"/>
                      <a:gd name="connsiteY59" fmla="*/ 3098342 h 4456088"/>
                      <a:gd name="connsiteX60" fmla="*/ 1688036 w 4456088"/>
                      <a:gd name="connsiteY60" fmla="*/ 2517953 h 4456088"/>
                      <a:gd name="connsiteX61" fmla="*/ 1710091 w 4456088"/>
                      <a:gd name="connsiteY61" fmla="*/ 2357034 h 4456088"/>
                      <a:gd name="connsiteX62" fmla="*/ 2099054 w 4456088"/>
                      <a:gd name="connsiteY62" fmla="*/ 2357034 h 4456088"/>
                      <a:gd name="connsiteX63" fmla="*/ 2099054 w 4456088"/>
                      <a:gd name="connsiteY63" fmla="*/ 3330729 h 4456088"/>
                      <a:gd name="connsiteX64" fmla="*/ 2099054 w 4456088"/>
                      <a:gd name="connsiteY64" fmla="*/ 4193221 h 4456088"/>
                      <a:gd name="connsiteX65" fmla="*/ 2076466 w 4456088"/>
                      <a:gd name="connsiteY65" fmla="*/ 4192365 h 4456088"/>
                      <a:gd name="connsiteX66" fmla="*/ 1126562 w 4456088"/>
                      <a:gd name="connsiteY66" fmla="*/ 3861653 h 4456088"/>
                      <a:gd name="connsiteX67" fmla="*/ 1058088 w 4456088"/>
                      <a:gd name="connsiteY67" fmla="*/ 3810449 h 4456088"/>
                      <a:gd name="connsiteX68" fmla="*/ 1160683 w 4456088"/>
                      <a:gd name="connsiteY68" fmla="*/ 3677059 h 4456088"/>
                      <a:gd name="connsiteX69" fmla="*/ 1351776 w 4456088"/>
                      <a:gd name="connsiteY69" fmla="*/ 3388542 h 4456088"/>
                      <a:gd name="connsiteX70" fmla="*/ 1356876 w 4456088"/>
                      <a:gd name="connsiteY70" fmla="*/ 3379385 h 4456088"/>
                      <a:gd name="connsiteX71" fmla="*/ 1495067 w 4456088"/>
                      <a:gd name="connsiteY71" fmla="*/ 3438668 h 4456088"/>
                      <a:gd name="connsiteX72" fmla="*/ 2057056 w 4456088"/>
                      <a:gd name="connsiteY72" fmla="*/ 3587452 h 4456088"/>
                      <a:gd name="connsiteX73" fmla="*/ 2099054 w 4456088"/>
                      <a:gd name="connsiteY73" fmla="*/ 3591642 h 4456088"/>
                      <a:gd name="connsiteX74" fmla="*/ 2099054 w 4456088"/>
                      <a:gd name="connsiteY74" fmla="*/ 4193221 h 4456088"/>
                      <a:gd name="connsiteX75" fmla="*/ 3164299 w 4456088"/>
                      <a:gd name="connsiteY75" fmla="*/ 1172214 h 4456088"/>
                      <a:gd name="connsiteX76" fmla="*/ 3150069 w 4456088"/>
                      <a:gd name="connsiteY76" fmla="*/ 1197991 h 4456088"/>
                      <a:gd name="connsiteX77" fmla="*/ 2924940 w 4456088"/>
                      <a:gd name="connsiteY77" fmla="*/ 1997391 h 4456088"/>
                      <a:gd name="connsiteX78" fmla="*/ 2921419 w 4456088"/>
                      <a:gd name="connsiteY78" fmla="*/ 2099054 h 4456088"/>
                      <a:gd name="connsiteX79" fmla="*/ 2357034 w 4456088"/>
                      <a:gd name="connsiteY79" fmla="*/ 2099054 h 4456088"/>
                      <a:gd name="connsiteX80" fmla="*/ 2357034 w 4456088"/>
                      <a:gd name="connsiteY80" fmla="*/ 992367 h 4456088"/>
                      <a:gd name="connsiteX81" fmla="*/ 2369363 w 4456088"/>
                      <a:gd name="connsiteY81" fmla="*/ 991878 h 4456088"/>
                      <a:gd name="connsiteX82" fmla="*/ 3064298 w 4456088"/>
                      <a:gd name="connsiteY82" fmla="*/ 1126934 h 4456088"/>
                      <a:gd name="connsiteX83" fmla="*/ 3164299 w 4456088"/>
                      <a:gd name="connsiteY83" fmla="*/ 1172214 h 4456088"/>
                      <a:gd name="connsiteX84" fmla="*/ 3172515 w 4456088"/>
                      <a:gd name="connsiteY84" fmla="*/ 3165687 h 4456088"/>
                      <a:gd name="connsiteX85" fmla="*/ 3116691 w 4456088"/>
                      <a:gd name="connsiteY85" fmla="*/ 3192926 h 4456088"/>
                      <a:gd name="connsiteX86" fmla="*/ 2369364 w 4456088"/>
                      <a:gd name="connsiteY86" fmla="*/ 3350550 h 4456088"/>
                      <a:gd name="connsiteX87" fmla="*/ 2357034 w 4456088"/>
                      <a:gd name="connsiteY87" fmla="*/ 3350061 h 4456088"/>
                      <a:gd name="connsiteX88" fmla="*/ 2357034 w 4456088"/>
                      <a:gd name="connsiteY88" fmla="*/ 2357034 h 4456088"/>
                      <a:gd name="connsiteX89" fmla="*/ 2933054 w 4456088"/>
                      <a:gd name="connsiteY89" fmla="*/ 2357034 h 4456088"/>
                      <a:gd name="connsiteX90" fmla="*/ 2938641 w 4456088"/>
                      <a:gd name="connsiteY90" fmla="*/ 2413039 h 4456088"/>
                      <a:gd name="connsiteX91" fmla="*/ 3147882 w 4456088"/>
                      <a:gd name="connsiteY91" fmla="*/ 3115954 h 4456088"/>
                      <a:gd name="connsiteX92" fmla="*/ 3172515 w 4456088"/>
                      <a:gd name="connsiteY92" fmla="*/ 3165687 h 4456088"/>
                      <a:gd name="connsiteX93" fmla="*/ 3479727 w 4456088"/>
                      <a:gd name="connsiteY93" fmla="*/ 711101 h 4456088"/>
                      <a:gd name="connsiteX94" fmla="*/ 3389274 w 4456088"/>
                      <a:gd name="connsiteY94" fmla="*/ 822025 h 4456088"/>
                      <a:gd name="connsiteX95" fmla="*/ 3300139 w 4456088"/>
                      <a:gd name="connsiteY95" fmla="*/ 945205 h 4456088"/>
                      <a:gd name="connsiteX96" fmla="*/ 3282771 w 4456088"/>
                      <a:gd name="connsiteY96" fmla="*/ 972514 h 4456088"/>
                      <a:gd name="connsiteX97" fmla="*/ 3272103 w 4456088"/>
                      <a:gd name="connsiteY97" fmla="*/ 966404 h 4456088"/>
                      <a:gd name="connsiteX98" fmla="*/ 2472703 w 4456088"/>
                      <a:gd name="connsiteY98" fmla="*/ 741276 h 4456088"/>
                      <a:gd name="connsiteX99" fmla="*/ 2357034 w 4456088"/>
                      <a:gd name="connsiteY99" fmla="*/ 737269 h 4456088"/>
                      <a:gd name="connsiteX100" fmla="*/ 2357034 w 4456088"/>
                      <a:gd name="connsiteY100" fmla="*/ 264087 h 4456088"/>
                      <a:gd name="connsiteX101" fmla="*/ 2417043 w 4456088"/>
                      <a:gd name="connsiteY101" fmla="*/ 266928 h 4456088"/>
                      <a:gd name="connsiteX102" fmla="*/ 3429452 w 4456088"/>
                      <a:gd name="connsiteY102" fmla="*/ 666584 h 4456088"/>
                      <a:gd name="connsiteX103" fmla="*/ 3479727 w 4456088"/>
                      <a:gd name="connsiteY103" fmla="*/ 711101 h 4456088"/>
                      <a:gd name="connsiteX104" fmla="*/ 3514700 w 4456088"/>
                      <a:gd name="connsiteY104" fmla="*/ 3718873 h 4456088"/>
                      <a:gd name="connsiteX105" fmla="*/ 3494253 w 4456088"/>
                      <a:gd name="connsiteY105" fmla="*/ 3737365 h 4456088"/>
                      <a:gd name="connsiteX106" fmla="*/ 2417043 w 4456088"/>
                      <a:gd name="connsiteY106" fmla="*/ 4189160 h 4456088"/>
                      <a:gd name="connsiteX107" fmla="*/ 2357034 w 4456088"/>
                      <a:gd name="connsiteY107" fmla="*/ 4192002 h 4456088"/>
                      <a:gd name="connsiteX108" fmla="*/ 2357034 w 4456088"/>
                      <a:gd name="connsiteY108" fmla="*/ 3605159 h 4456088"/>
                      <a:gd name="connsiteX109" fmla="*/ 2472703 w 4456088"/>
                      <a:gd name="connsiteY109" fmla="*/ 3601153 h 4456088"/>
                      <a:gd name="connsiteX110" fmla="*/ 3126493 w 4456088"/>
                      <a:gd name="connsiteY110" fmla="*/ 3443934 h 4456088"/>
                      <a:gd name="connsiteX111" fmla="*/ 3280706 w 4456088"/>
                      <a:gd name="connsiteY111" fmla="*/ 3368945 h 4456088"/>
                      <a:gd name="connsiteX112" fmla="*/ 3296658 w 4456088"/>
                      <a:gd name="connsiteY112" fmla="*/ 3397316 h 4456088"/>
                      <a:gd name="connsiteX113" fmla="*/ 3482539 w 4456088"/>
                      <a:gd name="connsiteY113" fmla="*/ 3677059 h 4456088"/>
                      <a:gd name="connsiteX114" fmla="*/ 3514700 w 4456088"/>
                      <a:gd name="connsiteY114" fmla="*/ 3718873 h 4456088"/>
                      <a:gd name="connsiteX115" fmla="*/ 4059324 w 4456088"/>
                      <a:gd name="connsiteY115" fmla="*/ 2357034 h 4456088"/>
                      <a:gd name="connsiteX116" fmla="*/ 4000430 w 4456088"/>
                      <a:gd name="connsiteY116" fmla="*/ 2442866 h 4456088"/>
                      <a:gd name="connsiteX117" fmla="*/ 3425295 w 4456088"/>
                      <a:gd name="connsiteY117" fmla="*/ 3017423 h 4456088"/>
                      <a:gd name="connsiteX118" fmla="*/ 3393557 w 4456088"/>
                      <a:gd name="connsiteY118" fmla="*/ 3038126 h 4456088"/>
                      <a:gd name="connsiteX119" fmla="*/ 3354090 w 4456088"/>
                      <a:gd name="connsiteY119" fmla="*/ 2948913 h 4456088"/>
                      <a:gd name="connsiteX120" fmla="*/ 3197201 w 4456088"/>
                      <a:gd name="connsiteY120" fmla="*/ 2387508 h 4456088"/>
                      <a:gd name="connsiteX121" fmla="*/ 3193803 w 4456088"/>
                      <a:gd name="connsiteY121" fmla="*/ 2357034 h 4456088"/>
                      <a:gd name="connsiteX122" fmla="*/ 4059324 w 4456088"/>
                      <a:gd name="connsiteY122" fmla="*/ 2357034 h 4456088"/>
                      <a:gd name="connsiteX123" fmla="*/ 4110684 w 4456088"/>
                      <a:gd name="connsiteY123" fmla="*/ 1650339 h 4456088"/>
                      <a:gd name="connsiteX124" fmla="*/ 4003023 w 4456088"/>
                      <a:gd name="connsiteY124" fmla="*/ 1529493 h 4456088"/>
                      <a:gd name="connsiteX125" fmla="*/ 3648069 w 4456088"/>
                      <a:gd name="connsiteY125" fmla="*/ 1205609 h 4456088"/>
                      <a:gd name="connsiteX126" fmla="*/ 3480524 w 4456088"/>
                      <a:gd name="connsiteY126" fmla="*/ 1088096 h 4456088"/>
                      <a:gd name="connsiteX127" fmla="*/ 3557349 w 4456088"/>
                      <a:gd name="connsiteY127" fmla="*/ 977808 h 4456088"/>
                      <a:gd name="connsiteX128" fmla="*/ 3649161 w 4456088"/>
                      <a:gd name="connsiteY128" fmla="*/ 866035 h 4456088"/>
                      <a:gd name="connsiteX129" fmla="*/ 3807502 w 4456088"/>
                      <a:gd name="connsiteY129" fmla="*/ 1050360 h 4456088"/>
                      <a:gd name="connsiteX130" fmla="*/ 4069343 w 4456088"/>
                      <a:gd name="connsiteY130" fmla="*/ 1525996 h 4456088"/>
                      <a:gd name="connsiteX131" fmla="*/ 4110684 w 4456088"/>
                      <a:gd name="connsiteY131" fmla="*/ 1650339 h 4456088"/>
                      <a:gd name="connsiteX132" fmla="*/ 4134931 w 4456088"/>
                      <a:gd name="connsiteY132" fmla="*/ 2099054 h 4456088"/>
                      <a:gd name="connsiteX133" fmla="*/ 3175602 w 4456088"/>
                      <a:gd name="connsiteY133" fmla="*/ 2099054 h 4456088"/>
                      <a:gd name="connsiteX134" fmla="*/ 3180596 w 4456088"/>
                      <a:gd name="connsiteY134" fmla="*/ 1957037 h 4456088"/>
                      <a:gd name="connsiteX135" fmla="*/ 3317916 w 4456088"/>
                      <a:gd name="connsiteY135" fmla="*/ 1388306 h 4456088"/>
                      <a:gd name="connsiteX136" fmla="*/ 3366276 w 4456088"/>
                      <a:gd name="connsiteY136" fmla="*/ 1286524 h 4456088"/>
                      <a:gd name="connsiteX137" fmla="*/ 3400009 w 4456088"/>
                      <a:gd name="connsiteY137" fmla="*/ 1307679 h 4456088"/>
                      <a:gd name="connsiteX138" fmla="*/ 4118159 w 4456088"/>
                      <a:gd name="connsiteY138" fmla="*/ 2071140 h 4456088"/>
                      <a:gd name="connsiteX139" fmla="*/ 4134931 w 4456088"/>
                      <a:gd name="connsiteY139" fmla="*/ 2099054 h 4456088"/>
                      <a:gd name="connsiteX140" fmla="*/ 4153757 w 4456088"/>
                      <a:gd name="connsiteY140" fmla="*/ 2639384 h 4456088"/>
                      <a:gd name="connsiteX141" fmla="*/ 4122958 w 4456088"/>
                      <a:gd name="connsiteY141" fmla="*/ 2768834 h 4456088"/>
                      <a:gd name="connsiteX142" fmla="*/ 3702485 w 4456088"/>
                      <a:gd name="connsiteY142" fmla="*/ 3534668 h 4456088"/>
                      <a:gd name="connsiteX143" fmla="*/ 3689840 w 4456088"/>
                      <a:gd name="connsiteY143" fmla="*/ 3547914 h 4456088"/>
                      <a:gd name="connsiteX144" fmla="*/ 3636740 w 4456088"/>
                      <a:gd name="connsiteY144" fmla="*/ 3475642 h 4456088"/>
                      <a:gd name="connsiteX145" fmla="*/ 3496429 w 4456088"/>
                      <a:gd name="connsiteY145" fmla="*/ 3242595 h 4456088"/>
                      <a:gd name="connsiteX146" fmla="*/ 3540410 w 4456088"/>
                      <a:gd name="connsiteY146" fmla="*/ 3215326 h 4456088"/>
                      <a:gd name="connsiteX147" fmla="*/ 4115998 w 4456088"/>
                      <a:gd name="connsiteY147" fmla="*/ 2686125 h 4456088"/>
                      <a:gd name="connsiteX148" fmla="*/ 4153757 w 4456088"/>
                      <a:gd name="connsiteY148" fmla="*/ 2639384 h 4456088"/>
                      <a:gd name="connsiteX149" fmla="*/ 3705469 w 4456088"/>
                      <a:gd name="connsiteY149" fmla="*/ 3954031 h 4456088"/>
                      <a:gd name="connsiteX150" fmla="*/ 3847359 w 4456088"/>
                      <a:gd name="connsiteY150" fmla="*/ 3755262 h 4456088"/>
                      <a:gd name="connsiteX151" fmla="*/ 3947311 w 4456088"/>
                      <a:gd name="connsiteY151" fmla="*/ 3645287 h 4456088"/>
                      <a:gd name="connsiteX152" fmla="*/ 4456088 w 4456088"/>
                      <a:gd name="connsiteY152" fmla="*/ 2228044 h 4456088"/>
                      <a:gd name="connsiteX153" fmla="*/ 3947311 w 4456088"/>
                      <a:gd name="connsiteY153" fmla="*/ 810801 h 4456088"/>
                      <a:gd name="connsiteX154" fmla="*/ 3829193 w 4456088"/>
                      <a:gd name="connsiteY154" fmla="*/ 680839 h 4456088"/>
                      <a:gd name="connsiteX155" fmla="*/ 3928174 w 4456088"/>
                      <a:gd name="connsiteY155" fmla="*/ 591462 h 4456088"/>
                      <a:gd name="connsiteX156" fmla="*/ 4443388 w 4456088"/>
                      <a:gd name="connsiteY156" fmla="*/ 238623 h 4456088"/>
                      <a:gd name="connsiteX157" fmla="*/ 4121908 w 4456088"/>
                      <a:gd name="connsiteY157" fmla="*/ 137023 h 4456088"/>
                      <a:gd name="connsiteX158" fmla="*/ 3713158 w 4456088"/>
                      <a:gd name="connsiteY158" fmla="*/ 467072 h 4456088"/>
                      <a:gd name="connsiteX159" fmla="*/ 3658595 w 4456088"/>
                      <a:gd name="connsiteY159" fmla="*/ 520872 h 4456088"/>
                      <a:gd name="connsiteX160" fmla="*/ 3645287 w 4456088"/>
                      <a:gd name="connsiteY160" fmla="*/ 508777 h 4456088"/>
                      <a:gd name="connsiteX161" fmla="*/ 2228044 w 4456088"/>
                      <a:gd name="connsiteY161" fmla="*/ 0 h 4456088"/>
                      <a:gd name="connsiteX162" fmla="*/ 982324 w 4456088"/>
                      <a:gd name="connsiteY162" fmla="*/ 380515 h 4456088"/>
                      <a:gd name="connsiteX163" fmla="*/ 901091 w 4456088"/>
                      <a:gd name="connsiteY163" fmla="*/ 441259 h 4456088"/>
                      <a:gd name="connsiteX164" fmla="*/ 803254 w 4456088"/>
                      <a:gd name="connsiteY164" fmla="*/ 354096 h 4456088"/>
                      <a:gd name="connsiteX165" fmla="*/ 521314 w 4456088"/>
                      <a:gd name="connsiteY165" fmla="*/ 137023 h 4456088"/>
                      <a:gd name="connsiteX166" fmla="*/ 199834 w 4456088"/>
                      <a:gd name="connsiteY166" fmla="*/ 238623 h 4456088"/>
                      <a:gd name="connsiteX167" fmla="*/ 715048 w 4456088"/>
                      <a:gd name="connsiteY167" fmla="*/ 591462 h 4456088"/>
                      <a:gd name="connsiteX168" fmla="*/ 717444 w 4456088"/>
                      <a:gd name="connsiteY168" fmla="*/ 593626 h 4456088"/>
                      <a:gd name="connsiteX169" fmla="*/ 652579 w 4456088"/>
                      <a:gd name="connsiteY169" fmla="*/ 652579 h 4456088"/>
                      <a:gd name="connsiteX170" fmla="*/ 0 w 4456088"/>
                      <a:gd name="connsiteY170" fmla="*/ 2228044 h 4456088"/>
                      <a:gd name="connsiteX171" fmla="*/ 652579 w 4456088"/>
                      <a:gd name="connsiteY171" fmla="*/ 3803509 h 4456088"/>
                      <a:gd name="connsiteX172" fmla="*/ 708729 w 4456088"/>
                      <a:gd name="connsiteY172" fmla="*/ 3854541 h 4456088"/>
                      <a:gd name="connsiteX173" fmla="*/ 628881 w 4456088"/>
                      <a:gd name="connsiteY173" fmla="*/ 3945519 h 4456088"/>
                      <a:gd name="connsiteX174" fmla="*/ 187134 w 4456088"/>
                      <a:gd name="connsiteY174" fmla="*/ 4336367 h 4456088"/>
                      <a:gd name="connsiteX175" fmla="*/ 534014 w 4456088"/>
                      <a:gd name="connsiteY175" fmla="*/ 4361767 h 4456088"/>
                      <a:gd name="connsiteX176" fmla="*/ 812413 w 4456088"/>
                      <a:gd name="connsiteY176" fmla="*/ 4091116 h 4456088"/>
                      <a:gd name="connsiteX177" fmla="*/ 889850 w 4456088"/>
                      <a:gd name="connsiteY177" fmla="*/ 4006423 h 4456088"/>
                      <a:gd name="connsiteX178" fmla="*/ 982324 w 4456088"/>
                      <a:gd name="connsiteY178" fmla="*/ 4075573 h 4456088"/>
                      <a:gd name="connsiteX179" fmla="*/ 2228044 w 4456088"/>
                      <a:gd name="connsiteY179" fmla="*/ 4456088 h 4456088"/>
                      <a:gd name="connsiteX180" fmla="*/ 3645287 w 4456088"/>
                      <a:gd name="connsiteY180" fmla="*/ 3947311 h 4456088"/>
                      <a:gd name="connsiteX181" fmla="*/ 3676197 w 4456088"/>
                      <a:gd name="connsiteY181" fmla="*/ 3919218 h 4456088"/>
                      <a:gd name="connsiteX182" fmla="*/ 3705469 w 4456088"/>
                      <a:gd name="connsiteY182" fmla="*/ 3954031 h 4456088"/>
                      <a:gd name="connsiteX0" fmla="*/ 1134639 w 4456088"/>
                      <a:gd name="connsiteY0" fmla="*/ 3264219 h 4456088"/>
                      <a:gd name="connsiteX1" fmla="*/ 1006483 w 4456088"/>
                      <a:gd name="connsiteY1" fmla="*/ 3475642 h 4456088"/>
                      <a:gd name="connsiteX2" fmla="*/ 873743 w 4456088"/>
                      <a:gd name="connsiteY2" fmla="*/ 3656305 h 4456088"/>
                      <a:gd name="connsiteX3" fmla="*/ 834998 w 4456088"/>
                      <a:gd name="connsiteY3" fmla="*/ 3621090 h 4456088"/>
                      <a:gd name="connsiteX4" fmla="*/ 332715 w 4456088"/>
                      <a:gd name="connsiteY4" fmla="*/ 2767374 h 4456088"/>
                      <a:gd name="connsiteX5" fmla="*/ 296152 w 4456088"/>
                      <a:gd name="connsiteY5" fmla="*/ 2613297 h 4456088"/>
                      <a:gd name="connsiteX6" fmla="*/ 378978 w 4456088"/>
                      <a:gd name="connsiteY6" fmla="*/ 2695284 h 4456088"/>
                      <a:gd name="connsiteX7" fmla="*/ 1072778 w 4456088"/>
                      <a:gd name="connsiteY7" fmla="*/ 3229435 h 4456088"/>
                      <a:gd name="connsiteX8" fmla="*/ 1134639 w 4456088"/>
                      <a:gd name="connsiteY8" fmla="*/ 3264219 h 4456088"/>
                      <a:gd name="connsiteX9" fmla="*/ 1149949 w 4456088"/>
                      <a:gd name="connsiteY9" fmla="*/ 1069601 h 4456088"/>
                      <a:gd name="connsiteX10" fmla="*/ 1072778 w 4456088"/>
                      <a:gd name="connsiteY10" fmla="*/ 1112993 h 4456088"/>
                      <a:gd name="connsiteX11" fmla="*/ 378978 w 4456088"/>
                      <a:gd name="connsiteY11" fmla="*/ 1647145 h 4456088"/>
                      <a:gd name="connsiteX12" fmla="*/ 331405 w 4456088"/>
                      <a:gd name="connsiteY12" fmla="*/ 1694236 h 4456088"/>
                      <a:gd name="connsiteX13" fmla="*/ 332715 w 4456088"/>
                      <a:gd name="connsiteY13" fmla="*/ 1688715 h 4456088"/>
                      <a:gd name="connsiteX14" fmla="*/ 834998 w 4456088"/>
                      <a:gd name="connsiteY14" fmla="*/ 834998 h 4456088"/>
                      <a:gd name="connsiteX15" fmla="*/ 905615 w 4456088"/>
                      <a:gd name="connsiteY15" fmla="*/ 770816 h 4456088"/>
                      <a:gd name="connsiteX16" fmla="*/ 977506 w 4456088"/>
                      <a:gd name="connsiteY16" fmla="*/ 845880 h 4456088"/>
                      <a:gd name="connsiteX17" fmla="*/ 1084293 w 4456088"/>
                      <a:gd name="connsiteY17" fmla="*/ 975725 h 4456088"/>
                      <a:gd name="connsiteX18" fmla="*/ 1149949 w 4456088"/>
                      <a:gd name="connsiteY18" fmla="*/ 1069601 h 4456088"/>
                      <a:gd name="connsiteX19" fmla="*/ 1448356 w 4456088"/>
                      <a:gd name="connsiteY19" fmla="*/ 2357034 h 4456088"/>
                      <a:gd name="connsiteX20" fmla="*/ 1434341 w 4456088"/>
                      <a:gd name="connsiteY20" fmla="*/ 2458822 h 4456088"/>
                      <a:gd name="connsiteX21" fmla="*/ 1274831 w 4456088"/>
                      <a:gd name="connsiteY21" fmla="*/ 2983080 h 4456088"/>
                      <a:gd name="connsiteX22" fmla="*/ 1246605 w 4456088"/>
                      <a:gd name="connsiteY22" fmla="*/ 3041167 h 4456088"/>
                      <a:gd name="connsiteX23" fmla="*/ 994452 w 4456088"/>
                      <a:gd name="connsiteY23" fmla="*/ 2889353 h 4456088"/>
                      <a:gd name="connsiteX24" fmla="*/ 524576 w 4456088"/>
                      <a:gd name="connsiteY24" fmla="*/ 2511752 h 4456088"/>
                      <a:gd name="connsiteX25" fmla="*/ 375687 w 4456088"/>
                      <a:gd name="connsiteY25" fmla="*/ 2357034 h 4456088"/>
                      <a:gd name="connsiteX26" fmla="*/ 1448356 w 4456088"/>
                      <a:gd name="connsiteY26" fmla="*/ 2357034 h 4456088"/>
                      <a:gd name="connsiteX27" fmla="*/ 1467612 w 4456088"/>
                      <a:gd name="connsiteY27" fmla="*/ 2099054 h 4456088"/>
                      <a:gd name="connsiteX28" fmla="*/ 274399 w 4456088"/>
                      <a:gd name="connsiteY28" fmla="*/ 2099054 h 4456088"/>
                      <a:gd name="connsiteX29" fmla="*/ 317887 w 4456088"/>
                      <a:gd name="connsiteY29" fmla="*/ 2045457 h 4456088"/>
                      <a:gd name="connsiteX30" fmla="*/ 1252096 w 4456088"/>
                      <a:gd name="connsiteY30" fmla="*/ 1297956 h 4456088"/>
                      <a:gd name="connsiteX31" fmla="*/ 1276417 w 4456088"/>
                      <a:gd name="connsiteY31" fmla="*/ 1285647 h 4456088"/>
                      <a:gd name="connsiteX32" fmla="*/ 1321571 w 4456088"/>
                      <a:gd name="connsiteY32" fmla="*/ 1379570 h 4456088"/>
                      <a:gd name="connsiteX33" fmla="*/ 1461215 w 4456088"/>
                      <a:gd name="connsiteY33" fmla="*/ 1939086 h 4456088"/>
                      <a:gd name="connsiteX34" fmla="*/ 1467612 w 4456088"/>
                      <a:gd name="connsiteY34" fmla="*/ 2099054 h 4456088"/>
                      <a:gd name="connsiteX35" fmla="*/ 2099054 w 4456088"/>
                      <a:gd name="connsiteY35" fmla="*/ 750786 h 4456088"/>
                      <a:gd name="connsiteX36" fmla="*/ 2057056 w 4456088"/>
                      <a:gd name="connsiteY36" fmla="*/ 754976 h 4456088"/>
                      <a:gd name="connsiteX37" fmla="*/ 1495067 w 4456088"/>
                      <a:gd name="connsiteY37" fmla="*/ 903761 h 4456088"/>
                      <a:gd name="connsiteX38" fmla="*/ 1354459 w 4456088"/>
                      <a:gd name="connsiteY38" fmla="*/ 964080 h 4456088"/>
                      <a:gd name="connsiteX39" fmla="*/ 1272815 w 4456088"/>
                      <a:gd name="connsiteY39" fmla="*/ 846862 h 4456088"/>
                      <a:gd name="connsiteX40" fmla="*/ 1155405 w 4456088"/>
                      <a:gd name="connsiteY40" fmla="*/ 701180 h 4456088"/>
                      <a:gd name="connsiteX41" fmla="*/ 1085828 w 4456088"/>
                      <a:gd name="connsiteY41" fmla="*/ 624896 h 4456088"/>
                      <a:gd name="connsiteX42" fmla="*/ 1126562 w 4456088"/>
                      <a:gd name="connsiteY42" fmla="*/ 594435 h 4456088"/>
                      <a:gd name="connsiteX43" fmla="*/ 2076466 w 4456088"/>
                      <a:gd name="connsiteY43" fmla="*/ 263724 h 4456088"/>
                      <a:gd name="connsiteX44" fmla="*/ 2099054 w 4456088"/>
                      <a:gd name="connsiteY44" fmla="*/ 262868 h 4456088"/>
                      <a:gd name="connsiteX45" fmla="*/ 2099054 w 4456088"/>
                      <a:gd name="connsiteY45" fmla="*/ 750786 h 4456088"/>
                      <a:gd name="connsiteX46" fmla="*/ 2099054 w 4456088"/>
                      <a:gd name="connsiteY46" fmla="*/ 2099054 h 4456088"/>
                      <a:gd name="connsiteX47" fmla="*/ 1721342 w 4456088"/>
                      <a:gd name="connsiteY47" fmla="*/ 2099054 h 4456088"/>
                      <a:gd name="connsiteX48" fmla="*/ 1714084 w 4456088"/>
                      <a:gd name="connsiteY48" fmla="*/ 1946011 h 4456088"/>
                      <a:gd name="connsiteX49" fmla="*/ 1543390 w 4456088"/>
                      <a:gd name="connsiteY49" fmla="*/ 1302925 h 4456088"/>
                      <a:gd name="connsiteX50" fmla="*/ 1485658 w 4456088"/>
                      <a:gd name="connsiteY50" fmla="*/ 1186140 h 4456088"/>
                      <a:gd name="connsiteX51" fmla="*/ 1521181 w 4456088"/>
                      <a:gd name="connsiteY51" fmla="*/ 1170425 h 4456088"/>
                      <a:gd name="connsiteX52" fmla="*/ 2082587 w 4456088"/>
                      <a:gd name="connsiteY52" fmla="*/ 1013536 h 4456088"/>
                      <a:gd name="connsiteX53" fmla="*/ 2099054 w 4456088"/>
                      <a:gd name="connsiteY53" fmla="*/ 1011700 h 4456088"/>
                      <a:gd name="connsiteX54" fmla="*/ 2099054 w 4456088"/>
                      <a:gd name="connsiteY54" fmla="*/ 2099054 h 4456088"/>
                      <a:gd name="connsiteX55" fmla="*/ 2099054 w 4456088"/>
                      <a:gd name="connsiteY55" fmla="*/ 3330729 h 4456088"/>
                      <a:gd name="connsiteX56" fmla="*/ 2082587 w 4456088"/>
                      <a:gd name="connsiteY56" fmla="*/ 3328893 h 4456088"/>
                      <a:gd name="connsiteX57" fmla="*/ 1521181 w 4456088"/>
                      <a:gd name="connsiteY57" fmla="*/ 3172003 h 4456088"/>
                      <a:gd name="connsiteX58" fmla="*/ 1476996 w 4456088"/>
                      <a:gd name="connsiteY58" fmla="*/ 3152456 h 4456088"/>
                      <a:gd name="connsiteX59" fmla="*/ 1503406 w 4456088"/>
                      <a:gd name="connsiteY59" fmla="*/ 3098342 h 4456088"/>
                      <a:gd name="connsiteX60" fmla="*/ 1688036 w 4456088"/>
                      <a:gd name="connsiteY60" fmla="*/ 2517953 h 4456088"/>
                      <a:gd name="connsiteX61" fmla="*/ 1710091 w 4456088"/>
                      <a:gd name="connsiteY61" fmla="*/ 2357034 h 4456088"/>
                      <a:gd name="connsiteX62" fmla="*/ 2099054 w 4456088"/>
                      <a:gd name="connsiteY62" fmla="*/ 2357034 h 4456088"/>
                      <a:gd name="connsiteX63" fmla="*/ 2099054 w 4456088"/>
                      <a:gd name="connsiteY63" fmla="*/ 3330729 h 4456088"/>
                      <a:gd name="connsiteX64" fmla="*/ 2099054 w 4456088"/>
                      <a:gd name="connsiteY64" fmla="*/ 4193221 h 4456088"/>
                      <a:gd name="connsiteX65" fmla="*/ 2076466 w 4456088"/>
                      <a:gd name="connsiteY65" fmla="*/ 4192365 h 4456088"/>
                      <a:gd name="connsiteX66" fmla="*/ 1126562 w 4456088"/>
                      <a:gd name="connsiteY66" fmla="*/ 3861653 h 4456088"/>
                      <a:gd name="connsiteX67" fmla="*/ 1058088 w 4456088"/>
                      <a:gd name="connsiteY67" fmla="*/ 3810449 h 4456088"/>
                      <a:gd name="connsiteX68" fmla="*/ 1160683 w 4456088"/>
                      <a:gd name="connsiteY68" fmla="*/ 3677059 h 4456088"/>
                      <a:gd name="connsiteX69" fmla="*/ 1351776 w 4456088"/>
                      <a:gd name="connsiteY69" fmla="*/ 3388542 h 4456088"/>
                      <a:gd name="connsiteX70" fmla="*/ 1356876 w 4456088"/>
                      <a:gd name="connsiteY70" fmla="*/ 3379385 h 4456088"/>
                      <a:gd name="connsiteX71" fmla="*/ 1495067 w 4456088"/>
                      <a:gd name="connsiteY71" fmla="*/ 3438668 h 4456088"/>
                      <a:gd name="connsiteX72" fmla="*/ 2057056 w 4456088"/>
                      <a:gd name="connsiteY72" fmla="*/ 3587452 h 4456088"/>
                      <a:gd name="connsiteX73" fmla="*/ 2099054 w 4456088"/>
                      <a:gd name="connsiteY73" fmla="*/ 3591642 h 4456088"/>
                      <a:gd name="connsiteX74" fmla="*/ 2099054 w 4456088"/>
                      <a:gd name="connsiteY74" fmla="*/ 4193221 h 4456088"/>
                      <a:gd name="connsiteX75" fmla="*/ 3164299 w 4456088"/>
                      <a:gd name="connsiteY75" fmla="*/ 1172214 h 4456088"/>
                      <a:gd name="connsiteX76" fmla="*/ 3150069 w 4456088"/>
                      <a:gd name="connsiteY76" fmla="*/ 1197991 h 4456088"/>
                      <a:gd name="connsiteX77" fmla="*/ 2924940 w 4456088"/>
                      <a:gd name="connsiteY77" fmla="*/ 1997391 h 4456088"/>
                      <a:gd name="connsiteX78" fmla="*/ 2921419 w 4456088"/>
                      <a:gd name="connsiteY78" fmla="*/ 2099054 h 4456088"/>
                      <a:gd name="connsiteX79" fmla="*/ 2357034 w 4456088"/>
                      <a:gd name="connsiteY79" fmla="*/ 2099054 h 4456088"/>
                      <a:gd name="connsiteX80" fmla="*/ 2357034 w 4456088"/>
                      <a:gd name="connsiteY80" fmla="*/ 992367 h 4456088"/>
                      <a:gd name="connsiteX81" fmla="*/ 2369363 w 4456088"/>
                      <a:gd name="connsiteY81" fmla="*/ 991878 h 4456088"/>
                      <a:gd name="connsiteX82" fmla="*/ 3064298 w 4456088"/>
                      <a:gd name="connsiteY82" fmla="*/ 1126934 h 4456088"/>
                      <a:gd name="connsiteX83" fmla="*/ 3164299 w 4456088"/>
                      <a:gd name="connsiteY83" fmla="*/ 1172214 h 4456088"/>
                      <a:gd name="connsiteX84" fmla="*/ 3172515 w 4456088"/>
                      <a:gd name="connsiteY84" fmla="*/ 3165687 h 4456088"/>
                      <a:gd name="connsiteX85" fmla="*/ 3116691 w 4456088"/>
                      <a:gd name="connsiteY85" fmla="*/ 3192926 h 4456088"/>
                      <a:gd name="connsiteX86" fmla="*/ 2369364 w 4456088"/>
                      <a:gd name="connsiteY86" fmla="*/ 3350550 h 4456088"/>
                      <a:gd name="connsiteX87" fmla="*/ 2357034 w 4456088"/>
                      <a:gd name="connsiteY87" fmla="*/ 3350061 h 4456088"/>
                      <a:gd name="connsiteX88" fmla="*/ 2357034 w 4456088"/>
                      <a:gd name="connsiteY88" fmla="*/ 2357034 h 4456088"/>
                      <a:gd name="connsiteX89" fmla="*/ 2933054 w 4456088"/>
                      <a:gd name="connsiteY89" fmla="*/ 2357034 h 4456088"/>
                      <a:gd name="connsiteX90" fmla="*/ 2938641 w 4456088"/>
                      <a:gd name="connsiteY90" fmla="*/ 2413039 h 4456088"/>
                      <a:gd name="connsiteX91" fmla="*/ 3147882 w 4456088"/>
                      <a:gd name="connsiteY91" fmla="*/ 3115954 h 4456088"/>
                      <a:gd name="connsiteX92" fmla="*/ 3172515 w 4456088"/>
                      <a:gd name="connsiteY92" fmla="*/ 3165687 h 4456088"/>
                      <a:gd name="connsiteX93" fmla="*/ 3479727 w 4456088"/>
                      <a:gd name="connsiteY93" fmla="*/ 711101 h 4456088"/>
                      <a:gd name="connsiteX94" fmla="*/ 3389274 w 4456088"/>
                      <a:gd name="connsiteY94" fmla="*/ 822025 h 4456088"/>
                      <a:gd name="connsiteX95" fmla="*/ 3300139 w 4456088"/>
                      <a:gd name="connsiteY95" fmla="*/ 945205 h 4456088"/>
                      <a:gd name="connsiteX96" fmla="*/ 3282771 w 4456088"/>
                      <a:gd name="connsiteY96" fmla="*/ 972514 h 4456088"/>
                      <a:gd name="connsiteX97" fmla="*/ 3272103 w 4456088"/>
                      <a:gd name="connsiteY97" fmla="*/ 966404 h 4456088"/>
                      <a:gd name="connsiteX98" fmla="*/ 2472703 w 4456088"/>
                      <a:gd name="connsiteY98" fmla="*/ 741276 h 4456088"/>
                      <a:gd name="connsiteX99" fmla="*/ 2357034 w 4456088"/>
                      <a:gd name="connsiteY99" fmla="*/ 737269 h 4456088"/>
                      <a:gd name="connsiteX100" fmla="*/ 2357034 w 4456088"/>
                      <a:gd name="connsiteY100" fmla="*/ 264087 h 4456088"/>
                      <a:gd name="connsiteX101" fmla="*/ 2417043 w 4456088"/>
                      <a:gd name="connsiteY101" fmla="*/ 266928 h 4456088"/>
                      <a:gd name="connsiteX102" fmla="*/ 3429452 w 4456088"/>
                      <a:gd name="connsiteY102" fmla="*/ 666584 h 4456088"/>
                      <a:gd name="connsiteX103" fmla="*/ 3479727 w 4456088"/>
                      <a:gd name="connsiteY103" fmla="*/ 711101 h 4456088"/>
                      <a:gd name="connsiteX104" fmla="*/ 3514700 w 4456088"/>
                      <a:gd name="connsiteY104" fmla="*/ 3718873 h 4456088"/>
                      <a:gd name="connsiteX105" fmla="*/ 3494253 w 4456088"/>
                      <a:gd name="connsiteY105" fmla="*/ 3737365 h 4456088"/>
                      <a:gd name="connsiteX106" fmla="*/ 2417043 w 4456088"/>
                      <a:gd name="connsiteY106" fmla="*/ 4189160 h 4456088"/>
                      <a:gd name="connsiteX107" fmla="*/ 2357034 w 4456088"/>
                      <a:gd name="connsiteY107" fmla="*/ 4192002 h 4456088"/>
                      <a:gd name="connsiteX108" fmla="*/ 2357034 w 4456088"/>
                      <a:gd name="connsiteY108" fmla="*/ 3605159 h 4456088"/>
                      <a:gd name="connsiteX109" fmla="*/ 2472703 w 4456088"/>
                      <a:gd name="connsiteY109" fmla="*/ 3601153 h 4456088"/>
                      <a:gd name="connsiteX110" fmla="*/ 3126493 w 4456088"/>
                      <a:gd name="connsiteY110" fmla="*/ 3443934 h 4456088"/>
                      <a:gd name="connsiteX111" fmla="*/ 3280706 w 4456088"/>
                      <a:gd name="connsiteY111" fmla="*/ 3368945 h 4456088"/>
                      <a:gd name="connsiteX112" fmla="*/ 3296658 w 4456088"/>
                      <a:gd name="connsiteY112" fmla="*/ 3397316 h 4456088"/>
                      <a:gd name="connsiteX113" fmla="*/ 3482539 w 4456088"/>
                      <a:gd name="connsiteY113" fmla="*/ 3677059 h 4456088"/>
                      <a:gd name="connsiteX114" fmla="*/ 3514700 w 4456088"/>
                      <a:gd name="connsiteY114" fmla="*/ 3718873 h 4456088"/>
                      <a:gd name="connsiteX115" fmla="*/ 4059324 w 4456088"/>
                      <a:gd name="connsiteY115" fmla="*/ 2357034 h 4456088"/>
                      <a:gd name="connsiteX116" fmla="*/ 4000430 w 4456088"/>
                      <a:gd name="connsiteY116" fmla="*/ 2442866 h 4456088"/>
                      <a:gd name="connsiteX117" fmla="*/ 3425295 w 4456088"/>
                      <a:gd name="connsiteY117" fmla="*/ 3017423 h 4456088"/>
                      <a:gd name="connsiteX118" fmla="*/ 3393557 w 4456088"/>
                      <a:gd name="connsiteY118" fmla="*/ 3038126 h 4456088"/>
                      <a:gd name="connsiteX119" fmla="*/ 3354090 w 4456088"/>
                      <a:gd name="connsiteY119" fmla="*/ 2948913 h 4456088"/>
                      <a:gd name="connsiteX120" fmla="*/ 3197201 w 4456088"/>
                      <a:gd name="connsiteY120" fmla="*/ 2387508 h 4456088"/>
                      <a:gd name="connsiteX121" fmla="*/ 3193803 w 4456088"/>
                      <a:gd name="connsiteY121" fmla="*/ 2357034 h 4456088"/>
                      <a:gd name="connsiteX122" fmla="*/ 4059324 w 4456088"/>
                      <a:gd name="connsiteY122" fmla="*/ 2357034 h 4456088"/>
                      <a:gd name="connsiteX123" fmla="*/ 4110684 w 4456088"/>
                      <a:gd name="connsiteY123" fmla="*/ 1650339 h 4456088"/>
                      <a:gd name="connsiteX124" fmla="*/ 4003023 w 4456088"/>
                      <a:gd name="connsiteY124" fmla="*/ 1529493 h 4456088"/>
                      <a:gd name="connsiteX125" fmla="*/ 3648069 w 4456088"/>
                      <a:gd name="connsiteY125" fmla="*/ 1205609 h 4456088"/>
                      <a:gd name="connsiteX126" fmla="*/ 3480524 w 4456088"/>
                      <a:gd name="connsiteY126" fmla="*/ 1088096 h 4456088"/>
                      <a:gd name="connsiteX127" fmla="*/ 3557349 w 4456088"/>
                      <a:gd name="connsiteY127" fmla="*/ 977808 h 4456088"/>
                      <a:gd name="connsiteX128" fmla="*/ 3649161 w 4456088"/>
                      <a:gd name="connsiteY128" fmla="*/ 866035 h 4456088"/>
                      <a:gd name="connsiteX129" fmla="*/ 3807502 w 4456088"/>
                      <a:gd name="connsiteY129" fmla="*/ 1050360 h 4456088"/>
                      <a:gd name="connsiteX130" fmla="*/ 4069343 w 4456088"/>
                      <a:gd name="connsiteY130" fmla="*/ 1525996 h 4456088"/>
                      <a:gd name="connsiteX131" fmla="*/ 4110684 w 4456088"/>
                      <a:gd name="connsiteY131" fmla="*/ 1650339 h 4456088"/>
                      <a:gd name="connsiteX132" fmla="*/ 4134931 w 4456088"/>
                      <a:gd name="connsiteY132" fmla="*/ 2099054 h 4456088"/>
                      <a:gd name="connsiteX133" fmla="*/ 3175602 w 4456088"/>
                      <a:gd name="connsiteY133" fmla="*/ 2099054 h 4456088"/>
                      <a:gd name="connsiteX134" fmla="*/ 3180596 w 4456088"/>
                      <a:gd name="connsiteY134" fmla="*/ 1957037 h 4456088"/>
                      <a:gd name="connsiteX135" fmla="*/ 3317916 w 4456088"/>
                      <a:gd name="connsiteY135" fmla="*/ 1388306 h 4456088"/>
                      <a:gd name="connsiteX136" fmla="*/ 3366276 w 4456088"/>
                      <a:gd name="connsiteY136" fmla="*/ 1286524 h 4456088"/>
                      <a:gd name="connsiteX137" fmla="*/ 3400009 w 4456088"/>
                      <a:gd name="connsiteY137" fmla="*/ 1307679 h 4456088"/>
                      <a:gd name="connsiteX138" fmla="*/ 4118159 w 4456088"/>
                      <a:gd name="connsiteY138" fmla="*/ 2071140 h 4456088"/>
                      <a:gd name="connsiteX139" fmla="*/ 4134931 w 4456088"/>
                      <a:gd name="connsiteY139" fmla="*/ 2099054 h 4456088"/>
                      <a:gd name="connsiteX140" fmla="*/ 4153757 w 4456088"/>
                      <a:gd name="connsiteY140" fmla="*/ 2639384 h 4456088"/>
                      <a:gd name="connsiteX141" fmla="*/ 4122958 w 4456088"/>
                      <a:gd name="connsiteY141" fmla="*/ 2768834 h 4456088"/>
                      <a:gd name="connsiteX142" fmla="*/ 3702485 w 4456088"/>
                      <a:gd name="connsiteY142" fmla="*/ 3534668 h 4456088"/>
                      <a:gd name="connsiteX143" fmla="*/ 3689840 w 4456088"/>
                      <a:gd name="connsiteY143" fmla="*/ 3547914 h 4456088"/>
                      <a:gd name="connsiteX144" fmla="*/ 3636740 w 4456088"/>
                      <a:gd name="connsiteY144" fmla="*/ 3475642 h 4456088"/>
                      <a:gd name="connsiteX145" fmla="*/ 3496429 w 4456088"/>
                      <a:gd name="connsiteY145" fmla="*/ 3242595 h 4456088"/>
                      <a:gd name="connsiteX146" fmla="*/ 3540410 w 4456088"/>
                      <a:gd name="connsiteY146" fmla="*/ 3215326 h 4456088"/>
                      <a:gd name="connsiteX147" fmla="*/ 4115998 w 4456088"/>
                      <a:gd name="connsiteY147" fmla="*/ 2686125 h 4456088"/>
                      <a:gd name="connsiteX148" fmla="*/ 4153757 w 4456088"/>
                      <a:gd name="connsiteY148" fmla="*/ 2639384 h 4456088"/>
                      <a:gd name="connsiteX149" fmla="*/ 3676197 w 4456088"/>
                      <a:gd name="connsiteY149" fmla="*/ 3919218 h 4456088"/>
                      <a:gd name="connsiteX150" fmla="*/ 3847359 w 4456088"/>
                      <a:gd name="connsiteY150" fmla="*/ 3755262 h 4456088"/>
                      <a:gd name="connsiteX151" fmla="*/ 3947311 w 4456088"/>
                      <a:gd name="connsiteY151" fmla="*/ 3645287 h 4456088"/>
                      <a:gd name="connsiteX152" fmla="*/ 4456088 w 4456088"/>
                      <a:gd name="connsiteY152" fmla="*/ 2228044 h 4456088"/>
                      <a:gd name="connsiteX153" fmla="*/ 3947311 w 4456088"/>
                      <a:gd name="connsiteY153" fmla="*/ 810801 h 4456088"/>
                      <a:gd name="connsiteX154" fmla="*/ 3829193 w 4456088"/>
                      <a:gd name="connsiteY154" fmla="*/ 680839 h 4456088"/>
                      <a:gd name="connsiteX155" fmla="*/ 3928174 w 4456088"/>
                      <a:gd name="connsiteY155" fmla="*/ 591462 h 4456088"/>
                      <a:gd name="connsiteX156" fmla="*/ 4443388 w 4456088"/>
                      <a:gd name="connsiteY156" fmla="*/ 238623 h 4456088"/>
                      <a:gd name="connsiteX157" fmla="*/ 4121908 w 4456088"/>
                      <a:gd name="connsiteY157" fmla="*/ 137023 h 4456088"/>
                      <a:gd name="connsiteX158" fmla="*/ 3713158 w 4456088"/>
                      <a:gd name="connsiteY158" fmla="*/ 467072 h 4456088"/>
                      <a:gd name="connsiteX159" fmla="*/ 3658595 w 4456088"/>
                      <a:gd name="connsiteY159" fmla="*/ 520872 h 4456088"/>
                      <a:gd name="connsiteX160" fmla="*/ 3645287 w 4456088"/>
                      <a:gd name="connsiteY160" fmla="*/ 508777 h 4456088"/>
                      <a:gd name="connsiteX161" fmla="*/ 2228044 w 4456088"/>
                      <a:gd name="connsiteY161" fmla="*/ 0 h 4456088"/>
                      <a:gd name="connsiteX162" fmla="*/ 982324 w 4456088"/>
                      <a:gd name="connsiteY162" fmla="*/ 380515 h 4456088"/>
                      <a:gd name="connsiteX163" fmla="*/ 901091 w 4456088"/>
                      <a:gd name="connsiteY163" fmla="*/ 441259 h 4456088"/>
                      <a:gd name="connsiteX164" fmla="*/ 803254 w 4456088"/>
                      <a:gd name="connsiteY164" fmla="*/ 354096 h 4456088"/>
                      <a:gd name="connsiteX165" fmla="*/ 521314 w 4456088"/>
                      <a:gd name="connsiteY165" fmla="*/ 137023 h 4456088"/>
                      <a:gd name="connsiteX166" fmla="*/ 199834 w 4456088"/>
                      <a:gd name="connsiteY166" fmla="*/ 238623 h 4456088"/>
                      <a:gd name="connsiteX167" fmla="*/ 715048 w 4456088"/>
                      <a:gd name="connsiteY167" fmla="*/ 591462 h 4456088"/>
                      <a:gd name="connsiteX168" fmla="*/ 717444 w 4456088"/>
                      <a:gd name="connsiteY168" fmla="*/ 593626 h 4456088"/>
                      <a:gd name="connsiteX169" fmla="*/ 652579 w 4456088"/>
                      <a:gd name="connsiteY169" fmla="*/ 652579 h 4456088"/>
                      <a:gd name="connsiteX170" fmla="*/ 0 w 4456088"/>
                      <a:gd name="connsiteY170" fmla="*/ 2228044 h 4456088"/>
                      <a:gd name="connsiteX171" fmla="*/ 652579 w 4456088"/>
                      <a:gd name="connsiteY171" fmla="*/ 3803509 h 4456088"/>
                      <a:gd name="connsiteX172" fmla="*/ 708729 w 4456088"/>
                      <a:gd name="connsiteY172" fmla="*/ 3854541 h 4456088"/>
                      <a:gd name="connsiteX173" fmla="*/ 628881 w 4456088"/>
                      <a:gd name="connsiteY173" fmla="*/ 3945519 h 4456088"/>
                      <a:gd name="connsiteX174" fmla="*/ 187134 w 4456088"/>
                      <a:gd name="connsiteY174" fmla="*/ 4336367 h 4456088"/>
                      <a:gd name="connsiteX175" fmla="*/ 534014 w 4456088"/>
                      <a:gd name="connsiteY175" fmla="*/ 4361767 h 4456088"/>
                      <a:gd name="connsiteX176" fmla="*/ 812413 w 4456088"/>
                      <a:gd name="connsiteY176" fmla="*/ 4091116 h 4456088"/>
                      <a:gd name="connsiteX177" fmla="*/ 889850 w 4456088"/>
                      <a:gd name="connsiteY177" fmla="*/ 4006423 h 4456088"/>
                      <a:gd name="connsiteX178" fmla="*/ 982324 w 4456088"/>
                      <a:gd name="connsiteY178" fmla="*/ 4075573 h 4456088"/>
                      <a:gd name="connsiteX179" fmla="*/ 2228044 w 4456088"/>
                      <a:gd name="connsiteY179" fmla="*/ 4456088 h 4456088"/>
                      <a:gd name="connsiteX180" fmla="*/ 3645287 w 4456088"/>
                      <a:gd name="connsiteY180" fmla="*/ 3947311 h 4456088"/>
                      <a:gd name="connsiteX181" fmla="*/ 3676197 w 4456088"/>
                      <a:gd name="connsiteY181" fmla="*/ 3919218 h 4456088"/>
                      <a:gd name="connsiteX0" fmla="*/ 1134639 w 4456088"/>
                      <a:gd name="connsiteY0" fmla="*/ 3264219 h 4456088"/>
                      <a:gd name="connsiteX1" fmla="*/ 1006483 w 4456088"/>
                      <a:gd name="connsiteY1" fmla="*/ 3475642 h 4456088"/>
                      <a:gd name="connsiteX2" fmla="*/ 873743 w 4456088"/>
                      <a:gd name="connsiteY2" fmla="*/ 3656305 h 4456088"/>
                      <a:gd name="connsiteX3" fmla="*/ 834998 w 4456088"/>
                      <a:gd name="connsiteY3" fmla="*/ 3621090 h 4456088"/>
                      <a:gd name="connsiteX4" fmla="*/ 332715 w 4456088"/>
                      <a:gd name="connsiteY4" fmla="*/ 2767374 h 4456088"/>
                      <a:gd name="connsiteX5" fmla="*/ 296152 w 4456088"/>
                      <a:gd name="connsiteY5" fmla="*/ 2613297 h 4456088"/>
                      <a:gd name="connsiteX6" fmla="*/ 378978 w 4456088"/>
                      <a:gd name="connsiteY6" fmla="*/ 2695284 h 4456088"/>
                      <a:gd name="connsiteX7" fmla="*/ 1072778 w 4456088"/>
                      <a:gd name="connsiteY7" fmla="*/ 3229435 h 4456088"/>
                      <a:gd name="connsiteX8" fmla="*/ 1134639 w 4456088"/>
                      <a:gd name="connsiteY8" fmla="*/ 3264219 h 4456088"/>
                      <a:gd name="connsiteX9" fmla="*/ 1149949 w 4456088"/>
                      <a:gd name="connsiteY9" fmla="*/ 1069601 h 4456088"/>
                      <a:gd name="connsiteX10" fmla="*/ 1072778 w 4456088"/>
                      <a:gd name="connsiteY10" fmla="*/ 1112993 h 4456088"/>
                      <a:gd name="connsiteX11" fmla="*/ 378978 w 4456088"/>
                      <a:gd name="connsiteY11" fmla="*/ 1647145 h 4456088"/>
                      <a:gd name="connsiteX12" fmla="*/ 331405 w 4456088"/>
                      <a:gd name="connsiteY12" fmla="*/ 1694236 h 4456088"/>
                      <a:gd name="connsiteX13" fmla="*/ 332715 w 4456088"/>
                      <a:gd name="connsiteY13" fmla="*/ 1688715 h 4456088"/>
                      <a:gd name="connsiteX14" fmla="*/ 834998 w 4456088"/>
                      <a:gd name="connsiteY14" fmla="*/ 834998 h 4456088"/>
                      <a:gd name="connsiteX15" fmla="*/ 905615 w 4456088"/>
                      <a:gd name="connsiteY15" fmla="*/ 770816 h 4456088"/>
                      <a:gd name="connsiteX16" fmla="*/ 977506 w 4456088"/>
                      <a:gd name="connsiteY16" fmla="*/ 845880 h 4456088"/>
                      <a:gd name="connsiteX17" fmla="*/ 1084293 w 4456088"/>
                      <a:gd name="connsiteY17" fmla="*/ 975725 h 4456088"/>
                      <a:gd name="connsiteX18" fmla="*/ 1149949 w 4456088"/>
                      <a:gd name="connsiteY18" fmla="*/ 1069601 h 4456088"/>
                      <a:gd name="connsiteX19" fmla="*/ 1448356 w 4456088"/>
                      <a:gd name="connsiteY19" fmla="*/ 2357034 h 4456088"/>
                      <a:gd name="connsiteX20" fmla="*/ 1434341 w 4456088"/>
                      <a:gd name="connsiteY20" fmla="*/ 2458822 h 4456088"/>
                      <a:gd name="connsiteX21" fmla="*/ 1274831 w 4456088"/>
                      <a:gd name="connsiteY21" fmla="*/ 2983080 h 4456088"/>
                      <a:gd name="connsiteX22" fmla="*/ 1246605 w 4456088"/>
                      <a:gd name="connsiteY22" fmla="*/ 3041167 h 4456088"/>
                      <a:gd name="connsiteX23" fmla="*/ 994452 w 4456088"/>
                      <a:gd name="connsiteY23" fmla="*/ 2889353 h 4456088"/>
                      <a:gd name="connsiteX24" fmla="*/ 524576 w 4456088"/>
                      <a:gd name="connsiteY24" fmla="*/ 2511752 h 4456088"/>
                      <a:gd name="connsiteX25" fmla="*/ 375687 w 4456088"/>
                      <a:gd name="connsiteY25" fmla="*/ 2357034 h 4456088"/>
                      <a:gd name="connsiteX26" fmla="*/ 1448356 w 4456088"/>
                      <a:gd name="connsiteY26" fmla="*/ 2357034 h 4456088"/>
                      <a:gd name="connsiteX27" fmla="*/ 1467612 w 4456088"/>
                      <a:gd name="connsiteY27" fmla="*/ 2099054 h 4456088"/>
                      <a:gd name="connsiteX28" fmla="*/ 274399 w 4456088"/>
                      <a:gd name="connsiteY28" fmla="*/ 2099054 h 4456088"/>
                      <a:gd name="connsiteX29" fmla="*/ 317887 w 4456088"/>
                      <a:gd name="connsiteY29" fmla="*/ 2045457 h 4456088"/>
                      <a:gd name="connsiteX30" fmla="*/ 1252096 w 4456088"/>
                      <a:gd name="connsiteY30" fmla="*/ 1297956 h 4456088"/>
                      <a:gd name="connsiteX31" fmla="*/ 1276417 w 4456088"/>
                      <a:gd name="connsiteY31" fmla="*/ 1285647 h 4456088"/>
                      <a:gd name="connsiteX32" fmla="*/ 1321571 w 4456088"/>
                      <a:gd name="connsiteY32" fmla="*/ 1379570 h 4456088"/>
                      <a:gd name="connsiteX33" fmla="*/ 1461215 w 4456088"/>
                      <a:gd name="connsiteY33" fmla="*/ 1939086 h 4456088"/>
                      <a:gd name="connsiteX34" fmla="*/ 1467612 w 4456088"/>
                      <a:gd name="connsiteY34" fmla="*/ 2099054 h 4456088"/>
                      <a:gd name="connsiteX35" fmla="*/ 2099054 w 4456088"/>
                      <a:gd name="connsiteY35" fmla="*/ 750786 h 4456088"/>
                      <a:gd name="connsiteX36" fmla="*/ 2057056 w 4456088"/>
                      <a:gd name="connsiteY36" fmla="*/ 754976 h 4456088"/>
                      <a:gd name="connsiteX37" fmla="*/ 1495067 w 4456088"/>
                      <a:gd name="connsiteY37" fmla="*/ 903761 h 4456088"/>
                      <a:gd name="connsiteX38" fmla="*/ 1354459 w 4456088"/>
                      <a:gd name="connsiteY38" fmla="*/ 964080 h 4456088"/>
                      <a:gd name="connsiteX39" fmla="*/ 1272815 w 4456088"/>
                      <a:gd name="connsiteY39" fmla="*/ 846862 h 4456088"/>
                      <a:gd name="connsiteX40" fmla="*/ 1155405 w 4456088"/>
                      <a:gd name="connsiteY40" fmla="*/ 701180 h 4456088"/>
                      <a:gd name="connsiteX41" fmla="*/ 1085828 w 4456088"/>
                      <a:gd name="connsiteY41" fmla="*/ 624896 h 4456088"/>
                      <a:gd name="connsiteX42" fmla="*/ 1126562 w 4456088"/>
                      <a:gd name="connsiteY42" fmla="*/ 594435 h 4456088"/>
                      <a:gd name="connsiteX43" fmla="*/ 2076466 w 4456088"/>
                      <a:gd name="connsiteY43" fmla="*/ 263724 h 4456088"/>
                      <a:gd name="connsiteX44" fmla="*/ 2099054 w 4456088"/>
                      <a:gd name="connsiteY44" fmla="*/ 262868 h 4456088"/>
                      <a:gd name="connsiteX45" fmla="*/ 2099054 w 4456088"/>
                      <a:gd name="connsiteY45" fmla="*/ 750786 h 4456088"/>
                      <a:gd name="connsiteX46" fmla="*/ 2099054 w 4456088"/>
                      <a:gd name="connsiteY46" fmla="*/ 2099054 h 4456088"/>
                      <a:gd name="connsiteX47" fmla="*/ 1721342 w 4456088"/>
                      <a:gd name="connsiteY47" fmla="*/ 2099054 h 4456088"/>
                      <a:gd name="connsiteX48" fmla="*/ 1714084 w 4456088"/>
                      <a:gd name="connsiteY48" fmla="*/ 1946011 h 4456088"/>
                      <a:gd name="connsiteX49" fmla="*/ 1543390 w 4456088"/>
                      <a:gd name="connsiteY49" fmla="*/ 1302925 h 4456088"/>
                      <a:gd name="connsiteX50" fmla="*/ 1485658 w 4456088"/>
                      <a:gd name="connsiteY50" fmla="*/ 1186140 h 4456088"/>
                      <a:gd name="connsiteX51" fmla="*/ 1521181 w 4456088"/>
                      <a:gd name="connsiteY51" fmla="*/ 1170425 h 4456088"/>
                      <a:gd name="connsiteX52" fmla="*/ 2082587 w 4456088"/>
                      <a:gd name="connsiteY52" fmla="*/ 1013536 h 4456088"/>
                      <a:gd name="connsiteX53" fmla="*/ 2099054 w 4456088"/>
                      <a:gd name="connsiteY53" fmla="*/ 1011700 h 4456088"/>
                      <a:gd name="connsiteX54" fmla="*/ 2099054 w 4456088"/>
                      <a:gd name="connsiteY54" fmla="*/ 2099054 h 4456088"/>
                      <a:gd name="connsiteX55" fmla="*/ 2099054 w 4456088"/>
                      <a:gd name="connsiteY55" fmla="*/ 3330729 h 4456088"/>
                      <a:gd name="connsiteX56" fmla="*/ 2082587 w 4456088"/>
                      <a:gd name="connsiteY56" fmla="*/ 3328893 h 4456088"/>
                      <a:gd name="connsiteX57" fmla="*/ 1521181 w 4456088"/>
                      <a:gd name="connsiteY57" fmla="*/ 3172003 h 4456088"/>
                      <a:gd name="connsiteX58" fmla="*/ 1476996 w 4456088"/>
                      <a:gd name="connsiteY58" fmla="*/ 3152456 h 4456088"/>
                      <a:gd name="connsiteX59" fmla="*/ 1503406 w 4456088"/>
                      <a:gd name="connsiteY59" fmla="*/ 3098342 h 4456088"/>
                      <a:gd name="connsiteX60" fmla="*/ 1688036 w 4456088"/>
                      <a:gd name="connsiteY60" fmla="*/ 2517953 h 4456088"/>
                      <a:gd name="connsiteX61" fmla="*/ 1710091 w 4456088"/>
                      <a:gd name="connsiteY61" fmla="*/ 2357034 h 4456088"/>
                      <a:gd name="connsiteX62" fmla="*/ 2099054 w 4456088"/>
                      <a:gd name="connsiteY62" fmla="*/ 2357034 h 4456088"/>
                      <a:gd name="connsiteX63" fmla="*/ 2099054 w 4456088"/>
                      <a:gd name="connsiteY63" fmla="*/ 3330729 h 4456088"/>
                      <a:gd name="connsiteX64" fmla="*/ 2099054 w 4456088"/>
                      <a:gd name="connsiteY64" fmla="*/ 4193221 h 4456088"/>
                      <a:gd name="connsiteX65" fmla="*/ 2076466 w 4456088"/>
                      <a:gd name="connsiteY65" fmla="*/ 4192365 h 4456088"/>
                      <a:gd name="connsiteX66" fmla="*/ 1126562 w 4456088"/>
                      <a:gd name="connsiteY66" fmla="*/ 3861653 h 4456088"/>
                      <a:gd name="connsiteX67" fmla="*/ 1058088 w 4456088"/>
                      <a:gd name="connsiteY67" fmla="*/ 3810449 h 4456088"/>
                      <a:gd name="connsiteX68" fmla="*/ 1160683 w 4456088"/>
                      <a:gd name="connsiteY68" fmla="*/ 3677059 h 4456088"/>
                      <a:gd name="connsiteX69" fmla="*/ 1351776 w 4456088"/>
                      <a:gd name="connsiteY69" fmla="*/ 3388542 h 4456088"/>
                      <a:gd name="connsiteX70" fmla="*/ 1356876 w 4456088"/>
                      <a:gd name="connsiteY70" fmla="*/ 3379385 h 4456088"/>
                      <a:gd name="connsiteX71" fmla="*/ 1495067 w 4456088"/>
                      <a:gd name="connsiteY71" fmla="*/ 3438668 h 4456088"/>
                      <a:gd name="connsiteX72" fmla="*/ 2057056 w 4456088"/>
                      <a:gd name="connsiteY72" fmla="*/ 3587452 h 4456088"/>
                      <a:gd name="connsiteX73" fmla="*/ 2099054 w 4456088"/>
                      <a:gd name="connsiteY73" fmla="*/ 3591642 h 4456088"/>
                      <a:gd name="connsiteX74" fmla="*/ 2099054 w 4456088"/>
                      <a:gd name="connsiteY74" fmla="*/ 4193221 h 4456088"/>
                      <a:gd name="connsiteX75" fmla="*/ 3164299 w 4456088"/>
                      <a:gd name="connsiteY75" fmla="*/ 1172214 h 4456088"/>
                      <a:gd name="connsiteX76" fmla="*/ 3150069 w 4456088"/>
                      <a:gd name="connsiteY76" fmla="*/ 1197991 h 4456088"/>
                      <a:gd name="connsiteX77" fmla="*/ 2924940 w 4456088"/>
                      <a:gd name="connsiteY77" fmla="*/ 1997391 h 4456088"/>
                      <a:gd name="connsiteX78" fmla="*/ 2921419 w 4456088"/>
                      <a:gd name="connsiteY78" fmla="*/ 2099054 h 4456088"/>
                      <a:gd name="connsiteX79" fmla="*/ 2357034 w 4456088"/>
                      <a:gd name="connsiteY79" fmla="*/ 2099054 h 4456088"/>
                      <a:gd name="connsiteX80" fmla="*/ 2357034 w 4456088"/>
                      <a:gd name="connsiteY80" fmla="*/ 992367 h 4456088"/>
                      <a:gd name="connsiteX81" fmla="*/ 2369363 w 4456088"/>
                      <a:gd name="connsiteY81" fmla="*/ 991878 h 4456088"/>
                      <a:gd name="connsiteX82" fmla="*/ 3064298 w 4456088"/>
                      <a:gd name="connsiteY82" fmla="*/ 1126934 h 4456088"/>
                      <a:gd name="connsiteX83" fmla="*/ 3164299 w 4456088"/>
                      <a:gd name="connsiteY83" fmla="*/ 1172214 h 4456088"/>
                      <a:gd name="connsiteX84" fmla="*/ 3172515 w 4456088"/>
                      <a:gd name="connsiteY84" fmla="*/ 3165687 h 4456088"/>
                      <a:gd name="connsiteX85" fmla="*/ 3116691 w 4456088"/>
                      <a:gd name="connsiteY85" fmla="*/ 3192926 h 4456088"/>
                      <a:gd name="connsiteX86" fmla="*/ 2369364 w 4456088"/>
                      <a:gd name="connsiteY86" fmla="*/ 3350550 h 4456088"/>
                      <a:gd name="connsiteX87" fmla="*/ 2357034 w 4456088"/>
                      <a:gd name="connsiteY87" fmla="*/ 3350061 h 4456088"/>
                      <a:gd name="connsiteX88" fmla="*/ 2357034 w 4456088"/>
                      <a:gd name="connsiteY88" fmla="*/ 2357034 h 4456088"/>
                      <a:gd name="connsiteX89" fmla="*/ 2933054 w 4456088"/>
                      <a:gd name="connsiteY89" fmla="*/ 2357034 h 4456088"/>
                      <a:gd name="connsiteX90" fmla="*/ 2938641 w 4456088"/>
                      <a:gd name="connsiteY90" fmla="*/ 2413039 h 4456088"/>
                      <a:gd name="connsiteX91" fmla="*/ 3147882 w 4456088"/>
                      <a:gd name="connsiteY91" fmla="*/ 3115954 h 4456088"/>
                      <a:gd name="connsiteX92" fmla="*/ 3172515 w 4456088"/>
                      <a:gd name="connsiteY92" fmla="*/ 3165687 h 4456088"/>
                      <a:gd name="connsiteX93" fmla="*/ 3479727 w 4456088"/>
                      <a:gd name="connsiteY93" fmla="*/ 711101 h 4456088"/>
                      <a:gd name="connsiteX94" fmla="*/ 3389274 w 4456088"/>
                      <a:gd name="connsiteY94" fmla="*/ 822025 h 4456088"/>
                      <a:gd name="connsiteX95" fmla="*/ 3300139 w 4456088"/>
                      <a:gd name="connsiteY95" fmla="*/ 945205 h 4456088"/>
                      <a:gd name="connsiteX96" fmla="*/ 3282771 w 4456088"/>
                      <a:gd name="connsiteY96" fmla="*/ 972514 h 4456088"/>
                      <a:gd name="connsiteX97" fmla="*/ 3272103 w 4456088"/>
                      <a:gd name="connsiteY97" fmla="*/ 966404 h 4456088"/>
                      <a:gd name="connsiteX98" fmla="*/ 2472703 w 4456088"/>
                      <a:gd name="connsiteY98" fmla="*/ 741276 h 4456088"/>
                      <a:gd name="connsiteX99" fmla="*/ 2357034 w 4456088"/>
                      <a:gd name="connsiteY99" fmla="*/ 737269 h 4456088"/>
                      <a:gd name="connsiteX100" fmla="*/ 2357034 w 4456088"/>
                      <a:gd name="connsiteY100" fmla="*/ 264087 h 4456088"/>
                      <a:gd name="connsiteX101" fmla="*/ 2417043 w 4456088"/>
                      <a:gd name="connsiteY101" fmla="*/ 266928 h 4456088"/>
                      <a:gd name="connsiteX102" fmla="*/ 3429452 w 4456088"/>
                      <a:gd name="connsiteY102" fmla="*/ 666584 h 4456088"/>
                      <a:gd name="connsiteX103" fmla="*/ 3479727 w 4456088"/>
                      <a:gd name="connsiteY103" fmla="*/ 711101 h 4456088"/>
                      <a:gd name="connsiteX104" fmla="*/ 3514700 w 4456088"/>
                      <a:gd name="connsiteY104" fmla="*/ 3718873 h 4456088"/>
                      <a:gd name="connsiteX105" fmla="*/ 3494253 w 4456088"/>
                      <a:gd name="connsiteY105" fmla="*/ 3737365 h 4456088"/>
                      <a:gd name="connsiteX106" fmla="*/ 2417043 w 4456088"/>
                      <a:gd name="connsiteY106" fmla="*/ 4189160 h 4456088"/>
                      <a:gd name="connsiteX107" fmla="*/ 2357034 w 4456088"/>
                      <a:gd name="connsiteY107" fmla="*/ 4192002 h 4456088"/>
                      <a:gd name="connsiteX108" fmla="*/ 2357034 w 4456088"/>
                      <a:gd name="connsiteY108" fmla="*/ 3605159 h 4456088"/>
                      <a:gd name="connsiteX109" fmla="*/ 2472703 w 4456088"/>
                      <a:gd name="connsiteY109" fmla="*/ 3601153 h 4456088"/>
                      <a:gd name="connsiteX110" fmla="*/ 3126493 w 4456088"/>
                      <a:gd name="connsiteY110" fmla="*/ 3443934 h 4456088"/>
                      <a:gd name="connsiteX111" fmla="*/ 3280706 w 4456088"/>
                      <a:gd name="connsiteY111" fmla="*/ 3368945 h 4456088"/>
                      <a:gd name="connsiteX112" fmla="*/ 3296658 w 4456088"/>
                      <a:gd name="connsiteY112" fmla="*/ 3397316 h 4456088"/>
                      <a:gd name="connsiteX113" fmla="*/ 3482539 w 4456088"/>
                      <a:gd name="connsiteY113" fmla="*/ 3677059 h 4456088"/>
                      <a:gd name="connsiteX114" fmla="*/ 3514700 w 4456088"/>
                      <a:gd name="connsiteY114" fmla="*/ 3718873 h 4456088"/>
                      <a:gd name="connsiteX115" fmla="*/ 4059324 w 4456088"/>
                      <a:gd name="connsiteY115" fmla="*/ 2357034 h 4456088"/>
                      <a:gd name="connsiteX116" fmla="*/ 4000430 w 4456088"/>
                      <a:gd name="connsiteY116" fmla="*/ 2442866 h 4456088"/>
                      <a:gd name="connsiteX117" fmla="*/ 3425295 w 4456088"/>
                      <a:gd name="connsiteY117" fmla="*/ 3017423 h 4456088"/>
                      <a:gd name="connsiteX118" fmla="*/ 3393557 w 4456088"/>
                      <a:gd name="connsiteY118" fmla="*/ 3038126 h 4456088"/>
                      <a:gd name="connsiteX119" fmla="*/ 3354090 w 4456088"/>
                      <a:gd name="connsiteY119" fmla="*/ 2948913 h 4456088"/>
                      <a:gd name="connsiteX120" fmla="*/ 3197201 w 4456088"/>
                      <a:gd name="connsiteY120" fmla="*/ 2387508 h 4456088"/>
                      <a:gd name="connsiteX121" fmla="*/ 3193803 w 4456088"/>
                      <a:gd name="connsiteY121" fmla="*/ 2357034 h 4456088"/>
                      <a:gd name="connsiteX122" fmla="*/ 4059324 w 4456088"/>
                      <a:gd name="connsiteY122" fmla="*/ 2357034 h 4456088"/>
                      <a:gd name="connsiteX123" fmla="*/ 4110684 w 4456088"/>
                      <a:gd name="connsiteY123" fmla="*/ 1650339 h 4456088"/>
                      <a:gd name="connsiteX124" fmla="*/ 4003023 w 4456088"/>
                      <a:gd name="connsiteY124" fmla="*/ 1529493 h 4456088"/>
                      <a:gd name="connsiteX125" fmla="*/ 3648069 w 4456088"/>
                      <a:gd name="connsiteY125" fmla="*/ 1205609 h 4456088"/>
                      <a:gd name="connsiteX126" fmla="*/ 3480524 w 4456088"/>
                      <a:gd name="connsiteY126" fmla="*/ 1088096 h 4456088"/>
                      <a:gd name="connsiteX127" fmla="*/ 3557349 w 4456088"/>
                      <a:gd name="connsiteY127" fmla="*/ 977808 h 4456088"/>
                      <a:gd name="connsiteX128" fmla="*/ 3649161 w 4456088"/>
                      <a:gd name="connsiteY128" fmla="*/ 866035 h 4456088"/>
                      <a:gd name="connsiteX129" fmla="*/ 3807502 w 4456088"/>
                      <a:gd name="connsiteY129" fmla="*/ 1050360 h 4456088"/>
                      <a:gd name="connsiteX130" fmla="*/ 4069343 w 4456088"/>
                      <a:gd name="connsiteY130" fmla="*/ 1525996 h 4456088"/>
                      <a:gd name="connsiteX131" fmla="*/ 4110684 w 4456088"/>
                      <a:gd name="connsiteY131" fmla="*/ 1650339 h 4456088"/>
                      <a:gd name="connsiteX132" fmla="*/ 4134931 w 4456088"/>
                      <a:gd name="connsiteY132" fmla="*/ 2099054 h 4456088"/>
                      <a:gd name="connsiteX133" fmla="*/ 3175602 w 4456088"/>
                      <a:gd name="connsiteY133" fmla="*/ 2099054 h 4456088"/>
                      <a:gd name="connsiteX134" fmla="*/ 3180596 w 4456088"/>
                      <a:gd name="connsiteY134" fmla="*/ 1957037 h 4456088"/>
                      <a:gd name="connsiteX135" fmla="*/ 3317916 w 4456088"/>
                      <a:gd name="connsiteY135" fmla="*/ 1388306 h 4456088"/>
                      <a:gd name="connsiteX136" fmla="*/ 3366276 w 4456088"/>
                      <a:gd name="connsiteY136" fmla="*/ 1286524 h 4456088"/>
                      <a:gd name="connsiteX137" fmla="*/ 3400009 w 4456088"/>
                      <a:gd name="connsiteY137" fmla="*/ 1307679 h 4456088"/>
                      <a:gd name="connsiteX138" fmla="*/ 4118159 w 4456088"/>
                      <a:gd name="connsiteY138" fmla="*/ 2071140 h 4456088"/>
                      <a:gd name="connsiteX139" fmla="*/ 4134931 w 4456088"/>
                      <a:gd name="connsiteY139" fmla="*/ 2099054 h 4456088"/>
                      <a:gd name="connsiteX140" fmla="*/ 4153757 w 4456088"/>
                      <a:gd name="connsiteY140" fmla="*/ 2639384 h 4456088"/>
                      <a:gd name="connsiteX141" fmla="*/ 4122958 w 4456088"/>
                      <a:gd name="connsiteY141" fmla="*/ 2768834 h 4456088"/>
                      <a:gd name="connsiteX142" fmla="*/ 3702485 w 4456088"/>
                      <a:gd name="connsiteY142" fmla="*/ 3534668 h 4456088"/>
                      <a:gd name="connsiteX143" fmla="*/ 3689840 w 4456088"/>
                      <a:gd name="connsiteY143" fmla="*/ 3547914 h 4456088"/>
                      <a:gd name="connsiteX144" fmla="*/ 3636740 w 4456088"/>
                      <a:gd name="connsiteY144" fmla="*/ 3475642 h 4456088"/>
                      <a:gd name="connsiteX145" fmla="*/ 3496429 w 4456088"/>
                      <a:gd name="connsiteY145" fmla="*/ 3242595 h 4456088"/>
                      <a:gd name="connsiteX146" fmla="*/ 3540410 w 4456088"/>
                      <a:gd name="connsiteY146" fmla="*/ 3215326 h 4456088"/>
                      <a:gd name="connsiteX147" fmla="*/ 4115998 w 4456088"/>
                      <a:gd name="connsiteY147" fmla="*/ 2686125 h 4456088"/>
                      <a:gd name="connsiteX148" fmla="*/ 4153757 w 4456088"/>
                      <a:gd name="connsiteY148" fmla="*/ 2639384 h 4456088"/>
                      <a:gd name="connsiteX149" fmla="*/ 3676197 w 4456088"/>
                      <a:gd name="connsiteY149" fmla="*/ 3919218 h 4456088"/>
                      <a:gd name="connsiteX150" fmla="*/ 3847359 w 4456088"/>
                      <a:gd name="connsiteY150" fmla="*/ 3755262 h 4456088"/>
                      <a:gd name="connsiteX151" fmla="*/ 3947311 w 4456088"/>
                      <a:gd name="connsiteY151" fmla="*/ 3645287 h 4456088"/>
                      <a:gd name="connsiteX152" fmla="*/ 4456088 w 4456088"/>
                      <a:gd name="connsiteY152" fmla="*/ 2228044 h 4456088"/>
                      <a:gd name="connsiteX153" fmla="*/ 3947311 w 4456088"/>
                      <a:gd name="connsiteY153" fmla="*/ 810801 h 4456088"/>
                      <a:gd name="connsiteX154" fmla="*/ 3829193 w 4456088"/>
                      <a:gd name="connsiteY154" fmla="*/ 680839 h 4456088"/>
                      <a:gd name="connsiteX155" fmla="*/ 3928174 w 4456088"/>
                      <a:gd name="connsiteY155" fmla="*/ 591462 h 4456088"/>
                      <a:gd name="connsiteX156" fmla="*/ 4121908 w 4456088"/>
                      <a:gd name="connsiteY156" fmla="*/ 137023 h 4456088"/>
                      <a:gd name="connsiteX157" fmla="*/ 3713158 w 4456088"/>
                      <a:gd name="connsiteY157" fmla="*/ 467072 h 4456088"/>
                      <a:gd name="connsiteX158" fmla="*/ 3658595 w 4456088"/>
                      <a:gd name="connsiteY158" fmla="*/ 520872 h 4456088"/>
                      <a:gd name="connsiteX159" fmla="*/ 3645287 w 4456088"/>
                      <a:gd name="connsiteY159" fmla="*/ 508777 h 4456088"/>
                      <a:gd name="connsiteX160" fmla="*/ 2228044 w 4456088"/>
                      <a:gd name="connsiteY160" fmla="*/ 0 h 4456088"/>
                      <a:gd name="connsiteX161" fmla="*/ 982324 w 4456088"/>
                      <a:gd name="connsiteY161" fmla="*/ 380515 h 4456088"/>
                      <a:gd name="connsiteX162" fmla="*/ 901091 w 4456088"/>
                      <a:gd name="connsiteY162" fmla="*/ 441259 h 4456088"/>
                      <a:gd name="connsiteX163" fmla="*/ 803254 w 4456088"/>
                      <a:gd name="connsiteY163" fmla="*/ 354096 h 4456088"/>
                      <a:gd name="connsiteX164" fmla="*/ 521314 w 4456088"/>
                      <a:gd name="connsiteY164" fmla="*/ 137023 h 4456088"/>
                      <a:gd name="connsiteX165" fmla="*/ 199834 w 4456088"/>
                      <a:gd name="connsiteY165" fmla="*/ 238623 h 4456088"/>
                      <a:gd name="connsiteX166" fmla="*/ 715048 w 4456088"/>
                      <a:gd name="connsiteY166" fmla="*/ 591462 h 4456088"/>
                      <a:gd name="connsiteX167" fmla="*/ 717444 w 4456088"/>
                      <a:gd name="connsiteY167" fmla="*/ 593626 h 4456088"/>
                      <a:gd name="connsiteX168" fmla="*/ 652579 w 4456088"/>
                      <a:gd name="connsiteY168" fmla="*/ 652579 h 4456088"/>
                      <a:gd name="connsiteX169" fmla="*/ 0 w 4456088"/>
                      <a:gd name="connsiteY169" fmla="*/ 2228044 h 4456088"/>
                      <a:gd name="connsiteX170" fmla="*/ 652579 w 4456088"/>
                      <a:gd name="connsiteY170" fmla="*/ 3803509 h 4456088"/>
                      <a:gd name="connsiteX171" fmla="*/ 708729 w 4456088"/>
                      <a:gd name="connsiteY171" fmla="*/ 3854541 h 4456088"/>
                      <a:gd name="connsiteX172" fmla="*/ 628881 w 4456088"/>
                      <a:gd name="connsiteY172" fmla="*/ 3945519 h 4456088"/>
                      <a:gd name="connsiteX173" fmla="*/ 187134 w 4456088"/>
                      <a:gd name="connsiteY173" fmla="*/ 4336367 h 4456088"/>
                      <a:gd name="connsiteX174" fmla="*/ 534014 w 4456088"/>
                      <a:gd name="connsiteY174" fmla="*/ 4361767 h 4456088"/>
                      <a:gd name="connsiteX175" fmla="*/ 812413 w 4456088"/>
                      <a:gd name="connsiteY175" fmla="*/ 4091116 h 4456088"/>
                      <a:gd name="connsiteX176" fmla="*/ 889850 w 4456088"/>
                      <a:gd name="connsiteY176" fmla="*/ 4006423 h 4456088"/>
                      <a:gd name="connsiteX177" fmla="*/ 982324 w 4456088"/>
                      <a:gd name="connsiteY177" fmla="*/ 4075573 h 4456088"/>
                      <a:gd name="connsiteX178" fmla="*/ 2228044 w 4456088"/>
                      <a:gd name="connsiteY178" fmla="*/ 4456088 h 4456088"/>
                      <a:gd name="connsiteX179" fmla="*/ 3645287 w 4456088"/>
                      <a:gd name="connsiteY179" fmla="*/ 3947311 h 4456088"/>
                      <a:gd name="connsiteX180" fmla="*/ 3676197 w 4456088"/>
                      <a:gd name="connsiteY180" fmla="*/ 3919218 h 4456088"/>
                      <a:gd name="connsiteX0" fmla="*/ 1134639 w 4456088"/>
                      <a:gd name="connsiteY0" fmla="*/ 3264219 h 4456088"/>
                      <a:gd name="connsiteX1" fmla="*/ 1006483 w 4456088"/>
                      <a:gd name="connsiteY1" fmla="*/ 3475642 h 4456088"/>
                      <a:gd name="connsiteX2" fmla="*/ 873743 w 4456088"/>
                      <a:gd name="connsiteY2" fmla="*/ 3656305 h 4456088"/>
                      <a:gd name="connsiteX3" fmla="*/ 834998 w 4456088"/>
                      <a:gd name="connsiteY3" fmla="*/ 3621090 h 4456088"/>
                      <a:gd name="connsiteX4" fmla="*/ 332715 w 4456088"/>
                      <a:gd name="connsiteY4" fmla="*/ 2767374 h 4456088"/>
                      <a:gd name="connsiteX5" fmla="*/ 296152 w 4456088"/>
                      <a:gd name="connsiteY5" fmla="*/ 2613297 h 4456088"/>
                      <a:gd name="connsiteX6" fmla="*/ 378978 w 4456088"/>
                      <a:gd name="connsiteY6" fmla="*/ 2695284 h 4456088"/>
                      <a:gd name="connsiteX7" fmla="*/ 1072778 w 4456088"/>
                      <a:gd name="connsiteY7" fmla="*/ 3229435 h 4456088"/>
                      <a:gd name="connsiteX8" fmla="*/ 1134639 w 4456088"/>
                      <a:gd name="connsiteY8" fmla="*/ 3264219 h 4456088"/>
                      <a:gd name="connsiteX9" fmla="*/ 1149949 w 4456088"/>
                      <a:gd name="connsiteY9" fmla="*/ 1069601 h 4456088"/>
                      <a:gd name="connsiteX10" fmla="*/ 1072778 w 4456088"/>
                      <a:gd name="connsiteY10" fmla="*/ 1112993 h 4456088"/>
                      <a:gd name="connsiteX11" fmla="*/ 378978 w 4456088"/>
                      <a:gd name="connsiteY11" fmla="*/ 1647145 h 4456088"/>
                      <a:gd name="connsiteX12" fmla="*/ 331405 w 4456088"/>
                      <a:gd name="connsiteY12" fmla="*/ 1694236 h 4456088"/>
                      <a:gd name="connsiteX13" fmla="*/ 332715 w 4456088"/>
                      <a:gd name="connsiteY13" fmla="*/ 1688715 h 4456088"/>
                      <a:gd name="connsiteX14" fmla="*/ 834998 w 4456088"/>
                      <a:gd name="connsiteY14" fmla="*/ 834998 h 4456088"/>
                      <a:gd name="connsiteX15" fmla="*/ 905615 w 4456088"/>
                      <a:gd name="connsiteY15" fmla="*/ 770816 h 4456088"/>
                      <a:gd name="connsiteX16" fmla="*/ 977506 w 4456088"/>
                      <a:gd name="connsiteY16" fmla="*/ 845880 h 4456088"/>
                      <a:gd name="connsiteX17" fmla="*/ 1084293 w 4456088"/>
                      <a:gd name="connsiteY17" fmla="*/ 975725 h 4456088"/>
                      <a:gd name="connsiteX18" fmla="*/ 1149949 w 4456088"/>
                      <a:gd name="connsiteY18" fmla="*/ 1069601 h 4456088"/>
                      <a:gd name="connsiteX19" fmla="*/ 1448356 w 4456088"/>
                      <a:gd name="connsiteY19" fmla="*/ 2357034 h 4456088"/>
                      <a:gd name="connsiteX20" fmla="*/ 1434341 w 4456088"/>
                      <a:gd name="connsiteY20" fmla="*/ 2458822 h 4456088"/>
                      <a:gd name="connsiteX21" fmla="*/ 1274831 w 4456088"/>
                      <a:gd name="connsiteY21" fmla="*/ 2983080 h 4456088"/>
                      <a:gd name="connsiteX22" fmla="*/ 1246605 w 4456088"/>
                      <a:gd name="connsiteY22" fmla="*/ 3041167 h 4456088"/>
                      <a:gd name="connsiteX23" fmla="*/ 994452 w 4456088"/>
                      <a:gd name="connsiteY23" fmla="*/ 2889353 h 4456088"/>
                      <a:gd name="connsiteX24" fmla="*/ 524576 w 4456088"/>
                      <a:gd name="connsiteY24" fmla="*/ 2511752 h 4456088"/>
                      <a:gd name="connsiteX25" fmla="*/ 375687 w 4456088"/>
                      <a:gd name="connsiteY25" fmla="*/ 2357034 h 4456088"/>
                      <a:gd name="connsiteX26" fmla="*/ 1448356 w 4456088"/>
                      <a:gd name="connsiteY26" fmla="*/ 2357034 h 4456088"/>
                      <a:gd name="connsiteX27" fmla="*/ 1467612 w 4456088"/>
                      <a:gd name="connsiteY27" fmla="*/ 2099054 h 4456088"/>
                      <a:gd name="connsiteX28" fmla="*/ 274399 w 4456088"/>
                      <a:gd name="connsiteY28" fmla="*/ 2099054 h 4456088"/>
                      <a:gd name="connsiteX29" fmla="*/ 317887 w 4456088"/>
                      <a:gd name="connsiteY29" fmla="*/ 2045457 h 4456088"/>
                      <a:gd name="connsiteX30" fmla="*/ 1252096 w 4456088"/>
                      <a:gd name="connsiteY30" fmla="*/ 1297956 h 4456088"/>
                      <a:gd name="connsiteX31" fmla="*/ 1276417 w 4456088"/>
                      <a:gd name="connsiteY31" fmla="*/ 1285647 h 4456088"/>
                      <a:gd name="connsiteX32" fmla="*/ 1321571 w 4456088"/>
                      <a:gd name="connsiteY32" fmla="*/ 1379570 h 4456088"/>
                      <a:gd name="connsiteX33" fmla="*/ 1461215 w 4456088"/>
                      <a:gd name="connsiteY33" fmla="*/ 1939086 h 4456088"/>
                      <a:gd name="connsiteX34" fmla="*/ 1467612 w 4456088"/>
                      <a:gd name="connsiteY34" fmla="*/ 2099054 h 4456088"/>
                      <a:gd name="connsiteX35" fmla="*/ 2099054 w 4456088"/>
                      <a:gd name="connsiteY35" fmla="*/ 750786 h 4456088"/>
                      <a:gd name="connsiteX36" fmla="*/ 2057056 w 4456088"/>
                      <a:gd name="connsiteY36" fmla="*/ 754976 h 4456088"/>
                      <a:gd name="connsiteX37" fmla="*/ 1495067 w 4456088"/>
                      <a:gd name="connsiteY37" fmla="*/ 903761 h 4456088"/>
                      <a:gd name="connsiteX38" fmla="*/ 1354459 w 4456088"/>
                      <a:gd name="connsiteY38" fmla="*/ 964080 h 4456088"/>
                      <a:gd name="connsiteX39" fmla="*/ 1272815 w 4456088"/>
                      <a:gd name="connsiteY39" fmla="*/ 846862 h 4456088"/>
                      <a:gd name="connsiteX40" fmla="*/ 1155405 w 4456088"/>
                      <a:gd name="connsiteY40" fmla="*/ 701180 h 4456088"/>
                      <a:gd name="connsiteX41" fmla="*/ 1085828 w 4456088"/>
                      <a:gd name="connsiteY41" fmla="*/ 624896 h 4456088"/>
                      <a:gd name="connsiteX42" fmla="*/ 1126562 w 4456088"/>
                      <a:gd name="connsiteY42" fmla="*/ 594435 h 4456088"/>
                      <a:gd name="connsiteX43" fmla="*/ 2076466 w 4456088"/>
                      <a:gd name="connsiteY43" fmla="*/ 263724 h 4456088"/>
                      <a:gd name="connsiteX44" fmla="*/ 2099054 w 4456088"/>
                      <a:gd name="connsiteY44" fmla="*/ 262868 h 4456088"/>
                      <a:gd name="connsiteX45" fmla="*/ 2099054 w 4456088"/>
                      <a:gd name="connsiteY45" fmla="*/ 750786 h 4456088"/>
                      <a:gd name="connsiteX46" fmla="*/ 2099054 w 4456088"/>
                      <a:gd name="connsiteY46" fmla="*/ 2099054 h 4456088"/>
                      <a:gd name="connsiteX47" fmla="*/ 1721342 w 4456088"/>
                      <a:gd name="connsiteY47" fmla="*/ 2099054 h 4456088"/>
                      <a:gd name="connsiteX48" fmla="*/ 1714084 w 4456088"/>
                      <a:gd name="connsiteY48" fmla="*/ 1946011 h 4456088"/>
                      <a:gd name="connsiteX49" fmla="*/ 1543390 w 4456088"/>
                      <a:gd name="connsiteY49" fmla="*/ 1302925 h 4456088"/>
                      <a:gd name="connsiteX50" fmla="*/ 1485658 w 4456088"/>
                      <a:gd name="connsiteY50" fmla="*/ 1186140 h 4456088"/>
                      <a:gd name="connsiteX51" fmla="*/ 1521181 w 4456088"/>
                      <a:gd name="connsiteY51" fmla="*/ 1170425 h 4456088"/>
                      <a:gd name="connsiteX52" fmla="*/ 2082587 w 4456088"/>
                      <a:gd name="connsiteY52" fmla="*/ 1013536 h 4456088"/>
                      <a:gd name="connsiteX53" fmla="*/ 2099054 w 4456088"/>
                      <a:gd name="connsiteY53" fmla="*/ 1011700 h 4456088"/>
                      <a:gd name="connsiteX54" fmla="*/ 2099054 w 4456088"/>
                      <a:gd name="connsiteY54" fmla="*/ 2099054 h 4456088"/>
                      <a:gd name="connsiteX55" fmla="*/ 2099054 w 4456088"/>
                      <a:gd name="connsiteY55" fmla="*/ 3330729 h 4456088"/>
                      <a:gd name="connsiteX56" fmla="*/ 2082587 w 4456088"/>
                      <a:gd name="connsiteY56" fmla="*/ 3328893 h 4456088"/>
                      <a:gd name="connsiteX57" fmla="*/ 1521181 w 4456088"/>
                      <a:gd name="connsiteY57" fmla="*/ 3172003 h 4456088"/>
                      <a:gd name="connsiteX58" fmla="*/ 1476996 w 4456088"/>
                      <a:gd name="connsiteY58" fmla="*/ 3152456 h 4456088"/>
                      <a:gd name="connsiteX59" fmla="*/ 1503406 w 4456088"/>
                      <a:gd name="connsiteY59" fmla="*/ 3098342 h 4456088"/>
                      <a:gd name="connsiteX60" fmla="*/ 1688036 w 4456088"/>
                      <a:gd name="connsiteY60" fmla="*/ 2517953 h 4456088"/>
                      <a:gd name="connsiteX61" fmla="*/ 1710091 w 4456088"/>
                      <a:gd name="connsiteY61" fmla="*/ 2357034 h 4456088"/>
                      <a:gd name="connsiteX62" fmla="*/ 2099054 w 4456088"/>
                      <a:gd name="connsiteY62" fmla="*/ 2357034 h 4456088"/>
                      <a:gd name="connsiteX63" fmla="*/ 2099054 w 4456088"/>
                      <a:gd name="connsiteY63" fmla="*/ 3330729 h 4456088"/>
                      <a:gd name="connsiteX64" fmla="*/ 2099054 w 4456088"/>
                      <a:gd name="connsiteY64" fmla="*/ 4193221 h 4456088"/>
                      <a:gd name="connsiteX65" fmla="*/ 2076466 w 4456088"/>
                      <a:gd name="connsiteY65" fmla="*/ 4192365 h 4456088"/>
                      <a:gd name="connsiteX66" fmla="*/ 1126562 w 4456088"/>
                      <a:gd name="connsiteY66" fmla="*/ 3861653 h 4456088"/>
                      <a:gd name="connsiteX67" fmla="*/ 1058088 w 4456088"/>
                      <a:gd name="connsiteY67" fmla="*/ 3810449 h 4456088"/>
                      <a:gd name="connsiteX68" fmla="*/ 1160683 w 4456088"/>
                      <a:gd name="connsiteY68" fmla="*/ 3677059 h 4456088"/>
                      <a:gd name="connsiteX69" fmla="*/ 1351776 w 4456088"/>
                      <a:gd name="connsiteY69" fmla="*/ 3388542 h 4456088"/>
                      <a:gd name="connsiteX70" fmla="*/ 1356876 w 4456088"/>
                      <a:gd name="connsiteY70" fmla="*/ 3379385 h 4456088"/>
                      <a:gd name="connsiteX71" fmla="*/ 1495067 w 4456088"/>
                      <a:gd name="connsiteY71" fmla="*/ 3438668 h 4456088"/>
                      <a:gd name="connsiteX72" fmla="*/ 2057056 w 4456088"/>
                      <a:gd name="connsiteY72" fmla="*/ 3587452 h 4456088"/>
                      <a:gd name="connsiteX73" fmla="*/ 2099054 w 4456088"/>
                      <a:gd name="connsiteY73" fmla="*/ 3591642 h 4456088"/>
                      <a:gd name="connsiteX74" fmla="*/ 2099054 w 4456088"/>
                      <a:gd name="connsiteY74" fmla="*/ 4193221 h 4456088"/>
                      <a:gd name="connsiteX75" fmla="*/ 3164299 w 4456088"/>
                      <a:gd name="connsiteY75" fmla="*/ 1172214 h 4456088"/>
                      <a:gd name="connsiteX76" fmla="*/ 3150069 w 4456088"/>
                      <a:gd name="connsiteY76" fmla="*/ 1197991 h 4456088"/>
                      <a:gd name="connsiteX77" fmla="*/ 2924940 w 4456088"/>
                      <a:gd name="connsiteY77" fmla="*/ 1997391 h 4456088"/>
                      <a:gd name="connsiteX78" fmla="*/ 2921419 w 4456088"/>
                      <a:gd name="connsiteY78" fmla="*/ 2099054 h 4456088"/>
                      <a:gd name="connsiteX79" fmla="*/ 2357034 w 4456088"/>
                      <a:gd name="connsiteY79" fmla="*/ 2099054 h 4456088"/>
                      <a:gd name="connsiteX80" fmla="*/ 2357034 w 4456088"/>
                      <a:gd name="connsiteY80" fmla="*/ 992367 h 4456088"/>
                      <a:gd name="connsiteX81" fmla="*/ 2369363 w 4456088"/>
                      <a:gd name="connsiteY81" fmla="*/ 991878 h 4456088"/>
                      <a:gd name="connsiteX82" fmla="*/ 3064298 w 4456088"/>
                      <a:gd name="connsiteY82" fmla="*/ 1126934 h 4456088"/>
                      <a:gd name="connsiteX83" fmla="*/ 3164299 w 4456088"/>
                      <a:gd name="connsiteY83" fmla="*/ 1172214 h 4456088"/>
                      <a:gd name="connsiteX84" fmla="*/ 3172515 w 4456088"/>
                      <a:gd name="connsiteY84" fmla="*/ 3165687 h 4456088"/>
                      <a:gd name="connsiteX85" fmla="*/ 3116691 w 4456088"/>
                      <a:gd name="connsiteY85" fmla="*/ 3192926 h 4456088"/>
                      <a:gd name="connsiteX86" fmla="*/ 2369364 w 4456088"/>
                      <a:gd name="connsiteY86" fmla="*/ 3350550 h 4456088"/>
                      <a:gd name="connsiteX87" fmla="*/ 2357034 w 4456088"/>
                      <a:gd name="connsiteY87" fmla="*/ 3350061 h 4456088"/>
                      <a:gd name="connsiteX88" fmla="*/ 2357034 w 4456088"/>
                      <a:gd name="connsiteY88" fmla="*/ 2357034 h 4456088"/>
                      <a:gd name="connsiteX89" fmla="*/ 2933054 w 4456088"/>
                      <a:gd name="connsiteY89" fmla="*/ 2357034 h 4456088"/>
                      <a:gd name="connsiteX90" fmla="*/ 2938641 w 4456088"/>
                      <a:gd name="connsiteY90" fmla="*/ 2413039 h 4456088"/>
                      <a:gd name="connsiteX91" fmla="*/ 3147882 w 4456088"/>
                      <a:gd name="connsiteY91" fmla="*/ 3115954 h 4456088"/>
                      <a:gd name="connsiteX92" fmla="*/ 3172515 w 4456088"/>
                      <a:gd name="connsiteY92" fmla="*/ 3165687 h 4456088"/>
                      <a:gd name="connsiteX93" fmla="*/ 3479727 w 4456088"/>
                      <a:gd name="connsiteY93" fmla="*/ 711101 h 4456088"/>
                      <a:gd name="connsiteX94" fmla="*/ 3389274 w 4456088"/>
                      <a:gd name="connsiteY94" fmla="*/ 822025 h 4456088"/>
                      <a:gd name="connsiteX95" fmla="*/ 3300139 w 4456088"/>
                      <a:gd name="connsiteY95" fmla="*/ 945205 h 4456088"/>
                      <a:gd name="connsiteX96" fmla="*/ 3282771 w 4456088"/>
                      <a:gd name="connsiteY96" fmla="*/ 972514 h 4456088"/>
                      <a:gd name="connsiteX97" fmla="*/ 3272103 w 4456088"/>
                      <a:gd name="connsiteY97" fmla="*/ 966404 h 4456088"/>
                      <a:gd name="connsiteX98" fmla="*/ 2472703 w 4456088"/>
                      <a:gd name="connsiteY98" fmla="*/ 741276 h 4456088"/>
                      <a:gd name="connsiteX99" fmla="*/ 2357034 w 4456088"/>
                      <a:gd name="connsiteY99" fmla="*/ 737269 h 4456088"/>
                      <a:gd name="connsiteX100" fmla="*/ 2357034 w 4456088"/>
                      <a:gd name="connsiteY100" fmla="*/ 264087 h 4456088"/>
                      <a:gd name="connsiteX101" fmla="*/ 2417043 w 4456088"/>
                      <a:gd name="connsiteY101" fmla="*/ 266928 h 4456088"/>
                      <a:gd name="connsiteX102" fmla="*/ 3429452 w 4456088"/>
                      <a:gd name="connsiteY102" fmla="*/ 666584 h 4456088"/>
                      <a:gd name="connsiteX103" fmla="*/ 3479727 w 4456088"/>
                      <a:gd name="connsiteY103" fmla="*/ 711101 h 4456088"/>
                      <a:gd name="connsiteX104" fmla="*/ 3514700 w 4456088"/>
                      <a:gd name="connsiteY104" fmla="*/ 3718873 h 4456088"/>
                      <a:gd name="connsiteX105" fmla="*/ 3494253 w 4456088"/>
                      <a:gd name="connsiteY105" fmla="*/ 3737365 h 4456088"/>
                      <a:gd name="connsiteX106" fmla="*/ 2417043 w 4456088"/>
                      <a:gd name="connsiteY106" fmla="*/ 4189160 h 4456088"/>
                      <a:gd name="connsiteX107" fmla="*/ 2357034 w 4456088"/>
                      <a:gd name="connsiteY107" fmla="*/ 4192002 h 4456088"/>
                      <a:gd name="connsiteX108" fmla="*/ 2357034 w 4456088"/>
                      <a:gd name="connsiteY108" fmla="*/ 3605159 h 4456088"/>
                      <a:gd name="connsiteX109" fmla="*/ 2472703 w 4456088"/>
                      <a:gd name="connsiteY109" fmla="*/ 3601153 h 4456088"/>
                      <a:gd name="connsiteX110" fmla="*/ 3126493 w 4456088"/>
                      <a:gd name="connsiteY110" fmla="*/ 3443934 h 4456088"/>
                      <a:gd name="connsiteX111" fmla="*/ 3280706 w 4456088"/>
                      <a:gd name="connsiteY111" fmla="*/ 3368945 h 4456088"/>
                      <a:gd name="connsiteX112" fmla="*/ 3296658 w 4456088"/>
                      <a:gd name="connsiteY112" fmla="*/ 3397316 h 4456088"/>
                      <a:gd name="connsiteX113" fmla="*/ 3482539 w 4456088"/>
                      <a:gd name="connsiteY113" fmla="*/ 3677059 h 4456088"/>
                      <a:gd name="connsiteX114" fmla="*/ 3514700 w 4456088"/>
                      <a:gd name="connsiteY114" fmla="*/ 3718873 h 4456088"/>
                      <a:gd name="connsiteX115" fmla="*/ 4059324 w 4456088"/>
                      <a:gd name="connsiteY115" fmla="*/ 2357034 h 4456088"/>
                      <a:gd name="connsiteX116" fmla="*/ 4000430 w 4456088"/>
                      <a:gd name="connsiteY116" fmla="*/ 2442866 h 4456088"/>
                      <a:gd name="connsiteX117" fmla="*/ 3425295 w 4456088"/>
                      <a:gd name="connsiteY117" fmla="*/ 3017423 h 4456088"/>
                      <a:gd name="connsiteX118" fmla="*/ 3393557 w 4456088"/>
                      <a:gd name="connsiteY118" fmla="*/ 3038126 h 4456088"/>
                      <a:gd name="connsiteX119" fmla="*/ 3354090 w 4456088"/>
                      <a:gd name="connsiteY119" fmla="*/ 2948913 h 4456088"/>
                      <a:gd name="connsiteX120" fmla="*/ 3197201 w 4456088"/>
                      <a:gd name="connsiteY120" fmla="*/ 2387508 h 4456088"/>
                      <a:gd name="connsiteX121" fmla="*/ 3193803 w 4456088"/>
                      <a:gd name="connsiteY121" fmla="*/ 2357034 h 4456088"/>
                      <a:gd name="connsiteX122" fmla="*/ 4059324 w 4456088"/>
                      <a:gd name="connsiteY122" fmla="*/ 2357034 h 4456088"/>
                      <a:gd name="connsiteX123" fmla="*/ 4110684 w 4456088"/>
                      <a:gd name="connsiteY123" fmla="*/ 1650339 h 4456088"/>
                      <a:gd name="connsiteX124" fmla="*/ 4003023 w 4456088"/>
                      <a:gd name="connsiteY124" fmla="*/ 1529493 h 4456088"/>
                      <a:gd name="connsiteX125" fmla="*/ 3648069 w 4456088"/>
                      <a:gd name="connsiteY125" fmla="*/ 1205609 h 4456088"/>
                      <a:gd name="connsiteX126" fmla="*/ 3480524 w 4456088"/>
                      <a:gd name="connsiteY126" fmla="*/ 1088096 h 4456088"/>
                      <a:gd name="connsiteX127" fmla="*/ 3557349 w 4456088"/>
                      <a:gd name="connsiteY127" fmla="*/ 977808 h 4456088"/>
                      <a:gd name="connsiteX128" fmla="*/ 3649161 w 4456088"/>
                      <a:gd name="connsiteY128" fmla="*/ 866035 h 4456088"/>
                      <a:gd name="connsiteX129" fmla="*/ 3807502 w 4456088"/>
                      <a:gd name="connsiteY129" fmla="*/ 1050360 h 4456088"/>
                      <a:gd name="connsiteX130" fmla="*/ 4069343 w 4456088"/>
                      <a:gd name="connsiteY130" fmla="*/ 1525996 h 4456088"/>
                      <a:gd name="connsiteX131" fmla="*/ 4110684 w 4456088"/>
                      <a:gd name="connsiteY131" fmla="*/ 1650339 h 4456088"/>
                      <a:gd name="connsiteX132" fmla="*/ 4134931 w 4456088"/>
                      <a:gd name="connsiteY132" fmla="*/ 2099054 h 4456088"/>
                      <a:gd name="connsiteX133" fmla="*/ 3175602 w 4456088"/>
                      <a:gd name="connsiteY133" fmla="*/ 2099054 h 4456088"/>
                      <a:gd name="connsiteX134" fmla="*/ 3180596 w 4456088"/>
                      <a:gd name="connsiteY134" fmla="*/ 1957037 h 4456088"/>
                      <a:gd name="connsiteX135" fmla="*/ 3317916 w 4456088"/>
                      <a:gd name="connsiteY135" fmla="*/ 1388306 h 4456088"/>
                      <a:gd name="connsiteX136" fmla="*/ 3366276 w 4456088"/>
                      <a:gd name="connsiteY136" fmla="*/ 1286524 h 4456088"/>
                      <a:gd name="connsiteX137" fmla="*/ 3400009 w 4456088"/>
                      <a:gd name="connsiteY137" fmla="*/ 1307679 h 4456088"/>
                      <a:gd name="connsiteX138" fmla="*/ 4118159 w 4456088"/>
                      <a:gd name="connsiteY138" fmla="*/ 2071140 h 4456088"/>
                      <a:gd name="connsiteX139" fmla="*/ 4134931 w 4456088"/>
                      <a:gd name="connsiteY139" fmla="*/ 2099054 h 4456088"/>
                      <a:gd name="connsiteX140" fmla="*/ 4153757 w 4456088"/>
                      <a:gd name="connsiteY140" fmla="*/ 2639384 h 4456088"/>
                      <a:gd name="connsiteX141" fmla="*/ 4122958 w 4456088"/>
                      <a:gd name="connsiteY141" fmla="*/ 2768834 h 4456088"/>
                      <a:gd name="connsiteX142" fmla="*/ 3702485 w 4456088"/>
                      <a:gd name="connsiteY142" fmla="*/ 3534668 h 4456088"/>
                      <a:gd name="connsiteX143" fmla="*/ 3689840 w 4456088"/>
                      <a:gd name="connsiteY143" fmla="*/ 3547914 h 4456088"/>
                      <a:gd name="connsiteX144" fmla="*/ 3636740 w 4456088"/>
                      <a:gd name="connsiteY144" fmla="*/ 3475642 h 4456088"/>
                      <a:gd name="connsiteX145" fmla="*/ 3496429 w 4456088"/>
                      <a:gd name="connsiteY145" fmla="*/ 3242595 h 4456088"/>
                      <a:gd name="connsiteX146" fmla="*/ 3540410 w 4456088"/>
                      <a:gd name="connsiteY146" fmla="*/ 3215326 h 4456088"/>
                      <a:gd name="connsiteX147" fmla="*/ 4115998 w 4456088"/>
                      <a:gd name="connsiteY147" fmla="*/ 2686125 h 4456088"/>
                      <a:gd name="connsiteX148" fmla="*/ 4153757 w 4456088"/>
                      <a:gd name="connsiteY148" fmla="*/ 2639384 h 4456088"/>
                      <a:gd name="connsiteX149" fmla="*/ 3676197 w 4456088"/>
                      <a:gd name="connsiteY149" fmla="*/ 3919218 h 4456088"/>
                      <a:gd name="connsiteX150" fmla="*/ 3847359 w 4456088"/>
                      <a:gd name="connsiteY150" fmla="*/ 3755262 h 4456088"/>
                      <a:gd name="connsiteX151" fmla="*/ 3947311 w 4456088"/>
                      <a:gd name="connsiteY151" fmla="*/ 3645287 h 4456088"/>
                      <a:gd name="connsiteX152" fmla="*/ 4456088 w 4456088"/>
                      <a:gd name="connsiteY152" fmla="*/ 2228044 h 4456088"/>
                      <a:gd name="connsiteX153" fmla="*/ 3947311 w 4456088"/>
                      <a:gd name="connsiteY153" fmla="*/ 810801 h 4456088"/>
                      <a:gd name="connsiteX154" fmla="*/ 3829193 w 4456088"/>
                      <a:gd name="connsiteY154" fmla="*/ 680839 h 4456088"/>
                      <a:gd name="connsiteX155" fmla="*/ 3928174 w 4456088"/>
                      <a:gd name="connsiteY155" fmla="*/ 591462 h 4456088"/>
                      <a:gd name="connsiteX156" fmla="*/ 3713158 w 4456088"/>
                      <a:gd name="connsiteY156" fmla="*/ 467072 h 4456088"/>
                      <a:gd name="connsiteX157" fmla="*/ 3658595 w 4456088"/>
                      <a:gd name="connsiteY157" fmla="*/ 520872 h 4456088"/>
                      <a:gd name="connsiteX158" fmla="*/ 3645287 w 4456088"/>
                      <a:gd name="connsiteY158" fmla="*/ 508777 h 4456088"/>
                      <a:gd name="connsiteX159" fmla="*/ 2228044 w 4456088"/>
                      <a:gd name="connsiteY159" fmla="*/ 0 h 4456088"/>
                      <a:gd name="connsiteX160" fmla="*/ 982324 w 4456088"/>
                      <a:gd name="connsiteY160" fmla="*/ 380515 h 4456088"/>
                      <a:gd name="connsiteX161" fmla="*/ 901091 w 4456088"/>
                      <a:gd name="connsiteY161" fmla="*/ 441259 h 4456088"/>
                      <a:gd name="connsiteX162" fmla="*/ 803254 w 4456088"/>
                      <a:gd name="connsiteY162" fmla="*/ 354096 h 4456088"/>
                      <a:gd name="connsiteX163" fmla="*/ 521314 w 4456088"/>
                      <a:gd name="connsiteY163" fmla="*/ 137023 h 4456088"/>
                      <a:gd name="connsiteX164" fmla="*/ 199834 w 4456088"/>
                      <a:gd name="connsiteY164" fmla="*/ 238623 h 4456088"/>
                      <a:gd name="connsiteX165" fmla="*/ 715048 w 4456088"/>
                      <a:gd name="connsiteY165" fmla="*/ 591462 h 4456088"/>
                      <a:gd name="connsiteX166" fmla="*/ 717444 w 4456088"/>
                      <a:gd name="connsiteY166" fmla="*/ 593626 h 4456088"/>
                      <a:gd name="connsiteX167" fmla="*/ 652579 w 4456088"/>
                      <a:gd name="connsiteY167" fmla="*/ 652579 h 4456088"/>
                      <a:gd name="connsiteX168" fmla="*/ 0 w 4456088"/>
                      <a:gd name="connsiteY168" fmla="*/ 2228044 h 4456088"/>
                      <a:gd name="connsiteX169" fmla="*/ 652579 w 4456088"/>
                      <a:gd name="connsiteY169" fmla="*/ 3803509 h 4456088"/>
                      <a:gd name="connsiteX170" fmla="*/ 708729 w 4456088"/>
                      <a:gd name="connsiteY170" fmla="*/ 3854541 h 4456088"/>
                      <a:gd name="connsiteX171" fmla="*/ 628881 w 4456088"/>
                      <a:gd name="connsiteY171" fmla="*/ 3945519 h 4456088"/>
                      <a:gd name="connsiteX172" fmla="*/ 187134 w 4456088"/>
                      <a:gd name="connsiteY172" fmla="*/ 4336367 h 4456088"/>
                      <a:gd name="connsiteX173" fmla="*/ 534014 w 4456088"/>
                      <a:gd name="connsiteY173" fmla="*/ 4361767 h 4456088"/>
                      <a:gd name="connsiteX174" fmla="*/ 812413 w 4456088"/>
                      <a:gd name="connsiteY174" fmla="*/ 4091116 h 4456088"/>
                      <a:gd name="connsiteX175" fmla="*/ 889850 w 4456088"/>
                      <a:gd name="connsiteY175" fmla="*/ 4006423 h 4456088"/>
                      <a:gd name="connsiteX176" fmla="*/ 982324 w 4456088"/>
                      <a:gd name="connsiteY176" fmla="*/ 4075573 h 4456088"/>
                      <a:gd name="connsiteX177" fmla="*/ 2228044 w 4456088"/>
                      <a:gd name="connsiteY177" fmla="*/ 4456088 h 4456088"/>
                      <a:gd name="connsiteX178" fmla="*/ 3645287 w 4456088"/>
                      <a:gd name="connsiteY178" fmla="*/ 3947311 h 4456088"/>
                      <a:gd name="connsiteX179" fmla="*/ 3676197 w 4456088"/>
                      <a:gd name="connsiteY179" fmla="*/ 3919218 h 4456088"/>
                      <a:gd name="connsiteX0" fmla="*/ 1134639 w 4456088"/>
                      <a:gd name="connsiteY0" fmla="*/ 3264219 h 4456088"/>
                      <a:gd name="connsiteX1" fmla="*/ 1006483 w 4456088"/>
                      <a:gd name="connsiteY1" fmla="*/ 3475642 h 4456088"/>
                      <a:gd name="connsiteX2" fmla="*/ 873743 w 4456088"/>
                      <a:gd name="connsiteY2" fmla="*/ 3656305 h 4456088"/>
                      <a:gd name="connsiteX3" fmla="*/ 834998 w 4456088"/>
                      <a:gd name="connsiteY3" fmla="*/ 3621090 h 4456088"/>
                      <a:gd name="connsiteX4" fmla="*/ 332715 w 4456088"/>
                      <a:gd name="connsiteY4" fmla="*/ 2767374 h 4456088"/>
                      <a:gd name="connsiteX5" fmla="*/ 296152 w 4456088"/>
                      <a:gd name="connsiteY5" fmla="*/ 2613297 h 4456088"/>
                      <a:gd name="connsiteX6" fmla="*/ 378978 w 4456088"/>
                      <a:gd name="connsiteY6" fmla="*/ 2695284 h 4456088"/>
                      <a:gd name="connsiteX7" fmla="*/ 1072778 w 4456088"/>
                      <a:gd name="connsiteY7" fmla="*/ 3229435 h 4456088"/>
                      <a:gd name="connsiteX8" fmla="*/ 1134639 w 4456088"/>
                      <a:gd name="connsiteY8" fmla="*/ 3264219 h 4456088"/>
                      <a:gd name="connsiteX9" fmla="*/ 1149949 w 4456088"/>
                      <a:gd name="connsiteY9" fmla="*/ 1069601 h 4456088"/>
                      <a:gd name="connsiteX10" fmla="*/ 1072778 w 4456088"/>
                      <a:gd name="connsiteY10" fmla="*/ 1112993 h 4456088"/>
                      <a:gd name="connsiteX11" fmla="*/ 378978 w 4456088"/>
                      <a:gd name="connsiteY11" fmla="*/ 1647145 h 4456088"/>
                      <a:gd name="connsiteX12" fmla="*/ 331405 w 4456088"/>
                      <a:gd name="connsiteY12" fmla="*/ 1694236 h 4456088"/>
                      <a:gd name="connsiteX13" fmla="*/ 332715 w 4456088"/>
                      <a:gd name="connsiteY13" fmla="*/ 1688715 h 4456088"/>
                      <a:gd name="connsiteX14" fmla="*/ 834998 w 4456088"/>
                      <a:gd name="connsiteY14" fmla="*/ 834998 h 4456088"/>
                      <a:gd name="connsiteX15" fmla="*/ 905615 w 4456088"/>
                      <a:gd name="connsiteY15" fmla="*/ 770816 h 4456088"/>
                      <a:gd name="connsiteX16" fmla="*/ 977506 w 4456088"/>
                      <a:gd name="connsiteY16" fmla="*/ 845880 h 4456088"/>
                      <a:gd name="connsiteX17" fmla="*/ 1084293 w 4456088"/>
                      <a:gd name="connsiteY17" fmla="*/ 975725 h 4456088"/>
                      <a:gd name="connsiteX18" fmla="*/ 1149949 w 4456088"/>
                      <a:gd name="connsiteY18" fmla="*/ 1069601 h 4456088"/>
                      <a:gd name="connsiteX19" fmla="*/ 1448356 w 4456088"/>
                      <a:gd name="connsiteY19" fmla="*/ 2357034 h 4456088"/>
                      <a:gd name="connsiteX20" fmla="*/ 1434341 w 4456088"/>
                      <a:gd name="connsiteY20" fmla="*/ 2458822 h 4456088"/>
                      <a:gd name="connsiteX21" fmla="*/ 1274831 w 4456088"/>
                      <a:gd name="connsiteY21" fmla="*/ 2983080 h 4456088"/>
                      <a:gd name="connsiteX22" fmla="*/ 1246605 w 4456088"/>
                      <a:gd name="connsiteY22" fmla="*/ 3041167 h 4456088"/>
                      <a:gd name="connsiteX23" fmla="*/ 994452 w 4456088"/>
                      <a:gd name="connsiteY23" fmla="*/ 2889353 h 4456088"/>
                      <a:gd name="connsiteX24" fmla="*/ 524576 w 4456088"/>
                      <a:gd name="connsiteY24" fmla="*/ 2511752 h 4456088"/>
                      <a:gd name="connsiteX25" fmla="*/ 375687 w 4456088"/>
                      <a:gd name="connsiteY25" fmla="*/ 2357034 h 4456088"/>
                      <a:gd name="connsiteX26" fmla="*/ 1448356 w 4456088"/>
                      <a:gd name="connsiteY26" fmla="*/ 2357034 h 4456088"/>
                      <a:gd name="connsiteX27" fmla="*/ 1467612 w 4456088"/>
                      <a:gd name="connsiteY27" fmla="*/ 2099054 h 4456088"/>
                      <a:gd name="connsiteX28" fmla="*/ 274399 w 4456088"/>
                      <a:gd name="connsiteY28" fmla="*/ 2099054 h 4456088"/>
                      <a:gd name="connsiteX29" fmla="*/ 317887 w 4456088"/>
                      <a:gd name="connsiteY29" fmla="*/ 2045457 h 4456088"/>
                      <a:gd name="connsiteX30" fmla="*/ 1252096 w 4456088"/>
                      <a:gd name="connsiteY30" fmla="*/ 1297956 h 4456088"/>
                      <a:gd name="connsiteX31" fmla="*/ 1276417 w 4456088"/>
                      <a:gd name="connsiteY31" fmla="*/ 1285647 h 4456088"/>
                      <a:gd name="connsiteX32" fmla="*/ 1321571 w 4456088"/>
                      <a:gd name="connsiteY32" fmla="*/ 1379570 h 4456088"/>
                      <a:gd name="connsiteX33" fmla="*/ 1461215 w 4456088"/>
                      <a:gd name="connsiteY33" fmla="*/ 1939086 h 4456088"/>
                      <a:gd name="connsiteX34" fmla="*/ 1467612 w 4456088"/>
                      <a:gd name="connsiteY34" fmla="*/ 2099054 h 4456088"/>
                      <a:gd name="connsiteX35" fmla="*/ 2099054 w 4456088"/>
                      <a:gd name="connsiteY35" fmla="*/ 750786 h 4456088"/>
                      <a:gd name="connsiteX36" fmla="*/ 2057056 w 4456088"/>
                      <a:gd name="connsiteY36" fmla="*/ 754976 h 4456088"/>
                      <a:gd name="connsiteX37" fmla="*/ 1495067 w 4456088"/>
                      <a:gd name="connsiteY37" fmla="*/ 903761 h 4456088"/>
                      <a:gd name="connsiteX38" fmla="*/ 1354459 w 4456088"/>
                      <a:gd name="connsiteY38" fmla="*/ 964080 h 4456088"/>
                      <a:gd name="connsiteX39" fmla="*/ 1272815 w 4456088"/>
                      <a:gd name="connsiteY39" fmla="*/ 846862 h 4456088"/>
                      <a:gd name="connsiteX40" fmla="*/ 1155405 w 4456088"/>
                      <a:gd name="connsiteY40" fmla="*/ 701180 h 4456088"/>
                      <a:gd name="connsiteX41" fmla="*/ 1085828 w 4456088"/>
                      <a:gd name="connsiteY41" fmla="*/ 624896 h 4456088"/>
                      <a:gd name="connsiteX42" fmla="*/ 1126562 w 4456088"/>
                      <a:gd name="connsiteY42" fmla="*/ 594435 h 4456088"/>
                      <a:gd name="connsiteX43" fmla="*/ 2076466 w 4456088"/>
                      <a:gd name="connsiteY43" fmla="*/ 263724 h 4456088"/>
                      <a:gd name="connsiteX44" fmla="*/ 2099054 w 4456088"/>
                      <a:gd name="connsiteY44" fmla="*/ 262868 h 4456088"/>
                      <a:gd name="connsiteX45" fmla="*/ 2099054 w 4456088"/>
                      <a:gd name="connsiteY45" fmla="*/ 750786 h 4456088"/>
                      <a:gd name="connsiteX46" fmla="*/ 2099054 w 4456088"/>
                      <a:gd name="connsiteY46" fmla="*/ 2099054 h 4456088"/>
                      <a:gd name="connsiteX47" fmla="*/ 1721342 w 4456088"/>
                      <a:gd name="connsiteY47" fmla="*/ 2099054 h 4456088"/>
                      <a:gd name="connsiteX48" fmla="*/ 1714084 w 4456088"/>
                      <a:gd name="connsiteY48" fmla="*/ 1946011 h 4456088"/>
                      <a:gd name="connsiteX49" fmla="*/ 1543390 w 4456088"/>
                      <a:gd name="connsiteY49" fmla="*/ 1302925 h 4456088"/>
                      <a:gd name="connsiteX50" fmla="*/ 1485658 w 4456088"/>
                      <a:gd name="connsiteY50" fmla="*/ 1186140 h 4456088"/>
                      <a:gd name="connsiteX51" fmla="*/ 1521181 w 4456088"/>
                      <a:gd name="connsiteY51" fmla="*/ 1170425 h 4456088"/>
                      <a:gd name="connsiteX52" fmla="*/ 2082587 w 4456088"/>
                      <a:gd name="connsiteY52" fmla="*/ 1013536 h 4456088"/>
                      <a:gd name="connsiteX53" fmla="*/ 2099054 w 4456088"/>
                      <a:gd name="connsiteY53" fmla="*/ 1011700 h 4456088"/>
                      <a:gd name="connsiteX54" fmla="*/ 2099054 w 4456088"/>
                      <a:gd name="connsiteY54" fmla="*/ 2099054 h 4456088"/>
                      <a:gd name="connsiteX55" fmla="*/ 2099054 w 4456088"/>
                      <a:gd name="connsiteY55" fmla="*/ 3330729 h 4456088"/>
                      <a:gd name="connsiteX56" fmla="*/ 2082587 w 4456088"/>
                      <a:gd name="connsiteY56" fmla="*/ 3328893 h 4456088"/>
                      <a:gd name="connsiteX57" fmla="*/ 1521181 w 4456088"/>
                      <a:gd name="connsiteY57" fmla="*/ 3172003 h 4456088"/>
                      <a:gd name="connsiteX58" fmla="*/ 1476996 w 4456088"/>
                      <a:gd name="connsiteY58" fmla="*/ 3152456 h 4456088"/>
                      <a:gd name="connsiteX59" fmla="*/ 1503406 w 4456088"/>
                      <a:gd name="connsiteY59" fmla="*/ 3098342 h 4456088"/>
                      <a:gd name="connsiteX60" fmla="*/ 1688036 w 4456088"/>
                      <a:gd name="connsiteY60" fmla="*/ 2517953 h 4456088"/>
                      <a:gd name="connsiteX61" fmla="*/ 1710091 w 4456088"/>
                      <a:gd name="connsiteY61" fmla="*/ 2357034 h 4456088"/>
                      <a:gd name="connsiteX62" fmla="*/ 2099054 w 4456088"/>
                      <a:gd name="connsiteY62" fmla="*/ 2357034 h 4456088"/>
                      <a:gd name="connsiteX63" fmla="*/ 2099054 w 4456088"/>
                      <a:gd name="connsiteY63" fmla="*/ 3330729 h 4456088"/>
                      <a:gd name="connsiteX64" fmla="*/ 2099054 w 4456088"/>
                      <a:gd name="connsiteY64" fmla="*/ 4193221 h 4456088"/>
                      <a:gd name="connsiteX65" fmla="*/ 2076466 w 4456088"/>
                      <a:gd name="connsiteY65" fmla="*/ 4192365 h 4456088"/>
                      <a:gd name="connsiteX66" fmla="*/ 1126562 w 4456088"/>
                      <a:gd name="connsiteY66" fmla="*/ 3861653 h 4456088"/>
                      <a:gd name="connsiteX67" fmla="*/ 1058088 w 4456088"/>
                      <a:gd name="connsiteY67" fmla="*/ 3810449 h 4456088"/>
                      <a:gd name="connsiteX68" fmla="*/ 1160683 w 4456088"/>
                      <a:gd name="connsiteY68" fmla="*/ 3677059 h 4456088"/>
                      <a:gd name="connsiteX69" fmla="*/ 1351776 w 4456088"/>
                      <a:gd name="connsiteY69" fmla="*/ 3388542 h 4456088"/>
                      <a:gd name="connsiteX70" fmla="*/ 1356876 w 4456088"/>
                      <a:gd name="connsiteY70" fmla="*/ 3379385 h 4456088"/>
                      <a:gd name="connsiteX71" fmla="*/ 1495067 w 4456088"/>
                      <a:gd name="connsiteY71" fmla="*/ 3438668 h 4456088"/>
                      <a:gd name="connsiteX72" fmla="*/ 2057056 w 4456088"/>
                      <a:gd name="connsiteY72" fmla="*/ 3587452 h 4456088"/>
                      <a:gd name="connsiteX73" fmla="*/ 2099054 w 4456088"/>
                      <a:gd name="connsiteY73" fmla="*/ 3591642 h 4456088"/>
                      <a:gd name="connsiteX74" fmla="*/ 2099054 w 4456088"/>
                      <a:gd name="connsiteY74" fmla="*/ 4193221 h 4456088"/>
                      <a:gd name="connsiteX75" fmla="*/ 3164299 w 4456088"/>
                      <a:gd name="connsiteY75" fmla="*/ 1172214 h 4456088"/>
                      <a:gd name="connsiteX76" fmla="*/ 3150069 w 4456088"/>
                      <a:gd name="connsiteY76" fmla="*/ 1197991 h 4456088"/>
                      <a:gd name="connsiteX77" fmla="*/ 2924940 w 4456088"/>
                      <a:gd name="connsiteY77" fmla="*/ 1997391 h 4456088"/>
                      <a:gd name="connsiteX78" fmla="*/ 2921419 w 4456088"/>
                      <a:gd name="connsiteY78" fmla="*/ 2099054 h 4456088"/>
                      <a:gd name="connsiteX79" fmla="*/ 2357034 w 4456088"/>
                      <a:gd name="connsiteY79" fmla="*/ 2099054 h 4456088"/>
                      <a:gd name="connsiteX80" fmla="*/ 2357034 w 4456088"/>
                      <a:gd name="connsiteY80" fmla="*/ 992367 h 4456088"/>
                      <a:gd name="connsiteX81" fmla="*/ 2369363 w 4456088"/>
                      <a:gd name="connsiteY81" fmla="*/ 991878 h 4456088"/>
                      <a:gd name="connsiteX82" fmla="*/ 3064298 w 4456088"/>
                      <a:gd name="connsiteY82" fmla="*/ 1126934 h 4456088"/>
                      <a:gd name="connsiteX83" fmla="*/ 3164299 w 4456088"/>
                      <a:gd name="connsiteY83" fmla="*/ 1172214 h 4456088"/>
                      <a:gd name="connsiteX84" fmla="*/ 3172515 w 4456088"/>
                      <a:gd name="connsiteY84" fmla="*/ 3165687 h 4456088"/>
                      <a:gd name="connsiteX85" fmla="*/ 3116691 w 4456088"/>
                      <a:gd name="connsiteY85" fmla="*/ 3192926 h 4456088"/>
                      <a:gd name="connsiteX86" fmla="*/ 2369364 w 4456088"/>
                      <a:gd name="connsiteY86" fmla="*/ 3350550 h 4456088"/>
                      <a:gd name="connsiteX87" fmla="*/ 2357034 w 4456088"/>
                      <a:gd name="connsiteY87" fmla="*/ 3350061 h 4456088"/>
                      <a:gd name="connsiteX88" fmla="*/ 2357034 w 4456088"/>
                      <a:gd name="connsiteY88" fmla="*/ 2357034 h 4456088"/>
                      <a:gd name="connsiteX89" fmla="*/ 2933054 w 4456088"/>
                      <a:gd name="connsiteY89" fmla="*/ 2357034 h 4456088"/>
                      <a:gd name="connsiteX90" fmla="*/ 2938641 w 4456088"/>
                      <a:gd name="connsiteY90" fmla="*/ 2413039 h 4456088"/>
                      <a:gd name="connsiteX91" fmla="*/ 3147882 w 4456088"/>
                      <a:gd name="connsiteY91" fmla="*/ 3115954 h 4456088"/>
                      <a:gd name="connsiteX92" fmla="*/ 3172515 w 4456088"/>
                      <a:gd name="connsiteY92" fmla="*/ 3165687 h 4456088"/>
                      <a:gd name="connsiteX93" fmla="*/ 3479727 w 4456088"/>
                      <a:gd name="connsiteY93" fmla="*/ 711101 h 4456088"/>
                      <a:gd name="connsiteX94" fmla="*/ 3389274 w 4456088"/>
                      <a:gd name="connsiteY94" fmla="*/ 822025 h 4456088"/>
                      <a:gd name="connsiteX95" fmla="*/ 3300139 w 4456088"/>
                      <a:gd name="connsiteY95" fmla="*/ 945205 h 4456088"/>
                      <a:gd name="connsiteX96" fmla="*/ 3282771 w 4456088"/>
                      <a:gd name="connsiteY96" fmla="*/ 972514 h 4456088"/>
                      <a:gd name="connsiteX97" fmla="*/ 3272103 w 4456088"/>
                      <a:gd name="connsiteY97" fmla="*/ 966404 h 4456088"/>
                      <a:gd name="connsiteX98" fmla="*/ 2472703 w 4456088"/>
                      <a:gd name="connsiteY98" fmla="*/ 741276 h 4456088"/>
                      <a:gd name="connsiteX99" fmla="*/ 2357034 w 4456088"/>
                      <a:gd name="connsiteY99" fmla="*/ 737269 h 4456088"/>
                      <a:gd name="connsiteX100" fmla="*/ 2357034 w 4456088"/>
                      <a:gd name="connsiteY100" fmla="*/ 264087 h 4456088"/>
                      <a:gd name="connsiteX101" fmla="*/ 2417043 w 4456088"/>
                      <a:gd name="connsiteY101" fmla="*/ 266928 h 4456088"/>
                      <a:gd name="connsiteX102" fmla="*/ 3429452 w 4456088"/>
                      <a:gd name="connsiteY102" fmla="*/ 666584 h 4456088"/>
                      <a:gd name="connsiteX103" fmla="*/ 3479727 w 4456088"/>
                      <a:gd name="connsiteY103" fmla="*/ 711101 h 4456088"/>
                      <a:gd name="connsiteX104" fmla="*/ 3514700 w 4456088"/>
                      <a:gd name="connsiteY104" fmla="*/ 3718873 h 4456088"/>
                      <a:gd name="connsiteX105" fmla="*/ 3494253 w 4456088"/>
                      <a:gd name="connsiteY105" fmla="*/ 3737365 h 4456088"/>
                      <a:gd name="connsiteX106" fmla="*/ 2417043 w 4456088"/>
                      <a:gd name="connsiteY106" fmla="*/ 4189160 h 4456088"/>
                      <a:gd name="connsiteX107" fmla="*/ 2357034 w 4456088"/>
                      <a:gd name="connsiteY107" fmla="*/ 4192002 h 4456088"/>
                      <a:gd name="connsiteX108" fmla="*/ 2357034 w 4456088"/>
                      <a:gd name="connsiteY108" fmla="*/ 3605159 h 4456088"/>
                      <a:gd name="connsiteX109" fmla="*/ 2472703 w 4456088"/>
                      <a:gd name="connsiteY109" fmla="*/ 3601153 h 4456088"/>
                      <a:gd name="connsiteX110" fmla="*/ 3126493 w 4456088"/>
                      <a:gd name="connsiteY110" fmla="*/ 3443934 h 4456088"/>
                      <a:gd name="connsiteX111" fmla="*/ 3280706 w 4456088"/>
                      <a:gd name="connsiteY111" fmla="*/ 3368945 h 4456088"/>
                      <a:gd name="connsiteX112" fmla="*/ 3296658 w 4456088"/>
                      <a:gd name="connsiteY112" fmla="*/ 3397316 h 4456088"/>
                      <a:gd name="connsiteX113" fmla="*/ 3482539 w 4456088"/>
                      <a:gd name="connsiteY113" fmla="*/ 3677059 h 4456088"/>
                      <a:gd name="connsiteX114" fmla="*/ 3514700 w 4456088"/>
                      <a:gd name="connsiteY114" fmla="*/ 3718873 h 4456088"/>
                      <a:gd name="connsiteX115" fmla="*/ 4059324 w 4456088"/>
                      <a:gd name="connsiteY115" fmla="*/ 2357034 h 4456088"/>
                      <a:gd name="connsiteX116" fmla="*/ 4000430 w 4456088"/>
                      <a:gd name="connsiteY116" fmla="*/ 2442866 h 4456088"/>
                      <a:gd name="connsiteX117" fmla="*/ 3425295 w 4456088"/>
                      <a:gd name="connsiteY117" fmla="*/ 3017423 h 4456088"/>
                      <a:gd name="connsiteX118" fmla="*/ 3393557 w 4456088"/>
                      <a:gd name="connsiteY118" fmla="*/ 3038126 h 4456088"/>
                      <a:gd name="connsiteX119" fmla="*/ 3354090 w 4456088"/>
                      <a:gd name="connsiteY119" fmla="*/ 2948913 h 4456088"/>
                      <a:gd name="connsiteX120" fmla="*/ 3197201 w 4456088"/>
                      <a:gd name="connsiteY120" fmla="*/ 2387508 h 4456088"/>
                      <a:gd name="connsiteX121" fmla="*/ 3193803 w 4456088"/>
                      <a:gd name="connsiteY121" fmla="*/ 2357034 h 4456088"/>
                      <a:gd name="connsiteX122" fmla="*/ 4059324 w 4456088"/>
                      <a:gd name="connsiteY122" fmla="*/ 2357034 h 4456088"/>
                      <a:gd name="connsiteX123" fmla="*/ 4110684 w 4456088"/>
                      <a:gd name="connsiteY123" fmla="*/ 1650339 h 4456088"/>
                      <a:gd name="connsiteX124" fmla="*/ 4003023 w 4456088"/>
                      <a:gd name="connsiteY124" fmla="*/ 1529493 h 4456088"/>
                      <a:gd name="connsiteX125" fmla="*/ 3648069 w 4456088"/>
                      <a:gd name="connsiteY125" fmla="*/ 1205609 h 4456088"/>
                      <a:gd name="connsiteX126" fmla="*/ 3480524 w 4456088"/>
                      <a:gd name="connsiteY126" fmla="*/ 1088096 h 4456088"/>
                      <a:gd name="connsiteX127" fmla="*/ 3557349 w 4456088"/>
                      <a:gd name="connsiteY127" fmla="*/ 977808 h 4456088"/>
                      <a:gd name="connsiteX128" fmla="*/ 3649161 w 4456088"/>
                      <a:gd name="connsiteY128" fmla="*/ 866035 h 4456088"/>
                      <a:gd name="connsiteX129" fmla="*/ 3807502 w 4456088"/>
                      <a:gd name="connsiteY129" fmla="*/ 1050360 h 4456088"/>
                      <a:gd name="connsiteX130" fmla="*/ 4069343 w 4456088"/>
                      <a:gd name="connsiteY130" fmla="*/ 1525996 h 4456088"/>
                      <a:gd name="connsiteX131" fmla="*/ 4110684 w 4456088"/>
                      <a:gd name="connsiteY131" fmla="*/ 1650339 h 4456088"/>
                      <a:gd name="connsiteX132" fmla="*/ 4134931 w 4456088"/>
                      <a:gd name="connsiteY132" fmla="*/ 2099054 h 4456088"/>
                      <a:gd name="connsiteX133" fmla="*/ 3175602 w 4456088"/>
                      <a:gd name="connsiteY133" fmla="*/ 2099054 h 4456088"/>
                      <a:gd name="connsiteX134" fmla="*/ 3180596 w 4456088"/>
                      <a:gd name="connsiteY134" fmla="*/ 1957037 h 4456088"/>
                      <a:gd name="connsiteX135" fmla="*/ 3317916 w 4456088"/>
                      <a:gd name="connsiteY135" fmla="*/ 1388306 h 4456088"/>
                      <a:gd name="connsiteX136" fmla="*/ 3366276 w 4456088"/>
                      <a:gd name="connsiteY136" fmla="*/ 1286524 h 4456088"/>
                      <a:gd name="connsiteX137" fmla="*/ 3400009 w 4456088"/>
                      <a:gd name="connsiteY137" fmla="*/ 1307679 h 4456088"/>
                      <a:gd name="connsiteX138" fmla="*/ 4118159 w 4456088"/>
                      <a:gd name="connsiteY138" fmla="*/ 2071140 h 4456088"/>
                      <a:gd name="connsiteX139" fmla="*/ 4134931 w 4456088"/>
                      <a:gd name="connsiteY139" fmla="*/ 2099054 h 4456088"/>
                      <a:gd name="connsiteX140" fmla="*/ 4153757 w 4456088"/>
                      <a:gd name="connsiteY140" fmla="*/ 2639384 h 4456088"/>
                      <a:gd name="connsiteX141" fmla="*/ 4122958 w 4456088"/>
                      <a:gd name="connsiteY141" fmla="*/ 2768834 h 4456088"/>
                      <a:gd name="connsiteX142" fmla="*/ 3702485 w 4456088"/>
                      <a:gd name="connsiteY142" fmla="*/ 3534668 h 4456088"/>
                      <a:gd name="connsiteX143" fmla="*/ 3689840 w 4456088"/>
                      <a:gd name="connsiteY143" fmla="*/ 3547914 h 4456088"/>
                      <a:gd name="connsiteX144" fmla="*/ 3636740 w 4456088"/>
                      <a:gd name="connsiteY144" fmla="*/ 3475642 h 4456088"/>
                      <a:gd name="connsiteX145" fmla="*/ 3496429 w 4456088"/>
                      <a:gd name="connsiteY145" fmla="*/ 3242595 h 4456088"/>
                      <a:gd name="connsiteX146" fmla="*/ 3540410 w 4456088"/>
                      <a:gd name="connsiteY146" fmla="*/ 3215326 h 4456088"/>
                      <a:gd name="connsiteX147" fmla="*/ 4115998 w 4456088"/>
                      <a:gd name="connsiteY147" fmla="*/ 2686125 h 4456088"/>
                      <a:gd name="connsiteX148" fmla="*/ 4153757 w 4456088"/>
                      <a:gd name="connsiteY148" fmla="*/ 2639384 h 4456088"/>
                      <a:gd name="connsiteX149" fmla="*/ 3676197 w 4456088"/>
                      <a:gd name="connsiteY149" fmla="*/ 3919218 h 4456088"/>
                      <a:gd name="connsiteX150" fmla="*/ 3847359 w 4456088"/>
                      <a:gd name="connsiteY150" fmla="*/ 3755262 h 4456088"/>
                      <a:gd name="connsiteX151" fmla="*/ 3947311 w 4456088"/>
                      <a:gd name="connsiteY151" fmla="*/ 3645287 h 4456088"/>
                      <a:gd name="connsiteX152" fmla="*/ 4456088 w 4456088"/>
                      <a:gd name="connsiteY152" fmla="*/ 2228044 h 4456088"/>
                      <a:gd name="connsiteX153" fmla="*/ 3947311 w 4456088"/>
                      <a:gd name="connsiteY153" fmla="*/ 810801 h 4456088"/>
                      <a:gd name="connsiteX154" fmla="*/ 3829193 w 4456088"/>
                      <a:gd name="connsiteY154" fmla="*/ 680839 h 4456088"/>
                      <a:gd name="connsiteX155" fmla="*/ 3713158 w 4456088"/>
                      <a:gd name="connsiteY155" fmla="*/ 467072 h 4456088"/>
                      <a:gd name="connsiteX156" fmla="*/ 3658595 w 4456088"/>
                      <a:gd name="connsiteY156" fmla="*/ 520872 h 4456088"/>
                      <a:gd name="connsiteX157" fmla="*/ 3645287 w 4456088"/>
                      <a:gd name="connsiteY157" fmla="*/ 508777 h 4456088"/>
                      <a:gd name="connsiteX158" fmla="*/ 2228044 w 4456088"/>
                      <a:gd name="connsiteY158" fmla="*/ 0 h 4456088"/>
                      <a:gd name="connsiteX159" fmla="*/ 982324 w 4456088"/>
                      <a:gd name="connsiteY159" fmla="*/ 380515 h 4456088"/>
                      <a:gd name="connsiteX160" fmla="*/ 901091 w 4456088"/>
                      <a:gd name="connsiteY160" fmla="*/ 441259 h 4456088"/>
                      <a:gd name="connsiteX161" fmla="*/ 803254 w 4456088"/>
                      <a:gd name="connsiteY161" fmla="*/ 354096 h 4456088"/>
                      <a:gd name="connsiteX162" fmla="*/ 521314 w 4456088"/>
                      <a:gd name="connsiteY162" fmla="*/ 137023 h 4456088"/>
                      <a:gd name="connsiteX163" fmla="*/ 199834 w 4456088"/>
                      <a:gd name="connsiteY163" fmla="*/ 238623 h 4456088"/>
                      <a:gd name="connsiteX164" fmla="*/ 715048 w 4456088"/>
                      <a:gd name="connsiteY164" fmla="*/ 591462 h 4456088"/>
                      <a:gd name="connsiteX165" fmla="*/ 717444 w 4456088"/>
                      <a:gd name="connsiteY165" fmla="*/ 593626 h 4456088"/>
                      <a:gd name="connsiteX166" fmla="*/ 652579 w 4456088"/>
                      <a:gd name="connsiteY166" fmla="*/ 652579 h 4456088"/>
                      <a:gd name="connsiteX167" fmla="*/ 0 w 4456088"/>
                      <a:gd name="connsiteY167" fmla="*/ 2228044 h 4456088"/>
                      <a:gd name="connsiteX168" fmla="*/ 652579 w 4456088"/>
                      <a:gd name="connsiteY168" fmla="*/ 3803509 h 4456088"/>
                      <a:gd name="connsiteX169" fmla="*/ 708729 w 4456088"/>
                      <a:gd name="connsiteY169" fmla="*/ 3854541 h 4456088"/>
                      <a:gd name="connsiteX170" fmla="*/ 628881 w 4456088"/>
                      <a:gd name="connsiteY170" fmla="*/ 3945519 h 4456088"/>
                      <a:gd name="connsiteX171" fmla="*/ 187134 w 4456088"/>
                      <a:gd name="connsiteY171" fmla="*/ 4336367 h 4456088"/>
                      <a:gd name="connsiteX172" fmla="*/ 534014 w 4456088"/>
                      <a:gd name="connsiteY172" fmla="*/ 4361767 h 4456088"/>
                      <a:gd name="connsiteX173" fmla="*/ 812413 w 4456088"/>
                      <a:gd name="connsiteY173" fmla="*/ 4091116 h 4456088"/>
                      <a:gd name="connsiteX174" fmla="*/ 889850 w 4456088"/>
                      <a:gd name="connsiteY174" fmla="*/ 4006423 h 4456088"/>
                      <a:gd name="connsiteX175" fmla="*/ 982324 w 4456088"/>
                      <a:gd name="connsiteY175" fmla="*/ 4075573 h 4456088"/>
                      <a:gd name="connsiteX176" fmla="*/ 2228044 w 4456088"/>
                      <a:gd name="connsiteY176" fmla="*/ 4456088 h 4456088"/>
                      <a:gd name="connsiteX177" fmla="*/ 3645287 w 4456088"/>
                      <a:gd name="connsiteY177" fmla="*/ 3947311 h 4456088"/>
                      <a:gd name="connsiteX178" fmla="*/ 3676197 w 4456088"/>
                      <a:gd name="connsiteY178" fmla="*/ 3919218 h 4456088"/>
                      <a:gd name="connsiteX0" fmla="*/ 1134639 w 4456088"/>
                      <a:gd name="connsiteY0" fmla="*/ 3264219 h 4456088"/>
                      <a:gd name="connsiteX1" fmla="*/ 1006483 w 4456088"/>
                      <a:gd name="connsiteY1" fmla="*/ 3475642 h 4456088"/>
                      <a:gd name="connsiteX2" fmla="*/ 873743 w 4456088"/>
                      <a:gd name="connsiteY2" fmla="*/ 3656305 h 4456088"/>
                      <a:gd name="connsiteX3" fmla="*/ 834998 w 4456088"/>
                      <a:gd name="connsiteY3" fmla="*/ 3621090 h 4456088"/>
                      <a:gd name="connsiteX4" fmla="*/ 332715 w 4456088"/>
                      <a:gd name="connsiteY4" fmla="*/ 2767374 h 4456088"/>
                      <a:gd name="connsiteX5" fmla="*/ 296152 w 4456088"/>
                      <a:gd name="connsiteY5" fmla="*/ 2613297 h 4456088"/>
                      <a:gd name="connsiteX6" fmla="*/ 378978 w 4456088"/>
                      <a:gd name="connsiteY6" fmla="*/ 2695284 h 4456088"/>
                      <a:gd name="connsiteX7" fmla="*/ 1072778 w 4456088"/>
                      <a:gd name="connsiteY7" fmla="*/ 3229435 h 4456088"/>
                      <a:gd name="connsiteX8" fmla="*/ 1134639 w 4456088"/>
                      <a:gd name="connsiteY8" fmla="*/ 3264219 h 4456088"/>
                      <a:gd name="connsiteX9" fmla="*/ 1149949 w 4456088"/>
                      <a:gd name="connsiteY9" fmla="*/ 1069601 h 4456088"/>
                      <a:gd name="connsiteX10" fmla="*/ 1072778 w 4456088"/>
                      <a:gd name="connsiteY10" fmla="*/ 1112993 h 4456088"/>
                      <a:gd name="connsiteX11" fmla="*/ 378978 w 4456088"/>
                      <a:gd name="connsiteY11" fmla="*/ 1647145 h 4456088"/>
                      <a:gd name="connsiteX12" fmla="*/ 331405 w 4456088"/>
                      <a:gd name="connsiteY12" fmla="*/ 1694236 h 4456088"/>
                      <a:gd name="connsiteX13" fmla="*/ 332715 w 4456088"/>
                      <a:gd name="connsiteY13" fmla="*/ 1688715 h 4456088"/>
                      <a:gd name="connsiteX14" fmla="*/ 834998 w 4456088"/>
                      <a:gd name="connsiteY14" fmla="*/ 834998 h 4456088"/>
                      <a:gd name="connsiteX15" fmla="*/ 905615 w 4456088"/>
                      <a:gd name="connsiteY15" fmla="*/ 770816 h 4456088"/>
                      <a:gd name="connsiteX16" fmla="*/ 977506 w 4456088"/>
                      <a:gd name="connsiteY16" fmla="*/ 845880 h 4456088"/>
                      <a:gd name="connsiteX17" fmla="*/ 1084293 w 4456088"/>
                      <a:gd name="connsiteY17" fmla="*/ 975725 h 4456088"/>
                      <a:gd name="connsiteX18" fmla="*/ 1149949 w 4456088"/>
                      <a:gd name="connsiteY18" fmla="*/ 1069601 h 4456088"/>
                      <a:gd name="connsiteX19" fmla="*/ 1448356 w 4456088"/>
                      <a:gd name="connsiteY19" fmla="*/ 2357034 h 4456088"/>
                      <a:gd name="connsiteX20" fmla="*/ 1434341 w 4456088"/>
                      <a:gd name="connsiteY20" fmla="*/ 2458822 h 4456088"/>
                      <a:gd name="connsiteX21" fmla="*/ 1274831 w 4456088"/>
                      <a:gd name="connsiteY21" fmla="*/ 2983080 h 4456088"/>
                      <a:gd name="connsiteX22" fmla="*/ 1246605 w 4456088"/>
                      <a:gd name="connsiteY22" fmla="*/ 3041167 h 4456088"/>
                      <a:gd name="connsiteX23" fmla="*/ 994452 w 4456088"/>
                      <a:gd name="connsiteY23" fmla="*/ 2889353 h 4456088"/>
                      <a:gd name="connsiteX24" fmla="*/ 524576 w 4456088"/>
                      <a:gd name="connsiteY24" fmla="*/ 2511752 h 4456088"/>
                      <a:gd name="connsiteX25" fmla="*/ 375687 w 4456088"/>
                      <a:gd name="connsiteY25" fmla="*/ 2357034 h 4456088"/>
                      <a:gd name="connsiteX26" fmla="*/ 1448356 w 4456088"/>
                      <a:gd name="connsiteY26" fmla="*/ 2357034 h 4456088"/>
                      <a:gd name="connsiteX27" fmla="*/ 1467612 w 4456088"/>
                      <a:gd name="connsiteY27" fmla="*/ 2099054 h 4456088"/>
                      <a:gd name="connsiteX28" fmla="*/ 274399 w 4456088"/>
                      <a:gd name="connsiteY28" fmla="*/ 2099054 h 4456088"/>
                      <a:gd name="connsiteX29" fmla="*/ 317887 w 4456088"/>
                      <a:gd name="connsiteY29" fmla="*/ 2045457 h 4456088"/>
                      <a:gd name="connsiteX30" fmla="*/ 1252096 w 4456088"/>
                      <a:gd name="connsiteY30" fmla="*/ 1297956 h 4456088"/>
                      <a:gd name="connsiteX31" fmla="*/ 1276417 w 4456088"/>
                      <a:gd name="connsiteY31" fmla="*/ 1285647 h 4456088"/>
                      <a:gd name="connsiteX32" fmla="*/ 1321571 w 4456088"/>
                      <a:gd name="connsiteY32" fmla="*/ 1379570 h 4456088"/>
                      <a:gd name="connsiteX33" fmla="*/ 1461215 w 4456088"/>
                      <a:gd name="connsiteY33" fmla="*/ 1939086 h 4456088"/>
                      <a:gd name="connsiteX34" fmla="*/ 1467612 w 4456088"/>
                      <a:gd name="connsiteY34" fmla="*/ 2099054 h 4456088"/>
                      <a:gd name="connsiteX35" fmla="*/ 2099054 w 4456088"/>
                      <a:gd name="connsiteY35" fmla="*/ 750786 h 4456088"/>
                      <a:gd name="connsiteX36" fmla="*/ 2057056 w 4456088"/>
                      <a:gd name="connsiteY36" fmla="*/ 754976 h 4456088"/>
                      <a:gd name="connsiteX37" fmla="*/ 1495067 w 4456088"/>
                      <a:gd name="connsiteY37" fmla="*/ 903761 h 4456088"/>
                      <a:gd name="connsiteX38" fmla="*/ 1354459 w 4456088"/>
                      <a:gd name="connsiteY38" fmla="*/ 964080 h 4456088"/>
                      <a:gd name="connsiteX39" fmla="*/ 1272815 w 4456088"/>
                      <a:gd name="connsiteY39" fmla="*/ 846862 h 4456088"/>
                      <a:gd name="connsiteX40" fmla="*/ 1155405 w 4456088"/>
                      <a:gd name="connsiteY40" fmla="*/ 701180 h 4456088"/>
                      <a:gd name="connsiteX41" fmla="*/ 1085828 w 4456088"/>
                      <a:gd name="connsiteY41" fmla="*/ 624896 h 4456088"/>
                      <a:gd name="connsiteX42" fmla="*/ 1126562 w 4456088"/>
                      <a:gd name="connsiteY42" fmla="*/ 594435 h 4456088"/>
                      <a:gd name="connsiteX43" fmla="*/ 2076466 w 4456088"/>
                      <a:gd name="connsiteY43" fmla="*/ 263724 h 4456088"/>
                      <a:gd name="connsiteX44" fmla="*/ 2099054 w 4456088"/>
                      <a:gd name="connsiteY44" fmla="*/ 262868 h 4456088"/>
                      <a:gd name="connsiteX45" fmla="*/ 2099054 w 4456088"/>
                      <a:gd name="connsiteY45" fmla="*/ 750786 h 4456088"/>
                      <a:gd name="connsiteX46" fmla="*/ 2099054 w 4456088"/>
                      <a:gd name="connsiteY46" fmla="*/ 2099054 h 4456088"/>
                      <a:gd name="connsiteX47" fmla="*/ 1721342 w 4456088"/>
                      <a:gd name="connsiteY47" fmla="*/ 2099054 h 4456088"/>
                      <a:gd name="connsiteX48" fmla="*/ 1714084 w 4456088"/>
                      <a:gd name="connsiteY48" fmla="*/ 1946011 h 4456088"/>
                      <a:gd name="connsiteX49" fmla="*/ 1543390 w 4456088"/>
                      <a:gd name="connsiteY49" fmla="*/ 1302925 h 4456088"/>
                      <a:gd name="connsiteX50" fmla="*/ 1485658 w 4456088"/>
                      <a:gd name="connsiteY50" fmla="*/ 1186140 h 4456088"/>
                      <a:gd name="connsiteX51" fmla="*/ 1521181 w 4456088"/>
                      <a:gd name="connsiteY51" fmla="*/ 1170425 h 4456088"/>
                      <a:gd name="connsiteX52" fmla="*/ 2082587 w 4456088"/>
                      <a:gd name="connsiteY52" fmla="*/ 1013536 h 4456088"/>
                      <a:gd name="connsiteX53" fmla="*/ 2099054 w 4456088"/>
                      <a:gd name="connsiteY53" fmla="*/ 1011700 h 4456088"/>
                      <a:gd name="connsiteX54" fmla="*/ 2099054 w 4456088"/>
                      <a:gd name="connsiteY54" fmla="*/ 2099054 h 4456088"/>
                      <a:gd name="connsiteX55" fmla="*/ 2099054 w 4456088"/>
                      <a:gd name="connsiteY55" fmla="*/ 3330729 h 4456088"/>
                      <a:gd name="connsiteX56" fmla="*/ 2082587 w 4456088"/>
                      <a:gd name="connsiteY56" fmla="*/ 3328893 h 4456088"/>
                      <a:gd name="connsiteX57" fmla="*/ 1521181 w 4456088"/>
                      <a:gd name="connsiteY57" fmla="*/ 3172003 h 4456088"/>
                      <a:gd name="connsiteX58" fmla="*/ 1476996 w 4456088"/>
                      <a:gd name="connsiteY58" fmla="*/ 3152456 h 4456088"/>
                      <a:gd name="connsiteX59" fmla="*/ 1503406 w 4456088"/>
                      <a:gd name="connsiteY59" fmla="*/ 3098342 h 4456088"/>
                      <a:gd name="connsiteX60" fmla="*/ 1688036 w 4456088"/>
                      <a:gd name="connsiteY60" fmla="*/ 2517953 h 4456088"/>
                      <a:gd name="connsiteX61" fmla="*/ 1710091 w 4456088"/>
                      <a:gd name="connsiteY61" fmla="*/ 2357034 h 4456088"/>
                      <a:gd name="connsiteX62" fmla="*/ 2099054 w 4456088"/>
                      <a:gd name="connsiteY62" fmla="*/ 2357034 h 4456088"/>
                      <a:gd name="connsiteX63" fmla="*/ 2099054 w 4456088"/>
                      <a:gd name="connsiteY63" fmla="*/ 3330729 h 4456088"/>
                      <a:gd name="connsiteX64" fmla="*/ 2099054 w 4456088"/>
                      <a:gd name="connsiteY64" fmla="*/ 4193221 h 4456088"/>
                      <a:gd name="connsiteX65" fmla="*/ 2076466 w 4456088"/>
                      <a:gd name="connsiteY65" fmla="*/ 4192365 h 4456088"/>
                      <a:gd name="connsiteX66" fmla="*/ 1126562 w 4456088"/>
                      <a:gd name="connsiteY66" fmla="*/ 3861653 h 4456088"/>
                      <a:gd name="connsiteX67" fmla="*/ 1058088 w 4456088"/>
                      <a:gd name="connsiteY67" fmla="*/ 3810449 h 4456088"/>
                      <a:gd name="connsiteX68" fmla="*/ 1160683 w 4456088"/>
                      <a:gd name="connsiteY68" fmla="*/ 3677059 h 4456088"/>
                      <a:gd name="connsiteX69" fmla="*/ 1351776 w 4456088"/>
                      <a:gd name="connsiteY69" fmla="*/ 3388542 h 4456088"/>
                      <a:gd name="connsiteX70" fmla="*/ 1356876 w 4456088"/>
                      <a:gd name="connsiteY70" fmla="*/ 3379385 h 4456088"/>
                      <a:gd name="connsiteX71" fmla="*/ 1495067 w 4456088"/>
                      <a:gd name="connsiteY71" fmla="*/ 3438668 h 4456088"/>
                      <a:gd name="connsiteX72" fmla="*/ 2057056 w 4456088"/>
                      <a:gd name="connsiteY72" fmla="*/ 3587452 h 4456088"/>
                      <a:gd name="connsiteX73" fmla="*/ 2099054 w 4456088"/>
                      <a:gd name="connsiteY73" fmla="*/ 3591642 h 4456088"/>
                      <a:gd name="connsiteX74" fmla="*/ 2099054 w 4456088"/>
                      <a:gd name="connsiteY74" fmla="*/ 4193221 h 4456088"/>
                      <a:gd name="connsiteX75" fmla="*/ 3164299 w 4456088"/>
                      <a:gd name="connsiteY75" fmla="*/ 1172214 h 4456088"/>
                      <a:gd name="connsiteX76" fmla="*/ 3150069 w 4456088"/>
                      <a:gd name="connsiteY76" fmla="*/ 1197991 h 4456088"/>
                      <a:gd name="connsiteX77" fmla="*/ 2924940 w 4456088"/>
                      <a:gd name="connsiteY77" fmla="*/ 1997391 h 4456088"/>
                      <a:gd name="connsiteX78" fmla="*/ 2921419 w 4456088"/>
                      <a:gd name="connsiteY78" fmla="*/ 2099054 h 4456088"/>
                      <a:gd name="connsiteX79" fmla="*/ 2357034 w 4456088"/>
                      <a:gd name="connsiteY79" fmla="*/ 2099054 h 4456088"/>
                      <a:gd name="connsiteX80" fmla="*/ 2357034 w 4456088"/>
                      <a:gd name="connsiteY80" fmla="*/ 992367 h 4456088"/>
                      <a:gd name="connsiteX81" fmla="*/ 2369363 w 4456088"/>
                      <a:gd name="connsiteY81" fmla="*/ 991878 h 4456088"/>
                      <a:gd name="connsiteX82" fmla="*/ 3064298 w 4456088"/>
                      <a:gd name="connsiteY82" fmla="*/ 1126934 h 4456088"/>
                      <a:gd name="connsiteX83" fmla="*/ 3164299 w 4456088"/>
                      <a:gd name="connsiteY83" fmla="*/ 1172214 h 4456088"/>
                      <a:gd name="connsiteX84" fmla="*/ 3172515 w 4456088"/>
                      <a:gd name="connsiteY84" fmla="*/ 3165687 h 4456088"/>
                      <a:gd name="connsiteX85" fmla="*/ 3116691 w 4456088"/>
                      <a:gd name="connsiteY85" fmla="*/ 3192926 h 4456088"/>
                      <a:gd name="connsiteX86" fmla="*/ 2369364 w 4456088"/>
                      <a:gd name="connsiteY86" fmla="*/ 3350550 h 4456088"/>
                      <a:gd name="connsiteX87" fmla="*/ 2357034 w 4456088"/>
                      <a:gd name="connsiteY87" fmla="*/ 3350061 h 4456088"/>
                      <a:gd name="connsiteX88" fmla="*/ 2357034 w 4456088"/>
                      <a:gd name="connsiteY88" fmla="*/ 2357034 h 4456088"/>
                      <a:gd name="connsiteX89" fmla="*/ 2933054 w 4456088"/>
                      <a:gd name="connsiteY89" fmla="*/ 2357034 h 4456088"/>
                      <a:gd name="connsiteX90" fmla="*/ 2938641 w 4456088"/>
                      <a:gd name="connsiteY90" fmla="*/ 2413039 h 4456088"/>
                      <a:gd name="connsiteX91" fmla="*/ 3147882 w 4456088"/>
                      <a:gd name="connsiteY91" fmla="*/ 3115954 h 4456088"/>
                      <a:gd name="connsiteX92" fmla="*/ 3172515 w 4456088"/>
                      <a:gd name="connsiteY92" fmla="*/ 3165687 h 4456088"/>
                      <a:gd name="connsiteX93" fmla="*/ 3479727 w 4456088"/>
                      <a:gd name="connsiteY93" fmla="*/ 711101 h 4456088"/>
                      <a:gd name="connsiteX94" fmla="*/ 3389274 w 4456088"/>
                      <a:gd name="connsiteY94" fmla="*/ 822025 h 4456088"/>
                      <a:gd name="connsiteX95" fmla="*/ 3300139 w 4456088"/>
                      <a:gd name="connsiteY95" fmla="*/ 945205 h 4456088"/>
                      <a:gd name="connsiteX96" fmla="*/ 3282771 w 4456088"/>
                      <a:gd name="connsiteY96" fmla="*/ 972514 h 4456088"/>
                      <a:gd name="connsiteX97" fmla="*/ 3272103 w 4456088"/>
                      <a:gd name="connsiteY97" fmla="*/ 966404 h 4456088"/>
                      <a:gd name="connsiteX98" fmla="*/ 2472703 w 4456088"/>
                      <a:gd name="connsiteY98" fmla="*/ 741276 h 4456088"/>
                      <a:gd name="connsiteX99" fmla="*/ 2357034 w 4456088"/>
                      <a:gd name="connsiteY99" fmla="*/ 737269 h 4456088"/>
                      <a:gd name="connsiteX100" fmla="*/ 2357034 w 4456088"/>
                      <a:gd name="connsiteY100" fmla="*/ 264087 h 4456088"/>
                      <a:gd name="connsiteX101" fmla="*/ 2417043 w 4456088"/>
                      <a:gd name="connsiteY101" fmla="*/ 266928 h 4456088"/>
                      <a:gd name="connsiteX102" fmla="*/ 3429452 w 4456088"/>
                      <a:gd name="connsiteY102" fmla="*/ 666584 h 4456088"/>
                      <a:gd name="connsiteX103" fmla="*/ 3479727 w 4456088"/>
                      <a:gd name="connsiteY103" fmla="*/ 711101 h 4456088"/>
                      <a:gd name="connsiteX104" fmla="*/ 3514700 w 4456088"/>
                      <a:gd name="connsiteY104" fmla="*/ 3718873 h 4456088"/>
                      <a:gd name="connsiteX105" fmla="*/ 3494253 w 4456088"/>
                      <a:gd name="connsiteY105" fmla="*/ 3737365 h 4456088"/>
                      <a:gd name="connsiteX106" fmla="*/ 2417043 w 4456088"/>
                      <a:gd name="connsiteY106" fmla="*/ 4189160 h 4456088"/>
                      <a:gd name="connsiteX107" fmla="*/ 2357034 w 4456088"/>
                      <a:gd name="connsiteY107" fmla="*/ 4192002 h 4456088"/>
                      <a:gd name="connsiteX108" fmla="*/ 2357034 w 4456088"/>
                      <a:gd name="connsiteY108" fmla="*/ 3605159 h 4456088"/>
                      <a:gd name="connsiteX109" fmla="*/ 2472703 w 4456088"/>
                      <a:gd name="connsiteY109" fmla="*/ 3601153 h 4456088"/>
                      <a:gd name="connsiteX110" fmla="*/ 3126493 w 4456088"/>
                      <a:gd name="connsiteY110" fmla="*/ 3443934 h 4456088"/>
                      <a:gd name="connsiteX111" fmla="*/ 3280706 w 4456088"/>
                      <a:gd name="connsiteY111" fmla="*/ 3368945 h 4456088"/>
                      <a:gd name="connsiteX112" fmla="*/ 3296658 w 4456088"/>
                      <a:gd name="connsiteY112" fmla="*/ 3397316 h 4456088"/>
                      <a:gd name="connsiteX113" fmla="*/ 3482539 w 4456088"/>
                      <a:gd name="connsiteY113" fmla="*/ 3677059 h 4456088"/>
                      <a:gd name="connsiteX114" fmla="*/ 3514700 w 4456088"/>
                      <a:gd name="connsiteY114" fmla="*/ 3718873 h 4456088"/>
                      <a:gd name="connsiteX115" fmla="*/ 4059324 w 4456088"/>
                      <a:gd name="connsiteY115" fmla="*/ 2357034 h 4456088"/>
                      <a:gd name="connsiteX116" fmla="*/ 4000430 w 4456088"/>
                      <a:gd name="connsiteY116" fmla="*/ 2442866 h 4456088"/>
                      <a:gd name="connsiteX117" fmla="*/ 3425295 w 4456088"/>
                      <a:gd name="connsiteY117" fmla="*/ 3017423 h 4456088"/>
                      <a:gd name="connsiteX118" fmla="*/ 3393557 w 4456088"/>
                      <a:gd name="connsiteY118" fmla="*/ 3038126 h 4456088"/>
                      <a:gd name="connsiteX119" fmla="*/ 3354090 w 4456088"/>
                      <a:gd name="connsiteY119" fmla="*/ 2948913 h 4456088"/>
                      <a:gd name="connsiteX120" fmla="*/ 3197201 w 4456088"/>
                      <a:gd name="connsiteY120" fmla="*/ 2387508 h 4456088"/>
                      <a:gd name="connsiteX121" fmla="*/ 3193803 w 4456088"/>
                      <a:gd name="connsiteY121" fmla="*/ 2357034 h 4456088"/>
                      <a:gd name="connsiteX122" fmla="*/ 4059324 w 4456088"/>
                      <a:gd name="connsiteY122" fmla="*/ 2357034 h 4456088"/>
                      <a:gd name="connsiteX123" fmla="*/ 4110684 w 4456088"/>
                      <a:gd name="connsiteY123" fmla="*/ 1650339 h 4456088"/>
                      <a:gd name="connsiteX124" fmla="*/ 4003023 w 4456088"/>
                      <a:gd name="connsiteY124" fmla="*/ 1529493 h 4456088"/>
                      <a:gd name="connsiteX125" fmla="*/ 3648069 w 4456088"/>
                      <a:gd name="connsiteY125" fmla="*/ 1205609 h 4456088"/>
                      <a:gd name="connsiteX126" fmla="*/ 3480524 w 4456088"/>
                      <a:gd name="connsiteY126" fmla="*/ 1088096 h 4456088"/>
                      <a:gd name="connsiteX127" fmla="*/ 3557349 w 4456088"/>
                      <a:gd name="connsiteY127" fmla="*/ 977808 h 4456088"/>
                      <a:gd name="connsiteX128" fmla="*/ 3649161 w 4456088"/>
                      <a:gd name="connsiteY128" fmla="*/ 866035 h 4456088"/>
                      <a:gd name="connsiteX129" fmla="*/ 3807502 w 4456088"/>
                      <a:gd name="connsiteY129" fmla="*/ 1050360 h 4456088"/>
                      <a:gd name="connsiteX130" fmla="*/ 4069343 w 4456088"/>
                      <a:gd name="connsiteY130" fmla="*/ 1525996 h 4456088"/>
                      <a:gd name="connsiteX131" fmla="*/ 4110684 w 4456088"/>
                      <a:gd name="connsiteY131" fmla="*/ 1650339 h 4456088"/>
                      <a:gd name="connsiteX132" fmla="*/ 4134931 w 4456088"/>
                      <a:gd name="connsiteY132" fmla="*/ 2099054 h 4456088"/>
                      <a:gd name="connsiteX133" fmla="*/ 3175602 w 4456088"/>
                      <a:gd name="connsiteY133" fmla="*/ 2099054 h 4456088"/>
                      <a:gd name="connsiteX134" fmla="*/ 3180596 w 4456088"/>
                      <a:gd name="connsiteY134" fmla="*/ 1957037 h 4456088"/>
                      <a:gd name="connsiteX135" fmla="*/ 3317916 w 4456088"/>
                      <a:gd name="connsiteY135" fmla="*/ 1388306 h 4456088"/>
                      <a:gd name="connsiteX136" fmla="*/ 3366276 w 4456088"/>
                      <a:gd name="connsiteY136" fmla="*/ 1286524 h 4456088"/>
                      <a:gd name="connsiteX137" fmla="*/ 3400009 w 4456088"/>
                      <a:gd name="connsiteY137" fmla="*/ 1307679 h 4456088"/>
                      <a:gd name="connsiteX138" fmla="*/ 4118159 w 4456088"/>
                      <a:gd name="connsiteY138" fmla="*/ 2071140 h 4456088"/>
                      <a:gd name="connsiteX139" fmla="*/ 4134931 w 4456088"/>
                      <a:gd name="connsiteY139" fmla="*/ 2099054 h 4456088"/>
                      <a:gd name="connsiteX140" fmla="*/ 4153757 w 4456088"/>
                      <a:gd name="connsiteY140" fmla="*/ 2639384 h 4456088"/>
                      <a:gd name="connsiteX141" fmla="*/ 4122958 w 4456088"/>
                      <a:gd name="connsiteY141" fmla="*/ 2768834 h 4456088"/>
                      <a:gd name="connsiteX142" fmla="*/ 3702485 w 4456088"/>
                      <a:gd name="connsiteY142" fmla="*/ 3534668 h 4456088"/>
                      <a:gd name="connsiteX143" fmla="*/ 3689840 w 4456088"/>
                      <a:gd name="connsiteY143" fmla="*/ 3547914 h 4456088"/>
                      <a:gd name="connsiteX144" fmla="*/ 3636740 w 4456088"/>
                      <a:gd name="connsiteY144" fmla="*/ 3475642 h 4456088"/>
                      <a:gd name="connsiteX145" fmla="*/ 3496429 w 4456088"/>
                      <a:gd name="connsiteY145" fmla="*/ 3242595 h 4456088"/>
                      <a:gd name="connsiteX146" fmla="*/ 3540410 w 4456088"/>
                      <a:gd name="connsiteY146" fmla="*/ 3215326 h 4456088"/>
                      <a:gd name="connsiteX147" fmla="*/ 4115998 w 4456088"/>
                      <a:gd name="connsiteY147" fmla="*/ 2686125 h 4456088"/>
                      <a:gd name="connsiteX148" fmla="*/ 4153757 w 4456088"/>
                      <a:gd name="connsiteY148" fmla="*/ 2639384 h 4456088"/>
                      <a:gd name="connsiteX149" fmla="*/ 3676197 w 4456088"/>
                      <a:gd name="connsiteY149" fmla="*/ 3919218 h 4456088"/>
                      <a:gd name="connsiteX150" fmla="*/ 3847359 w 4456088"/>
                      <a:gd name="connsiteY150" fmla="*/ 3755262 h 4456088"/>
                      <a:gd name="connsiteX151" fmla="*/ 3947311 w 4456088"/>
                      <a:gd name="connsiteY151" fmla="*/ 3645287 h 4456088"/>
                      <a:gd name="connsiteX152" fmla="*/ 4456088 w 4456088"/>
                      <a:gd name="connsiteY152" fmla="*/ 2228044 h 4456088"/>
                      <a:gd name="connsiteX153" fmla="*/ 3947311 w 4456088"/>
                      <a:gd name="connsiteY153" fmla="*/ 810801 h 4456088"/>
                      <a:gd name="connsiteX154" fmla="*/ 3829193 w 4456088"/>
                      <a:gd name="connsiteY154" fmla="*/ 680839 h 4456088"/>
                      <a:gd name="connsiteX155" fmla="*/ 3658595 w 4456088"/>
                      <a:gd name="connsiteY155" fmla="*/ 520872 h 4456088"/>
                      <a:gd name="connsiteX156" fmla="*/ 3645287 w 4456088"/>
                      <a:gd name="connsiteY156" fmla="*/ 508777 h 4456088"/>
                      <a:gd name="connsiteX157" fmla="*/ 2228044 w 4456088"/>
                      <a:gd name="connsiteY157" fmla="*/ 0 h 4456088"/>
                      <a:gd name="connsiteX158" fmla="*/ 982324 w 4456088"/>
                      <a:gd name="connsiteY158" fmla="*/ 380515 h 4456088"/>
                      <a:gd name="connsiteX159" fmla="*/ 901091 w 4456088"/>
                      <a:gd name="connsiteY159" fmla="*/ 441259 h 4456088"/>
                      <a:gd name="connsiteX160" fmla="*/ 803254 w 4456088"/>
                      <a:gd name="connsiteY160" fmla="*/ 354096 h 4456088"/>
                      <a:gd name="connsiteX161" fmla="*/ 521314 w 4456088"/>
                      <a:gd name="connsiteY161" fmla="*/ 137023 h 4456088"/>
                      <a:gd name="connsiteX162" fmla="*/ 199834 w 4456088"/>
                      <a:gd name="connsiteY162" fmla="*/ 238623 h 4456088"/>
                      <a:gd name="connsiteX163" fmla="*/ 715048 w 4456088"/>
                      <a:gd name="connsiteY163" fmla="*/ 591462 h 4456088"/>
                      <a:gd name="connsiteX164" fmla="*/ 717444 w 4456088"/>
                      <a:gd name="connsiteY164" fmla="*/ 593626 h 4456088"/>
                      <a:gd name="connsiteX165" fmla="*/ 652579 w 4456088"/>
                      <a:gd name="connsiteY165" fmla="*/ 652579 h 4456088"/>
                      <a:gd name="connsiteX166" fmla="*/ 0 w 4456088"/>
                      <a:gd name="connsiteY166" fmla="*/ 2228044 h 4456088"/>
                      <a:gd name="connsiteX167" fmla="*/ 652579 w 4456088"/>
                      <a:gd name="connsiteY167" fmla="*/ 3803509 h 4456088"/>
                      <a:gd name="connsiteX168" fmla="*/ 708729 w 4456088"/>
                      <a:gd name="connsiteY168" fmla="*/ 3854541 h 4456088"/>
                      <a:gd name="connsiteX169" fmla="*/ 628881 w 4456088"/>
                      <a:gd name="connsiteY169" fmla="*/ 3945519 h 4456088"/>
                      <a:gd name="connsiteX170" fmla="*/ 187134 w 4456088"/>
                      <a:gd name="connsiteY170" fmla="*/ 4336367 h 4456088"/>
                      <a:gd name="connsiteX171" fmla="*/ 534014 w 4456088"/>
                      <a:gd name="connsiteY171" fmla="*/ 4361767 h 4456088"/>
                      <a:gd name="connsiteX172" fmla="*/ 812413 w 4456088"/>
                      <a:gd name="connsiteY172" fmla="*/ 4091116 h 4456088"/>
                      <a:gd name="connsiteX173" fmla="*/ 889850 w 4456088"/>
                      <a:gd name="connsiteY173" fmla="*/ 4006423 h 4456088"/>
                      <a:gd name="connsiteX174" fmla="*/ 982324 w 4456088"/>
                      <a:gd name="connsiteY174" fmla="*/ 4075573 h 4456088"/>
                      <a:gd name="connsiteX175" fmla="*/ 2228044 w 4456088"/>
                      <a:gd name="connsiteY175" fmla="*/ 4456088 h 4456088"/>
                      <a:gd name="connsiteX176" fmla="*/ 3645287 w 4456088"/>
                      <a:gd name="connsiteY176" fmla="*/ 3947311 h 4456088"/>
                      <a:gd name="connsiteX177" fmla="*/ 3676197 w 4456088"/>
                      <a:gd name="connsiteY177" fmla="*/ 3919218 h 4456088"/>
                      <a:gd name="connsiteX0" fmla="*/ 1134639 w 4456088"/>
                      <a:gd name="connsiteY0" fmla="*/ 3264219 h 4456088"/>
                      <a:gd name="connsiteX1" fmla="*/ 1006483 w 4456088"/>
                      <a:gd name="connsiteY1" fmla="*/ 3475642 h 4456088"/>
                      <a:gd name="connsiteX2" fmla="*/ 873743 w 4456088"/>
                      <a:gd name="connsiteY2" fmla="*/ 3656305 h 4456088"/>
                      <a:gd name="connsiteX3" fmla="*/ 834998 w 4456088"/>
                      <a:gd name="connsiteY3" fmla="*/ 3621090 h 4456088"/>
                      <a:gd name="connsiteX4" fmla="*/ 332715 w 4456088"/>
                      <a:gd name="connsiteY4" fmla="*/ 2767374 h 4456088"/>
                      <a:gd name="connsiteX5" fmla="*/ 296152 w 4456088"/>
                      <a:gd name="connsiteY5" fmla="*/ 2613297 h 4456088"/>
                      <a:gd name="connsiteX6" fmla="*/ 378978 w 4456088"/>
                      <a:gd name="connsiteY6" fmla="*/ 2695284 h 4456088"/>
                      <a:gd name="connsiteX7" fmla="*/ 1072778 w 4456088"/>
                      <a:gd name="connsiteY7" fmla="*/ 3229435 h 4456088"/>
                      <a:gd name="connsiteX8" fmla="*/ 1134639 w 4456088"/>
                      <a:gd name="connsiteY8" fmla="*/ 3264219 h 4456088"/>
                      <a:gd name="connsiteX9" fmla="*/ 1149949 w 4456088"/>
                      <a:gd name="connsiteY9" fmla="*/ 1069601 h 4456088"/>
                      <a:gd name="connsiteX10" fmla="*/ 1072778 w 4456088"/>
                      <a:gd name="connsiteY10" fmla="*/ 1112993 h 4456088"/>
                      <a:gd name="connsiteX11" fmla="*/ 378978 w 4456088"/>
                      <a:gd name="connsiteY11" fmla="*/ 1647145 h 4456088"/>
                      <a:gd name="connsiteX12" fmla="*/ 331405 w 4456088"/>
                      <a:gd name="connsiteY12" fmla="*/ 1694236 h 4456088"/>
                      <a:gd name="connsiteX13" fmla="*/ 332715 w 4456088"/>
                      <a:gd name="connsiteY13" fmla="*/ 1688715 h 4456088"/>
                      <a:gd name="connsiteX14" fmla="*/ 834998 w 4456088"/>
                      <a:gd name="connsiteY14" fmla="*/ 834998 h 4456088"/>
                      <a:gd name="connsiteX15" fmla="*/ 905615 w 4456088"/>
                      <a:gd name="connsiteY15" fmla="*/ 770816 h 4456088"/>
                      <a:gd name="connsiteX16" fmla="*/ 977506 w 4456088"/>
                      <a:gd name="connsiteY16" fmla="*/ 845880 h 4456088"/>
                      <a:gd name="connsiteX17" fmla="*/ 1084293 w 4456088"/>
                      <a:gd name="connsiteY17" fmla="*/ 975725 h 4456088"/>
                      <a:gd name="connsiteX18" fmla="*/ 1149949 w 4456088"/>
                      <a:gd name="connsiteY18" fmla="*/ 1069601 h 4456088"/>
                      <a:gd name="connsiteX19" fmla="*/ 1448356 w 4456088"/>
                      <a:gd name="connsiteY19" fmla="*/ 2357034 h 4456088"/>
                      <a:gd name="connsiteX20" fmla="*/ 1434341 w 4456088"/>
                      <a:gd name="connsiteY20" fmla="*/ 2458822 h 4456088"/>
                      <a:gd name="connsiteX21" fmla="*/ 1274831 w 4456088"/>
                      <a:gd name="connsiteY21" fmla="*/ 2983080 h 4456088"/>
                      <a:gd name="connsiteX22" fmla="*/ 1246605 w 4456088"/>
                      <a:gd name="connsiteY22" fmla="*/ 3041167 h 4456088"/>
                      <a:gd name="connsiteX23" fmla="*/ 994452 w 4456088"/>
                      <a:gd name="connsiteY23" fmla="*/ 2889353 h 4456088"/>
                      <a:gd name="connsiteX24" fmla="*/ 524576 w 4456088"/>
                      <a:gd name="connsiteY24" fmla="*/ 2511752 h 4456088"/>
                      <a:gd name="connsiteX25" fmla="*/ 375687 w 4456088"/>
                      <a:gd name="connsiteY25" fmla="*/ 2357034 h 4456088"/>
                      <a:gd name="connsiteX26" fmla="*/ 1448356 w 4456088"/>
                      <a:gd name="connsiteY26" fmla="*/ 2357034 h 4456088"/>
                      <a:gd name="connsiteX27" fmla="*/ 1467612 w 4456088"/>
                      <a:gd name="connsiteY27" fmla="*/ 2099054 h 4456088"/>
                      <a:gd name="connsiteX28" fmla="*/ 274399 w 4456088"/>
                      <a:gd name="connsiteY28" fmla="*/ 2099054 h 4456088"/>
                      <a:gd name="connsiteX29" fmla="*/ 317887 w 4456088"/>
                      <a:gd name="connsiteY29" fmla="*/ 2045457 h 4456088"/>
                      <a:gd name="connsiteX30" fmla="*/ 1252096 w 4456088"/>
                      <a:gd name="connsiteY30" fmla="*/ 1297956 h 4456088"/>
                      <a:gd name="connsiteX31" fmla="*/ 1276417 w 4456088"/>
                      <a:gd name="connsiteY31" fmla="*/ 1285647 h 4456088"/>
                      <a:gd name="connsiteX32" fmla="*/ 1321571 w 4456088"/>
                      <a:gd name="connsiteY32" fmla="*/ 1379570 h 4456088"/>
                      <a:gd name="connsiteX33" fmla="*/ 1461215 w 4456088"/>
                      <a:gd name="connsiteY33" fmla="*/ 1939086 h 4456088"/>
                      <a:gd name="connsiteX34" fmla="*/ 1467612 w 4456088"/>
                      <a:gd name="connsiteY34" fmla="*/ 2099054 h 4456088"/>
                      <a:gd name="connsiteX35" fmla="*/ 2099054 w 4456088"/>
                      <a:gd name="connsiteY35" fmla="*/ 750786 h 4456088"/>
                      <a:gd name="connsiteX36" fmla="*/ 2057056 w 4456088"/>
                      <a:gd name="connsiteY36" fmla="*/ 754976 h 4456088"/>
                      <a:gd name="connsiteX37" fmla="*/ 1495067 w 4456088"/>
                      <a:gd name="connsiteY37" fmla="*/ 903761 h 4456088"/>
                      <a:gd name="connsiteX38" fmla="*/ 1354459 w 4456088"/>
                      <a:gd name="connsiteY38" fmla="*/ 964080 h 4456088"/>
                      <a:gd name="connsiteX39" fmla="*/ 1272815 w 4456088"/>
                      <a:gd name="connsiteY39" fmla="*/ 846862 h 4456088"/>
                      <a:gd name="connsiteX40" fmla="*/ 1155405 w 4456088"/>
                      <a:gd name="connsiteY40" fmla="*/ 701180 h 4456088"/>
                      <a:gd name="connsiteX41" fmla="*/ 1085828 w 4456088"/>
                      <a:gd name="connsiteY41" fmla="*/ 624896 h 4456088"/>
                      <a:gd name="connsiteX42" fmla="*/ 1126562 w 4456088"/>
                      <a:gd name="connsiteY42" fmla="*/ 594435 h 4456088"/>
                      <a:gd name="connsiteX43" fmla="*/ 2076466 w 4456088"/>
                      <a:gd name="connsiteY43" fmla="*/ 263724 h 4456088"/>
                      <a:gd name="connsiteX44" fmla="*/ 2099054 w 4456088"/>
                      <a:gd name="connsiteY44" fmla="*/ 262868 h 4456088"/>
                      <a:gd name="connsiteX45" fmla="*/ 2099054 w 4456088"/>
                      <a:gd name="connsiteY45" fmla="*/ 750786 h 4456088"/>
                      <a:gd name="connsiteX46" fmla="*/ 2099054 w 4456088"/>
                      <a:gd name="connsiteY46" fmla="*/ 2099054 h 4456088"/>
                      <a:gd name="connsiteX47" fmla="*/ 1721342 w 4456088"/>
                      <a:gd name="connsiteY47" fmla="*/ 2099054 h 4456088"/>
                      <a:gd name="connsiteX48" fmla="*/ 1714084 w 4456088"/>
                      <a:gd name="connsiteY48" fmla="*/ 1946011 h 4456088"/>
                      <a:gd name="connsiteX49" fmla="*/ 1543390 w 4456088"/>
                      <a:gd name="connsiteY49" fmla="*/ 1302925 h 4456088"/>
                      <a:gd name="connsiteX50" fmla="*/ 1485658 w 4456088"/>
                      <a:gd name="connsiteY50" fmla="*/ 1186140 h 4456088"/>
                      <a:gd name="connsiteX51" fmla="*/ 1521181 w 4456088"/>
                      <a:gd name="connsiteY51" fmla="*/ 1170425 h 4456088"/>
                      <a:gd name="connsiteX52" fmla="*/ 2082587 w 4456088"/>
                      <a:gd name="connsiteY52" fmla="*/ 1013536 h 4456088"/>
                      <a:gd name="connsiteX53" fmla="*/ 2099054 w 4456088"/>
                      <a:gd name="connsiteY53" fmla="*/ 1011700 h 4456088"/>
                      <a:gd name="connsiteX54" fmla="*/ 2099054 w 4456088"/>
                      <a:gd name="connsiteY54" fmla="*/ 2099054 h 4456088"/>
                      <a:gd name="connsiteX55" fmla="*/ 2099054 w 4456088"/>
                      <a:gd name="connsiteY55" fmla="*/ 3330729 h 4456088"/>
                      <a:gd name="connsiteX56" fmla="*/ 2082587 w 4456088"/>
                      <a:gd name="connsiteY56" fmla="*/ 3328893 h 4456088"/>
                      <a:gd name="connsiteX57" fmla="*/ 1521181 w 4456088"/>
                      <a:gd name="connsiteY57" fmla="*/ 3172003 h 4456088"/>
                      <a:gd name="connsiteX58" fmla="*/ 1476996 w 4456088"/>
                      <a:gd name="connsiteY58" fmla="*/ 3152456 h 4456088"/>
                      <a:gd name="connsiteX59" fmla="*/ 1503406 w 4456088"/>
                      <a:gd name="connsiteY59" fmla="*/ 3098342 h 4456088"/>
                      <a:gd name="connsiteX60" fmla="*/ 1688036 w 4456088"/>
                      <a:gd name="connsiteY60" fmla="*/ 2517953 h 4456088"/>
                      <a:gd name="connsiteX61" fmla="*/ 1710091 w 4456088"/>
                      <a:gd name="connsiteY61" fmla="*/ 2357034 h 4456088"/>
                      <a:gd name="connsiteX62" fmla="*/ 2099054 w 4456088"/>
                      <a:gd name="connsiteY62" fmla="*/ 2357034 h 4456088"/>
                      <a:gd name="connsiteX63" fmla="*/ 2099054 w 4456088"/>
                      <a:gd name="connsiteY63" fmla="*/ 3330729 h 4456088"/>
                      <a:gd name="connsiteX64" fmla="*/ 2099054 w 4456088"/>
                      <a:gd name="connsiteY64" fmla="*/ 4193221 h 4456088"/>
                      <a:gd name="connsiteX65" fmla="*/ 2076466 w 4456088"/>
                      <a:gd name="connsiteY65" fmla="*/ 4192365 h 4456088"/>
                      <a:gd name="connsiteX66" fmla="*/ 1126562 w 4456088"/>
                      <a:gd name="connsiteY66" fmla="*/ 3861653 h 4456088"/>
                      <a:gd name="connsiteX67" fmla="*/ 1058088 w 4456088"/>
                      <a:gd name="connsiteY67" fmla="*/ 3810449 h 4456088"/>
                      <a:gd name="connsiteX68" fmla="*/ 1160683 w 4456088"/>
                      <a:gd name="connsiteY68" fmla="*/ 3677059 h 4456088"/>
                      <a:gd name="connsiteX69" fmla="*/ 1351776 w 4456088"/>
                      <a:gd name="connsiteY69" fmla="*/ 3388542 h 4456088"/>
                      <a:gd name="connsiteX70" fmla="*/ 1356876 w 4456088"/>
                      <a:gd name="connsiteY70" fmla="*/ 3379385 h 4456088"/>
                      <a:gd name="connsiteX71" fmla="*/ 1495067 w 4456088"/>
                      <a:gd name="connsiteY71" fmla="*/ 3438668 h 4456088"/>
                      <a:gd name="connsiteX72" fmla="*/ 2057056 w 4456088"/>
                      <a:gd name="connsiteY72" fmla="*/ 3587452 h 4456088"/>
                      <a:gd name="connsiteX73" fmla="*/ 2099054 w 4456088"/>
                      <a:gd name="connsiteY73" fmla="*/ 3591642 h 4456088"/>
                      <a:gd name="connsiteX74" fmla="*/ 2099054 w 4456088"/>
                      <a:gd name="connsiteY74" fmla="*/ 4193221 h 4456088"/>
                      <a:gd name="connsiteX75" fmla="*/ 3164299 w 4456088"/>
                      <a:gd name="connsiteY75" fmla="*/ 1172214 h 4456088"/>
                      <a:gd name="connsiteX76" fmla="*/ 3150069 w 4456088"/>
                      <a:gd name="connsiteY76" fmla="*/ 1197991 h 4456088"/>
                      <a:gd name="connsiteX77" fmla="*/ 2924940 w 4456088"/>
                      <a:gd name="connsiteY77" fmla="*/ 1997391 h 4456088"/>
                      <a:gd name="connsiteX78" fmla="*/ 2921419 w 4456088"/>
                      <a:gd name="connsiteY78" fmla="*/ 2099054 h 4456088"/>
                      <a:gd name="connsiteX79" fmla="*/ 2357034 w 4456088"/>
                      <a:gd name="connsiteY79" fmla="*/ 2099054 h 4456088"/>
                      <a:gd name="connsiteX80" fmla="*/ 2357034 w 4456088"/>
                      <a:gd name="connsiteY80" fmla="*/ 992367 h 4456088"/>
                      <a:gd name="connsiteX81" fmla="*/ 2369363 w 4456088"/>
                      <a:gd name="connsiteY81" fmla="*/ 991878 h 4456088"/>
                      <a:gd name="connsiteX82" fmla="*/ 3064298 w 4456088"/>
                      <a:gd name="connsiteY82" fmla="*/ 1126934 h 4456088"/>
                      <a:gd name="connsiteX83" fmla="*/ 3164299 w 4456088"/>
                      <a:gd name="connsiteY83" fmla="*/ 1172214 h 4456088"/>
                      <a:gd name="connsiteX84" fmla="*/ 3172515 w 4456088"/>
                      <a:gd name="connsiteY84" fmla="*/ 3165687 h 4456088"/>
                      <a:gd name="connsiteX85" fmla="*/ 3116691 w 4456088"/>
                      <a:gd name="connsiteY85" fmla="*/ 3192926 h 4456088"/>
                      <a:gd name="connsiteX86" fmla="*/ 2369364 w 4456088"/>
                      <a:gd name="connsiteY86" fmla="*/ 3350550 h 4456088"/>
                      <a:gd name="connsiteX87" fmla="*/ 2357034 w 4456088"/>
                      <a:gd name="connsiteY87" fmla="*/ 3350061 h 4456088"/>
                      <a:gd name="connsiteX88" fmla="*/ 2357034 w 4456088"/>
                      <a:gd name="connsiteY88" fmla="*/ 2357034 h 4456088"/>
                      <a:gd name="connsiteX89" fmla="*/ 2933054 w 4456088"/>
                      <a:gd name="connsiteY89" fmla="*/ 2357034 h 4456088"/>
                      <a:gd name="connsiteX90" fmla="*/ 2938641 w 4456088"/>
                      <a:gd name="connsiteY90" fmla="*/ 2413039 h 4456088"/>
                      <a:gd name="connsiteX91" fmla="*/ 3147882 w 4456088"/>
                      <a:gd name="connsiteY91" fmla="*/ 3115954 h 4456088"/>
                      <a:gd name="connsiteX92" fmla="*/ 3172515 w 4456088"/>
                      <a:gd name="connsiteY92" fmla="*/ 3165687 h 4456088"/>
                      <a:gd name="connsiteX93" fmla="*/ 3479727 w 4456088"/>
                      <a:gd name="connsiteY93" fmla="*/ 711101 h 4456088"/>
                      <a:gd name="connsiteX94" fmla="*/ 3389274 w 4456088"/>
                      <a:gd name="connsiteY94" fmla="*/ 822025 h 4456088"/>
                      <a:gd name="connsiteX95" fmla="*/ 3300139 w 4456088"/>
                      <a:gd name="connsiteY95" fmla="*/ 945205 h 4456088"/>
                      <a:gd name="connsiteX96" fmla="*/ 3282771 w 4456088"/>
                      <a:gd name="connsiteY96" fmla="*/ 972514 h 4456088"/>
                      <a:gd name="connsiteX97" fmla="*/ 3272103 w 4456088"/>
                      <a:gd name="connsiteY97" fmla="*/ 966404 h 4456088"/>
                      <a:gd name="connsiteX98" fmla="*/ 2472703 w 4456088"/>
                      <a:gd name="connsiteY98" fmla="*/ 741276 h 4456088"/>
                      <a:gd name="connsiteX99" fmla="*/ 2357034 w 4456088"/>
                      <a:gd name="connsiteY99" fmla="*/ 737269 h 4456088"/>
                      <a:gd name="connsiteX100" fmla="*/ 2357034 w 4456088"/>
                      <a:gd name="connsiteY100" fmla="*/ 264087 h 4456088"/>
                      <a:gd name="connsiteX101" fmla="*/ 2417043 w 4456088"/>
                      <a:gd name="connsiteY101" fmla="*/ 266928 h 4456088"/>
                      <a:gd name="connsiteX102" fmla="*/ 3429452 w 4456088"/>
                      <a:gd name="connsiteY102" fmla="*/ 666584 h 4456088"/>
                      <a:gd name="connsiteX103" fmla="*/ 3479727 w 4456088"/>
                      <a:gd name="connsiteY103" fmla="*/ 711101 h 4456088"/>
                      <a:gd name="connsiteX104" fmla="*/ 3514700 w 4456088"/>
                      <a:gd name="connsiteY104" fmla="*/ 3718873 h 4456088"/>
                      <a:gd name="connsiteX105" fmla="*/ 3494253 w 4456088"/>
                      <a:gd name="connsiteY105" fmla="*/ 3737365 h 4456088"/>
                      <a:gd name="connsiteX106" fmla="*/ 2417043 w 4456088"/>
                      <a:gd name="connsiteY106" fmla="*/ 4189160 h 4456088"/>
                      <a:gd name="connsiteX107" fmla="*/ 2357034 w 4456088"/>
                      <a:gd name="connsiteY107" fmla="*/ 4192002 h 4456088"/>
                      <a:gd name="connsiteX108" fmla="*/ 2357034 w 4456088"/>
                      <a:gd name="connsiteY108" fmla="*/ 3605159 h 4456088"/>
                      <a:gd name="connsiteX109" fmla="*/ 2472703 w 4456088"/>
                      <a:gd name="connsiteY109" fmla="*/ 3601153 h 4456088"/>
                      <a:gd name="connsiteX110" fmla="*/ 3126493 w 4456088"/>
                      <a:gd name="connsiteY110" fmla="*/ 3443934 h 4456088"/>
                      <a:gd name="connsiteX111" fmla="*/ 3280706 w 4456088"/>
                      <a:gd name="connsiteY111" fmla="*/ 3368945 h 4456088"/>
                      <a:gd name="connsiteX112" fmla="*/ 3296658 w 4456088"/>
                      <a:gd name="connsiteY112" fmla="*/ 3397316 h 4456088"/>
                      <a:gd name="connsiteX113" fmla="*/ 3482539 w 4456088"/>
                      <a:gd name="connsiteY113" fmla="*/ 3677059 h 4456088"/>
                      <a:gd name="connsiteX114" fmla="*/ 3514700 w 4456088"/>
                      <a:gd name="connsiteY114" fmla="*/ 3718873 h 4456088"/>
                      <a:gd name="connsiteX115" fmla="*/ 4059324 w 4456088"/>
                      <a:gd name="connsiteY115" fmla="*/ 2357034 h 4456088"/>
                      <a:gd name="connsiteX116" fmla="*/ 4000430 w 4456088"/>
                      <a:gd name="connsiteY116" fmla="*/ 2442866 h 4456088"/>
                      <a:gd name="connsiteX117" fmla="*/ 3425295 w 4456088"/>
                      <a:gd name="connsiteY117" fmla="*/ 3017423 h 4456088"/>
                      <a:gd name="connsiteX118" fmla="*/ 3393557 w 4456088"/>
                      <a:gd name="connsiteY118" fmla="*/ 3038126 h 4456088"/>
                      <a:gd name="connsiteX119" fmla="*/ 3354090 w 4456088"/>
                      <a:gd name="connsiteY119" fmla="*/ 2948913 h 4456088"/>
                      <a:gd name="connsiteX120" fmla="*/ 3197201 w 4456088"/>
                      <a:gd name="connsiteY120" fmla="*/ 2387508 h 4456088"/>
                      <a:gd name="connsiteX121" fmla="*/ 3193803 w 4456088"/>
                      <a:gd name="connsiteY121" fmla="*/ 2357034 h 4456088"/>
                      <a:gd name="connsiteX122" fmla="*/ 4059324 w 4456088"/>
                      <a:gd name="connsiteY122" fmla="*/ 2357034 h 4456088"/>
                      <a:gd name="connsiteX123" fmla="*/ 4110684 w 4456088"/>
                      <a:gd name="connsiteY123" fmla="*/ 1650339 h 4456088"/>
                      <a:gd name="connsiteX124" fmla="*/ 4003023 w 4456088"/>
                      <a:gd name="connsiteY124" fmla="*/ 1529493 h 4456088"/>
                      <a:gd name="connsiteX125" fmla="*/ 3648069 w 4456088"/>
                      <a:gd name="connsiteY125" fmla="*/ 1205609 h 4456088"/>
                      <a:gd name="connsiteX126" fmla="*/ 3480524 w 4456088"/>
                      <a:gd name="connsiteY126" fmla="*/ 1088096 h 4456088"/>
                      <a:gd name="connsiteX127" fmla="*/ 3557349 w 4456088"/>
                      <a:gd name="connsiteY127" fmla="*/ 977808 h 4456088"/>
                      <a:gd name="connsiteX128" fmla="*/ 3649161 w 4456088"/>
                      <a:gd name="connsiteY128" fmla="*/ 866035 h 4456088"/>
                      <a:gd name="connsiteX129" fmla="*/ 3807502 w 4456088"/>
                      <a:gd name="connsiteY129" fmla="*/ 1050360 h 4456088"/>
                      <a:gd name="connsiteX130" fmla="*/ 4069343 w 4456088"/>
                      <a:gd name="connsiteY130" fmla="*/ 1525996 h 4456088"/>
                      <a:gd name="connsiteX131" fmla="*/ 4110684 w 4456088"/>
                      <a:gd name="connsiteY131" fmla="*/ 1650339 h 4456088"/>
                      <a:gd name="connsiteX132" fmla="*/ 4134931 w 4456088"/>
                      <a:gd name="connsiteY132" fmla="*/ 2099054 h 4456088"/>
                      <a:gd name="connsiteX133" fmla="*/ 3175602 w 4456088"/>
                      <a:gd name="connsiteY133" fmla="*/ 2099054 h 4456088"/>
                      <a:gd name="connsiteX134" fmla="*/ 3180596 w 4456088"/>
                      <a:gd name="connsiteY134" fmla="*/ 1957037 h 4456088"/>
                      <a:gd name="connsiteX135" fmla="*/ 3317916 w 4456088"/>
                      <a:gd name="connsiteY135" fmla="*/ 1388306 h 4456088"/>
                      <a:gd name="connsiteX136" fmla="*/ 3366276 w 4456088"/>
                      <a:gd name="connsiteY136" fmla="*/ 1286524 h 4456088"/>
                      <a:gd name="connsiteX137" fmla="*/ 3400009 w 4456088"/>
                      <a:gd name="connsiteY137" fmla="*/ 1307679 h 4456088"/>
                      <a:gd name="connsiteX138" fmla="*/ 4118159 w 4456088"/>
                      <a:gd name="connsiteY138" fmla="*/ 2071140 h 4456088"/>
                      <a:gd name="connsiteX139" fmla="*/ 4134931 w 4456088"/>
                      <a:gd name="connsiteY139" fmla="*/ 2099054 h 4456088"/>
                      <a:gd name="connsiteX140" fmla="*/ 4153757 w 4456088"/>
                      <a:gd name="connsiteY140" fmla="*/ 2639384 h 4456088"/>
                      <a:gd name="connsiteX141" fmla="*/ 4122958 w 4456088"/>
                      <a:gd name="connsiteY141" fmla="*/ 2768834 h 4456088"/>
                      <a:gd name="connsiteX142" fmla="*/ 3702485 w 4456088"/>
                      <a:gd name="connsiteY142" fmla="*/ 3534668 h 4456088"/>
                      <a:gd name="connsiteX143" fmla="*/ 3689840 w 4456088"/>
                      <a:gd name="connsiteY143" fmla="*/ 3547914 h 4456088"/>
                      <a:gd name="connsiteX144" fmla="*/ 3636740 w 4456088"/>
                      <a:gd name="connsiteY144" fmla="*/ 3475642 h 4456088"/>
                      <a:gd name="connsiteX145" fmla="*/ 3496429 w 4456088"/>
                      <a:gd name="connsiteY145" fmla="*/ 3242595 h 4456088"/>
                      <a:gd name="connsiteX146" fmla="*/ 3540410 w 4456088"/>
                      <a:gd name="connsiteY146" fmla="*/ 3215326 h 4456088"/>
                      <a:gd name="connsiteX147" fmla="*/ 4115998 w 4456088"/>
                      <a:gd name="connsiteY147" fmla="*/ 2686125 h 4456088"/>
                      <a:gd name="connsiteX148" fmla="*/ 4153757 w 4456088"/>
                      <a:gd name="connsiteY148" fmla="*/ 2639384 h 4456088"/>
                      <a:gd name="connsiteX149" fmla="*/ 3676197 w 4456088"/>
                      <a:gd name="connsiteY149" fmla="*/ 3919218 h 4456088"/>
                      <a:gd name="connsiteX150" fmla="*/ 3847359 w 4456088"/>
                      <a:gd name="connsiteY150" fmla="*/ 3755262 h 4456088"/>
                      <a:gd name="connsiteX151" fmla="*/ 3947311 w 4456088"/>
                      <a:gd name="connsiteY151" fmla="*/ 3645287 h 4456088"/>
                      <a:gd name="connsiteX152" fmla="*/ 4456088 w 4456088"/>
                      <a:gd name="connsiteY152" fmla="*/ 2228044 h 4456088"/>
                      <a:gd name="connsiteX153" fmla="*/ 3947311 w 4456088"/>
                      <a:gd name="connsiteY153" fmla="*/ 810801 h 4456088"/>
                      <a:gd name="connsiteX154" fmla="*/ 3829193 w 4456088"/>
                      <a:gd name="connsiteY154" fmla="*/ 680839 h 4456088"/>
                      <a:gd name="connsiteX155" fmla="*/ 3658595 w 4456088"/>
                      <a:gd name="connsiteY155" fmla="*/ 520872 h 4456088"/>
                      <a:gd name="connsiteX156" fmla="*/ 3645287 w 4456088"/>
                      <a:gd name="connsiteY156" fmla="*/ 508777 h 4456088"/>
                      <a:gd name="connsiteX157" fmla="*/ 2228044 w 4456088"/>
                      <a:gd name="connsiteY157" fmla="*/ 0 h 4456088"/>
                      <a:gd name="connsiteX158" fmla="*/ 982324 w 4456088"/>
                      <a:gd name="connsiteY158" fmla="*/ 380515 h 4456088"/>
                      <a:gd name="connsiteX159" fmla="*/ 901091 w 4456088"/>
                      <a:gd name="connsiteY159" fmla="*/ 441259 h 4456088"/>
                      <a:gd name="connsiteX160" fmla="*/ 803254 w 4456088"/>
                      <a:gd name="connsiteY160" fmla="*/ 354096 h 4456088"/>
                      <a:gd name="connsiteX161" fmla="*/ 521314 w 4456088"/>
                      <a:gd name="connsiteY161" fmla="*/ 137023 h 4456088"/>
                      <a:gd name="connsiteX162" fmla="*/ 199834 w 4456088"/>
                      <a:gd name="connsiteY162" fmla="*/ 238623 h 4456088"/>
                      <a:gd name="connsiteX163" fmla="*/ 715048 w 4456088"/>
                      <a:gd name="connsiteY163" fmla="*/ 591462 h 4456088"/>
                      <a:gd name="connsiteX164" fmla="*/ 717444 w 4456088"/>
                      <a:gd name="connsiteY164" fmla="*/ 593626 h 4456088"/>
                      <a:gd name="connsiteX165" fmla="*/ 652579 w 4456088"/>
                      <a:gd name="connsiteY165" fmla="*/ 652579 h 4456088"/>
                      <a:gd name="connsiteX166" fmla="*/ 0 w 4456088"/>
                      <a:gd name="connsiteY166" fmla="*/ 2228044 h 4456088"/>
                      <a:gd name="connsiteX167" fmla="*/ 652579 w 4456088"/>
                      <a:gd name="connsiteY167" fmla="*/ 3803509 h 4456088"/>
                      <a:gd name="connsiteX168" fmla="*/ 708729 w 4456088"/>
                      <a:gd name="connsiteY168" fmla="*/ 3854541 h 4456088"/>
                      <a:gd name="connsiteX169" fmla="*/ 187134 w 4456088"/>
                      <a:gd name="connsiteY169" fmla="*/ 4336367 h 4456088"/>
                      <a:gd name="connsiteX170" fmla="*/ 534014 w 4456088"/>
                      <a:gd name="connsiteY170" fmla="*/ 4361767 h 4456088"/>
                      <a:gd name="connsiteX171" fmla="*/ 812413 w 4456088"/>
                      <a:gd name="connsiteY171" fmla="*/ 4091116 h 4456088"/>
                      <a:gd name="connsiteX172" fmla="*/ 889850 w 4456088"/>
                      <a:gd name="connsiteY172" fmla="*/ 4006423 h 4456088"/>
                      <a:gd name="connsiteX173" fmla="*/ 982324 w 4456088"/>
                      <a:gd name="connsiteY173" fmla="*/ 4075573 h 4456088"/>
                      <a:gd name="connsiteX174" fmla="*/ 2228044 w 4456088"/>
                      <a:gd name="connsiteY174" fmla="*/ 4456088 h 4456088"/>
                      <a:gd name="connsiteX175" fmla="*/ 3645287 w 4456088"/>
                      <a:gd name="connsiteY175" fmla="*/ 3947311 h 4456088"/>
                      <a:gd name="connsiteX176" fmla="*/ 3676197 w 4456088"/>
                      <a:gd name="connsiteY176" fmla="*/ 3919218 h 4456088"/>
                      <a:gd name="connsiteX0" fmla="*/ 1134639 w 4456088"/>
                      <a:gd name="connsiteY0" fmla="*/ 3264219 h 4456088"/>
                      <a:gd name="connsiteX1" fmla="*/ 1006483 w 4456088"/>
                      <a:gd name="connsiteY1" fmla="*/ 3475642 h 4456088"/>
                      <a:gd name="connsiteX2" fmla="*/ 873743 w 4456088"/>
                      <a:gd name="connsiteY2" fmla="*/ 3656305 h 4456088"/>
                      <a:gd name="connsiteX3" fmla="*/ 834998 w 4456088"/>
                      <a:gd name="connsiteY3" fmla="*/ 3621090 h 4456088"/>
                      <a:gd name="connsiteX4" fmla="*/ 332715 w 4456088"/>
                      <a:gd name="connsiteY4" fmla="*/ 2767374 h 4456088"/>
                      <a:gd name="connsiteX5" fmla="*/ 296152 w 4456088"/>
                      <a:gd name="connsiteY5" fmla="*/ 2613297 h 4456088"/>
                      <a:gd name="connsiteX6" fmla="*/ 378978 w 4456088"/>
                      <a:gd name="connsiteY6" fmla="*/ 2695284 h 4456088"/>
                      <a:gd name="connsiteX7" fmla="*/ 1072778 w 4456088"/>
                      <a:gd name="connsiteY7" fmla="*/ 3229435 h 4456088"/>
                      <a:gd name="connsiteX8" fmla="*/ 1134639 w 4456088"/>
                      <a:gd name="connsiteY8" fmla="*/ 3264219 h 4456088"/>
                      <a:gd name="connsiteX9" fmla="*/ 1149949 w 4456088"/>
                      <a:gd name="connsiteY9" fmla="*/ 1069601 h 4456088"/>
                      <a:gd name="connsiteX10" fmla="*/ 1072778 w 4456088"/>
                      <a:gd name="connsiteY10" fmla="*/ 1112993 h 4456088"/>
                      <a:gd name="connsiteX11" fmla="*/ 378978 w 4456088"/>
                      <a:gd name="connsiteY11" fmla="*/ 1647145 h 4456088"/>
                      <a:gd name="connsiteX12" fmla="*/ 331405 w 4456088"/>
                      <a:gd name="connsiteY12" fmla="*/ 1694236 h 4456088"/>
                      <a:gd name="connsiteX13" fmla="*/ 332715 w 4456088"/>
                      <a:gd name="connsiteY13" fmla="*/ 1688715 h 4456088"/>
                      <a:gd name="connsiteX14" fmla="*/ 834998 w 4456088"/>
                      <a:gd name="connsiteY14" fmla="*/ 834998 h 4456088"/>
                      <a:gd name="connsiteX15" fmla="*/ 905615 w 4456088"/>
                      <a:gd name="connsiteY15" fmla="*/ 770816 h 4456088"/>
                      <a:gd name="connsiteX16" fmla="*/ 977506 w 4456088"/>
                      <a:gd name="connsiteY16" fmla="*/ 845880 h 4456088"/>
                      <a:gd name="connsiteX17" fmla="*/ 1084293 w 4456088"/>
                      <a:gd name="connsiteY17" fmla="*/ 975725 h 4456088"/>
                      <a:gd name="connsiteX18" fmla="*/ 1149949 w 4456088"/>
                      <a:gd name="connsiteY18" fmla="*/ 1069601 h 4456088"/>
                      <a:gd name="connsiteX19" fmla="*/ 1448356 w 4456088"/>
                      <a:gd name="connsiteY19" fmla="*/ 2357034 h 4456088"/>
                      <a:gd name="connsiteX20" fmla="*/ 1434341 w 4456088"/>
                      <a:gd name="connsiteY20" fmla="*/ 2458822 h 4456088"/>
                      <a:gd name="connsiteX21" fmla="*/ 1274831 w 4456088"/>
                      <a:gd name="connsiteY21" fmla="*/ 2983080 h 4456088"/>
                      <a:gd name="connsiteX22" fmla="*/ 1246605 w 4456088"/>
                      <a:gd name="connsiteY22" fmla="*/ 3041167 h 4456088"/>
                      <a:gd name="connsiteX23" fmla="*/ 994452 w 4456088"/>
                      <a:gd name="connsiteY23" fmla="*/ 2889353 h 4456088"/>
                      <a:gd name="connsiteX24" fmla="*/ 524576 w 4456088"/>
                      <a:gd name="connsiteY24" fmla="*/ 2511752 h 4456088"/>
                      <a:gd name="connsiteX25" fmla="*/ 375687 w 4456088"/>
                      <a:gd name="connsiteY25" fmla="*/ 2357034 h 4456088"/>
                      <a:gd name="connsiteX26" fmla="*/ 1448356 w 4456088"/>
                      <a:gd name="connsiteY26" fmla="*/ 2357034 h 4456088"/>
                      <a:gd name="connsiteX27" fmla="*/ 1467612 w 4456088"/>
                      <a:gd name="connsiteY27" fmla="*/ 2099054 h 4456088"/>
                      <a:gd name="connsiteX28" fmla="*/ 274399 w 4456088"/>
                      <a:gd name="connsiteY28" fmla="*/ 2099054 h 4456088"/>
                      <a:gd name="connsiteX29" fmla="*/ 317887 w 4456088"/>
                      <a:gd name="connsiteY29" fmla="*/ 2045457 h 4456088"/>
                      <a:gd name="connsiteX30" fmla="*/ 1252096 w 4456088"/>
                      <a:gd name="connsiteY30" fmla="*/ 1297956 h 4456088"/>
                      <a:gd name="connsiteX31" fmla="*/ 1276417 w 4456088"/>
                      <a:gd name="connsiteY31" fmla="*/ 1285647 h 4456088"/>
                      <a:gd name="connsiteX32" fmla="*/ 1321571 w 4456088"/>
                      <a:gd name="connsiteY32" fmla="*/ 1379570 h 4456088"/>
                      <a:gd name="connsiteX33" fmla="*/ 1461215 w 4456088"/>
                      <a:gd name="connsiteY33" fmla="*/ 1939086 h 4456088"/>
                      <a:gd name="connsiteX34" fmla="*/ 1467612 w 4456088"/>
                      <a:gd name="connsiteY34" fmla="*/ 2099054 h 4456088"/>
                      <a:gd name="connsiteX35" fmla="*/ 2099054 w 4456088"/>
                      <a:gd name="connsiteY35" fmla="*/ 750786 h 4456088"/>
                      <a:gd name="connsiteX36" fmla="*/ 2057056 w 4456088"/>
                      <a:gd name="connsiteY36" fmla="*/ 754976 h 4456088"/>
                      <a:gd name="connsiteX37" fmla="*/ 1495067 w 4456088"/>
                      <a:gd name="connsiteY37" fmla="*/ 903761 h 4456088"/>
                      <a:gd name="connsiteX38" fmla="*/ 1354459 w 4456088"/>
                      <a:gd name="connsiteY38" fmla="*/ 964080 h 4456088"/>
                      <a:gd name="connsiteX39" fmla="*/ 1272815 w 4456088"/>
                      <a:gd name="connsiteY39" fmla="*/ 846862 h 4456088"/>
                      <a:gd name="connsiteX40" fmla="*/ 1155405 w 4456088"/>
                      <a:gd name="connsiteY40" fmla="*/ 701180 h 4456088"/>
                      <a:gd name="connsiteX41" fmla="*/ 1085828 w 4456088"/>
                      <a:gd name="connsiteY41" fmla="*/ 624896 h 4456088"/>
                      <a:gd name="connsiteX42" fmla="*/ 1126562 w 4456088"/>
                      <a:gd name="connsiteY42" fmla="*/ 594435 h 4456088"/>
                      <a:gd name="connsiteX43" fmla="*/ 2076466 w 4456088"/>
                      <a:gd name="connsiteY43" fmla="*/ 263724 h 4456088"/>
                      <a:gd name="connsiteX44" fmla="*/ 2099054 w 4456088"/>
                      <a:gd name="connsiteY44" fmla="*/ 262868 h 4456088"/>
                      <a:gd name="connsiteX45" fmla="*/ 2099054 w 4456088"/>
                      <a:gd name="connsiteY45" fmla="*/ 750786 h 4456088"/>
                      <a:gd name="connsiteX46" fmla="*/ 2099054 w 4456088"/>
                      <a:gd name="connsiteY46" fmla="*/ 2099054 h 4456088"/>
                      <a:gd name="connsiteX47" fmla="*/ 1721342 w 4456088"/>
                      <a:gd name="connsiteY47" fmla="*/ 2099054 h 4456088"/>
                      <a:gd name="connsiteX48" fmla="*/ 1714084 w 4456088"/>
                      <a:gd name="connsiteY48" fmla="*/ 1946011 h 4456088"/>
                      <a:gd name="connsiteX49" fmla="*/ 1543390 w 4456088"/>
                      <a:gd name="connsiteY49" fmla="*/ 1302925 h 4456088"/>
                      <a:gd name="connsiteX50" fmla="*/ 1485658 w 4456088"/>
                      <a:gd name="connsiteY50" fmla="*/ 1186140 h 4456088"/>
                      <a:gd name="connsiteX51" fmla="*/ 1521181 w 4456088"/>
                      <a:gd name="connsiteY51" fmla="*/ 1170425 h 4456088"/>
                      <a:gd name="connsiteX52" fmla="*/ 2082587 w 4456088"/>
                      <a:gd name="connsiteY52" fmla="*/ 1013536 h 4456088"/>
                      <a:gd name="connsiteX53" fmla="*/ 2099054 w 4456088"/>
                      <a:gd name="connsiteY53" fmla="*/ 1011700 h 4456088"/>
                      <a:gd name="connsiteX54" fmla="*/ 2099054 w 4456088"/>
                      <a:gd name="connsiteY54" fmla="*/ 2099054 h 4456088"/>
                      <a:gd name="connsiteX55" fmla="*/ 2099054 w 4456088"/>
                      <a:gd name="connsiteY55" fmla="*/ 3330729 h 4456088"/>
                      <a:gd name="connsiteX56" fmla="*/ 2082587 w 4456088"/>
                      <a:gd name="connsiteY56" fmla="*/ 3328893 h 4456088"/>
                      <a:gd name="connsiteX57" fmla="*/ 1521181 w 4456088"/>
                      <a:gd name="connsiteY57" fmla="*/ 3172003 h 4456088"/>
                      <a:gd name="connsiteX58" fmla="*/ 1476996 w 4456088"/>
                      <a:gd name="connsiteY58" fmla="*/ 3152456 h 4456088"/>
                      <a:gd name="connsiteX59" fmla="*/ 1503406 w 4456088"/>
                      <a:gd name="connsiteY59" fmla="*/ 3098342 h 4456088"/>
                      <a:gd name="connsiteX60" fmla="*/ 1688036 w 4456088"/>
                      <a:gd name="connsiteY60" fmla="*/ 2517953 h 4456088"/>
                      <a:gd name="connsiteX61" fmla="*/ 1710091 w 4456088"/>
                      <a:gd name="connsiteY61" fmla="*/ 2357034 h 4456088"/>
                      <a:gd name="connsiteX62" fmla="*/ 2099054 w 4456088"/>
                      <a:gd name="connsiteY62" fmla="*/ 2357034 h 4456088"/>
                      <a:gd name="connsiteX63" fmla="*/ 2099054 w 4456088"/>
                      <a:gd name="connsiteY63" fmla="*/ 3330729 h 4456088"/>
                      <a:gd name="connsiteX64" fmla="*/ 2099054 w 4456088"/>
                      <a:gd name="connsiteY64" fmla="*/ 4193221 h 4456088"/>
                      <a:gd name="connsiteX65" fmla="*/ 2076466 w 4456088"/>
                      <a:gd name="connsiteY65" fmla="*/ 4192365 h 4456088"/>
                      <a:gd name="connsiteX66" fmla="*/ 1126562 w 4456088"/>
                      <a:gd name="connsiteY66" fmla="*/ 3861653 h 4456088"/>
                      <a:gd name="connsiteX67" fmla="*/ 1058088 w 4456088"/>
                      <a:gd name="connsiteY67" fmla="*/ 3810449 h 4456088"/>
                      <a:gd name="connsiteX68" fmla="*/ 1160683 w 4456088"/>
                      <a:gd name="connsiteY68" fmla="*/ 3677059 h 4456088"/>
                      <a:gd name="connsiteX69" fmla="*/ 1351776 w 4456088"/>
                      <a:gd name="connsiteY69" fmla="*/ 3388542 h 4456088"/>
                      <a:gd name="connsiteX70" fmla="*/ 1356876 w 4456088"/>
                      <a:gd name="connsiteY70" fmla="*/ 3379385 h 4456088"/>
                      <a:gd name="connsiteX71" fmla="*/ 1495067 w 4456088"/>
                      <a:gd name="connsiteY71" fmla="*/ 3438668 h 4456088"/>
                      <a:gd name="connsiteX72" fmla="*/ 2057056 w 4456088"/>
                      <a:gd name="connsiteY72" fmla="*/ 3587452 h 4456088"/>
                      <a:gd name="connsiteX73" fmla="*/ 2099054 w 4456088"/>
                      <a:gd name="connsiteY73" fmla="*/ 3591642 h 4456088"/>
                      <a:gd name="connsiteX74" fmla="*/ 2099054 w 4456088"/>
                      <a:gd name="connsiteY74" fmla="*/ 4193221 h 4456088"/>
                      <a:gd name="connsiteX75" fmla="*/ 3164299 w 4456088"/>
                      <a:gd name="connsiteY75" fmla="*/ 1172214 h 4456088"/>
                      <a:gd name="connsiteX76" fmla="*/ 3150069 w 4456088"/>
                      <a:gd name="connsiteY76" fmla="*/ 1197991 h 4456088"/>
                      <a:gd name="connsiteX77" fmla="*/ 2924940 w 4456088"/>
                      <a:gd name="connsiteY77" fmla="*/ 1997391 h 4456088"/>
                      <a:gd name="connsiteX78" fmla="*/ 2921419 w 4456088"/>
                      <a:gd name="connsiteY78" fmla="*/ 2099054 h 4456088"/>
                      <a:gd name="connsiteX79" fmla="*/ 2357034 w 4456088"/>
                      <a:gd name="connsiteY79" fmla="*/ 2099054 h 4456088"/>
                      <a:gd name="connsiteX80" fmla="*/ 2357034 w 4456088"/>
                      <a:gd name="connsiteY80" fmla="*/ 992367 h 4456088"/>
                      <a:gd name="connsiteX81" fmla="*/ 2369363 w 4456088"/>
                      <a:gd name="connsiteY81" fmla="*/ 991878 h 4456088"/>
                      <a:gd name="connsiteX82" fmla="*/ 3064298 w 4456088"/>
                      <a:gd name="connsiteY82" fmla="*/ 1126934 h 4456088"/>
                      <a:gd name="connsiteX83" fmla="*/ 3164299 w 4456088"/>
                      <a:gd name="connsiteY83" fmla="*/ 1172214 h 4456088"/>
                      <a:gd name="connsiteX84" fmla="*/ 3172515 w 4456088"/>
                      <a:gd name="connsiteY84" fmla="*/ 3165687 h 4456088"/>
                      <a:gd name="connsiteX85" fmla="*/ 3116691 w 4456088"/>
                      <a:gd name="connsiteY85" fmla="*/ 3192926 h 4456088"/>
                      <a:gd name="connsiteX86" fmla="*/ 2369364 w 4456088"/>
                      <a:gd name="connsiteY86" fmla="*/ 3350550 h 4456088"/>
                      <a:gd name="connsiteX87" fmla="*/ 2357034 w 4456088"/>
                      <a:gd name="connsiteY87" fmla="*/ 3350061 h 4456088"/>
                      <a:gd name="connsiteX88" fmla="*/ 2357034 w 4456088"/>
                      <a:gd name="connsiteY88" fmla="*/ 2357034 h 4456088"/>
                      <a:gd name="connsiteX89" fmla="*/ 2933054 w 4456088"/>
                      <a:gd name="connsiteY89" fmla="*/ 2357034 h 4456088"/>
                      <a:gd name="connsiteX90" fmla="*/ 2938641 w 4456088"/>
                      <a:gd name="connsiteY90" fmla="*/ 2413039 h 4456088"/>
                      <a:gd name="connsiteX91" fmla="*/ 3147882 w 4456088"/>
                      <a:gd name="connsiteY91" fmla="*/ 3115954 h 4456088"/>
                      <a:gd name="connsiteX92" fmla="*/ 3172515 w 4456088"/>
                      <a:gd name="connsiteY92" fmla="*/ 3165687 h 4456088"/>
                      <a:gd name="connsiteX93" fmla="*/ 3479727 w 4456088"/>
                      <a:gd name="connsiteY93" fmla="*/ 711101 h 4456088"/>
                      <a:gd name="connsiteX94" fmla="*/ 3389274 w 4456088"/>
                      <a:gd name="connsiteY94" fmla="*/ 822025 h 4456088"/>
                      <a:gd name="connsiteX95" fmla="*/ 3300139 w 4456088"/>
                      <a:gd name="connsiteY95" fmla="*/ 945205 h 4456088"/>
                      <a:gd name="connsiteX96" fmla="*/ 3282771 w 4456088"/>
                      <a:gd name="connsiteY96" fmla="*/ 972514 h 4456088"/>
                      <a:gd name="connsiteX97" fmla="*/ 3272103 w 4456088"/>
                      <a:gd name="connsiteY97" fmla="*/ 966404 h 4456088"/>
                      <a:gd name="connsiteX98" fmla="*/ 2472703 w 4456088"/>
                      <a:gd name="connsiteY98" fmla="*/ 741276 h 4456088"/>
                      <a:gd name="connsiteX99" fmla="*/ 2357034 w 4456088"/>
                      <a:gd name="connsiteY99" fmla="*/ 737269 h 4456088"/>
                      <a:gd name="connsiteX100" fmla="*/ 2357034 w 4456088"/>
                      <a:gd name="connsiteY100" fmla="*/ 264087 h 4456088"/>
                      <a:gd name="connsiteX101" fmla="*/ 2417043 w 4456088"/>
                      <a:gd name="connsiteY101" fmla="*/ 266928 h 4456088"/>
                      <a:gd name="connsiteX102" fmla="*/ 3429452 w 4456088"/>
                      <a:gd name="connsiteY102" fmla="*/ 666584 h 4456088"/>
                      <a:gd name="connsiteX103" fmla="*/ 3479727 w 4456088"/>
                      <a:gd name="connsiteY103" fmla="*/ 711101 h 4456088"/>
                      <a:gd name="connsiteX104" fmla="*/ 3514700 w 4456088"/>
                      <a:gd name="connsiteY104" fmla="*/ 3718873 h 4456088"/>
                      <a:gd name="connsiteX105" fmla="*/ 3494253 w 4456088"/>
                      <a:gd name="connsiteY105" fmla="*/ 3737365 h 4456088"/>
                      <a:gd name="connsiteX106" fmla="*/ 2417043 w 4456088"/>
                      <a:gd name="connsiteY106" fmla="*/ 4189160 h 4456088"/>
                      <a:gd name="connsiteX107" fmla="*/ 2357034 w 4456088"/>
                      <a:gd name="connsiteY107" fmla="*/ 4192002 h 4456088"/>
                      <a:gd name="connsiteX108" fmla="*/ 2357034 w 4456088"/>
                      <a:gd name="connsiteY108" fmla="*/ 3605159 h 4456088"/>
                      <a:gd name="connsiteX109" fmla="*/ 2472703 w 4456088"/>
                      <a:gd name="connsiteY109" fmla="*/ 3601153 h 4456088"/>
                      <a:gd name="connsiteX110" fmla="*/ 3126493 w 4456088"/>
                      <a:gd name="connsiteY110" fmla="*/ 3443934 h 4456088"/>
                      <a:gd name="connsiteX111" fmla="*/ 3280706 w 4456088"/>
                      <a:gd name="connsiteY111" fmla="*/ 3368945 h 4456088"/>
                      <a:gd name="connsiteX112" fmla="*/ 3296658 w 4456088"/>
                      <a:gd name="connsiteY112" fmla="*/ 3397316 h 4456088"/>
                      <a:gd name="connsiteX113" fmla="*/ 3482539 w 4456088"/>
                      <a:gd name="connsiteY113" fmla="*/ 3677059 h 4456088"/>
                      <a:gd name="connsiteX114" fmla="*/ 3514700 w 4456088"/>
                      <a:gd name="connsiteY114" fmla="*/ 3718873 h 4456088"/>
                      <a:gd name="connsiteX115" fmla="*/ 4059324 w 4456088"/>
                      <a:gd name="connsiteY115" fmla="*/ 2357034 h 4456088"/>
                      <a:gd name="connsiteX116" fmla="*/ 4000430 w 4456088"/>
                      <a:gd name="connsiteY116" fmla="*/ 2442866 h 4456088"/>
                      <a:gd name="connsiteX117" fmla="*/ 3425295 w 4456088"/>
                      <a:gd name="connsiteY117" fmla="*/ 3017423 h 4456088"/>
                      <a:gd name="connsiteX118" fmla="*/ 3393557 w 4456088"/>
                      <a:gd name="connsiteY118" fmla="*/ 3038126 h 4456088"/>
                      <a:gd name="connsiteX119" fmla="*/ 3354090 w 4456088"/>
                      <a:gd name="connsiteY119" fmla="*/ 2948913 h 4456088"/>
                      <a:gd name="connsiteX120" fmla="*/ 3197201 w 4456088"/>
                      <a:gd name="connsiteY120" fmla="*/ 2387508 h 4456088"/>
                      <a:gd name="connsiteX121" fmla="*/ 3193803 w 4456088"/>
                      <a:gd name="connsiteY121" fmla="*/ 2357034 h 4456088"/>
                      <a:gd name="connsiteX122" fmla="*/ 4059324 w 4456088"/>
                      <a:gd name="connsiteY122" fmla="*/ 2357034 h 4456088"/>
                      <a:gd name="connsiteX123" fmla="*/ 4110684 w 4456088"/>
                      <a:gd name="connsiteY123" fmla="*/ 1650339 h 4456088"/>
                      <a:gd name="connsiteX124" fmla="*/ 4003023 w 4456088"/>
                      <a:gd name="connsiteY124" fmla="*/ 1529493 h 4456088"/>
                      <a:gd name="connsiteX125" fmla="*/ 3648069 w 4456088"/>
                      <a:gd name="connsiteY125" fmla="*/ 1205609 h 4456088"/>
                      <a:gd name="connsiteX126" fmla="*/ 3480524 w 4456088"/>
                      <a:gd name="connsiteY126" fmla="*/ 1088096 h 4456088"/>
                      <a:gd name="connsiteX127" fmla="*/ 3557349 w 4456088"/>
                      <a:gd name="connsiteY127" fmla="*/ 977808 h 4456088"/>
                      <a:gd name="connsiteX128" fmla="*/ 3649161 w 4456088"/>
                      <a:gd name="connsiteY128" fmla="*/ 866035 h 4456088"/>
                      <a:gd name="connsiteX129" fmla="*/ 3807502 w 4456088"/>
                      <a:gd name="connsiteY129" fmla="*/ 1050360 h 4456088"/>
                      <a:gd name="connsiteX130" fmla="*/ 4069343 w 4456088"/>
                      <a:gd name="connsiteY130" fmla="*/ 1525996 h 4456088"/>
                      <a:gd name="connsiteX131" fmla="*/ 4110684 w 4456088"/>
                      <a:gd name="connsiteY131" fmla="*/ 1650339 h 4456088"/>
                      <a:gd name="connsiteX132" fmla="*/ 4134931 w 4456088"/>
                      <a:gd name="connsiteY132" fmla="*/ 2099054 h 4456088"/>
                      <a:gd name="connsiteX133" fmla="*/ 3175602 w 4456088"/>
                      <a:gd name="connsiteY133" fmla="*/ 2099054 h 4456088"/>
                      <a:gd name="connsiteX134" fmla="*/ 3180596 w 4456088"/>
                      <a:gd name="connsiteY134" fmla="*/ 1957037 h 4456088"/>
                      <a:gd name="connsiteX135" fmla="*/ 3317916 w 4456088"/>
                      <a:gd name="connsiteY135" fmla="*/ 1388306 h 4456088"/>
                      <a:gd name="connsiteX136" fmla="*/ 3366276 w 4456088"/>
                      <a:gd name="connsiteY136" fmla="*/ 1286524 h 4456088"/>
                      <a:gd name="connsiteX137" fmla="*/ 3400009 w 4456088"/>
                      <a:gd name="connsiteY137" fmla="*/ 1307679 h 4456088"/>
                      <a:gd name="connsiteX138" fmla="*/ 4118159 w 4456088"/>
                      <a:gd name="connsiteY138" fmla="*/ 2071140 h 4456088"/>
                      <a:gd name="connsiteX139" fmla="*/ 4134931 w 4456088"/>
                      <a:gd name="connsiteY139" fmla="*/ 2099054 h 4456088"/>
                      <a:gd name="connsiteX140" fmla="*/ 4153757 w 4456088"/>
                      <a:gd name="connsiteY140" fmla="*/ 2639384 h 4456088"/>
                      <a:gd name="connsiteX141" fmla="*/ 4122958 w 4456088"/>
                      <a:gd name="connsiteY141" fmla="*/ 2768834 h 4456088"/>
                      <a:gd name="connsiteX142" fmla="*/ 3702485 w 4456088"/>
                      <a:gd name="connsiteY142" fmla="*/ 3534668 h 4456088"/>
                      <a:gd name="connsiteX143" fmla="*/ 3689840 w 4456088"/>
                      <a:gd name="connsiteY143" fmla="*/ 3547914 h 4456088"/>
                      <a:gd name="connsiteX144" fmla="*/ 3636740 w 4456088"/>
                      <a:gd name="connsiteY144" fmla="*/ 3475642 h 4456088"/>
                      <a:gd name="connsiteX145" fmla="*/ 3496429 w 4456088"/>
                      <a:gd name="connsiteY145" fmla="*/ 3242595 h 4456088"/>
                      <a:gd name="connsiteX146" fmla="*/ 3540410 w 4456088"/>
                      <a:gd name="connsiteY146" fmla="*/ 3215326 h 4456088"/>
                      <a:gd name="connsiteX147" fmla="*/ 4115998 w 4456088"/>
                      <a:gd name="connsiteY147" fmla="*/ 2686125 h 4456088"/>
                      <a:gd name="connsiteX148" fmla="*/ 4153757 w 4456088"/>
                      <a:gd name="connsiteY148" fmla="*/ 2639384 h 4456088"/>
                      <a:gd name="connsiteX149" fmla="*/ 3676197 w 4456088"/>
                      <a:gd name="connsiteY149" fmla="*/ 3919218 h 4456088"/>
                      <a:gd name="connsiteX150" fmla="*/ 3847359 w 4456088"/>
                      <a:gd name="connsiteY150" fmla="*/ 3755262 h 4456088"/>
                      <a:gd name="connsiteX151" fmla="*/ 3947311 w 4456088"/>
                      <a:gd name="connsiteY151" fmla="*/ 3645287 h 4456088"/>
                      <a:gd name="connsiteX152" fmla="*/ 4456088 w 4456088"/>
                      <a:gd name="connsiteY152" fmla="*/ 2228044 h 4456088"/>
                      <a:gd name="connsiteX153" fmla="*/ 3947311 w 4456088"/>
                      <a:gd name="connsiteY153" fmla="*/ 810801 h 4456088"/>
                      <a:gd name="connsiteX154" fmla="*/ 3829193 w 4456088"/>
                      <a:gd name="connsiteY154" fmla="*/ 680839 h 4456088"/>
                      <a:gd name="connsiteX155" fmla="*/ 3658595 w 4456088"/>
                      <a:gd name="connsiteY155" fmla="*/ 520872 h 4456088"/>
                      <a:gd name="connsiteX156" fmla="*/ 3645287 w 4456088"/>
                      <a:gd name="connsiteY156" fmla="*/ 508777 h 4456088"/>
                      <a:gd name="connsiteX157" fmla="*/ 2228044 w 4456088"/>
                      <a:gd name="connsiteY157" fmla="*/ 0 h 4456088"/>
                      <a:gd name="connsiteX158" fmla="*/ 982324 w 4456088"/>
                      <a:gd name="connsiteY158" fmla="*/ 380515 h 4456088"/>
                      <a:gd name="connsiteX159" fmla="*/ 901091 w 4456088"/>
                      <a:gd name="connsiteY159" fmla="*/ 441259 h 4456088"/>
                      <a:gd name="connsiteX160" fmla="*/ 803254 w 4456088"/>
                      <a:gd name="connsiteY160" fmla="*/ 354096 h 4456088"/>
                      <a:gd name="connsiteX161" fmla="*/ 521314 w 4456088"/>
                      <a:gd name="connsiteY161" fmla="*/ 137023 h 4456088"/>
                      <a:gd name="connsiteX162" fmla="*/ 199834 w 4456088"/>
                      <a:gd name="connsiteY162" fmla="*/ 238623 h 4456088"/>
                      <a:gd name="connsiteX163" fmla="*/ 715048 w 4456088"/>
                      <a:gd name="connsiteY163" fmla="*/ 591462 h 4456088"/>
                      <a:gd name="connsiteX164" fmla="*/ 717444 w 4456088"/>
                      <a:gd name="connsiteY164" fmla="*/ 593626 h 4456088"/>
                      <a:gd name="connsiteX165" fmla="*/ 652579 w 4456088"/>
                      <a:gd name="connsiteY165" fmla="*/ 652579 h 4456088"/>
                      <a:gd name="connsiteX166" fmla="*/ 0 w 4456088"/>
                      <a:gd name="connsiteY166" fmla="*/ 2228044 h 4456088"/>
                      <a:gd name="connsiteX167" fmla="*/ 652579 w 4456088"/>
                      <a:gd name="connsiteY167" fmla="*/ 3803509 h 4456088"/>
                      <a:gd name="connsiteX168" fmla="*/ 708729 w 4456088"/>
                      <a:gd name="connsiteY168" fmla="*/ 3854541 h 4456088"/>
                      <a:gd name="connsiteX169" fmla="*/ 187134 w 4456088"/>
                      <a:gd name="connsiteY169" fmla="*/ 4336367 h 4456088"/>
                      <a:gd name="connsiteX170" fmla="*/ 534014 w 4456088"/>
                      <a:gd name="connsiteY170" fmla="*/ 4361767 h 4456088"/>
                      <a:gd name="connsiteX171" fmla="*/ 889850 w 4456088"/>
                      <a:gd name="connsiteY171" fmla="*/ 4006423 h 4456088"/>
                      <a:gd name="connsiteX172" fmla="*/ 982324 w 4456088"/>
                      <a:gd name="connsiteY172" fmla="*/ 4075573 h 4456088"/>
                      <a:gd name="connsiteX173" fmla="*/ 2228044 w 4456088"/>
                      <a:gd name="connsiteY173" fmla="*/ 4456088 h 4456088"/>
                      <a:gd name="connsiteX174" fmla="*/ 3645287 w 4456088"/>
                      <a:gd name="connsiteY174" fmla="*/ 3947311 h 4456088"/>
                      <a:gd name="connsiteX175" fmla="*/ 3676197 w 4456088"/>
                      <a:gd name="connsiteY175" fmla="*/ 3919218 h 4456088"/>
                      <a:gd name="connsiteX0" fmla="*/ 1134639 w 4456088"/>
                      <a:gd name="connsiteY0" fmla="*/ 3264219 h 4456088"/>
                      <a:gd name="connsiteX1" fmla="*/ 1006483 w 4456088"/>
                      <a:gd name="connsiteY1" fmla="*/ 3475642 h 4456088"/>
                      <a:gd name="connsiteX2" fmla="*/ 873743 w 4456088"/>
                      <a:gd name="connsiteY2" fmla="*/ 3656305 h 4456088"/>
                      <a:gd name="connsiteX3" fmla="*/ 834998 w 4456088"/>
                      <a:gd name="connsiteY3" fmla="*/ 3621090 h 4456088"/>
                      <a:gd name="connsiteX4" fmla="*/ 332715 w 4456088"/>
                      <a:gd name="connsiteY4" fmla="*/ 2767374 h 4456088"/>
                      <a:gd name="connsiteX5" fmla="*/ 296152 w 4456088"/>
                      <a:gd name="connsiteY5" fmla="*/ 2613297 h 4456088"/>
                      <a:gd name="connsiteX6" fmla="*/ 378978 w 4456088"/>
                      <a:gd name="connsiteY6" fmla="*/ 2695284 h 4456088"/>
                      <a:gd name="connsiteX7" fmla="*/ 1072778 w 4456088"/>
                      <a:gd name="connsiteY7" fmla="*/ 3229435 h 4456088"/>
                      <a:gd name="connsiteX8" fmla="*/ 1134639 w 4456088"/>
                      <a:gd name="connsiteY8" fmla="*/ 3264219 h 4456088"/>
                      <a:gd name="connsiteX9" fmla="*/ 1149949 w 4456088"/>
                      <a:gd name="connsiteY9" fmla="*/ 1069601 h 4456088"/>
                      <a:gd name="connsiteX10" fmla="*/ 1072778 w 4456088"/>
                      <a:gd name="connsiteY10" fmla="*/ 1112993 h 4456088"/>
                      <a:gd name="connsiteX11" fmla="*/ 378978 w 4456088"/>
                      <a:gd name="connsiteY11" fmla="*/ 1647145 h 4456088"/>
                      <a:gd name="connsiteX12" fmla="*/ 331405 w 4456088"/>
                      <a:gd name="connsiteY12" fmla="*/ 1694236 h 4456088"/>
                      <a:gd name="connsiteX13" fmla="*/ 332715 w 4456088"/>
                      <a:gd name="connsiteY13" fmla="*/ 1688715 h 4456088"/>
                      <a:gd name="connsiteX14" fmla="*/ 834998 w 4456088"/>
                      <a:gd name="connsiteY14" fmla="*/ 834998 h 4456088"/>
                      <a:gd name="connsiteX15" fmla="*/ 905615 w 4456088"/>
                      <a:gd name="connsiteY15" fmla="*/ 770816 h 4456088"/>
                      <a:gd name="connsiteX16" fmla="*/ 977506 w 4456088"/>
                      <a:gd name="connsiteY16" fmla="*/ 845880 h 4456088"/>
                      <a:gd name="connsiteX17" fmla="*/ 1084293 w 4456088"/>
                      <a:gd name="connsiteY17" fmla="*/ 975725 h 4456088"/>
                      <a:gd name="connsiteX18" fmla="*/ 1149949 w 4456088"/>
                      <a:gd name="connsiteY18" fmla="*/ 1069601 h 4456088"/>
                      <a:gd name="connsiteX19" fmla="*/ 1448356 w 4456088"/>
                      <a:gd name="connsiteY19" fmla="*/ 2357034 h 4456088"/>
                      <a:gd name="connsiteX20" fmla="*/ 1434341 w 4456088"/>
                      <a:gd name="connsiteY20" fmla="*/ 2458822 h 4456088"/>
                      <a:gd name="connsiteX21" fmla="*/ 1274831 w 4456088"/>
                      <a:gd name="connsiteY21" fmla="*/ 2983080 h 4456088"/>
                      <a:gd name="connsiteX22" fmla="*/ 1246605 w 4456088"/>
                      <a:gd name="connsiteY22" fmla="*/ 3041167 h 4456088"/>
                      <a:gd name="connsiteX23" fmla="*/ 994452 w 4456088"/>
                      <a:gd name="connsiteY23" fmla="*/ 2889353 h 4456088"/>
                      <a:gd name="connsiteX24" fmla="*/ 524576 w 4456088"/>
                      <a:gd name="connsiteY24" fmla="*/ 2511752 h 4456088"/>
                      <a:gd name="connsiteX25" fmla="*/ 375687 w 4456088"/>
                      <a:gd name="connsiteY25" fmla="*/ 2357034 h 4456088"/>
                      <a:gd name="connsiteX26" fmla="*/ 1448356 w 4456088"/>
                      <a:gd name="connsiteY26" fmla="*/ 2357034 h 4456088"/>
                      <a:gd name="connsiteX27" fmla="*/ 1467612 w 4456088"/>
                      <a:gd name="connsiteY27" fmla="*/ 2099054 h 4456088"/>
                      <a:gd name="connsiteX28" fmla="*/ 274399 w 4456088"/>
                      <a:gd name="connsiteY28" fmla="*/ 2099054 h 4456088"/>
                      <a:gd name="connsiteX29" fmla="*/ 317887 w 4456088"/>
                      <a:gd name="connsiteY29" fmla="*/ 2045457 h 4456088"/>
                      <a:gd name="connsiteX30" fmla="*/ 1252096 w 4456088"/>
                      <a:gd name="connsiteY30" fmla="*/ 1297956 h 4456088"/>
                      <a:gd name="connsiteX31" fmla="*/ 1276417 w 4456088"/>
                      <a:gd name="connsiteY31" fmla="*/ 1285647 h 4456088"/>
                      <a:gd name="connsiteX32" fmla="*/ 1321571 w 4456088"/>
                      <a:gd name="connsiteY32" fmla="*/ 1379570 h 4456088"/>
                      <a:gd name="connsiteX33" fmla="*/ 1461215 w 4456088"/>
                      <a:gd name="connsiteY33" fmla="*/ 1939086 h 4456088"/>
                      <a:gd name="connsiteX34" fmla="*/ 1467612 w 4456088"/>
                      <a:gd name="connsiteY34" fmla="*/ 2099054 h 4456088"/>
                      <a:gd name="connsiteX35" fmla="*/ 2099054 w 4456088"/>
                      <a:gd name="connsiteY35" fmla="*/ 750786 h 4456088"/>
                      <a:gd name="connsiteX36" fmla="*/ 2057056 w 4456088"/>
                      <a:gd name="connsiteY36" fmla="*/ 754976 h 4456088"/>
                      <a:gd name="connsiteX37" fmla="*/ 1495067 w 4456088"/>
                      <a:gd name="connsiteY37" fmla="*/ 903761 h 4456088"/>
                      <a:gd name="connsiteX38" fmla="*/ 1354459 w 4456088"/>
                      <a:gd name="connsiteY38" fmla="*/ 964080 h 4456088"/>
                      <a:gd name="connsiteX39" fmla="*/ 1272815 w 4456088"/>
                      <a:gd name="connsiteY39" fmla="*/ 846862 h 4456088"/>
                      <a:gd name="connsiteX40" fmla="*/ 1155405 w 4456088"/>
                      <a:gd name="connsiteY40" fmla="*/ 701180 h 4456088"/>
                      <a:gd name="connsiteX41" fmla="*/ 1085828 w 4456088"/>
                      <a:gd name="connsiteY41" fmla="*/ 624896 h 4456088"/>
                      <a:gd name="connsiteX42" fmla="*/ 1126562 w 4456088"/>
                      <a:gd name="connsiteY42" fmla="*/ 594435 h 4456088"/>
                      <a:gd name="connsiteX43" fmla="*/ 2076466 w 4456088"/>
                      <a:gd name="connsiteY43" fmla="*/ 263724 h 4456088"/>
                      <a:gd name="connsiteX44" fmla="*/ 2099054 w 4456088"/>
                      <a:gd name="connsiteY44" fmla="*/ 262868 h 4456088"/>
                      <a:gd name="connsiteX45" fmla="*/ 2099054 w 4456088"/>
                      <a:gd name="connsiteY45" fmla="*/ 750786 h 4456088"/>
                      <a:gd name="connsiteX46" fmla="*/ 2099054 w 4456088"/>
                      <a:gd name="connsiteY46" fmla="*/ 2099054 h 4456088"/>
                      <a:gd name="connsiteX47" fmla="*/ 1721342 w 4456088"/>
                      <a:gd name="connsiteY47" fmla="*/ 2099054 h 4456088"/>
                      <a:gd name="connsiteX48" fmla="*/ 1714084 w 4456088"/>
                      <a:gd name="connsiteY48" fmla="*/ 1946011 h 4456088"/>
                      <a:gd name="connsiteX49" fmla="*/ 1543390 w 4456088"/>
                      <a:gd name="connsiteY49" fmla="*/ 1302925 h 4456088"/>
                      <a:gd name="connsiteX50" fmla="*/ 1485658 w 4456088"/>
                      <a:gd name="connsiteY50" fmla="*/ 1186140 h 4456088"/>
                      <a:gd name="connsiteX51" fmla="*/ 1521181 w 4456088"/>
                      <a:gd name="connsiteY51" fmla="*/ 1170425 h 4456088"/>
                      <a:gd name="connsiteX52" fmla="*/ 2082587 w 4456088"/>
                      <a:gd name="connsiteY52" fmla="*/ 1013536 h 4456088"/>
                      <a:gd name="connsiteX53" fmla="*/ 2099054 w 4456088"/>
                      <a:gd name="connsiteY53" fmla="*/ 1011700 h 4456088"/>
                      <a:gd name="connsiteX54" fmla="*/ 2099054 w 4456088"/>
                      <a:gd name="connsiteY54" fmla="*/ 2099054 h 4456088"/>
                      <a:gd name="connsiteX55" fmla="*/ 2099054 w 4456088"/>
                      <a:gd name="connsiteY55" fmla="*/ 3330729 h 4456088"/>
                      <a:gd name="connsiteX56" fmla="*/ 2082587 w 4456088"/>
                      <a:gd name="connsiteY56" fmla="*/ 3328893 h 4456088"/>
                      <a:gd name="connsiteX57" fmla="*/ 1521181 w 4456088"/>
                      <a:gd name="connsiteY57" fmla="*/ 3172003 h 4456088"/>
                      <a:gd name="connsiteX58" fmla="*/ 1476996 w 4456088"/>
                      <a:gd name="connsiteY58" fmla="*/ 3152456 h 4456088"/>
                      <a:gd name="connsiteX59" fmla="*/ 1503406 w 4456088"/>
                      <a:gd name="connsiteY59" fmla="*/ 3098342 h 4456088"/>
                      <a:gd name="connsiteX60" fmla="*/ 1688036 w 4456088"/>
                      <a:gd name="connsiteY60" fmla="*/ 2517953 h 4456088"/>
                      <a:gd name="connsiteX61" fmla="*/ 1710091 w 4456088"/>
                      <a:gd name="connsiteY61" fmla="*/ 2357034 h 4456088"/>
                      <a:gd name="connsiteX62" fmla="*/ 2099054 w 4456088"/>
                      <a:gd name="connsiteY62" fmla="*/ 2357034 h 4456088"/>
                      <a:gd name="connsiteX63" fmla="*/ 2099054 w 4456088"/>
                      <a:gd name="connsiteY63" fmla="*/ 3330729 h 4456088"/>
                      <a:gd name="connsiteX64" fmla="*/ 2099054 w 4456088"/>
                      <a:gd name="connsiteY64" fmla="*/ 4193221 h 4456088"/>
                      <a:gd name="connsiteX65" fmla="*/ 2076466 w 4456088"/>
                      <a:gd name="connsiteY65" fmla="*/ 4192365 h 4456088"/>
                      <a:gd name="connsiteX66" fmla="*/ 1126562 w 4456088"/>
                      <a:gd name="connsiteY66" fmla="*/ 3861653 h 4456088"/>
                      <a:gd name="connsiteX67" fmla="*/ 1058088 w 4456088"/>
                      <a:gd name="connsiteY67" fmla="*/ 3810449 h 4456088"/>
                      <a:gd name="connsiteX68" fmla="*/ 1160683 w 4456088"/>
                      <a:gd name="connsiteY68" fmla="*/ 3677059 h 4456088"/>
                      <a:gd name="connsiteX69" fmla="*/ 1351776 w 4456088"/>
                      <a:gd name="connsiteY69" fmla="*/ 3388542 h 4456088"/>
                      <a:gd name="connsiteX70" fmla="*/ 1356876 w 4456088"/>
                      <a:gd name="connsiteY70" fmla="*/ 3379385 h 4456088"/>
                      <a:gd name="connsiteX71" fmla="*/ 1495067 w 4456088"/>
                      <a:gd name="connsiteY71" fmla="*/ 3438668 h 4456088"/>
                      <a:gd name="connsiteX72" fmla="*/ 2057056 w 4456088"/>
                      <a:gd name="connsiteY72" fmla="*/ 3587452 h 4456088"/>
                      <a:gd name="connsiteX73" fmla="*/ 2099054 w 4456088"/>
                      <a:gd name="connsiteY73" fmla="*/ 3591642 h 4456088"/>
                      <a:gd name="connsiteX74" fmla="*/ 2099054 w 4456088"/>
                      <a:gd name="connsiteY74" fmla="*/ 4193221 h 4456088"/>
                      <a:gd name="connsiteX75" fmla="*/ 3164299 w 4456088"/>
                      <a:gd name="connsiteY75" fmla="*/ 1172214 h 4456088"/>
                      <a:gd name="connsiteX76" fmla="*/ 3150069 w 4456088"/>
                      <a:gd name="connsiteY76" fmla="*/ 1197991 h 4456088"/>
                      <a:gd name="connsiteX77" fmla="*/ 2924940 w 4456088"/>
                      <a:gd name="connsiteY77" fmla="*/ 1997391 h 4456088"/>
                      <a:gd name="connsiteX78" fmla="*/ 2921419 w 4456088"/>
                      <a:gd name="connsiteY78" fmla="*/ 2099054 h 4456088"/>
                      <a:gd name="connsiteX79" fmla="*/ 2357034 w 4456088"/>
                      <a:gd name="connsiteY79" fmla="*/ 2099054 h 4456088"/>
                      <a:gd name="connsiteX80" fmla="*/ 2357034 w 4456088"/>
                      <a:gd name="connsiteY80" fmla="*/ 992367 h 4456088"/>
                      <a:gd name="connsiteX81" fmla="*/ 2369363 w 4456088"/>
                      <a:gd name="connsiteY81" fmla="*/ 991878 h 4456088"/>
                      <a:gd name="connsiteX82" fmla="*/ 3064298 w 4456088"/>
                      <a:gd name="connsiteY82" fmla="*/ 1126934 h 4456088"/>
                      <a:gd name="connsiteX83" fmla="*/ 3164299 w 4456088"/>
                      <a:gd name="connsiteY83" fmla="*/ 1172214 h 4456088"/>
                      <a:gd name="connsiteX84" fmla="*/ 3172515 w 4456088"/>
                      <a:gd name="connsiteY84" fmla="*/ 3165687 h 4456088"/>
                      <a:gd name="connsiteX85" fmla="*/ 3116691 w 4456088"/>
                      <a:gd name="connsiteY85" fmla="*/ 3192926 h 4456088"/>
                      <a:gd name="connsiteX86" fmla="*/ 2369364 w 4456088"/>
                      <a:gd name="connsiteY86" fmla="*/ 3350550 h 4456088"/>
                      <a:gd name="connsiteX87" fmla="*/ 2357034 w 4456088"/>
                      <a:gd name="connsiteY87" fmla="*/ 3350061 h 4456088"/>
                      <a:gd name="connsiteX88" fmla="*/ 2357034 w 4456088"/>
                      <a:gd name="connsiteY88" fmla="*/ 2357034 h 4456088"/>
                      <a:gd name="connsiteX89" fmla="*/ 2933054 w 4456088"/>
                      <a:gd name="connsiteY89" fmla="*/ 2357034 h 4456088"/>
                      <a:gd name="connsiteX90" fmla="*/ 2938641 w 4456088"/>
                      <a:gd name="connsiteY90" fmla="*/ 2413039 h 4456088"/>
                      <a:gd name="connsiteX91" fmla="*/ 3147882 w 4456088"/>
                      <a:gd name="connsiteY91" fmla="*/ 3115954 h 4456088"/>
                      <a:gd name="connsiteX92" fmla="*/ 3172515 w 4456088"/>
                      <a:gd name="connsiteY92" fmla="*/ 3165687 h 4456088"/>
                      <a:gd name="connsiteX93" fmla="*/ 3479727 w 4456088"/>
                      <a:gd name="connsiteY93" fmla="*/ 711101 h 4456088"/>
                      <a:gd name="connsiteX94" fmla="*/ 3389274 w 4456088"/>
                      <a:gd name="connsiteY94" fmla="*/ 822025 h 4456088"/>
                      <a:gd name="connsiteX95" fmla="*/ 3300139 w 4456088"/>
                      <a:gd name="connsiteY95" fmla="*/ 945205 h 4456088"/>
                      <a:gd name="connsiteX96" fmla="*/ 3282771 w 4456088"/>
                      <a:gd name="connsiteY96" fmla="*/ 972514 h 4456088"/>
                      <a:gd name="connsiteX97" fmla="*/ 3272103 w 4456088"/>
                      <a:gd name="connsiteY97" fmla="*/ 966404 h 4456088"/>
                      <a:gd name="connsiteX98" fmla="*/ 2472703 w 4456088"/>
                      <a:gd name="connsiteY98" fmla="*/ 741276 h 4456088"/>
                      <a:gd name="connsiteX99" fmla="*/ 2357034 w 4456088"/>
                      <a:gd name="connsiteY99" fmla="*/ 737269 h 4456088"/>
                      <a:gd name="connsiteX100" fmla="*/ 2357034 w 4456088"/>
                      <a:gd name="connsiteY100" fmla="*/ 264087 h 4456088"/>
                      <a:gd name="connsiteX101" fmla="*/ 2417043 w 4456088"/>
                      <a:gd name="connsiteY101" fmla="*/ 266928 h 4456088"/>
                      <a:gd name="connsiteX102" fmla="*/ 3429452 w 4456088"/>
                      <a:gd name="connsiteY102" fmla="*/ 666584 h 4456088"/>
                      <a:gd name="connsiteX103" fmla="*/ 3479727 w 4456088"/>
                      <a:gd name="connsiteY103" fmla="*/ 711101 h 4456088"/>
                      <a:gd name="connsiteX104" fmla="*/ 3514700 w 4456088"/>
                      <a:gd name="connsiteY104" fmla="*/ 3718873 h 4456088"/>
                      <a:gd name="connsiteX105" fmla="*/ 3494253 w 4456088"/>
                      <a:gd name="connsiteY105" fmla="*/ 3737365 h 4456088"/>
                      <a:gd name="connsiteX106" fmla="*/ 2417043 w 4456088"/>
                      <a:gd name="connsiteY106" fmla="*/ 4189160 h 4456088"/>
                      <a:gd name="connsiteX107" fmla="*/ 2357034 w 4456088"/>
                      <a:gd name="connsiteY107" fmla="*/ 4192002 h 4456088"/>
                      <a:gd name="connsiteX108" fmla="*/ 2357034 w 4456088"/>
                      <a:gd name="connsiteY108" fmla="*/ 3605159 h 4456088"/>
                      <a:gd name="connsiteX109" fmla="*/ 2472703 w 4456088"/>
                      <a:gd name="connsiteY109" fmla="*/ 3601153 h 4456088"/>
                      <a:gd name="connsiteX110" fmla="*/ 3126493 w 4456088"/>
                      <a:gd name="connsiteY110" fmla="*/ 3443934 h 4456088"/>
                      <a:gd name="connsiteX111" fmla="*/ 3280706 w 4456088"/>
                      <a:gd name="connsiteY111" fmla="*/ 3368945 h 4456088"/>
                      <a:gd name="connsiteX112" fmla="*/ 3296658 w 4456088"/>
                      <a:gd name="connsiteY112" fmla="*/ 3397316 h 4456088"/>
                      <a:gd name="connsiteX113" fmla="*/ 3482539 w 4456088"/>
                      <a:gd name="connsiteY113" fmla="*/ 3677059 h 4456088"/>
                      <a:gd name="connsiteX114" fmla="*/ 3514700 w 4456088"/>
                      <a:gd name="connsiteY114" fmla="*/ 3718873 h 4456088"/>
                      <a:gd name="connsiteX115" fmla="*/ 4059324 w 4456088"/>
                      <a:gd name="connsiteY115" fmla="*/ 2357034 h 4456088"/>
                      <a:gd name="connsiteX116" fmla="*/ 4000430 w 4456088"/>
                      <a:gd name="connsiteY116" fmla="*/ 2442866 h 4456088"/>
                      <a:gd name="connsiteX117" fmla="*/ 3425295 w 4456088"/>
                      <a:gd name="connsiteY117" fmla="*/ 3017423 h 4456088"/>
                      <a:gd name="connsiteX118" fmla="*/ 3393557 w 4456088"/>
                      <a:gd name="connsiteY118" fmla="*/ 3038126 h 4456088"/>
                      <a:gd name="connsiteX119" fmla="*/ 3354090 w 4456088"/>
                      <a:gd name="connsiteY119" fmla="*/ 2948913 h 4456088"/>
                      <a:gd name="connsiteX120" fmla="*/ 3197201 w 4456088"/>
                      <a:gd name="connsiteY120" fmla="*/ 2387508 h 4456088"/>
                      <a:gd name="connsiteX121" fmla="*/ 3193803 w 4456088"/>
                      <a:gd name="connsiteY121" fmla="*/ 2357034 h 4456088"/>
                      <a:gd name="connsiteX122" fmla="*/ 4059324 w 4456088"/>
                      <a:gd name="connsiteY122" fmla="*/ 2357034 h 4456088"/>
                      <a:gd name="connsiteX123" fmla="*/ 4110684 w 4456088"/>
                      <a:gd name="connsiteY123" fmla="*/ 1650339 h 4456088"/>
                      <a:gd name="connsiteX124" fmla="*/ 4003023 w 4456088"/>
                      <a:gd name="connsiteY124" fmla="*/ 1529493 h 4456088"/>
                      <a:gd name="connsiteX125" fmla="*/ 3648069 w 4456088"/>
                      <a:gd name="connsiteY125" fmla="*/ 1205609 h 4456088"/>
                      <a:gd name="connsiteX126" fmla="*/ 3480524 w 4456088"/>
                      <a:gd name="connsiteY126" fmla="*/ 1088096 h 4456088"/>
                      <a:gd name="connsiteX127" fmla="*/ 3557349 w 4456088"/>
                      <a:gd name="connsiteY127" fmla="*/ 977808 h 4456088"/>
                      <a:gd name="connsiteX128" fmla="*/ 3649161 w 4456088"/>
                      <a:gd name="connsiteY128" fmla="*/ 866035 h 4456088"/>
                      <a:gd name="connsiteX129" fmla="*/ 3807502 w 4456088"/>
                      <a:gd name="connsiteY129" fmla="*/ 1050360 h 4456088"/>
                      <a:gd name="connsiteX130" fmla="*/ 4069343 w 4456088"/>
                      <a:gd name="connsiteY130" fmla="*/ 1525996 h 4456088"/>
                      <a:gd name="connsiteX131" fmla="*/ 4110684 w 4456088"/>
                      <a:gd name="connsiteY131" fmla="*/ 1650339 h 4456088"/>
                      <a:gd name="connsiteX132" fmla="*/ 4134931 w 4456088"/>
                      <a:gd name="connsiteY132" fmla="*/ 2099054 h 4456088"/>
                      <a:gd name="connsiteX133" fmla="*/ 3175602 w 4456088"/>
                      <a:gd name="connsiteY133" fmla="*/ 2099054 h 4456088"/>
                      <a:gd name="connsiteX134" fmla="*/ 3180596 w 4456088"/>
                      <a:gd name="connsiteY134" fmla="*/ 1957037 h 4456088"/>
                      <a:gd name="connsiteX135" fmla="*/ 3317916 w 4456088"/>
                      <a:gd name="connsiteY135" fmla="*/ 1388306 h 4456088"/>
                      <a:gd name="connsiteX136" fmla="*/ 3366276 w 4456088"/>
                      <a:gd name="connsiteY136" fmla="*/ 1286524 h 4456088"/>
                      <a:gd name="connsiteX137" fmla="*/ 3400009 w 4456088"/>
                      <a:gd name="connsiteY137" fmla="*/ 1307679 h 4456088"/>
                      <a:gd name="connsiteX138" fmla="*/ 4118159 w 4456088"/>
                      <a:gd name="connsiteY138" fmla="*/ 2071140 h 4456088"/>
                      <a:gd name="connsiteX139" fmla="*/ 4134931 w 4456088"/>
                      <a:gd name="connsiteY139" fmla="*/ 2099054 h 4456088"/>
                      <a:gd name="connsiteX140" fmla="*/ 4153757 w 4456088"/>
                      <a:gd name="connsiteY140" fmla="*/ 2639384 h 4456088"/>
                      <a:gd name="connsiteX141" fmla="*/ 4122958 w 4456088"/>
                      <a:gd name="connsiteY141" fmla="*/ 2768834 h 4456088"/>
                      <a:gd name="connsiteX142" fmla="*/ 3702485 w 4456088"/>
                      <a:gd name="connsiteY142" fmla="*/ 3534668 h 4456088"/>
                      <a:gd name="connsiteX143" fmla="*/ 3689840 w 4456088"/>
                      <a:gd name="connsiteY143" fmla="*/ 3547914 h 4456088"/>
                      <a:gd name="connsiteX144" fmla="*/ 3636740 w 4456088"/>
                      <a:gd name="connsiteY144" fmla="*/ 3475642 h 4456088"/>
                      <a:gd name="connsiteX145" fmla="*/ 3496429 w 4456088"/>
                      <a:gd name="connsiteY145" fmla="*/ 3242595 h 4456088"/>
                      <a:gd name="connsiteX146" fmla="*/ 3540410 w 4456088"/>
                      <a:gd name="connsiteY146" fmla="*/ 3215326 h 4456088"/>
                      <a:gd name="connsiteX147" fmla="*/ 4115998 w 4456088"/>
                      <a:gd name="connsiteY147" fmla="*/ 2686125 h 4456088"/>
                      <a:gd name="connsiteX148" fmla="*/ 4153757 w 4456088"/>
                      <a:gd name="connsiteY148" fmla="*/ 2639384 h 4456088"/>
                      <a:gd name="connsiteX149" fmla="*/ 3676197 w 4456088"/>
                      <a:gd name="connsiteY149" fmla="*/ 3919218 h 4456088"/>
                      <a:gd name="connsiteX150" fmla="*/ 3847359 w 4456088"/>
                      <a:gd name="connsiteY150" fmla="*/ 3755262 h 4456088"/>
                      <a:gd name="connsiteX151" fmla="*/ 3947311 w 4456088"/>
                      <a:gd name="connsiteY151" fmla="*/ 3645287 h 4456088"/>
                      <a:gd name="connsiteX152" fmla="*/ 4456088 w 4456088"/>
                      <a:gd name="connsiteY152" fmla="*/ 2228044 h 4456088"/>
                      <a:gd name="connsiteX153" fmla="*/ 3947311 w 4456088"/>
                      <a:gd name="connsiteY153" fmla="*/ 810801 h 4456088"/>
                      <a:gd name="connsiteX154" fmla="*/ 3829193 w 4456088"/>
                      <a:gd name="connsiteY154" fmla="*/ 680839 h 4456088"/>
                      <a:gd name="connsiteX155" fmla="*/ 3658595 w 4456088"/>
                      <a:gd name="connsiteY155" fmla="*/ 520872 h 4456088"/>
                      <a:gd name="connsiteX156" fmla="*/ 3645287 w 4456088"/>
                      <a:gd name="connsiteY156" fmla="*/ 508777 h 4456088"/>
                      <a:gd name="connsiteX157" fmla="*/ 2228044 w 4456088"/>
                      <a:gd name="connsiteY157" fmla="*/ 0 h 4456088"/>
                      <a:gd name="connsiteX158" fmla="*/ 982324 w 4456088"/>
                      <a:gd name="connsiteY158" fmla="*/ 380515 h 4456088"/>
                      <a:gd name="connsiteX159" fmla="*/ 901091 w 4456088"/>
                      <a:gd name="connsiteY159" fmla="*/ 441259 h 4456088"/>
                      <a:gd name="connsiteX160" fmla="*/ 803254 w 4456088"/>
                      <a:gd name="connsiteY160" fmla="*/ 354096 h 4456088"/>
                      <a:gd name="connsiteX161" fmla="*/ 521314 w 4456088"/>
                      <a:gd name="connsiteY161" fmla="*/ 137023 h 4456088"/>
                      <a:gd name="connsiteX162" fmla="*/ 199834 w 4456088"/>
                      <a:gd name="connsiteY162" fmla="*/ 238623 h 4456088"/>
                      <a:gd name="connsiteX163" fmla="*/ 715048 w 4456088"/>
                      <a:gd name="connsiteY163" fmla="*/ 591462 h 4456088"/>
                      <a:gd name="connsiteX164" fmla="*/ 717444 w 4456088"/>
                      <a:gd name="connsiteY164" fmla="*/ 593626 h 4456088"/>
                      <a:gd name="connsiteX165" fmla="*/ 652579 w 4456088"/>
                      <a:gd name="connsiteY165" fmla="*/ 652579 h 4456088"/>
                      <a:gd name="connsiteX166" fmla="*/ 0 w 4456088"/>
                      <a:gd name="connsiteY166" fmla="*/ 2228044 h 4456088"/>
                      <a:gd name="connsiteX167" fmla="*/ 652579 w 4456088"/>
                      <a:gd name="connsiteY167" fmla="*/ 3803509 h 4456088"/>
                      <a:gd name="connsiteX168" fmla="*/ 708729 w 4456088"/>
                      <a:gd name="connsiteY168" fmla="*/ 3854541 h 4456088"/>
                      <a:gd name="connsiteX169" fmla="*/ 187134 w 4456088"/>
                      <a:gd name="connsiteY169" fmla="*/ 4336367 h 4456088"/>
                      <a:gd name="connsiteX170" fmla="*/ 889850 w 4456088"/>
                      <a:gd name="connsiteY170" fmla="*/ 4006423 h 4456088"/>
                      <a:gd name="connsiteX171" fmla="*/ 982324 w 4456088"/>
                      <a:gd name="connsiteY171" fmla="*/ 4075573 h 4456088"/>
                      <a:gd name="connsiteX172" fmla="*/ 2228044 w 4456088"/>
                      <a:gd name="connsiteY172" fmla="*/ 4456088 h 4456088"/>
                      <a:gd name="connsiteX173" fmla="*/ 3645287 w 4456088"/>
                      <a:gd name="connsiteY173" fmla="*/ 3947311 h 4456088"/>
                      <a:gd name="connsiteX174" fmla="*/ 3676197 w 4456088"/>
                      <a:gd name="connsiteY174" fmla="*/ 3919218 h 4456088"/>
                      <a:gd name="connsiteX0" fmla="*/ 1134639 w 4456088"/>
                      <a:gd name="connsiteY0" fmla="*/ 3264219 h 4456088"/>
                      <a:gd name="connsiteX1" fmla="*/ 1006483 w 4456088"/>
                      <a:gd name="connsiteY1" fmla="*/ 3475642 h 4456088"/>
                      <a:gd name="connsiteX2" fmla="*/ 873743 w 4456088"/>
                      <a:gd name="connsiteY2" fmla="*/ 3656305 h 4456088"/>
                      <a:gd name="connsiteX3" fmla="*/ 834998 w 4456088"/>
                      <a:gd name="connsiteY3" fmla="*/ 3621090 h 4456088"/>
                      <a:gd name="connsiteX4" fmla="*/ 332715 w 4456088"/>
                      <a:gd name="connsiteY4" fmla="*/ 2767374 h 4456088"/>
                      <a:gd name="connsiteX5" fmla="*/ 296152 w 4456088"/>
                      <a:gd name="connsiteY5" fmla="*/ 2613297 h 4456088"/>
                      <a:gd name="connsiteX6" fmla="*/ 378978 w 4456088"/>
                      <a:gd name="connsiteY6" fmla="*/ 2695284 h 4456088"/>
                      <a:gd name="connsiteX7" fmla="*/ 1072778 w 4456088"/>
                      <a:gd name="connsiteY7" fmla="*/ 3229435 h 4456088"/>
                      <a:gd name="connsiteX8" fmla="*/ 1134639 w 4456088"/>
                      <a:gd name="connsiteY8" fmla="*/ 3264219 h 4456088"/>
                      <a:gd name="connsiteX9" fmla="*/ 1149949 w 4456088"/>
                      <a:gd name="connsiteY9" fmla="*/ 1069601 h 4456088"/>
                      <a:gd name="connsiteX10" fmla="*/ 1072778 w 4456088"/>
                      <a:gd name="connsiteY10" fmla="*/ 1112993 h 4456088"/>
                      <a:gd name="connsiteX11" fmla="*/ 378978 w 4456088"/>
                      <a:gd name="connsiteY11" fmla="*/ 1647145 h 4456088"/>
                      <a:gd name="connsiteX12" fmla="*/ 331405 w 4456088"/>
                      <a:gd name="connsiteY12" fmla="*/ 1694236 h 4456088"/>
                      <a:gd name="connsiteX13" fmla="*/ 332715 w 4456088"/>
                      <a:gd name="connsiteY13" fmla="*/ 1688715 h 4456088"/>
                      <a:gd name="connsiteX14" fmla="*/ 834998 w 4456088"/>
                      <a:gd name="connsiteY14" fmla="*/ 834998 h 4456088"/>
                      <a:gd name="connsiteX15" fmla="*/ 905615 w 4456088"/>
                      <a:gd name="connsiteY15" fmla="*/ 770816 h 4456088"/>
                      <a:gd name="connsiteX16" fmla="*/ 977506 w 4456088"/>
                      <a:gd name="connsiteY16" fmla="*/ 845880 h 4456088"/>
                      <a:gd name="connsiteX17" fmla="*/ 1084293 w 4456088"/>
                      <a:gd name="connsiteY17" fmla="*/ 975725 h 4456088"/>
                      <a:gd name="connsiteX18" fmla="*/ 1149949 w 4456088"/>
                      <a:gd name="connsiteY18" fmla="*/ 1069601 h 4456088"/>
                      <a:gd name="connsiteX19" fmla="*/ 1448356 w 4456088"/>
                      <a:gd name="connsiteY19" fmla="*/ 2357034 h 4456088"/>
                      <a:gd name="connsiteX20" fmla="*/ 1434341 w 4456088"/>
                      <a:gd name="connsiteY20" fmla="*/ 2458822 h 4456088"/>
                      <a:gd name="connsiteX21" fmla="*/ 1274831 w 4456088"/>
                      <a:gd name="connsiteY21" fmla="*/ 2983080 h 4456088"/>
                      <a:gd name="connsiteX22" fmla="*/ 1246605 w 4456088"/>
                      <a:gd name="connsiteY22" fmla="*/ 3041167 h 4456088"/>
                      <a:gd name="connsiteX23" fmla="*/ 994452 w 4456088"/>
                      <a:gd name="connsiteY23" fmla="*/ 2889353 h 4456088"/>
                      <a:gd name="connsiteX24" fmla="*/ 524576 w 4456088"/>
                      <a:gd name="connsiteY24" fmla="*/ 2511752 h 4456088"/>
                      <a:gd name="connsiteX25" fmla="*/ 375687 w 4456088"/>
                      <a:gd name="connsiteY25" fmla="*/ 2357034 h 4456088"/>
                      <a:gd name="connsiteX26" fmla="*/ 1448356 w 4456088"/>
                      <a:gd name="connsiteY26" fmla="*/ 2357034 h 4456088"/>
                      <a:gd name="connsiteX27" fmla="*/ 1467612 w 4456088"/>
                      <a:gd name="connsiteY27" fmla="*/ 2099054 h 4456088"/>
                      <a:gd name="connsiteX28" fmla="*/ 274399 w 4456088"/>
                      <a:gd name="connsiteY28" fmla="*/ 2099054 h 4456088"/>
                      <a:gd name="connsiteX29" fmla="*/ 317887 w 4456088"/>
                      <a:gd name="connsiteY29" fmla="*/ 2045457 h 4456088"/>
                      <a:gd name="connsiteX30" fmla="*/ 1252096 w 4456088"/>
                      <a:gd name="connsiteY30" fmla="*/ 1297956 h 4456088"/>
                      <a:gd name="connsiteX31" fmla="*/ 1276417 w 4456088"/>
                      <a:gd name="connsiteY31" fmla="*/ 1285647 h 4456088"/>
                      <a:gd name="connsiteX32" fmla="*/ 1321571 w 4456088"/>
                      <a:gd name="connsiteY32" fmla="*/ 1379570 h 4456088"/>
                      <a:gd name="connsiteX33" fmla="*/ 1461215 w 4456088"/>
                      <a:gd name="connsiteY33" fmla="*/ 1939086 h 4456088"/>
                      <a:gd name="connsiteX34" fmla="*/ 1467612 w 4456088"/>
                      <a:gd name="connsiteY34" fmla="*/ 2099054 h 4456088"/>
                      <a:gd name="connsiteX35" fmla="*/ 2099054 w 4456088"/>
                      <a:gd name="connsiteY35" fmla="*/ 750786 h 4456088"/>
                      <a:gd name="connsiteX36" fmla="*/ 2057056 w 4456088"/>
                      <a:gd name="connsiteY36" fmla="*/ 754976 h 4456088"/>
                      <a:gd name="connsiteX37" fmla="*/ 1495067 w 4456088"/>
                      <a:gd name="connsiteY37" fmla="*/ 903761 h 4456088"/>
                      <a:gd name="connsiteX38" fmla="*/ 1354459 w 4456088"/>
                      <a:gd name="connsiteY38" fmla="*/ 964080 h 4456088"/>
                      <a:gd name="connsiteX39" fmla="*/ 1272815 w 4456088"/>
                      <a:gd name="connsiteY39" fmla="*/ 846862 h 4456088"/>
                      <a:gd name="connsiteX40" fmla="*/ 1155405 w 4456088"/>
                      <a:gd name="connsiteY40" fmla="*/ 701180 h 4456088"/>
                      <a:gd name="connsiteX41" fmla="*/ 1085828 w 4456088"/>
                      <a:gd name="connsiteY41" fmla="*/ 624896 h 4456088"/>
                      <a:gd name="connsiteX42" fmla="*/ 1126562 w 4456088"/>
                      <a:gd name="connsiteY42" fmla="*/ 594435 h 4456088"/>
                      <a:gd name="connsiteX43" fmla="*/ 2076466 w 4456088"/>
                      <a:gd name="connsiteY43" fmla="*/ 263724 h 4456088"/>
                      <a:gd name="connsiteX44" fmla="*/ 2099054 w 4456088"/>
                      <a:gd name="connsiteY44" fmla="*/ 262868 h 4456088"/>
                      <a:gd name="connsiteX45" fmla="*/ 2099054 w 4456088"/>
                      <a:gd name="connsiteY45" fmla="*/ 750786 h 4456088"/>
                      <a:gd name="connsiteX46" fmla="*/ 2099054 w 4456088"/>
                      <a:gd name="connsiteY46" fmla="*/ 2099054 h 4456088"/>
                      <a:gd name="connsiteX47" fmla="*/ 1721342 w 4456088"/>
                      <a:gd name="connsiteY47" fmla="*/ 2099054 h 4456088"/>
                      <a:gd name="connsiteX48" fmla="*/ 1714084 w 4456088"/>
                      <a:gd name="connsiteY48" fmla="*/ 1946011 h 4456088"/>
                      <a:gd name="connsiteX49" fmla="*/ 1543390 w 4456088"/>
                      <a:gd name="connsiteY49" fmla="*/ 1302925 h 4456088"/>
                      <a:gd name="connsiteX50" fmla="*/ 1485658 w 4456088"/>
                      <a:gd name="connsiteY50" fmla="*/ 1186140 h 4456088"/>
                      <a:gd name="connsiteX51" fmla="*/ 1521181 w 4456088"/>
                      <a:gd name="connsiteY51" fmla="*/ 1170425 h 4456088"/>
                      <a:gd name="connsiteX52" fmla="*/ 2082587 w 4456088"/>
                      <a:gd name="connsiteY52" fmla="*/ 1013536 h 4456088"/>
                      <a:gd name="connsiteX53" fmla="*/ 2099054 w 4456088"/>
                      <a:gd name="connsiteY53" fmla="*/ 1011700 h 4456088"/>
                      <a:gd name="connsiteX54" fmla="*/ 2099054 w 4456088"/>
                      <a:gd name="connsiteY54" fmla="*/ 2099054 h 4456088"/>
                      <a:gd name="connsiteX55" fmla="*/ 2099054 w 4456088"/>
                      <a:gd name="connsiteY55" fmla="*/ 3330729 h 4456088"/>
                      <a:gd name="connsiteX56" fmla="*/ 2082587 w 4456088"/>
                      <a:gd name="connsiteY56" fmla="*/ 3328893 h 4456088"/>
                      <a:gd name="connsiteX57" fmla="*/ 1521181 w 4456088"/>
                      <a:gd name="connsiteY57" fmla="*/ 3172003 h 4456088"/>
                      <a:gd name="connsiteX58" fmla="*/ 1476996 w 4456088"/>
                      <a:gd name="connsiteY58" fmla="*/ 3152456 h 4456088"/>
                      <a:gd name="connsiteX59" fmla="*/ 1503406 w 4456088"/>
                      <a:gd name="connsiteY59" fmla="*/ 3098342 h 4456088"/>
                      <a:gd name="connsiteX60" fmla="*/ 1688036 w 4456088"/>
                      <a:gd name="connsiteY60" fmla="*/ 2517953 h 4456088"/>
                      <a:gd name="connsiteX61" fmla="*/ 1710091 w 4456088"/>
                      <a:gd name="connsiteY61" fmla="*/ 2357034 h 4456088"/>
                      <a:gd name="connsiteX62" fmla="*/ 2099054 w 4456088"/>
                      <a:gd name="connsiteY62" fmla="*/ 2357034 h 4456088"/>
                      <a:gd name="connsiteX63" fmla="*/ 2099054 w 4456088"/>
                      <a:gd name="connsiteY63" fmla="*/ 3330729 h 4456088"/>
                      <a:gd name="connsiteX64" fmla="*/ 2099054 w 4456088"/>
                      <a:gd name="connsiteY64" fmla="*/ 4193221 h 4456088"/>
                      <a:gd name="connsiteX65" fmla="*/ 2076466 w 4456088"/>
                      <a:gd name="connsiteY65" fmla="*/ 4192365 h 4456088"/>
                      <a:gd name="connsiteX66" fmla="*/ 1126562 w 4456088"/>
                      <a:gd name="connsiteY66" fmla="*/ 3861653 h 4456088"/>
                      <a:gd name="connsiteX67" fmla="*/ 1058088 w 4456088"/>
                      <a:gd name="connsiteY67" fmla="*/ 3810449 h 4456088"/>
                      <a:gd name="connsiteX68" fmla="*/ 1160683 w 4456088"/>
                      <a:gd name="connsiteY68" fmla="*/ 3677059 h 4456088"/>
                      <a:gd name="connsiteX69" fmla="*/ 1351776 w 4456088"/>
                      <a:gd name="connsiteY69" fmla="*/ 3388542 h 4456088"/>
                      <a:gd name="connsiteX70" fmla="*/ 1356876 w 4456088"/>
                      <a:gd name="connsiteY70" fmla="*/ 3379385 h 4456088"/>
                      <a:gd name="connsiteX71" fmla="*/ 1495067 w 4456088"/>
                      <a:gd name="connsiteY71" fmla="*/ 3438668 h 4456088"/>
                      <a:gd name="connsiteX72" fmla="*/ 2057056 w 4456088"/>
                      <a:gd name="connsiteY72" fmla="*/ 3587452 h 4456088"/>
                      <a:gd name="connsiteX73" fmla="*/ 2099054 w 4456088"/>
                      <a:gd name="connsiteY73" fmla="*/ 3591642 h 4456088"/>
                      <a:gd name="connsiteX74" fmla="*/ 2099054 w 4456088"/>
                      <a:gd name="connsiteY74" fmla="*/ 4193221 h 4456088"/>
                      <a:gd name="connsiteX75" fmla="*/ 3164299 w 4456088"/>
                      <a:gd name="connsiteY75" fmla="*/ 1172214 h 4456088"/>
                      <a:gd name="connsiteX76" fmla="*/ 3150069 w 4456088"/>
                      <a:gd name="connsiteY76" fmla="*/ 1197991 h 4456088"/>
                      <a:gd name="connsiteX77" fmla="*/ 2924940 w 4456088"/>
                      <a:gd name="connsiteY77" fmla="*/ 1997391 h 4456088"/>
                      <a:gd name="connsiteX78" fmla="*/ 2921419 w 4456088"/>
                      <a:gd name="connsiteY78" fmla="*/ 2099054 h 4456088"/>
                      <a:gd name="connsiteX79" fmla="*/ 2357034 w 4456088"/>
                      <a:gd name="connsiteY79" fmla="*/ 2099054 h 4456088"/>
                      <a:gd name="connsiteX80" fmla="*/ 2357034 w 4456088"/>
                      <a:gd name="connsiteY80" fmla="*/ 992367 h 4456088"/>
                      <a:gd name="connsiteX81" fmla="*/ 2369363 w 4456088"/>
                      <a:gd name="connsiteY81" fmla="*/ 991878 h 4456088"/>
                      <a:gd name="connsiteX82" fmla="*/ 3064298 w 4456088"/>
                      <a:gd name="connsiteY82" fmla="*/ 1126934 h 4456088"/>
                      <a:gd name="connsiteX83" fmla="*/ 3164299 w 4456088"/>
                      <a:gd name="connsiteY83" fmla="*/ 1172214 h 4456088"/>
                      <a:gd name="connsiteX84" fmla="*/ 3172515 w 4456088"/>
                      <a:gd name="connsiteY84" fmla="*/ 3165687 h 4456088"/>
                      <a:gd name="connsiteX85" fmla="*/ 3116691 w 4456088"/>
                      <a:gd name="connsiteY85" fmla="*/ 3192926 h 4456088"/>
                      <a:gd name="connsiteX86" fmla="*/ 2369364 w 4456088"/>
                      <a:gd name="connsiteY86" fmla="*/ 3350550 h 4456088"/>
                      <a:gd name="connsiteX87" fmla="*/ 2357034 w 4456088"/>
                      <a:gd name="connsiteY87" fmla="*/ 3350061 h 4456088"/>
                      <a:gd name="connsiteX88" fmla="*/ 2357034 w 4456088"/>
                      <a:gd name="connsiteY88" fmla="*/ 2357034 h 4456088"/>
                      <a:gd name="connsiteX89" fmla="*/ 2933054 w 4456088"/>
                      <a:gd name="connsiteY89" fmla="*/ 2357034 h 4456088"/>
                      <a:gd name="connsiteX90" fmla="*/ 2938641 w 4456088"/>
                      <a:gd name="connsiteY90" fmla="*/ 2413039 h 4456088"/>
                      <a:gd name="connsiteX91" fmla="*/ 3147882 w 4456088"/>
                      <a:gd name="connsiteY91" fmla="*/ 3115954 h 4456088"/>
                      <a:gd name="connsiteX92" fmla="*/ 3172515 w 4456088"/>
                      <a:gd name="connsiteY92" fmla="*/ 3165687 h 4456088"/>
                      <a:gd name="connsiteX93" fmla="*/ 3479727 w 4456088"/>
                      <a:gd name="connsiteY93" fmla="*/ 711101 h 4456088"/>
                      <a:gd name="connsiteX94" fmla="*/ 3389274 w 4456088"/>
                      <a:gd name="connsiteY94" fmla="*/ 822025 h 4456088"/>
                      <a:gd name="connsiteX95" fmla="*/ 3300139 w 4456088"/>
                      <a:gd name="connsiteY95" fmla="*/ 945205 h 4456088"/>
                      <a:gd name="connsiteX96" fmla="*/ 3282771 w 4456088"/>
                      <a:gd name="connsiteY96" fmla="*/ 972514 h 4456088"/>
                      <a:gd name="connsiteX97" fmla="*/ 3272103 w 4456088"/>
                      <a:gd name="connsiteY97" fmla="*/ 966404 h 4456088"/>
                      <a:gd name="connsiteX98" fmla="*/ 2472703 w 4456088"/>
                      <a:gd name="connsiteY98" fmla="*/ 741276 h 4456088"/>
                      <a:gd name="connsiteX99" fmla="*/ 2357034 w 4456088"/>
                      <a:gd name="connsiteY99" fmla="*/ 737269 h 4456088"/>
                      <a:gd name="connsiteX100" fmla="*/ 2357034 w 4456088"/>
                      <a:gd name="connsiteY100" fmla="*/ 264087 h 4456088"/>
                      <a:gd name="connsiteX101" fmla="*/ 2417043 w 4456088"/>
                      <a:gd name="connsiteY101" fmla="*/ 266928 h 4456088"/>
                      <a:gd name="connsiteX102" fmla="*/ 3429452 w 4456088"/>
                      <a:gd name="connsiteY102" fmla="*/ 666584 h 4456088"/>
                      <a:gd name="connsiteX103" fmla="*/ 3479727 w 4456088"/>
                      <a:gd name="connsiteY103" fmla="*/ 711101 h 4456088"/>
                      <a:gd name="connsiteX104" fmla="*/ 3514700 w 4456088"/>
                      <a:gd name="connsiteY104" fmla="*/ 3718873 h 4456088"/>
                      <a:gd name="connsiteX105" fmla="*/ 3494253 w 4456088"/>
                      <a:gd name="connsiteY105" fmla="*/ 3737365 h 4456088"/>
                      <a:gd name="connsiteX106" fmla="*/ 2417043 w 4456088"/>
                      <a:gd name="connsiteY106" fmla="*/ 4189160 h 4456088"/>
                      <a:gd name="connsiteX107" fmla="*/ 2357034 w 4456088"/>
                      <a:gd name="connsiteY107" fmla="*/ 4192002 h 4456088"/>
                      <a:gd name="connsiteX108" fmla="*/ 2357034 w 4456088"/>
                      <a:gd name="connsiteY108" fmla="*/ 3605159 h 4456088"/>
                      <a:gd name="connsiteX109" fmla="*/ 2472703 w 4456088"/>
                      <a:gd name="connsiteY109" fmla="*/ 3601153 h 4456088"/>
                      <a:gd name="connsiteX110" fmla="*/ 3126493 w 4456088"/>
                      <a:gd name="connsiteY110" fmla="*/ 3443934 h 4456088"/>
                      <a:gd name="connsiteX111" fmla="*/ 3280706 w 4456088"/>
                      <a:gd name="connsiteY111" fmla="*/ 3368945 h 4456088"/>
                      <a:gd name="connsiteX112" fmla="*/ 3296658 w 4456088"/>
                      <a:gd name="connsiteY112" fmla="*/ 3397316 h 4456088"/>
                      <a:gd name="connsiteX113" fmla="*/ 3482539 w 4456088"/>
                      <a:gd name="connsiteY113" fmla="*/ 3677059 h 4456088"/>
                      <a:gd name="connsiteX114" fmla="*/ 3514700 w 4456088"/>
                      <a:gd name="connsiteY114" fmla="*/ 3718873 h 4456088"/>
                      <a:gd name="connsiteX115" fmla="*/ 4059324 w 4456088"/>
                      <a:gd name="connsiteY115" fmla="*/ 2357034 h 4456088"/>
                      <a:gd name="connsiteX116" fmla="*/ 4000430 w 4456088"/>
                      <a:gd name="connsiteY116" fmla="*/ 2442866 h 4456088"/>
                      <a:gd name="connsiteX117" fmla="*/ 3425295 w 4456088"/>
                      <a:gd name="connsiteY117" fmla="*/ 3017423 h 4456088"/>
                      <a:gd name="connsiteX118" fmla="*/ 3393557 w 4456088"/>
                      <a:gd name="connsiteY118" fmla="*/ 3038126 h 4456088"/>
                      <a:gd name="connsiteX119" fmla="*/ 3354090 w 4456088"/>
                      <a:gd name="connsiteY119" fmla="*/ 2948913 h 4456088"/>
                      <a:gd name="connsiteX120" fmla="*/ 3197201 w 4456088"/>
                      <a:gd name="connsiteY120" fmla="*/ 2387508 h 4456088"/>
                      <a:gd name="connsiteX121" fmla="*/ 3193803 w 4456088"/>
                      <a:gd name="connsiteY121" fmla="*/ 2357034 h 4456088"/>
                      <a:gd name="connsiteX122" fmla="*/ 4059324 w 4456088"/>
                      <a:gd name="connsiteY122" fmla="*/ 2357034 h 4456088"/>
                      <a:gd name="connsiteX123" fmla="*/ 4110684 w 4456088"/>
                      <a:gd name="connsiteY123" fmla="*/ 1650339 h 4456088"/>
                      <a:gd name="connsiteX124" fmla="*/ 4003023 w 4456088"/>
                      <a:gd name="connsiteY124" fmla="*/ 1529493 h 4456088"/>
                      <a:gd name="connsiteX125" fmla="*/ 3648069 w 4456088"/>
                      <a:gd name="connsiteY125" fmla="*/ 1205609 h 4456088"/>
                      <a:gd name="connsiteX126" fmla="*/ 3480524 w 4456088"/>
                      <a:gd name="connsiteY126" fmla="*/ 1088096 h 4456088"/>
                      <a:gd name="connsiteX127" fmla="*/ 3557349 w 4456088"/>
                      <a:gd name="connsiteY127" fmla="*/ 977808 h 4456088"/>
                      <a:gd name="connsiteX128" fmla="*/ 3649161 w 4456088"/>
                      <a:gd name="connsiteY128" fmla="*/ 866035 h 4456088"/>
                      <a:gd name="connsiteX129" fmla="*/ 3807502 w 4456088"/>
                      <a:gd name="connsiteY129" fmla="*/ 1050360 h 4456088"/>
                      <a:gd name="connsiteX130" fmla="*/ 4069343 w 4456088"/>
                      <a:gd name="connsiteY130" fmla="*/ 1525996 h 4456088"/>
                      <a:gd name="connsiteX131" fmla="*/ 4110684 w 4456088"/>
                      <a:gd name="connsiteY131" fmla="*/ 1650339 h 4456088"/>
                      <a:gd name="connsiteX132" fmla="*/ 4134931 w 4456088"/>
                      <a:gd name="connsiteY132" fmla="*/ 2099054 h 4456088"/>
                      <a:gd name="connsiteX133" fmla="*/ 3175602 w 4456088"/>
                      <a:gd name="connsiteY133" fmla="*/ 2099054 h 4456088"/>
                      <a:gd name="connsiteX134" fmla="*/ 3180596 w 4456088"/>
                      <a:gd name="connsiteY134" fmla="*/ 1957037 h 4456088"/>
                      <a:gd name="connsiteX135" fmla="*/ 3317916 w 4456088"/>
                      <a:gd name="connsiteY135" fmla="*/ 1388306 h 4456088"/>
                      <a:gd name="connsiteX136" fmla="*/ 3366276 w 4456088"/>
                      <a:gd name="connsiteY136" fmla="*/ 1286524 h 4456088"/>
                      <a:gd name="connsiteX137" fmla="*/ 3400009 w 4456088"/>
                      <a:gd name="connsiteY137" fmla="*/ 1307679 h 4456088"/>
                      <a:gd name="connsiteX138" fmla="*/ 4118159 w 4456088"/>
                      <a:gd name="connsiteY138" fmla="*/ 2071140 h 4456088"/>
                      <a:gd name="connsiteX139" fmla="*/ 4134931 w 4456088"/>
                      <a:gd name="connsiteY139" fmla="*/ 2099054 h 4456088"/>
                      <a:gd name="connsiteX140" fmla="*/ 4153757 w 4456088"/>
                      <a:gd name="connsiteY140" fmla="*/ 2639384 h 4456088"/>
                      <a:gd name="connsiteX141" fmla="*/ 4122958 w 4456088"/>
                      <a:gd name="connsiteY141" fmla="*/ 2768834 h 4456088"/>
                      <a:gd name="connsiteX142" fmla="*/ 3702485 w 4456088"/>
                      <a:gd name="connsiteY142" fmla="*/ 3534668 h 4456088"/>
                      <a:gd name="connsiteX143" fmla="*/ 3689840 w 4456088"/>
                      <a:gd name="connsiteY143" fmla="*/ 3547914 h 4456088"/>
                      <a:gd name="connsiteX144" fmla="*/ 3636740 w 4456088"/>
                      <a:gd name="connsiteY144" fmla="*/ 3475642 h 4456088"/>
                      <a:gd name="connsiteX145" fmla="*/ 3496429 w 4456088"/>
                      <a:gd name="connsiteY145" fmla="*/ 3242595 h 4456088"/>
                      <a:gd name="connsiteX146" fmla="*/ 3540410 w 4456088"/>
                      <a:gd name="connsiteY146" fmla="*/ 3215326 h 4456088"/>
                      <a:gd name="connsiteX147" fmla="*/ 4115998 w 4456088"/>
                      <a:gd name="connsiteY147" fmla="*/ 2686125 h 4456088"/>
                      <a:gd name="connsiteX148" fmla="*/ 4153757 w 4456088"/>
                      <a:gd name="connsiteY148" fmla="*/ 2639384 h 4456088"/>
                      <a:gd name="connsiteX149" fmla="*/ 3676197 w 4456088"/>
                      <a:gd name="connsiteY149" fmla="*/ 3919218 h 4456088"/>
                      <a:gd name="connsiteX150" fmla="*/ 3847359 w 4456088"/>
                      <a:gd name="connsiteY150" fmla="*/ 3755262 h 4456088"/>
                      <a:gd name="connsiteX151" fmla="*/ 3947311 w 4456088"/>
                      <a:gd name="connsiteY151" fmla="*/ 3645287 h 4456088"/>
                      <a:gd name="connsiteX152" fmla="*/ 4456088 w 4456088"/>
                      <a:gd name="connsiteY152" fmla="*/ 2228044 h 4456088"/>
                      <a:gd name="connsiteX153" fmla="*/ 3947311 w 4456088"/>
                      <a:gd name="connsiteY153" fmla="*/ 810801 h 4456088"/>
                      <a:gd name="connsiteX154" fmla="*/ 3829193 w 4456088"/>
                      <a:gd name="connsiteY154" fmla="*/ 680839 h 4456088"/>
                      <a:gd name="connsiteX155" fmla="*/ 3658595 w 4456088"/>
                      <a:gd name="connsiteY155" fmla="*/ 520872 h 4456088"/>
                      <a:gd name="connsiteX156" fmla="*/ 3645287 w 4456088"/>
                      <a:gd name="connsiteY156" fmla="*/ 508777 h 4456088"/>
                      <a:gd name="connsiteX157" fmla="*/ 2228044 w 4456088"/>
                      <a:gd name="connsiteY157" fmla="*/ 0 h 4456088"/>
                      <a:gd name="connsiteX158" fmla="*/ 982324 w 4456088"/>
                      <a:gd name="connsiteY158" fmla="*/ 380515 h 4456088"/>
                      <a:gd name="connsiteX159" fmla="*/ 901091 w 4456088"/>
                      <a:gd name="connsiteY159" fmla="*/ 441259 h 4456088"/>
                      <a:gd name="connsiteX160" fmla="*/ 803254 w 4456088"/>
                      <a:gd name="connsiteY160" fmla="*/ 354096 h 4456088"/>
                      <a:gd name="connsiteX161" fmla="*/ 521314 w 4456088"/>
                      <a:gd name="connsiteY161" fmla="*/ 137023 h 4456088"/>
                      <a:gd name="connsiteX162" fmla="*/ 199834 w 4456088"/>
                      <a:gd name="connsiteY162" fmla="*/ 238623 h 4456088"/>
                      <a:gd name="connsiteX163" fmla="*/ 715048 w 4456088"/>
                      <a:gd name="connsiteY163" fmla="*/ 591462 h 4456088"/>
                      <a:gd name="connsiteX164" fmla="*/ 717444 w 4456088"/>
                      <a:gd name="connsiteY164" fmla="*/ 593626 h 4456088"/>
                      <a:gd name="connsiteX165" fmla="*/ 652579 w 4456088"/>
                      <a:gd name="connsiteY165" fmla="*/ 652579 h 4456088"/>
                      <a:gd name="connsiteX166" fmla="*/ 0 w 4456088"/>
                      <a:gd name="connsiteY166" fmla="*/ 2228044 h 4456088"/>
                      <a:gd name="connsiteX167" fmla="*/ 652579 w 4456088"/>
                      <a:gd name="connsiteY167" fmla="*/ 3803509 h 4456088"/>
                      <a:gd name="connsiteX168" fmla="*/ 708729 w 4456088"/>
                      <a:gd name="connsiteY168" fmla="*/ 3854541 h 4456088"/>
                      <a:gd name="connsiteX169" fmla="*/ 889850 w 4456088"/>
                      <a:gd name="connsiteY169" fmla="*/ 4006423 h 4456088"/>
                      <a:gd name="connsiteX170" fmla="*/ 982324 w 4456088"/>
                      <a:gd name="connsiteY170" fmla="*/ 4075573 h 4456088"/>
                      <a:gd name="connsiteX171" fmla="*/ 2228044 w 4456088"/>
                      <a:gd name="connsiteY171" fmla="*/ 4456088 h 4456088"/>
                      <a:gd name="connsiteX172" fmla="*/ 3645287 w 4456088"/>
                      <a:gd name="connsiteY172" fmla="*/ 3947311 h 4456088"/>
                      <a:gd name="connsiteX173" fmla="*/ 3676197 w 4456088"/>
                      <a:gd name="connsiteY173" fmla="*/ 3919218 h 4456088"/>
                      <a:gd name="connsiteX0" fmla="*/ 1134639 w 4456088"/>
                      <a:gd name="connsiteY0" fmla="*/ 3264219 h 4456088"/>
                      <a:gd name="connsiteX1" fmla="*/ 1006483 w 4456088"/>
                      <a:gd name="connsiteY1" fmla="*/ 3475642 h 4456088"/>
                      <a:gd name="connsiteX2" fmla="*/ 873743 w 4456088"/>
                      <a:gd name="connsiteY2" fmla="*/ 3656305 h 4456088"/>
                      <a:gd name="connsiteX3" fmla="*/ 834998 w 4456088"/>
                      <a:gd name="connsiteY3" fmla="*/ 3621090 h 4456088"/>
                      <a:gd name="connsiteX4" fmla="*/ 332715 w 4456088"/>
                      <a:gd name="connsiteY4" fmla="*/ 2767374 h 4456088"/>
                      <a:gd name="connsiteX5" fmla="*/ 296152 w 4456088"/>
                      <a:gd name="connsiteY5" fmla="*/ 2613297 h 4456088"/>
                      <a:gd name="connsiteX6" fmla="*/ 378978 w 4456088"/>
                      <a:gd name="connsiteY6" fmla="*/ 2695284 h 4456088"/>
                      <a:gd name="connsiteX7" fmla="*/ 1072778 w 4456088"/>
                      <a:gd name="connsiteY7" fmla="*/ 3229435 h 4456088"/>
                      <a:gd name="connsiteX8" fmla="*/ 1134639 w 4456088"/>
                      <a:gd name="connsiteY8" fmla="*/ 3264219 h 4456088"/>
                      <a:gd name="connsiteX9" fmla="*/ 1149949 w 4456088"/>
                      <a:gd name="connsiteY9" fmla="*/ 1069601 h 4456088"/>
                      <a:gd name="connsiteX10" fmla="*/ 1072778 w 4456088"/>
                      <a:gd name="connsiteY10" fmla="*/ 1112993 h 4456088"/>
                      <a:gd name="connsiteX11" fmla="*/ 378978 w 4456088"/>
                      <a:gd name="connsiteY11" fmla="*/ 1647145 h 4456088"/>
                      <a:gd name="connsiteX12" fmla="*/ 331405 w 4456088"/>
                      <a:gd name="connsiteY12" fmla="*/ 1694236 h 4456088"/>
                      <a:gd name="connsiteX13" fmla="*/ 332715 w 4456088"/>
                      <a:gd name="connsiteY13" fmla="*/ 1688715 h 4456088"/>
                      <a:gd name="connsiteX14" fmla="*/ 834998 w 4456088"/>
                      <a:gd name="connsiteY14" fmla="*/ 834998 h 4456088"/>
                      <a:gd name="connsiteX15" fmla="*/ 905615 w 4456088"/>
                      <a:gd name="connsiteY15" fmla="*/ 770816 h 4456088"/>
                      <a:gd name="connsiteX16" fmla="*/ 977506 w 4456088"/>
                      <a:gd name="connsiteY16" fmla="*/ 845880 h 4456088"/>
                      <a:gd name="connsiteX17" fmla="*/ 1084293 w 4456088"/>
                      <a:gd name="connsiteY17" fmla="*/ 975725 h 4456088"/>
                      <a:gd name="connsiteX18" fmla="*/ 1149949 w 4456088"/>
                      <a:gd name="connsiteY18" fmla="*/ 1069601 h 4456088"/>
                      <a:gd name="connsiteX19" fmla="*/ 1448356 w 4456088"/>
                      <a:gd name="connsiteY19" fmla="*/ 2357034 h 4456088"/>
                      <a:gd name="connsiteX20" fmla="*/ 1434341 w 4456088"/>
                      <a:gd name="connsiteY20" fmla="*/ 2458822 h 4456088"/>
                      <a:gd name="connsiteX21" fmla="*/ 1274831 w 4456088"/>
                      <a:gd name="connsiteY21" fmla="*/ 2983080 h 4456088"/>
                      <a:gd name="connsiteX22" fmla="*/ 1246605 w 4456088"/>
                      <a:gd name="connsiteY22" fmla="*/ 3041167 h 4456088"/>
                      <a:gd name="connsiteX23" fmla="*/ 994452 w 4456088"/>
                      <a:gd name="connsiteY23" fmla="*/ 2889353 h 4456088"/>
                      <a:gd name="connsiteX24" fmla="*/ 524576 w 4456088"/>
                      <a:gd name="connsiteY24" fmla="*/ 2511752 h 4456088"/>
                      <a:gd name="connsiteX25" fmla="*/ 375687 w 4456088"/>
                      <a:gd name="connsiteY25" fmla="*/ 2357034 h 4456088"/>
                      <a:gd name="connsiteX26" fmla="*/ 1448356 w 4456088"/>
                      <a:gd name="connsiteY26" fmla="*/ 2357034 h 4456088"/>
                      <a:gd name="connsiteX27" fmla="*/ 1467612 w 4456088"/>
                      <a:gd name="connsiteY27" fmla="*/ 2099054 h 4456088"/>
                      <a:gd name="connsiteX28" fmla="*/ 274399 w 4456088"/>
                      <a:gd name="connsiteY28" fmla="*/ 2099054 h 4456088"/>
                      <a:gd name="connsiteX29" fmla="*/ 317887 w 4456088"/>
                      <a:gd name="connsiteY29" fmla="*/ 2045457 h 4456088"/>
                      <a:gd name="connsiteX30" fmla="*/ 1252096 w 4456088"/>
                      <a:gd name="connsiteY30" fmla="*/ 1297956 h 4456088"/>
                      <a:gd name="connsiteX31" fmla="*/ 1276417 w 4456088"/>
                      <a:gd name="connsiteY31" fmla="*/ 1285647 h 4456088"/>
                      <a:gd name="connsiteX32" fmla="*/ 1321571 w 4456088"/>
                      <a:gd name="connsiteY32" fmla="*/ 1379570 h 4456088"/>
                      <a:gd name="connsiteX33" fmla="*/ 1461215 w 4456088"/>
                      <a:gd name="connsiteY33" fmla="*/ 1939086 h 4456088"/>
                      <a:gd name="connsiteX34" fmla="*/ 1467612 w 4456088"/>
                      <a:gd name="connsiteY34" fmla="*/ 2099054 h 4456088"/>
                      <a:gd name="connsiteX35" fmla="*/ 2099054 w 4456088"/>
                      <a:gd name="connsiteY35" fmla="*/ 750786 h 4456088"/>
                      <a:gd name="connsiteX36" fmla="*/ 2057056 w 4456088"/>
                      <a:gd name="connsiteY36" fmla="*/ 754976 h 4456088"/>
                      <a:gd name="connsiteX37" fmla="*/ 1495067 w 4456088"/>
                      <a:gd name="connsiteY37" fmla="*/ 903761 h 4456088"/>
                      <a:gd name="connsiteX38" fmla="*/ 1354459 w 4456088"/>
                      <a:gd name="connsiteY38" fmla="*/ 964080 h 4456088"/>
                      <a:gd name="connsiteX39" fmla="*/ 1272815 w 4456088"/>
                      <a:gd name="connsiteY39" fmla="*/ 846862 h 4456088"/>
                      <a:gd name="connsiteX40" fmla="*/ 1155405 w 4456088"/>
                      <a:gd name="connsiteY40" fmla="*/ 701180 h 4456088"/>
                      <a:gd name="connsiteX41" fmla="*/ 1085828 w 4456088"/>
                      <a:gd name="connsiteY41" fmla="*/ 624896 h 4456088"/>
                      <a:gd name="connsiteX42" fmla="*/ 1126562 w 4456088"/>
                      <a:gd name="connsiteY42" fmla="*/ 594435 h 4456088"/>
                      <a:gd name="connsiteX43" fmla="*/ 2076466 w 4456088"/>
                      <a:gd name="connsiteY43" fmla="*/ 263724 h 4456088"/>
                      <a:gd name="connsiteX44" fmla="*/ 2099054 w 4456088"/>
                      <a:gd name="connsiteY44" fmla="*/ 262868 h 4456088"/>
                      <a:gd name="connsiteX45" fmla="*/ 2099054 w 4456088"/>
                      <a:gd name="connsiteY45" fmla="*/ 750786 h 4456088"/>
                      <a:gd name="connsiteX46" fmla="*/ 2099054 w 4456088"/>
                      <a:gd name="connsiteY46" fmla="*/ 2099054 h 4456088"/>
                      <a:gd name="connsiteX47" fmla="*/ 1721342 w 4456088"/>
                      <a:gd name="connsiteY47" fmla="*/ 2099054 h 4456088"/>
                      <a:gd name="connsiteX48" fmla="*/ 1714084 w 4456088"/>
                      <a:gd name="connsiteY48" fmla="*/ 1946011 h 4456088"/>
                      <a:gd name="connsiteX49" fmla="*/ 1543390 w 4456088"/>
                      <a:gd name="connsiteY49" fmla="*/ 1302925 h 4456088"/>
                      <a:gd name="connsiteX50" fmla="*/ 1485658 w 4456088"/>
                      <a:gd name="connsiteY50" fmla="*/ 1186140 h 4456088"/>
                      <a:gd name="connsiteX51" fmla="*/ 1521181 w 4456088"/>
                      <a:gd name="connsiteY51" fmla="*/ 1170425 h 4456088"/>
                      <a:gd name="connsiteX52" fmla="*/ 2082587 w 4456088"/>
                      <a:gd name="connsiteY52" fmla="*/ 1013536 h 4456088"/>
                      <a:gd name="connsiteX53" fmla="*/ 2099054 w 4456088"/>
                      <a:gd name="connsiteY53" fmla="*/ 1011700 h 4456088"/>
                      <a:gd name="connsiteX54" fmla="*/ 2099054 w 4456088"/>
                      <a:gd name="connsiteY54" fmla="*/ 2099054 h 4456088"/>
                      <a:gd name="connsiteX55" fmla="*/ 2099054 w 4456088"/>
                      <a:gd name="connsiteY55" fmla="*/ 3330729 h 4456088"/>
                      <a:gd name="connsiteX56" fmla="*/ 2082587 w 4456088"/>
                      <a:gd name="connsiteY56" fmla="*/ 3328893 h 4456088"/>
                      <a:gd name="connsiteX57" fmla="*/ 1521181 w 4456088"/>
                      <a:gd name="connsiteY57" fmla="*/ 3172003 h 4456088"/>
                      <a:gd name="connsiteX58" fmla="*/ 1476996 w 4456088"/>
                      <a:gd name="connsiteY58" fmla="*/ 3152456 h 4456088"/>
                      <a:gd name="connsiteX59" fmla="*/ 1503406 w 4456088"/>
                      <a:gd name="connsiteY59" fmla="*/ 3098342 h 4456088"/>
                      <a:gd name="connsiteX60" fmla="*/ 1688036 w 4456088"/>
                      <a:gd name="connsiteY60" fmla="*/ 2517953 h 4456088"/>
                      <a:gd name="connsiteX61" fmla="*/ 1710091 w 4456088"/>
                      <a:gd name="connsiteY61" fmla="*/ 2357034 h 4456088"/>
                      <a:gd name="connsiteX62" fmla="*/ 2099054 w 4456088"/>
                      <a:gd name="connsiteY62" fmla="*/ 2357034 h 4456088"/>
                      <a:gd name="connsiteX63" fmla="*/ 2099054 w 4456088"/>
                      <a:gd name="connsiteY63" fmla="*/ 3330729 h 4456088"/>
                      <a:gd name="connsiteX64" fmla="*/ 2099054 w 4456088"/>
                      <a:gd name="connsiteY64" fmla="*/ 4193221 h 4456088"/>
                      <a:gd name="connsiteX65" fmla="*/ 2076466 w 4456088"/>
                      <a:gd name="connsiteY65" fmla="*/ 4192365 h 4456088"/>
                      <a:gd name="connsiteX66" fmla="*/ 1126562 w 4456088"/>
                      <a:gd name="connsiteY66" fmla="*/ 3861653 h 4456088"/>
                      <a:gd name="connsiteX67" fmla="*/ 1058088 w 4456088"/>
                      <a:gd name="connsiteY67" fmla="*/ 3810449 h 4456088"/>
                      <a:gd name="connsiteX68" fmla="*/ 1160683 w 4456088"/>
                      <a:gd name="connsiteY68" fmla="*/ 3677059 h 4456088"/>
                      <a:gd name="connsiteX69" fmla="*/ 1351776 w 4456088"/>
                      <a:gd name="connsiteY69" fmla="*/ 3388542 h 4456088"/>
                      <a:gd name="connsiteX70" fmla="*/ 1356876 w 4456088"/>
                      <a:gd name="connsiteY70" fmla="*/ 3379385 h 4456088"/>
                      <a:gd name="connsiteX71" fmla="*/ 1495067 w 4456088"/>
                      <a:gd name="connsiteY71" fmla="*/ 3438668 h 4456088"/>
                      <a:gd name="connsiteX72" fmla="*/ 2057056 w 4456088"/>
                      <a:gd name="connsiteY72" fmla="*/ 3587452 h 4456088"/>
                      <a:gd name="connsiteX73" fmla="*/ 2099054 w 4456088"/>
                      <a:gd name="connsiteY73" fmla="*/ 3591642 h 4456088"/>
                      <a:gd name="connsiteX74" fmla="*/ 2099054 w 4456088"/>
                      <a:gd name="connsiteY74" fmla="*/ 4193221 h 4456088"/>
                      <a:gd name="connsiteX75" fmla="*/ 3164299 w 4456088"/>
                      <a:gd name="connsiteY75" fmla="*/ 1172214 h 4456088"/>
                      <a:gd name="connsiteX76" fmla="*/ 3150069 w 4456088"/>
                      <a:gd name="connsiteY76" fmla="*/ 1197991 h 4456088"/>
                      <a:gd name="connsiteX77" fmla="*/ 2924940 w 4456088"/>
                      <a:gd name="connsiteY77" fmla="*/ 1997391 h 4456088"/>
                      <a:gd name="connsiteX78" fmla="*/ 2921419 w 4456088"/>
                      <a:gd name="connsiteY78" fmla="*/ 2099054 h 4456088"/>
                      <a:gd name="connsiteX79" fmla="*/ 2357034 w 4456088"/>
                      <a:gd name="connsiteY79" fmla="*/ 2099054 h 4456088"/>
                      <a:gd name="connsiteX80" fmla="*/ 2357034 w 4456088"/>
                      <a:gd name="connsiteY80" fmla="*/ 992367 h 4456088"/>
                      <a:gd name="connsiteX81" fmla="*/ 2369363 w 4456088"/>
                      <a:gd name="connsiteY81" fmla="*/ 991878 h 4456088"/>
                      <a:gd name="connsiteX82" fmla="*/ 3064298 w 4456088"/>
                      <a:gd name="connsiteY82" fmla="*/ 1126934 h 4456088"/>
                      <a:gd name="connsiteX83" fmla="*/ 3164299 w 4456088"/>
                      <a:gd name="connsiteY83" fmla="*/ 1172214 h 4456088"/>
                      <a:gd name="connsiteX84" fmla="*/ 3172515 w 4456088"/>
                      <a:gd name="connsiteY84" fmla="*/ 3165687 h 4456088"/>
                      <a:gd name="connsiteX85" fmla="*/ 3116691 w 4456088"/>
                      <a:gd name="connsiteY85" fmla="*/ 3192926 h 4456088"/>
                      <a:gd name="connsiteX86" fmla="*/ 2369364 w 4456088"/>
                      <a:gd name="connsiteY86" fmla="*/ 3350550 h 4456088"/>
                      <a:gd name="connsiteX87" fmla="*/ 2357034 w 4456088"/>
                      <a:gd name="connsiteY87" fmla="*/ 3350061 h 4456088"/>
                      <a:gd name="connsiteX88" fmla="*/ 2357034 w 4456088"/>
                      <a:gd name="connsiteY88" fmla="*/ 2357034 h 4456088"/>
                      <a:gd name="connsiteX89" fmla="*/ 2933054 w 4456088"/>
                      <a:gd name="connsiteY89" fmla="*/ 2357034 h 4456088"/>
                      <a:gd name="connsiteX90" fmla="*/ 2938641 w 4456088"/>
                      <a:gd name="connsiteY90" fmla="*/ 2413039 h 4456088"/>
                      <a:gd name="connsiteX91" fmla="*/ 3147882 w 4456088"/>
                      <a:gd name="connsiteY91" fmla="*/ 3115954 h 4456088"/>
                      <a:gd name="connsiteX92" fmla="*/ 3172515 w 4456088"/>
                      <a:gd name="connsiteY92" fmla="*/ 3165687 h 4456088"/>
                      <a:gd name="connsiteX93" fmla="*/ 3479727 w 4456088"/>
                      <a:gd name="connsiteY93" fmla="*/ 711101 h 4456088"/>
                      <a:gd name="connsiteX94" fmla="*/ 3389274 w 4456088"/>
                      <a:gd name="connsiteY94" fmla="*/ 822025 h 4456088"/>
                      <a:gd name="connsiteX95" fmla="*/ 3300139 w 4456088"/>
                      <a:gd name="connsiteY95" fmla="*/ 945205 h 4456088"/>
                      <a:gd name="connsiteX96" fmla="*/ 3282771 w 4456088"/>
                      <a:gd name="connsiteY96" fmla="*/ 972514 h 4456088"/>
                      <a:gd name="connsiteX97" fmla="*/ 3272103 w 4456088"/>
                      <a:gd name="connsiteY97" fmla="*/ 966404 h 4456088"/>
                      <a:gd name="connsiteX98" fmla="*/ 2472703 w 4456088"/>
                      <a:gd name="connsiteY98" fmla="*/ 741276 h 4456088"/>
                      <a:gd name="connsiteX99" fmla="*/ 2357034 w 4456088"/>
                      <a:gd name="connsiteY99" fmla="*/ 737269 h 4456088"/>
                      <a:gd name="connsiteX100" fmla="*/ 2357034 w 4456088"/>
                      <a:gd name="connsiteY100" fmla="*/ 264087 h 4456088"/>
                      <a:gd name="connsiteX101" fmla="*/ 2417043 w 4456088"/>
                      <a:gd name="connsiteY101" fmla="*/ 266928 h 4456088"/>
                      <a:gd name="connsiteX102" fmla="*/ 3429452 w 4456088"/>
                      <a:gd name="connsiteY102" fmla="*/ 666584 h 4456088"/>
                      <a:gd name="connsiteX103" fmla="*/ 3479727 w 4456088"/>
                      <a:gd name="connsiteY103" fmla="*/ 711101 h 4456088"/>
                      <a:gd name="connsiteX104" fmla="*/ 3514700 w 4456088"/>
                      <a:gd name="connsiteY104" fmla="*/ 3718873 h 4456088"/>
                      <a:gd name="connsiteX105" fmla="*/ 3494253 w 4456088"/>
                      <a:gd name="connsiteY105" fmla="*/ 3737365 h 4456088"/>
                      <a:gd name="connsiteX106" fmla="*/ 2417043 w 4456088"/>
                      <a:gd name="connsiteY106" fmla="*/ 4189160 h 4456088"/>
                      <a:gd name="connsiteX107" fmla="*/ 2357034 w 4456088"/>
                      <a:gd name="connsiteY107" fmla="*/ 4192002 h 4456088"/>
                      <a:gd name="connsiteX108" fmla="*/ 2357034 w 4456088"/>
                      <a:gd name="connsiteY108" fmla="*/ 3605159 h 4456088"/>
                      <a:gd name="connsiteX109" fmla="*/ 2472703 w 4456088"/>
                      <a:gd name="connsiteY109" fmla="*/ 3601153 h 4456088"/>
                      <a:gd name="connsiteX110" fmla="*/ 3126493 w 4456088"/>
                      <a:gd name="connsiteY110" fmla="*/ 3443934 h 4456088"/>
                      <a:gd name="connsiteX111" fmla="*/ 3280706 w 4456088"/>
                      <a:gd name="connsiteY111" fmla="*/ 3368945 h 4456088"/>
                      <a:gd name="connsiteX112" fmla="*/ 3296658 w 4456088"/>
                      <a:gd name="connsiteY112" fmla="*/ 3397316 h 4456088"/>
                      <a:gd name="connsiteX113" fmla="*/ 3482539 w 4456088"/>
                      <a:gd name="connsiteY113" fmla="*/ 3677059 h 4456088"/>
                      <a:gd name="connsiteX114" fmla="*/ 3514700 w 4456088"/>
                      <a:gd name="connsiteY114" fmla="*/ 3718873 h 4456088"/>
                      <a:gd name="connsiteX115" fmla="*/ 4059324 w 4456088"/>
                      <a:gd name="connsiteY115" fmla="*/ 2357034 h 4456088"/>
                      <a:gd name="connsiteX116" fmla="*/ 4000430 w 4456088"/>
                      <a:gd name="connsiteY116" fmla="*/ 2442866 h 4456088"/>
                      <a:gd name="connsiteX117" fmla="*/ 3425295 w 4456088"/>
                      <a:gd name="connsiteY117" fmla="*/ 3017423 h 4456088"/>
                      <a:gd name="connsiteX118" fmla="*/ 3393557 w 4456088"/>
                      <a:gd name="connsiteY118" fmla="*/ 3038126 h 4456088"/>
                      <a:gd name="connsiteX119" fmla="*/ 3354090 w 4456088"/>
                      <a:gd name="connsiteY119" fmla="*/ 2948913 h 4456088"/>
                      <a:gd name="connsiteX120" fmla="*/ 3197201 w 4456088"/>
                      <a:gd name="connsiteY120" fmla="*/ 2387508 h 4456088"/>
                      <a:gd name="connsiteX121" fmla="*/ 3193803 w 4456088"/>
                      <a:gd name="connsiteY121" fmla="*/ 2357034 h 4456088"/>
                      <a:gd name="connsiteX122" fmla="*/ 4059324 w 4456088"/>
                      <a:gd name="connsiteY122" fmla="*/ 2357034 h 4456088"/>
                      <a:gd name="connsiteX123" fmla="*/ 4110684 w 4456088"/>
                      <a:gd name="connsiteY123" fmla="*/ 1650339 h 4456088"/>
                      <a:gd name="connsiteX124" fmla="*/ 4003023 w 4456088"/>
                      <a:gd name="connsiteY124" fmla="*/ 1529493 h 4456088"/>
                      <a:gd name="connsiteX125" fmla="*/ 3648069 w 4456088"/>
                      <a:gd name="connsiteY125" fmla="*/ 1205609 h 4456088"/>
                      <a:gd name="connsiteX126" fmla="*/ 3480524 w 4456088"/>
                      <a:gd name="connsiteY126" fmla="*/ 1088096 h 4456088"/>
                      <a:gd name="connsiteX127" fmla="*/ 3557349 w 4456088"/>
                      <a:gd name="connsiteY127" fmla="*/ 977808 h 4456088"/>
                      <a:gd name="connsiteX128" fmla="*/ 3649161 w 4456088"/>
                      <a:gd name="connsiteY128" fmla="*/ 866035 h 4456088"/>
                      <a:gd name="connsiteX129" fmla="*/ 3807502 w 4456088"/>
                      <a:gd name="connsiteY129" fmla="*/ 1050360 h 4456088"/>
                      <a:gd name="connsiteX130" fmla="*/ 4069343 w 4456088"/>
                      <a:gd name="connsiteY130" fmla="*/ 1525996 h 4456088"/>
                      <a:gd name="connsiteX131" fmla="*/ 4110684 w 4456088"/>
                      <a:gd name="connsiteY131" fmla="*/ 1650339 h 4456088"/>
                      <a:gd name="connsiteX132" fmla="*/ 4134931 w 4456088"/>
                      <a:gd name="connsiteY132" fmla="*/ 2099054 h 4456088"/>
                      <a:gd name="connsiteX133" fmla="*/ 3175602 w 4456088"/>
                      <a:gd name="connsiteY133" fmla="*/ 2099054 h 4456088"/>
                      <a:gd name="connsiteX134" fmla="*/ 3180596 w 4456088"/>
                      <a:gd name="connsiteY134" fmla="*/ 1957037 h 4456088"/>
                      <a:gd name="connsiteX135" fmla="*/ 3317916 w 4456088"/>
                      <a:gd name="connsiteY135" fmla="*/ 1388306 h 4456088"/>
                      <a:gd name="connsiteX136" fmla="*/ 3366276 w 4456088"/>
                      <a:gd name="connsiteY136" fmla="*/ 1286524 h 4456088"/>
                      <a:gd name="connsiteX137" fmla="*/ 3400009 w 4456088"/>
                      <a:gd name="connsiteY137" fmla="*/ 1307679 h 4456088"/>
                      <a:gd name="connsiteX138" fmla="*/ 4118159 w 4456088"/>
                      <a:gd name="connsiteY138" fmla="*/ 2071140 h 4456088"/>
                      <a:gd name="connsiteX139" fmla="*/ 4134931 w 4456088"/>
                      <a:gd name="connsiteY139" fmla="*/ 2099054 h 4456088"/>
                      <a:gd name="connsiteX140" fmla="*/ 4153757 w 4456088"/>
                      <a:gd name="connsiteY140" fmla="*/ 2639384 h 4456088"/>
                      <a:gd name="connsiteX141" fmla="*/ 4122958 w 4456088"/>
                      <a:gd name="connsiteY141" fmla="*/ 2768834 h 4456088"/>
                      <a:gd name="connsiteX142" fmla="*/ 3702485 w 4456088"/>
                      <a:gd name="connsiteY142" fmla="*/ 3534668 h 4456088"/>
                      <a:gd name="connsiteX143" fmla="*/ 3689840 w 4456088"/>
                      <a:gd name="connsiteY143" fmla="*/ 3547914 h 4456088"/>
                      <a:gd name="connsiteX144" fmla="*/ 3636740 w 4456088"/>
                      <a:gd name="connsiteY144" fmla="*/ 3475642 h 4456088"/>
                      <a:gd name="connsiteX145" fmla="*/ 3496429 w 4456088"/>
                      <a:gd name="connsiteY145" fmla="*/ 3242595 h 4456088"/>
                      <a:gd name="connsiteX146" fmla="*/ 3540410 w 4456088"/>
                      <a:gd name="connsiteY146" fmla="*/ 3215326 h 4456088"/>
                      <a:gd name="connsiteX147" fmla="*/ 4115998 w 4456088"/>
                      <a:gd name="connsiteY147" fmla="*/ 2686125 h 4456088"/>
                      <a:gd name="connsiteX148" fmla="*/ 4153757 w 4456088"/>
                      <a:gd name="connsiteY148" fmla="*/ 2639384 h 4456088"/>
                      <a:gd name="connsiteX149" fmla="*/ 3676197 w 4456088"/>
                      <a:gd name="connsiteY149" fmla="*/ 3919218 h 4456088"/>
                      <a:gd name="connsiteX150" fmla="*/ 3847359 w 4456088"/>
                      <a:gd name="connsiteY150" fmla="*/ 3755262 h 4456088"/>
                      <a:gd name="connsiteX151" fmla="*/ 3947311 w 4456088"/>
                      <a:gd name="connsiteY151" fmla="*/ 3645287 h 4456088"/>
                      <a:gd name="connsiteX152" fmla="*/ 4456088 w 4456088"/>
                      <a:gd name="connsiteY152" fmla="*/ 2228044 h 4456088"/>
                      <a:gd name="connsiteX153" fmla="*/ 3947311 w 4456088"/>
                      <a:gd name="connsiteY153" fmla="*/ 810801 h 4456088"/>
                      <a:gd name="connsiteX154" fmla="*/ 3829193 w 4456088"/>
                      <a:gd name="connsiteY154" fmla="*/ 680839 h 4456088"/>
                      <a:gd name="connsiteX155" fmla="*/ 3658595 w 4456088"/>
                      <a:gd name="connsiteY155" fmla="*/ 520872 h 4456088"/>
                      <a:gd name="connsiteX156" fmla="*/ 3645287 w 4456088"/>
                      <a:gd name="connsiteY156" fmla="*/ 508777 h 4456088"/>
                      <a:gd name="connsiteX157" fmla="*/ 2228044 w 4456088"/>
                      <a:gd name="connsiteY157" fmla="*/ 0 h 4456088"/>
                      <a:gd name="connsiteX158" fmla="*/ 982324 w 4456088"/>
                      <a:gd name="connsiteY158" fmla="*/ 380515 h 4456088"/>
                      <a:gd name="connsiteX159" fmla="*/ 901091 w 4456088"/>
                      <a:gd name="connsiteY159" fmla="*/ 441259 h 4456088"/>
                      <a:gd name="connsiteX160" fmla="*/ 803254 w 4456088"/>
                      <a:gd name="connsiteY160" fmla="*/ 354096 h 4456088"/>
                      <a:gd name="connsiteX161" fmla="*/ 521314 w 4456088"/>
                      <a:gd name="connsiteY161" fmla="*/ 137023 h 4456088"/>
                      <a:gd name="connsiteX162" fmla="*/ 715048 w 4456088"/>
                      <a:gd name="connsiteY162" fmla="*/ 591462 h 4456088"/>
                      <a:gd name="connsiteX163" fmla="*/ 717444 w 4456088"/>
                      <a:gd name="connsiteY163" fmla="*/ 593626 h 4456088"/>
                      <a:gd name="connsiteX164" fmla="*/ 652579 w 4456088"/>
                      <a:gd name="connsiteY164" fmla="*/ 652579 h 4456088"/>
                      <a:gd name="connsiteX165" fmla="*/ 0 w 4456088"/>
                      <a:gd name="connsiteY165" fmla="*/ 2228044 h 4456088"/>
                      <a:gd name="connsiteX166" fmla="*/ 652579 w 4456088"/>
                      <a:gd name="connsiteY166" fmla="*/ 3803509 h 4456088"/>
                      <a:gd name="connsiteX167" fmla="*/ 708729 w 4456088"/>
                      <a:gd name="connsiteY167" fmla="*/ 3854541 h 4456088"/>
                      <a:gd name="connsiteX168" fmla="*/ 889850 w 4456088"/>
                      <a:gd name="connsiteY168" fmla="*/ 4006423 h 4456088"/>
                      <a:gd name="connsiteX169" fmla="*/ 982324 w 4456088"/>
                      <a:gd name="connsiteY169" fmla="*/ 4075573 h 4456088"/>
                      <a:gd name="connsiteX170" fmla="*/ 2228044 w 4456088"/>
                      <a:gd name="connsiteY170" fmla="*/ 4456088 h 4456088"/>
                      <a:gd name="connsiteX171" fmla="*/ 3645287 w 4456088"/>
                      <a:gd name="connsiteY171" fmla="*/ 3947311 h 4456088"/>
                      <a:gd name="connsiteX172" fmla="*/ 3676197 w 4456088"/>
                      <a:gd name="connsiteY172" fmla="*/ 3919218 h 4456088"/>
                      <a:gd name="connsiteX0" fmla="*/ 1134639 w 4456088"/>
                      <a:gd name="connsiteY0" fmla="*/ 3264219 h 4456088"/>
                      <a:gd name="connsiteX1" fmla="*/ 1006483 w 4456088"/>
                      <a:gd name="connsiteY1" fmla="*/ 3475642 h 4456088"/>
                      <a:gd name="connsiteX2" fmla="*/ 873743 w 4456088"/>
                      <a:gd name="connsiteY2" fmla="*/ 3656305 h 4456088"/>
                      <a:gd name="connsiteX3" fmla="*/ 834998 w 4456088"/>
                      <a:gd name="connsiteY3" fmla="*/ 3621090 h 4456088"/>
                      <a:gd name="connsiteX4" fmla="*/ 332715 w 4456088"/>
                      <a:gd name="connsiteY4" fmla="*/ 2767374 h 4456088"/>
                      <a:gd name="connsiteX5" fmla="*/ 296152 w 4456088"/>
                      <a:gd name="connsiteY5" fmla="*/ 2613297 h 4456088"/>
                      <a:gd name="connsiteX6" fmla="*/ 378978 w 4456088"/>
                      <a:gd name="connsiteY6" fmla="*/ 2695284 h 4456088"/>
                      <a:gd name="connsiteX7" fmla="*/ 1072778 w 4456088"/>
                      <a:gd name="connsiteY7" fmla="*/ 3229435 h 4456088"/>
                      <a:gd name="connsiteX8" fmla="*/ 1134639 w 4456088"/>
                      <a:gd name="connsiteY8" fmla="*/ 3264219 h 4456088"/>
                      <a:gd name="connsiteX9" fmla="*/ 1149949 w 4456088"/>
                      <a:gd name="connsiteY9" fmla="*/ 1069601 h 4456088"/>
                      <a:gd name="connsiteX10" fmla="*/ 1072778 w 4456088"/>
                      <a:gd name="connsiteY10" fmla="*/ 1112993 h 4456088"/>
                      <a:gd name="connsiteX11" fmla="*/ 378978 w 4456088"/>
                      <a:gd name="connsiteY11" fmla="*/ 1647145 h 4456088"/>
                      <a:gd name="connsiteX12" fmla="*/ 331405 w 4456088"/>
                      <a:gd name="connsiteY12" fmla="*/ 1694236 h 4456088"/>
                      <a:gd name="connsiteX13" fmla="*/ 332715 w 4456088"/>
                      <a:gd name="connsiteY13" fmla="*/ 1688715 h 4456088"/>
                      <a:gd name="connsiteX14" fmla="*/ 834998 w 4456088"/>
                      <a:gd name="connsiteY14" fmla="*/ 834998 h 4456088"/>
                      <a:gd name="connsiteX15" fmla="*/ 905615 w 4456088"/>
                      <a:gd name="connsiteY15" fmla="*/ 770816 h 4456088"/>
                      <a:gd name="connsiteX16" fmla="*/ 977506 w 4456088"/>
                      <a:gd name="connsiteY16" fmla="*/ 845880 h 4456088"/>
                      <a:gd name="connsiteX17" fmla="*/ 1084293 w 4456088"/>
                      <a:gd name="connsiteY17" fmla="*/ 975725 h 4456088"/>
                      <a:gd name="connsiteX18" fmla="*/ 1149949 w 4456088"/>
                      <a:gd name="connsiteY18" fmla="*/ 1069601 h 4456088"/>
                      <a:gd name="connsiteX19" fmla="*/ 1448356 w 4456088"/>
                      <a:gd name="connsiteY19" fmla="*/ 2357034 h 4456088"/>
                      <a:gd name="connsiteX20" fmla="*/ 1434341 w 4456088"/>
                      <a:gd name="connsiteY20" fmla="*/ 2458822 h 4456088"/>
                      <a:gd name="connsiteX21" fmla="*/ 1274831 w 4456088"/>
                      <a:gd name="connsiteY21" fmla="*/ 2983080 h 4456088"/>
                      <a:gd name="connsiteX22" fmla="*/ 1246605 w 4456088"/>
                      <a:gd name="connsiteY22" fmla="*/ 3041167 h 4456088"/>
                      <a:gd name="connsiteX23" fmla="*/ 994452 w 4456088"/>
                      <a:gd name="connsiteY23" fmla="*/ 2889353 h 4456088"/>
                      <a:gd name="connsiteX24" fmla="*/ 524576 w 4456088"/>
                      <a:gd name="connsiteY24" fmla="*/ 2511752 h 4456088"/>
                      <a:gd name="connsiteX25" fmla="*/ 375687 w 4456088"/>
                      <a:gd name="connsiteY25" fmla="*/ 2357034 h 4456088"/>
                      <a:gd name="connsiteX26" fmla="*/ 1448356 w 4456088"/>
                      <a:gd name="connsiteY26" fmla="*/ 2357034 h 4456088"/>
                      <a:gd name="connsiteX27" fmla="*/ 1467612 w 4456088"/>
                      <a:gd name="connsiteY27" fmla="*/ 2099054 h 4456088"/>
                      <a:gd name="connsiteX28" fmla="*/ 274399 w 4456088"/>
                      <a:gd name="connsiteY28" fmla="*/ 2099054 h 4456088"/>
                      <a:gd name="connsiteX29" fmla="*/ 317887 w 4456088"/>
                      <a:gd name="connsiteY29" fmla="*/ 2045457 h 4456088"/>
                      <a:gd name="connsiteX30" fmla="*/ 1252096 w 4456088"/>
                      <a:gd name="connsiteY30" fmla="*/ 1297956 h 4456088"/>
                      <a:gd name="connsiteX31" fmla="*/ 1276417 w 4456088"/>
                      <a:gd name="connsiteY31" fmla="*/ 1285647 h 4456088"/>
                      <a:gd name="connsiteX32" fmla="*/ 1321571 w 4456088"/>
                      <a:gd name="connsiteY32" fmla="*/ 1379570 h 4456088"/>
                      <a:gd name="connsiteX33" fmla="*/ 1461215 w 4456088"/>
                      <a:gd name="connsiteY33" fmla="*/ 1939086 h 4456088"/>
                      <a:gd name="connsiteX34" fmla="*/ 1467612 w 4456088"/>
                      <a:gd name="connsiteY34" fmla="*/ 2099054 h 4456088"/>
                      <a:gd name="connsiteX35" fmla="*/ 2099054 w 4456088"/>
                      <a:gd name="connsiteY35" fmla="*/ 750786 h 4456088"/>
                      <a:gd name="connsiteX36" fmla="*/ 2057056 w 4456088"/>
                      <a:gd name="connsiteY36" fmla="*/ 754976 h 4456088"/>
                      <a:gd name="connsiteX37" fmla="*/ 1495067 w 4456088"/>
                      <a:gd name="connsiteY37" fmla="*/ 903761 h 4456088"/>
                      <a:gd name="connsiteX38" fmla="*/ 1354459 w 4456088"/>
                      <a:gd name="connsiteY38" fmla="*/ 964080 h 4456088"/>
                      <a:gd name="connsiteX39" fmla="*/ 1272815 w 4456088"/>
                      <a:gd name="connsiteY39" fmla="*/ 846862 h 4456088"/>
                      <a:gd name="connsiteX40" fmla="*/ 1155405 w 4456088"/>
                      <a:gd name="connsiteY40" fmla="*/ 701180 h 4456088"/>
                      <a:gd name="connsiteX41" fmla="*/ 1085828 w 4456088"/>
                      <a:gd name="connsiteY41" fmla="*/ 624896 h 4456088"/>
                      <a:gd name="connsiteX42" fmla="*/ 1126562 w 4456088"/>
                      <a:gd name="connsiteY42" fmla="*/ 594435 h 4456088"/>
                      <a:gd name="connsiteX43" fmla="*/ 2076466 w 4456088"/>
                      <a:gd name="connsiteY43" fmla="*/ 263724 h 4456088"/>
                      <a:gd name="connsiteX44" fmla="*/ 2099054 w 4456088"/>
                      <a:gd name="connsiteY44" fmla="*/ 262868 h 4456088"/>
                      <a:gd name="connsiteX45" fmla="*/ 2099054 w 4456088"/>
                      <a:gd name="connsiteY45" fmla="*/ 750786 h 4456088"/>
                      <a:gd name="connsiteX46" fmla="*/ 2099054 w 4456088"/>
                      <a:gd name="connsiteY46" fmla="*/ 2099054 h 4456088"/>
                      <a:gd name="connsiteX47" fmla="*/ 1721342 w 4456088"/>
                      <a:gd name="connsiteY47" fmla="*/ 2099054 h 4456088"/>
                      <a:gd name="connsiteX48" fmla="*/ 1714084 w 4456088"/>
                      <a:gd name="connsiteY48" fmla="*/ 1946011 h 4456088"/>
                      <a:gd name="connsiteX49" fmla="*/ 1543390 w 4456088"/>
                      <a:gd name="connsiteY49" fmla="*/ 1302925 h 4456088"/>
                      <a:gd name="connsiteX50" fmla="*/ 1485658 w 4456088"/>
                      <a:gd name="connsiteY50" fmla="*/ 1186140 h 4456088"/>
                      <a:gd name="connsiteX51" fmla="*/ 1521181 w 4456088"/>
                      <a:gd name="connsiteY51" fmla="*/ 1170425 h 4456088"/>
                      <a:gd name="connsiteX52" fmla="*/ 2082587 w 4456088"/>
                      <a:gd name="connsiteY52" fmla="*/ 1013536 h 4456088"/>
                      <a:gd name="connsiteX53" fmla="*/ 2099054 w 4456088"/>
                      <a:gd name="connsiteY53" fmla="*/ 1011700 h 4456088"/>
                      <a:gd name="connsiteX54" fmla="*/ 2099054 w 4456088"/>
                      <a:gd name="connsiteY54" fmla="*/ 2099054 h 4456088"/>
                      <a:gd name="connsiteX55" fmla="*/ 2099054 w 4456088"/>
                      <a:gd name="connsiteY55" fmla="*/ 3330729 h 4456088"/>
                      <a:gd name="connsiteX56" fmla="*/ 2082587 w 4456088"/>
                      <a:gd name="connsiteY56" fmla="*/ 3328893 h 4456088"/>
                      <a:gd name="connsiteX57" fmla="*/ 1521181 w 4456088"/>
                      <a:gd name="connsiteY57" fmla="*/ 3172003 h 4456088"/>
                      <a:gd name="connsiteX58" fmla="*/ 1476996 w 4456088"/>
                      <a:gd name="connsiteY58" fmla="*/ 3152456 h 4456088"/>
                      <a:gd name="connsiteX59" fmla="*/ 1503406 w 4456088"/>
                      <a:gd name="connsiteY59" fmla="*/ 3098342 h 4456088"/>
                      <a:gd name="connsiteX60" fmla="*/ 1688036 w 4456088"/>
                      <a:gd name="connsiteY60" fmla="*/ 2517953 h 4456088"/>
                      <a:gd name="connsiteX61" fmla="*/ 1710091 w 4456088"/>
                      <a:gd name="connsiteY61" fmla="*/ 2357034 h 4456088"/>
                      <a:gd name="connsiteX62" fmla="*/ 2099054 w 4456088"/>
                      <a:gd name="connsiteY62" fmla="*/ 2357034 h 4456088"/>
                      <a:gd name="connsiteX63" fmla="*/ 2099054 w 4456088"/>
                      <a:gd name="connsiteY63" fmla="*/ 3330729 h 4456088"/>
                      <a:gd name="connsiteX64" fmla="*/ 2099054 w 4456088"/>
                      <a:gd name="connsiteY64" fmla="*/ 4193221 h 4456088"/>
                      <a:gd name="connsiteX65" fmla="*/ 2076466 w 4456088"/>
                      <a:gd name="connsiteY65" fmla="*/ 4192365 h 4456088"/>
                      <a:gd name="connsiteX66" fmla="*/ 1126562 w 4456088"/>
                      <a:gd name="connsiteY66" fmla="*/ 3861653 h 4456088"/>
                      <a:gd name="connsiteX67" fmla="*/ 1058088 w 4456088"/>
                      <a:gd name="connsiteY67" fmla="*/ 3810449 h 4456088"/>
                      <a:gd name="connsiteX68" fmla="*/ 1160683 w 4456088"/>
                      <a:gd name="connsiteY68" fmla="*/ 3677059 h 4456088"/>
                      <a:gd name="connsiteX69" fmla="*/ 1351776 w 4456088"/>
                      <a:gd name="connsiteY69" fmla="*/ 3388542 h 4456088"/>
                      <a:gd name="connsiteX70" fmla="*/ 1356876 w 4456088"/>
                      <a:gd name="connsiteY70" fmla="*/ 3379385 h 4456088"/>
                      <a:gd name="connsiteX71" fmla="*/ 1495067 w 4456088"/>
                      <a:gd name="connsiteY71" fmla="*/ 3438668 h 4456088"/>
                      <a:gd name="connsiteX72" fmla="*/ 2057056 w 4456088"/>
                      <a:gd name="connsiteY72" fmla="*/ 3587452 h 4456088"/>
                      <a:gd name="connsiteX73" fmla="*/ 2099054 w 4456088"/>
                      <a:gd name="connsiteY73" fmla="*/ 3591642 h 4456088"/>
                      <a:gd name="connsiteX74" fmla="*/ 2099054 w 4456088"/>
                      <a:gd name="connsiteY74" fmla="*/ 4193221 h 4456088"/>
                      <a:gd name="connsiteX75" fmla="*/ 3164299 w 4456088"/>
                      <a:gd name="connsiteY75" fmla="*/ 1172214 h 4456088"/>
                      <a:gd name="connsiteX76" fmla="*/ 3150069 w 4456088"/>
                      <a:gd name="connsiteY76" fmla="*/ 1197991 h 4456088"/>
                      <a:gd name="connsiteX77" fmla="*/ 2924940 w 4456088"/>
                      <a:gd name="connsiteY77" fmla="*/ 1997391 h 4456088"/>
                      <a:gd name="connsiteX78" fmla="*/ 2921419 w 4456088"/>
                      <a:gd name="connsiteY78" fmla="*/ 2099054 h 4456088"/>
                      <a:gd name="connsiteX79" fmla="*/ 2357034 w 4456088"/>
                      <a:gd name="connsiteY79" fmla="*/ 2099054 h 4456088"/>
                      <a:gd name="connsiteX80" fmla="*/ 2357034 w 4456088"/>
                      <a:gd name="connsiteY80" fmla="*/ 992367 h 4456088"/>
                      <a:gd name="connsiteX81" fmla="*/ 2369363 w 4456088"/>
                      <a:gd name="connsiteY81" fmla="*/ 991878 h 4456088"/>
                      <a:gd name="connsiteX82" fmla="*/ 3064298 w 4456088"/>
                      <a:gd name="connsiteY82" fmla="*/ 1126934 h 4456088"/>
                      <a:gd name="connsiteX83" fmla="*/ 3164299 w 4456088"/>
                      <a:gd name="connsiteY83" fmla="*/ 1172214 h 4456088"/>
                      <a:gd name="connsiteX84" fmla="*/ 3172515 w 4456088"/>
                      <a:gd name="connsiteY84" fmla="*/ 3165687 h 4456088"/>
                      <a:gd name="connsiteX85" fmla="*/ 3116691 w 4456088"/>
                      <a:gd name="connsiteY85" fmla="*/ 3192926 h 4456088"/>
                      <a:gd name="connsiteX86" fmla="*/ 2369364 w 4456088"/>
                      <a:gd name="connsiteY86" fmla="*/ 3350550 h 4456088"/>
                      <a:gd name="connsiteX87" fmla="*/ 2357034 w 4456088"/>
                      <a:gd name="connsiteY87" fmla="*/ 3350061 h 4456088"/>
                      <a:gd name="connsiteX88" fmla="*/ 2357034 w 4456088"/>
                      <a:gd name="connsiteY88" fmla="*/ 2357034 h 4456088"/>
                      <a:gd name="connsiteX89" fmla="*/ 2933054 w 4456088"/>
                      <a:gd name="connsiteY89" fmla="*/ 2357034 h 4456088"/>
                      <a:gd name="connsiteX90" fmla="*/ 2938641 w 4456088"/>
                      <a:gd name="connsiteY90" fmla="*/ 2413039 h 4456088"/>
                      <a:gd name="connsiteX91" fmla="*/ 3147882 w 4456088"/>
                      <a:gd name="connsiteY91" fmla="*/ 3115954 h 4456088"/>
                      <a:gd name="connsiteX92" fmla="*/ 3172515 w 4456088"/>
                      <a:gd name="connsiteY92" fmla="*/ 3165687 h 4456088"/>
                      <a:gd name="connsiteX93" fmla="*/ 3479727 w 4456088"/>
                      <a:gd name="connsiteY93" fmla="*/ 711101 h 4456088"/>
                      <a:gd name="connsiteX94" fmla="*/ 3389274 w 4456088"/>
                      <a:gd name="connsiteY94" fmla="*/ 822025 h 4456088"/>
                      <a:gd name="connsiteX95" fmla="*/ 3300139 w 4456088"/>
                      <a:gd name="connsiteY95" fmla="*/ 945205 h 4456088"/>
                      <a:gd name="connsiteX96" fmla="*/ 3282771 w 4456088"/>
                      <a:gd name="connsiteY96" fmla="*/ 972514 h 4456088"/>
                      <a:gd name="connsiteX97" fmla="*/ 3272103 w 4456088"/>
                      <a:gd name="connsiteY97" fmla="*/ 966404 h 4456088"/>
                      <a:gd name="connsiteX98" fmla="*/ 2472703 w 4456088"/>
                      <a:gd name="connsiteY98" fmla="*/ 741276 h 4456088"/>
                      <a:gd name="connsiteX99" fmla="*/ 2357034 w 4456088"/>
                      <a:gd name="connsiteY99" fmla="*/ 737269 h 4456088"/>
                      <a:gd name="connsiteX100" fmla="*/ 2357034 w 4456088"/>
                      <a:gd name="connsiteY100" fmla="*/ 264087 h 4456088"/>
                      <a:gd name="connsiteX101" fmla="*/ 2417043 w 4456088"/>
                      <a:gd name="connsiteY101" fmla="*/ 266928 h 4456088"/>
                      <a:gd name="connsiteX102" fmla="*/ 3429452 w 4456088"/>
                      <a:gd name="connsiteY102" fmla="*/ 666584 h 4456088"/>
                      <a:gd name="connsiteX103" fmla="*/ 3479727 w 4456088"/>
                      <a:gd name="connsiteY103" fmla="*/ 711101 h 4456088"/>
                      <a:gd name="connsiteX104" fmla="*/ 3514700 w 4456088"/>
                      <a:gd name="connsiteY104" fmla="*/ 3718873 h 4456088"/>
                      <a:gd name="connsiteX105" fmla="*/ 3494253 w 4456088"/>
                      <a:gd name="connsiteY105" fmla="*/ 3737365 h 4456088"/>
                      <a:gd name="connsiteX106" fmla="*/ 2417043 w 4456088"/>
                      <a:gd name="connsiteY106" fmla="*/ 4189160 h 4456088"/>
                      <a:gd name="connsiteX107" fmla="*/ 2357034 w 4456088"/>
                      <a:gd name="connsiteY107" fmla="*/ 4192002 h 4456088"/>
                      <a:gd name="connsiteX108" fmla="*/ 2357034 w 4456088"/>
                      <a:gd name="connsiteY108" fmla="*/ 3605159 h 4456088"/>
                      <a:gd name="connsiteX109" fmla="*/ 2472703 w 4456088"/>
                      <a:gd name="connsiteY109" fmla="*/ 3601153 h 4456088"/>
                      <a:gd name="connsiteX110" fmla="*/ 3126493 w 4456088"/>
                      <a:gd name="connsiteY110" fmla="*/ 3443934 h 4456088"/>
                      <a:gd name="connsiteX111" fmla="*/ 3280706 w 4456088"/>
                      <a:gd name="connsiteY111" fmla="*/ 3368945 h 4456088"/>
                      <a:gd name="connsiteX112" fmla="*/ 3296658 w 4456088"/>
                      <a:gd name="connsiteY112" fmla="*/ 3397316 h 4456088"/>
                      <a:gd name="connsiteX113" fmla="*/ 3482539 w 4456088"/>
                      <a:gd name="connsiteY113" fmla="*/ 3677059 h 4456088"/>
                      <a:gd name="connsiteX114" fmla="*/ 3514700 w 4456088"/>
                      <a:gd name="connsiteY114" fmla="*/ 3718873 h 4456088"/>
                      <a:gd name="connsiteX115" fmla="*/ 4059324 w 4456088"/>
                      <a:gd name="connsiteY115" fmla="*/ 2357034 h 4456088"/>
                      <a:gd name="connsiteX116" fmla="*/ 4000430 w 4456088"/>
                      <a:gd name="connsiteY116" fmla="*/ 2442866 h 4456088"/>
                      <a:gd name="connsiteX117" fmla="*/ 3425295 w 4456088"/>
                      <a:gd name="connsiteY117" fmla="*/ 3017423 h 4456088"/>
                      <a:gd name="connsiteX118" fmla="*/ 3393557 w 4456088"/>
                      <a:gd name="connsiteY118" fmla="*/ 3038126 h 4456088"/>
                      <a:gd name="connsiteX119" fmla="*/ 3354090 w 4456088"/>
                      <a:gd name="connsiteY119" fmla="*/ 2948913 h 4456088"/>
                      <a:gd name="connsiteX120" fmla="*/ 3197201 w 4456088"/>
                      <a:gd name="connsiteY120" fmla="*/ 2387508 h 4456088"/>
                      <a:gd name="connsiteX121" fmla="*/ 3193803 w 4456088"/>
                      <a:gd name="connsiteY121" fmla="*/ 2357034 h 4456088"/>
                      <a:gd name="connsiteX122" fmla="*/ 4059324 w 4456088"/>
                      <a:gd name="connsiteY122" fmla="*/ 2357034 h 4456088"/>
                      <a:gd name="connsiteX123" fmla="*/ 4110684 w 4456088"/>
                      <a:gd name="connsiteY123" fmla="*/ 1650339 h 4456088"/>
                      <a:gd name="connsiteX124" fmla="*/ 4003023 w 4456088"/>
                      <a:gd name="connsiteY124" fmla="*/ 1529493 h 4456088"/>
                      <a:gd name="connsiteX125" fmla="*/ 3648069 w 4456088"/>
                      <a:gd name="connsiteY125" fmla="*/ 1205609 h 4456088"/>
                      <a:gd name="connsiteX126" fmla="*/ 3480524 w 4456088"/>
                      <a:gd name="connsiteY126" fmla="*/ 1088096 h 4456088"/>
                      <a:gd name="connsiteX127" fmla="*/ 3557349 w 4456088"/>
                      <a:gd name="connsiteY127" fmla="*/ 977808 h 4456088"/>
                      <a:gd name="connsiteX128" fmla="*/ 3649161 w 4456088"/>
                      <a:gd name="connsiteY128" fmla="*/ 866035 h 4456088"/>
                      <a:gd name="connsiteX129" fmla="*/ 3807502 w 4456088"/>
                      <a:gd name="connsiteY129" fmla="*/ 1050360 h 4456088"/>
                      <a:gd name="connsiteX130" fmla="*/ 4069343 w 4456088"/>
                      <a:gd name="connsiteY130" fmla="*/ 1525996 h 4456088"/>
                      <a:gd name="connsiteX131" fmla="*/ 4110684 w 4456088"/>
                      <a:gd name="connsiteY131" fmla="*/ 1650339 h 4456088"/>
                      <a:gd name="connsiteX132" fmla="*/ 4134931 w 4456088"/>
                      <a:gd name="connsiteY132" fmla="*/ 2099054 h 4456088"/>
                      <a:gd name="connsiteX133" fmla="*/ 3175602 w 4456088"/>
                      <a:gd name="connsiteY133" fmla="*/ 2099054 h 4456088"/>
                      <a:gd name="connsiteX134" fmla="*/ 3180596 w 4456088"/>
                      <a:gd name="connsiteY134" fmla="*/ 1957037 h 4456088"/>
                      <a:gd name="connsiteX135" fmla="*/ 3317916 w 4456088"/>
                      <a:gd name="connsiteY135" fmla="*/ 1388306 h 4456088"/>
                      <a:gd name="connsiteX136" fmla="*/ 3366276 w 4456088"/>
                      <a:gd name="connsiteY136" fmla="*/ 1286524 h 4456088"/>
                      <a:gd name="connsiteX137" fmla="*/ 3400009 w 4456088"/>
                      <a:gd name="connsiteY137" fmla="*/ 1307679 h 4456088"/>
                      <a:gd name="connsiteX138" fmla="*/ 4118159 w 4456088"/>
                      <a:gd name="connsiteY138" fmla="*/ 2071140 h 4456088"/>
                      <a:gd name="connsiteX139" fmla="*/ 4134931 w 4456088"/>
                      <a:gd name="connsiteY139" fmla="*/ 2099054 h 4456088"/>
                      <a:gd name="connsiteX140" fmla="*/ 4153757 w 4456088"/>
                      <a:gd name="connsiteY140" fmla="*/ 2639384 h 4456088"/>
                      <a:gd name="connsiteX141" fmla="*/ 4122958 w 4456088"/>
                      <a:gd name="connsiteY141" fmla="*/ 2768834 h 4456088"/>
                      <a:gd name="connsiteX142" fmla="*/ 3702485 w 4456088"/>
                      <a:gd name="connsiteY142" fmla="*/ 3534668 h 4456088"/>
                      <a:gd name="connsiteX143" fmla="*/ 3689840 w 4456088"/>
                      <a:gd name="connsiteY143" fmla="*/ 3547914 h 4456088"/>
                      <a:gd name="connsiteX144" fmla="*/ 3636740 w 4456088"/>
                      <a:gd name="connsiteY144" fmla="*/ 3475642 h 4456088"/>
                      <a:gd name="connsiteX145" fmla="*/ 3496429 w 4456088"/>
                      <a:gd name="connsiteY145" fmla="*/ 3242595 h 4456088"/>
                      <a:gd name="connsiteX146" fmla="*/ 3540410 w 4456088"/>
                      <a:gd name="connsiteY146" fmla="*/ 3215326 h 4456088"/>
                      <a:gd name="connsiteX147" fmla="*/ 4115998 w 4456088"/>
                      <a:gd name="connsiteY147" fmla="*/ 2686125 h 4456088"/>
                      <a:gd name="connsiteX148" fmla="*/ 4153757 w 4456088"/>
                      <a:gd name="connsiteY148" fmla="*/ 2639384 h 4456088"/>
                      <a:gd name="connsiteX149" fmla="*/ 3676197 w 4456088"/>
                      <a:gd name="connsiteY149" fmla="*/ 3919218 h 4456088"/>
                      <a:gd name="connsiteX150" fmla="*/ 3847359 w 4456088"/>
                      <a:gd name="connsiteY150" fmla="*/ 3755262 h 4456088"/>
                      <a:gd name="connsiteX151" fmla="*/ 3947311 w 4456088"/>
                      <a:gd name="connsiteY151" fmla="*/ 3645287 h 4456088"/>
                      <a:gd name="connsiteX152" fmla="*/ 4456088 w 4456088"/>
                      <a:gd name="connsiteY152" fmla="*/ 2228044 h 4456088"/>
                      <a:gd name="connsiteX153" fmla="*/ 3947311 w 4456088"/>
                      <a:gd name="connsiteY153" fmla="*/ 810801 h 4456088"/>
                      <a:gd name="connsiteX154" fmla="*/ 3829193 w 4456088"/>
                      <a:gd name="connsiteY154" fmla="*/ 680839 h 4456088"/>
                      <a:gd name="connsiteX155" fmla="*/ 3658595 w 4456088"/>
                      <a:gd name="connsiteY155" fmla="*/ 520872 h 4456088"/>
                      <a:gd name="connsiteX156" fmla="*/ 3645287 w 4456088"/>
                      <a:gd name="connsiteY156" fmla="*/ 508777 h 4456088"/>
                      <a:gd name="connsiteX157" fmla="*/ 2228044 w 4456088"/>
                      <a:gd name="connsiteY157" fmla="*/ 0 h 4456088"/>
                      <a:gd name="connsiteX158" fmla="*/ 982324 w 4456088"/>
                      <a:gd name="connsiteY158" fmla="*/ 380515 h 4456088"/>
                      <a:gd name="connsiteX159" fmla="*/ 901091 w 4456088"/>
                      <a:gd name="connsiteY159" fmla="*/ 441259 h 4456088"/>
                      <a:gd name="connsiteX160" fmla="*/ 803254 w 4456088"/>
                      <a:gd name="connsiteY160" fmla="*/ 354096 h 4456088"/>
                      <a:gd name="connsiteX161" fmla="*/ 715048 w 4456088"/>
                      <a:gd name="connsiteY161" fmla="*/ 591462 h 4456088"/>
                      <a:gd name="connsiteX162" fmla="*/ 717444 w 4456088"/>
                      <a:gd name="connsiteY162" fmla="*/ 593626 h 4456088"/>
                      <a:gd name="connsiteX163" fmla="*/ 652579 w 4456088"/>
                      <a:gd name="connsiteY163" fmla="*/ 652579 h 4456088"/>
                      <a:gd name="connsiteX164" fmla="*/ 0 w 4456088"/>
                      <a:gd name="connsiteY164" fmla="*/ 2228044 h 4456088"/>
                      <a:gd name="connsiteX165" fmla="*/ 652579 w 4456088"/>
                      <a:gd name="connsiteY165" fmla="*/ 3803509 h 4456088"/>
                      <a:gd name="connsiteX166" fmla="*/ 708729 w 4456088"/>
                      <a:gd name="connsiteY166" fmla="*/ 3854541 h 4456088"/>
                      <a:gd name="connsiteX167" fmla="*/ 889850 w 4456088"/>
                      <a:gd name="connsiteY167" fmla="*/ 4006423 h 4456088"/>
                      <a:gd name="connsiteX168" fmla="*/ 982324 w 4456088"/>
                      <a:gd name="connsiteY168" fmla="*/ 4075573 h 4456088"/>
                      <a:gd name="connsiteX169" fmla="*/ 2228044 w 4456088"/>
                      <a:gd name="connsiteY169" fmla="*/ 4456088 h 4456088"/>
                      <a:gd name="connsiteX170" fmla="*/ 3645287 w 4456088"/>
                      <a:gd name="connsiteY170" fmla="*/ 3947311 h 4456088"/>
                      <a:gd name="connsiteX171" fmla="*/ 3676197 w 4456088"/>
                      <a:gd name="connsiteY171" fmla="*/ 3919218 h 4456088"/>
                      <a:gd name="connsiteX0" fmla="*/ 1134639 w 4456088"/>
                      <a:gd name="connsiteY0" fmla="*/ 3264219 h 4456088"/>
                      <a:gd name="connsiteX1" fmla="*/ 1006483 w 4456088"/>
                      <a:gd name="connsiteY1" fmla="*/ 3475642 h 4456088"/>
                      <a:gd name="connsiteX2" fmla="*/ 873743 w 4456088"/>
                      <a:gd name="connsiteY2" fmla="*/ 3656305 h 4456088"/>
                      <a:gd name="connsiteX3" fmla="*/ 834998 w 4456088"/>
                      <a:gd name="connsiteY3" fmla="*/ 3621090 h 4456088"/>
                      <a:gd name="connsiteX4" fmla="*/ 332715 w 4456088"/>
                      <a:gd name="connsiteY4" fmla="*/ 2767374 h 4456088"/>
                      <a:gd name="connsiteX5" fmla="*/ 296152 w 4456088"/>
                      <a:gd name="connsiteY5" fmla="*/ 2613297 h 4456088"/>
                      <a:gd name="connsiteX6" fmla="*/ 378978 w 4456088"/>
                      <a:gd name="connsiteY6" fmla="*/ 2695284 h 4456088"/>
                      <a:gd name="connsiteX7" fmla="*/ 1072778 w 4456088"/>
                      <a:gd name="connsiteY7" fmla="*/ 3229435 h 4456088"/>
                      <a:gd name="connsiteX8" fmla="*/ 1134639 w 4456088"/>
                      <a:gd name="connsiteY8" fmla="*/ 3264219 h 4456088"/>
                      <a:gd name="connsiteX9" fmla="*/ 1149949 w 4456088"/>
                      <a:gd name="connsiteY9" fmla="*/ 1069601 h 4456088"/>
                      <a:gd name="connsiteX10" fmla="*/ 1072778 w 4456088"/>
                      <a:gd name="connsiteY10" fmla="*/ 1112993 h 4456088"/>
                      <a:gd name="connsiteX11" fmla="*/ 378978 w 4456088"/>
                      <a:gd name="connsiteY11" fmla="*/ 1647145 h 4456088"/>
                      <a:gd name="connsiteX12" fmla="*/ 331405 w 4456088"/>
                      <a:gd name="connsiteY12" fmla="*/ 1694236 h 4456088"/>
                      <a:gd name="connsiteX13" fmla="*/ 332715 w 4456088"/>
                      <a:gd name="connsiteY13" fmla="*/ 1688715 h 4456088"/>
                      <a:gd name="connsiteX14" fmla="*/ 834998 w 4456088"/>
                      <a:gd name="connsiteY14" fmla="*/ 834998 h 4456088"/>
                      <a:gd name="connsiteX15" fmla="*/ 905615 w 4456088"/>
                      <a:gd name="connsiteY15" fmla="*/ 770816 h 4456088"/>
                      <a:gd name="connsiteX16" fmla="*/ 977506 w 4456088"/>
                      <a:gd name="connsiteY16" fmla="*/ 845880 h 4456088"/>
                      <a:gd name="connsiteX17" fmla="*/ 1084293 w 4456088"/>
                      <a:gd name="connsiteY17" fmla="*/ 975725 h 4456088"/>
                      <a:gd name="connsiteX18" fmla="*/ 1149949 w 4456088"/>
                      <a:gd name="connsiteY18" fmla="*/ 1069601 h 4456088"/>
                      <a:gd name="connsiteX19" fmla="*/ 1448356 w 4456088"/>
                      <a:gd name="connsiteY19" fmla="*/ 2357034 h 4456088"/>
                      <a:gd name="connsiteX20" fmla="*/ 1434341 w 4456088"/>
                      <a:gd name="connsiteY20" fmla="*/ 2458822 h 4456088"/>
                      <a:gd name="connsiteX21" fmla="*/ 1274831 w 4456088"/>
                      <a:gd name="connsiteY21" fmla="*/ 2983080 h 4456088"/>
                      <a:gd name="connsiteX22" fmla="*/ 1246605 w 4456088"/>
                      <a:gd name="connsiteY22" fmla="*/ 3041167 h 4456088"/>
                      <a:gd name="connsiteX23" fmla="*/ 994452 w 4456088"/>
                      <a:gd name="connsiteY23" fmla="*/ 2889353 h 4456088"/>
                      <a:gd name="connsiteX24" fmla="*/ 524576 w 4456088"/>
                      <a:gd name="connsiteY24" fmla="*/ 2511752 h 4456088"/>
                      <a:gd name="connsiteX25" fmla="*/ 375687 w 4456088"/>
                      <a:gd name="connsiteY25" fmla="*/ 2357034 h 4456088"/>
                      <a:gd name="connsiteX26" fmla="*/ 1448356 w 4456088"/>
                      <a:gd name="connsiteY26" fmla="*/ 2357034 h 4456088"/>
                      <a:gd name="connsiteX27" fmla="*/ 1467612 w 4456088"/>
                      <a:gd name="connsiteY27" fmla="*/ 2099054 h 4456088"/>
                      <a:gd name="connsiteX28" fmla="*/ 274399 w 4456088"/>
                      <a:gd name="connsiteY28" fmla="*/ 2099054 h 4456088"/>
                      <a:gd name="connsiteX29" fmla="*/ 317887 w 4456088"/>
                      <a:gd name="connsiteY29" fmla="*/ 2045457 h 4456088"/>
                      <a:gd name="connsiteX30" fmla="*/ 1252096 w 4456088"/>
                      <a:gd name="connsiteY30" fmla="*/ 1297956 h 4456088"/>
                      <a:gd name="connsiteX31" fmla="*/ 1276417 w 4456088"/>
                      <a:gd name="connsiteY31" fmla="*/ 1285647 h 4456088"/>
                      <a:gd name="connsiteX32" fmla="*/ 1321571 w 4456088"/>
                      <a:gd name="connsiteY32" fmla="*/ 1379570 h 4456088"/>
                      <a:gd name="connsiteX33" fmla="*/ 1461215 w 4456088"/>
                      <a:gd name="connsiteY33" fmla="*/ 1939086 h 4456088"/>
                      <a:gd name="connsiteX34" fmla="*/ 1467612 w 4456088"/>
                      <a:gd name="connsiteY34" fmla="*/ 2099054 h 4456088"/>
                      <a:gd name="connsiteX35" fmla="*/ 2099054 w 4456088"/>
                      <a:gd name="connsiteY35" fmla="*/ 750786 h 4456088"/>
                      <a:gd name="connsiteX36" fmla="*/ 2057056 w 4456088"/>
                      <a:gd name="connsiteY36" fmla="*/ 754976 h 4456088"/>
                      <a:gd name="connsiteX37" fmla="*/ 1495067 w 4456088"/>
                      <a:gd name="connsiteY37" fmla="*/ 903761 h 4456088"/>
                      <a:gd name="connsiteX38" fmla="*/ 1354459 w 4456088"/>
                      <a:gd name="connsiteY38" fmla="*/ 964080 h 4456088"/>
                      <a:gd name="connsiteX39" fmla="*/ 1272815 w 4456088"/>
                      <a:gd name="connsiteY39" fmla="*/ 846862 h 4456088"/>
                      <a:gd name="connsiteX40" fmla="*/ 1155405 w 4456088"/>
                      <a:gd name="connsiteY40" fmla="*/ 701180 h 4456088"/>
                      <a:gd name="connsiteX41" fmla="*/ 1085828 w 4456088"/>
                      <a:gd name="connsiteY41" fmla="*/ 624896 h 4456088"/>
                      <a:gd name="connsiteX42" fmla="*/ 1126562 w 4456088"/>
                      <a:gd name="connsiteY42" fmla="*/ 594435 h 4456088"/>
                      <a:gd name="connsiteX43" fmla="*/ 2076466 w 4456088"/>
                      <a:gd name="connsiteY43" fmla="*/ 263724 h 4456088"/>
                      <a:gd name="connsiteX44" fmla="*/ 2099054 w 4456088"/>
                      <a:gd name="connsiteY44" fmla="*/ 262868 h 4456088"/>
                      <a:gd name="connsiteX45" fmla="*/ 2099054 w 4456088"/>
                      <a:gd name="connsiteY45" fmla="*/ 750786 h 4456088"/>
                      <a:gd name="connsiteX46" fmla="*/ 2099054 w 4456088"/>
                      <a:gd name="connsiteY46" fmla="*/ 2099054 h 4456088"/>
                      <a:gd name="connsiteX47" fmla="*/ 1721342 w 4456088"/>
                      <a:gd name="connsiteY47" fmla="*/ 2099054 h 4456088"/>
                      <a:gd name="connsiteX48" fmla="*/ 1714084 w 4456088"/>
                      <a:gd name="connsiteY48" fmla="*/ 1946011 h 4456088"/>
                      <a:gd name="connsiteX49" fmla="*/ 1543390 w 4456088"/>
                      <a:gd name="connsiteY49" fmla="*/ 1302925 h 4456088"/>
                      <a:gd name="connsiteX50" fmla="*/ 1485658 w 4456088"/>
                      <a:gd name="connsiteY50" fmla="*/ 1186140 h 4456088"/>
                      <a:gd name="connsiteX51" fmla="*/ 1521181 w 4456088"/>
                      <a:gd name="connsiteY51" fmla="*/ 1170425 h 4456088"/>
                      <a:gd name="connsiteX52" fmla="*/ 2082587 w 4456088"/>
                      <a:gd name="connsiteY52" fmla="*/ 1013536 h 4456088"/>
                      <a:gd name="connsiteX53" fmla="*/ 2099054 w 4456088"/>
                      <a:gd name="connsiteY53" fmla="*/ 1011700 h 4456088"/>
                      <a:gd name="connsiteX54" fmla="*/ 2099054 w 4456088"/>
                      <a:gd name="connsiteY54" fmla="*/ 2099054 h 4456088"/>
                      <a:gd name="connsiteX55" fmla="*/ 2099054 w 4456088"/>
                      <a:gd name="connsiteY55" fmla="*/ 3330729 h 4456088"/>
                      <a:gd name="connsiteX56" fmla="*/ 2082587 w 4456088"/>
                      <a:gd name="connsiteY56" fmla="*/ 3328893 h 4456088"/>
                      <a:gd name="connsiteX57" fmla="*/ 1521181 w 4456088"/>
                      <a:gd name="connsiteY57" fmla="*/ 3172003 h 4456088"/>
                      <a:gd name="connsiteX58" fmla="*/ 1476996 w 4456088"/>
                      <a:gd name="connsiteY58" fmla="*/ 3152456 h 4456088"/>
                      <a:gd name="connsiteX59" fmla="*/ 1503406 w 4456088"/>
                      <a:gd name="connsiteY59" fmla="*/ 3098342 h 4456088"/>
                      <a:gd name="connsiteX60" fmla="*/ 1688036 w 4456088"/>
                      <a:gd name="connsiteY60" fmla="*/ 2517953 h 4456088"/>
                      <a:gd name="connsiteX61" fmla="*/ 1710091 w 4456088"/>
                      <a:gd name="connsiteY61" fmla="*/ 2357034 h 4456088"/>
                      <a:gd name="connsiteX62" fmla="*/ 2099054 w 4456088"/>
                      <a:gd name="connsiteY62" fmla="*/ 2357034 h 4456088"/>
                      <a:gd name="connsiteX63" fmla="*/ 2099054 w 4456088"/>
                      <a:gd name="connsiteY63" fmla="*/ 3330729 h 4456088"/>
                      <a:gd name="connsiteX64" fmla="*/ 2099054 w 4456088"/>
                      <a:gd name="connsiteY64" fmla="*/ 4193221 h 4456088"/>
                      <a:gd name="connsiteX65" fmla="*/ 2076466 w 4456088"/>
                      <a:gd name="connsiteY65" fmla="*/ 4192365 h 4456088"/>
                      <a:gd name="connsiteX66" fmla="*/ 1126562 w 4456088"/>
                      <a:gd name="connsiteY66" fmla="*/ 3861653 h 4456088"/>
                      <a:gd name="connsiteX67" fmla="*/ 1058088 w 4456088"/>
                      <a:gd name="connsiteY67" fmla="*/ 3810449 h 4456088"/>
                      <a:gd name="connsiteX68" fmla="*/ 1160683 w 4456088"/>
                      <a:gd name="connsiteY68" fmla="*/ 3677059 h 4456088"/>
                      <a:gd name="connsiteX69" fmla="*/ 1351776 w 4456088"/>
                      <a:gd name="connsiteY69" fmla="*/ 3388542 h 4456088"/>
                      <a:gd name="connsiteX70" fmla="*/ 1356876 w 4456088"/>
                      <a:gd name="connsiteY70" fmla="*/ 3379385 h 4456088"/>
                      <a:gd name="connsiteX71" fmla="*/ 1495067 w 4456088"/>
                      <a:gd name="connsiteY71" fmla="*/ 3438668 h 4456088"/>
                      <a:gd name="connsiteX72" fmla="*/ 2057056 w 4456088"/>
                      <a:gd name="connsiteY72" fmla="*/ 3587452 h 4456088"/>
                      <a:gd name="connsiteX73" fmla="*/ 2099054 w 4456088"/>
                      <a:gd name="connsiteY73" fmla="*/ 3591642 h 4456088"/>
                      <a:gd name="connsiteX74" fmla="*/ 2099054 w 4456088"/>
                      <a:gd name="connsiteY74" fmla="*/ 4193221 h 4456088"/>
                      <a:gd name="connsiteX75" fmla="*/ 3164299 w 4456088"/>
                      <a:gd name="connsiteY75" fmla="*/ 1172214 h 4456088"/>
                      <a:gd name="connsiteX76" fmla="*/ 3150069 w 4456088"/>
                      <a:gd name="connsiteY76" fmla="*/ 1197991 h 4456088"/>
                      <a:gd name="connsiteX77" fmla="*/ 2924940 w 4456088"/>
                      <a:gd name="connsiteY77" fmla="*/ 1997391 h 4456088"/>
                      <a:gd name="connsiteX78" fmla="*/ 2921419 w 4456088"/>
                      <a:gd name="connsiteY78" fmla="*/ 2099054 h 4456088"/>
                      <a:gd name="connsiteX79" fmla="*/ 2357034 w 4456088"/>
                      <a:gd name="connsiteY79" fmla="*/ 2099054 h 4456088"/>
                      <a:gd name="connsiteX80" fmla="*/ 2357034 w 4456088"/>
                      <a:gd name="connsiteY80" fmla="*/ 992367 h 4456088"/>
                      <a:gd name="connsiteX81" fmla="*/ 2369363 w 4456088"/>
                      <a:gd name="connsiteY81" fmla="*/ 991878 h 4456088"/>
                      <a:gd name="connsiteX82" fmla="*/ 3064298 w 4456088"/>
                      <a:gd name="connsiteY82" fmla="*/ 1126934 h 4456088"/>
                      <a:gd name="connsiteX83" fmla="*/ 3164299 w 4456088"/>
                      <a:gd name="connsiteY83" fmla="*/ 1172214 h 4456088"/>
                      <a:gd name="connsiteX84" fmla="*/ 3172515 w 4456088"/>
                      <a:gd name="connsiteY84" fmla="*/ 3165687 h 4456088"/>
                      <a:gd name="connsiteX85" fmla="*/ 3116691 w 4456088"/>
                      <a:gd name="connsiteY85" fmla="*/ 3192926 h 4456088"/>
                      <a:gd name="connsiteX86" fmla="*/ 2369364 w 4456088"/>
                      <a:gd name="connsiteY86" fmla="*/ 3350550 h 4456088"/>
                      <a:gd name="connsiteX87" fmla="*/ 2357034 w 4456088"/>
                      <a:gd name="connsiteY87" fmla="*/ 3350061 h 4456088"/>
                      <a:gd name="connsiteX88" fmla="*/ 2357034 w 4456088"/>
                      <a:gd name="connsiteY88" fmla="*/ 2357034 h 4456088"/>
                      <a:gd name="connsiteX89" fmla="*/ 2933054 w 4456088"/>
                      <a:gd name="connsiteY89" fmla="*/ 2357034 h 4456088"/>
                      <a:gd name="connsiteX90" fmla="*/ 2938641 w 4456088"/>
                      <a:gd name="connsiteY90" fmla="*/ 2413039 h 4456088"/>
                      <a:gd name="connsiteX91" fmla="*/ 3147882 w 4456088"/>
                      <a:gd name="connsiteY91" fmla="*/ 3115954 h 4456088"/>
                      <a:gd name="connsiteX92" fmla="*/ 3172515 w 4456088"/>
                      <a:gd name="connsiteY92" fmla="*/ 3165687 h 4456088"/>
                      <a:gd name="connsiteX93" fmla="*/ 3479727 w 4456088"/>
                      <a:gd name="connsiteY93" fmla="*/ 711101 h 4456088"/>
                      <a:gd name="connsiteX94" fmla="*/ 3389274 w 4456088"/>
                      <a:gd name="connsiteY94" fmla="*/ 822025 h 4456088"/>
                      <a:gd name="connsiteX95" fmla="*/ 3300139 w 4456088"/>
                      <a:gd name="connsiteY95" fmla="*/ 945205 h 4456088"/>
                      <a:gd name="connsiteX96" fmla="*/ 3282771 w 4456088"/>
                      <a:gd name="connsiteY96" fmla="*/ 972514 h 4456088"/>
                      <a:gd name="connsiteX97" fmla="*/ 3272103 w 4456088"/>
                      <a:gd name="connsiteY97" fmla="*/ 966404 h 4456088"/>
                      <a:gd name="connsiteX98" fmla="*/ 2472703 w 4456088"/>
                      <a:gd name="connsiteY98" fmla="*/ 741276 h 4456088"/>
                      <a:gd name="connsiteX99" fmla="*/ 2357034 w 4456088"/>
                      <a:gd name="connsiteY99" fmla="*/ 737269 h 4456088"/>
                      <a:gd name="connsiteX100" fmla="*/ 2357034 w 4456088"/>
                      <a:gd name="connsiteY100" fmla="*/ 264087 h 4456088"/>
                      <a:gd name="connsiteX101" fmla="*/ 2417043 w 4456088"/>
                      <a:gd name="connsiteY101" fmla="*/ 266928 h 4456088"/>
                      <a:gd name="connsiteX102" fmla="*/ 3429452 w 4456088"/>
                      <a:gd name="connsiteY102" fmla="*/ 666584 h 4456088"/>
                      <a:gd name="connsiteX103" fmla="*/ 3479727 w 4456088"/>
                      <a:gd name="connsiteY103" fmla="*/ 711101 h 4456088"/>
                      <a:gd name="connsiteX104" fmla="*/ 3514700 w 4456088"/>
                      <a:gd name="connsiteY104" fmla="*/ 3718873 h 4456088"/>
                      <a:gd name="connsiteX105" fmla="*/ 3494253 w 4456088"/>
                      <a:gd name="connsiteY105" fmla="*/ 3737365 h 4456088"/>
                      <a:gd name="connsiteX106" fmla="*/ 2417043 w 4456088"/>
                      <a:gd name="connsiteY106" fmla="*/ 4189160 h 4456088"/>
                      <a:gd name="connsiteX107" fmla="*/ 2357034 w 4456088"/>
                      <a:gd name="connsiteY107" fmla="*/ 4192002 h 4456088"/>
                      <a:gd name="connsiteX108" fmla="*/ 2357034 w 4456088"/>
                      <a:gd name="connsiteY108" fmla="*/ 3605159 h 4456088"/>
                      <a:gd name="connsiteX109" fmla="*/ 2472703 w 4456088"/>
                      <a:gd name="connsiteY109" fmla="*/ 3601153 h 4456088"/>
                      <a:gd name="connsiteX110" fmla="*/ 3126493 w 4456088"/>
                      <a:gd name="connsiteY110" fmla="*/ 3443934 h 4456088"/>
                      <a:gd name="connsiteX111" fmla="*/ 3280706 w 4456088"/>
                      <a:gd name="connsiteY111" fmla="*/ 3368945 h 4456088"/>
                      <a:gd name="connsiteX112" fmla="*/ 3296658 w 4456088"/>
                      <a:gd name="connsiteY112" fmla="*/ 3397316 h 4456088"/>
                      <a:gd name="connsiteX113" fmla="*/ 3482539 w 4456088"/>
                      <a:gd name="connsiteY113" fmla="*/ 3677059 h 4456088"/>
                      <a:gd name="connsiteX114" fmla="*/ 3514700 w 4456088"/>
                      <a:gd name="connsiteY114" fmla="*/ 3718873 h 4456088"/>
                      <a:gd name="connsiteX115" fmla="*/ 4059324 w 4456088"/>
                      <a:gd name="connsiteY115" fmla="*/ 2357034 h 4456088"/>
                      <a:gd name="connsiteX116" fmla="*/ 4000430 w 4456088"/>
                      <a:gd name="connsiteY116" fmla="*/ 2442866 h 4456088"/>
                      <a:gd name="connsiteX117" fmla="*/ 3425295 w 4456088"/>
                      <a:gd name="connsiteY117" fmla="*/ 3017423 h 4456088"/>
                      <a:gd name="connsiteX118" fmla="*/ 3393557 w 4456088"/>
                      <a:gd name="connsiteY118" fmla="*/ 3038126 h 4456088"/>
                      <a:gd name="connsiteX119" fmla="*/ 3354090 w 4456088"/>
                      <a:gd name="connsiteY119" fmla="*/ 2948913 h 4456088"/>
                      <a:gd name="connsiteX120" fmla="*/ 3197201 w 4456088"/>
                      <a:gd name="connsiteY120" fmla="*/ 2387508 h 4456088"/>
                      <a:gd name="connsiteX121" fmla="*/ 3193803 w 4456088"/>
                      <a:gd name="connsiteY121" fmla="*/ 2357034 h 4456088"/>
                      <a:gd name="connsiteX122" fmla="*/ 4059324 w 4456088"/>
                      <a:gd name="connsiteY122" fmla="*/ 2357034 h 4456088"/>
                      <a:gd name="connsiteX123" fmla="*/ 4110684 w 4456088"/>
                      <a:gd name="connsiteY123" fmla="*/ 1650339 h 4456088"/>
                      <a:gd name="connsiteX124" fmla="*/ 4003023 w 4456088"/>
                      <a:gd name="connsiteY124" fmla="*/ 1529493 h 4456088"/>
                      <a:gd name="connsiteX125" fmla="*/ 3648069 w 4456088"/>
                      <a:gd name="connsiteY125" fmla="*/ 1205609 h 4456088"/>
                      <a:gd name="connsiteX126" fmla="*/ 3480524 w 4456088"/>
                      <a:gd name="connsiteY126" fmla="*/ 1088096 h 4456088"/>
                      <a:gd name="connsiteX127" fmla="*/ 3557349 w 4456088"/>
                      <a:gd name="connsiteY127" fmla="*/ 977808 h 4456088"/>
                      <a:gd name="connsiteX128" fmla="*/ 3649161 w 4456088"/>
                      <a:gd name="connsiteY128" fmla="*/ 866035 h 4456088"/>
                      <a:gd name="connsiteX129" fmla="*/ 3807502 w 4456088"/>
                      <a:gd name="connsiteY129" fmla="*/ 1050360 h 4456088"/>
                      <a:gd name="connsiteX130" fmla="*/ 4069343 w 4456088"/>
                      <a:gd name="connsiteY130" fmla="*/ 1525996 h 4456088"/>
                      <a:gd name="connsiteX131" fmla="*/ 4110684 w 4456088"/>
                      <a:gd name="connsiteY131" fmla="*/ 1650339 h 4456088"/>
                      <a:gd name="connsiteX132" fmla="*/ 4134931 w 4456088"/>
                      <a:gd name="connsiteY132" fmla="*/ 2099054 h 4456088"/>
                      <a:gd name="connsiteX133" fmla="*/ 3175602 w 4456088"/>
                      <a:gd name="connsiteY133" fmla="*/ 2099054 h 4456088"/>
                      <a:gd name="connsiteX134" fmla="*/ 3180596 w 4456088"/>
                      <a:gd name="connsiteY134" fmla="*/ 1957037 h 4456088"/>
                      <a:gd name="connsiteX135" fmla="*/ 3317916 w 4456088"/>
                      <a:gd name="connsiteY135" fmla="*/ 1388306 h 4456088"/>
                      <a:gd name="connsiteX136" fmla="*/ 3366276 w 4456088"/>
                      <a:gd name="connsiteY136" fmla="*/ 1286524 h 4456088"/>
                      <a:gd name="connsiteX137" fmla="*/ 3400009 w 4456088"/>
                      <a:gd name="connsiteY137" fmla="*/ 1307679 h 4456088"/>
                      <a:gd name="connsiteX138" fmla="*/ 4118159 w 4456088"/>
                      <a:gd name="connsiteY138" fmla="*/ 2071140 h 4456088"/>
                      <a:gd name="connsiteX139" fmla="*/ 4134931 w 4456088"/>
                      <a:gd name="connsiteY139" fmla="*/ 2099054 h 4456088"/>
                      <a:gd name="connsiteX140" fmla="*/ 4153757 w 4456088"/>
                      <a:gd name="connsiteY140" fmla="*/ 2639384 h 4456088"/>
                      <a:gd name="connsiteX141" fmla="*/ 4122958 w 4456088"/>
                      <a:gd name="connsiteY141" fmla="*/ 2768834 h 4456088"/>
                      <a:gd name="connsiteX142" fmla="*/ 3702485 w 4456088"/>
                      <a:gd name="connsiteY142" fmla="*/ 3534668 h 4456088"/>
                      <a:gd name="connsiteX143" fmla="*/ 3689840 w 4456088"/>
                      <a:gd name="connsiteY143" fmla="*/ 3547914 h 4456088"/>
                      <a:gd name="connsiteX144" fmla="*/ 3636740 w 4456088"/>
                      <a:gd name="connsiteY144" fmla="*/ 3475642 h 4456088"/>
                      <a:gd name="connsiteX145" fmla="*/ 3496429 w 4456088"/>
                      <a:gd name="connsiteY145" fmla="*/ 3242595 h 4456088"/>
                      <a:gd name="connsiteX146" fmla="*/ 3540410 w 4456088"/>
                      <a:gd name="connsiteY146" fmla="*/ 3215326 h 4456088"/>
                      <a:gd name="connsiteX147" fmla="*/ 4115998 w 4456088"/>
                      <a:gd name="connsiteY147" fmla="*/ 2686125 h 4456088"/>
                      <a:gd name="connsiteX148" fmla="*/ 4153757 w 4456088"/>
                      <a:gd name="connsiteY148" fmla="*/ 2639384 h 4456088"/>
                      <a:gd name="connsiteX149" fmla="*/ 3676197 w 4456088"/>
                      <a:gd name="connsiteY149" fmla="*/ 3919218 h 4456088"/>
                      <a:gd name="connsiteX150" fmla="*/ 3847359 w 4456088"/>
                      <a:gd name="connsiteY150" fmla="*/ 3755262 h 4456088"/>
                      <a:gd name="connsiteX151" fmla="*/ 3947311 w 4456088"/>
                      <a:gd name="connsiteY151" fmla="*/ 3645287 h 4456088"/>
                      <a:gd name="connsiteX152" fmla="*/ 4456088 w 4456088"/>
                      <a:gd name="connsiteY152" fmla="*/ 2228044 h 4456088"/>
                      <a:gd name="connsiteX153" fmla="*/ 3947311 w 4456088"/>
                      <a:gd name="connsiteY153" fmla="*/ 810801 h 4456088"/>
                      <a:gd name="connsiteX154" fmla="*/ 3829193 w 4456088"/>
                      <a:gd name="connsiteY154" fmla="*/ 680839 h 4456088"/>
                      <a:gd name="connsiteX155" fmla="*/ 3658595 w 4456088"/>
                      <a:gd name="connsiteY155" fmla="*/ 520872 h 4456088"/>
                      <a:gd name="connsiteX156" fmla="*/ 3645287 w 4456088"/>
                      <a:gd name="connsiteY156" fmla="*/ 508777 h 4456088"/>
                      <a:gd name="connsiteX157" fmla="*/ 2228044 w 4456088"/>
                      <a:gd name="connsiteY157" fmla="*/ 0 h 4456088"/>
                      <a:gd name="connsiteX158" fmla="*/ 982324 w 4456088"/>
                      <a:gd name="connsiteY158" fmla="*/ 380515 h 4456088"/>
                      <a:gd name="connsiteX159" fmla="*/ 901091 w 4456088"/>
                      <a:gd name="connsiteY159" fmla="*/ 441259 h 4456088"/>
                      <a:gd name="connsiteX160" fmla="*/ 715048 w 4456088"/>
                      <a:gd name="connsiteY160" fmla="*/ 591462 h 4456088"/>
                      <a:gd name="connsiteX161" fmla="*/ 717444 w 4456088"/>
                      <a:gd name="connsiteY161" fmla="*/ 593626 h 4456088"/>
                      <a:gd name="connsiteX162" fmla="*/ 652579 w 4456088"/>
                      <a:gd name="connsiteY162" fmla="*/ 652579 h 4456088"/>
                      <a:gd name="connsiteX163" fmla="*/ 0 w 4456088"/>
                      <a:gd name="connsiteY163" fmla="*/ 2228044 h 4456088"/>
                      <a:gd name="connsiteX164" fmla="*/ 652579 w 4456088"/>
                      <a:gd name="connsiteY164" fmla="*/ 3803509 h 4456088"/>
                      <a:gd name="connsiteX165" fmla="*/ 708729 w 4456088"/>
                      <a:gd name="connsiteY165" fmla="*/ 3854541 h 4456088"/>
                      <a:gd name="connsiteX166" fmla="*/ 889850 w 4456088"/>
                      <a:gd name="connsiteY166" fmla="*/ 4006423 h 4456088"/>
                      <a:gd name="connsiteX167" fmla="*/ 982324 w 4456088"/>
                      <a:gd name="connsiteY167" fmla="*/ 4075573 h 4456088"/>
                      <a:gd name="connsiteX168" fmla="*/ 2228044 w 4456088"/>
                      <a:gd name="connsiteY168" fmla="*/ 4456088 h 4456088"/>
                      <a:gd name="connsiteX169" fmla="*/ 3645287 w 4456088"/>
                      <a:gd name="connsiteY169" fmla="*/ 3947311 h 4456088"/>
                      <a:gd name="connsiteX170" fmla="*/ 3676197 w 4456088"/>
                      <a:gd name="connsiteY170" fmla="*/ 3919218 h 4456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4456088" h="4456088">
                        <a:moveTo>
                          <a:pt x="1134639" y="3264219"/>
                        </a:moveTo>
                        <a:lnTo>
                          <a:pt x="1006483" y="3475642"/>
                        </a:lnTo>
                        <a:lnTo>
                          <a:pt x="873743" y="3656305"/>
                        </a:lnTo>
                        <a:lnTo>
                          <a:pt x="834998" y="3621090"/>
                        </a:lnTo>
                        <a:cubicBezTo>
                          <a:pt x="601037" y="3387130"/>
                          <a:pt x="425649" y="3094597"/>
                          <a:pt x="332715" y="2767374"/>
                        </a:cubicBezTo>
                        <a:lnTo>
                          <a:pt x="296152" y="2613297"/>
                        </a:lnTo>
                        <a:lnTo>
                          <a:pt x="378978" y="2695284"/>
                        </a:lnTo>
                        <a:cubicBezTo>
                          <a:pt x="606556" y="2911888"/>
                          <a:pt x="838824" y="3089987"/>
                          <a:pt x="1072778" y="3229435"/>
                        </a:cubicBezTo>
                        <a:lnTo>
                          <a:pt x="1134639" y="3264219"/>
                        </a:lnTo>
                        <a:close/>
                        <a:moveTo>
                          <a:pt x="1149949" y="1069601"/>
                        </a:moveTo>
                        <a:lnTo>
                          <a:pt x="1072778" y="1112993"/>
                        </a:lnTo>
                        <a:cubicBezTo>
                          <a:pt x="838824" y="1252441"/>
                          <a:pt x="606556" y="1430540"/>
                          <a:pt x="378978" y="1647145"/>
                        </a:cubicBezTo>
                        <a:lnTo>
                          <a:pt x="331405" y="1694236"/>
                        </a:lnTo>
                        <a:lnTo>
                          <a:pt x="332715" y="1688715"/>
                        </a:lnTo>
                        <a:cubicBezTo>
                          <a:pt x="425649" y="1361492"/>
                          <a:pt x="601037" y="1068959"/>
                          <a:pt x="834998" y="834998"/>
                        </a:cubicBezTo>
                        <a:lnTo>
                          <a:pt x="905615" y="770816"/>
                        </a:lnTo>
                        <a:lnTo>
                          <a:pt x="977506" y="845880"/>
                        </a:lnTo>
                        <a:cubicBezTo>
                          <a:pt x="1015512" y="888691"/>
                          <a:pt x="1051082" y="931991"/>
                          <a:pt x="1084293" y="975725"/>
                        </a:cubicBezTo>
                        <a:lnTo>
                          <a:pt x="1149949" y="1069601"/>
                        </a:lnTo>
                        <a:close/>
                        <a:moveTo>
                          <a:pt x="1448356" y="2357034"/>
                        </a:moveTo>
                        <a:lnTo>
                          <a:pt x="1434341" y="2458822"/>
                        </a:lnTo>
                        <a:cubicBezTo>
                          <a:pt x="1402131" y="2636827"/>
                          <a:pt x="1347551" y="2812595"/>
                          <a:pt x="1274831" y="2983080"/>
                        </a:cubicBezTo>
                        <a:lnTo>
                          <a:pt x="1246605" y="3041167"/>
                        </a:lnTo>
                        <a:lnTo>
                          <a:pt x="994452" y="2889353"/>
                        </a:lnTo>
                        <a:cubicBezTo>
                          <a:pt x="827119" y="2777600"/>
                          <a:pt x="669262" y="2650021"/>
                          <a:pt x="524576" y="2511752"/>
                        </a:cubicBezTo>
                        <a:lnTo>
                          <a:pt x="375687" y="2357034"/>
                        </a:lnTo>
                        <a:lnTo>
                          <a:pt x="1448356" y="2357034"/>
                        </a:lnTo>
                        <a:close/>
                        <a:moveTo>
                          <a:pt x="1467612" y="2099054"/>
                        </a:moveTo>
                        <a:lnTo>
                          <a:pt x="274399" y="2099054"/>
                        </a:lnTo>
                        <a:lnTo>
                          <a:pt x="317887" y="2045457"/>
                        </a:lnTo>
                        <a:cubicBezTo>
                          <a:pt x="579069" y="1750104"/>
                          <a:pt x="900328" y="1487244"/>
                          <a:pt x="1252096" y="1297956"/>
                        </a:cubicBezTo>
                        <a:lnTo>
                          <a:pt x="1276417" y="1285647"/>
                        </a:lnTo>
                        <a:lnTo>
                          <a:pt x="1321571" y="1379570"/>
                        </a:lnTo>
                        <a:cubicBezTo>
                          <a:pt x="1400556" y="1562946"/>
                          <a:pt x="1445472" y="1750627"/>
                          <a:pt x="1461215" y="1939086"/>
                        </a:cubicBezTo>
                        <a:lnTo>
                          <a:pt x="1467612" y="2099054"/>
                        </a:lnTo>
                        <a:close/>
                        <a:moveTo>
                          <a:pt x="2099054" y="750786"/>
                        </a:moveTo>
                        <a:lnTo>
                          <a:pt x="2057056" y="754976"/>
                        </a:lnTo>
                        <a:cubicBezTo>
                          <a:pt x="1870826" y="779729"/>
                          <a:pt x="1682984" y="829349"/>
                          <a:pt x="1495067" y="903761"/>
                        </a:cubicBezTo>
                        <a:lnTo>
                          <a:pt x="1354459" y="964080"/>
                        </a:lnTo>
                        <a:lnTo>
                          <a:pt x="1272815" y="846862"/>
                        </a:lnTo>
                        <a:cubicBezTo>
                          <a:pt x="1235949" y="797731"/>
                          <a:pt x="1196813" y="749157"/>
                          <a:pt x="1155405" y="701180"/>
                        </a:cubicBezTo>
                        <a:lnTo>
                          <a:pt x="1085828" y="624896"/>
                        </a:lnTo>
                        <a:lnTo>
                          <a:pt x="1126562" y="594435"/>
                        </a:lnTo>
                        <a:cubicBezTo>
                          <a:pt x="1401683" y="408567"/>
                          <a:pt x="1726279" y="290369"/>
                          <a:pt x="2076466" y="263724"/>
                        </a:cubicBezTo>
                        <a:lnTo>
                          <a:pt x="2099054" y="262868"/>
                        </a:lnTo>
                        <a:lnTo>
                          <a:pt x="2099054" y="750786"/>
                        </a:lnTo>
                        <a:close/>
                        <a:moveTo>
                          <a:pt x="2099054" y="2099054"/>
                        </a:moveTo>
                        <a:lnTo>
                          <a:pt x="1721342" y="2099054"/>
                        </a:lnTo>
                        <a:lnTo>
                          <a:pt x="1714084" y="1946011"/>
                        </a:lnTo>
                        <a:cubicBezTo>
                          <a:pt x="1693315" y="1726544"/>
                          <a:pt x="1636460" y="1511289"/>
                          <a:pt x="1543390" y="1302925"/>
                        </a:cubicBezTo>
                        <a:lnTo>
                          <a:pt x="1485658" y="1186140"/>
                        </a:lnTo>
                        <a:lnTo>
                          <a:pt x="1521181" y="1170425"/>
                        </a:lnTo>
                        <a:cubicBezTo>
                          <a:pt x="1703769" y="1095457"/>
                          <a:pt x="1892136" y="1041449"/>
                          <a:pt x="2082587" y="1013536"/>
                        </a:cubicBezTo>
                        <a:lnTo>
                          <a:pt x="2099054" y="1011700"/>
                        </a:lnTo>
                        <a:lnTo>
                          <a:pt x="2099054" y="2099054"/>
                        </a:lnTo>
                        <a:close/>
                        <a:moveTo>
                          <a:pt x="2099054" y="3330729"/>
                        </a:moveTo>
                        <a:lnTo>
                          <a:pt x="2082587" y="3328893"/>
                        </a:lnTo>
                        <a:cubicBezTo>
                          <a:pt x="1892136" y="3300979"/>
                          <a:pt x="1703769" y="3246971"/>
                          <a:pt x="1521181" y="3172003"/>
                        </a:cubicBezTo>
                        <a:lnTo>
                          <a:pt x="1476996" y="3152456"/>
                        </a:lnTo>
                        <a:lnTo>
                          <a:pt x="1503406" y="3098342"/>
                        </a:lnTo>
                        <a:cubicBezTo>
                          <a:pt x="1591325" y="2904595"/>
                          <a:pt x="1652896" y="2710570"/>
                          <a:pt x="1688036" y="2517953"/>
                        </a:cubicBezTo>
                        <a:lnTo>
                          <a:pt x="1710091" y="2357034"/>
                        </a:lnTo>
                        <a:lnTo>
                          <a:pt x="2099054" y="2357034"/>
                        </a:lnTo>
                        <a:lnTo>
                          <a:pt x="2099054" y="3330729"/>
                        </a:lnTo>
                        <a:close/>
                        <a:moveTo>
                          <a:pt x="2099054" y="4193221"/>
                        </a:moveTo>
                        <a:lnTo>
                          <a:pt x="2076466" y="4192365"/>
                        </a:lnTo>
                        <a:cubicBezTo>
                          <a:pt x="1726279" y="4165719"/>
                          <a:pt x="1401683" y="4047521"/>
                          <a:pt x="1126562" y="3861653"/>
                        </a:cubicBezTo>
                        <a:lnTo>
                          <a:pt x="1058088" y="3810449"/>
                        </a:lnTo>
                        <a:lnTo>
                          <a:pt x="1160683" y="3677059"/>
                        </a:lnTo>
                        <a:cubicBezTo>
                          <a:pt x="1230951" y="3581308"/>
                          <a:pt x="1294652" y="3485065"/>
                          <a:pt x="1351776" y="3388542"/>
                        </a:cubicBezTo>
                        <a:lnTo>
                          <a:pt x="1356876" y="3379385"/>
                        </a:lnTo>
                        <a:lnTo>
                          <a:pt x="1495067" y="3438668"/>
                        </a:lnTo>
                        <a:cubicBezTo>
                          <a:pt x="1682984" y="3513080"/>
                          <a:pt x="1870826" y="3562699"/>
                          <a:pt x="2057056" y="3587452"/>
                        </a:cubicBezTo>
                        <a:lnTo>
                          <a:pt x="2099054" y="3591642"/>
                        </a:lnTo>
                        <a:lnTo>
                          <a:pt x="2099054" y="4193221"/>
                        </a:lnTo>
                        <a:close/>
                        <a:moveTo>
                          <a:pt x="3164299" y="1172214"/>
                        </a:moveTo>
                        <a:lnTo>
                          <a:pt x="3150069" y="1197991"/>
                        </a:lnTo>
                        <a:cubicBezTo>
                          <a:pt x="3018783" y="1454775"/>
                          <a:pt x="2943824" y="1722971"/>
                          <a:pt x="2924940" y="1997391"/>
                        </a:cubicBezTo>
                        <a:lnTo>
                          <a:pt x="2921419" y="2099054"/>
                        </a:lnTo>
                        <a:lnTo>
                          <a:pt x="2357034" y="2099054"/>
                        </a:lnTo>
                        <a:lnTo>
                          <a:pt x="2357034" y="992367"/>
                        </a:lnTo>
                        <a:lnTo>
                          <a:pt x="2369363" y="991878"/>
                        </a:lnTo>
                        <a:cubicBezTo>
                          <a:pt x="2602889" y="991226"/>
                          <a:pt x="2836764" y="1033146"/>
                          <a:pt x="3064298" y="1126934"/>
                        </a:cubicBezTo>
                        <a:lnTo>
                          <a:pt x="3164299" y="1172214"/>
                        </a:lnTo>
                        <a:close/>
                        <a:moveTo>
                          <a:pt x="3172515" y="3165687"/>
                        </a:moveTo>
                        <a:lnTo>
                          <a:pt x="3116691" y="3192926"/>
                        </a:lnTo>
                        <a:cubicBezTo>
                          <a:pt x="2872747" y="3302581"/>
                          <a:pt x="2620852" y="3351253"/>
                          <a:pt x="2369364" y="3350550"/>
                        </a:cubicBezTo>
                        <a:lnTo>
                          <a:pt x="2357034" y="3350061"/>
                        </a:lnTo>
                        <a:lnTo>
                          <a:pt x="2357034" y="2357034"/>
                        </a:lnTo>
                        <a:lnTo>
                          <a:pt x="2933054" y="2357034"/>
                        </a:lnTo>
                        <a:lnTo>
                          <a:pt x="2938641" y="2413039"/>
                        </a:lnTo>
                        <a:cubicBezTo>
                          <a:pt x="2969582" y="2645826"/>
                          <a:pt x="3039377" y="2881132"/>
                          <a:pt x="3147882" y="3115954"/>
                        </a:cubicBezTo>
                        <a:lnTo>
                          <a:pt x="3172515" y="3165687"/>
                        </a:lnTo>
                        <a:close/>
                        <a:moveTo>
                          <a:pt x="3479727" y="711101"/>
                        </a:moveTo>
                        <a:lnTo>
                          <a:pt x="3389274" y="822025"/>
                        </a:lnTo>
                        <a:cubicBezTo>
                          <a:pt x="3357995" y="862704"/>
                          <a:pt x="3328284" y="903772"/>
                          <a:pt x="3300139" y="945205"/>
                        </a:cubicBezTo>
                        <a:lnTo>
                          <a:pt x="3282771" y="972514"/>
                        </a:lnTo>
                        <a:lnTo>
                          <a:pt x="3272103" y="966404"/>
                        </a:lnTo>
                        <a:cubicBezTo>
                          <a:pt x="3015319" y="835118"/>
                          <a:pt x="2747123" y="760159"/>
                          <a:pt x="2472703" y="741276"/>
                        </a:cubicBezTo>
                        <a:lnTo>
                          <a:pt x="2357034" y="737269"/>
                        </a:lnTo>
                        <a:lnTo>
                          <a:pt x="2357034" y="264087"/>
                        </a:lnTo>
                        <a:lnTo>
                          <a:pt x="2417043" y="266928"/>
                        </a:lnTo>
                        <a:cubicBezTo>
                          <a:pt x="2796084" y="303005"/>
                          <a:pt x="3143811" y="446482"/>
                          <a:pt x="3429452" y="666584"/>
                        </a:cubicBezTo>
                        <a:lnTo>
                          <a:pt x="3479727" y="711101"/>
                        </a:lnTo>
                        <a:close/>
                        <a:moveTo>
                          <a:pt x="3514700" y="3718873"/>
                        </a:moveTo>
                        <a:lnTo>
                          <a:pt x="3494253" y="3737365"/>
                        </a:lnTo>
                        <a:cubicBezTo>
                          <a:pt x="3197122" y="3986898"/>
                          <a:pt x="2825241" y="4150308"/>
                          <a:pt x="2417043" y="4189160"/>
                        </a:cubicBezTo>
                        <a:lnTo>
                          <a:pt x="2357034" y="4192002"/>
                        </a:lnTo>
                        <a:lnTo>
                          <a:pt x="2357034" y="3605159"/>
                        </a:lnTo>
                        <a:lnTo>
                          <a:pt x="2472703" y="3601153"/>
                        </a:lnTo>
                        <a:cubicBezTo>
                          <a:pt x="2695669" y="3585810"/>
                          <a:pt x="2914527" y="3533448"/>
                          <a:pt x="3126493" y="3443934"/>
                        </a:cubicBezTo>
                        <a:lnTo>
                          <a:pt x="3280706" y="3368945"/>
                        </a:lnTo>
                        <a:lnTo>
                          <a:pt x="3296658" y="3397316"/>
                        </a:lnTo>
                        <a:cubicBezTo>
                          <a:pt x="3352437" y="3490898"/>
                          <a:pt x="3414401" y="3584209"/>
                          <a:pt x="3482539" y="3677059"/>
                        </a:cubicBezTo>
                        <a:lnTo>
                          <a:pt x="3514700" y="3718873"/>
                        </a:lnTo>
                        <a:close/>
                        <a:moveTo>
                          <a:pt x="4059324" y="2357034"/>
                        </a:moveTo>
                        <a:lnTo>
                          <a:pt x="4000430" y="2442866"/>
                        </a:lnTo>
                        <a:cubicBezTo>
                          <a:pt x="3820699" y="2687719"/>
                          <a:pt x="3627233" y="2876801"/>
                          <a:pt x="3425295" y="3017423"/>
                        </a:cubicBezTo>
                        <a:lnTo>
                          <a:pt x="3393557" y="3038126"/>
                        </a:lnTo>
                        <a:lnTo>
                          <a:pt x="3354090" y="2948913"/>
                        </a:lnTo>
                        <a:cubicBezTo>
                          <a:pt x="3279122" y="2766326"/>
                          <a:pt x="3225114" y="2577959"/>
                          <a:pt x="3197201" y="2387508"/>
                        </a:cubicBezTo>
                        <a:lnTo>
                          <a:pt x="3193803" y="2357034"/>
                        </a:lnTo>
                        <a:lnTo>
                          <a:pt x="4059324" y="2357034"/>
                        </a:lnTo>
                        <a:close/>
                        <a:moveTo>
                          <a:pt x="4110684" y="1650339"/>
                        </a:moveTo>
                        <a:lnTo>
                          <a:pt x="4003023" y="1529493"/>
                        </a:lnTo>
                        <a:cubicBezTo>
                          <a:pt x="3888640" y="1407397"/>
                          <a:pt x="3770105" y="1299447"/>
                          <a:pt x="3648069" y="1205609"/>
                        </a:cubicBezTo>
                        <a:lnTo>
                          <a:pt x="3480524" y="1088096"/>
                        </a:lnTo>
                        <a:lnTo>
                          <a:pt x="3557349" y="977808"/>
                        </a:lnTo>
                        <a:lnTo>
                          <a:pt x="3649161" y="866035"/>
                        </a:lnTo>
                        <a:lnTo>
                          <a:pt x="3807502" y="1050360"/>
                        </a:lnTo>
                        <a:cubicBezTo>
                          <a:pt x="3915433" y="1194878"/>
                          <a:pt x="4003995" y="1354705"/>
                          <a:pt x="4069343" y="1525996"/>
                        </a:cubicBezTo>
                        <a:lnTo>
                          <a:pt x="4110684" y="1650339"/>
                        </a:lnTo>
                        <a:close/>
                        <a:moveTo>
                          <a:pt x="4134931" y="2099054"/>
                        </a:moveTo>
                        <a:lnTo>
                          <a:pt x="3175602" y="2099054"/>
                        </a:lnTo>
                        <a:lnTo>
                          <a:pt x="3180596" y="1957037"/>
                        </a:lnTo>
                        <a:cubicBezTo>
                          <a:pt x="3194712" y="1765539"/>
                          <a:pt x="3238774" y="1574730"/>
                          <a:pt x="3317916" y="1388306"/>
                        </a:cubicBezTo>
                        <a:lnTo>
                          <a:pt x="3366276" y="1286524"/>
                        </a:lnTo>
                        <a:lnTo>
                          <a:pt x="3400009" y="1307679"/>
                        </a:lnTo>
                        <a:cubicBezTo>
                          <a:pt x="3656117" y="1480323"/>
                          <a:pt x="3899042" y="1729889"/>
                          <a:pt x="4118159" y="2071140"/>
                        </a:cubicBezTo>
                        <a:lnTo>
                          <a:pt x="4134931" y="2099054"/>
                        </a:lnTo>
                        <a:close/>
                        <a:moveTo>
                          <a:pt x="4153757" y="2639384"/>
                        </a:moveTo>
                        <a:lnTo>
                          <a:pt x="4122958" y="2768834"/>
                        </a:lnTo>
                        <a:cubicBezTo>
                          <a:pt x="4041062" y="3056342"/>
                          <a:pt x="3895500" y="3317025"/>
                          <a:pt x="3702485" y="3534668"/>
                        </a:cubicBezTo>
                        <a:lnTo>
                          <a:pt x="3689840" y="3547914"/>
                        </a:lnTo>
                        <a:lnTo>
                          <a:pt x="3636740" y="3475642"/>
                        </a:lnTo>
                        <a:lnTo>
                          <a:pt x="3496429" y="3242595"/>
                        </a:lnTo>
                        <a:lnTo>
                          <a:pt x="3540410" y="3215326"/>
                        </a:lnTo>
                        <a:cubicBezTo>
                          <a:pt x="3741949" y="3076214"/>
                          <a:pt x="3934739" y="2899858"/>
                          <a:pt x="4115998" y="2686125"/>
                        </a:cubicBezTo>
                        <a:lnTo>
                          <a:pt x="4153757" y="2639384"/>
                        </a:lnTo>
                        <a:close/>
                        <a:moveTo>
                          <a:pt x="3676197" y="3919218"/>
                        </a:moveTo>
                        <a:lnTo>
                          <a:pt x="3847359" y="3755262"/>
                        </a:lnTo>
                        <a:lnTo>
                          <a:pt x="3947311" y="3645287"/>
                        </a:lnTo>
                        <a:cubicBezTo>
                          <a:pt x="4265154" y="3260150"/>
                          <a:pt x="4456088" y="2766395"/>
                          <a:pt x="4456088" y="2228044"/>
                        </a:cubicBezTo>
                        <a:cubicBezTo>
                          <a:pt x="4456088" y="1689694"/>
                          <a:pt x="4265154" y="1195939"/>
                          <a:pt x="3947311" y="810801"/>
                        </a:cubicBezTo>
                        <a:lnTo>
                          <a:pt x="3829193" y="680839"/>
                        </a:lnTo>
                        <a:lnTo>
                          <a:pt x="3658595" y="520872"/>
                        </a:lnTo>
                        <a:lnTo>
                          <a:pt x="3645287" y="508777"/>
                        </a:lnTo>
                        <a:cubicBezTo>
                          <a:pt x="3260150" y="190934"/>
                          <a:pt x="2766394" y="0"/>
                          <a:pt x="2228044" y="0"/>
                        </a:cubicBezTo>
                        <a:cubicBezTo>
                          <a:pt x="1766601" y="0"/>
                          <a:pt x="1337922" y="140278"/>
                          <a:pt x="982324" y="380515"/>
                        </a:cubicBezTo>
                        <a:lnTo>
                          <a:pt x="901091" y="441259"/>
                        </a:lnTo>
                        <a:lnTo>
                          <a:pt x="715048" y="591462"/>
                        </a:lnTo>
                        <a:lnTo>
                          <a:pt x="717444" y="593626"/>
                        </a:lnTo>
                        <a:lnTo>
                          <a:pt x="652579" y="652579"/>
                        </a:lnTo>
                        <a:cubicBezTo>
                          <a:pt x="249383" y="1055776"/>
                          <a:pt x="0" y="1612787"/>
                          <a:pt x="0" y="2228044"/>
                        </a:cubicBezTo>
                        <a:cubicBezTo>
                          <a:pt x="0" y="2843302"/>
                          <a:pt x="249383" y="3400313"/>
                          <a:pt x="652579" y="3803509"/>
                        </a:cubicBezTo>
                        <a:lnTo>
                          <a:pt x="708729" y="3854541"/>
                        </a:lnTo>
                        <a:lnTo>
                          <a:pt x="889850" y="4006423"/>
                        </a:lnTo>
                        <a:lnTo>
                          <a:pt x="982324" y="4075573"/>
                        </a:lnTo>
                        <a:cubicBezTo>
                          <a:pt x="1337922" y="4315811"/>
                          <a:pt x="1766601" y="4456088"/>
                          <a:pt x="2228044" y="4456088"/>
                        </a:cubicBezTo>
                        <a:cubicBezTo>
                          <a:pt x="2766394" y="4456088"/>
                          <a:pt x="3260150" y="4265155"/>
                          <a:pt x="3645287" y="3947311"/>
                        </a:cubicBezTo>
                        <a:lnTo>
                          <a:pt x="3676197" y="3919218"/>
                        </a:lnTo>
                        <a:close/>
                      </a:path>
                    </a:pathLst>
                  </a:cu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nvGrpSpPr>
                  <p:cNvPr id="354" name="Group 353"/>
                  <p:cNvGrpSpPr/>
                  <p:nvPr/>
                </p:nvGrpSpPr>
                <p:grpSpPr>
                  <a:xfrm>
                    <a:off x="2166856" y="2422113"/>
                    <a:ext cx="406530" cy="324384"/>
                    <a:chOff x="965200" y="1041400"/>
                    <a:chExt cx="6337300" cy="5056746"/>
                  </a:xfrm>
                  <a:solidFill>
                    <a:schemeClr val="tx1">
                      <a:lumMod val="65000"/>
                      <a:lumOff val="35000"/>
                    </a:schemeClr>
                  </a:solidFill>
                </p:grpSpPr>
                <p:sp>
                  <p:nvSpPr>
                    <p:cNvPr id="378" name="Freeform 377"/>
                    <p:cNvSpPr/>
                    <p:nvPr/>
                  </p:nvSpPr>
                  <p:spPr>
                    <a:xfrm>
                      <a:off x="965200" y="1041400"/>
                      <a:ext cx="6337300" cy="5056746"/>
                    </a:xfrm>
                    <a:custGeom>
                      <a:avLst/>
                      <a:gdLst>
                        <a:gd name="connsiteX0" fmla="*/ 1489075 w 6337300"/>
                        <a:gd name="connsiteY0" fmla="*/ 2325409 h 5056746"/>
                        <a:gd name="connsiteX1" fmla="*/ 1263650 w 6337300"/>
                        <a:gd name="connsiteY1" fmla="*/ 2550834 h 5056746"/>
                        <a:gd name="connsiteX2" fmla="*/ 1489075 w 6337300"/>
                        <a:gd name="connsiteY2" fmla="*/ 2776259 h 5056746"/>
                        <a:gd name="connsiteX3" fmla="*/ 4848225 w 6337300"/>
                        <a:gd name="connsiteY3" fmla="*/ 2776259 h 5056746"/>
                        <a:gd name="connsiteX4" fmla="*/ 5073650 w 6337300"/>
                        <a:gd name="connsiteY4" fmla="*/ 2550834 h 5056746"/>
                        <a:gd name="connsiteX5" fmla="*/ 4848225 w 6337300"/>
                        <a:gd name="connsiteY5" fmla="*/ 2325409 h 5056746"/>
                        <a:gd name="connsiteX6" fmla="*/ 1489075 w 6337300"/>
                        <a:gd name="connsiteY6" fmla="*/ 1421658 h 5056746"/>
                        <a:gd name="connsiteX7" fmla="*/ 1263650 w 6337300"/>
                        <a:gd name="connsiteY7" fmla="*/ 1647083 h 5056746"/>
                        <a:gd name="connsiteX8" fmla="*/ 1489075 w 6337300"/>
                        <a:gd name="connsiteY8" fmla="*/ 1872508 h 5056746"/>
                        <a:gd name="connsiteX9" fmla="*/ 4848225 w 6337300"/>
                        <a:gd name="connsiteY9" fmla="*/ 1872508 h 5056746"/>
                        <a:gd name="connsiteX10" fmla="*/ 5073650 w 6337300"/>
                        <a:gd name="connsiteY10" fmla="*/ 1647083 h 5056746"/>
                        <a:gd name="connsiteX11" fmla="*/ 4848225 w 6337300"/>
                        <a:gd name="connsiteY11" fmla="*/ 1421658 h 5056746"/>
                        <a:gd name="connsiteX12" fmla="*/ 1489075 w 6337300"/>
                        <a:gd name="connsiteY12" fmla="*/ 690842 h 5056746"/>
                        <a:gd name="connsiteX13" fmla="*/ 1263650 w 6337300"/>
                        <a:gd name="connsiteY13" fmla="*/ 916267 h 5056746"/>
                        <a:gd name="connsiteX14" fmla="*/ 1489075 w 6337300"/>
                        <a:gd name="connsiteY14" fmla="*/ 1141692 h 5056746"/>
                        <a:gd name="connsiteX15" fmla="*/ 4848225 w 6337300"/>
                        <a:gd name="connsiteY15" fmla="*/ 1141692 h 5056746"/>
                        <a:gd name="connsiteX16" fmla="*/ 5073650 w 6337300"/>
                        <a:gd name="connsiteY16" fmla="*/ 916267 h 5056746"/>
                        <a:gd name="connsiteX17" fmla="*/ 4848225 w 6337300"/>
                        <a:gd name="connsiteY17" fmla="*/ 690842 h 5056746"/>
                        <a:gd name="connsiteX18" fmla="*/ 3168650 w 6337300"/>
                        <a:gd name="connsiteY18" fmla="*/ 0 h 5056746"/>
                        <a:gd name="connsiteX19" fmla="*/ 6337300 w 6337300"/>
                        <a:gd name="connsiteY19" fmla="*/ 1733550 h 5056746"/>
                        <a:gd name="connsiteX20" fmla="*/ 4679017 w 6337300"/>
                        <a:gd name="connsiteY20" fmla="*/ 3257870 h 5056746"/>
                        <a:gd name="connsiteX21" fmla="*/ 4596359 w 6337300"/>
                        <a:gd name="connsiteY21" fmla="*/ 3279654 h 5056746"/>
                        <a:gd name="connsiteX22" fmla="*/ 4577143 w 6337300"/>
                        <a:gd name="connsiteY22" fmla="*/ 3404427 h 5056746"/>
                        <a:gd name="connsiteX23" fmla="*/ 5049234 w 6337300"/>
                        <a:gd name="connsiteY23" fmla="*/ 5056746 h 5056746"/>
                        <a:gd name="connsiteX24" fmla="*/ 3304549 w 6337300"/>
                        <a:gd name="connsiteY24" fmla="*/ 3601837 h 5056746"/>
                        <a:gd name="connsiteX25" fmla="*/ 3254970 w 6337300"/>
                        <a:gd name="connsiteY25" fmla="*/ 3464716 h 5056746"/>
                        <a:gd name="connsiteX26" fmla="*/ 3168650 w 6337300"/>
                        <a:gd name="connsiteY26" fmla="*/ 3467100 h 5056746"/>
                        <a:gd name="connsiteX27" fmla="*/ 0 w 6337300"/>
                        <a:gd name="connsiteY27" fmla="*/ 1733550 h 5056746"/>
                        <a:gd name="connsiteX28" fmla="*/ 3168650 w 6337300"/>
                        <a:gd name="connsiteY28" fmla="*/ 0 h 5056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37300" h="5056746">
                          <a:moveTo>
                            <a:pt x="1489075" y="2325409"/>
                          </a:moveTo>
                          <a:cubicBezTo>
                            <a:pt x="1364576" y="2325409"/>
                            <a:pt x="1263650" y="2426335"/>
                            <a:pt x="1263650" y="2550834"/>
                          </a:cubicBezTo>
                          <a:cubicBezTo>
                            <a:pt x="1263650" y="2675333"/>
                            <a:pt x="1364576" y="2776259"/>
                            <a:pt x="1489075" y="2776259"/>
                          </a:cubicBezTo>
                          <a:lnTo>
                            <a:pt x="4848225" y="2776259"/>
                          </a:lnTo>
                          <a:cubicBezTo>
                            <a:pt x="4972724" y="2776259"/>
                            <a:pt x="5073650" y="2675333"/>
                            <a:pt x="5073650" y="2550834"/>
                          </a:cubicBezTo>
                          <a:cubicBezTo>
                            <a:pt x="5073650" y="2426335"/>
                            <a:pt x="4972724" y="2325409"/>
                            <a:pt x="4848225" y="2325409"/>
                          </a:cubicBezTo>
                          <a:close/>
                          <a:moveTo>
                            <a:pt x="1489075" y="1421658"/>
                          </a:moveTo>
                          <a:cubicBezTo>
                            <a:pt x="1364576" y="1421658"/>
                            <a:pt x="1263650" y="1522584"/>
                            <a:pt x="1263650" y="1647083"/>
                          </a:cubicBezTo>
                          <a:cubicBezTo>
                            <a:pt x="1263650" y="1771582"/>
                            <a:pt x="1364576" y="1872508"/>
                            <a:pt x="1489075" y="1872508"/>
                          </a:cubicBezTo>
                          <a:lnTo>
                            <a:pt x="4848225" y="1872508"/>
                          </a:lnTo>
                          <a:cubicBezTo>
                            <a:pt x="4972724" y="1872508"/>
                            <a:pt x="5073650" y="1771582"/>
                            <a:pt x="5073650" y="1647083"/>
                          </a:cubicBezTo>
                          <a:cubicBezTo>
                            <a:pt x="5073650" y="1522584"/>
                            <a:pt x="4972724" y="1421658"/>
                            <a:pt x="4848225" y="1421658"/>
                          </a:cubicBezTo>
                          <a:close/>
                          <a:moveTo>
                            <a:pt x="1489075" y="690842"/>
                          </a:moveTo>
                          <a:cubicBezTo>
                            <a:pt x="1364576" y="690842"/>
                            <a:pt x="1263650" y="791768"/>
                            <a:pt x="1263650" y="916267"/>
                          </a:cubicBezTo>
                          <a:cubicBezTo>
                            <a:pt x="1263650" y="1040766"/>
                            <a:pt x="1364576" y="1141692"/>
                            <a:pt x="1489075" y="1141692"/>
                          </a:cubicBezTo>
                          <a:lnTo>
                            <a:pt x="4848225" y="1141692"/>
                          </a:lnTo>
                          <a:cubicBezTo>
                            <a:pt x="4972724" y="1141692"/>
                            <a:pt x="5073650" y="1040766"/>
                            <a:pt x="5073650" y="916267"/>
                          </a:cubicBezTo>
                          <a:cubicBezTo>
                            <a:pt x="5073650" y="791768"/>
                            <a:pt x="4972724" y="690842"/>
                            <a:pt x="4848225" y="690842"/>
                          </a:cubicBezTo>
                          <a:close/>
                          <a:moveTo>
                            <a:pt x="3168650" y="0"/>
                          </a:moveTo>
                          <a:cubicBezTo>
                            <a:pt x="4918647" y="0"/>
                            <a:pt x="6337300" y="776137"/>
                            <a:pt x="6337300" y="1733550"/>
                          </a:cubicBezTo>
                          <a:cubicBezTo>
                            <a:pt x="6337300" y="2391772"/>
                            <a:pt x="5666765" y="2964312"/>
                            <a:pt x="4679017" y="3257870"/>
                          </a:cubicBezTo>
                          <a:lnTo>
                            <a:pt x="4596359" y="3279654"/>
                          </a:lnTo>
                          <a:lnTo>
                            <a:pt x="4577143" y="3404427"/>
                          </a:lnTo>
                          <a:cubicBezTo>
                            <a:pt x="4531665" y="3886378"/>
                            <a:pt x="4656429" y="4420851"/>
                            <a:pt x="5049234" y="5056746"/>
                          </a:cubicBezTo>
                          <a:cubicBezTo>
                            <a:pt x="4253964" y="4836195"/>
                            <a:pt x="3552870" y="4188227"/>
                            <a:pt x="3304549" y="3601837"/>
                          </a:cubicBezTo>
                          <a:lnTo>
                            <a:pt x="3254970" y="3464716"/>
                          </a:lnTo>
                          <a:lnTo>
                            <a:pt x="3168650" y="3467100"/>
                          </a:lnTo>
                          <a:cubicBezTo>
                            <a:pt x="1418653" y="3467100"/>
                            <a:pt x="0" y="2690963"/>
                            <a:pt x="0" y="1733550"/>
                          </a:cubicBezTo>
                          <a:cubicBezTo>
                            <a:pt x="0" y="776137"/>
                            <a:pt x="1418653" y="0"/>
                            <a:pt x="316865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379" name="Rounded Rectangle 378"/>
                    <p:cNvSpPr/>
                    <p:nvPr/>
                  </p:nvSpPr>
                  <p:spPr>
                    <a:xfrm>
                      <a:off x="2357022" y="1836031"/>
                      <a:ext cx="3553662" cy="243273"/>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380" name="Rounded Rectangle 379"/>
                    <p:cNvSpPr/>
                    <p:nvPr/>
                  </p:nvSpPr>
                  <p:spPr>
                    <a:xfrm>
                      <a:off x="2357021" y="2566843"/>
                      <a:ext cx="3553662" cy="243273"/>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381" name="Rounded Rectangle 380"/>
                    <p:cNvSpPr/>
                    <p:nvPr/>
                  </p:nvSpPr>
                  <p:spPr>
                    <a:xfrm>
                      <a:off x="2357022" y="3470596"/>
                      <a:ext cx="3553662" cy="243273"/>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sp>
                <p:nvSpPr>
                  <p:cNvPr id="355" name="Freeform 354"/>
                  <p:cNvSpPr/>
                  <p:nvPr/>
                </p:nvSpPr>
                <p:spPr>
                  <a:xfrm>
                    <a:off x="3683870" y="3789405"/>
                    <a:ext cx="263724" cy="234876"/>
                  </a:xfrm>
                  <a:custGeom>
                    <a:avLst/>
                    <a:gdLst>
                      <a:gd name="connsiteX0" fmla="*/ 298181 w 4176625"/>
                      <a:gd name="connsiteY0" fmla="*/ 1853876 h 3762016"/>
                      <a:gd name="connsiteX1" fmla="*/ 298181 w 4176625"/>
                      <a:gd name="connsiteY1" fmla="*/ 3479476 h 3762016"/>
                      <a:gd name="connsiteX2" fmla="*/ 1047481 w 4176625"/>
                      <a:gd name="connsiteY2" fmla="*/ 3479476 h 3762016"/>
                      <a:gd name="connsiteX3" fmla="*/ 1047481 w 4176625"/>
                      <a:gd name="connsiteY3" fmla="*/ 1853876 h 3762016"/>
                      <a:gd name="connsiteX4" fmla="*/ 2498174 w 4176625"/>
                      <a:gd name="connsiteY4" fmla="*/ 0 h 3762016"/>
                      <a:gd name="connsiteX5" fmla="*/ 3256469 w 4176625"/>
                      <a:gd name="connsiteY5" fmla="*/ 0 h 3762016"/>
                      <a:gd name="connsiteX6" fmla="*/ 3256469 w 4176625"/>
                      <a:gd name="connsiteY6" fmla="*/ 306761 h 3762016"/>
                      <a:gd name="connsiteX7" fmla="*/ 3239016 w 4176625"/>
                      <a:gd name="connsiteY7" fmla="*/ 306761 h 3762016"/>
                      <a:gd name="connsiteX8" fmla="*/ 3239016 w 4176625"/>
                      <a:gd name="connsiteY8" fmla="*/ 1269676 h 3762016"/>
                      <a:gd name="connsiteX9" fmla="*/ 4165112 w 4176625"/>
                      <a:gd name="connsiteY9" fmla="*/ 1269676 h 3762016"/>
                      <a:gd name="connsiteX10" fmla="*/ 4165112 w 4176625"/>
                      <a:gd name="connsiteY10" fmla="*/ 1597304 h 3762016"/>
                      <a:gd name="connsiteX11" fmla="*/ 4176625 w 4176625"/>
                      <a:gd name="connsiteY11" fmla="*/ 1597304 h 3762016"/>
                      <a:gd name="connsiteX12" fmla="*/ 4176625 w 4176625"/>
                      <a:gd name="connsiteY12" fmla="*/ 3426227 h 3762016"/>
                      <a:gd name="connsiteX13" fmla="*/ 3852534 w 4176625"/>
                      <a:gd name="connsiteY13" fmla="*/ 3426227 h 3762016"/>
                      <a:gd name="connsiteX14" fmla="*/ 3852534 w 4176625"/>
                      <a:gd name="connsiteY14" fmla="*/ 1608882 h 3762016"/>
                      <a:gd name="connsiteX15" fmla="*/ 2888980 w 4176625"/>
                      <a:gd name="connsiteY15" fmla="*/ 1608882 h 3762016"/>
                      <a:gd name="connsiteX16" fmla="*/ 2888980 w 4176625"/>
                      <a:gd name="connsiteY16" fmla="*/ 1269676 h 3762016"/>
                      <a:gd name="connsiteX17" fmla="*/ 2891834 w 4176625"/>
                      <a:gd name="connsiteY17" fmla="*/ 1269676 h 3762016"/>
                      <a:gd name="connsiteX18" fmla="*/ 2891834 w 4176625"/>
                      <a:gd name="connsiteY18" fmla="*/ 306761 h 3762016"/>
                      <a:gd name="connsiteX19" fmla="*/ 2532898 w 4176625"/>
                      <a:gd name="connsiteY19" fmla="*/ 306761 h 3762016"/>
                      <a:gd name="connsiteX20" fmla="*/ 2532898 w 4176625"/>
                      <a:gd name="connsiteY20" fmla="*/ 1250062 h 3762016"/>
                      <a:gd name="connsiteX21" fmla="*/ 2231956 w 4176625"/>
                      <a:gd name="connsiteY21" fmla="*/ 1250062 h 3762016"/>
                      <a:gd name="connsiteX22" fmla="*/ 2231956 w 4176625"/>
                      <a:gd name="connsiteY22" fmla="*/ 1613768 h 3762016"/>
                      <a:gd name="connsiteX23" fmla="*/ 1955530 w 4176625"/>
                      <a:gd name="connsiteY23" fmla="*/ 1613768 h 3762016"/>
                      <a:gd name="connsiteX24" fmla="*/ 1955530 w 4176625"/>
                      <a:gd name="connsiteY24" fmla="*/ 1881780 h 3762016"/>
                      <a:gd name="connsiteX25" fmla="*/ 1300767 w 4176625"/>
                      <a:gd name="connsiteY25" fmla="*/ 1881780 h 3762016"/>
                      <a:gd name="connsiteX26" fmla="*/ 1300767 w 4176625"/>
                      <a:gd name="connsiteY26" fmla="*/ 3169668 h 3762016"/>
                      <a:gd name="connsiteX27" fmla="*/ 2234490 w 4176625"/>
                      <a:gd name="connsiteY27" fmla="*/ 3169668 h 3762016"/>
                      <a:gd name="connsiteX28" fmla="*/ 2234490 w 4176625"/>
                      <a:gd name="connsiteY28" fmla="*/ 3437925 h 3762016"/>
                      <a:gd name="connsiteX29" fmla="*/ 3875560 w 4176625"/>
                      <a:gd name="connsiteY29" fmla="*/ 3437925 h 3762016"/>
                      <a:gd name="connsiteX30" fmla="*/ 3875560 w 4176625"/>
                      <a:gd name="connsiteY30" fmla="*/ 3762016 h 3762016"/>
                      <a:gd name="connsiteX31" fmla="*/ 1963194 w 4176625"/>
                      <a:gd name="connsiteY31" fmla="*/ 3762016 h 3762016"/>
                      <a:gd name="connsiteX32" fmla="*/ 1963194 w 4176625"/>
                      <a:gd name="connsiteY32" fmla="*/ 3491639 h 3762016"/>
                      <a:gd name="connsiteX33" fmla="*/ 1300767 w 4176625"/>
                      <a:gd name="connsiteY33" fmla="*/ 3491639 h 3762016"/>
                      <a:gd name="connsiteX34" fmla="*/ 1300767 w 4176625"/>
                      <a:gd name="connsiteY34" fmla="*/ 3736338 h 3762016"/>
                      <a:gd name="connsiteX35" fmla="*/ 0 w 4176625"/>
                      <a:gd name="connsiteY35" fmla="*/ 3736338 h 3762016"/>
                      <a:gd name="connsiteX36" fmla="*/ 0 w 4176625"/>
                      <a:gd name="connsiteY36" fmla="*/ 1559808 h 3762016"/>
                      <a:gd name="connsiteX37" fmla="*/ 1300767 w 4176625"/>
                      <a:gd name="connsiteY37" fmla="*/ 1559808 h 3762016"/>
                      <a:gd name="connsiteX38" fmla="*/ 1300767 w 4176625"/>
                      <a:gd name="connsiteY38" fmla="*/ 1559807 h 3762016"/>
                      <a:gd name="connsiteX39" fmla="*/ 1907865 w 4176625"/>
                      <a:gd name="connsiteY39" fmla="*/ 1559807 h 3762016"/>
                      <a:gd name="connsiteX40" fmla="*/ 1907865 w 4176625"/>
                      <a:gd name="connsiteY40" fmla="*/ 914886 h 3762016"/>
                      <a:gd name="connsiteX41" fmla="*/ 2208807 w 4176625"/>
                      <a:gd name="connsiteY41" fmla="*/ 914886 h 3762016"/>
                      <a:gd name="connsiteX42" fmla="*/ 2208807 w 4176625"/>
                      <a:gd name="connsiteY42" fmla="*/ 278278 h 3762016"/>
                      <a:gd name="connsiteX43" fmla="*/ 2498174 w 4176625"/>
                      <a:gd name="connsiteY43" fmla="*/ 278278 h 3762016"/>
                      <a:gd name="connsiteX0" fmla="*/ 298181 w 4176625"/>
                      <a:gd name="connsiteY0" fmla="*/ 1853876 h 3762016"/>
                      <a:gd name="connsiteX1" fmla="*/ 298181 w 4176625"/>
                      <a:gd name="connsiteY1" fmla="*/ 3479476 h 3762016"/>
                      <a:gd name="connsiteX2" fmla="*/ 1047481 w 4176625"/>
                      <a:gd name="connsiteY2" fmla="*/ 3479476 h 3762016"/>
                      <a:gd name="connsiteX3" fmla="*/ 1047481 w 4176625"/>
                      <a:gd name="connsiteY3" fmla="*/ 1853876 h 3762016"/>
                      <a:gd name="connsiteX4" fmla="*/ 298181 w 4176625"/>
                      <a:gd name="connsiteY4" fmla="*/ 1853876 h 3762016"/>
                      <a:gd name="connsiteX5" fmla="*/ 2498174 w 4176625"/>
                      <a:gd name="connsiteY5" fmla="*/ 0 h 3762016"/>
                      <a:gd name="connsiteX6" fmla="*/ 3256469 w 4176625"/>
                      <a:gd name="connsiteY6" fmla="*/ 0 h 3762016"/>
                      <a:gd name="connsiteX7" fmla="*/ 3239016 w 4176625"/>
                      <a:gd name="connsiteY7" fmla="*/ 306761 h 3762016"/>
                      <a:gd name="connsiteX8" fmla="*/ 3239016 w 4176625"/>
                      <a:gd name="connsiteY8" fmla="*/ 1269676 h 3762016"/>
                      <a:gd name="connsiteX9" fmla="*/ 4165112 w 4176625"/>
                      <a:gd name="connsiteY9" fmla="*/ 1269676 h 3762016"/>
                      <a:gd name="connsiteX10" fmla="*/ 4165112 w 4176625"/>
                      <a:gd name="connsiteY10" fmla="*/ 1597304 h 3762016"/>
                      <a:gd name="connsiteX11" fmla="*/ 4176625 w 4176625"/>
                      <a:gd name="connsiteY11" fmla="*/ 1597304 h 3762016"/>
                      <a:gd name="connsiteX12" fmla="*/ 4176625 w 4176625"/>
                      <a:gd name="connsiteY12" fmla="*/ 3426227 h 3762016"/>
                      <a:gd name="connsiteX13" fmla="*/ 3852534 w 4176625"/>
                      <a:gd name="connsiteY13" fmla="*/ 3426227 h 3762016"/>
                      <a:gd name="connsiteX14" fmla="*/ 3852534 w 4176625"/>
                      <a:gd name="connsiteY14" fmla="*/ 1608882 h 3762016"/>
                      <a:gd name="connsiteX15" fmla="*/ 2888980 w 4176625"/>
                      <a:gd name="connsiteY15" fmla="*/ 1608882 h 3762016"/>
                      <a:gd name="connsiteX16" fmla="*/ 2888980 w 4176625"/>
                      <a:gd name="connsiteY16" fmla="*/ 1269676 h 3762016"/>
                      <a:gd name="connsiteX17" fmla="*/ 2891834 w 4176625"/>
                      <a:gd name="connsiteY17" fmla="*/ 1269676 h 3762016"/>
                      <a:gd name="connsiteX18" fmla="*/ 2891834 w 4176625"/>
                      <a:gd name="connsiteY18" fmla="*/ 306761 h 3762016"/>
                      <a:gd name="connsiteX19" fmla="*/ 2532898 w 4176625"/>
                      <a:gd name="connsiteY19" fmla="*/ 306761 h 3762016"/>
                      <a:gd name="connsiteX20" fmla="*/ 2532898 w 4176625"/>
                      <a:gd name="connsiteY20" fmla="*/ 1250062 h 3762016"/>
                      <a:gd name="connsiteX21" fmla="*/ 2231956 w 4176625"/>
                      <a:gd name="connsiteY21" fmla="*/ 1250062 h 3762016"/>
                      <a:gd name="connsiteX22" fmla="*/ 2231956 w 4176625"/>
                      <a:gd name="connsiteY22" fmla="*/ 1613768 h 3762016"/>
                      <a:gd name="connsiteX23" fmla="*/ 1955530 w 4176625"/>
                      <a:gd name="connsiteY23" fmla="*/ 1613768 h 3762016"/>
                      <a:gd name="connsiteX24" fmla="*/ 1955530 w 4176625"/>
                      <a:gd name="connsiteY24" fmla="*/ 1881780 h 3762016"/>
                      <a:gd name="connsiteX25" fmla="*/ 1300767 w 4176625"/>
                      <a:gd name="connsiteY25" fmla="*/ 1881780 h 3762016"/>
                      <a:gd name="connsiteX26" fmla="*/ 1300767 w 4176625"/>
                      <a:gd name="connsiteY26" fmla="*/ 3169668 h 3762016"/>
                      <a:gd name="connsiteX27" fmla="*/ 2234490 w 4176625"/>
                      <a:gd name="connsiteY27" fmla="*/ 3169668 h 3762016"/>
                      <a:gd name="connsiteX28" fmla="*/ 2234490 w 4176625"/>
                      <a:gd name="connsiteY28" fmla="*/ 3437925 h 3762016"/>
                      <a:gd name="connsiteX29" fmla="*/ 3875560 w 4176625"/>
                      <a:gd name="connsiteY29" fmla="*/ 3437925 h 3762016"/>
                      <a:gd name="connsiteX30" fmla="*/ 3875560 w 4176625"/>
                      <a:gd name="connsiteY30" fmla="*/ 3762016 h 3762016"/>
                      <a:gd name="connsiteX31" fmla="*/ 1963194 w 4176625"/>
                      <a:gd name="connsiteY31" fmla="*/ 3762016 h 3762016"/>
                      <a:gd name="connsiteX32" fmla="*/ 1963194 w 4176625"/>
                      <a:gd name="connsiteY32" fmla="*/ 3491639 h 3762016"/>
                      <a:gd name="connsiteX33" fmla="*/ 1300767 w 4176625"/>
                      <a:gd name="connsiteY33" fmla="*/ 3491639 h 3762016"/>
                      <a:gd name="connsiteX34" fmla="*/ 1300767 w 4176625"/>
                      <a:gd name="connsiteY34" fmla="*/ 3736338 h 3762016"/>
                      <a:gd name="connsiteX35" fmla="*/ 0 w 4176625"/>
                      <a:gd name="connsiteY35" fmla="*/ 3736338 h 3762016"/>
                      <a:gd name="connsiteX36" fmla="*/ 0 w 4176625"/>
                      <a:gd name="connsiteY36" fmla="*/ 1559808 h 3762016"/>
                      <a:gd name="connsiteX37" fmla="*/ 1300767 w 4176625"/>
                      <a:gd name="connsiteY37" fmla="*/ 1559808 h 3762016"/>
                      <a:gd name="connsiteX38" fmla="*/ 1300767 w 4176625"/>
                      <a:gd name="connsiteY38" fmla="*/ 1559807 h 3762016"/>
                      <a:gd name="connsiteX39" fmla="*/ 1907865 w 4176625"/>
                      <a:gd name="connsiteY39" fmla="*/ 1559807 h 3762016"/>
                      <a:gd name="connsiteX40" fmla="*/ 1907865 w 4176625"/>
                      <a:gd name="connsiteY40" fmla="*/ 914886 h 3762016"/>
                      <a:gd name="connsiteX41" fmla="*/ 2208807 w 4176625"/>
                      <a:gd name="connsiteY41" fmla="*/ 914886 h 3762016"/>
                      <a:gd name="connsiteX42" fmla="*/ 2208807 w 4176625"/>
                      <a:gd name="connsiteY42" fmla="*/ 278278 h 3762016"/>
                      <a:gd name="connsiteX43" fmla="*/ 2498174 w 4176625"/>
                      <a:gd name="connsiteY43" fmla="*/ 278278 h 3762016"/>
                      <a:gd name="connsiteX44" fmla="*/ 2498174 w 4176625"/>
                      <a:gd name="connsiteY44" fmla="*/ 0 h 3762016"/>
                      <a:gd name="connsiteX0" fmla="*/ 298181 w 4176625"/>
                      <a:gd name="connsiteY0" fmla="*/ 1860226 h 3768366"/>
                      <a:gd name="connsiteX1" fmla="*/ 298181 w 4176625"/>
                      <a:gd name="connsiteY1" fmla="*/ 3485826 h 3768366"/>
                      <a:gd name="connsiteX2" fmla="*/ 1047481 w 4176625"/>
                      <a:gd name="connsiteY2" fmla="*/ 3485826 h 3768366"/>
                      <a:gd name="connsiteX3" fmla="*/ 1047481 w 4176625"/>
                      <a:gd name="connsiteY3" fmla="*/ 1860226 h 3768366"/>
                      <a:gd name="connsiteX4" fmla="*/ 298181 w 4176625"/>
                      <a:gd name="connsiteY4" fmla="*/ 1860226 h 3768366"/>
                      <a:gd name="connsiteX5" fmla="*/ 2498174 w 4176625"/>
                      <a:gd name="connsiteY5" fmla="*/ 6350 h 3768366"/>
                      <a:gd name="connsiteX6" fmla="*/ 3237419 w 4176625"/>
                      <a:gd name="connsiteY6" fmla="*/ 0 h 3768366"/>
                      <a:gd name="connsiteX7" fmla="*/ 3239016 w 4176625"/>
                      <a:gd name="connsiteY7" fmla="*/ 313111 h 3768366"/>
                      <a:gd name="connsiteX8" fmla="*/ 3239016 w 4176625"/>
                      <a:gd name="connsiteY8" fmla="*/ 1276026 h 3768366"/>
                      <a:gd name="connsiteX9" fmla="*/ 4165112 w 4176625"/>
                      <a:gd name="connsiteY9" fmla="*/ 1276026 h 3768366"/>
                      <a:gd name="connsiteX10" fmla="*/ 4165112 w 4176625"/>
                      <a:gd name="connsiteY10" fmla="*/ 1603654 h 3768366"/>
                      <a:gd name="connsiteX11" fmla="*/ 4176625 w 4176625"/>
                      <a:gd name="connsiteY11" fmla="*/ 1603654 h 3768366"/>
                      <a:gd name="connsiteX12" fmla="*/ 4176625 w 4176625"/>
                      <a:gd name="connsiteY12" fmla="*/ 3432577 h 3768366"/>
                      <a:gd name="connsiteX13" fmla="*/ 3852534 w 4176625"/>
                      <a:gd name="connsiteY13" fmla="*/ 3432577 h 3768366"/>
                      <a:gd name="connsiteX14" fmla="*/ 3852534 w 4176625"/>
                      <a:gd name="connsiteY14" fmla="*/ 1615232 h 3768366"/>
                      <a:gd name="connsiteX15" fmla="*/ 2888980 w 4176625"/>
                      <a:gd name="connsiteY15" fmla="*/ 1615232 h 3768366"/>
                      <a:gd name="connsiteX16" fmla="*/ 2888980 w 4176625"/>
                      <a:gd name="connsiteY16" fmla="*/ 1276026 h 3768366"/>
                      <a:gd name="connsiteX17" fmla="*/ 2891834 w 4176625"/>
                      <a:gd name="connsiteY17" fmla="*/ 1276026 h 3768366"/>
                      <a:gd name="connsiteX18" fmla="*/ 2891834 w 4176625"/>
                      <a:gd name="connsiteY18" fmla="*/ 313111 h 3768366"/>
                      <a:gd name="connsiteX19" fmla="*/ 2532898 w 4176625"/>
                      <a:gd name="connsiteY19" fmla="*/ 313111 h 3768366"/>
                      <a:gd name="connsiteX20" fmla="*/ 2532898 w 4176625"/>
                      <a:gd name="connsiteY20" fmla="*/ 1256412 h 3768366"/>
                      <a:gd name="connsiteX21" fmla="*/ 2231956 w 4176625"/>
                      <a:gd name="connsiteY21" fmla="*/ 1256412 h 3768366"/>
                      <a:gd name="connsiteX22" fmla="*/ 2231956 w 4176625"/>
                      <a:gd name="connsiteY22" fmla="*/ 1620118 h 3768366"/>
                      <a:gd name="connsiteX23" fmla="*/ 1955530 w 4176625"/>
                      <a:gd name="connsiteY23" fmla="*/ 1620118 h 3768366"/>
                      <a:gd name="connsiteX24" fmla="*/ 1955530 w 4176625"/>
                      <a:gd name="connsiteY24" fmla="*/ 1888130 h 3768366"/>
                      <a:gd name="connsiteX25" fmla="*/ 1300767 w 4176625"/>
                      <a:gd name="connsiteY25" fmla="*/ 1888130 h 3768366"/>
                      <a:gd name="connsiteX26" fmla="*/ 1300767 w 4176625"/>
                      <a:gd name="connsiteY26" fmla="*/ 3176018 h 3768366"/>
                      <a:gd name="connsiteX27" fmla="*/ 2234490 w 4176625"/>
                      <a:gd name="connsiteY27" fmla="*/ 3176018 h 3768366"/>
                      <a:gd name="connsiteX28" fmla="*/ 2234490 w 4176625"/>
                      <a:gd name="connsiteY28" fmla="*/ 3444275 h 3768366"/>
                      <a:gd name="connsiteX29" fmla="*/ 3875560 w 4176625"/>
                      <a:gd name="connsiteY29" fmla="*/ 3444275 h 3768366"/>
                      <a:gd name="connsiteX30" fmla="*/ 3875560 w 4176625"/>
                      <a:gd name="connsiteY30" fmla="*/ 3768366 h 3768366"/>
                      <a:gd name="connsiteX31" fmla="*/ 1963194 w 4176625"/>
                      <a:gd name="connsiteY31" fmla="*/ 3768366 h 3768366"/>
                      <a:gd name="connsiteX32" fmla="*/ 1963194 w 4176625"/>
                      <a:gd name="connsiteY32" fmla="*/ 3497989 h 3768366"/>
                      <a:gd name="connsiteX33" fmla="*/ 1300767 w 4176625"/>
                      <a:gd name="connsiteY33" fmla="*/ 3497989 h 3768366"/>
                      <a:gd name="connsiteX34" fmla="*/ 1300767 w 4176625"/>
                      <a:gd name="connsiteY34" fmla="*/ 3742688 h 3768366"/>
                      <a:gd name="connsiteX35" fmla="*/ 0 w 4176625"/>
                      <a:gd name="connsiteY35" fmla="*/ 3742688 h 3768366"/>
                      <a:gd name="connsiteX36" fmla="*/ 0 w 4176625"/>
                      <a:gd name="connsiteY36" fmla="*/ 1566158 h 3768366"/>
                      <a:gd name="connsiteX37" fmla="*/ 1300767 w 4176625"/>
                      <a:gd name="connsiteY37" fmla="*/ 1566158 h 3768366"/>
                      <a:gd name="connsiteX38" fmla="*/ 1300767 w 4176625"/>
                      <a:gd name="connsiteY38" fmla="*/ 1566157 h 3768366"/>
                      <a:gd name="connsiteX39" fmla="*/ 1907865 w 4176625"/>
                      <a:gd name="connsiteY39" fmla="*/ 1566157 h 3768366"/>
                      <a:gd name="connsiteX40" fmla="*/ 1907865 w 4176625"/>
                      <a:gd name="connsiteY40" fmla="*/ 921236 h 3768366"/>
                      <a:gd name="connsiteX41" fmla="*/ 2208807 w 4176625"/>
                      <a:gd name="connsiteY41" fmla="*/ 921236 h 3768366"/>
                      <a:gd name="connsiteX42" fmla="*/ 2208807 w 4176625"/>
                      <a:gd name="connsiteY42" fmla="*/ 284628 h 3768366"/>
                      <a:gd name="connsiteX43" fmla="*/ 2498174 w 4176625"/>
                      <a:gd name="connsiteY43" fmla="*/ 284628 h 3768366"/>
                      <a:gd name="connsiteX44" fmla="*/ 2498174 w 4176625"/>
                      <a:gd name="connsiteY44" fmla="*/ 6350 h 3768366"/>
                      <a:gd name="connsiteX0" fmla="*/ 298181 w 4176625"/>
                      <a:gd name="connsiteY0" fmla="*/ 1862608 h 3770748"/>
                      <a:gd name="connsiteX1" fmla="*/ 298181 w 4176625"/>
                      <a:gd name="connsiteY1" fmla="*/ 3488208 h 3770748"/>
                      <a:gd name="connsiteX2" fmla="*/ 1047481 w 4176625"/>
                      <a:gd name="connsiteY2" fmla="*/ 3488208 h 3770748"/>
                      <a:gd name="connsiteX3" fmla="*/ 1047481 w 4176625"/>
                      <a:gd name="connsiteY3" fmla="*/ 1862608 h 3770748"/>
                      <a:gd name="connsiteX4" fmla="*/ 298181 w 4176625"/>
                      <a:gd name="connsiteY4" fmla="*/ 1862608 h 3770748"/>
                      <a:gd name="connsiteX5" fmla="*/ 2498174 w 4176625"/>
                      <a:gd name="connsiteY5" fmla="*/ 8732 h 3770748"/>
                      <a:gd name="connsiteX6" fmla="*/ 3237419 w 4176625"/>
                      <a:gd name="connsiteY6" fmla="*/ 0 h 3770748"/>
                      <a:gd name="connsiteX7" fmla="*/ 3239016 w 4176625"/>
                      <a:gd name="connsiteY7" fmla="*/ 315493 h 3770748"/>
                      <a:gd name="connsiteX8" fmla="*/ 3239016 w 4176625"/>
                      <a:gd name="connsiteY8" fmla="*/ 1278408 h 3770748"/>
                      <a:gd name="connsiteX9" fmla="*/ 4165112 w 4176625"/>
                      <a:gd name="connsiteY9" fmla="*/ 1278408 h 3770748"/>
                      <a:gd name="connsiteX10" fmla="*/ 4165112 w 4176625"/>
                      <a:gd name="connsiteY10" fmla="*/ 1606036 h 3770748"/>
                      <a:gd name="connsiteX11" fmla="*/ 4176625 w 4176625"/>
                      <a:gd name="connsiteY11" fmla="*/ 1606036 h 3770748"/>
                      <a:gd name="connsiteX12" fmla="*/ 4176625 w 4176625"/>
                      <a:gd name="connsiteY12" fmla="*/ 3434959 h 3770748"/>
                      <a:gd name="connsiteX13" fmla="*/ 3852534 w 4176625"/>
                      <a:gd name="connsiteY13" fmla="*/ 3434959 h 3770748"/>
                      <a:gd name="connsiteX14" fmla="*/ 3852534 w 4176625"/>
                      <a:gd name="connsiteY14" fmla="*/ 1617614 h 3770748"/>
                      <a:gd name="connsiteX15" fmla="*/ 2888980 w 4176625"/>
                      <a:gd name="connsiteY15" fmla="*/ 1617614 h 3770748"/>
                      <a:gd name="connsiteX16" fmla="*/ 2888980 w 4176625"/>
                      <a:gd name="connsiteY16" fmla="*/ 1278408 h 3770748"/>
                      <a:gd name="connsiteX17" fmla="*/ 2891834 w 4176625"/>
                      <a:gd name="connsiteY17" fmla="*/ 1278408 h 3770748"/>
                      <a:gd name="connsiteX18" fmla="*/ 2891834 w 4176625"/>
                      <a:gd name="connsiteY18" fmla="*/ 315493 h 3770748"/>
                      <a:gd name="connsiteX19" fmla="*/ 2532898 w 4176625"/>
                      <a:gd name="connsiteY19" fmla="*/ 315493 h 3770748"/>
                      <a:gd name="connsiteX20" fmla="*/ 2532898 w 4176625"/>
                      <a:gd name="connsiteY20" fmla="*/ 1258794 h 3770748"/>
                      <a:gd name="connsiteX21" fmla="*/ 2231956 w 4176625"/>
                      <a:gd name="connsiteY21" fmla="*/ 1258794 h 3770748"/>
                      <a:gd name="connsiteX22" fmla="*/ 2231956 w 4176625"/>
                      <a:gd name="connsiteY22" fmla="*/ 1622500 h 3770748"/>
                      <a:gd name="connsiteX23" fmla="*/ 1955530 w 4176625"/>
                      <a:gd name="connsiteY23" fmla="*/ 1622500 h 3770748"/>
                      <a:gd name="connsiteX24" fmla="*/ 1955530 w 4176625"/>
                      <a:gd name="connsiteY24" fmla="*/ 1890512 h 3770748"/>
                      <a:gd name="connsiteX25" fmla="*/ 1300767 w 4176625"/>
                      <a:gd name="connsiteY25" fmla="*/ 1890512 h 3770748"/>
                      <a:gd name="connsiteX26" fmla="*/ 1300767 w 4176625"/>
                      <a:gd name="connsiteY26" fmla="*/ 3178400 h 3770748"/>
                      <a:gd name="connsiteX27" fmla="*/ 2234490 w 4176625"/>
                      <a:gd name="connsiteY27" fmla="*/ 3178400 h 3770748"/>
                      <a:gd name="connsiteX28" fmla="*/ 2234490 w 4176625"/>
                      <a:gd name="connsiteY28" fmla="*/ 3446657 h 3770748"/>
                      <a:gd name="connsiteX29" fmla="*/ 3875560 w 4176625"/>
                      <a:gd name="connsiteY29" fmla="*/ 3446657 h 3770748"/>
                      <a:gd name="connsiteX30" fmla="*/ 3875560 w 4176625"/>
                      <a:gd name="connsiteY30" fmla="*/ 3770748 h 3770748"/>
                      <a:gd name="connsiteX31" fmla="*/ 1963194 w 4176625"/>
                      <a:gd name="connsiteY31" fmla="*/ 3770748 h 3770748"/>
                      <a:gd name="connsiteX32" fmla="*/ 1963194 w 4176625"/>
                      <a:gd name="connsiteY32" fmla="*/ 3500371 h 3770748"/>
                      <a:gd name="connsiteX33" fmla="*/ 1300767 w 4176625"/>
                      <a:gd name="connsiteY33" fmla="*/ 3500371 h 3770748"/>
                      <a:gd name="connsiteX34" fmla="*/ 1300767 w 4176625"/>
                      <a:gd name="connsiteY34" fmla="*/ 3745070 h 3770748"/>
                      <a:gd name="connsiteX35" fmla="*/ 0 w 4176625"/>
                      <a:gd name="connsiteY35" fmla="*/ 3745070 h 3770748"/>
                      <a:gd name="connsiteX36" fmla="*/ 0 w 4176625"/>
                      <a:gd name="connsiteY36" fmla="*/ 1568540 h 3770748"/>
                      <a:gd name="connsiteX37" fmla="*/ 1300767 w 4176625"/>
                      <a:gd name="connsiteY37" fmla="*/ 1568540 h 3770748"/>
                      <a:gd name="connsiteX38" fmla="*/ 1300767 w 4176625"/>
                      <a:gd name="connsiteY38" fmla="*/ 1568539 h 3770748"/>
                      <a:gd name="connsiteX39" fmla="*/ 1907865 w 4176625"/>
                      <a:gd name="connsiteY39" fmla="*/ 1568539 h 3770748"/>
                      <a:gd name="connsiteX40" fmla="*/ 1907865 w 4176625"/>
                      <a:gd name="connsiteY40" fmla="*/ 923618 h 3770748"/>
                      <a:gd name="connsiteX41" fmla="*/ 2208807 w 4176625"/>
                      <a:gd name="connsiteY41" fmla="*/ 923618 h 3770748"/>
                      <a:gd name="connsiteX42" fmla="*/ 2208807 w 4176625"/>
                      <a:gd name="connsiteY42" fmla="*/ 287010 h 3770748"/>
                      <a:gd name="connsiteX43" fmla="*/ 2498174 w 4176625"/>
                      <a:gd name="connsiteY43" fmla="*/ 287010 h 3770748"/>
                      <a:gd name="connsiteX44" fmla="*/ 2498174 w 4176625"/>
                      <a:gd name="connsiteY44" fmla="*/ 8732 h 3770748"/>
                      <a:gd name="connsiteX0" fmla="*/ 298181 w 4176625"/>
                      <a:gd name="connsiteY0" fmla="*/ 1860227 h 3768367"/>
                      <a:gd name="connsiteX1" fmla="*/ 298181 w 4176625"/>
                      <a:gd name="connsiteY1" fmla="*/ 3485827 h 3768367"/>
                      <a:gd name="connsiteX2" fmla="*/ 1047481 w 4176625"/>
                      <a:gd name="connsiteY2" fmla="*/ 3485827 h 3768367"/>
                      <a:gd name="connsiteX3" fmla="*/ 1047481 w 4176625"/>
                      <a:gd name="connsiteY3" fmla="*/ 1860227 h 3768367"/>
                      <a:gd name="connsiteX4" fmla="*/ 298181 w 4176625"/>
                      <a:gd name="connsiteY4" fmla="*/ 1860227 h 3768367"/>
                      <a:gd name="connsiteX5" fmla="*/ 2498174 w 4176625"/>
                      <a:gd name="connsiteY5" fmla="*/ 6351 h 3768367"/>
                      <a:gd name="connsiteX6" fmla="*/ 3239800 w 4176625"/>
                      <a:gd name="connsiteY6" fmla="*/ 0 h 3768367"/>
                      <a:gd name="connsiteX7" fmla="*/ 3239016 w 4176625"/>
                      <a:gd name="connsiteY7" fmla="*/ 313112 h 3768367"/>
                      <a:gd name="connsiteX8" fmla="*/ 3239016 w 4176625"/>
                      <a:gd name="connsiteY8" fmla="*/ 1276027 h 3768367"/>
                      <a:gd name="connsiteX9" fmla="*/ 4165112 w 4176625"/>
                      <a:gd name="connsiteY9" fmla="*/ 1276027 h 3768367"/>
                      <a:gd name="connsiteX10" fmla="*/ 4165112 w 4176625"/>
                      <a:gd name="connsiteY10" fmla="*/ 1603655 h 3768367"/>
                      <a:gd name="connsiteX11" fmla="*/ 4176625 w 4176625"/>
                      <a:gd name="connsiteY11" fmla="*/ 1603655 h 3768367"/>
                      <a:gd name="connsiteX12" fmla="*/ 4176625 w 4176625"/>
                      <a:gd name="connsiteY12" fmla="*/ 3432578 h 3768367"/>
                      <a:gd name="connsiteX13" fmla="*/ 3852534 w 4176625"/>
                      <a:gd name="connsiteY13" fmla="*/ 3432578 h 3768367"/>
                      <a:gd name="connsiteX14" fmla="*/ 3852534 w 4176625"/>
                      <a:gd name="connsiteY14" fmla="*/ 1615233 h 3768367"/>
                      <a:gd name="connsiteX15" fmla="*/ 2888980 w 4176625"/>
                      <a:gd name="connsiteY15" fmla="*/ 1615233 h 3768367"/>
                      <a:gd name="connsiteX16" fmla="*/ 2888980 w 4176625"/>
                      <a:gd name="connsiteY16" fmla="*/ 1276027 h 3768367"/>
                      <a:gd name="connsiteX17" fmla="*/ 2891834 w 4176625"/>
                      <a:gd name="connsiteY17" fmla="*/ 1276027 h 3768367"/>
                      <a:gd name="connsiteX18" fmla="*/ 2891834 w 4176625"/>
                      <a:gd name="connsiteY18" fmla="*/ 313112 h 3768367"/>
                      <a:gd name="connsiteX19" fmla="*/ 2532898 w 4176625"/>
                      <a:gd name="connsiteY19" fmla="*/ 313112 h 3768367"/>
                      <a:gd name="connsiteX20" fmla="*/ 2532898 w 4176625"/>
                      <a:gd name="connsiteY20" fmla="*/ 1256413 h 3768367"/>
                      <a:gd name="connsiteX21" fmla="*/ 2231956 w 4176625"/>
                      <a:gd name="connsiteY21" fmla="*/ 1256413 h 3768367"/>
                      <a:gd name="connsiteX22" fmla="*/ 2231956 w 4176625"/>
                      <a:gd name="connsiteY22" fmla="*/ 1620119 h 3768367"/>
                      <a:gd name="connsiteX23" fmla="*/ 1955530 w 4176625"/>
                      <a:gd name="connsiteY23" fmla="*/ 1620119 h 3768367"/>
                      <a:gd name="connsiteX24" fmla="*/ 1955530 w 4176625"/>
                      <a:gd name="connsiteY24" fmla="*/ 1888131 h 3768367"/>
                      <a:gd name="connsiteX25" fmla="*/ 1300767 w 4176625"/>
                      <a:gd name="connsiteY25" fmla="*/ 1888131 h 3768367"/>
                      <a:gd name="connsiteX26" fmla="*/ 1300767 w 4176625"/>
                      <a:gd name="connsiteY26" fmla="*/ 3176019 h 3768367"/>
                      <a:gd name="connsiteX27" fmla="*/ 2234490 w 4176625"/>
                      <a:gd name="connsiteY27" fmla="*/ 3176019 h 3768367"/>
                      <a:gd name="connsiteX28" fmla="*/ 2234490 w 4176625"/>
                      <a:gd name="connsiteY28" fmla="*/ 3444276 h 3768367"/>
                      <a:gd name="connsiteX29" fmla="*/ 3875560 w 4176625"/>
                      <a:gd name="connsiteY29" fmla="*/ 3444276 h 3768367"/>
                      <a:gd name="connsiteX30" fmla="*/ 3875560 w 4176625"/>
                      <a:gd name="connsiteY30" fmla="*/ 3768367 h 3768367"/>
                      <a:gd name="connsiteX31" fmla="*/ 1963194 w 4176625"/>
                      <a:gd name="connsiteY31" fmla="*/ 3768367 h 3768367"/>
                      <a:gd name="connsiteX32" fmla="*/ 1963194 w 4176625"/>
                      <a:gd name="connsiteY32" fmla="*/ 3497990 h 3768367"/>
                      <a:gd name="connsiteX33" fmla="*/ 1300767 w 4176625"/>
                      <a:gd name="connsiteY33" fmla="*/ 3497990 h 3768367"/>
                      <a:gd name="connsiteX34" fmla="*/ 1300767 w 4176625"/>
                      <a:gd name="connsiteY34" fmla="*/ 3742689 h 3768367"/>
                      <a:gd name="connsiteX35" fmla="*/ 0 w 4176625"/>
                      <a:gd name="connsiteY35" fmla="*/ 3742689 h 3768367"/>
                      <a:gd name="connsiteX36" fmla="*/ 0 w 4176625"/>
                      <a:gd name="connsiteY36" fmla="*/ 1566159 h 3768367"/>
                      <a:gd name="connsiteX37" fmla="*/ 1300767 w 4176625"/>
                      <a:gd name="connsiteY37" fmla="*/ 1566159 h 3768367"/>
                      <a:gd name="connsiteX38" fmla="*/ 1300767 w 4176625"/>
                      <a:gd name="connsiteY38" fmla="*/ 1566158 h 3768367"/>
                      <a:gd name="connsiteX39" fmla="*/ 1907865 w 4176625"/>
                      <a:gd name="connsiteY39" fmla="*/ 1566158 h 3768367"/>
                      <a:gd name="connsiteX40" fmla="*/ 1907865 w 4176625"/>
                      <a:gd name="connsiteY40" fmla="*/ 921237 h 3768367"/>
                      <a:gd name="connsiteX41" fmla="*/ 2208807 w 4176625"/>
                      <a:gd name="connsiteY41" fmla="*/ 921237 h 3768367"/>
                      <a:gd name="connsiteX42" fmla="*/ 2208807 w 4176625"/>
                      <a:gd name="connsiteY42" fmla="*/ 284629 h 3768367"/>
                      <a:gd name="connsiteX43" fmla="*/ 2498174 w 4176625"/>
                      <a:gd name="connsiteY43" fmla="*/ 284629 h 3768367"/>
                      <a:gd name="connsiteX44" fmla="*/ 2498174 w 4176625"/>
                      <a:gd name="connsiteY44" fmla="*/ 6351 h 3768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176625" h="3768367">
                        <a:moveTo>
                          <a:pt x="298181" y="1860227"/>
                        </a:moveTo>
                        <a:lnTo>
                          <a:pt x="298181" y="3485827"/>
                        </a:lnTo>
                        <a:lnTo>
                          <a:pt x="1047481" y="3485827"/>
                        </a:lnTo>
                        <a:lnTo>
                          <a:pt x="1047481" y="1860227"/>
                        </a:lnTo>
                        <a:lnTo>
                          <a:pt x="298181" y="1860227"/>
                        </a:lnTo>
                        <a:close/>
                        <a:moveTo>
                          <a:pt x="2498174" y="6351"/>
                        </a:moveTo>
                        <a:lnTo>
                          <a:pt x="3239800" y="0"/>
                        </a:lnTo>
                        <a:cubicBezTo>
                          <a:pt x="3240332" y="104370"/>
                          <a:pt x="3238484" y="208742"/>
                          <a:pt x="3239016" y="313112"/>
                        </a:cubicBezTo>
                        <a:lnTo>
                          <a:pt x="3239016" y="1276027"/>
                        </a:lnTo>
                        <a:lnTo>
                          <a:pt x="4165112" y="1276027"/>
                        </a:lnTo>
                        <a:lnTo>
                          <a:pt x="4165112" y="1603655"/>
                        </a:lnTo>
                        <a:lnTo>
                          <a:pt x="4176625" y="1603655"/>
                        </a:lnTo>
                        <a:lnTo>
                          <a:pt x="4176625" y="3432578"/>
                        </a:lnTo>
                        <a:lnTo>
                          <a:pt x="3852534" y="3432578"/>
                        </a:lnTo>
                        <a:lnTo>
                          <a:pt x="3852534" y="1615233"/>
                        </a:lnTo>
                        <a:lnTo>
                          <a:pt x="2888980" y="1615233"/>
                        </a:lnTo>
                        <a:lnTo>
                          <a:pt x="2888980" y="1276027"/>
                        </a:lnTo>
                        <a:lnTo>
                          <a:pt x="2891834" y="1276027"/>
                        </a:lnTo>
                        <a:lnTo>
                          <a:pt x="2891834" y="313112"/>
                        </a:lnTo>
                        <a:lnTo>
                          <a:pt x="2532898" y="313112"/>
                        </a:lnTo>
                        <a:lnTo>
                          <a:pt x="2532898" y="1256413"/>
                        </a:lnTo>
                        <a:lnTo>
                          <a:pt x="2231956" y="1256413"/>
                        </a:lnTo>
                        <a:lnTo>
                          <a:pt x="2231956" y="1620119"/>
                        </a:lnTo>
                        <a:lnTo>
                          <a:pt x="1955530" y="1620119"/>
                        </a:lnTo>
                        <a:lnTo>
                          <a:pt x="1955530" y="1888131"/>
                        </a:lnTo>
                        <a:lnTo>
                          <a:pt x="1300767" y="1888131"/>
                        </a:lnTo>
                        <a:lnTo>
                          <a:pt x="1300767" y="3176019"/>
                        </a:lnTo>
                        <a:lnTo>
                          <a:pt x="2234490" y="3176019"/>
                        </a:lnTo>
                        <a:lnTo>
                          <a:pt x="2234490" y="3444276"/>
                        </a:lnTo>
                        <a:lnTo>
                          <a:pt x="3875560" y="3444276"/>
                        </a:lnTo>
                        <a:lnTo>
                          <a:pt x="3875560" y="3768367"/>
                        </a:lnTo>
                        <a:lnTo>
                          <a:pt x="1963194" y="3768367"/>
                        </a:lnTo>
                        <a:lnTo>
                          <a:pt x="1963194" y="3497990"/>
                        </a:lnTo>
                        <a:lnTo>
                          <a:pt x="1300767" y="3497990"/>
                        </a:lnTo>
                        <a:lnTo>
                          <a:pt x="1300767" y="3742689"/>
                        </a:lnTo>
                        <a:lnTo>
                          <a:pt x="0" y="3742689"/>
                        </a:lnTo>
                        <a:lnTo>
                          <a:pt x="0" y="1566159"/>
                        </a:lnTo>
                        <a:lnTo>
                          <a:pt x="1300767" y="1566159"/>
                        </a:lnTo>
                        <a:lnTo>
                          <a:pt x="1300767" y="1566158"/>
                        </a:lnTo>
                        <a:lnTo>
                          <a:pt x="1907865" y="1566158"/>
                        </a:lnTo>
                        <a:lnTo>
                          <a:pt x="1907865" y="921237"/>
                        </a:lnTo>
                        <a:lnTo>
                          <a:pt x="2208807" y="921237"/>
                        </a:lnTo>
                        <a:lnTo>
                          <a:pt x="2208807" y="284629"/>
                        </a:lnTo>
                        <a:lnTo>
                          <a:pt x="2498174" y="284629"/>
                        </a:lnTo>
                        <a:lnTo>
                          <a:pt x="2498174" y="6351"/>
                        </a:lnTo>
                        <a:close/>
                      </a:path>
                    </a:pathLst>
                  </a:custGeom>
                  <a:solidFill>
                    <a:schemeClr val="tx1">
                      <a:lumMod val="65000"/>
                      <a:lumOff val="3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356" name="Freeform 355"/>
                  <p:cNvSpPr/>
                  <p:nvPr/>
                </p:nvSpPr>
                <p:spPr>
                  <a:xfrm>
                    <a:off x="2994737" y="3372871"/>
                    <a:ext cx="306036" cy="223476"/>
                  </a:xfrm>
                  <a:custGeom>
                    <a:avLst/>
                    <a:gdLst>
                      <a:gd name="connsiteX0" fmla="*/ 814835 w 1629671"/>
                      <a:gd name="connsiteY0" fmla="*/ 0 h 1190038"/>
                      <a:gd name="connsiteX1" fmla="*/ 1629671 w 1629671"/>
                      <a:gd name="connsiteY1" fmla="*/ 510630 h 1190038"/>
                      <a:gd name="connsiteX2" fmla="*/ 1490510 w 1629671"/>
                      <a:gd name="connsiteY2" fmla="*/ 796128 h 1190038"/>
                      <a:gd name="connsiteX3" fmla="*/ 1439238 w 1629671"/>
                      <a:gd name="connsiteY3" fmla="*/ 849667 h 1190038"/>
                      <a:gd name="connsiteX4" fmla="*/ 903183 w 1629671"/>
                      <a:gd name="connsiteY4" fmla="*/ 1190038 h 1190038"/>
                      <a:gd name="connsiteX5" fmla="*/ 1087032 w 1629671"/>
                      <a:gd name="connsiteY5" fmla="*/ 998839 h 1190038"/>
                      <a:gd name="connsiteX6" fmla="*/ 1097592 w 1629671"/>
                      <a:gd name="connsiteY6" fmla="*/ 987827 h 1190038"/>
                      <a:gd name="connsiteX7" fmla="*/ 979054 w 1629671"/>
                      <a:gd name="connsiteY7" fmla="*/ 1010886 h 1190038"/>
                      <a:gd name="connsiteX8" fmla="*/ 814835 w 1629671"/>
                      <a:gd name="connsiteY8" fmla="*/ 1021261 h 1190038"/>
                      <a:gd name="connsiteX9" fmla="*/ 0 w 1629671"/>
                      <a:gd name="connsiteY9" fmla="*/ 510630 h 1190038"/>
                      <a:gd name="connsiteX10" fmla="*/ 814835 w 1629671"/>
                      <a:gd name="connsiteY10" fmla="*/ 0 h 1190038"/>
                      <a:gd name="connsiteX11" fmla="*/ 456483 w 1629671"/>
                      <a:gd name="connsiteY11" fmla="*/ 426513 h 1190038"/>
                      <a:gd name="connsiteX12" fmla="*/ 344564 w 1629671"/>
                      <a:gd name="connsiteY12" fmla="*/ 538432 h 1190038"/>
                      <a:gd name="connsiteX13" fmla="*/ 456483 w 1629671"/>
                      <a:gd name="connsiteY13" fmla="*/ 650351 h 1190038"/>
                      <a:gd name="connsiteX14" fmla="*/ 568402 w 1629671"/>
                      <a:gd name="connsiteY14" fmla="*/ 538432 h 1190038"/>
                      <a:gd name="connsiteX15" fmla="*/ 456483 w 1629671"/>
                      <a:gd name="connsiteY15" fmla="*/ 426513 h 1190038"/>
                      <a:gd name="connsiteX16" fmla="*/ 799383 w 1629671"/>
                      <a:gd name="connsiteY16" fmla="*/ 426513 h 1190038"/>
                      <a:gd name="connsiteX17" fmla="*/ 687464 w 1629671"/>
                      <a:gd name="connsiteY17" fmla="*/ 538432 h 1190038"/>
                      <a:gd name="connsiteX18" fmla="*/ 799383 w 1629671"/>
                      <a:gd name="connsiteY18" fmla="*/ 650351 h 1190038"/>
                      <a:gd name="connsiteX19" fmla="*/ 911302 w 1629671"/>
                      <a:gd name="connsiteY19" fmla="*/ 538432 h 1190038"/>
                      <a:gd name="connsiteX20" fmla="*/ 799383 w 1629671"/>
                      <a:gd name="connsiteY20" fmla="*/ 426513 h 1190038"/>
                      <a:gd name="connsiteX21" fmla="*/ 1147046 w 1629671"/>
                      <a:gd name="connsiteY21" fmla="*/ 426513 h 1190038"/>
                      <a:gd name="connsiteX22" fmla="*/ 1035127 w 1629671"/>
                      <a:gd name="connsiteY22" fmla="*/ 538432 h 1190038"/>
                      <a:gd name="connsiteX23" fmla="*/ 1147046 w 1629671"/>
                      <a:gd name="connsiteY23" fmla="*/ 650351 h 1190038"/>
                      <a:gd name="connsiteX24" fmla="*/ 1258965 w 1629671"/>
                      <a:gd name="connsiteY24" fmla="*/ 538432 h 1190038"/>
                      <a:gd name="connsiteX25" fmla="*/ 1147046 w 1629671"/>
                      <a:gd name="connsiteY25" fmla="*/ 426513 h 1190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629671" h="1190038">
                        <a:moveTo>
                          <a:pt x="814835" y="0"/>
                        </a:moveTo>
                        <a:cubicBezTo>
                          <a:pt x="1264857" y="-1"/>
                          <a:pt x="1629670" y="228617"/>
                          <a:pt x="1629671" y="510630"/>
                        </a:cubicBezTo>
                        <a:cubicBezTo>
                          <a:pt x="1629671" y="616385"/>
                          <a:pt x="1578369" y="714631"/>
                          <a:pt x="1490510" y="796128"/>
                        </a:cubicBezTo>
                        <a:cubicBezTo>
                          <a:pt x="1473419" y="813974"/>
                          <a:pt x="1456329" y="831820"/>
                          <a:pt x="1439238" y="849667"/>
                        </a:cubicBezTo>
                        <a:cubicBezTo>
                          <a:pt x="1293617" y="1020935"/>
                          <a:pt x="1047242" y="1185338"/>
                          <a:pt x="903183" y="1190038"/>
                        </a:cubicBezTo>
                        <a:cubicBezTo>
                          <a:pt x="946246" y="1125045"/>
                          <a:pt x="1016810" y="1066927"/>
                          <a:pt x="1087032" y="998839"/>
                        </a:cubicBezTo>
                        <a:cubicBezTo>
                          <a:pt x="1090552" y="995168"/>
                          <a:pt x="1094072" y="991499"/>
                          <a:pt x="1097592" y="987827"/>
                        </a:cubicBezTo>
                        <a:lnTo>
                          <a:pt x="979054" y="1010886"/>
                        </a:lnTo>
                        <a:cubicBezTo>
                          <a:pt x="926011" y="1017688"/>
                          <a:pt x="871088" y="1021261"/>
                          <a:pt x="814835" y="1021261"/>
                        </a:cubicBezTo>
                        <a:cubicBezTo>
                          <a:pt x="364814" y="1021261"/>
                          <a:pt x="0" y="792644"/>
                          <a:pt x="0" y="510630"/>
                        </a:cubicBezTo>
                        <a:cubicBezTo>
                          <a:pt x="0" y="228617"/>
                          <a:pt x="364815" y="1"/>
                          <a:pt x="814835" y="0"/>
                        </a:cubicBezTo>
                        <a:close/>
                        <a:moveTo>
                          <a:pt x="456483" y="426513"/>
                        </a:moveTo>
                        <a:cubicBezTo>
                          <a:pt x="394672" y="426513"/>
                          <a:pt x="344564" y="476621"/>
                          <a:pt x="344564" y="538432"/>
                        </a:cubicBezTo>
                        <a:cubicBezTo>
                          <a:pt x="344564" y="600243"/>
                          <a:pt x="394672" y="650351"/>
                          <a:pt x="456483" y="650351"/>
                        </a:cubicBezTo>
                        <a:cubicBezTo>
                          <a:pt x="518294" y="650351"/>
                          <a:pt x="568402" y="600243"/>
                          <a:pt x="568402" y="538432"/>
                        </a:cubicBezTo>
                        <a:cubicBezTo>
                          <a:pt x="568402" y="476621"/>
                          <a:pt x="518294" y="426513"/>
                          <a:pt x="456483" y="426513"/>
                        </a:cubicBezTo>
                        <a:close/>
                        <a:moveTo>
                          <a:pt x="799383" y="426513"/>
                        </a:moveTo>
                        <a:cubicBezTo>
                          <a:pt x="737572" y="426513"/>
                          <a:pt x="687464" y="476621"/>
                          <a:pt x="687464" y="538432"/>
                        </a:cubicBezTo>
                        <a:cubicBezTo>
                          <a:pt x="687464" y="600243"/>
                          <a:pt x="737572" y="650351"/>
                          <a:pt x="799383" y="650351"/>
                        </a:cubicBezTo>
                        <a:cubicBezTo>
                          <a:pt x="861194" y="650351"/>
                          <a:pt x="911302" y="600243"/>
                          <a:pt x="911302" y="538432"/>
                        </a:cubicBezTo>
                        <a:cubicBezTo>
                          <a:pt x="911302" y="476621"/>
                          <a:pt x="861194" y="426513"/>
                          <a:pt x="799383" y="426513"/>
                        </a:cubicBezTo>
                        <a:close/>
                        <a:moveTo>
                          <a:pt x="1147046" y="426513"/>
                        </a:moveTo>
                        <a:cubicBezTo>
                          <a:pt x="1085235" y="426513"/>
                          <a:pt x="1035127" y="476621"/>
                          <a:pt x="1035127" y="538432"/>
                        </a:cubicBezTo>
                        <a:cubicBezTo>
                          <a:pt x="1035127" y="600243"/>
                          <a:pt x="1085235" y="650351"/>
                          <a:pt x="1147046" y="650351"/>
                        </a:cubicBezTo>
                        <a:cubicBezTo>
                          <a:pt x="1208857" y="650351"/>
                          <a:pt x="1258965" y="600243"/>
                          <a:pt x="1258965" y="538432"/>
                        </a:cubicBezTo>
                        <a:cubicBezTo>
                          <a:pt x="1258965" y="476621"/>
                          <a:pt x="1208857" y="426513"/>
                          <a:pt x="1147046" y="426513"/>
                        </a:cubicBezTo>
                        <a:close/>
                      </a:path>
                    </a:pathLst>
                  </a:custGeom>
                  <a:solidFill>
                    <a:schemeClr val="tx1">
                      <a:lumMod val="65000"/>
                      <a:lumOff val="3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grpSp>
                <p:nvGrpSpPr>
                  <p:cNvPr id="357" name="Group 356"/>
                  <p:cNvGrpSpPr/>
                  <p:nvPr/>
                </p:nvGrpSpPr>
                <p:grpSpPr>
                  <a:xfrm>
                    <a:off x="2976081" y="2737004"/>
                    <a:ext cx="353724" cy="310996"/>
                    <a:chOff x="7564903" y="2090611"/>
                    <a:chExt cx="782806" cy="688251"/>
                  </a:xfrm>
                  <a:solidFill>
                    <a:schemeClr val="tx1">
                      <a:lumMod val="65000"/>
                      <a:lumOff val="35000"/>
                    </a:schemeClr>
                  </a:solidFill>
                </p:grpSpPr>
                <p:sp>
                  <p:nvSpPr>
                    <p:cNvPr id="375" name="Freeform 374"/>
                    <p:cNvSpPr/>
                    <p:nvPr/>
                  </p:nvSpPr>
                  <p:spPr>
                    <a:xfrm rot="21591316">
                      <a:off x="7984480" y="2163559"/>
                      <a:ext cx="363229" cy="545668"/>
                    </a:xfrm>
                    <a:custGeom>
                      <a:avLst/>
                      <a:gdLst>
                        <a:gd name="connsiteX0" fmla="*/ 0 w 1797928"/>
                        <a:gd name="connsiteY0" fmla="*/ 0 h 2700980"/>
                        <a:gd name="connsiteX1" fmla="*/ 848780 w 1797928"/>
                        <a:gd name="connsiteY1" fmla="*/ 781664 h 2700980"/>
                        <a:gd name="connsiteX2" fmla="*/ 848780 w 1797928"/>
                        <a:gd name="connsiteY2" fmla="*/ 796626 h 2700980"/>
                        <a:gd name="connsiteX3" fmla="*/ 865026 w 1797928"/>
                        <a:gd name="connsiteY3" fmla="*/ 796626 h 2700980"/>
                        <a:gd name="connsiteX4" fmla="*/ 865862 w 1797928"/>
                        <a:gd name="connsiteY4" fmla="*/ 797396 h 2700980"/>
                        <a:gd name="connsiteX5" fmla="*/ 866572 w 1797928"/>
                        <a:gd name="connsiteY5" fmla="*/ 796626 h 2700980"/>
                        <a:gd name="connsiteX6" fmla="*/ 1794849 w 1797928"/>
                        <a:gd name="connsiteY6" fmla="*/ 796626 h 2700980"/>
                        <a:gd name="connsiteX7" fmla="*/ 1797928 w 1797928"/>
                        <a:gd name="connsiteY7" fmla="*/ 1874030 h 2700980"/>
                        <a:gd name="connsiteX8" fmla="*/ 860684 w 1797928"/>
                        <a:gd name="connsiteY8" fmla="*/ 1874029 h 2700980"/>
                        <a:gd name="connsiteX9" fmla="*/ 860684 w 1797928"/>
                        <a:gd name="connsiteY9" fmla="*/ 1904810 h 2700980"/>
                        <a:gd name="connsiteX10" fmla="*/ 842471 w 1797928"/>
                        <a:gd name="connsiteY10" fmla="*/ 1886151 h 2700980"/>
                        <a:gd name="connsiteX11" fmla="*/ 7718 w 1797928"/>
                        <a:gd name="connsiteY11" fmla="*/ 2700980 h 2700980"/>
                        <a:gd name="connsiteX12" fmla="*/ 0 w 1797928"/>
                        <a:gd name="connsiteY12" fmla="*/ 0 h 2700980"/>
                        <a:gd name="connsiteX0" fmla="*/ 0 w 1797928"/>
                        <a:gd name="connsiteY0" fmla="*/ 0 h 2700980"/>
                        <a:gd name="connsiteX1" fmla="*/ 848780 w 1797928"/>
                        <a:gd name="connsiteY1" fmla="*/ 781664 h 2700980"/>
                        <a:gd name="connsiteX2" fmla="*/ 848780 w 1797928"/>
                        <a:gd name="connsiteY2" fmla="*/ 796626 h 2700980"/>
                        <a:gd name="connsiteX3" fmla="*/ 865026 w 1797928"/>
                        <a:gd name="connsiteY3" fmla="*/ 796626 h 2700980"/>
                        <a:gd name="connsiteX4" fmla="*/ 865862 w 1797928"/>
                        <a:gd name="connsiteY4" fmla="*/ 797396 h 2700980"/>
                        <a:gd name="connsiteX5" fmla="*/ 1794849 w 1797928"/>
                        <a:gd name="connsiteY5" fmla="*/ 796626 h 2700980"/>
                        <a:gd name="connsiteX6" fmla="*/ 1797928 w 1797928"/>
                        <a:gd name="connsiteY6" fmla="*/ 1874030 h 2700980"/>
                        <a:gd name="connsiteX7" fmla="*/ 860684 w 1797928"/>
                        <a:gd name="connsiteY7" fmla="*/ 1874029 h 2700980"/>
                        <a:gd name="connsiteX8" fmla="*/ 860684 w 1797928"/>
                        <a:gd name="connsiteY8" fmla="*/ 1904810 h 2700980"/>
                        <a:gd name="connsiteX9" fmla="*/ 842471 w 1797928"/>
                        <a:gd name="connsiteY9" fmla="*/ 1886151 h 2700980"/>
                        <a:gd name="connsiteX10" fmla="*/ 7718 w 1797928"/>
                        <a:gd name="connsiteY10" fmla="*/ 2700980 h 2700980"/>
                        <a:gd name="connsiteX11" fmla="*/ 0 w 1797928"/>
                        <a:gd name="connsiteY11" fmla="*/ 0 h 2700980"/>
                        <a:gd name="connsiteX0" fmla="*/ 0 w 1797928"/>
                        <a:gd name="connsiteY0" fmla="*/ 0 h 2700980"/>
                        <a:gd name="connsiteX1" fmla="*/ 848780 w 1797928"/>
                        <a:gd name="connsiteY1" fmla="*/ 781664 h 2700980"/>
                        <a:gd name="connsiteX2" fmla="*/ 848780 w 1797928"/>
                        <a:gd name="connsiteY2" fmla="*/ 796626 h 2700980"/>
                        <a:gd name="connsiteX3" fmla="*/ 865026 w 1797928"/>
                        <a:gd name="connsiteY3" fmla="*/ 796626 h 2700980"/>
                        <a:gd name="connsiteX4" fmla="*/ 1794849 w 1797928"/>
                        <a:gd name="connsiteY4" fmla="*/ 796626 h 2700980"/>
                        <a:gd name="connsiteX5" fmla="*/ 1797928 w 1797928"/>
                        <a:gd name="connsiteY5" fmla="*/ 1874030 h 2700980"/>
                        <a:gd name="connsiteX6" fmla="*/ 860684 w 1797928"/>
                        <a:gd name="connsiteY6" fmla="*/ 1874029 h 2700980"/>
                        <a:gd name="connsiteX7" fmla="*/ 860684 w 1797928"/>
                        <a:gd name="connsiteY7" fmla="*/ 1904810 h 2700980"/>
                        <a:gd name="connsiteX8" fmla="*/ 842471 w 1797928"/>
                        <a:gd name="connsiteY8" fmla="*/ 1886151 h 2700980"/>
                        <a:gd name="connsiteX9" fmla="*/ 7718 w 1797928"/>
                        <a:gd name="connsiteY9" fmla="*/ 2700980 h 2700980"/>
                        <a:gd name="connsiteX10" fmla="*/ 0 w 1797928"/>
                        <a:gd name="connsiteY10" fmla="*/ 0 h 2700980"/>
                        <a:gd name="connsiteX0" fmla="*/ 0 w 1797928"/>
                        <a:gd name="connsiteY0" fmla="*/ 0 h 2700980"/>
                        <a:gd name="connsiteX1" fmla="*/ 848780 w 1797928"/>
                        <a:gd name="connsiteY1" fmla="*/ 781664 h 2700980"/>
                        <a:gd name="connsiteX2" fmla="*/ 848780 w 1797928"/>
                        <a:gd name="connsiteY2" fmla="*/ 796626 h 2700980"/>
                        <a:gd name="connsiteX3" fmla="*/ 1794849 w 1797928"/>
                        <a:gd name="connsiteY3" fmla="*/ 796626 h 2700980"/>
                        <a:gd name="connsiteX4" fmla="*/ 1797928 w 1797928"/>
                        <a:gd name="connsiteY4" fmla="*/ 1874030 h 2700980"/>
                        <a:gd name="connsiteX5" fmla="*/ 860684 w 1797928"/>
                        <a:gd name="connsiteY5" fmla="*/ 1874029 h 2700980"/>
                        <a:gd name="connsiteX6" fmla="*/ 860684 w 1797928"/>
                        <a:gd name="connsiteY6" fmla="*/ 1904810 h 2700980"/>
                        <a:gd name="connsiteX7" fmla="*/ 842471 w 1797928"/>
                        <a:gd name="connsiteY7" fmla="*/ 1886151 h 2700980"/>
                        <a:gd name="connsiteX8" fmla="*/ 7718 w 1797928"/>
                        <a:gd name="connsiteY8" fmla="*/ 2700980 h 2700980"/>
                        <a:gd name="connsiteX9" fmla="*/ 0 w 1797928"/>
                        <a:gd name="connsiteY9" fmla="*/ 0 h 2700980"/>
                        <a:gd name="connsiteX0" fmla="*/ 0 w 1797928"/>
                        <a:gd name="connsiteY0" fmla="*/ 0 h 2700980"/>
                        <a:gd name="connsiteX1" fmla="*/ 848780 w 1797928"/>
                        <a:gd name="connsiteY1" fmla="*/ 781664 h 2700980"/>
                        <a:gd name="connsiteX2" fmla="*/ 848780 w 1797928"/>
                        <a:gd name="connsiteY2" fmla="*/ 796626 h 2700980"/>
                        <a:gd name="connsiteX3" fmla="*/ 1794849 w 1797928"/>
                        <a:gd name="connsiteY3" fmla="*/ 796626 h 2700980"/>
                        <a:gd name="connsiteX4" fmla="*/ 1797928 w 1797928"/>
                        <a:gd name="connsiteY4" fmla="*/ 1874030 h 2700980"/>
                        <a:gd name="connsiteX5" fmla="*/ 860684 w 1797928"/>
                        <a:gd name="connsiteY5" fmla="*/ 1874029 h 2700980"/>
                        <a:gd name="connsiteX6" fmla="*/ 860684 w 1797928"/>
                        <a:gd name="connsiteY6" fmla="*/ 1904810 h 2700980"/>
                        <a:gd name="connsiteX7" fmla="*/ 7718 w 1797928"/>
                        <a:gd name="connsiteY7" fmla="*/ 2700980 h 2700980"/>
                        <a:gd name="connsiteX8" fmla="*/ 0 w 1797928"/>
                        <a:gd name="connsiteY8" fmla="*/ 0 h 2700980"/>
                        <a:gd name="connsiteX0" fmla="*/ 0 w 1797928"/>
                        <a:gd name="connsiteY0" fmla="*/ 0 h 2700980"/>
                        <a:gd name="connsiteX1" fmla="*/ 848780 w 1797928"/>
                        <a:gd name="connsiteY1" fmla="*/ 781664 h 2700980"/>
                        <a:gd name="connsiteX2" fmla="*/ 848780 w 1797928"/>
                        <a:gd name="connsiteY2" fmla="*/ 796626 h 2700980"/>
                        <a:gd name="connsiteX3" fmla="*/ 1794849 w 1797928"/>
                        <a:gd name="connsiteY3" fmla="*/ 796626 h 2700980"/>
                        <a:gd name="connsiteX4" fmla="*/ 1797928 w 1797928"/>
                        <a:gd name="connsiteY4" fmla="*/ 1874030 h 2700980"/>
                        <a:gd name="connsiteX5" fmla="*/ 860684 w 1797928"/>
                        <a:gd name="connsiteY5" fmla="*/ 1904810 h 2700980"/>
                        <a:gd name="connsiteX6" fmla="*/ 7718 w 1797928"/>
                        <a:gd name="connsiteY6" fmla="*/ 2700980 h 2700980"/>
                        <a:gd name="connsiteX7" fmla="*/ 0 w 1797928"/>
                        <a:gd name="connsiteY7" fmla="*/ 0 h 2700980"/>
                        <a:gd name="connsiteX0" fmla="*/ 0 w 1797928"/>
                        <a:gd name="connsiteY0" fmla="*/ 0 h 2700980"/>
                        <a:gd name="connsiteX1" fmla="*/ 848780 w 1797928"/>
                        <a:gd name="connsiteY1" fmla="*/ 781664 h 2700980"/>
                        <a:gd name="connsiteX2" fmla="*/ 1794849 w 1797928"/>
                        <a:gd name="connsiteY2" fmla="*/ 796626 h 2700980"/>
                        <a:gd name="connsiteX3" fmla="*/ 1797928 w 1797928"/>
                        <a:gd name="connsiteY3" fmla="*/ 1874030 h 2700980"/>
                        <a:gd name="connsiteX4" fmla="*/ 860684 w 1797928"/>
                        <a:gd name="connsiteY4" fmla="*/ 1904810 h 2700980"/>
                        <a:gd name="connsiteX5" fmla="*/ 7718 w 1797928"/>
                        <a:gd name="connsiteY5" fmla="*/ 2700980 h 2700980"/>
                        <a:gd name="connsiteX6" fmla="*/ 0 w 1797928"/>
                        <a:gd name="connsiteY6" fmla="*/ 0 h 2700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7928" h="2700980">
                          <a:moveTo>
                            <a:pt x="0" y="0"/>
                          </a:moveTo>
                          <a:lnTo>
                            <a:pt x="848780" y="781664"/>
                          </a:lnTo>
                          <a:lnTo>
                            <a:pt x="1794849" y="796626"/>
                          </a:lnTo>
                          <a:cubicBezTo>
                            <a:pt x="1795875" y="1155761"/>
                            <a:pt x="1796902" y="1514895"/>
                            <a:pt x="1797928" y="1874030"/>
                          </a:cubicBezTo>
                          <a:lnTo>
                            <a:pt x="860684" y="1904810"/>
                          </a:lnTo>
                          <a:lnTo>
                            <a:pt x="7718" y="2700980"/>
                          </a:lnTo>
                          <a:cubicBezTo>
                            <a:pt x="5145" y="1800653"/>
                            <a:pt x="2573" y="900327"/>
                            <a:pt x="0" y="0"/>
                          </a:cubicBezTo>
                          <a:close/>
                        </a:path>
                      </a:pathLst>
                    </a:cu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376" name="Block Arc 20"/>
                    <p:cNvSpPr/>
                    <p:nvPr/>
                  </p:nvSpPr>
                  <p:spPr>
                    <a:xfrm rot="15938489">
                      <a:off x="7325525" y="2329989"/>
                      <a:ext cx="688251" cy="209496"/>
                    </a:xfrm>
                    <a:custGeom>
                      <a:avLst/>
                      <a:gdLst>
                        <a:gd name="connsiteX0" fmla="*/ 0 w 4694830"/>
                        <a:gd name="connsiteY0" fmla="*/ 1787857 h 3575713"/>
                        <a:gd name="connsiteX1" fmla="*/ 2347415 w 4694830"/>
                        <a:gd name="connsiteY1" fmla="*/ 0 h 3575713"/>
                        <a:gd name="connsiteX2" fmla="*/ 4694830 w 4694830"/>
                        <a:gd name="connsiteY2" fmla="*/ 1787857 h 3575713"/>
                        <a:gd name="connsiteX3" fmla="*/ 3800902 w 4694830"/>
                        <a:gd name="connsiteY3" fmla="*/ 1787857 h 3575713"/>
                        <a:gd name="connsiteX4" fmla="*/ 2347415 w 4694830"/>
                        <a:gd name="connsiteY4" fmla="*/ 893929 h 3575713"/>
                        <a:gd name="connsiteX5" fmla="*/ 893928 w 4694830"/>
                        <a:gd name="connsiteY5" fmla="*/ 1787857 h 3575713"/>
                        <a:gd name="connsiteX6" fmla="*/ 0 w 4694830"/>
                        <a:gd name="connsiteY6" fmla="*/ 1787857 h 3575713"/>
                        <a:gd name="connsiteX0" fmla="*/ 0 w 4711945"/>
                        <a:gd name="connsiteY0" fmla="*/ 1825249 h 1825249"/>
                        <a:gd name="connsiteX1" fmla="*/ 2347415 w 4711945"/>
                        <a:gd name="connsiteY1" fmla="*/ 37392 h 1825249"/>
                        <a:gd name="connsiteX2" fmla="*/ 4226365 w 4711945"/>
                        <a:gd name="connsiteY2" fmla="*/ 705823 h 1825249"/>
                        <a:gd name="connsiteX3" fmla="*/ 4694830 w 4711945"/>
                        <a:gd name="connsiteY3" fmla="*/ 1825249 h 1825249"/>
                        <a:gd name="connsiteX4" fmla="*/ 3800902 w 4711945"/>
                        <a:gd name="connsiteY4" fmla="*/ 1825249 h 1825249"/>
                        <a:gd name="connsiteX5" fmla="*/ 2347415 w 4711945"/>
                        <a:gd name="connsiteY5" fmla="*/ 931321 h 1825249"/>
                        <a:gd name="connsiteX6" fmla="*/ 893928 w 4711945"/>
                        <a:gd name="connsiteY6" fmla="*/ 1825249 h 1825249"/>
                        <a:gd name="connsiteX7" fmla="*/ 0 w 4711945"/>
                        <a:gd name="connsiteY7" fmla="*/ 1825249 h 1825249"/>
                        <a:gd name="connsiteX0" fmla="*/ 0 w 4306572"/>
                        <a:gd name="connsiteY0" fmla="*/ 1825249 h 1825249"/>
                        <a:gd name="connsiteX1" fmla="*/ 2347415 w 4306572"/>
                        <a:gd name="connsiteY1" fmla="*/ 37392 h 1825249"/>
                        <a:gd name="connsiteX2" fmla="*/ 4226365 w 4306572"/>
                        <a:gd name="connsiteY2" fmla="*/ 705823 h 1825249"/>
                        <a:gd name="connsiteX3" fmla="*/ 3800902 w 4306572"/>
                        <a:gd name="connsiteY3" fmla="*/ 1825249 h 1825249"/>
                        <a:gd name="connsiteX4" fmla="*/ 2347415 w 4306572"/>
                        <a:gd name="connsiteY4" fmla="*/ 931321 h 1825249"/>
                        <a:gd name="connsiteX5" fmla="*/ 893928 w 4306572"/>
                        <a:gd name="connsiteY5" fmla="*/ 1825249 h 1825249"/>
                        <a:gd name="connsiteX6" fmla="*/ 0 w 4306572"/>
                        <a:gd name="connsiteY6" fmla="*/ 1825249 h 1825249"/>
                        <a:gd name="connsiteX0" fmla="*/ 0 w 4143384"/>
                        <a:gd name="connsiteY0" fmla="*/ 1814837 h 1814837"/>
                        <a:gd name="connsiteX1" fmla="*/ 2347415 w 4143384"/>
                        <a:gd name="connsiteY1" fmla="*/ 26980 h 1814837"/>
                        <a:gd name="connsiteX2" fmla="*/ 4023868 w 4143384"/>
                        <a:gd name="connsiteY2" fmla="*/ 811098 h 1814837"/>
                        <a:gd name="connsiteX3" fmla="*/ 3800902 w 4143384"/>
                        <a:gd name="connsiteY3" fmla="*/ 1814837 h 1814837"/>
                        <a:gd name="connsiteX4" fmla="*/ 2347415 w 4143384"/>
                        <a:gd name="connsiteY4" fmla="*/ 920909 h 1814837"/>
                        <a:gd name="connsiteX5" fmla="*/ 893928 w 4143384"/>
                        <a:gd name="connsiteY5" fmla="*/ 1814837 h 1814837"/>
                        <a:gd name="connsiteX6" fmla="*/ 0 w 4143384"/>
                        <a:gd name="connsiteY6" fmla="*/ 1814837 h 1814837"/>
                        <a:gd name="connsiteX0" fmla="*/ 0 w 4100492"/>
                        <a:gd name="connsiteY0" fmla="*/ 1814837 h 1836108"/>
                        <a:gd name="connsiteX1" fmla="*/ 2347415 w 4100492"/>
                        <a:gd name="connsiteY1" fmla="*/ 26980 h 1836108"/>
                        <a:gd name="connsiteX2" fmla="*/ 4023868 w 4100492"/>
                        <a:gd name="connsiteY2" fmla="*/ 811098 h 1836108"/>
                        <a:gd name="connsiteX3" fmla="*/ 3800902 w 4100492"/>
                        <a:gd name="connsiteY3" fmla="*/ 1814837 h 1836108"/>
                        <a:gd name="connsiteX4" fmla="*/ 3657269 w 4100492"/>
                        <a:gd name="connsiteY4" fmla="*/ 1451010 h 1836108"/>
                        <a:gd name="connsiteX5" fmla="*/ 2347415 w 4100492"/>
                        <a:gd name="connsiteY5" fmla="*/ 920909 h 1836108"/>
                        <a:gd name="connsiteX6" fmla="*/ 893928 w 4100492"/>
                        <a:gd name="connsiteY6" fmla="*/ 1814837 h 1836108"/>
                        <a:gd name="connsiteX7" fmla="*/ 0 w 4100492"/>
                        <a:gd name="connsiteY7" fmla="*/ 1814837 h 1836108"/>
                        <a:gd name="connsiteX0" fmla="*/ 0 w 4100492"/>
                        <a:gd name="connsiteY0" fmla="*/ 1814837 h 1825242"/>
                        <a:gd name="connsiteX1" fmla="*/ 2347415 w 4100492"/>
                        <a:gd name="connsiteY1" fmla="*/ 26980 h 1825242"/>
                        <a:gd name="connsiteX2" fmla="*/ 4023868 w 4100492"/>
                        <a:gd name="connsiteY2" fmla="*/ 811098 h 1825242"/>
                        <a:gd name="connsiteX3" fmla="*/ 3800902 w 4100492"/>
                        <a:gd name="connsiteY3" fmla="*/ 1814837 h 1825242"/>
                        <a:gd name="connsiteX4" fmla="*/ 3796198 w 4100492"/>
                        <a:gd name="connsiteY4" fmla="*/ 1027627 h 1825242"/>
                        <a:gd name="connsiteX5" fmla="*/ 2347415 w 4100492"/>
                        <a:gd name="connsiteY5" fmla="*/ 920909 h 1825242"/>
                        <a:gd name="connsiteX6" fmla="*/ 893928 w 4100492"/>
                        <a:gd name="connsiteY6" fmla="*/ 1814837 h 1825242"/>
                        <a:gd name="connsiteX7" fmla="*/ 0 w 4100492"/>
                        <a:gd name="connsiteY7" fmla="*/ 1814837 h 1825242"/>
                        <a:gd name="connsiteX0" fmla="*/ 0 w 4134403"/>
                        <a:gd name="connsiteY0" fmla="*/ 1811108 h 1811108"/>
                        <a:gd name="connsiteX1" fmla="*/ 2347415 w 4134403"/>
                        <a:gd name="connsiteY1" fmla="*/ 23251 h 1811108"/>
                        <a:gd name="connsiteX2" fmla="*/ 4023868 w 4134403"/>
                        <a:gd name="connsiteY2" fmla="*/ 807369 h 1811108"/>
                        <a:gd name="connsiteX3" fmla="*/ 3796198 w 4134403"/>
                        <a:gd name="connsiteY3" fmla="*/ 1023898 h 1811108"/>
                        <a:gd name="connsiteX4" fmla="*/ 2347415 w 4134403"/>
                        <a:gd name="connsiteY4" fmla="*/ 917180 h 1811108"/>
                        <a:gd name="connsiteX5" fmla="*/ 893928 w 4134403"/>
                        <a:gd name="connsiteY5" fmla="*/ 1811108 h 1811108"/>
                        <a:gd name="connsiteX6" fmla="*/ 0 w 4134403"/>
                        <a:gd name="connsiteY6" fmla="*/ 1811108 h 1811108"/>
                        <a:gd name="connsiteX0" fmla="*/ 1173 w 4135576"/>
                        <a:gd name="connsiteY0" fmla="*/ 1788423 h 1788423"/>
                        <a:gd name="connsiteX1" fmla="*/ 745260 w 4135576"/>
                        <a:gd name="connsiteY1" fmla="*/ 678951 h 1788423"/>
                        <a:gd name="connsiteX2" fmla="*/ 2348588 w 4135576"/>
                        <a:gd name="connsiteY2" fmla="*/ 566 h 1788423"/>
                        <a:gd name="connsiteX3" fmla="*/ 4025041 w 4135576"/>
                        <a:gd name="connsiteY3" fmla="*/ 784684 h 1788423"/>
                        <a:gd name="connsiteX4" fmla="*/ 3797371 w 4135576"/>
                        <a:gd name="connsiteY4" fmla="*/ 1001213 h 1788423"/>
                        <a:gd name="connsiteX5" fmla="*/ 2348588 w 4135576"/>
                        <a:gd name="connsiteY5" fmla="*/ 894495 h 1788423"/>
                        <a:gd name="connsiteX6" fmla="*/ 895101 w 4135576"/>
                        <a:gd name="connsiteY6" fmla="*/ 1788423 h 1788423"/>
                        <a:gd name="connsiteX7" fmla="*/ 1173 w 4135576"/>
                        <a:gd name="connsiteY7" fmla="*/ 1788423 h 1788423"/>
                        <a:gd name="connsiteX0" fmla="*/ 1608 w 4136011"/>
                        <a:gd name="connsiteY0" fmla="*/ 1789848 h 1789848"/>
                        <a:gd name="connsiteX1" fmla="*/ 636140 w 4136011"/>
                        <a:gd name="connsiteY1" fmla="*/ 601313 h 1789848"/>
                        <a:gd name="connsiteX2" fmla="*/ 2349023 w 4136011"/>
                        <a:gd name="connsiteY2" fmla="*/ 1991 h 1789848"/>
                        <a:gd name="connsiteX3" fmla="*/ 4025476 w 4136011"/>
                        <a:gd name="connsiteY3" fmla="*/ 786109 h 1789848"/>
                        <a:gd name="connsiteX4" fmla="*/ 3797806 w 4136011"/>
                        <a:gd name="connsiteY4" fmla="*/ 1002638 h 1789848"/>
                        <a:gd name="connsiteX5" fmla="*/ 2349023 w 4136011"/>
                        <a:gd name="connsiteY5" fmla="*/ 895920 h 1789848"/>
                        <a:gd name="connsiteX6" fmla="*/ 895536 w 4136011"/>
                        <a:gd name="connsiteY6" fmla="*/ 1789848 h 1789848"/>
                        <a:gd name="connsiteX7" fmla="*/ 1608 w 4136011"/>
                        <a:gd name="connsiteY7" fmla="*/ 1789848 h 1789848"/>
                        <a:gd name="connsiteX0" fmla="*/ 1608 w 4136011"/>
                        <a:gd name="connsiteY0" fmla="*/ 1789848 h 1789848"/>
                        <a:gd name="connsiteX1" fmla="*/ 636140 w 4136011"/>
                        <a:gd name="connsiteY1" fmla="*/ 601313 h 1789848"/>
                        <a:gd name="connsiteX2" fmla="*/ 2349023 w 4136011"/>
                        <a:gd name="connsiteY2" fmla="*/ 1991 h 1789848"/>
                        <a:gd name="connsiteX3" fmla="*/ 4025476 w 4136011"/>
                        <a:gd name="connsiteY3" fmla="*/ 786109 h 1789848"/>
                        <a:gd name="connsiteX4" fmla="*/ 3797806 w 4136011"/>
                        <a:gd name="connsiteY4" fmla="*/ 1002638 h 1789848"/>
                        <a:gd name="connsiteX5" fmla="*/ 2349023 w 4136011"/>
                        <a:gd name="connsiteY5" fmla="*/ 895920 h 1789848"/>
                        <a:gd name="connsiteX6" fmla="*/ 886919 w 4136011"/>
                        <a:gd name="connsiteY6" fmla="*/ 795845 h 1789848"/>
                        <a:gd name="connsiteX7" fmla="*/ 1608 w 4136011"/>
                        <a:gd name="connsiteY7" fmla="*/ 1789848 h 1789848"/>
                        <a:gd name="connsiteX0" fmla="*/ 250779 w 3499871"/>
                        <a:gd name="connsiteY0" fmla="*/ 795845 h 1002638"/>
                        <a:gd name="connsiteX1" fmla="*/ 0 w 3499871"/>
                        <a:gd name="connsiteY1" fmla="*/ 601313 h 1002638"/>
                        <a:gd name="connsiteX2" fmla="*/ 1712883 w 3499871"/>
                        <a:gd name="connsiteY2" fmla="*/ 1991 h 1002638"/>
                        <a:gd name="connsiteX3" fmla="*/ 3389336 w 3499871"/>
                        <a:gd name="connsiteY3" fmla="*/ 786109 h 1002638"/>
                        <a:gd name="connsiteX4" fmla="*/ 3161666 w 3499871"/>
                        <a:gd name="connsiteY4" fmla="*/ 1002638 h 1002638"/>
                        <a:gd name="connsiteX5" fmla="*/ 1712883 w 3499871"/>
                        <a:gd name="connsiteY5" fmla="*/ 895920 h 1002638"/>
                        <a:gd name="connsiteX6" fmla="*/ 250779 w 3499871"/>
                        <a:gd name="connsiteY6" fmla="*/ 795845 h 1002638"/>
                        <a:gd name="connsiteX0" fmla="*/ 250779 w 3499871"/>
                        <a:gd name="connsiteY0" fmla="*/ 795845 h 1002638"/>
                        <a:gd name="connsiteX1" fmla="*/ 0 w 3499871"/>
                        <a:gd name="connsiteY1" fmla="*/ 601313 h 1002638"/>
                        <a:gd name="connsiteX2" fmla="*/ 1712883 w 3499871"/>
                        <a:gd name="connsiteY2" fmla="*/ 1991 h 1002638"/>
                        <a:gd name="connsiteX3" fmla="*/ 3389336 w 3499871"/>
                        <a:gd name="connsiteY3" fmla="*/ 786109 h 1002638"/>
                        <a:gd name="connsiteX4" fmla="*/ 3161666 w 3499871"/>
                        <a:gd name="connsiteY4" fmla="*/ 1002638 h 1002638"/>
                        <a:gd name="connsiteX5" fmla="*/ 1540973 w 3499871"/>
                        <a:gd name="connsiteY5" fmla="*/ 260115 h 1002638"/>
                        <a:gd name="connsiteX6" fmla="*/ 250779 w 3499871"/>
                        <a:gd name="connsiteY6" fmla="*/ 795845 h 1002638"/>
                        <a:gd name="connsiteX0" fmla="*/ 250779 w 3499871"/>
                        <a:gd name="connsiteY0" fmla="*/ 795845 h 1002638"/>
                        <a:gd name="connsiteX1" fmla="*/ 0 w 3499871"/>
                        <a:gd name="connsiteY1" fmla="*/ 601313 h 1002638"/>
                        <a:gd name="connsiteX2" fmla="*/ 1712883 w 3499871"/>
                        <a:gd name="connsiteY2" fmla="*/ 1991 h 1002638"/>
                        <a:gd name="connsiteX3" fmla="*/ 3389336 w 3499871"/>
                        <a:gd name="connsiteY3" fmla="*/ 786109 h 1002638"/>
                        <a:gd name="connsiteX4" fmla="*/ 3161666 w 3499871"/>
                        <a:gd name="connsiteY4" fmla="*/ 1002638 h 1002638"/>
                        <a:gd name="connsiteX5" fmla="*/ 1540973 w 3499871"/>
                        <a:gd name="connsiteY5" fmla="*/ 260115 h 1002638"/>
                        <a:gd name="connsiteX6" fmla="*/ 250779 w 3499871"/>
                        <a:gd name="connsiteY6" fmla="*/ 795845 h 1002638"/>
                        <a:gd name="connsiteX0" fmla="*/ 250779 w 3499871"/>
                        <a:gd name="connsiteY0" fmla="*/ 795845 h 1002638"/>
                        <a:gd name="connsiteX1" fmla="*/ 0 w 3499871"/>
                        <a:gd name="connsiteY1" fmla="*/ 601313 h 1002638"/>
                        <a:gd name="connsiteX2" fmla="*/ 1712883 w 3499871"/>
                        <a:gd name="connsiteY2" fmla="*/ 1991 h 1002638"/>
                        <a:gd name="connsiteX3" fmla="*/ 3389336 w 3499871"/>
                        <a:gd name="connsiteY3" fmla="*/ 786109 h 1002638"/>
                        <a:gd name="connsiteX4" fmla="*/ 3161666 w 3499871"/>
                        <a:gd name="connsiteY4" fmla="*/ 1002638 h 1002638"/>
                        <a:gd name="connsiteX5" fmla="*/ 1540973 w 3499871"/>
                        <a:gd name="connsiteY5" fmla="*/ 260115 h 1002638"/>
                        <a:gd name="connsiteX6" fmla="*/ 250779 w 3499871"/>
                        <a:gd name="connsiteY6" fmla="*/ 795845 h 1002638"/>
                        <a:gd name="connsiteX0" fmla="*/ 250779 w 3499871"/>
                        <a:gd name="connsiteY0" fmla="*/ 804285 h 1011078"/>
                        <a:gd name="connsiteX1" fmla="*/ 0 w 3499871"/>
                        <a:gd name="connsiteY1" fmla="*/ 609753 h 1011078"/>
                        <a:gd name="connsiteX2" fmla="*/ 1712883 w 3499871"/>
                        <a:gd name="connsiteY2" fmla="*/ 10431 h 1011078"/>
                        <a:gd name="connsiteX3" fmla="*/ 3389336 w 3499871"/>
                        <a:gd name="connsiteY3" fmla="*/ 794549 h 1011078"/>
                        <a:gd name="connsiteX4" fmla="*/ 3161666 w 3499871"/>
                        <a:gd name="connsiteY4" fmla="*/ 1011078 h 1011078"/>
                        <a:gd name="connsiteX5" fmla="*/ 1540973 w 3499871"/>
                        <a:gd name="connsiteY5" fmla="*/ 268555 h 1011078"/>
                        <a:gd name="connsiteX6" fmla="*/ 250779 w 3499871"/>
                        <a:gd name="connsiteY6" fmla="*/ 804285 h 1011078"/>
                        <a:gd name="connsiteX0" fmla="*/ 250779 w 3499871"/>
                        <a:gd name="connsiteY0" fmla="*/ 805313 h 1012106"/>
                        <a:gd name="connsiteX1" fmla="*/ 0 w 3499871"/>
                        <a:gd name="connsiteY1" fmla="*/ 610781 h 1012106"/>
                        <a:gd name="connsiteX2" fmla="*/ 1712883 w 3499871"/>
                        <a:gd name="connsiteY2" fmla="*/ 11459 h 1012106"/>
                        <a:gd name="connsiteX3" fmla="*/ 3389336 w 3499871"/>
                        <a:gd name="connsiteY3" fmla="*/ 795577 h 1012106"/>
                        <a:gd name="connsiteX4" fmla="*/ 3161666 w 3499871"/>
                        <a:gd name="connsiteY4" fmla="*/ 1012106 h 1012106"/>
                        <a:gd name="connsiteX5" fmla="*/ 1540973 w 3499871"/>
                        <a:gd name="connsiteY5" fmla="*/ 269583 h 1012106"/>
                        <a:gd name="connsiteX6" fmla="*/ 250779 w 3499871"/>
                        <a:gd name="connsiteY6" fmla="*/ 805313 h 1012106"/>
                        <a:gd name="connsiteX0" fmla="*/ 250779 w 3499871"/>
                        <a:gd name="connsiteY0" fmla="*/ 800251 h 1007044"/>
                        <a:gd name="connsiteX1" fmla="*/ 0 w 3499871"/>
                        <a:gd name="connsiteY1" fmla="*/ 605719 h 1007044"/>
                        <a:gd name="connsiteX2" fmla="*/ 1712883 w 3499871"/>
                        <a:gd name="connsiteY2" fmla="*/ 6397 h 1007044"/>
                        <a:gd name="connsiteX3" fmla="*/ 3389336 w 3499871"/>
                        <a:gd name="connsiteY3" fmla="*/ 790515 h 1007044"/>
                        <a:gd name="connsiteX4" fmla="*/ 3161666 w 3499871"/>
                        <a:gd name="connsiteY4" fmla="*/ 1007044 h 1007044"/>
                        <a:gd name="connsiteX5" fmla="*/ 1540973 w 3499871"/>
                        <a:gd name="connsiteY5" fmla="*/ 264521 h 1007044"/>
                        <a:gd name="connsiteX6" fmla="*/ 250779 w 3499871"/>
                        <a:gd name="connsiteY6" fmla="*/ 800251 h 1007044"/>
                        <a:gd name="connsiteX0" fmla="*/ 250779 w 3499871"/>
                        <a:gd name="connsiteY0" fmla="*/ 800680 h 1007473"/>
                        <a:gd name="connsiteX1" fmla="*/ 0 w 3499871"/>
                        <a:gd name="connsiteY1" fmla="*/ 606148 h 1007473"/>
                        <a:gd name="connsiteX2" fmla="*/ 1712883 w 3499871"/>
                        <a:gd name="connsiteY2" fmla="*/ 6826 h 1007473"/>
                        <a:gd name="connsiteX3" fmla="*/ 3389336 w 3499871"/>
                        <a:gd name="connsiteY3" fmla="*/ 790944 h 1007473"/>
                        <a:gd name="connsiteX4" fmla="*/ 3161666 w 3499871"/>
                        <a:gd name="connsiteY4" fmla="*/ 1007473 h 1007473"/>
                        <a:gd name="connsiteX5" fmla="*/ 1540973 w 3499871"/>
                        <a:gd name="connsiteY5" fmla="*/ 264950 h 1007473"/>
                        <a:gd name="connsiteX6" fmla="*/ 250779 w 3499871"/>
                        <a:gd name="connsiteY6" fmla="*/ 800680 h 1007473"/>
                        <a:gd name="connsiteX0" fmla="*/ 250779 w 3499871"/>
                        <a:gd name="connsiteY0" fmla="*/ 816068 h 1022861"/>
                        <a:gd name="connsiteX1" fmla="*/ 0 w 3499871"/>
                        <a:gd name="connsiteY1" fmla="*/ 621536 h 1022861"/>
                        <a:gd name="connsiteX2" fmla="*/ 1724177 w 3499871"/>
                        <a:gd name="connsiteY2" fmla="*/ 6563 h 1022861"/>
                        <a:gd name="connsiteX3" fmla="*/ 3389336 w 3499871"/>
                        <a:gd name="connsiteY3" fmla="*/ 806332 h 1022861"/>
                        <a:gd name="connsiteX4" fmla="*/ 3161666 w 3499871"/>
                        <a:gd name="connsiteY4" fmla="*/ 1022861 h 1022861"/>
                        <a:gd name="connsiteX5" fmla="*/ 1540973 w 3499871"/>
                        <a:gd name="connsiteY5" fmla="*/ 280338 h 1022861"/>
                        <a:gd name="connsiteX6" fmla="*/ 250779 w 3499871"/>
                        <a:gd name="connsiteY6" fmla="*/ 816068 h 1022861"/>
                        <a:gd name="connsiteX0" fmla="*/ 250779 w 3499871"/>
                        <a:gd name="connsiteY0" fmla="*/ 816068 h 1022861"/>
                        <a:gd name="connsiteX1" fmla="*/ 0 w 3499871"/>
                        <a:gd name="connsiteY1" fmla="*/ 621536 h 1022861"/>
                        <a:gd name="connsiteX2" fmla="*/ 1724177 w 3499871"/>
                        <a:gd name="connsiteY2" fmla="*/ 6563 h 1022861"/>
                        <a:gd name="connsiteX3" fmla="*/ 3389336 w 3499871"/>
                        <a:gd name="connsiteY3" fmla="*/ 806332 h 1022861"/>
                        <a:gd name="connsiteX4" fmla="*/ 3161666 w 3499871"/>
                        <a:gd name="connsiteY4" fmla="*/ 1022861 h 1022861"/>
                        <a:gd name="connsiteX5" fmla="*/ 1540973 w 3499871"/>
                        <a:gd name="connsiteY5" fmla="*/ 280338 h 1022861"/>
                        <a:gd name="connsiteX6" fmla="*/ 250779 w 3499871"/>
                        <a:gd name="connsiteY6" fmla="*/ 816068 h 1022861"/>
                        <a:gd name="connsiteX0" fmla="*/ 250779 w 3499871"/>
                        <a:gd name="connsiteY0" fmla="*/ 816068 h 1022861"/>
                        <a:gd name="connsiteX1" fmla="*/ 0 w 3499871"/>
                        <a:gd name="connsiteY1" fmla="*/ 621536 h 1022861"/>
                        <a:gd name="connsiteX2" fmla="*/ 1724177 w 3499871"/>
                        <a:gd name="connsiteY2" fmla="*/ 6563 h 1022861"/>
                        <a:gd name="connsiteX3" fmla="*/ 3389336 w 3499871"/>
                        <a:gd name="connsiteY3" fmla="*/ 806332 h 1022861"/>
                        <a:gd name="connsiteX4" fmla="*/ 3161666 w 3499871"/>
                        <a:gd name="connsiteY4" fmla="*/ 1022861 h 1022861"/>
                        <a:gd name="connsiteX5" fmla="*/ 1540973 w 3499871"/>
                        <a:gd name="connsiteY5" fmla="*/ 280338 h 1022861"/>
                        <a:gd name="connsiteX6" fmla="*/ 250779 w 3499871"/>
                        <a:gd name="connsiteY6" fmla="*/ 816068 h 1022861"/>
                        <a:gd name="connsiteX0" fmla="*/ 250779 w 3499871"/>
                        <a:gd name="connsiteY0" fmla="*/ 816068 h 1022861"/>
                        <a:gd name="connsiteX1" fmla="*/ 0 w 3499871"/>
                        <a:gd name="connsiteY1" fmla="*/ 621536 h 1022861"/>
                        <a:gd name="connsiteX2" fmla="*/ 1724177 w 3499871"/>
                        <a:gd name="connsiteY2" fmla="*/ 6563 h 1022861"/>
                        <a:gd name="connsiteX3" fmla="*/ 3389336 w 3499871"/>
                        <a:gd name="connsiteY3" fmla="*/ 806332 h 1022861"/>
                        <a:gd name="connsiteX4" fmla="*/ 3161666 w 3499871"/>
                        <a:gd name="connsiteY4" fmla="*/ 1022861 h 1022861"/>
                        <a:gd name="connsiteX5" fmla="*/ 1540973 w 3499871"/>
                        <a:gd name="connsiteY5" fmla="*/ 280338 h 1022861"/>
                        <a:gd name="connsiteX6" fmla="*/ 250779 w 3499871"/>
                        <a:gd name="connsiteY6" fmla="*/ 816068 h 1022861"/>
                        <a:gd name="connsiteX0" fmla="*/ 250779 w 3499871"/>
                        <a:gd name="connsiteY0" fmla="*/ 816068 h 1023137"/>
                        <a:gd name="connsiteX1" fmla="*/ 0 w 3499871"/>
                        <a:gd name="connsiteY1" fmla="*/ 621536 h 1023137"/>
                        <a:gd name="connsiteX2" fmla="*/ 1724177 w 3499871"/>
                        <a:gd name="connsiteY2" fmla="*/ 6563 h 1023137"/>
                        <a:gd name="connsiteX3" fmla="*/ 3389336 w 3499871"/>
                        <a:gd name="connsiteY3" fmla="*/ 806332 h 1023137"/>
                        <a:gd name="connsiteX4" fmla="*/ 3161666 w 3499871"/>
                        <a:gd name="connsiteY4" fmla="*/ 1022861 h 1023137"/>
                        <a:gd name="connsiteX5" fmla="*/ 3032509 w 3499871"/>
                        <a:gd name="connsiteY5" fmla="*/ 822538 h 1023137"/>
                        <a:gd name="connsiteX6" fmla="*/ 1540973 w 3499871"/>
                        <a:gd name="connsiteY6" fmla="*/ 280338 h 1023137"/>
                        <a:gd name="connsiteX7" fmla="*/ 250779 w 3499871"/>
                        <a:gd name="connsiteY7" fmla="*/ 816068 h 1023137"/>
                        <a:gd name="connsiteX0" fmla="*/ 250779 w 3499871"/>
                        <a:gd name="connsiteY0" fmla="*/ 816068 h 1022861"/>
                        <a:gd name="connsiteX1" fmla="*/ 0 w 3499871"/>
                        <a:gd name="connsiteY1" fmla="*/ 621536 h 1022861"/>
                        <a:gd name="connsiteX2" fmla="*/ 1724177 w 3499871"/>
                        <a:gd name="connsiteY2" fmla="*/ 6563 h 1022861"/>
                        <a:gd name="connsiteX3" fmla="*/ 3389336 w 3499871"/>
                        <a:gd name="connsiteY3" fmla="*/ 806332 h 1022861"/>
                        <a:gd name="connsiteX4" fmla="*/ 3161666 w 3499871"/>
                        <a:gd name="connsiteY4" fmla="*/ 1022861 h 1022861"/>
                        <a:gd name="connsiteX5" fmla="*/ 1540973 w 3499871"/>
                        <a:gd name="connsiteY5" fmla="*/ 280338 h 1022861"/>
                        <a:gd name="connsiteX6" fmla="*/ 250779 w 3499871"/>
                        <a:gd name="connsiteY6" fmla="*/ 816068 h 1022861"/>
                        <a:gd name="connsiteX0" fmla="*/ 250779 w 3499871"/>
                        <a:gd name="connsiteY0" fmla="*/ 816068 h 1022861"/>
                        <a:gd name="connsiteX1" fmla="*/ 0 w 3499871"/>
                        <a:gd name="connsiteY1" fmla="*/ 621536 h 1022861"/>
                        <a:gd name="connsiteX2" fmla="*/ 1724177 w 3499871"/>
                        <a:gd name="connsiteY2" fmla="*/ 6563 h 1022861"/>
                        <a:gd name="connsiteX3" fmla="*/ 3389336 w 3499871"/>
                        <a:gd name="connsiteY3" fmla="*/ 806332 h 1022861"/>
                        <a:gd name="connsiteX4" fmla="*/ 3161666 w 3499871"/>
                        <a:gd name="connsiteY4" fmla="*/ 1022861 h 1022861"/>
                        <a:gd name="connsiteX5" fmla="*/ 1540973 w 3499871"/>
                        <a:gd name="connsiteY5" fmla="*/ 280338 h 1022861"/>
                        <a:gd name="connsiteX6" fmla="*/ 250779 w 3499871"/>
                        <a:gd name="connsiteY6" fmla="*/ 816068 h 1022861"/>
                        <a:gd name="connsiteX0" fmla="*/ 250779 w 3499871"/>
                        <a:gd name="connsiteY0" fmla="*/ 809879 h 1016672"/>
                        <a:gd name="connsiteX1" fmla="*/ 0 w 3499871"/>
                        <a:gd name="connsiteY1" fmla="*/ 615347 h 1016672"/>
                        <a:gd name="connsiteX2" fmla="*/ 1724177 w 3499871"/>
                        <a:gd name="connsiteY2" fmla="*/ 374 h 1016672"/>
                        <a:gd name="connsiteX3" fmla="*/ 3389336 w 3499871"/>
                        <a:gd name="connsiteY3" fmla="*/ 800143 h 1016672"/>
                        <a:gd name="connsiteX4" fmla="*/ 3161666 w 3499871"/>
                        <a:gd name="connsiteY4" fmla="*/ 1016672 h 1016672"/>
                        <a:gd name="connsiteX5" fmla="*/ 1540973 w 3499871"/>
                        <a:gd name="connsiteY5" fmla="*/ 274149 h 1016672"/>
                        <a:gd name="connsiteX6" fmla="*/ 250779 w 3499871"/>
                        <a:gd name="connsiteY6" fmla="*/ 809879 h 1016672"/>
                        <a:gd name="connsiteX0" fmla="*/ 250779 w 3499871"/>
                        <a:gd name="connsiteY0" fmla="*/ 810950 h 1017743"/>
                        <a:gd name="connsiteX1" fmla="*/ 0 w 3499871"/>
                        <a:gd name="connsiteY1" fmla="*/ 616418 h 1017743"/>
                        <a:gd name="connsiteX2" fmla="*/ 1724177 w 3499871"/>
                        <a:gd name="connsiteY2" fmla="*/ 1445 h 1017743"/>
                        <a:gd name="connsiteX3" fmla="*/ 3389336 w 3499871"/>
                        <a:gd name="connsiteY3" fmla="*/ 801214 h 1017743"/>
                        <a:gd name="connsiteX4" fmla="*/ 3161666 w 3499871"/>
                        <a:gd name="connsiteY4" fmla="*/ 1017743 h 1017743"/>
                        <a:gd name="connsiteX5" fmla="*/ 1540973 w 3499871"/>
                        <a:gd name="connsiteY5" fmla="*/ 275220 h 1017743"/>
                        <a:gd name="connsiteX6" fmla="*/ 250779 w 3499871"/>
                        <a:gd name="connsiteY6" fmla="*/ 810950 h 1017743"/>
                        <a:gd name="connsiteX0" fmla="*/ 201240 w 3499871"/>
                        <a:gd name="connsiteY0" fmla="*/ 846609 h 1017743"/>
                        <a:gd name="connsiteX1" fmla="*/ 0 w 3499871"/>
                        <a:gd name="connsiteY1" fmla="*/ 616418 h 1017743"/>
                        <a:gd name="connsiteX2" fmla="*/ 1724177 w 3499871"/>
                        <a:gd name="connsiteY2" fmla="*/ 1445 h 1017743"/>
                        <a:gd name="connsiteX3" fmla="*/ 3389336 w 3499871"/>
                        <a:gd name="connsiteY3" fmla="*/ 801214 h 1017743"/>
                        <a:gd name="connsiteX4" fmla="*/ 3161666 w 3499871"/>
                        <a:gd name="connsiteY4" fmla="*/ 1017743 h 1017743"/>
                        <a:gd name="connsiteX5" fmla="*/ 1540973 w 3499871"/>
                        <a:gd name="connsiteY5" fmla="*/ 275220 h 1017743"/>
                        <a:gd name="connsiteX6" fmla="*/ 201240 w 3499871"/>
                        <a:gd name="connsiteY6" fmla="*/ 846609 h 1017743"/>
                        <a:gd name="connsiteX0" fmla="*/ 201240 w 3461849"/>
                        <a:gd name="connsiteY0" fmla="*/ 846609 h 1017743"/>
                        <a:gd name="connsiteX1" fmla="*/ 0 w 3461849"/>
                        <a:gd name="connsiteY1" fmla="*/ 616418 h 1017743"/>
                        <a:gd name="connsiteX2" fmla="*/ 1724177 w 3461849"/>
                        <a:gd name="connsiteY2" fmla="*/ 1445 h 1017743"/>
                        <a:gd name="connsiteX3" fmla="*/ 3389336 w 3461849"/>
                        <a:gd name="connsiteY3" fmla="*/ 801214 h 1017743"/>
                        <a:gd name="connsiteX4" fmla="*/ 3161666 w 3461849"/>
                        <a:gd name="connsiteY4" fmla="*/ 1017743 h 1017743"/>
                        <a:gd name="connsiteX5" fmla="*/ 1540973 w 3461849"/>
                        <a:gd name="connsiteY5" fmla="*/ 275220 h 1017743"/>
                        <a:gd name="connsiteX6" fmla="*/ 201240 w 3461849"/>
                        <a:gd name="connsiteY6" fmla="*/ 846609 h 1017743"/>
                        <a:gd name="connsiteX0" fmla="*/ 201240 w 3389336"/>
                        <a:gd name="connsiteY0" fmla="*/ 846609 h 1017743"/>
                        <a:gd name="connsiteX1" fmla="*/ 0 w 3389336"/>
                        <a:gd name="connsiteY1" fmla="*/ 616418 h 1017743"/>
                        <a:gd name="connsiteX2" fmla="*/ 1724177 w 3389336"/>
                        <a:gd name="connsiteY2" fmla="*/ 1445 h 1017743"/>
                        <a:gd name="connsiteX3" fmla="*/ 3389336 w 3389336"/>
                        <a:gd name="connsiteY3" fmla="*/ 801214 h 1017743"/>
                        <a:gd name="connsiteX4" fmla="*/ 3161666 w 3389336"/>
                        <a:gd name="connsiteY4" fmla="*/ 1017743 h 1017743"/>
                        <a:gd name="connsiteX5" fmla="*/ 1540973 w 3389336"/>
                        <a:gd name="connsiteY5" fmla="*/ 275220 h 1017743"/>
                        <a:gd name="connsiteX6" fmla="*/ 201240 w 3389336"/>
                        <a:gd name="connsiteY6" fmla="*/ 846609 h 1017743"/>
                        <a:gd name="connsiteX0" fmla="*/ 201240 w 3389336"/>
                        <a:gd name="connsiteY0" fmla="*/ 846609 h 1017743"/>
                        <a:gd name="connsiteX1" fmla="*/ 0 w 3389336"/>
                        <a:gd name="connsiteY1" fmla="*/ 616418 h 1017743"/>
                        <a:gd name="connsiteX2" fmla="*/ 1724177 w 3389336"/>
                        <a:gd name="connsiteY2" fmla="*/ 1445 h 1017743"/>
                        <a:gd name="connsiteX3" fmla="*/ 3389336 w 3389336"/>
                        <a:gd name="connsiteY3" fmla="*/ 801214 h 1017743"/>
                        <a:gd name="connsiteX4" fmla="*/ 3161666 w 3389336"/>
                        <a:gd name="connsiteY4" fmla="*/ 1017743 h 1017743"/>
                        <a:gd name="connsiteX5" fmla="*/ 1540973 w 3389336"/>
                        <a:gd name="connsiteY5" fmla="*/ 275220 h 1017743"/>
                        <a:gd name="connsiteX6" fmla="*/ 201240 w 3389336"/>
                        <a:gd name="connsiteY6" fmla="*/ 846609 h 1017743"/>
                        <a:gd name="connsiteX0" fmla="*/ 201240 w 3389336"/>
                        <a:gd name="connsiteY0" fmla="*/ 846609 h 1031330"/>
                        <a:gd name="connsiteX1" fmla="*/ 0 w 3389336"/>
                        <a:gd name="connsiteY1" fmla="*/ 616418 h 1031330"/>
                        <a:gd name="connsiteX2" fmla="*/ 1724177 w 3389336"/>
                        <a:gd name="connsiteY2" fmla="*/ 1445 h 1031330"/>
                        <a:gd name="connsiteX3" fmla="*/ 3389336 w 3389336"/>
                        <a:gd name="connsiteY3" fmla="*/ 801214 h 1031330"/>
                        <a:gd name="connsiteX4" fmla="*/ 3189091 w 3389336"/>
                        <a:gd name="connsiteY4" fmla="*/ 1031330 h 1031330"/>
                        <a:gd name="connsiteX5" fmla="*/ 1540973 w 3389336"/>
                        <a:gd name="connsiteY5" fmla="*/ 275220 h 1031330"/>
                        <a:gd name="connsiteX6" fmla="*/ 201240 w 3389336"/>
                        <a:gd name="connsiteY6" fmla="*/ 846609 h 1031330"/>
                        <a:gd name="connsiteX0" fmla="*/ 201240 w 3403848"/>
                        <a:gd name="connsiteY0" fmla="*/ 847706 h 1032427"/>
                        <a:gd name="connsiteX1" fmla="*/ 0 w 3403848"/>
                        <a:gd name="connsiteY1" fmla="*/ 617515 h 1032427"/>
                        <a:gd name="connsiteX2" fmla="*/ 1724177 w 3403848"/>
                        <a:gd name="connsiteY2" fmla="*/ 2542 h 1032427"/>
                        <a:gd name="connsiteX3" fmla="*/ 3403848 w 3403848"/>
                        <a:gd name="connsiteY3" fmla="*/ 825193 h 1032427"/>
                        <a:gd name="connsiteX4" fmla="*/ 3189091 w 3403848"/>
                        <a:gd name="connsiteY4" fmla="*/ 1032427 h 1032427"/>
                        <a:gd name="connsiteX5" fmla="*/ 1540973 w 3403848"/>
                        <a:gd name="connsiteY5" fmla="*/ 276317 h 1032427"/>
                        <a:gd name="connsiteX6" fmla="*/ 201240 w 3403848"/>
                        <a:gd name="connsiteY6" fmla="*/ 847706 h 1032427"/>
                        <a:gd name="connsiteX0" fmla="*/ 201240 w 3403848"/>
                        <a:gd name="connsiteY0" fmla="*/ 847706 h 1032427"/>
                        <a:gd name="connsiteX1" fmla="*/ 0 w 3403848"/>
                        <a:gd name="connsiteY1" fmla="*/ 617515 h 1032427"/>
                        <a:gd name="connsiteX2" fmla="*/ 1724177 w 3403848"/>
                        <a:gd name="connsiteY2" fmla="*/ 2542 h 1032427"/>
                        <a:gd name="connsiteX3" fmla="*/ 3403848 w 3403848"/>
                        <a:gd name="connsiteY3" fmla="*/ 825193 h 1032427"/>
                        <a:gd name="connsiteX4" fmla="*/ 3189091 w 3403848"/>
                        <a:gd name="connsiteY4" fmla="*/ 1032427 h 1032427"/>
                        <a:gd name="connsiteX5" fmla="*/ 1540973 w 3403848"/>
                        <a:gd name="connsiteY5" fmla="*/ 276317 h 1032427"/>
                        <a:gd name="connsiteX6" fmla="*/ 201240 w 3403848"/>
                        <a:gd name="connsiteY6" fmla="*/ 847706 h 1032427"/>
                        <a:gd name="connsiteX0" fmla="*/ 201240 w 3403848"/>
                        <a:gd name="connsiteY0" fmla="*/ 847706 h 1032427"/>
                        <a:gd name="connsiteX1" fmla="*/ 0 w 3403848"/>
                        <a:gd name="connsiteY1" fmla="*/ 617515 h 1032427"/>
                        <a:gd name="connsiteX2" fmla="*/ 1724177 w 3403848"/>
                        <a:gd name="connsiteY2" fmla="*/ 2542 h 1032427"/>
                        <a:gd name="connsiteX3" fmla="*/ 3403848 w 3403848"/>
                        <a:gd name="connsiteY3" fmla="*/ 825193 h 1032427"/>
                        <a:gd name="connsiteX4" fmla="*/ 3189091 w 3403848"/>
                        <a:gd name="connsiteY4" fmla="*/ 1032427 h 1032427"/>
                        <a:gd name="connsiteX5" fmla="*/ 1540973 w 3403848"/>
                        <a:gd name="connsiteY5" fmla="*/ 276317 h 1032427"/>
                        <a:gd name="connsiteX6" fmla="*/ 201240 w 3403848"/>
                        <a:gd name="connsiteY6" fmla="*/ 847706 h 1032427"/>
                        <a:gd name="connsiteX0" fmla="*/ 201240 w 3403848"/>
                        <a:gd name="connsiteY0" fmla="*/ 847706 h 1032427"/>
                        <a:gd name="connsiteX1" fmla="*/ 0 w 3403848"/>
                        <a:gd name="connsiteY1" fmla="*/ 617515 h 1032427"/>
                        <a:gd name="connsiteX2" fmla="*/ 1724177 w 3403848"/>
                        <a:gd name="connsiteY2" fmla="*/ 2542 h 1032427"/>
                        <a:gd name="connsiteX3" fmla="*/ 3403848 w 3403848"/>
                        <a:gd name="connsiteY3" fmla="*/ 825193 h 1032427"/>
                        <a:gd name="connsiteX4" fmla="*/ 3189091 w 3403848"/>
                        <a:gd name="connsiteY4" fmla="*/ 1032427 h 1032427"/>
                        <a:gd name="connsiteX5" fmla="*/ 1540973 w 3403848"/>
                        <a:gd name="connsiteY5" fmla="*/ 276317 h 1032427"/>
                        <a:gd name="connsiteX6" fmla="*/ 201240 w 3403848"/>
                        <a:gd name="connsiteY6" fmla="*/ 847706 h 1032427"/>
                        <a:gd name="connsiteX0" fmla="*/ 201240 w 3403848"/>
                        <a:gd name="connsiteY0" fmla="*/ 847706 h 1032427"/>
                        <a:gd name="connsiteX1" fmla="*/ 0 w 3403848"/>
                        <a:gd name="connsiteY1" fmla="*/ 617515 h 1032427"/>
                        <a:gd name="connsiteX2" fmla="*/ 1724177 w 3403848"/>
                        <a:gd name="connsiteY2" fmla="*/ 2542 h 1032427"/>
                        <a:gd name="connsiteX3" fmla="*/ 3403848 w 3403848"/>
                        <a:gd name="connsiteY3" fmla="*/ 825193 h 1032427"/>
                        <a:gd name="connsiteX4" fmla="*/ 3189091 w 3403848"/>
                        <a:gd name="connsiteY4" fmla="*/ 1032427 h 1032427"/>
                        <a:gd name="connsiteX5" fmla="*/ 1540973 w 3403848"/>
                        <a:gd name="connsiteY5" fmla="*/ 276317 h 1032427"/>
                        <a:gd name="connsiteX6" fmla="*/ 201240 w 3403848"/>
                        <a:gd name="connsiteY6" fmla="*/ 847706 h 1032427"/>
                        <a:gd name="connsiteX0" fmla="*/ 190918 w 3403848"/>
                        <a:gd name="connsiteY0" fmla="*/ 823645 h 1032427"/>
                        <a:gd name="connsiteX1" fmla="*/ 0 w 3403848"/>
                        <a:gd name="connsiteY1" fmla="*/ 617515 h 1032427"/>
                        <a:gd name="connsiteX2" fmla="*/ 1724177 w 3403848"/>
                        <a:gd name="connsiteY2" fmla="*/ 2542 h 1032427"/>
                        <a:gd name="connsiteX3" fmla="*/ 3403848 w 3403848"/>
                        <a:gd name="connsiteY3" fmla="*/ 825193 h 1032427"/>
                        <a:gd name="connsiteX4" fmla="*/ 3189091 w 3403848"/>
                        <a:gd name="connsiteY4" fmla="*/ 1032427 h 1032427"/>
                        <a:gd name="connsiteX5" fmla="*/ 1540973 w 3403848"/>
                        <a:gd name="connsiteY5" fmla="*/ 276317 h 1032427"/>
                        <a:gd name="connsiteX6" fmla="*/ 190918 w 3403848"/>
                        <a:gd name="connsiteY6" fmla="*/ 823645 h 1032427"/>
                        <a:gd name="connsiteX0" fmla="*/ 190918 w 3403848"/>
                        <a:gd name="connsiteY0" fmla="*/ 823645 h 1032427"/>
                        <a:gd name="connsiteX1" fmla="*/ 0 w 3403848"/>
                        <a:gd name="connsiteY1" fmla="*/ 617515 h 1032427"/>
                        <a:gd name="connsiteX2" fmla="*/ 1724177 w 3403848"/>
                        <a:gd name="connsiteY2" fmla="*/ 2542 h 1032427"/>
                        <a:gd name="connsiteX3" fmla="*/ 3403848 w 3403848"/>
                        <a:gd name="connsiteY3" fmla="*/ 825193 h 1032427"/>
                        <a:gd name="connsiteX4" fmla="*/ 3189091 w 3403848"/>
                        <a:gd name="connsiteY4" fmla="*/ 1032427 h 1032427"/>
                        <a:gd name="connsiteX5" fmla="*/ 1540973 w 3403848"/>
                        <a:gd name="connsiteY5" fmla="*/ 276317 h 1032427"/>
                        <a:gd name="connsiteX6" fmla="*/ 190918 w 3403848"/>
                        <a:gd name="connsiteY6" fmla="*/ 823645 h 1032427"/>
                        <a:gd name="connsiteX0" fmla="*/ 190918 w 3403848"/>
                        <a:gd name="connsiteY0" fmla="*/ 823645 h 1032427"/>
                        <a:gd name="connsiteX1" fmla="*/ 0 w 3403848"/>
                        <a:gd name="connsiteY1" fmla="*/ 617515 h 1032427"/>
                        <a:gd name="connsiteX2" fmla="*/ 1724177 w 3403848"/>
                        <a:gd name="connsiteY2" fmla="*/ 2542 h 1032427"/>
                        <a:gd name="connsiteX3" fmla="*/ 3403848 w 3403848"/>
                        <a:gd name="connsiteY3" fmla="*/ 825193 h 1032427"/>
                        <a:gd name="connsiteX4" fmla="*/ 3189091 w 3403848"/>
                        <a:gd name="connsiteY4" fmla="*/ 1032427 h 1032427"/>
                        <a:gd name="connsiteX5" fmla="*/ 1540973 w 3403848"/>
                        <a:gd name="connsiteY5" fmla="*/ 276317 h 1032427"/>
                        <a:gd name="connsiteX6" fmla="*/ 190918 w 3403848"/>
                        <a:gd name="connsiteY6" fmla="*/ 823645 h 1032427"/>
                        <a:gd name="connsiteX0" fmla="*/ 190918 w 3403848"/>
                        <a:gd name="connsiteY0" fmla="*/ 823645 h 1032427"/>
                        <a:gd name="connsiteX1" fmla="*/ 0 w 3403848"/>
                        <a:gd name="connsiteY1" fmla="*/ 617515 h 1032427"/>
                        <a:gd name="connsiteX2" fmla="*/ 1724177 w 3403848"/>
                        <a:gd name="connsiteY2" fmla="*/ 2542 h 1032427"/>
                        <a:gd name="connsiteX3" fmla="*/ 3403848 w 3403848"/>
                        <a:gd name="connsiteY3" fmla="*/ 825193 h 1032427"/>
                        <a:gd name="connsiteX4" fmla="*/ 3189091 w 3403848"/>
                        <a:gd name="connsiteY4" fmla="*/ 1032427 h 1032427"/>
                        <a:gd name="connsiteX5" fmla="*/ 1540973 w 3403848"/>
                        <a:gd name="connsiteY5" fmla="*/ 276317 h 1032427"/>
                        <a:gd name="connsiteX6" fmla="*/ 190918 w 3403848"/>
                        <a:gd name="connsiteY6" fmla="*/ 823645 h 1032427"/>
                        <a:gd name="connsiteX0" fmla="*/ 190918 w 3403848"/>
                        <a:gd name="connsiteY0" fmla="*/ 823645 h 1032427"/>
                        <a:gd name="connsiteX1" fmla="*/ 0 w 3403848"/>
                        <a:gd name="connsiteY1" fmla="*/ 617515 h 1032427"/>
                        <a:gd name="connsiteX2" fmla="*/ 1724177 w 3403848"/>
                        <a:gd name="connsiteY2" fmla="*/ 2542 h 1032427"/>
                        <a:gd name="connsiteX3" fmla="*/ 3403848 w 3403848"/>
                        <a:gd name="connsiteY3" fmla="*/ 825193 h 1032427"/>
                        <a:gd name="connsiteX4" fmla="*/ 3189091 w 3403848"/>
                        <a:gd name="connsiteY4" fmla="*/ 1032427 h 1032427"/>
                        <a:gd name="connsiteX5" fmla="*/ 1540973 w 3403848"/>
                        <a:gd name="connsiteY5" fmla="*/ 276317 h 1032427"/>
                        <a:gd name="connsiteX6" fmla="*/ 190918 w 3403848"/>
                        <a:gd name="connsiteY6" fmla="*/ 823645 h 1032427"/>
                        <a:gd name="connsiteX0" fmla="*/ 193817 w 3406747"/>
                        <a:gd name="connsiteY0" fmla="*/ 825337 h 1034119"/>
                        <a:gd name="connsiteX1" fmla="*/ 0 w 3406747"/>
                        <a:gd name="connsiteY1" fmla="*/ 571432 h 1034119"/>
                        <a:gd name="connsiteX2" fmla="*/ 1727076 w 3406747"/>
                        <a:gd name="connsiteY2" fmla="*/ 4234 h 1034119"/>
                        <a:gd name="connsiteX3" fmla="*/ 3406747 w 3406747"/>
                        <a:gd name="connsiteY3" fmla="*/ 826885 h 1034119"/>
                        <a:gd name="connsiteX4" fmla="*/ 3191990 w 3406747"/>
                        <a:gd name="connsiteY4" fmla="*/ 1034119 h 1034119"/>
                        <a:gd name="connsiteX5" fmla="*/ 1543872 w 3406747"/>
                        <a:gd name="connsiteY5" fmla="*/ 278009 h 1034119"/>
                        <a:gd name="connsiteX6" fmla="*/ 193817 w 3406747"/>
                        <a:gd name="connsiteY6" fmla="*/ 825337 h 1034119"/>
                        <a:gd name="connsiteX0" fmla="*/ 193817 w 3406747"/>
                        <a:gd name="connsiteY0" fmla="*/ 825337 h 1034119"/>
                        <a:gd name="connsiteX1" fmla="*/ 0 w 3406747"/>
                        <a:gd name="connsiteY1" fmla="*/ 571432 h 1034119"/>
                        <a:gd name="connsiteX2" fmla="*/ 1727076 w 3406747"/>
                        <a:gd name="connsiteY2" fmla="*/ 4234 h 1034119"/>
                        <a:gd name="connsiteX3" fmla="*/ 3406747 w 3406747"/>
                        <a:gd name="connsiteY3" fmla="*/ 826885 h 1034119"/>
                        <a:gd name="connsiteX4" fmla="*/ 3191990 w 3406747"/>
                        <a:gd name="connsiteY4" fmla="*/ 1034119 h 1034119"/>
                        <a:gd name="connsiteX5" fmla="*/ 1543872 w 3406747"/>
                        <a:gd name="connsiteY5" fmla="*/ 278009 h 1034119"/>
                        <a:gd name="connsiteX6" fmla="*/ 193817 w 3406747"/>
                        <a:gd name="connsiteY6" fmla="*/ 825337 h 1034119"/>
                        <a:gd name="connsiteX0" fmla="*/ 193817 w 3406747"/>
                        <a:gd name="connsiteY0" fmla="*/ 825337 h 1034119"/>
                        <a:gd name="connsiteX1" fmla="*/ 0 w 3406747"/>
                        <a:gd name="connsiteY1" fmla="*/ 571432 h 1034119"/>
                        <a:gd name="connsiteX2" fmla="*/ 1727076 w 3406747"/>
                        <a:gd name="connsiteY2" fmla="*/ 4234 h 1034119"/>
                        <a:gd name="connsiteX3" fmla="*/ 3406747 w 3406747"/>
                        <a:gd name="connsiteY3" fmla="*/ 826885 h 1034119"/>
                        <a:gd name="connsiteX4" fmla="*/ 3191990 w 3406747"/>
                        <a:gd name="connsiteY4" fmla="*/ 1034119 h 1034119"/>
                        <a:gd name="connsiteX5" fmla="*/ 1543872 w 3406747"/>
                        <a:gd name="connsiteY5" fmla="*/ 278009 h 1034119"/>
                        <a:gd name="connsiteX6" fmla="*/ 193817 w 3406747"/>
                        <a:gd name="connsiteY6" fmla="*/ 825337 h 1034119"/>
                        <a:gd name="connsiteX0" fmla="*/ 193817 w 3406747"/>
                        <a:gd name="connsiteY0" fmla="*/ 825337 h 1034119"/>
                        <a:gd name="connsiteX1" fmla="*/ 0 w 3406747"/>
                        <a:gd name="connsiteY1" fmla="*/ 571432 h 1034119"/>
                        <a:gd name="connsiteX2" fmla="*/ 1727076 w 3406747"/>
                        <a:gd name="connsiteY2" fmla="*/ 4234 h 1034119"/>
                        <a:gd name="connsiteX3" fmla="*/ 3406747 w 3406747"/>
                        <a:gd name="connsiteY3" fmla="*/ 826885 h 1034119"/>
                        <a:gd name="connsiteX4" fmla="*/ 3191990 w 3406747"/>
                        <a:gd name="connsiteY4" fmla="*/ 1034119 h 1034119"/>
                        <a:gd name="connsiteX5" fmla="*/ 1543872 w 3406747"/>
                        <a:gd name="connsiteY5" fmla="*/ 278009 h 1034119"/>
                        <a:gd name="connsiteX6" fmla="*/ 193817 w 3406747"/>
                        <a:gd name="connsiteY6" fmla="*/ 825337 h 1034119"/>
                        <a:gd name="connsiteX0" fmla="*/ 193817 w 3406747"/>
                        <a:gd name="connsiteY0" fmla="*/ 828190 h 1036972"/>
                        <a:gd name="connsiteX1" fmla="*/ 0 w 3406747"/>
                        <a:gd name="connsiteY1" fmla="*/ 574285 h 1036972"/>
                        <a:gd name="connsiteX2" fmla="*/ 1727076 w 3406747"/>
                        <a:gd name="connsiteY2" fmla="*/ 7087 h 1036972"/>
                        <a:gd name="connsiteX3" fmla="*/ 3406747 w 3406747"/>
                        <a:gd name="connsiteY3" fmla="*/ 829738 h 1036972"/>
                        <a:gd name="connsiteX4" fmla="*/ 3191990 w 3406747"/>
                        <a:gd name="connsiteY4" fmla="*/ 1036972 h 1036972"/>
                        <a:gd name="connsiteX5" fmla="*/ 1543872 w 3406747"/>
                        <a:gd name="connsiteY5" fmla="*/ 280862 h 1036972"/>
                        <a:gd name="connsiteX6" fmla="*/ 193817 w 3406747"/>
                        <a:gd name="connsiteY6" fmla="*/ 828190 h 1036972"/>
                        <a:gd name="connsiteX0" fmla="*/ 193817 w 3406747"/>
                        <a:gd name="connsiteY0" fmla="*/ 828190 h 1036972"/>
                        <a:gd name="connsiteX1" fmla="*/ 0 w 3406747"/>
                        <a:gd name="connsiteY1" fmla="*/ 574285 h 1036972"/>
                        <a:gd name="connsiteX2" fmla="*/ 1727076 w 3406747"/>
                        <a:gd name="connsiteY2" fmla="*/ 7087 h 1036972"/>
                        <a:gd name="connsiteX3" fmla="*/ 3406747 w 3406747"/>
                        <a:gd name="connsiteY3" fmla="*/ 829738 h 1036972"/>
                        <a:gd name="connsiteX4" fmla="*/ 3191990 w 3406747"/>
                        <a:gd name="connsiteY4" fmla="*/ 1036972 h 1036972"/>
                        <a:gd name="connsiteX5" fmla="*/ 1543872 w 3406747"/>
                        <a:gd name="connsiteY5" fmla="*/ 280862 h 1036972"/>
                        <a:gd name="connsiteX6" fmla="*/ 193817 w 3406747"/>
                        <a:gd name="connsiteY6" fmla="*/ 828190 h 1036972"/>
                        <a:gd name="connsiteX0" fmla="*/ 193817 w 3406747"/>
                        <a:gd name="connsiteY0" fmla="*/ 828190 h 1036972"/>
                        <a:gd name="connsiteX1" fmla="*/ 0 w 3406747"/>
                        <a:gd name="connsiteY1" fmla="*/ 574285 h 1036972"/>
                        <a:gd name="connsiteX2" fmla="*/ 1727076 w 3406747"/>
                        <a:gd name="connsiteY2" fmla="*/ 7087 h 1036972"/>
                        <a:gd name="connsiteX3" fmla="*/ 3406747 w 3406747"/>
                        <a:gd name="connsiteY3" fmla="*/ 829738 h 1036972"/>
                        <a:gd name="connsiteX4" fmla="*/ 3191990 w 3406747"/>
                        <a:gd name="connsiteY4" fmla="*/ 1036972 h 1036972"/>
                        <a:gd name="connsiteX5" fmla="*/ 1543872 w 3406747"/>
                        <a:gd name="connsiteY5" fmla="*/ 280862 h 1036972"/>
                        <a:gd name="connsiteX6" fmla="*/ 193817 w 3406747"/>
                        <a:gd name="connsiteY6" fmla="*/ 828190 h 1036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06747" h="1036972">
                          <a:moveTo>
                            <a:pt x="193817" y="828190"/>
                          </a:moveTo>
                          <a:cubicBezTo>
                            <a:pt x="118712" y="731010"/>
                            <a:pt x="63639" y="642995"/>
                            <a:pt x="0" y="574285"/>
                          </a:cubicBezTo>
                          <a:cubicBezTo>
                            <a:pt x="386880" y="249362"/>
                            <a:pt x="1131171" y="-50240"/>
                            <a:pt x="1727076" y="7087"/>
                          </a:cubicBezTo>
                          <a:cubicBezTo>
                            <a:pt x="2405675" y="18884"/>
                            <a:pt x="3119139" y="479082"/>
                            <a:pt x="3406747" y="829738"/>
                          </a:cubicBezTo>
                          <a:cubicBezTo>
                            <a:pt x="3343023" y="893240"/>
                            <a:pt x="3246367" y="991304"/>
                            <a:pt x="3191990" y="1036972"/>
                          </a:cubicBezTo>
                          <a:cubicBezTo>
                            <a:pt x="2936475" y="743423"/>
                            <a:pt x="2225546" y="247646"/>
                            <a:pt x="1543872" y="280862"/>
                          </a:cubicBezTo>
                          <a:cubicBezTo>
                            <a:pt x="1002135" y="304321"/>
                            <a:pt x="421641" y="606031"/>
                            <a:pt x="193817" y="828190"/>
                          </a:cubicBezTo>
                          <a:close/>
                        </a:path>
                      </a:pathLst>
                    </a:cu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377" name="Block Arc 21"/>
                    <p:cNvSpPr/>
                    <p:nvPr/>
                  </p:nvSpPr>
                  <p:spPr>
                    <a:xfrm rot="16129763">
                      <a:off x="7623445" y="2355958"/>
                      <a:ext cx="425398" cy="152249"/>
                    </a:xfrm>
                    <a:custGeom>
                      <a:avLst/>
                      <a:gdLst>
                        <a:gd name="connsiteX0" fmla="*/ 0 w 2241550"/>
                        <a:gd name="connsiteY0" fmla="*/ 863600 h 1727200"/>
                        <a:gd name="connsiteX1" fmla="*/ 1120775 w 2241550"/>
                        <a:gd name="connsiteY1" fmla="*/ 0 h 1727200"/>
                        <a:gd name="connsiteX2" fmla="*/ 2241550 w 2241550"/>
                        <a:gd name="connsiteY2" fmla="*/ 863600 h 1727200"/>
                        <a:gd name="connsiteX3" fmla="*/ 1809750 w 2241550"/>
                        <a:gd name="connsiteY3" fmla="*/ 863600 h 1727200"/>
                        <a:gd name="connsiteX4" fmla="*/ 1120775 w 2241550"/>
                        <a:gd name="connsiteY4" fmla="*/ 431800 h 1727200"/>
                        <a:gd name="connsiteX5" fmla="*/ 431800 w 2241550"/>
                        <a:gd name="connsiteY5" fmla="*/ 863600 h 1727200"/>
                        <a:gd name="connsiteX6" fmla="*/ 0 w 2241550"/>
                        <a:gd name="connsiteY6" fmla="*/ 863600 h 1727200"/>
                        <a:gd name="connsiteX0" fmla="*/ 0 w 2295154"/>
                        <a:gd name="connsiteY0" fmla="*/ 868740 h 868740"/>
                        <a:gd name="connsiteX1" fmla="*/ 1120775 w 2295154"/>
                        <a:gd name="connsiteY1" fmla="*/ 5140 h 868740"/>
                        <a:gd name="connsiteX2" fmla="*/ 2163808 w 2295154"/>
                        <a:gd name="connsiteY2" fmla="*/ 526201 h 868740"/>
                        <a:gd name="connsiteX3" fmla="*/ 2241550 w 2295154"/>
                        <a:gd name="connsiteY3" fmla="*/ 868740 h 868740"/>
                        <a:gd name="connsiteX4" fmla="*/ 1809750 w 2295154"/>
                        <a:gd name="connsiteY4" fmla="*/ 868740 h 868740"/>
                        <a:gd name="connsiteX5" fmla="*/ 1120775 w 2295154"/>
                        <a:gd name="connsiteY5" fmla="*/ 436940 h 868740"/>
                        <a:gd name="connsiteX6" fmla="*/ 431800 w 2295154"/>
                        <a:gd name="connsiteY6" fmla="*/ 868740 h 868740"/>
                        <a:gd name="connsiteX7" fmla="*/ 0 w 2295154"/>
                        <a:gd name="connsiteY7" fmla="*/ 868740 h 868740"/>
                        <a:gd name="connsiteX0" fmla="*/ 0 w 2189639"/>
                        <a:gd name="connsiteY0" fmla="*/ 868740 h 869477"/>
                        <a:gd name="connsiteX1" fmla="*/ 1120775 w 2189639"/>
                        <a:gd name="connsiteY1" fmla="*/ 5140 h 869477"/>
                        <a:gd name="connsiteX2" fmla="*/ 2163808 w 2189639"/>
                        <a:gd name="connsiteY2" fmla="*/ 526201 h 869477"/>
                        <a:gd name="connsiteX3" fmla="*/ 1809750 w 2189639"/>
                        <a:gd name="connsiteY3" fmla="*/ 868740 h 869477"/>
                        <a:gd name="connsiteX4" fmla="*/ 1120775 w 2189639"/>
                        <a:gd name="connsiteY4" fmla="*/ 436940 h 869477"/>
                        <a:gd name="connsiteX5" fmla="*/ 431800 w 2189639"/>
                        <a:gd name="connsiteY5" fmla="*/ 868740 h 869477"/>
                        <a:gd name="connsiteX6" fmla="*/ 0 w 2189639"/>
                        <a:gd name="connsiteY6" fmla="*/ 868740 h 869477"/>
                        <a:gd name="connsiteX0" fmla="*/ 0 w 2214921"/>
                        <a:gd name="connsiteY0" fmla="*/ 869763 h 870426"/>
                        <a:gd name="connsiteX1" fmla="*/ 1120775 w 2214921"/>
                        <a:gd name="connsiteY1" fmla="*/ 6163 h 870426"/>
                        <a:gd name="connsiteX2" fmla="*/ 2190739 w 2214921"/>
                        <a:gd name="connsiteY2" fmla="*/ 501815 h 870426"/>
                        <a:gd name="connsiteX3" fmla="*/ 1809750 w 2214921"/>
                        <a:gd name="connsiteY3" fmla="*/ 869763 h 870426"/>
                        <a:gd name="connsiteX4" fmla="*/ 1120775 w 2214921"/>
                        <a:gd name="connsiteY4" fmla="*/ 437963 h 870426"/>
                        <a:gd name="connsiteX5" fmla="*/ 431800 w 2214921"/>
                        <a:gd name="connsiteY5" fmla="*/ 869763 h 870426"/>
                        <a:gd name="connsiteX6" fmla="*/ 0 w 2214921"/>
                        <a:gd name="connsiteY6" fmla="*/ 869763 h 870426"/>
                        <a:gd name="connsiteX0" fmla="*/ 0 w 2234361"/>
                        <a:gd name="connsiteY0" fmla="*/ 869648 h 897260"/>
                        <a:gd name="connsiteX1" fmla="*/ 1120775 w 2234361"/>
                        <a:gd name="connsiteY1" fmla="*/ 6048 h 897260"/>
                        <a:gd name="connsiteX2" fmla="*/ 2190739 w 2234361"/>
                        <a:gd name="connsiteY2" fmla="*/ 501700 h 897260"/>
                        <a:gd name="connsiteX3" fmla="*/ 2005977 w 2234361"/>
                        <a:gd name="connsiteY3" fmla="*/ 815265 h 897260"/>
                        <a:gd name="connsiteX4" fmla="*/ 1809750 w 2234361"/>
                        <a:gd name="connsiteY4" fmla="*/ 869648 h 897260"/>
                        <a:gd name="connsiteX5" fmla="*/ 1120775 w 2234361"/>
                        <a:gd name="connsiteY5" fmla="*/ 437848 h 897260"/>
                        <a:gd name="connsiteX6" fmla="*/ 431800 w 2234361"/>
                        <a:gd name="connsiteY6" fmla="*/ 869648 h 897260"/>
                        <a:gd name="connsiteX7" fmla="*/ 0 w 2234361"/>
                        <a:gd name="connsiteY7" fmla="*/ 869648 h 897260"/>
                        <a:gd name="connsiteX0" fmla="*/ 0 w 2232433"/>
                        <a:gd name="connsiteY0" fmla="*/ 869648 h 885826"/>
                        <a:gd name="connsiteX1" fmla="*/ 1120775 w 2232433"/>
                        <a:gd name="connsiteY1" fmla="*/ 6048 h 885826"/>
                        <a:gd name="connsiteX2" fmla="*/ 2190739 w 2232433"/>
                        <a:gd name="connsiteY2" fmla="*/ 501700 h 885826"/>
                        <a:gd name="connsiteX3" fmla="*/ 1988291 w 2232433"/>
                        <a:gd name="connsiteY3" fmla="*/ 734632 h 885826"/>
                        <a:gd name="connsiteX4" fmla="*/ 1809750 w 2232433"/>
                        <a:gd name="connsiteY4" fmla="*/ 869648 h 885826"/>
                        <a:gd name="connsiteX5" fmla="*/ 1120775 w 2232433"/>
                        <a:gd name="connsiteY5" fmla="*/ 437848 h 885826"/>
                        <a:gd name="connsiteX6" fmla="*/ 431800 w 2232433"/>
                        <a:gd name="connsiteY6" fmla="*/ 869648 h 885826"/>
                        <a:gd name="connsiteX7" fmla="*/ 0 w 2232433"/>
                        <a:gd name="connsiteY7" fmla="*/ 869648 h 885826"/>
                        <a:gd name="connsiteX0" fmla="*/ 0 w 2246599"/>
                        <a:gd name="connsiteY0" fmla="*/ 869648 h 869648"/>
                        <a:gd name="connsiteX1" fmla="*/ 1120775 w 2246599"/>
                        <a:gd name="connsiteY1" fmla="*/ 6048 h 869648"/>
                        <a:gd name="connsiteX2" fmla="*/ 2190739 w 2246599"/>
                        <a:gd name="connsiteY2" fmla="*/ 501700 h 869648"/>
                        <a:gd name="connsiteX3" fmla="*/ 1988291 w 2246599"/>
                        <a:gd name="connsiteY3" fmla="*/ 734632 h 869648"/>
                        <a:gd name="connsiteX4" fmla="*/ 1120775 w 2246599"/>
                        <a:gd name="connsiteY4" fmla="*/ 437848 h 869648"/>
                        <a:gd name="connsiteX5" fmla="*/ 431800 w 2246599"/>
                        <a:gd name="connsiteY5" fmla="*/ 869648 h 869648"/>
                        <a:gd name="connsiteX6" fmla="*/ 0 w 2246599"/>
                        <a:gd name="connsiteY6" fmla="*/ 869648 h 869648"/>
                        <a:gd name="connsiteX0" fmla="*/ 0 w 2246599"/>
                        <a:gd name="connsiteY0" fmla="*/ 869648 h 869648"/>
                        <a:gd name="connsiteX1" fmla="*/ 1120775 w 2246599"/>
                        <a:gd name="connsiteY1" fmla="*/ 6048 h 869648"/>
                        <a:gd name="connsiteX2" fmla="*/ 2190739 w 2246599"/>
                        <a:gd name="connsiteY2" fmla="*/ 501700 h 869648"/>
                        <a:gd name="connsiteX3" fmla="*/ 1988291 w 2246599"/>
                        <a:gd name="connsiteY3" fmla="*/ 734632 h 869648"/>
                        <a:gd name="connsiteX4" fmla="*/ 1090846 w 2246599"/>
                        <a:gd name="connsiteY4" fmla="*/ 301392 h 869648"/>
                        <a:gd name="connsiteX5" fmla="*/ 431800 w 2246599"/>
                        <a:gd name="connsiteY5" fmla="*/ 869648 h 869648"/>
                        <a:gd name="connsiteX6" fmla="*/ 0 w 2246599"/>
                        <a:gd name="connsiteY6" fmla="*/ 869648 h 869648"/>
                        <a:gd name="connsiteX0" fmla="*/ 27427 w 2274026"/>
                        <a:gd name="connsiteY0" fmla="*/ 863604 h 863604"/>
                        <a:gd name="connsiteX1" fmla="*/ 165647 w 2274026"/>
                        <a:gd name="connsiteY1" fmla="*/ 503779 h 863604"/>
                        <a:gd name="connsiteX2" fmla="*/ 1148202 w 2274026"/>
                        <a:gd name="connsiteY2" fmla="*/ 4 h 863604"/>
                        <a:gd name="connsiteX3" fmla="*/ 2218166 w 2274026"/>
                        <a:gd name="connsiteY3" fmla="*/ 495656 h 863604"/>
                        <a:gd name="connsiteX4" fmla="*/ 2015718 w 2274026"/>
                        <a:gd name="connsiteY4" fmla="*/ 728588 h 863604"/>
                        <a:gd name="connsiteX5" fmla="*/ 1118273 w 2274026"/>
                        <a:gd name="connsiteY5" fmla="*/ 295348 h 863604"/>
                        <a:gd name="connsiteX6" fmla="*/ 459227 w 2274026"/>
                        <a:gd name="connsiteY6" fmla="*/ 863604 h 863604"/>
                        <a:gd name="connsiteX7" fmla="*/ 27427 w 2274026"/>
                        <a:gd name="connsiteY7" fmla="*/ 863604 h 863604"/>
                        <a:gd name="connsiteX0" fmla="*/ 43170 w 2289769"/>
                        <a:gd name="connsiteY0" fmla="*/ 863788 h 863788"/>
                        <a:gd name="connsiteX1" fmla="*/ 135413 w 2289769"/>
                        <a:gd name="connsiteY1" fmla="*/ 442537 h 863788"/>
                        <a:gd name="connsiteX2" fmla="*/ 1163945 w 2289769"/>
                        <a:gd name="connsiteY2" fmla="*/ 188 h 863788"/>
                        <a:gd name="connsiteX3" fmla="*/ 2233909 w 2289769"/>
                        <a:gd name="connsiteY3" fmla="*/ 495840 h 863788"/>
                        <a:gd name="connsiteX4" fmla="*/ 2031461 w 2289769"/>
                        <a:gd name="connsiteY4" fmla="*/ 728772 h 863788"/>
                        <a:gd name="connsiteX5" fmla="*/ 1134016 w 2289769"/>
                        <a:gd name="connsiteY5" fmla="*/ 295532 h 863788"/>
                        <a:gd name="connsiteX6" fmla="*/ 474970 w 2289769"/>
                        <a:gd name="connsiteY6" fmla="*/ 863788 h 863788"/>
                        <a:gd name="connsiteX7" fmla="*/ 43170 w 2289769"/>
                        <a:gd name="connsiteY7" fmla="*/ 863788 h 863788"/>
                        <a:gd name="connsiteX0" fmla="*/ 43170 w 2289769"/>
                        <a:gd name="connsiteY0" fmla="*/ 863788 h 863788"/>
                        <a:gd name="connsiteX1" fmla="*/ 135413 w 2289769"/>
                        <a:gd name="connsiteY1" fmla="*/ 442537 h 863788"/>
                        <a:gd name="connsiteX2" fmla="*/ 1163945 w 2289769"/>
                        <a:gd name="connsiteY2" fmla="*/ 188 h 863788"/>
                        <a:gd name="connsiteX3" fmla="*/ 2233909 w 2289769"/>
                        <a:gd name="connsiteY3" fmla="*/ 495840 h 863788"/>
                        <a:gd name="connsiteX4" fmla="*/ 2031461 w 2289769"/>
                        <a:gd name="connsiteY4" fmla="*/ 728772 h 863788"/>
                        <a:gd name="connsiteX5" fmla="*/ 1134016 w 2289769"/>
                        <a:gd name="connsiteY5" fmla="*/ 295532 h 863788"/>
                        <a:gd name="connsiteX6" fmla="*/ 334916 w 2289769"/>
                        <a:gd name="connsiteY6" fmla="*/ 699478 h 863788"/>
                        <a:gd name="connsiteX7" fmla="*/ 43170 w 2289769"/>
                        <a:gd name="connsiteY7" fmla="*/ 863788 h 863788"/>
                        <a:gd name="connsiteX0" fmla="*/ 43170 w 2289769"/>
                        <a:gd name="connsiteY0" fmla="*/ 863788 h 863788"/>
                        <a:gd name="connsiteX1" fmla="*/ 135413 w 2289769"/>
                        <a:gd name="connsiteY1" fmla="*/ 442537 h 863788"/>
                        <a:gd name="connsiteX2" fmla="*/ 1163945 w 2289769"/>
                        <a:gd name="connsiteY2" fmla="*/ 188 h 863788"/>
                        <a:gd name="connsiteX3" fmla="*/ 2233909 w 2289769"/>
                        <a:gd name="connsiteY3" fmla="*/ 495840 h 863788"/>
                        <a:gd name="connsiteX4" fmla="*/ 2031461 w 2289769"/>
                        <a:gd name="connsiteY4" fmla="*/ 728772 h 863788"/>
                        <a:gd name="connsiteX5" fmla="*/ 1134016 w 2289769"/>
                        <a:gd name="connsiteY5" fmla="*/ 295532 h 863788"/>
                        <a:gd name="connsiteX6" fmla="*/ 334916 w 2289769"/>
                        <a:gd name="connsiteY6" fmla="*/ 699478 h 863788"/>
                        <a:gd name="connsiteX7" fmla="*/ 43170 w 2289769"/>
                        <a:gd name="connsiteY7" fmla="*/ 863788 h 863788"/>
                        <a:gd name="connsiteX0" fmla="*/ 43170 w 2289769"/>
                        <a:gd name="connsiteY0" fmla="*/ 863819 h 863819"/>
                        <a:gd name="connsiteX1" fmla="*/ 135413 w 2289769"/>
                        <a:gd name="connsiteY1" fmla="*/ 442568 h 863819"/>
                        <a:gd name="connsiteX2" fmla="*/ 1163945 w 2289769"/>
                        <a:gd name="connsiteY2" fmla="*/ 219 h 863819"/>
                        <a:gd name="connsiteX3" fmla="*/ 2233909 w 2289769"/>
                        <a:gd name="connsiteY3" fmla="*/ 495871 h 863819"/>
                        <a:gd name="connsiteX4" fmla="*/ 2031461 w 2289769"/>
                        <a:gd name="connsiteY4" fmla="*/ 728803 h 863819"/>
                        <a:gd name="connsiteX5" fmla="*/ 1134016 w 2289769"/>
                        <a:gd name="connsiteY5" fmla="*/ 295563 h 863819"/>
                        <a:gd name="connsiteX6" fmla="*/ 334916 w 2289769"/>
                        <a:gd name="connsiteY6" fmla="*/ 699509 h 863819"/>
                        <a:gd name="connsiteX7" fmla="*/ 43170 w 2289769"/>
                        <a:gd name="connsiteY7" fmla="*/ 863819 h 863819"/>
                        <a:gd name="connsiteX0" fmla="*/ 43170 w 2289769"/>
                        <a:gd name="connsiteY0" fmla="*/ 866271 h 866271"/>
                        <a:gd name="connsiteX1" fmla="*/ 135413 w 2289769"/>
                        <a:gd name="connsiteY1" fmla="*/ 445020 h 866271"/>
                        <a:gd name="connsiteX2" fmla="*/ 1163945 w 2289769"/>
                        <a:gd name="connsiteY2" fmla="*/ 2671 h 866271"/>
                        <a:gd name="connsiteX3" fmla="*/ 2233909 w 2289769"/>
                        <a:gd name="connsiteY3" fmla="*/ 498323 h 866271"/>
                        <a:gd name="connsiteX4" fmla="*/ 2031461 w 2289769"/>
                        <a:gd name="connsiteY4" fmla="*/ 731255 h 866271"/>
                        <a:gd name="connsiteX5" fmla="*/ 1134016 w 2289769"/>
                        <a:gd name="connsiteY5" fmla="*/ 298015 h 866271"/>
                        <a:gd name="connsiteX6" fmla="*/ 334916 w 2289769"/>
                        <a:gd name="connsiteY6" fmla="*/ 701961 h 866271"/>
                        <a:gd name="connsiteX7" fmla="*/ 43170 w 2289769"/>
                        <a:gd name="connsiteY7" fmla="*/ 866271 h 866271"/>
                        <a:gd name="connsiteX0" fmla="*/ 43170 w 2289769"/>
                        <a:gd name="connsiteY0" fmla="*/ 863671 h 863671"/>
                        <a:gd name="connsiteX1" fmla="*/ 135413 w 2289769"/>
                        <a:gd name="connsiteY1" fmla="*/ 442420 h 863671"/>
                        <a:gd name="connsiteX2" fmla="*/ 1163945 w 2289769"/>
                        <a:gd name="connsiteY2" fmla="*/ 71 h 863671"/>
                        <a:gd name="connsiteX3" fmla="*/ 2233909 w 2289769"/>
                        <a:gd name="connsiteY3" fmla="*/ 495723 h 863671"/>
                        <a:gd name="connsiteX4" fmla="*/ 2031461 w 2289769"/>
                        <a:gd name="connsiteY4" fmla="*/ 728655 h 863671"/>
                        <a:gd name="connsiteX5" fmla="*/ 1134016 w 2289769"/>
                        <a:gd name="connsiteY5" fmla="*/ 295415 h 863671"/>
                        <a:gd name="connsiteX6" fmla="*/ 334916 w 2289769"/>
                        <a:gd name="connsiteY6" fmla="*/ 699361 h 863671"/>
                        <a:gd name="connsiteX7" fmla="*/ 43170 w 2289769"/>
                        <a:gd name="connsiteY7" fmla="*/ 863671 h 863671"/>
                        <a:gd name="connsiteX0" fmla="*/ 43170 w 2289769"/>
                        <a:gd name="connsiteY0" fmla="*/ 863671 h 863671"/>
                        <a:gd name="connsiteX1" fmla="*/ 135413 w 2289769"/>
                        <a:gd name="connsiteY1" fmla="*/ 442420 h 863671"/>
                        <a:gd name="connsiteX2" fmla="*/ 1163945 w 2289769"/>
                        <a:gd name="connsiteY2" fmla="*/ 71 h 863671"/>
                        <a:gd name="connsiteX3" fmla="*/ 2233909 w 2289769"/>
                        <a:gd name="connsiteY3" fmla="*/ 495723 h 863671"/>
                        <a:gd name="connsiteX4" fmla="*/ 2031461 w 2289769"/>
                        <a:gd name="connsiteY4" fmla="*/ 728655 h 863671"/>
                        <a:gd name="connsiteX5" fmla="*/ 1134016 w 2289769"/>
                        <a:gd name="connsiteY5" fmla="*/ 295415 h 863671"/>
                        <a:gd name="connsiteX6" fmla="*/ 334916 w 2289769"/>
                        <a:gd name="connsiteY6" fmla="*/ 699361 h 863671"/>
                        <a:gd name="connsiteX7" fmla="*/ 43170 w 2289769"/>
                        <a:gd name="connsiteY7" fmla="*/ 863671 h 863671"/>
                        <a:gd name="connsiteX0" fmla="*/ 199503 w 2154356"/>
                        <a:gd name="connsiteY0" fmla="*/ 699361 h 729375"/>
                        <a:gd name="connsiteX1" fmla="*/ 0 w 2154356"/>
                        <a:gd name="connsiteY1" fmla="*/ 442420 h 729375"/>
                        <a:gd name="connsiteX2" fmla="*/ 1028532 w 2154356"/>
                        <a:gd name="connsiteY2" fmla="*/ 71 h 729375"/>
                        <a:gd name="connsiteX3" fmla="*/ 2098496 w 2154356"/>
                        <a:gd name="connsiteY3" fmla="*/ 495723 h 729375"/>
                        <a:gd name="connsiteX4" fmla="*/ 1896048 w 2154356"/>
                        <a:gd name="connsiteY4" fmla="*/ 728655 h 729375"/>
                        <a:gd name="connsiteX5" fmla="*/ 998603 w 2154356"/>
                        <a:gd name="connsiteY5" fmla="*/ 295415 h 729375"/>
                        <a:gd name="connsiteX6" fmla="*/ 199503 w 2154356"/>
                        <a:gd name="connsiteY6" fmla="*/ 699361 h 729375"/>
                        <a:gd name="connsiteX0" fmla="*/ 199503 w 2135964"/>
                        <a:gd name="connsiteY0" fmla="*/ 699361 h 728655"/>
                        <a:gd name="connsiteX1" fmla="*/ 0 w 2135964"/>
                        <a:gd name="connsiteY1" fmla="*/ 442420 h 728655"/>
                        <a:gd name="connsiteX2" fmla="*/ 1028532 w 2135964"/>
                        <a:gd name="connsiteY2" fmla="*/ 71 h 728655"/>
                        <a:gd name="connsiteX3" fmla="*/ 2098496 w 2135964"/>
                        <a:gd name="connsiteY3" fmla="*/ 495723 h 728655"/>
                        <a:gd name="connsiteX4" fmla="*/ 1896048 w 2135964"/>
                        <a:gd name="connsiteY4" fmla="*/ 728655 h 728655"/>
                        <a:gd name="connsiteX5" fmla="*/ 998603 w 2135964"/>
                        <a:gd name="connsiteY5" fmla="*/ 295415 h 728655"/>
                        <a:gd name="connsiteX6" fmla="*/ 199503 w 2135964"/>
                        <a:gd name="connsiteY6" fmla="*/ 699361 h 728655"/>
                        <a:gd name="connsiteX0" fmla="*/ 199503 w 2098496"/>
                        <a:gd name="connsiteY0" fmla="*/ 699361 h 728655"/>
                        <a:gd name="connsiteX1" fmla="*/ 0 w 2098496"/>
                        <a:gd name="connsiteY1" fmla="*/ 442420 h 728655"/>
                        <a:gd name="connsiteX2" fmla="*/ 1028532 w 2098496"/>
                        <a:gd name="connsiteY2" fmla="*/ 71 h 728655"/>
                        <a:gd name="connsiteX3" fmla="*/ 2098496 w 2098496"/>
                        <a:gd name="connsiteY3" fmla="*/ 495723 h 728655"/>
                        <a:gd name="connsiteX4" fmla="*/ 1896048 w 2098496"/>
                        <a:gd name="connsiteY4" fmla="*/ 728655 h 728655"/>
                        <a:gd name="connsiteX5" fmla="*/ 998603 w 2098496"/>
                        <a:gd name="connsiteY5" fmla="*/ 295415 h 728655"/>
                        <a:gd name="connsiteX6" fmla="*/ 199503 w 2098496"/>
                        <a:gd name="connsiteY6" fmla="*/ 699361 h 728655"/>
                        <a:gd name="connsiteX0" fmla="*/ 199503 w 2098496"/>
                        <a:gd name="connsiteY0" fmla="*/ 699361 h 728056"/>
                        <a:gd name="connsiteX1" fmla="*/ 0 w 2098496"/>
                        <a:gd name="connsiteY1" fmla="*/ 442420 h 728056"/>
                        <a:gd name="connsiteX2" fmla="*/ 1028532 w 2098496"/>
                        <a:gd name="connsiteY2" fmla="*/ 71 h 728056"/>
                        <a:gd name="connsiteX3" fmla="*/ 2098496 w 2098496"/>
                        <a:gd name="connsiteY3" fmla="*/ 495723 h 728056"/>
                        <a:gd name="connsiteX4" fmla="*/ 1928422 w 2098496"/>
                        <a:gd name="connsiteY4" fmla="*/ 728056 h 728056"/>
                        <a:gd name="connsiteX5" fmla="*/ 998603 w 2098496"/>
                        <a:gd name="connsiteY5" fmla="*/ 295415 h 728056"/>
                        <a:gd name="connsiteX6" fmla="*/ 199503 w 2098496"/>
                        <a:gd name="connsiteY6" fmla="*/ 699361 h 728056"/>
                        <a:gd name="connsiteX0" fmla="*/ 199503 w 2098496"/>
                        <a:gd name="connsiteY0" fmla="*/ 699361 h 728056"/>
                        <a:gd name="connsiteX1" fmla="*/ 0 w 2098496"/>
                        <a:gd name="connsiteY1" fmla="*/ 442420 h 728056"/>
                        <a:gd name="connsiteX2" fmla="*/ 1028532 w 2098496"/>
                        <a:gd name="connsiteY2" fmla="*/ 71 h 728056"/>
                        <a:gd name="connsiteX3" fmla="*/ 2098496 w 2098496"/>
                        <a:gd name="connsiteY3" fmla="*/ 495723 h 728056"/>
                        <a:gd name="connsiteX4" fmla="*/ 1928422 w 2098496"/>
                        <a:gd name="connsiteY4" fmla="*/ 728056 h 728056"/>
                        <a:gd name="connsiteX5" fmla="*/ 998603 w 2098496"/>
                        <a:gd name="connsiteY5" fmla="*/ 295415 h 728056"/>
                        <a:gd name="connsiteX6" fmla="*/ 199503 w 2098496"/>
                        <a:gd name="connsiteY6" fmla="*/ 699361 h 728056"/>
                        <a:gd name="connsiteX0" fmla="*/ 199503 w 2098496"/>
                        <a:gd name="connsiteY0" fmla="*/ 699361 h 716251"/>
                        <a:gd name="connsiteX1" fmla="*/ 0 w 2098496"/>
                        <a:gd name="connsiteY1" fmla="*/ 442420 h 716251"/>
                        <a:gd name="connsiteX2" fmla="*/ 1028532 w 2098496"/>
                        <a:gd name="connsiteY2" fmla="*/ 71 h 716251"/>
                        <a:gd name="connsiteX3" fmla="*/ 2098496 w 2098496"/>
                        <a:gd name="connsiteY3" fmla="*/ 495723 h 716251"/>
                        <a:gd name="connsiteX4" fmla="*/ 1893328 w 2098496"/>
                        <a:gd name="connsiteY4" fmla="*/ 716251 h 716251"/>
                        <a:gd name="connsiteX5" fmla="*/ 998603 w 2098496"/>
                        <a:gd name="connsiteY5" fmla="*/ 295415 h 716251"/>
                        <a:gd name="connsiteX6" fmla="*/ 199503 w 2098496"/>
                        <a:gd name="connsiteY6" fmla="*/ 699361 h 716251"/>
                        <a:gd name="connsiteX0" fmla="*/ 199503 w 2098496"/>
                        <a:gd name="connsiteY0" fmla="*/ 699361 h 751442"/>
                        <a:gd name="connsiteX1" fmla="*/ 0 w 2098496"/>
                        <a:gd name="connsiteY1" fmla="*/ 442420 h 751442"/>
                        <a:gd name="connsiteX2" fmla="*/ 1028532 w 2098496"/>
                        <a:gd name="connsiteY2" fmla="*/ 71 h 751442"/>
                        <a:gd name="connsiteX3" fmla="*/ 2098496 w 2098496"/>
                        <a:gd name="connsiteY3" fmla="*/ 495723 h 751442"/>
                        <a:gd name="connsiteX4" fmla="*/ 1897046 w 2098496"/>
                        <a:gd name="connsiteY4" fmla="*/ 751442 h 751442"/>
                        <a:gd name="connsiteX5" fmla="*/ 998603 w 2098496"/>
                        <a:gd name="connsiteY5" fmla="*/ 295415 h 751442"/>
                        <a:gd name="connsiteX6" fmla="*/ 199503 w 2098496"/>
                        <a:gd name="connsiteY6" fmla="*/ 699361 h 751442"/>
                        <a:gd name="connsiteX0" fmla="*/ 199503 w 2098496"/>
                        <a:gd name="connsiteY0" fmla="*/ 699361 h 739154"/>
                        <a:gd name="connsiteX1" fmla="*/ 0 w 2098496"/>
                        <a:gd name="connsiteY1" fmla="*/ 442420 h 739154"/>
                        <a:gd name="connsiteX2" fmla="*/ 1028532 w 2098496"/>
                        <a:gd name="connsiteY2" fmla="*/ 71 h 739154"/>
                        <a:gd name="connsiteX3" fmla="*/ 2098496 w 2098496"/>
                        <a:gd name="connsiteY3" fmla="*/ 495723 h 739154"/>
                        <a:gd name="connsiteX4" fmla="*/ 1898351 w 2098496"/>
                        <a:gd name="connsiteY4" fmla="*/ 739154 h 739154"/>
                        <a:gd name="connsiteX5" fmla="*/ 998603 w 2098496"/>
                        <a:gd name="connsiteY5" fmla="*/ 295415 h 739154"/>
                        <a:gd name="connsiteX6" fmla="*/ 199503 w 2098496"/>
                        <a:gd name="connsiteY6" fmla="*/ 699361 h 739154"/>
                        <a:gd name="connsiteX0" fmla="*/ 199503 w 2098496"/>
                        <a:gd name="connsiteY0" fmla="*/ 699361 h 739154"/>
                        <a:gd name="connsiteX1" fmla="*/ 0 w 2098496"/>
                        <a:gd name="connsiteY1" fmla="*/ 442420 h 739154"/>
                        <a:gd name="connsiteX2" fmla="*/ 1028532 w 2098496"/>
                        <a:gd name="connsiteY2" fmla="*/ 71 h 739154"/>
                        <a:gd name="connsiteX3" fmla="*/ 2098496 w 2098496"/>
                        <a:gd name="connsiteY3" fmla="*/ 495723 h 739154"/>
                        <a:gd name="connsiteX4" fmla="*/ 1898351 w 2098496"/>
                        <a:gd name="connsiteY4" fmla="*/ 739154 h 739154"/>
                        <a:gd name="connsiteX5" fmla="*/ 998603 w 2098496"/>
                        <a:gd name="connsiteY5" fmla="*/ 295415 h 739154"/>
                        <a:gd name="connsiteX6" fmla="*/ 199503 w 2098496"/>
                        <a:gd name="connsiteY6" fmla="*/ 699361 h 739154"/>
                        <a:gd name="connsiteX0" fmla="*/ 199503 w 2105662"/>
                        <a:gd name="connsiteY0" fmla="*/ 699639 h 739432"/>
                        <a:gd name="connsiteX1" fmla="*/ 0 w 2105662"/>
                        <a:gd name="connsiteY1" fmla="*/ 442698 h 739432"/>
                        <a:gd name="connsiteX2" fmla="*/ 1028532 w 2105662"/>
                        <a:gd name="connsiteY2" fmla="*/ 349 h 739432"/>
                        <a:gd name="connsiteX3" fmla="*/ 2105662 w 2105662"/>
                        <a:gd name="connsiteY3" fmla="*/ 510432 h 739432"/>
                        <a:gd name="connsiteX4" fmla="*/ 1898351 w 2105662"/>
                        <a:gd name="connsiteY4" fmla="*/ 739432 h 739432"/>
                        <a:gd name="connsiteX5" fmla="*/ 998603 w 2105662"/>
                        <a:gd name="connsiteY5" fmla="*/ 295693 h 739432"/>
                        <a:gd name="connsiteX6" fmla="*/ 199503 w 2105662"/>
                        <a:gd name="connsiteY6" fmla="*/ 699639 h 739432"/>
                        <a:gd name="connsiteX0" fmla="*/ 199503 w 2105662"/>
                        <a:gd name="connsiteY0" fmla="*/ 699639 h 739432"/>
                        <a:gd name="connsiteX1" fmla="*/ 0 w 2105662"/>
                        <a:gd name="connsiteY1" fmla="*/ 442698 h 739432"/>
                        <a:gd name="connsiteX2" fmla="*/ 1028532 w 2105662"/>
                        <a:gd name="connsiteY2" fmla="*/ 349 h 739432"/>
                        <a:gd name="connsiteX3" fmla="*/ 2105662 w 2105662"/>
                        <a:gd name="connsiteY3" fmla="*/ 510432 h 739432"/>
                        <a:gd name="connsiteX4" fmla="*/ 1898351 w 2105662"/>
                        <a:gd name="connsiteY4" fmla="*/ 739432 h 739432"/>
                        <a:gd name="connsiteX5" fmla="*/ 998603 w 2105662"/>
                        <a:gd name="connsiteY5" fmla="*/ 295693 h 739432"/>
                        <a:gd name="connsiteX6" fmla="*/ 199503 w 2105662"/>
                        <a:gd name="connsiteY6" fmla="*/ 699639 h 739432"/>
                        <a:gd name="connsiteX0" fmla="*/ 199503 w 2105662"/>
                        <a:gd name="connsiteY0" fmla="*/ 705116 h 744909"/>
                        <a:gd name="connsiteX1" fmla="*/ 0 w 2105662"/>
                        <a:gd name="connsiteY1" fmla="*/ 448175 h 744909"/>
                        <a:gd name="connsiteX2" fmla="*/ 1028532 w 2105662"/>
                        <a:gd name="connsiteY2" fmla="*/ 5826 h 744909"/>
                        <a:gd name="connsiteX3" fmla="*/ 2105662 w 2105662"/>
                        <a:gd name="connsiteY3" fmla="*/ 515909 h 744909"/>
                        <a:gd name="connsiteX4" fmla="*/ 1898351 w 2105662"/>
                        <a:gd name="connsiteY4" fmla="*/ 744909 h 744909"/>
                        <a:gd name="connsiteX5" fmla="*/ 998603 w 2105662"/>
                        <a:gd name="connsiteY5" fmla="*/ 301170 h 744909"/>
                        <a:gd name="connsiteX6" fmla="*/ 199503 w 2105662"/>
                        <a:gd name="connsiteY6" fmla="*/ 705116 h 744909"/>
                        <a:gd name="connsiteX0" fmla="*/ 199503 w 2105662"/>
                        <a:gd name="connsiteY0" fmla="*/ 723595 h 763388"/>
                        <a:gd name="connsiteX1" fmla="*/ 0 w 2105662"/>
                        <a:gd name="connsiteY1" fmla="*/ 466654 h 763388"/>
                        <a:gd name="connsiteX2" fmla="*/ 1004425 w 2105662"/>
                        <a:gd name="connsiteY2" fmla="*/ 5589 h 763388"/>
                        <a:gd name="connsiteX3" fmla="*/ 2105662 w 2105662"/>
                        <a:gd name="connsiteY3" fmla="*/ 534388 h 763388"/>
                        <a:gd name="connsiteX4" fmla="*/ 1898351 w 2105662"/>
                        <a:gd name="connsiteY4" fmla="*/ 763388 h 763388"/>
                        <a:gd name="connsiteX5" fmla="*/ 998603 w 2105662"/>
                        <a:gd name="connsiteY5" fmla="*/ 319649 h 763388"/>
                        <a:gd name="connsiteX6" fmla="*/ 199503 w 2105662"/>
                        <a:gd name="connsiteY6" fmla="*/ 723595 h 763388"/>
                        <a:gd name="connsiteX0" fmla="*/ 199503 w 2105662"/>
                        <a:gd name="connsiteY0" fmla="*/ 706867 h 746660"/>
                        <a:gd name="connsiteX1" fmla="*/ 0 w 2105662"/>
                        <a:gd name="connsiteY1" fmla="*/ 449926 h 746660"/>
                        <a:gd name="connsiteX2" fmla="*/ 1000140 w 2105662"/>
                        <a:gd name="connsiteY2" fmla="*/ 5803 h 746660"/>
                        <a:gd name="connsiteX3" fmla="*/ 2105662 w 2105662"/>
                        <a:gd name="connsiteY3" fmla="*/ 517660 h 746660"/>
                        <a:gd name="connsiteX4" fmla="*/ 1898351 w 2105662"/>
                        <a:gd name="connsiteY4" fmla="*/ 746660 h 746660"/>
                        <a:gd name="connsiteX5" fmla="*/ 998603 w 2105662"/>
                        <a:gd name="connsiteY5" fmla="*/ 302921 h 746660"/>
                        <a:gd name="connsiteX6" fmla="*/ 199503 w 2105662"/>
                        <a:gd name="connsiteY6" fmla="*/ 706867 h 746660"/>
                        <a:gd name="connsiteX0" fmla="*/ 199503 w 2105662"/>
                        <a:gd name="connsiteY0" fmla="*/ 701068 h 740861"/>
                        <a:gd name="connsiteX1" fmla="*/ 0 w 2105662"/>
                        <a:gd name="connsiteY1" fmla="*/ 444127 h 740861"/>
                        <a:gd name="connsiteX2" fmla="*/ 1000140 w 2105662"/>
                        <a:gd name="connsiteY2" fmla="*/ 4 h 740861"/>
                        <a:gd name="connsiteX3" fmla="*/ 2105662 w 2105662"/>
                        <a:gd name="connsiteY3" fmla="*/ 511861 h 740861"/>
                        <a:gd name="connsiteX4" fmla="*/ 1898351 w 2105662"/>
                        <a:gd name="connsiteY4" fmla="*/ 740861 h 740861"/>
                        <a:gd name="connsiteX5" fmla="*/ 998603 w 2105662"/>
                        <a:gd name="connsiteY5" fmla="*/ 297122 h 740861"/>
                        <a:gd name="connsiteX6" fmla="*/ 199503 w 2105662"/>
                        <a:gd name="connsiteY6" fmla="*/ 701068 h 740861"/>
                        <a:gd name="connsiteX0" fmla="*/ 199503 w 2105662"/>
                        <a:gd name="connsiteY0" fmla="*/ 707984 h 747777"/>
                        <a:gd name="connsiteX1" fmla="*/ 0 w 2105662"/>
                        <a:gd name="connsiteY1" fmla="*/ 451043 h 747777"/>
                        <a:gd name="connsiteX2" fmla="*/ 1000140 w 2105662"/>
                        <a:gd name="connsiteY2" fmla="*/ 6920 h 747777"/>
                        <a:gd name="connsiteX3" fmla="*/ 2105662 w 2105662"/>
                        <a:gd name="connsiteY3" fmla="*/ 518777 h 747777"/>
                        <a:gd name="connsiteX4" fmla="*/ 1898351 w 2105662"/>
                        <a:gd name="connsiteY4" fmla="*/ 747777 h 747777"/>
                        <a:gd name="connsiteX5" fmla="*/ 998603 w 2105662"/>
                        <a:gd name="connsiteY5" fmla="*/ 304038 h 747777"/>
                        <a:gd name="connsiteX6" fmla="*/ 199503 w 2105662"/>
                        <a:gd name="connsiteY6" fmla="*/ 707984 h 747777"/>
                        <a:gd name="connsiteX0" fmla="*/ 199503 w 2105662"/>
                        <a:gd name="connsiteY0" fmla="*/ 707984 h 747777"/>
                        <a:gd name="connsiteX1" fmla="*/ 0 w 2105662"/>
                        <a:gd name="connsiteY1" fmla="*/ 451043 h 747777"/>
                        <a:gd name="connsiteX2" fmla="*/ 1000140 w 2105662"/>
                        <a:gd name="connsiteY2" fmla="*/ 6920 h 747777"/>
                        <a:gd name="connsiteX3" fmla="*/ 2105662 w 2105662"/>
                        <a:gd name="connsiteY3" fmla="*/ 518777 h 747777"/>
                        <a:gd name="connsiteX4" fmla="*/ 1898351 w 2105662"/>
                        <a:gd name="connsiteY4" fmla="*/ 747777 h 747777"/>
                        <a:gd name="connsiteX5" fmla="*/ 998603 w 2105662"/>
                        <a:gd name="connsiteY5" fmla="*/ 304038 h 747777"/>
                        <a:gd name="connsiteX6" fmla="*/ 199503 w 2105662"/>
                        <a:gd name="connsiteY6" fmla="*/ 707984 h 747777"/>
                        <a:gd name="connsiteX0" fmla="*/ 199503 w 2105662"/>
                        <a:gd name="connsiteY0" fmla="*/ 651366 h 691159"/>
                        <a:gd name="connsiteX1" fmla="*/ 0 w 2105662"/>
                        <a:gd name="connsiteY1" fmla="*/ 394425 h 691159"/>
                        <a:gd name="connsiteX2" fmla="*/ 992776 w 2105662"/>
                        <a:gd name="connsiteY2" fmla="*/ 7925 h 691159"/>
                        <a:gd name="connsiteX3" fmla="*/ 2105662 w 2105662"/>
                        <a:gd name="connsiteY3" fmla="*/ 462159 h 691159"/>
                        <a:gd name="connsiteX4" fmla="*/ 1898351 w 2105662"/>
                        <a:gd name="connsiteY4" fmla="*/ 691159 h 691159"/>
                        <a:gd name="connsiteX5" fmla="*/ 998603 w 2105662"/>
                        <a:gd name="connsiteY5" fmla="*/ 247420 h 691159"/>
                        <a:gd name="connsiteX6" fmla="*/ 199503 w 2105662"/>
                        <a:gd name="connsiteY6" fmla="*/ 651366 h 691159"/>
                        <a:gd name="connsiteX0" fmla="*/ 199503 w 2105662"/>
                        <a:gd name="connsiteY0" fmla="*/ 708445 h 748238"/>
                        <a:gd name="connsiteX1" fmla="*/ 0 w 2105662"/>
                        <a:gd name="connsiteY1" fmla="*/ 451504 h 748238"/>
                        <a:gd name="connsiteX2" fmla="*/ 984035 w 2105662"/>
                        <a:gd name="connsiteY2" fmla="*/ 6913 h 748238"/>
                        <a:gd name="connsiteX3" fmla="*/ 2105662 w 2105662"/>
                        <a:gd name="connsiteY3" fmla="*/ 519238 h 748238"/>
                        <a:gd name="connsiteX4" fmla="*/ 1898351 w 2105662"/>
                        <a:gd name="connsiteY4" fmla="*/ 748238 h 748238"/>
                        <a:gd name="connsiteX5" fmla="*/ 998603 w 2105662"/>
                        <a:gd name="connsiteY5" fmla="*/ 304499 h 748238"/>
                        <a:gd name="connsiteX6" fmla="*/ 199503 w 2105662"/>
                        <a:gd name="connsiteY6" fmla="*/ 708445 h 748238"/>
                        <a:gd name="connsiteX0" fmla="*/ 199503 w 2105662"/>
                        <a:gd name="connsiteY0" fmla="*/ 708445 h 748238"/>
                        <a:gd name="connsiteX1" fmla="*/ 0 w 2105662"/>
                        <a:gd name="connsiteY1" fmla="*/ 451504 h 748238"/>
                        <a:gd name="connsiteX2" fmla="*/ 984035 w 2105662"/>
                        <a:gd name="connsiteY2" fmla="*/ 6913 h 748238"/>
                        <a:gd name="connsiteX3" fmla="*/ 2105662 w 2105662"/>
                        <a:gd name="connsiteY3" fmla="*/ 519238 h 748238"/>
                        <a:gd name="connsiteX4" fmla="*/ 1898351 w 2105662"/>
                        <a:gd name="connsiteY4" fmla="*/ 748238 h 748238"/>
                        <a:gd name="connsiteX5" fmla="*/ 998603 w 2105662"/>
                        <a:gd name="connsiteY5" fmla="*/ 304499 h 748238"/>
                        <a:gd name="connsiteX6" fmla="*/ 199503 w 2105662"/>
                        <a:gd name="connsiteY6" fmla="*/ 708445 h 748238"/>
                        <a:gd name="connsiteX0" fmla="*/ 199503 w 2105662"/>
                        <a:gd name="connsiteY0" fmla="*/ 702010 h 741803"/>
                        <a:gd name="connsiteX1" fmla="*/ 0 w 2105662"/>
                        <a:gd name="connsiteY1" fmla="*/ 445069 h 741803"/>
                        <a:gd name="connsiteX2" fmla="*/ 984035 w 2105662"/>
                        <a:gd name="connsiteY2" fmla="*/ 478 h 741803"/>
                        <a:gd name="connsiteX3" fmla="*/ 2105662 w 2105662"/>
                        <a:gd name="connsiteY3" fmla="*/ 512803 h 741803"/>
                        <a:gd name="connsiteX4" fmla="*/ 1898351 w 2105662"/>
                        <a:gd name="connsiteY4" fmla="*/ 741803 h 741803"/>
                        <a:gd name="connsiteX5" fmla="*/ 998603 w 2105662"/>
                        <a:gd name="connsiteY5" fmla="*/ 298064 h 741803"/>
                        <a:gd name="connsiteX6" fmla="*/ 199503 w 2105662"/>
                        <a:gd name="connsiteY6" fmla="*/ 702010 h 741803"/>
                        <a:gd name="connsiteX0" fmla="*/ 199503 w 2105662"/>
                        <a:gd name="connsiteY0" fmla="*/ 713815 h 753608"/>
                        <a:gd name="connsiteX1" fmla="*/ 0 w 2105662"/>
                        <a:gd name="connsiteY1" fmla="*/ 456874 h 753608"/>
                        <a:gd name="connsiteX2" fmla="*/ 1001445 w 2105662"/>
                        <a:gd name="connsiteY2" fmla="*/ 462 h 753608"/>
                        <a:gd name="connsiteX3" fmla="*/ 2105662 w 2105662"/>
                        <a:gd name="connsiteY3" fmla="*/ 524608 h 753608"/>
                        <a:gd name="connsiteX4" fmla="*/ 1898351 w 2105662"/>
                        <a:gd name="connsiteY4" fmla="*/ 753608 h 753608"/>
                        <a:gd name="connsiteX5" fmla="*/ 998603 w 2105662"/>
                        <a:gd name="connsiteY5" fmla="*/ 309869 h 753608"/>
                        <a:gd name="connsiteX6" fmla="*/ 199503 w 2105662"/>
                        <a:gd name="connsiteY6" fmla="*/ 713815 h 753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5662" h="753608">
                          <a:moveTo>
                            <a:pt x="199503" y="713815"/>
                          </a:moveTo>
                          <a:lnTo>
                            <a:pt x="0" y="456874"/>
                          </a:lnTo>
                          <a:cubicBezTo>
                            <a:pt x="183476" y="268163"/>
                            <a:pt x="597065" y="894"/>
                            <a:pt x="1001445" y="462"/>
                          </a:cubicBezTo>
                          <a:cubicBezTo>
                            <a:pt x="1418583" y="-14770"/>
                            <a:pt x="1957390" y="349894"/>
                            <a:pt x="2105662" y="524608"/>
                          </a:cubicBezTo>
                          <a:cubicBezTo>
                            <a:pt x="2026745" y="605131"/>
                            <a:pt x="1949640" y="702601"/>
                            <a:pt x="1898351" y="753608"/>
                          </a:cubicBezTo>
                          <a:cubicBezTo>
                            <a:pt x="1749399" y="580501"/>
                            <a:pt x="1258018" y="287366"/>
                            <a:pt x="998603" y="309869"/>
                          </a:cubicBezTo>
                          <a:cubicBezTo>
                            <a:pt x="618093" y="309869"/>
                            <a:pt x="277854" y="536164"/>
                            <a:pt x="199503" y="713815"/>
                          </a:cubicBezTo>
                          <a:close/>
                        </a:path>
                      </a:pathLst>
                    </a:cu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grpSp>
              <p:sp>
                <p:nvSpPr>
                  <p:cNvPr id="358" name="Freeform 357"/>
                  <p:cNvSpPr/>
                  <p:nvPr/>
                </p:nvSpPr>
                <p:spPr>
                  <a:xfrm>
                    <a:off x="3909717" y="4525272"/>
                    <a:ext cx="316856" cy="309354"/>
                  </a:xfrm>
                  <a:custGeom>
                    <a:avLst/>
                    <a:gdLst>
                      <a:gd name="connsiteX0" fmla="*/ 83742 w 5908887"/>
                      <a:gd name="connsiteY0" fmla="*/ 1850889 h 5655318"/>
                      <a:gd name="connsiteX1" fmla="*/ 1331616 w 5908887"/>
                      <a:gd name="connsiteY1" fmla="*/ 1850889 h 5655318"/>
                      <a:gd name="connsiteX2" fmla="*/ 1331616 w 5908887"/>
                      <a:gd name="connsiteY2" fmla="*/ 5655318 h 5655318"/>
                      <a:gd name="connsiteX3" fmla="*/ 83742 w 5908887"/>
                      <a:gd name="connsiteY3" fmla="*/ 5655318 h 5655318"/>
                      <a:gd name="connsiteX4" fmla="*/ 4523102 w 5908887"/>
                      <a:gd name="connsiteY4" fmla="*/ 1749651 h 5655318"/>
                      <a:gd name="connsiteX5" fmla="*/ 5473356 w 5908887"/>
                      <a:gd name="connsiteY5" fmla="*/ 2142234 h 5655318"/>
                      <a:gd name="connsiteX6" fmla="*/ 5903961 w 5908887"/>
                      <a:gd name="connsiteY6" fmla="*/ 3117222 h 5655318"/>
                      <a:gd name="connsiteX7" fmla="*/ 5908834 w 5908887"/>
                      <a:gd name="connsiteY7" fmla="*/ 5655318 h 5655318"/>
                      <a:gd name="connsiteX8" fmla="*/ 4653584 w 5908887"/>
                      <a:gd name="connsiteY8" fmla="*/ 5655318 h 5655318"/>
                      <a:gd name="connsiteX9" fmla="*/ 4653584 w 5908887"/>
                      <a:gd name="connsiteY9" fmla="*/ 3419272 h 5655318"/>
                      <a:gd name="connsiteX10" fmla="*/ 4018731 w 5908887"/>
                      <a:gd name="connsiteY10" fmla="*/ 2756833 h 5655318"/>
                      <a:gd name="connsiteX11" fmla="*/ 3322389 w 5908887"/>
                      <a:gd name="connsiteY11" fmla="*/ 3358526 h 5655318"/>
                      <a:gd name="connsiteX12" fmla="*/ 3318036 w 5908887"/>
                      <a:gd name="connsiteY12" fmla="*/ 3393321 h 5655318"/>
                      <a:gd name="connsiteX13" fmla="*/ 3318036 w 5908887"/>
                      <a:gd name="connsiteY13" fmla="*/ 5655318 h 5655318"/>
                      <a:gd name="connsiteX14" fmla="*/ 2062786 w 5908887"/>
                      <a:gd name="connsiteY14" fmla="*/ 5655318 h 5655318"/>
                      <a:gd name="connsiteX15" fmla="*/ 2062786 w 5908887"/>
                      <a:gd name="connsiteY15" fmla="*/ 1850889 h 5655318"/>
                      <a:gd name="connsiteX16" fmla="*/ 3318036 w 5908887"/>
                      <a:gd name="connsiteY16" fmla="*/ 1850889 h 5655318"/>
                      <a:gd name="connsiteX17" fmla="*/ 3318036 w 5908887"/>
                      <a:gd name="connsiteY17" fmla="*/ 2397443 h 5655318"/>
                      <a:gd name="connsiteX18" fmla="*/ 3377628 w 5908887"/>
                      <a:gd name="connsiteY18" fmla="*/ 2300651 h 5655318"/>
                      <a:gd name="connsiteX19" fmla="*/ 4523102 w 5908887"/>
                      <a:gd name="connsiteY19" fmla="*/ 1749651 h 5655318"/>
                      <a:gd name="connsiteX20" fmla="*/ 707680 w 5908887"/>
                      <a:gd name="connsiteY20" fmla="*/ 0 h 5655318"/>
                      <a:gd name="connsiteX21" fmla="*/ 1415360 w 5908887"/>
                      <a:gd name="connsiteY21" fmla="*/ 667468 h 5655318"/>
                      <a:gd name="connsiteX22" fmla="*/ 707680 w 5908887"/>
                      <a:gd name="connsiteY22" fmla="*/ 1334936 h 5655318"/>
                      <a:gd name="connsiteX23" fmla="*/ 0 w 5908887"/>
                      <a:gd name="connsiteY23" fmla="*/ 667468 h 5655318"/>
                      <a:gd name="connsiteX24" fmla="*/ 707680 w 5908887"/>
                      <a:gd name="connsiteY24" fmla="*/ 0 h 5655318"/>
                      <a:gd name="connsiteX0" fmla="*/ 83742 w 5908887"/>
                      <a:gd name="connsiteY0" fmla="*/ 1850889 h 5655318"/>
                      <a:gd name="connsiteX1" fmla="*/ 1331616 w 5908887"/>
                      <a:gd name="connsiteY1" fmla="*/ 1850889 h 5655318"/>
                      <a:gd name="connsiteX2" fmla="*/ 1331616 w 5908887"/>
                      <a:gd name="connsiteY2" fmla="*/ 5655318 h 5655318"/>
                      <a:gd name="connsiteX3" fmla="*/ 83742 w 5908887"/>
                      <a:gd name="connsiteY3" fmla="*/ 5655318 h 5655318"/>
                      <a:gd name="connsiteX4" fmla="*/ 83742 w 5908887"/>
                      <a:gd name="connsiteY4" fmla="*/ 1850889 h 5655318"/>
                      <a:gd name="connsiteX5" fmla="*/ 4523102 w 5908887"/>
                      <a:gd name="connsiteY5" fmla="*/ 1749651 h 5655318"/>
                      <a:gd name="connsiteX6" fmla="*/ 5473356 w 5908887"/>
                      <a:gd name="connsiteY6" fmla="*/ 2142234 h 5655318"/>
                      <a:gd name="connsiteX7" fmla="*/ 5903961 w 5908887"/>
                      <a:gd name="connsiteY7" fmla="*/ 3117222 h 5655318"/>
                      <a:gd name="connsiteX8" fmla="*/ 5908834 w 5908887"/>
                      <a:gd name="connsiteY8" fmla="*/ 5655318 h 5655318"/>
                      <a:gd name="connsiteX9" fmla="*/ 4653584 w 5908887"/>
                      <a:gd name="connsiteY9" fmla="*/ 5655318 h 5655318"/>
                      <a:gd name="connsiteX10" fmla="*/ 4653584 w 5908887"/>
                      <a:gd name="connsiteY10" fmla="*/ 3419272 h 5655318"/>
                      <a:gd name="connsiteX11" fmla="*/ 4018731 w 5908887"/>
                      <a:gd name="connsiteY11" fmla="*/ 2756833 h 5655318"/>
                      <a:gd name="connsiteX12" fmla="*/ 3322389 w 5908887"/>
                      <a:gd name="connsiteY12" fmla="*/ 3358526 h 5655318"/>
                      <a:gd name="connsiteX13" fmla="*/ 3318036 w 5908887"/>
                      <a:gd name="connsiteY13" fmla="*/ 3393321 h 5655318"/>
                      <a:gd name="connsiteX14" fmla="*/ 3318036 w 5908887"/>
                      <a:gd name="connsiteY14" fmla="*/ 5655318 h 5655318"/>
                      <a:gd name="connsiteX15" fmla="*/ 2062786 w 5908887"/>
                      <a:gd name="connsiteY15" fmla="*/ 5655318 h 5655318"/>
                      <a:gd name="connsiteX16" fmla="*/ 2062786 w 5908887"/>
                      <a:gd name="connsiteY16" fmla="*/ 1850889 h 5655318"/>
                      <a:gd name="connsiteX17" fmla="*/ 3318036 w 5908887"/>
                      <a:gd name="connsiteY17" fmla="*/ 1850889 h 5655318"/>
                      <a:gd name="connsiteX18" fmla="*/ 3318036 w 5908887"/>
                      <a:gd name="connsiteY18" fmla="*/ 2397443 h 5655318"/>
                      <a:gd name="connsiteX19" fmla="*/ 3377628 w 5908887"/>
                      <a:gd name="connsiteY19" fmla="*/ 2300651 h 5655318"/>
                      <a:gd name="connsiteX20" fmla="*/ 4523102 w 5908887"/>
                      <a:gd name="connsiteY20" fmla="*/ 1749651 h 5655318"/>
                      <a:gd name="connsiteX21" fmla="*/ 707680 w 5908887"/>
                      <a:gd name="connsiteY21" fmla="*/ 0 h 5655318"/>
                      <a:gd name="connsiteX22" fmla="*/ 1415360 w 5908887"/>
                      <a:gd name="connsiteY22" fmla="*/ 667468 h 5655318"/>
                      <a:gd name="connsiteX23" fmla="*/ 707680 w 5908887"/>
                      <a:gd name="connsiteY23" fmla="*/ 1334936 h 5655318"/>
                      <a:gd name="connsiteX24" fmla="*/ 0 w 5908887"/>
                      <a:gd name="connsiteY24" fmla="*/ 667468 h 5655318"/>
                      <a:gd name="connsiteX25" fmla="*/ 707680 w 5908887"/>
                      <a:gd name="connsiteY25" fmla="*/ 0 h 565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908887" h="5655318">
                        <a:moveTo>
                          <a:pt x="83742" y="1850889"/>
                        </a:moveTo>
                        <a:lnTo>
                          <a:pt x="1331616" y="1850889"/>
                        </a:lnTo>
                        <a:lnTo>
                          <a:pt x="1331616" y="5655318"/>
                        </a:lnTo>
                        <a:lnTo>
                          <a:pt x="83742" y="5655318"/>
                        </a:lnTo>
                        <a:lnTo>
                          <a:pt x="83742" y="1850889"/>
                        </a:lnTo>
                        <a:close/>
                        <a:moveTo>
                          <a:pt x="4523102" y="1749651"/>
                        </a:moveTo>
                        <a:cubicBezTo>
                          <a:pt x="4905774" y="1756297"/>
                          <a:pt x="5269868" y="1932848"/>
                          <a:pt x="5473356" y="2142234"/>
                        </a:cubicBezTo>
                        <a:cubicBezTo>
                          <a:pt x="5722478" y="2366918"/>
                          <a:pt x="5911533" y="2849914"/>
                          <a:pt x="5903961" y="3117222"/>
                        </a:cubicBezTo>
                        <a:cubicBezTo>
                          <a:pt x="5903268" y="3965572"/>
                          <a:pt x="5909527" y="4806968"/>
                          <a:pt x="5908834" y="5655318"/>
                        </a:cubicBezTo>
                        <a:lnTo>
                          <a:pt x="4653584" y="5655318"/>
                        </a:lnTo>
                        <a:lnTo>
                          <a:pt x="4653584" y="3419272"/>
                        </a:lnTo>
                        <a:cubicBezTo>
                          <a:pt x="4605143" y="3030644"/>
                          <a:pt x="4398691" y="2760815"/>
                          <a:pt x="4018731" y="2756833"/>
                        </a:cubicBezTo>
                        <a:cubicBezTo>
                          <a:pt x="3757045" y="2756359"/>
                          <a:pt x="3391847" y="2976379"/>
                          <a:pt x="3322389" y="3358526"/>
                        </a:cubicBezTo>
                        <a:lnTo>
                          <a:pt x="3318036" y="3393321"/>
                        </a:lnTo>
                        <a:lnTo>
                          <a:pt x="3318036" y="5655318"/>
                        </a:lnTo>
                        <a:lnTo>
                          <a:pt x="2062786" y="5655318"/>
                        </a:lnTo>
                        <a:lnTo>
                          <a:pt x="2062786" y="1850889"/>
                        </a:lnTo>
                        <a:lnTo>
                          <a:pt x="3318036" y="1850889"/>
                        </a:lnTo>
                        <a:lnTo>
                          <a:pt x="3318036" y="2397443"/>
                        </a:lnTo>
                        <a:lnTo>
                          <a:pt x="3377628" y="2300651"/>
                        </a:lnTo>
                        <a:cubicBezTo>
                          <a:pt x="3660044" y="1903018"/>
                          <a:pt x="4064337" y="1728474"/>
                          <a:pt x="4523102" y="1749651"/>
                        </a:cubicBezTo>
                        <a:close/>
                        <a:moveTo>
                          <a:pt x="707680" y="0"/>
                        </a:moveTo>
                        <a:cubicBezTo>
                          <a:pt x="1098521" y="0"/>
                          <a:pt x="1415360" y="298836"/>
                          <a:pt x="1415360" y="667468"/>
                        </a:cubicBezTo>
                        <a:cubicBezTo>
                          <a:pt x="1415360" y="1036100"/>
                          <a:pt x="1098521" y="1334936"/>
                          <a:pt x="707680" y="1334936"/>
                        </a:cubicBezTo>
                        <a:cubicBezTo>
                          <a:pt x="316839" y="1334936"/>
                          <a:pt x="0" y="1036100"/>
                          <a:pt x="0" y="667468"/>
                        </a:cubicBezTo>
                        <a:cubicBezTo>
                          <a:pt x="0" y="298836"/>
                          <a:pt x="316839" y="0"/>
                          <a:pt x="707680" y="0"/>
                        </a:cubicBezTo>
                        <a:close/>
                      </a:path>
                    </a:pathLst>
                  </a:cu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nvGrpSpPr>
                  <p:cNvPr id="359" name="Group 358"/>
                  <p:cNvGrpSpPr/>
                  <p:nvPr/>
                </p:nvGrpSpPr>
                <p:grpSpPr>
                  <a:xfrm>
                    <a:off x="4316795" y="3490788"/>
                    <a:ext cx="211384" cy="210744"/>
                    <a:chOff x="2476620" y="1137463"/>
                    <a:chExt cx="4906709" cy="4891862"/>
                  </a:xfrm>
                  <a:solidFill>
                    <a:schemeClr val="tx1">
                      <a:lumMod val="65000"/>
                      <a:lumOff val="35000"/>
                    </a:schemeClr>
                  </a:solidFill>
                </p:grpSpPr>
                <p:sp>
                  <p:nvSpPr>
                    <p:cNvPr id="371" name="Freeform 370"/>
                    <p:cNvSpPr/>
                    <p:nvPr/>
                  </p:nvSpPr>
                  <p:spPr>
                    <a:xfrm>
                      <a:off x="3981450" y="1137463"/>
                      <a:ext cx="2162175" cy="1739087"/>
                    </a:xfrm>
                    <a:custGeom>
                      <a:avLst/>
                      <a:gdLst>
                        <a:gd name="connsiteX0" fmla="*/ 280129 w 2162175"/>
                        <a:gd name="connsiteY0" fmla="*/ 0 h 1739087"/>
                        <a:gd name="connsiteX1" fmla="*/ 1882046 w 2162175"/>
                        <a:gd name="connsiteY1" fmla="*/ 0 h 1739087"/>
                        <a:gd name="connsiteX2" fmla="*/ 2162175 w 2162175"/>
                        <a:gd name="connsiteY2" fmla="*/ 280129 h 1739087"/>
                        <a:gd name="connsiteX3" fmla="*/ 2162175 w 2162175"/>
                        <a:gd name="connsiteY3" fmla="*/ 824687 h 1739087"/>
                        <a:gd name="connsiteX4" fmla="*/ 2162175 w 2162175"/>
                        <a:gd name="connsiteY4" fmla="*/ 1064445 h 1739087"/>
                        <a:gd name="connsiteX5" fmla="*/ 1882046 w 2162175"/>
                        <a:gd name="connsiteY5" fmla="*/ 1344574 h 1739087"/>
                        <a:gd name="connsiteX6" fmla="*/ 1642288 w 2162175"/>
                        <a:gd name="connsiteY6" fmla="*/ 1344574 h 1739087"/>
                        <a:gd name="connsiteX7" fmla="*/ 1247775 w 2162175"/>
                        <a:gd name="connsiteY7" fmla="*/ 1739087 h 1739087"/>
                        <a:gd name="connsiteX8" fmla="*/ 1247775 w 2162175"/>
                        <a:gd name="connsiteY8" fmla="*/ 1344574 h 1739087"/>
                        <a:gd name="connsiteX9" fmla="*/ 280129 w 2162175"/>
                        <a:gd name="connsiteY9" fmla="*/ 1344574 h 1739087"/>
                        <a:gd name="connsiteX10" fmla="*/ 0 w 2162175"/>
                        <a:gd name="connsiteY10" fmla="*/ 1064445 h 1739087"/>
                        <a:gd name="connsiteX11" fmla="*/ 0 w 2162175"/>
                        <a:gd name="connsiteY11" fmla="*/ 280129 h 1739087"/>
                        <a:gd name="connsiteX12" fmla="*/ 280129 w 2162175"/>
                        <a:gd name="connsiteY12" fmla="*/ 0 h 1739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62175" h="1739087">
                          <a:moveTo>
                            <a:pt x="280129" y="0"/>
                          </a:moveTo>
                          <a:lnTo>
                            <a:pt x="1882046" y="0"/>
                          </a:lnTo>
                          <a:cubicBezTo>
                            <a:pt x="2036757" y="0"/>
                            <a:pt x="2162175" y="125418"/>
                            <a:pt x="2162175" y="280129"/>
                          </a:cubicBezTo>
                          <a:lnTo>
                            <a:pt x="2162175" y="824687"/>
                          </a:lnTo>
                          <a:lnTo>
                            <a:pt x="2162175" y="1064445"/>
                          </a:lnTo>
                          <a:cubicBezTo>
                            <a:pt x="2162175" y="1219156"/>
                            <a:pt x="2036757" y="1344574"/>
                            <a:pt x="1882046" y="1344574"/>
                          </a:cubicBezTo>
                          <a:lnTo>
                            <a:pt x="1642288" y="1344574"/>
                          </a:lnTo>
                          <a:lnTo>
                            <a:pt x="1247775" y="1739087"/>
                          </a:lnTo>
                          <a:lnTo>
                            <a:pt x="1247775" y="1344574"/>
                          </a:lnTo>
                          <a:lnTo>
                            <a:pt x="280129" y="1344574"/>
                          </a:lnTo>
                          <a:cubicBezTo>
                            <a:pt x="125418" y="1344574"/>
                            <a:pt x="0" y="1219156"/>
                            <a:pt x="0" y="1064445"/>
                          </a:cubicBezTo>
                          <a:lnTo>
                            <a:pt x="0" y="280129"/>
                          </a:lnTo>
                          <a:cubicBezTo>
                            <a:pt x="0" y="125418"/>
                            <a:pt x="125418" y="0"/>
                            <a:pt x="280129"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72" name="Freeform 371"/>
                    <p:cNvSpPr/>
                    <p:nvPr/>
                  </p:nvSpPr>
                  <p:spPr>
                    <a:xfrm>
                      <a:off x="3771900" y="4252138"/>
                      <a:ext cx="2162175" cy="1777187"/>
                    </a:xfrm>
                    <a:custGeom>
                      <a:avLst/>
                      <a:gdLst>
                        <a:gd name="connsiteX0" fmla="*/ 280129 w 2162175"/>
                        <a:gd name="connsiteY0" fmla="*/ 0 h 1777187"/>
                        <a:gd name="connsiteX1" fmla="*/ 1882046 w 2162175"/>
                        <a:gd name="connsiteY1" fmla="*/ 0 h 1777187"/>
                        <a:gd name="connsiteX2" fmla="*/ 2162175 w 2162175"/>
                        <a:gd name="connsiteY2" fmla="*/ 280129 h 1777187"/>
                        <a:gd name="connsiteX3" fmla="*/ 2162175 w 2162175"/>
                        <a:gd name="connsiteY3" fmla="*/ 1064445 h 1777187"/>
                        <a:gd name="connsiteX4" fmla="*/ 1882046 w 2162175"/>
                        <a:gd name="connsiteY4" fmla="*/ 1344574 h 1777187"/>
                        <a:gd name="connsiteX5" fmla="*/ 923925 w 2162175"/>
                        <a:gd name="connsiteY5" fmla="*/ 1344574 h 1777187"/>
                        <a:gd name="connsiteX6" fmla="*/ 923925 w 2162175"/>
                        <a:gd name="connsiteY6" fmla="*/ 1777187 h 1777187"/>
                        <a:gd name="connsiteX7" fmla="*/ 491312 w 2162175"/>
                        <a:gd name="connsiteY7" fmla="*/ 1344574 h 1777187"/>
                        <a:gd name="connsiteX8" fmla="*/ 280129 w 2162175"/>
                        <a:gd name="connsiteY8" fmla="*/ 1344574 h 1777187"/>
                        <a:gd name="connsiteX9" fmla="*/ 0 w 2162175"/>
                        <a:gd name="connsiteY9" fmla="*/ 1064445 h 1777187"/>
                        <a:gd name="connsiteX10" fmla="*/ 0 w 2162175"/>
                        <a:gd name="connsiteY10" fmla="*/ 280129 h 1777187"/>
                        <a:gd name="connsiteX11" fmla="*/ 280129 w 2162175"/>
                        <a:gd name="connsiteY11" fmla="*/ 0 h 1777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2175" h="1777187">
                          <a:moveTo>
                            <a:pt x="280129" y="0"/>
                          </a:moveTo>
                          <a:lnTo>
                            <a:pt x="1882046" y="0"/>
                          </a:lnTo>
                          <a:cubicBezTo>
                            <a:pt x="2036757" y="0"/>
                            <a:pt x="2162175" y="125418"/>
                            <a:pt x="2162175" y="280129"/>
                          </a:cubicBezTo>
                          <a:lnTo>
                            <a:pt x="2162175" y="1064445"/>
                          </a:lnTo>
                          <a:cubicBezTo>
                            <a:pt x="2162175" y="1219156"/>
                            <a:pt x="2036757" y="1344574"/>
                            <a:pt x="1882046" y="1344574"/>
                          </a:cubicBezTo>
                          <a:lnTo>
                            <a:pt x="923925" y="1344574"/>
                          </a:lnTo>
                          <a:lnTo>
                            <a:pt x="923925" y="1777187"/>
                          </a:lnTo>
                          <a:lnTo>
                            <a:pt x="491312" y="1344574"/>
                          </a:lnTo>
                          <a:lnTo>
                            <a:pt x="280129" y="1344574"/>
                          </a:lnTo>
                          <a:cubicBezTo>
                            <a:pt x="125418" y="1344574"/>
                            <a:pt x="0" y="1219156"/>
                            <a:pt x="0" y="1064445"/>
                          </a:cubicBezTo>
                          <a:lnTo>
                            <a:pt x="0" y="280129"/>
                          </a:lnTo>
                          <a:cubicBezTo>
                            <a:pt x="0" y="125418"/>
                            <a:pt x="125418" y="0"/>
                            <a:pt x="280129"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73" name="Freeform 372"/>
                    <p:cNvSpPr/>
                    <p:nvPr/>
                  </p:nvSpPr>
                  <p:spPr>
                    <a:xfrm>
                      <a:off x="2476620" y="2102790"/>
                      <a:ext cx="1172909" cy="2955634"/>
                    </a:xfrm>
                    <a:custGeom>
                      <a:avLst/>
                      <a:gdLst>
                        <a:gd name="connsiteX0" fmla="*/ 1172909 w 1172909"/>
                        <a:gd name="connsiteY0" fmla="*/ 0 h 2955634"/>
                        <a:gd name="connsiteX1" fmla="*/ 849841 w 1172909"/>
                        <a:gd name="connsiteY1" fmla="*/ 472793 h 2955634"/>
                        <a:gd name="connsiteX2" fmla="*/ 849616 w 1172909"/>
                        <a:gd name="connsiteY2" fmla="*/ 328299 h 2955634"/>
                        <a:gd name="connsiteX3" fmla="*/ 849483 w 1172909"/>
                        <a:gd name="connsiteY3" fmla="*/ 322542 h 2955634"/>
                        <a:gd name="connsiteX4" fmla="*/ 763577 w 1172909"/>
                        <a:gd name="connsiteY4" fmla="*/ 379999 h 2955634"/>
                        <a:gd name="connsiteX5" fmla="*/ 218954 w 1172909"/>
                        <a:gd name="connsiteY5" fmla="*/ 1511948 h 2955634"/>
                        <a:gd name="connsiteX6" fmla="*/ 1027578 w 1172909"/>
                        <a:gd name="connsiteY6" fmla="*/ 2802022 h 2955634"/>
                        <a:gd name="connsiteX7" fmla="*/ 1061251 w 1172909"/>
                        <a:gd name="connsiteY7" fmla="*/ 2815055 h 2955634"/>
                        <a:gd name="connsiteX8" fmla="*/ 990039 w 1172909"/>
                        <a:gd name="connsiteY8" fmla="*/ 2955634 h 2955634"/>
                        <a:gd name="connsiteX9" fmla="*/ 942352 w 1172909"/>
                        <a:gd name="connsiteY9" fmla="*/ 2938126 h 2955634"/>
                        <a:gd name="connsiteX10" fmla="*/ 0 w 1172909"/>
                        <a:gd name="connsiteY10" fmla="*/ 1511948 h 2955634"/>
                        <a:gd name="connsiteX11" fmla="*/ 634691 w 1172909"/>
                        <a:gd name="connsiteY11" fmla="*/ 260578 h 2955634"/>
                        <a:gd name="connsiteX12" fmla="*/ 779559 w 1172909"/>
                        <a:gd name="connsiteY12" fmla="*/ 168663 h 2955634"/>
                        <a:gd name="connsiteX13" fmla="*/ 540574 w 1172909"/>
                        <a:gd name="connsiteY13" fmla="*/ 84122 h 2955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72909" h="2955634">
                          <a:moveTo>
                            <a:pt x="1172909" y="0"/>
                          </a:moveTo>
                          <a:lnTo>
                            <a:pt x="849841" y="472793"/>
                          </a:lnTo>
                          <a:cubicBezTo>
                            <a:pt x="851055" y="403891"/>
                            <a:pt x="850484" y="365351"/>
                            <a:pt x="849616" y="328299"/>
                          </a:cubicBezTo>
                          <a:lnTo>
                            <a:pt x="849483" y="322542"/>
                          </a:lnTo>
                          <a:lnTo>
                            <a:pt x="763577" y="379999"/>
                          </a:lnTo>
                          <a:cubicBezTo>
                            <a:pt x="433462" y="634608"/>
                            <a:pt x="218954" y="1046788"/>
                            <a:pt x="218954" y="1511948"/>
                          </a:cubicBezTo>
                          <a:cubicBezTo>
                            <a:pt x="218954" y="2091889"/>
                            <a:pt x="552384" y="2589475"/>
                            <a:pt x="1027578" y="2802022"/>
                          </a:cubicBezTo>
                          <a:lnTo>
                            <a:pt x="1061251" y="2815055"/>
                          </a:lnTo>
                          <a:lnTo>
                            <a:pt x="990039" y="2955634"/>
                          </a:lnTo>
                          <a:lnTo>
                            <a:pt x="942352" y="2938126"/>
                          </a:lnTo>
                          <a:cubicBezTo>
                            <a:pt x="388571" y="2703155"/>
                            <a:pt x="0" y="2153073"/>
                            <a:pt x="0" y="1511948"/>
                          </a:cubicBezTo>
                          <a:cubicBezTo>
                            <a:pt x="0" y="997712"/>
                            <a:pt x="249983" y="542049"/>
                            <a:pt x="634691" y="260578"/>
                          </a:cubicBezTo>
                          <a:lnTo>
                            <a:pt x="779559" y="168663"/>
                          </a:lnTo>
                          <a:lnTo>
                            <a:pt x="540574" y="8412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74" name="Freeform 373"/>
                    <p:cNvSpPr/>
                    <p:nvPr/>
                  </p:nvSpPr>
                  <p:spPr>
                    <a:xfrm rot="10800000">
                      <a:off x="6210420" y="2036115"/>
                      <a:ext cx="1172909" cy="2955634"/>
                    </a:xfrm>
                    <a:custGeom>
                      <a:avLst/>
                      <a:gdLst>
                        <a:gd name="connsiteX0" fmla="*/ 1172909 w 1172909"/>
                        <a:gd name="connsiteY0" fmla="*/ 0 h 2955634"/>
                        <a:gd name="connsiteX1" fmla="*/ 849841 w 1172909"/>
                        <a:gd name="connsiteY1" fmla="*/ 472793 h 2955634"/>
                        <a:gd name="connsiteX2" fmla="*/ 849616 w 1172909"/>
                        <a:gd name="connsiteY2" fmla="*/ 328299 h 2955634"/>
                        <a:gd name="connsiteX3" fmla="*/ 849483 w 1172909"/>
                        <a:gd name="connsiteY3" fmla="*/ 322542 h 2955634"/>
                        <a:gd name="connsiteX4" fmla="*/ 763577 w 1172909"/>
                        <a:gd name="connsiteY4" fmla="*/ 379999 h 2955634"/>
                        <a:gd name="connsiteX5" fmla="*/ 218954 w 1172909"/>
                        <a:gd name="connsiteY5" fmla="*/ 1511948 h 2955634"/>
                        <a:gd name="connsiteX6" fmla="*/ 1027578 w 1172909"/>
                        <a:gd name="connsiteY6" fmla="*/ 2802022 h 2955634"/>
                        <a:gd name="connsiteX7" fmla="*/ 1061251 w 1172909"/>
                        <a:gd name="connsiteY7" fmla="*/ 2815055 h 2955634"/>
                        <a:gd name="connsiteX8" fmla="*/ 990039 w 1172909"/>
                        <a:gd name="connsiteY8" fmla="*/ 2955634 h 2955634"/>
                        <a:gd name="connsiteX9" fmla="*/ 942352 w 1172909"/>
                        <a:gd name="connsiteY9" fmla="*/ 2938126 h 2955634"/>
                        <a:gd name="connsiteX10" fmla="*/ 0 w 1172909"/>
                        <a:gd name="connsiteY10" fmla="*/ 1511948 h 2955634"/>
                        <a:gd name="connsiteX11" fmla="*/ 634691 w 1172909"/>
                        <a:gd name="connsiteY11" fmla="*/ 260578 h 2955634"/>
                        <a:gd name="connsiteX12" fmla="*/ 779559 w 1172909"/>
                        <a:gd name="connsiteY12" fmla="*/ 168663 h 2955634"/>
                        <a:gd name="connsiteX13" fmla="*/ 540574 w 1172909"/>
                        <a:gd name="connsiteY13" fmla="*/ 84122 h 2955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72909" h="2955634">
                          <a:moveTo>
                            <a:pt x="1172909" y="0"/>
                          </a:moveTo>
                          <a:lnTo>
                            <a:pt x="849841" y="472793"/>
                          </a:lnTo>
                          <a:cubicBezTo>
                            <a:pt x="851055" y="403891"/>
                            <a:pt x="850484" y="365351"/>
                            <a:pt x="849616" y="328299"/>
                          </a:cubicBezTo>
                          <a:lnTo>
                            <a:pt x="849483" y="322542"/>
                          </a:lnTo>
                          <a:lnTo>
                            <a:pt x="763577" y="379999"/>
                          </a:lnTo>
                          <a:cubicBezTo>
                            <a:pt x="433462" y="634608"/>
                            <a:pt x="218954" y="1046788"/>
                            <a:pt x="218954" y="1511948"/>
                          </a:cubicBezTo>
                          <a:cubicBezTo>
                            <a:pt x="218954" y="2091889"/>
                            <a:pt x="552384" y="2589475"/>
                            <a:pt x="1027578" y="2802022"/>
                          </a:cubicBezTo>
                          <a:lnTo>
                            <a:pt x="1061251" y="2815055"/>
                          </a:lnTo>
                          <a:lnTo>
                            <a:pt x="990039" y="2955634"/>
                          </a:lnTo>
                          <a:lnTo>
                            <a:pt x="942352" y="2938126"/>
                          </a:lnTo>
                          <a:cubicBezTo>
                            <a:pt x="388571" y="2703155"/>
                            <a:pt x="0" y="2153073"/>
                            <a:pt x="0" y="1511948"/>
                          </a:cubicBezTo>
                          <a:cubicBezTo>
                            <a:pt x="0" y="997712"/>
                            <a:pt x="249983" y="542049"/>
                            <a:pt x="634691" y="260578"/>
                          </a:cubicBezTo>
                          <a:lnTo>
                            <a:pt x="779559" y="168663"/>
                          </a:lnTo>
                          <a:lnTo>
                            <a:pt x="540574" y="8412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360" name="Group 359"/>
                  <p:cNvGrpSpPr/>
                  <p:nvPr/>
                </p:nvGrpSpPr>
                <p:grpSpPr>
                  <a:xfrm>
                    <a:off x="3758205" y="2526756"/>
                    <a:ext cx="278586" cy="148760"/>
                    <a:chOff x="1200150" y="971550"/>
                    <a:chExt cx="5886450" cy="3143250"/>
                  </a:xfrm>
                  <a:solidFill>
                    <a:schemeClr val="tx1">
                      <a:lumMod val="65000"/>
                      <a:lumOff val="35000"/>
                    </a:schemeClr>
                  </a:solidFill>
                </p:grpSpPr>
                <p:sp>
                  <p:nvSpPr>
                    <p:cNvPr id="361" name="Freeform 360"/>
                    <p:cNvSpPr/>
                    <p:nvPr/>
                  </p:nvSpPr>
                  <p:spPr>
                    <a:xfrm>
                      <a:off x="1200150" y="971550"/>
                      <a:ext cx="5886450" cy="3143250"/>
                    </a:xfrm>
                    <a:custGeom>
                      <a:avLst/>
                      <a:gdLst>
                        <a:gd name="connsiteX0" fmla="*/ 1071220 w 5886450"/>
                        <a:gd name="connsiteY0" fmla="*/ 247650 h 3143250"/>
                        <a:gd name="connsiteX1" fmla="*/ 981075 w 5886450"/>
                        <a:gd name="connsiteY1" fmla="*/ 337795 h 3143250"/>
                        <a:gd name="connsiteX2" fmla="*/ 981075 w 5886450"/>
                        <a:gd name="connsiteY2" fmla="*/ 2824505 h 3143250"/>
                        <a:gd name="connsiteX3" fmla="*/ 1071220 w 5886450"/>
                        <a:gd name="connsiteY3" fmla="*/ 2914650 h 3143250"/>
                        <a:gd name="connsiteX4" fmla="*/ 4815230 w 5886450"/>
                        <a:gd name="connsiteY4" fmla="*/ 2914650 h 3143250"/>
                        <a:gd name="connsiteX5" fmla="*/ 4905375 w 5886450"/>
                        <a:gd name="connsiteY5" fmla="*/ 2824505 h 3143250"/>
                        <a:gd name="connsiteX6" fmla="*/ 4905375 w 5886450"/>
                        <a:gd name="connsiteY6" fmla="*/ 337795 h 3143250"/>
                        <a:gd name="connsiteX7" fmla="*/ 4815230 w 5886450"/>
                        <a:gd name="connsiteY7" fmla="*/ 247650 h 3143250"/>
                        <a:gd name="connsiteX8" fmla="*/ 523885 w 5886450"/>
                        <a:gd name="connsiteY8" fmla="*/ 0 h 3143250"/>
                        <a:gd name="connsiteX9" fmla="*/ 5362565 w 5886450"/>
                        <a:gd name="connsiteY9" fmla="*/ 0 h 3143250"/>
                        <a:gd name="connsiteX10" fmla="*/ 5886450 w 5886450"/>
                        <a:gd name="connsiteY10" fmla="*/ 523885 h 3143250"/>
                        <a:gd name="connsiteX11" fmla="*/ 5886450 w 5886450"/>
                        <a:gd name="connsiteY11" fmla="*/ 2619365 h 3143250"/>
                        <a:gd name="connsiteX12" fmla="*/ 5362565 w 5886450"/>
                        <a:gd name="connsiteY12" fmla="*/ 3143250 h 3143250"/>
                        <a:gd name="connsiteX13" fmla="*/ 523885 w 5886450"/>
                        <a:gd name="connsiteY13" fmla="*/ 3143250 h 3143250"/>
                        <a:gd name="connsiteX14" fmla="*/ 0 w 5886450"/>
                        <a:gd name="connsiteY14" fmla="*/ 2619365 h 3143250"/>
                        <a:gd name="connsiteX15" fmla="*/ 0 w 5886450"/>
                        <a:gd name="connsiteY15" fmla="*/ 523885 h 3143250"/>
                        <a:gd name="connsiteX16" fmla="*/ 523885 w 5886450"/>
                        <a:gd name="connsiteY16" fmla="*/ 0 h 314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86450" h="3143250">
                          <a:moveTo>
                            <a:pt x="1071220" y="247650"/>
                          </a:moveTo>
                          <a:cubicBezTo>
                            <a:pt x="1021434" y="247650"/>
                            <a:pt x="981075" y="288009"/>
                            <a:pt x="981075" y="337795"/>
                          </a:cubicBezTo>
                          <a:lnTo>
                            <a:pt x="981075" y="2824505"/>
                          </a:lnTo>
                          <a:cubicBezTo>
                            <a:pt x="981075" y="2874291"/>
                            <a:pt x="1021434" y="2914650"/>
                            <a:pt x="1071220" y="2914650"/>
                          </a:cubicBezTo>
                          <a:lnTo>
                            <a:pt x="4815230" y="2914650"/>
                          </a:lnTo>
                          <a:cubicBezTo>
                            <a:pt x="4865016" y="2914650"/>
                            <a:pt x="4905375" y="2874291"/>
                            <a:pt x="4905375" y="2824505"/>
                          </a:cubicBezTo>
                          <a:lnTo>
                            <a:pt x="4905375" y="337795"/>
                          </a:lnTo>
                          <a:cubicBezTo>
                            <a:pt x="4905375" y="288009"/>
                            <a:pt x="4865016" y="247650"/>
                            <a:pt x="4815230" y="247650"/>
                          </a:cubicBezTo>
                          <a:close/>
                          <a:moveTo>
                            <a:pt x="523885" y="0"/>
                          </a:moveTo>
                          <a:lnTo>
                            <a:pt x="5362565" y="0"/>
                          </a:lnTo>
                          <a:cubicBezTo>
                            <a:pt x="5651899" y="0"/>
                            <a:pt x="5886450" y="234551"/>
                            <a:pt x="5886450" y="523885"/>
                          </a:cubicBezTo>
                          <a:lnTo>
                            <a:pt x="5886450" y="2619365"/>
                          </a:lnTo>
                          <a:cubicBezTo>
                            <a:pt x="5886450" y="2908699"/>
                            <a:pt x="5651899" y="3143250"/>
                            <a:pt x="5362565" y="3143250"/>
                          </a:cubicBezTo>
                          <a:lnTo>
                            <a:pt x="523885" y="3143250"/>
                          </a:lnTo>
                          <a:cubicBezTo>
                            <a:pt x="234551" y="3143250"/>
                            <a:pt x="0" y="2908699"/>
                            <a:pt x="0" y="2619365"/>
                          </a:cubicBezTo>
                          <a:lnTo>
                            <a:pt x="0" y="523885"/>
                          </a:lnTo>
                          <a:cubicBezTo>
                            <a:pt x="0" y="234551"/>
                            <a:pt x="234551" y="0"/>
                            <a:pt x="523885"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nvGrpSpPr>
                    <p:cNvPr id="362" name="Group 361"/>
                    <p:cNvGrpSpPr/>
                    <p:nvPr/>
                  </p:nvGrpSpPr>
                  <p:grpSpPr>
                    <a:xfrm>
                      <a:off x="2767013" y="1432560"/>
                      <a:ext cx="2752725" cy="113665"/>
                      <a:chOff x="2758440" y="1432560"/>
                      <a:chExt cx="2752725" cy="113665"/>
                    </a:xfrm>
                    <a:grpFill/>
                  </p:grpSpPr>
                  <p:sp>
                    <p:nvSpPr>
                      <p:cNvPr id="368" name="Rounded Rectangle 367"/>
                      <p:cNvSpPr/>
                      <p:nvPr/>
                    </p:nvSpPr>
                    <p:spPr>
                      <a:xfrm>
                        <a:off x="2758440" y="1432560"/>
                        <a:ext cx="556260" cy="113665"/>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369" name="Rounded Rectangle 368"/>
                      <p:cNvSpPr/>
                      <p:nvPr/>
                    </p:nvSpPr>
                    <p:spPr>
                      <a:xfrm>
                        <a:off x="3856673" y="1432560"/>
                        <a:ext cx="556260" cy="113665"/>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370" name="Rounded Rectangle 369"/>
                      <p:cNvSpPr/>
                      <p:nvPr/>
                    </p:nvSpPr>
                    <p:spPr>
                      <a:xfrm>
                        <a:off x="4954905" y="1432560"/>
                        <a:ext cx="556260" cy="113665"/>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grpSp>
                  <p:nvGrpSpPr>
                    <p:cNvPr id="363" name="Group 362"/>
                    <p:cNvGrpSpPr/>
                    <p:nvPr/>
                  </p:nvGrpSpPr>
                  <p:grpSpPr>
                    <a:xfrm>
                      <a:off x="2767013" y="3616960"/>
                      <a:ext cx="2752725" cy="113665"/>
                      <a:chOff x="2786062" y="3616960"/>
                      <a:chExt cx="2752725" cy="113665"/>
                    </a:xfrm>
                    <a:grpFill/>
                  </p:grpSpPr>
                  <p:sp>
                    <p:nvSpPr>
                      <p:cNvPr id="365" name="Rounded Rectangle 364"/>
                      <p:cNvSpPr/>
                      <p:nvPr/>
                    </p:nvSpPr>
                    <p:spPr>
                      <a:xfrm>
                        <a:off x="2786062" y="3616960"/>
                        <a:ext cx="556260" cy="113665"/>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366" name="Rounded Rectangle 365"/>
                      <p:cNvSpPr/>
                      <p:nvPr/>
                    </p:nvSpPr>
                    <p:spPr>
                      <a:xfrm>
                        <a:off x="3884295" y="3616960"/>
                        <a:ext cx="556260" cy="113665"/>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367" name="Rounded Rectangle 366"/>
                      <p:cNvSpPr/>
                      <p:nvPr/>
                    </p:nvSpPr>
                    <p:spPr>
                      <a:xfrm>
                        <a:off x="4982527" y="3616960"/>
                        <a:ext cx="556260" cy="113665"/>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sp>
                  <p:nvSpPr>
                    <p:cNvPr id="364" name="Isosceles Triangle 363"/>
                    <p:cNvSpPr/>
                    <p:nvPr/>
                  </p:nvSpPr>
                  <p:spPr>
                    <a:xfrm rot="5400000">
                      <a:off x="3557778" y="2047875"/>
                      <a:ext cx="1171194" cy="1009650"/>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grpSp>
          </p:grpSp>
          <p:grpSp>
            <p:nvGrpSpPr>
              <p:cNvPr id="294" name="Group 293"/>
              <p:cNvGrpSpPr/>
              <p:nvPr/>
            </p:nvGrpSpPr>
            <p:grpSpPr>
              <a:xfrm>
                <a:off x="1430711" y="4243402"/>
                <a:ext cx="1990228" cy="2013735"/>
                <a:chOff x="2776428" y="3215386"/>
                <a:chExt cx="3591144" cy="3633561"/>
              </a:xfrm>
              <a:effectLst>
                <a:outerShdw blurRad="50800" dist="38100" dir="16200000" rotWithShape="0">
                  <a:prstClr val="black">
                    <a:alpha val="40000"/>
                  </a:prstClr>
                </a:outerShdw>
              </a:effectLst>
            </p:grpSpPr>
            <p:grpSp>
              <p:nvGrpSpPr>
                <p:cNvPr id="295" name="Group 294"/>
                <p:cNvGrpSpPr/>
                <p:nvPr/>
              </p:nvGrpSpPr>
              <p:grpSpPr>
                <a:xfrm>
                  <a:off x="2776428" y="5122332"/>
                  <a:ext cx="3591144" cy="1726615"/>
                  <a:chOff x="1207606" y="3663379"/>
                  <a:chExt cx="6003294" cy="2886373"/>
                </a:xfrm>
              </p:grpSpPr>
              <p:sp>
                <p:nvSpPr>
                  <p:cNvPr id="302" name="Rectangle 7"/>
                  <p:cNvSpPr/>
                  <p:nvPr/>
                </p:nvSpPr>
                <p:spPr>
                  <a:xfrm>
                    <a:off x="3451259" y="4091631"/>
                    <a:ext cx="1487534" cy="2458121"/>
                  </a:xfrm>
                  <a:custGeom>
                    <a:avLst/>
                    <a:gdLst>
                      <a:gd name="connsiteX0" fmla="*/ 0 w 1470424"/>
                      <a:gd name="connsiteY0" fmla="*/ 0 h 2458125"/>
                      <a:gd name="connsiteX1" fmla="*/ 1470424 w 1470424"/>
                      <a:gd name="connsiteY1" fmla="*/ 0 h 2458125"/>
                      <a:gd name="connsiteX2" fmla="*/ 1470424 w 1470424"/>
                      <a:gd name="connsiteY2" fmla="*/ 2458125 h 2458125"/>
                      <a:gd name="connsiteX3" fmla="*/ 0 w 1470424"/>
                      <a:gd name="connsiteY3" fmla="*/ 2458125 h 2458125"/>
                      <a:gd name="connsiteX4" fmla="*/ 0 w 1470424"/>
                      <a:gd name="connsiteY4" fmla="*/ 0 h 2458125"/>
                      <a:gd name="connsiteX0" fmla="*/ 0 w 1470424"/>
                      <a:gd name="connsiteY0" fmla="*/ 0 h 2462887"/>
                      <a:gd name="connsiteX1" fmla="*/ 1470424 w 1470424"/>
                      <a:gd name="connsiteY1" fmla="*/ 4762 h 2462887"/>
                      <a:gd name="connsiteX2" fmla="*/ 1470424 w 1470424"/>
                      <a:gd name="connsiteY2" fmla="*/ 2462887 h 2462887"/>
                      <a:gd name="connsiteX3" fmla="*/ 0 w 1470424"/>
                      <a:gd name="connsiteY3" fmla="*/ 2462887 h 2462887"/>
                      <a:gd name="connsiteX4" fmla="*/ 0 w 1470424"/>
                      <a:gd name="connsiteY4" fmla="*/ 0 h 2462887"/>
                      <a:gd name="connsiteX0" fmla="*/ 0 w 1470424"/>
                      <a:gd name="connsiteY0" fmla="*/ 4763 h 2467650"/>
                      <a:gd name="connsiteX1" fmla="*/ 1470424 w 1470424"/>
                      <a:gd name="connsiteY1" fmla="*/ 0 h 2467650"/>
                      <a:gd name="connsiteX2" fmla="*/ 1470424 w 1470424"/>
                      <a:gd name="connsiteY2" fmla="*/ 2467650 h 2467650"/>
                      <a:gd name="connsiteX3" fmla="*/ 0 w 1470424"/>
                      <a:gd name="connsiteY3" fmla="*/ 2467650 h 2467650"/>
                      <a:gd name="connsiteX4" fmla="*/ 0 w 1470424"/>
                      <a:gd name="connsiteY4" fmla="*/ 4763 h 2467650"/>
                      <a:gd name="connsiteX0" fmla="*/ 0 w 1472806"/>
                      <a:gd name="connsiteY0" fmla="*/ 1 h 2467650"/>
                      <a:gd name="connsiteX1" fmla="*/ 1472806 w 1472806"/>
                      <a:gd name="connsiteY1" fmla="*/ 0 h 2467650"/>
                      <a:gd name="connsiteX2" fmla="*/ 1472806 w 1472806"/>
                      <a:gd name="connsiteY2" fmla="*/ 2467650 h 2467650"/>
                      <a:gd name="connsiteX3" fmla="*/ 2382 w 1472806"/>
                      <a:gd name="connsiteY3" fmla="*/ 2467650 h 2467650"/>
                      <a:gd name="connsiteX4" fmla="*/ 0 w 1472806"/>
                      <a:gd name="connsiteY4" fmla="*/ 1 h 2467650"/>
                      <a:gd name="connsiteX0" fmla="*/ 0 w 1472806"/>
                      <a:gd name="connsiteY0" fmla="*/ 1 h 2467650"/>
                      <a:gd name="connsiteX1" fmla="*/ 1472806 w 1472806"/>
                      <a:gd name="connsiteY1" fmla="*/ 0 h 2467650"/>
                      <a:gd name="connsiteX2" fmla="*/ 1472806 w 1472806"/>
                      <a:gd name="connsiteY2" fmla="*/ 2467650 h 2467650"/>
                      <a:gd name="connsiteX3" fmla="*/ 2382 w 1472806"/>
                      <a:gd name="connsiteY3" fmla="*/ 2467650 h 2467650"/>
                      <a:gd name="connsiteX4" fmla="*/ 0 w 1472806"/>
                      <a:gd name="connsiteY4" fmla="*/ 1 h 2467650"/>
                      <a:gd name="connsiteX0" fmla="*/ 0 w 1472806"/>
                      <a:gd name="connsiteY0" fmla="*/ 16735 h 2484384"/>
                      <a:gd name="connsiteX1" fmla="*/ 1472806 w 1472806"/>
                      <a:gd name="connsiteY1" fmla="*/ 0 h 2484384"/>
                      <a:gd name="connsiteX2" fmla="*/ 1472806 w 1472806"/>
                      <a:gd name="connsiteY2" fmla="*/ 2484384 h 2484384"/>
                      <a:gd name="connsiteX3" fmla="*/ 2382 w 1472806"/>
                      <a:gd name="connsiteY3" fmla="*/ 2484384 h 2484384"/>
                      <a:gd name="connsiteX4" fmla="*/ 0 w 1472806"/>
                      <a:gd name="connsiteY4" fmla="*/ 16735 h 2484384"/>
                      <a:gd name="connsiteX0" fmla="*/ 0 w 1472806"/>
                      <a:gd name="connsiteY0" fmla="*/ 14345 h 2481994"/>
                      <a:gd name="connsiteX1" fmla="*/ 1472806 w 1472806"/>
                      <a:gd name="connsiteY1" fmla="*/ 0 h 2481994"/>
                      <a:gd name="connsiteX2" fmla="*/ 1472806 w 1472806"/>
                      <a:gd name="connsiteY2" fmla="*/ 2481994 h 2481994"/>
                      <a:gd name="connsiteX3" fmla="*/ 2382 w 1472806"/>
                      <a:gd name="connsiteY3" fmla="*/ 2481994 h 2481994"/>
                      <a:gd name="connsiteX4" fmla="*/ 0 w 1472806"/>
                      <a:gd name="connsiteY4" fmla="*/ 14345 h 2481994"/>
                      <a:gd name="connsiteX0" fmla="*/ 0 w 1472806"/>
                      <a:gd name="connsiteY0" fmla="*/ 11955 h 2479604"/>
                      <a:gd name="connsiteX1" fmla="*/ 1472806 w 1472806"/>
                      <a:gd name="connsiteY1" fmla="*/ 0 h 2479604"/>
                      <a:gd name="connsiteX2" fmla="*/ 1472806 w 1472806"/>
                      <a:gd name="connsiteY2" fmla="*/ 2479604 h 2479604"/>
                      <a:gd name="connsiteX3" fmla="*/ 2382 w 1472806"/>
                      <a:gd name="connsiteY3" fmla="*/ 2479604 h 2479604"/>
                      <a:gd name="connsiteX4" fmla="*/ 0 w 1472806"/>
                      <a:gd name="connsiteY4" fmla="*/ 11955 h 2479604"/>
                      <a:gd name="connsiteX0" fmla="*/ 0 w 1472806"/>
                      <a:gd name="connsiteY0" fmla="*/ 9565 h 2477214"/>
                      <a:gd name="connsiteX1" fmla="*/ 1472806 w 1472806"/>
                      <a:gd name="connsiteY1" fmla="*/ 0 h 2477214"/>
                      <a:gd name="connsiteX2" fmla="*/ 1472806 w 1472806"/>
                      <a:gd name="connsiteY2" fmla="*/ 2477214 h 2477214"/>
                      <a:gd name="connsiteX3" fmla="*/ 2382 w 1472806"/>
                      <a:gd name="connsiteY3" fmla="*/ 2477214 h 2477214"/>
                      <a:gd name="connsiteX4" fmla="*/ 0 w 1472806"/>
                      <a:gd name="connsiteY4" fmla="*/ 9565 h 2477214"/>
                      <a:gd name="connsiteX0" fmla="*/ 0 w 1472806"/>
                      <a:gd name="connsiteY0" fmla="*/ 7175 h 2474824"/>
                      <a:gd name="connsiteX1" fmla="*/ 1472806 w 1472806"/>
                      <a:gd name="connsiteY1" fmla="*/ 0 h 2474824"/>
                      <a:gd name="connsiteX2" fmla="*/ 1472806 w 1472806"/>
                      <a:gd name="connsiteY2" fmla="*/ 2474824 h 2474824"/>
                      <a:gd name="connsiteX3" fmla="*/ 2382 w 1472806"/>
                      <a:gd name="connsiteY3" fmla="*/ 2474824 h 2474824"/>
                      <a:gd name="connsiteX4" fmla="*/ 0 w 1472806"/>
                      <a:gd name="connsiteY4" fmla="*/ 7175 h 2474824"/>
                      <a:gd name="connsiteX0" fmla="*/ 0 w 1472806"/>
                      <a:gd name="connsiteY0" fmla="*/ 2394 h 2470043"/>
                      <a:gd name="connsiteX1" fmla="*/ 1472806 w 1472806"/>
                      <a:gd name="connsiteY1" fmla="*/ 0 h 2470043"/>
                      <a:gd name="connsiteX2" fmla="*/ 1472806 w 1472806"/>
                      <a:gd name="connsiteY2" fmla="*/ 2470043 h 2470043"/>
                      <a:gd name="connsiteX3" fmla="*/ 2382 w 1472806"/>
                      <a:gd name="connsiteY3" fmla="*/ 2470043 h 2470043"/>
                      <a:gd name="connsiteX4" fmla="*/ 0 w 1472806"/>
                      <a:gd name="connsiteY4" fmla="*/ 2394 h 2470043"/>
                      <a:gd name="connsiteX0" fmla="*/ 0 w 1472806"/>
                      <a:gd name="connsiteY0" fmla="*/ 0 h 2467649"/>
                      <a:gd name="connsiteX1" fmla="*/ 1472806 w 1472806"/>
                      <a:gd name="connsiteY1" fmla="*/ 2387 h 2467649"/>
                      <a:gd name="connsiteX2" fmla="*/ 1472806 w 1472806"/>
                      <a:gd name="connsiteY2" fmla="*/ 2467649 h 2467649"/>
                      <a:gd name="connsiteX3" fmla="*/ 2382 w 1472806"/>
                      <a:gd name="connsiteY3" fmla="*/ 2467649 h 2467649"/>
                      <a:gd name="connsiteX4" fmla="*/ 0 w 1472806"/>
                      <a:gd name="connsiteY4" fmla="*/ 0 h 24676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2806" h="2467649">
                        <a:moveTo>
                          <a:pt x="0" y="0"/>
                        </a:moveTo>
                        <a:lnTo>
                          <a:pt x="1472806" y="2387"/>
                        </a:lnTo>
                        <a:lnTo>
                          <a:pt x="1472806" y="2467649"/>
                        </a:lnTo>
                        <a:lnTo>
                          <a:pt x="2382" y="2467649"/>
                        </a:lnTo>
                        <a:lnTo>
                          <a:pt x="0" y="0"/>
                        </a:lnTo>
                        <a:close/>
                      </a:path>
                    </a:pathLst>
                  </a:cu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03" name="Isosceles Triangle 6"/>
                  <p:cNvSpPr/>
                  <p:nvPr/>
                </p:nvSpPr>
                <p:spPr>
                  <a:xfrm rot="10800000">
                    <a:off x="3455143" y="4084049"/>
                    <a:ext cx="1482149" cy="2085077"/>
                  </a:xfrm>
                  <a:custGeom>
                    <a:avLst/>
                    <a:gdLst>
                      <a:gd name="connsiteX0" fmla="*/ 0 w 1475005"/>
                      <a:gd name="connsiteY0" fmla="*/ 2085077 h 2085077"/>
                      <a:gd name="connsiteX1" fmla="*/ 737503 w 1475005"/>
                      <a:gd name="connsiteY1" fmla="*/ 0 h 2085077"/>
                      <a:gd name="connsiteX2" fmla="*/ 1475005 w 1475005"/>
                      <a:gd name="connsiteY2" fmla="*/ 2085077 h 2085077"/>
                      <a:gd name="connsiteX3" fmla="*/ 0 w 1475005"/>
                      <a:gd name="connsiteY3" fmla="*/ 2085077 h 2085077"/>
                      <a:gd name="connsiteX0" fmla="*/ 0 w 1482149"/>
                      <a:gd name="connsiteY0" fmla="*/ 2085077 h 2085077"/>
                      <a:gd name="connsiteX1" fmla="*/ 737503 w 1482149"/>
                      <a:gd name="connsiteY1" fmla="*/ 0 h 2085077"/>
                      <a:gd name="connsiteX2" fmla="*/ 1482149 w 1482149"/>
                      <a:gd name="connsiteY2" fmla="*/ 2085077 h 2085077"/>
                      <a:gd name="connsiteX3" fmla="*/ 0 w 1482149"/>
                      <a:gd name="connsiteY3" fmla="*/ 2085077 h 2085077"/>
                    </a:gdLst>
                    <a:ahLst/>
                    <a:cxnLst>
                      <a:cxn ang="0">
                        <a:pos x="connsiteX0" y="connsiteY0"/>
                      </a:cxn>
                      <a:cxn ang="0">
                        <a:pos x="connsiteX1" y="connsiteY1"/>
                      </a:cxn>
                      <a:cxn ang="0">
                        <a:pos x="connsiteX2" y="connsiteY2"/>
                      </a:cxn>
                      <a:cxn ang="0">
                        <a:pos x="connsiteX3" y="connsiteY3"/>
                      </a:cxn>
                    </a:cxnLst>
                    <a:rect l="l" t="t" r="r" b="b"/>
                    <a:pathLst>
                      <a:path w="1482149" h="2085077">
                        <a:moveTo>
                          <a:pt x="0" y="2085077"/>
                        </a:moveTo>
                        <a:lnTo>
                          <a:pt x="737503" y="0"/>
                        </a:lnTo>
                        <a:lnTo>
                          <a:pt x="1482149" y="2085077"/>
                        </a:lnTo>
                        <a:lnTo>
                          <a:pt x="0" y="2085077"/>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08" name="Rectangle 5"/>
                  <p:cNvSpPr/>
                  <p:nvPr/>
                </p:nvSpPr>
                <p:spPr>
                  <a:xfrm>
                    <a:off x="3457412" y="3663379"/>
                    <a:ext cx="1480103" cy="967567"/>
                  </a:xfrm>
                  <a:custGeom>
                    <a:avLst/>
                    <a:gdLst>
                      <a:gd name="connsiteX0" fmla="*/ 0 w 1448941"/>
                      <a:gd name="connsiteY0" fmla="*/ 0 h 1420798"/>
                      <a:gd name="connsiteX1" fmla="*/ 1448941 w 1448941"/>
                      <a:gd name="connsiteY1" fmla="*/ 0 h 1420798"/>
                      <a:gd name="connsiteX2" fmla="*/ 1448941 w 1448941"/>
                      <a:gd name="connsiteY2" fmla="*/ 1420798 h 1420798"/>
                      <a:gd name="connsiteX3" fmla="*/ 0 w 1448941"/>
                      <a:gd name="connsiteY3" fmla="*/ 1420798 h 1420798"/>
                      <a:gd name="connsiteX4" fmla="*/ 0 w 1448941"/>
                      <a:gd name="connsiteY4" fmla="*/ 0 h 1420798"/>
                      <a:gd name="connsiteX0" fmla="*/ 0 w 1448941"/>
                      <a:gd name="connsiteY0" fmla="*/ 0 h 1420798"/>
                      <a:gd name="connsiteX1" fmla="*/ 1448941 w 1448941"/>
                      <a:gd name="connsiteY1" fmla="*/ 0 h 1420798"/>
                      <a:gd name="connsiteX2" fmla="*/ 1448941 w 1448941"/>
                      <a:gd name="connsiteY2" fmla="*/ 1420798 h 1420798"/>
                      <a:gd name="connsiteX3" fmla="*/ 727983 w 1448941"/>
                      <a:gd name="connsiteY3" fmla="*/ 1420798 h 1420798"/>
                      <a:gd name="connsiteX4" fmla="*/ 0 w 1448941"/>
                      <a:gd name="connsiteY4" fmla="*/ 1420798 h 1420798"/>
                      <a:gd name="connsiteX5" fmla="*/ 0 w 1448941"/>
                      <a:gd name="connsiteY5" fmla="*/ 0 h 1420798"/>
                      <a:gd name="connsiteX0" fmla="*/ 2267 w 1451208"/>
                      <a:gd name="connsiteY0" fmla="*/ 0 h 1420798"/>
                      <a:gd name="connsiteX1" fmla="*/ 1451208 w 1451208"/>
                      <a:gd name="connsiteY1" fmla="*/ 0 h 1420798"/>
                      <a:gd name="connsiteX2" fmla="*/ 1451208 w 1451208"/>
                      <a:gd name="connsiteY2" fmla="*/ 1420798 h 1420798"/>
                      <a:gd name="connsiteX3" fmla="*/ 730250 w 1451208"/>
                      <a:gd name="connsiteY3" fmla="*/ 1420798 h 1420798"/>
                      <a:gd name="connsiteX4" fmla="*/ 2267 w 1451208"/>
                      <a:gd name="connsiteY4" fmla="*/ 1420798 h 1420798"/>
                      <a:gd name="connsiteX5" fmla="*/ 0 w 1451208"/>
                      <a:gd name="connsiteY5" fmla="*/ 900098 h 1420798"/>
                      <a:gd name="connsiteX6" fmla="*/ 2267 w 1451208"/>
                      <a:gd name="connsiteY6" fmla="*/ 0 h 1420798"/>
                      <a:gd name="connsiteX0" fmla="*/ 2267 w 1451208"/>
                      <a:gd name="connsiteY0" fmla="*/ 0 h 1420798"/>
                      <a:gd name="connsiteX1" fmla="*/ 1451208 w 1451208"/>
                      <a:gd name="connsiteY1" fmla="*/ 0 h 1420798"/>
                      <a:gd name="connsiteX2" fmla="*/ 1447800 w 1451208"/>
                      <a:gd name="connsiteY2" fmla="*/ 925498 h 1420798"/>
                      <a:gd name="connsiteX3" fmla="*/ 1451208 w 1451208"/>
                      <a:gd name="connsiteY3" fmla="*/ 1420798 h 1420798"/>
                      <a:gd name="connsiteX4" fmla="*/ 730250 w 1451208"/>
                      <a:gd name="connsiteY4" fmla="*/ 1420798 h 1420798"/>
                      <a:gd name="connsiteX5" fmla="*/ 2267 w 1451208"/>
                      <a:gd name="connsiteY5" fmla="*/ 1420798 h 1420798"/>
                      <a:gd name="connsiteX6" fmla="*/ 0 w 1451208"/>
                      <a:gd name="connsiteY6" fmla="*/ 900098 h 1420798"/>
                      <a:gd name="connsiteX7" fmla="*/ 2267 w 1451208"/>
                      <a:gd name="connsiteY7" fmla="*/ 0 h 1420798"/>
                      <a:gd name="connsiteX0" fmla="*/ 2267 w 1451208"/>
                      <a:gd name="connsiteY0" fmla="*/ 0 h 1420798"/>
                      <a:gd name="connsiteX1" fmla="*/ 1451208 w 1451208"/>
                      <a:gd name="connsiteY1" fmla="*/ 0 h 1420798"/>
                      <a:gd name="connsiteX2" fmla="*/ 1447800 w 1451208"/>
                      <a:gd name="connsiteY2" fmla="*/ 925498 h 1420798"/>
                      <a:gd name="connsiteX3" fmla="*/ 1451208 w 1451208"/>
                      <a:gd name="connsiteY3" fmla="*/ 1420798 h 1420798"/>
                      <a:gd name="connsiteX4" fmla="*/ 730250 w 1451208"/>
                      <a:gd name="connsiteY4" fmla="*/ 1420798 h 1420798"/>
                      <a:gd name="connsiteX5" fmla="*/ 0 w 1451208"/>
                      <a:gd name="connsiteY5" fmla="*/ 900098 h 1420798"/>
                      <a:gd name="connsiteX6" fmla="*/ 2267 w 1451208"/>
                      <a:gd name="connsiteY6" fmla="*/ 0 h 1420798"/>
                      <a:gd name="connsiteX0" fmla="*/ 2267 w 1451208"/>
                      <a:gd name="connsiteY0" fmla="*/ 0 h 1420798"/>
                      <a:gd name="connsiteX1" fmla="*/ 1451208 w 1451208"/>
                      <a:gd name="connsiteY1" fmla="*/ 0 h 1420798"/>
                      <a:gd name="connsiteX2" fmla="*/ 1447800 w 1451208"/>
                      <a:gd name="connsiteY2" fmla="*/ 925498 h 1420798"/>
                      <a:gd name="connsiteX3" fmla="*/ 730250 w 1451208"/>
                      <a:gd name="connsiteY3" fmla="*/ 1420798 h 1420798"/>
                      <a:gd name="connsiteX4" fmla="*/ 0 w 1451208"/>
                      <a:gd name="connsiteY4" fmla="*/ 900098 h 1420798"/>
                      <a:gd name="connsiteX5" fmla="*/ 2267 w 1451208"/>
                      <a:gd name="connsiteY5" fmla="*/ 0 h 1420798"/>
                      <a:gd name="connsiteX0" fmla="*/ 2267 w 1451208"/>
                      <a:gd name="connsiteY0" fmla="*/ 488950 h 1420798"/>
                      <a:gd name="connsiteX1" fmla="*/ 1451208 w 1451208"/>
                      <a:gd name="connsiteY1" fmla="*/ 0 h 1420798"/>
                      <a:gd name="connsiteX2" fmla="*/ 1447800 w 1451208"/>
                      <a:gd name="connsiteY2" fmla="*/ 925498 h 1420798"/>
                      <a:gd name="connsiteX3" fmla="*/ 730250 w 1451208"/>
                      <a:gd name="connsiteY3" fmla="*/ 1420798 h 1420798"/>
                      <a:gd name="connsiteX4" fmla="*/ 0 w 1451208"/>
                      <a:gd name="connsiteY4" fmla="*/ 900098 h 1420798"/>
                      <a:gd name="connsiteX5" fmla="*/ 2267 w 1451208"/>
                      <a:gd name="connsiteY5" fmla="*/ 488950 h 1420798"/>
                      <a:gd name="connsiteX0" fmla="*/ 2267 w 1447800"/>
                      <a:gd name="connsiteY0" fmla="*/ 0 h 931848"/>
                      <a:gd name="connsiteX1" fmla="*/ 1438508 w 1447800"/>
                      <a:gd name="connsiteY1" fmla="*/ 38100 h 931848"/>
                      <a:gd name="connsiteX2" fmla="*/ 1447800 w 1447800"/>
                      <a:gd name="connsiteY2" fmla="*/ 436548 h 931848"/>
                      <a:gd name="connsiteX3" fmla="*/ 730250 w 1447800"/>
                      <a:gd name="connsiteY3" fmla="*/ 931848 h 931848"/>
                      <a:gd name="connsiteX4" fmla="*/ 0 w 1447800"/>
                      <a:gd name="connsiteY4" fmla="*/ 411148 h 931848"/>
                      <a:gd name="connsiteX5" fmla="*/ 2267 w 1447800"/>
                      <a:gd name="connsiteY5" fmla="*/ 0 h 931848"/>
                      <a:gd name="connsiteX0" fmla="*/ 2267 w 1447800"/>
                      <a:gd name="connsiteY0" fmla="*/ 0 h 931848"/>
                      <a:gd name="connsiteX1" fmla="*/ 1438508 w 1447800"/>
                      <a:gd name="connsiteY1" fmla="*/ 38100 h 931848"/>
                      <a:gd name="connsiteX2" fmla="*/ 1447800 w 1447800"/>
                      <a:gd name="connsiteY2" fmla="*/ 436548 h 931848"/>
                      <a:gd name="connsiteX3" fmla="*/ 730250 w 1447800"/>
                      <a:gd name="connsiteY3" fmla="*/ 931848 h 931848"/>
                      <a:gd name="connsiteX4" fmla="*/ 0 w 1447800"/>
                      <a:gd name="connsiteY4" fmla="*/ 411148 h 931848"/>
                      <a:gd name="connsiteX5" fmla="*/ 2267 w 1447800"/>
                      <a:gd name="connsiteY5" fmla="*/ 0 h 931848"/>
                      <a:gd name="connsiteX0" fmla="*/ 2267 w 1451208"/>
                      <a:gd name="connsiteY0" fmla="*/ 0 h 931848"/>
                      <a:gd name="connsiteX1" fmla="*/ 1451208 w 1451208"/>
                      <a:gd name="connsiteY1" fmla="*/ 25400 h 931848"/>
                      <a:gd name="connsiteX2" fmla="*/ 1447800 w 1451208"/>
                      <a:gd name="connsiteY2" fmla="*/ 436548 h 931848"/>
                      <a:gd name="connsiteX3" fmla="*/ 730250 w 1451208"/>
                      <a:gd name="connsiteY3" fmla="*/ 931848 h 931848"/>
                      <a:gd name="connsiteX4" fmla="*/ 0 w 1451208"/>
                      <a:gd name="connsiteY4" fmla="*/ 411148 h 931848"/>
                      <a:gd name="connsiteX5" fmla="*/ 2267 w 1451208"/>
                      <a:gd name="connsiteY5" fmla="*/ 0 h 931848"/>
                      <a:gd name="connsiteX0" fmla="*/ 2267 w 1451208"/>
                      <a:gd name="connsiteY0" fmla="*/ 0 h 931848"/>
                      <a:gd name="connsiteX1" fmla="*/ 1451208 w 1451208"/>
                      <a:gd name="connsiteY1" fmla="*/ 25400 h 931848"/>
                      <a:gd name="connsiteX2" fmla="*/ 1447800 w 1451208"/>
                      <a:gd name="connsiteY2" fmla="*/ 436548 h 931848"/>
                      <a:gd name="connsiteX3" fmla="*/ 730250 w 1451208"/>
                      <a:gd name="connsiteY3" fmla="*/ 931848 h 931848"/>
                      <a:gd name="connsiteX4" fmla="*/ 0 w 1451208"/>
                      <a:gd name="connsiteY4" fmla="*/ 411148 h 931848"/>
                      <a:gd name="connsiteX5" fmla="*/ 2267 w 1451208"/>
                      <a:gd name="connsiteY5" fmla="*/ 0 h 931848"/>
                      <a:gd name="connsiteX0" fmla="*/ 2267 w 1451208"/>
                      <a:gd name="connsiteY0" fmla="*/ 0 h 931848"/>
                      <a:gd name="connsiteX1" fmla="*/ 1451208 w 1451208"/>
                      <a:gd name="connsiteY1" fmla="*/ 25400 h 931848"/>
                      <a:gd name="connsiteX2" fmla="*/ 1447800 w 1451208"/>
                      <a:gd name="connsiteY2" fmla="*/ 436548 h 931848"/>
                      <a:gd name="connsiteX3" fmla="*/ 730250 w 1451208"/>
                      <a:gd name="connsiteY3" fmla="*/ 931848 h 931848"/>
                      <a:gd name="connsiteX4" fmla="*/ 0 w 1451208"/>
                      <a:gd name="connsiteY4" fmla="*/ 411148 h 931848"/>
                      <a:gd name="connsiteX5" fmla="*/ 2267 w 1451208"/>
                      <a:gd name="connsiteY5" fmla="*/ 0 h 931848"/>
                      <a:gd name="connsiteX0" fmla="*/ 2267 w 1451208"/>
                      <a:gd name="connsiteY0" fmla="*/ 0 h 931848"/>
                      <a:gd name="connsiteX1" fmla="*/ 1451208 w 1451208"/>
                      <a:gd name="connsiteY1" fmla="*/ 25400 h 931848"/>
                      <a:gd name="connsiteX2" fmla="*/ 1447800 w 1451208"/>
                      <a:gd name="connsiteY2" fmla="*/ 436548 h 931848"/>
                      <a:gd name="connsiteX3" fmla="*/ 730250 w 1451208"/>
                      <a:gd name="connsiteY3" fmla="*/ 931848 h 931848"/>
                      <a:gd name="connsiteX4" fmla="*/ 0 w 1451208"/>
                      <a:gd name="connsiteY4" fmla="*/ 411148 h 931848"/>
                      <a:gd name="connsiteX5" fmla="*/ 2267 w 1451208"/>
                      <a:gd name="connsiteY5" fmla="*/ 0 h 931848"/>
                      <a:gd name="connsiteX0" fmla="*/ 2267 w 1451208"/>
                      <a:gd name="connsiteY0" fmla="*/ 0 h 931848"/>
                      <a:gd name="connsiteX1" fmla="*/ 1451208 w 1451208"/>
                      <a:gd name="connsiteY1" fmla="*/ 25400 h 931848"/>
                      <a:gd name="connsiteX2" fmla="*/ 1447800 w 1451208"/>
                      <a:gd name="connsiteY2" fmla="*/ 436548 h 931848"/>
                      <a:gd name="connsiteX3" fmla="*/ 730250 w 1451208"/>
                      <a:gd name="connsiteY3" fmla="*/ 931848 h 931848"/>
                      <a:gd name="connsiteX4" fmla="*/ 0 w 1451208"/>
                      <a:gd name="connsiteY4" fmla="*/ 411148 h 931848"/>
                      <a:gd name="connsiteX5" fmla="*/ 2267 w 1451208"/>
                      <a:gd name="connsiteY5" fmla="*/ 0 h 931848"/>
                      <a:gd name="connsiteX0" fmla="*/ 2267 w 1451208"/>
                      <a:gd name="connsiteY0" fmla="*/ 0 h 931848"/>
                      <a:gd name="connsiteX1" fmla="*/ 1451208 w 1451208"/>
                      <a:gd name="connsiteY1" fmla="*/ 25400 h 931848"/>
                      <a:gd name="connsiteX2" fmla="*/ 1447800 w 1451208"/>
                      <a:gd name="connsiteY2" fmla="*/ 436548 h 931848"/>
                      <a:gd name="connsiteX3" fmla="*/ 730250 w 1451208"/>
                      <a:gd name="connsiteY3" fmla="*/ 931848 h 931848"/>
                      <a:gd name="connsiteX4" fmla="*/ 0 w 1451208"/>
                      <a:gd name="connsiteY4" fmla="*/ 411148 h 931848"/>
                      <a:gd name="connsiteX5" fmla="*/ 2267 w 1451208"/>
                      <a:gd name="connsiteY5" fmla="*/ 0 h 931848"/>
                      <a:gd name="connsiteX0" fmla="*/ 2267 w 1451208"/>
                      <a:gd name="connsiteY0" fmla="*/ 0 h 931848"/>
                      <a:gd name="connsiteX1" fmla="*/ 1451208 w 1451208"/>
                      <a:gd name="connsiteY1" fmla="*/ 1587 h 931848"/>
                      <a:gd name="connsiteX2" fmla="*/ 1447800 w 1451208"/>
                      <a:gd name="connsiteY2" fmla="*/ 436548 h 931848"/>
                      <a:gd name="connsiteX3" fmla="*/ 730250 w 1451208"/>
                      <a:gd name="connsiteY3" fmla="*/ 931848 h 931848"/>
                      <a:gd name="connsiteX4" fmla="*/ 0 w 1451208"/>
                      <a:gd name="connsiteY4" fmla="*/ 411148 h 931848"/>
                      <a:gd name="connsiteX5" fmla="*/ 2267 w 1451208"/>
                      <a:gd name="connsiteY5" fmla="*/ 0 h 931848"/>
                      <a:gd name="connsiteX0" fmla="*/ 2267 w 1451208"/>
                      <a:gd name="connsiteY0" fmla="*/ 0 h 931848"/>
                      <a:gd name="connsiteX1" fmla="*/ 1451208 w 1451208"/>
                      <a:gd name="connsiteY1" fmla="*/ 1587 h 931848"/>
                      <a:gd name="connsiteX2" fmla="*/ 1450182 w 1451208"/>
                      <a:gd name="connsiteY2" fmla="*/ 417498 h 931848"/>
                      <a:gd name="connsiteX3" fmla="*/ 730250 w 1451208"/>
                      <a:gd name="connsiteY3" fmla="*/ 931848 h 931848"/>
                      <a:gd name="connsiteX4" fmla="*/ 0 w 1451208"/>
                      <a:gd name="connsiteY4" fmla="*/ 411148 h 931848"/>
                      <a:gd name="connsiteX5" fmla="*/ 2267 w 1451208"/>
                      <a:gd name="connsiteY5" fmla="*/ 0 h 931848"/>
                      <a:gd name="connsiteX0" fmla="*/ 2267 w 1451208"/>
                      <a:gd name="connsiteY0" fmla="*/ 0 h 931848"/>
                      <a:gd name="connsiteX1" fmla="*/ 1451208 w 1451208"/>
                      <a:gd name="connsiteY1" fmla="*/ 1587 h 931848"/>
                      <a:gd name="connsiteX2" fmla="*/ 1443038 w 1451208"/>
                      <a:gd name="connsiteY2" fmla="*/ 377017 h 931848"/>
                      <a:gd name="connsiteX3" fmla="*/ 730250 w 1451208"/>
                      <a:gd name="connsiteY3" fmla="*/ 931848 h 931848"/>
                      <a:gd name="connsiteX4" fmla="*/ 0 w 1451208"/>
                      <a:gd name="connsiteY4" fmla="*/ 411148 h 931848"/>
                      <a:gd name="connsiteX5" fmla="*/ 2267 w 1451208"/>
                      <a:gd name="connsiteY5" fmla="*/ 0 h 931848"/>
                      <a:gd name="connsiteX0" fmla="*/ 2267 w 1444064"/>
                      <a:gd name="connsiteY0" fmla="*/ 0 h 931848"/>
                      <a:gd name="connsiteX1" fmla="*/ 1444064 w 1444064"/>
                      <a:gd name="connsiteY1" fmla="*/ 1587 h 931848"/>
                      <a:gd name="connsiteX2" fmla="*/ 1443038 w 1444064"/>
                      <a:gd name="connsiteY2" fmla="*/ 377017 h 931848"/>
                      <a:gd name="connsiteX3" fmla="*/ 730250 w 1444064"/>
                      <a:gd name="connsiteY3" fmla="*/ 931848 h 931848"/>
                      <a:gd name="connsiteX4" fmla="*/ 0 w 1444064"/>
                      <a:gd name="connsiteY4" fmla="*/ 411148 h 931848"/>
                      <a:gd name="connsiteX5" fmla="*/ 2267 w 1444064"/>
                      <a:gd name="connsiteY5" fmla="*/ 0 h 931848"/>
                      <a:gd name="connsiteX0" fmla="*/ 2267 w 1444064"/>
                      <a:gd name="connsiteY0" fmla="*/ 0 h 931848"/>
                      <a:gd name="connsiteX1" fmla="*/ 1444064 w 1444064"/>
                      <a:gd name="connsiteY1" fmla="*/ 1587 h 931848"/>
                      <a:gd name="connsiteX2" fmla="*/ 1443038 w 1444064"/>
                      <a:gd name="connsiteY2" fmla="*/ 377017 h 931848"/>
                      <a:gd name="connsiteX3" fmla="*/ 730250 w 1444064"/>
                      <a:gd name="connsiteY3" fmla="*/ 931848 h 931848"/>
                      <a:gd name="connsiteX4" fmla="*/ 0 w 1444064"/>
                      <a:gd name="connsiteY4" fmla="*/ 411148 h 931848"/>
                      <a:gd name="connsiteX5" fmla="*/ 2267 w 1444064"/>
                      <a:gd name="connsiteY5" fmla="*/ 0 h 931848"/>
                      <a:gd name="connsiteX0" fmla="*/ 2267 w 1444064"/>
                      <a:gd name="connsiteY0" fmla="*/ 0 h 931848"/>
                      <a:gd name="connsiteX1" fmla="*/ 1444064 w 1444064"/>
                      <a:gd name="connsiteY1" fmla="*/ 1587 h 931848"/>
                      <a:gd name="connsiteX2" fmla="*/ 1443038 w 1444064"/>
                      <a:gd name="connsiteY2" fmla="*/ 377017 h 931848"/>
                      <a:gd name="connsiteX3" fmla="*/ 730250 w 1444064"/>
                      <a:gd name="connsiteY3" fmla="*/ 931848 h 931848"/>
                      <a:gd name="connsiteX4" fmla="*/ 0 w 1444064"/>
                      <a:gd name="connsiteY4" fmla="*/ 411148 h 931848"/>
                      <a:gd name="connsiteX5" fmla="*/ 2267 w 1444064"/>
                      <a:gd name="connsiteY5" fmla="*/ 0 h 931848"/>
                      <a:gd name="connsiteX0" fmla="*/ 18936 w 1460733"/>
                      <a:gd name="connsiteY0" fmla="*/ 0 h 931848"/>
                      <a:gd name="connsiteX1" fmla="*/ 1460733 w 1460733"/>
                      <a:gd name="connsiteY1" fmla="*/ 1587 h 931848"/>
                      <a:gd name="connsiteX2" fmla="*/ 1459707 w 1460733"/>
                      <a:gd name="connsiteY2" fmla="*/ 377017 h 931848"/>
                      <a:gd name="connsiteX3" fmla="*/ 746919 w 1460733"/>
                      <a:gd name="connsiteY3" fmla="*/ 931848 h 931848"/>
                      <a:gd name="connsiteX4" fmla="*/ 0 w 1460733"/>
                      <a:gd name="connsiteY4" fmla="*/ 404004 h 931848"/>
                      <a:gd name="connsiteX5" fmla="*/ 18936 w 1460733"/>
                      <a:gd name="connsiteY5" fmla="*/ 0 h 931848"/>
                      <a:gd name="connsiteX0" fmla="*/ 4648 w 1460733"/>
                      <a:gd name="connsiteY0" fmla="*/ 0 h 931848"/>
                      <a:gd name="connsiteX1" fmla="*/ 1460733 w 1460733"/>
                      <a:gd name="connsiteY1" fmla="*/ 1587 h 931848"/>
                      <a:gd name="connsiteX2" fmla="*/ 1459707 w 1460733"/>
                      <a:gd name="connsiteY2" fmla="*/ 377017 h 931848"/>
                      <a:gd name="connsiteX3" fmla="*/ 746919 w 1460733"/>
                      <a:gd name="connsiteY3" fmla="*/ 931848 h 931848"/>
                      <a:gd name="connsiteX4" fmla="*/ 0 w 1460733"/>
                      <a:gd name="connsiteY4" fmla="*/ 404004 h 931848"/>
                      <a:gd name="connsiteX5" fmla="*/ 4648 w 1460733"/>
                      <a:gd name="connsiteY5" fmla="*/ 0 h 931848"/>
                      <a:gd name="connsiteX0" fmla="*/ 62 w 1465672"/>
                      <a:gd name="connsiteY0" fmla="*/ 0 h 934230"/>
                      <a:gd name="connsiteX1" fmla="*/ 1465672 w 1465672"/>
                      <a:gd name="connsiteY1" fmla="*/ 3969 h 934230"/>
                      <a:gd name="connsiteX2" fmla="*/ 1464646 w 1465672"/>
                      <a:gd name="connsiteY2" fmla="*/ 379399 h 934230"/>
                      <a:gd name="connsiteX3" fmla="*/ 751858 w 1465672"/>
                      <a:gd name="connsiteY3" fmla="*/ 934230 h 934230"/>
                      <a:gd name="connsiteX4" fmla="*/ 4939 w 1465672"/>
                      <a:gd name="connsiteY4" fmla="*/ 406386 h 934230"/>
                      <a:gd name="connsiteX5" fmla="*/ 62 w 1465672"/>
                      <a:gd name="connsiteY5" fmla="*/ 0 h 934230"/>
                      <a:gd name="connsiteX0" fmla="*/ 62 w 1465672"/>
                      <a:gd name="connsiteY0" fmla="*/ 0 h 953280"/>
                      <a:gd name="connsiteX1" fmla="*/ 1465672 w 1465672"/>
                      <a:gd name="connsiteY1" fmla="*/ 23019 h 953280"/>
                      <a:gd name="connsiteX2" fmla="*/ 1464646 w 1465672"/>
                      <a:gd name="connsiteY2" fmla="*/ 398449 h 953280"/>
                      <a:gd name="connsiteX3" fmla="*/ 751858 w 1465672"/>
                      <a:gd name="connsiteY3" fmla="*/ 953280 h 953280"/>
                      <a:gd name="connsiteX4" fmla="*/ 4939 w 1465672"/>
                      <a:gd name="connsiteY4" fmla="*/ 425436 h 953280"/>
                      <a:gd name="connsiteX5" fmla="*/ 62 w 1465672"/>
                      <a:gd name="connsiteY5" fmla="*/ 0 h 953280"/>
                      <a:gd name="connsiteX0" fmla="*/ 96 w 1463325"/>
                      <a:gd name="connsiteY0" fmla="*/ 0 h 953280"/>
                      <a:gd name="connsiteX1" fmla="*/ 1463325 w 1463325"/>
                      <a:gd name="connsiteY1" fmla="*/ 23019 h 953280"/>
                      <a:gd name="connsiteX2" fmla="*/ 1462299 w 1463325"/>
                      <a:gd name="connsiteY2" fmla="*/ 398449 h 953280"/>
                      <a:gd name="connsiteX3" fmla="*/ 749511 w 1463325"/>
                      <a:gd name="connsiteY3" fmla="*/ 953280 h 953280"/>
                      <a:gd name="connsiteX4" fmla="*/ 2592 w 1463325"/>
                      <a:gd name="connsiteY4" fmla="*/ 425436 h 953280"/>
                      <a:gd name="connsiteX5" fmla="*/ 96 w 1463325"/>
                      <a:gd name="connsiteY5" fmla="*/ 0 h 953280"/>
                      <a:gd name="connsiteX0" fmla="*/ 4648 w 1460733"/>
                      <a:gd name="connsiteY0" fmla="*/ 0 h 950898"/>
                      <a:gd name="connsiteX1" fmla="*/ 1460733 w 1460733"/>
                      <a:gd name="connsiteY1" fmla="*/ 20637 h 950898"/>
                      <a:gd name="connsiteX2" fmla="*/ 1459707 w 1460733"/>
                      <a:gd name="connsiteY2" fmla="*/ 396067 h 950898"/>
                      <a:gd name="connsiteX3" fmla="*/ 746919 w 1460733"/>
                      <a:gd name="connsiteY3" fmla="*/ 950898 h 950898"/>
                      <a:gd name="connsiteX4" fmla="*/ 0 w 1460733"/>
                      <a:gd name="connsiteY4" fmla="*/ 423054 h 950898"/>
                      <a:gd name="connsiteX5" fmla="*/ 4648 w 1460733"/>
                      <a:gd name="connsiteY5" fmla="*/ 0 h 950898"/>
                      <a:gd name="connsiteX0" fmla="*/ 205 w 1461053"/>
                      <a:gd name="connsiteY0" fmla="*/ 0 h 946136"/>
                      <a:gd name="connsiteX1" fmla="*/ 1461053 w 1461053"/>
                      <a:gd name="connsiteY1" fmla="*/ 15875 h 946136"/>
                      <a:gd name="connsiteX2" fmla="*/ 1460027 w 1461053"/>
                      <a:gd name="connsiteY2" fmla="*/ 391305 h 946136"/>
                      <a:gd name="connsiteX3" fmla="*/ 747239 w 1461053"/>
                      <a:gd name="connsiteY3" fmla="*/ 946136 h 946136"/>
                      <a:gd name="connsiteX4" fmla="*/ 320 w 1461053"/>
                      <a:gd name="connsiteY4" fmla="*/ 418292 h 946136"/>
                      <a:gd name="connsiteX5" fmla="*/ 205 w 1461053"/>
                      <a:gd name="connsiteY5" fmla="*/ 0 h 946136"/>
                      <a:gd name="connsiteX0" fmla="*/ 4648 w 1460733"/>
                      <a:gd name="connsiteY0" fmla="*/ 0 h 941373"/>
                      <a:gd name="connsiteX1" fmla="*/ 1460733 w 1460733"/>
                      <a:gd name="connsiteY1" fmla="*/ 11112 h 941373"/>
                      <a:gd name="connsiteX2" fmla="*/ 1459707 w 1460733"/>
                      <a:gd name="connsiteY2" fmla="*/ 386542 h 941373"/>
                      <a:gd name="connsiteX3" fmla="*/ 746919 w 1460733"/>
                      <a:gd name="connsiteY3" fmla="*/ 941373 h 941373"/>
                      <a:gd name="connsiteX4" fmla="*/ 0 w 1460733"/>
                      <a:gd name="connsiteY4" fmla="*/ 413529 h 941373"/>
                      <a:gd name="connsiteX5" fmla="*/ 4648 w 1460733"/>
                      <a:gd name="connsiteY5" fmla="*/ 0 h 941373"/>
                      <a:gd name="connsiteX0" fmla="*/ 4648 w 1460733"/>
                      <a:gd name="connsiteY0" fmla="*/ 0 h 946135"/>
                      <a:gd name="connsiteX1" fmla="*/ 1460733 w 1460733"/>
                      <a:gd name="connsiteY1" fmla="*/ 15874 h 946135"/>
                      <a:gd name="connsiteX2" fmla="*/ 1459707 w 1460733"/>
                      <a:gd name="connsiteY2" fmla="*/ 391304 h 946135"/>
                      <a:gd name="connsiteX3" fmla="*/ 746919 w 1460733"/>
                      <a:gd name="connsiteY3" fmla="*/ 946135 h 946135"/>
                      <a:gd name="connsiteX4" fmla="*/ 0 w 1460733"/>
                      <a:gd name="connsiteY4" fmla="*/ 418291 h 946135"/>
                      <a:gd name="connsiteX5" fmla="*/ 4648 w 1460733"/>
                      <a:gd name="connsiteY5" fmla="*/ 0 h 946135"/>
                      <a:gd name="connsiteX0" fmla="*/ 2267 w 1460733"/>
                      <a:gd name="connsiteY0" fmla="*/ 0 h 946135"/>
                      <a:gd name="connsiteX1" fmla="*/ 1460733 w 1460733"/>
                      <a:gd name="connsiteY1" fmla="*/ 15874 h 946135"/>
                      <a:gd name="connsiteX2" fmla="*/ 1459707 w 1460733"/>
                      <a:gd name="connsiteY2" fmla="*/ 391304 h 946135"/>
                      <a:gd name="connsiteX3" fmla="*/ 746919 w 1460733"/>
                      <a:gd name="connsiteY3" fmla="*/ 946135 h 946135"/>
                      <a:gd name="connsiteX4" fmla="*/ 0 w 1460733"/>
                      <a:gd name="connsiteY4" fmla="*/ 418291 h 946135"/>
                      <a:gd name="connsiteX5" fmla="*/ 2267 w 1460733"/>
                      <a:gd name="connsiteY5" fmla="*/ 0 h 946135"/>
                      <a:gd name="connsiteX0" fmla="*/ 96 w 1463277"/>
                      <a:gd name="connsiteY0" fmla="*/ 0 h 953279"/>
                      <a:gd name="connsiteX1" fmla="*/ 1463277 w 1463277"/>
                      <a:gd name="connsiteY1" fmla="*/ 23018 h 953279"/>
                      <a:gd name="connsiteX2" fmla="*/ 1462251 w 1463277"/>
                      <a:gd name="connsiteY2" fmla="*/ 398448 h 953279"/>
                      <a:gd name="connsiteX3" fmla="*/ 749463 w 1463277"/>
                      <a:gd name="connsiteY3" fmla="*/ 953279 h 953279"/>
                      <a:gd name="connsiteX4" fmla="*/ 2544 w 1463277"/>
                      <a:gd name="connsiteY4" fmla="*/ 425435 h 953279"/>
                      <a:gd name="connsiteX5" fmla="*/ 96 w 1463277"/>
                      <a:gd name="connsiteY5" fmla="*/ 0 h 953279"/>
                      <a:gd name="connsiteX0" fmla="*/ 96 w 1463277"/>
                      <a:gd name="connsiteY0" fmla="*/ 0 h 962804"/>
                      <a:gd name="connsiteX1" fmla="*/ 1463277 w 1463277"/>
                      <a:gd name="connsiteY1" fmla="*/ 32543 h 962804"/>
                      <a:gd name="connsiteX2" fmla="*/ 1462251 w 1463277"/>
                      <a:gd name="connsiteY2" fmla="*/ 407973 h 962804"/>
                      <a:gd name="connsiteX3" fmla="*/ 749463 w 1463277"/>
                      <a:gd name="connsiteY3" fmla="*/ 962804 h 962804"/>
                      <a:gd name="connsiteX4" fmla="*/ 2544 w 1463277"/>
                      <a:gd name="connsiteY4" fmla="*/ 434960 h 962804"/>
                      <a:gd name="connsiteX5" fmla="*/ 96 w 1463277"/>
                      <a:gd name="connsiteY5" fmla="*/ 0 h 962804"/>
                      <a:gd name="connsiteX0" fmla="*/ 209 w 1461033"/>
                      <a:gd name="connsiteY0" fmla="*/ 0 h 962804"/>
                      <a:gd name="connsiteX1" fmla="*/ 1461033 w 1461033"/>
                      <a:gd name="connsiteY1" fmla="*/ 32543 h 962804"/>
                      <a:gd name="connsiteX2" fmla="*/ 1460007 w 1461033"/>
                      <a:gd name="connsiteY2" fmla="*/ 407973 h 962804"/>
                      <a:gd name="connsiteX3" fmla="*/ 747219 w 1461033"/>
                      <a:gd name="connsiteY3" fmla="*/ 962804 h 962804"/>
                      <a:gd name="connsiteX4" fmla="*/ 300 w 1461033"/>
                      <a:gd name="connsiteY4" fmla="*/ 434960 h 962804"/>
                      <a:gd name="connsiteX5" fmla="*/ 209 w 1461033"/>
                      <a:gd name="connsiteY5" fmla="*/ 0 h 962804"/>
                      <a:gd name="connsiteX0" fmla="*/ 62 w 1465601"/>
                      <a:gd name="connsiteY0" fmla="*/ 0 h 962804"/>
                      <a:gd name="connsiteX1" fmla="*/ 1465601 w 1465601"/>
                      <a:gd name="connsiteY1" fmla="*/ 32543 h 962804"/>
                      <a:gd name="connsiteX2" fmla="*/ 1464575 w 1465601"/>
                      <a:gd name="connsiteY2" fmla="*/ 407973 h 962804"/>
                      <a:gd name="connsiteX3" fmla="*/ 751787 w 1465601"/>
                      <a:gd name="connsiteY3" fmla="*/ 962804 h 962804"/>
                      <a:gd name="connsiteX4" fmla="*/ 4868 w 1465601"/>
                      <a:gd name="connsiteY4" fmla="*/ 434960 h 962804"/>
                      <a:gd name="connsiteX5" fmla="*/ 62 w 1465601"/>
                      <a:gd name="connsiteY5" fmla="*/ 0 h 962804"/>
                      <a:gd name="connsiteX0" fmla="*/ 209 w 1461032"/>
                      <a:gd name="connsiteY0" fmla="*/ 0 h 958041"/>
                      <a:gd name="connsiteX1" fmla="*/ 1461032 w 1461032"/>
                      <a:gd name="connsiteY1" fmla="*/ 27780 h 958041"/>
                      <a:gd name="connsiteX2" fmla="*/ 1460006 w 1461032"/>
                      <a:gd name="connsiteY2" fmla="*/ 403210 h 958041"/>
                      <a:gd name="connsiteX3" fmla="*/ 747218 w 1461032"/>
                      <a:gd name="connsiteY3" fmla="*/ 958041 h 958041"/>
                      <a:gd name="connsiteX4" fmla="*/ 299 w 1461032"/>
                      <a:gd name="connsiteY4" fmla="*/ 430197 h 958041"/>
                      <a:gd name="connsiteX5" fmla="*/ 209 w 1461032"/>
                      <a:gd name="connsiteY5" fmla="*/ 0 h 958041"/>
                      <a:gd name="connsiteX0" fmla="*/ 96 w 1463277"/>
                      <a:gd name="connsiteY0" fmla="*/ 0 h 967566"/>
                      <a:gd name="connsiteX1" fmla="*/ 1463277 w 1463277"/>
                      <a:gd name="connsiteY1" fmla="*/ 37305 h 967566"/>
                      <a:gd name="connsiteX2" fmla="*/ 1462251 w 1463277"/>
                      <a:gd name="connsiteY2" fmla="*/ 412735 h 967566"/>
                      <a:gd name="connsiteX3" fmla="*/ 749463 w 1463277"/>
                      <a:gd name="connsiteY3" fmla="*/ 967566 h 967566"/>
                      <a:gd name="connsiteX4" fmla="*/ 2544 w 1463277"/>
                      <a:gd name="connsiteY4" fmla="*/ 439722 h 967566"/>
                      <a:gd name="connsiteX5" fmla="*/ 96 w 1463277"/>
                      <a:gd name="connsiteY5" fmla="*/ 0 h 967566"/>
                      <a:gd name="connsiteX0" fmla="*/ 2268 w 1465449"/>
                      <a:gd name="connsiteY0" fmla="*/ 0 h 967566"/>
                      <a:gd name="connsiteX1" fmla="*/ 1465449 w 1465449"/>
                      <a:gd name="connsiteY1" fmla="*/ 37305 h 967566"/>
                      <a:gd name="connsiteX2" fmla="*/ 1464423 w 1465449"/>
                      <a:gd name="connsiteY2" fmla="*/ 412735 h 967566"/>
                      <a:gd name="connsiteX3" fmla="*/ 751635 w 1465449"/>
                      <a:gd name="connsiteY3" fmla="*/ 967566 h 967566"/>
                      <a:gd name="connsiteX4" fmla="*/ 0 w 1465449"/>
                      <a:gd name="connsiteY4" fmla="*/ 427815 h 967566"/>
                      <a:gd name="connsiteX5" fmla="*/ 2268 w 1465449"/>
                      <a:gd name="connsiteY5" fmla="*/ 0 h 967566"/>
                      <a:gd name="connsiteX0" fmla="*/ 2268 w 1465449"/>
                      <a:gd name="connsiteY0" fmla="*/ 0 h 967566"/>
                      <a:gd name="connsiteX1" fmla="*/ 1465449 w 1465449"/>
                      <a:gd name="connsiteY1" fmla="*/ 30161 h 967566"/>
                      <a:gd name="connsiteX2" fmla="*/ 1464423 w 1465449"/>
                      <a:gd name="connsiteY2" fmla="*/ 412735 h 967566"/>
                      <a:gd name="connsiteX3" fmla="*/ 751635 w 1465449"/>
                      <a:gd name="connsiteY3" fmla="*/ 967566 h 967566"/>
                      <a:gd name="connsiteX4" fmla="*/ 0 w 1465449"/>
                      <a:gd name="connsiteY4" fmla="*/ 427815 h 967566"/>
                      <a:gd name="connsiteX5" fmla="*/ 2268 w 1465449"/>
                      <a:gd name="connsiteY5" fmla="*/ 0 h 967566"/>
                      <a:gd name="connsiteX0" fmla="*/ 2268 w 1465449"/>
                      <a:gd name="connsiteY0" fmla="*/ 0 h 967566"/>
                      <a:gd name="connsiteX1" fmla="*/ 1465449 w 1465449"/>
                      <a:gd name="connsiteY1" fmla="*/ 14238 h 967566"/>
                      <a:gd name="connsiteX2" fmla="*/ 1464423 w 1465449"/>
                      <a:gd name="connsiteY2" fmla="*/ 412735 h 967566"/>
                      <a:gd name="connsiteX3" fmla="*/ 751635 w 1465449"/>
                      <a:gd name="connsiteY3" fmla="*/ 967566 h 967566"/>
                      <a:gd name="connsiteX4" fmla="*/ 0 w 1465449"/>
                      <a:gd name="connsiteY4" fmla="*/ 427815 h 967566"/>
                      <a:gd name="connsiteX5" fmla="*/ 2268 w 1465449"/>
                      <a:gd name="connsiteY5" fmla="*/ 0 h 96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65449" h="967566">
                        <a:moveTo>
                          <a:pt x="2268" y="0"/>
                        </a:moveTo>
                        <a:cubicBezTo>
                          <a:pt x="537371" y="641350"/>
                          <a:pt x="1228002" y="364282"/>
                          <a:pt x="1465449" y="14238"/>
                        </a:cubicBezTo>
                        <a:lnTo>
                          <a:pt x="1464423" y="412735"/>
                        </a:lnTo>
                        <a:lnTo>
                          <a:pt x="751635" y="967566"/>
                        </a:lnTo>
                        <a:lnTo>
                          <a:pt x="0" y="427815"/>
                        </a:lnTo>
                        <a:cubicBezTo>
                          <a:pt x="756" y="127782"/>
                          <a:pt x="1512" y="300033"/>
                          <a:pt x="2268" y="0"/>
                        </a:cubicBezTo>
                        <a:close/>
                      </a:path>
                    </a:pathLst>
                  </a:custGeom>
                  <a:solidFill>
                    <a:srgbClr val="FDDC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312" name="Rectangle 2"/>
                  <p:cNvSpPr/>
                  <p:nvPr/>
                </p:nvSpPr>
                <p:spPr>
                  <a:xfrm>
                    <a:off x="1207606" y="4081670"/>
                    <a:ext cx="2252070" cy="2468080"/>
                  </a:xfrm>
                  <a:custGeom>
                    <a:avLst/>
                    <a:gdLst>
                      <a:gd name="connsiteX0" fmla="*/ 0 w 2358887"/>
                      <a:gd name="connsiteY0" fmla="*/ 0 h 2451653"/>
                      <a:gd name="connsiteX1" fmla="*/ 2358887 w 2358887"/>
                      <a:gd name="connsiteY1" fmla="*/ 0 h 2451653"/>
                      <a:gd name="connsiteX2" fmla="*/ 2358887 w 2358887"/>
                      <a:gd name="connsiteY2" fmla="*/ 2451653 h 2451653"/>
                      <a:gd name="connsiteX3" fmla="*/ 0 w 2358887"/>
                      <a:gd name="connsiteY3" fmla="*/ 2451653 h 2451653"/>
                      <a:gd name="connsiteX4" fmla="*/ 0 w 2358887"/>
                      <a:gd name="connsiteY4" fmla="*/ 0 h 2451653"/>
                      <a:gd name="connsiteX0" fmla="*/ 0 w 2358887"/>
                      <a:gd name="connsiteY0" fmla="*/ 34 h 2451687"/>
                      <a:gd name="connsiteX1" fmla="*/ 1351722 w 2358887"/>
                      <a:gd name="connsiteY1" fmla="*/ 410852 h 2451687"/>
                      <a:gd name="connsiteX2" fmla="*/ 2358887 w 2358887"/>
                      <a:gd name="connsiteY2" fmla="*/ 34 h 2451687"/>
                      <a:gd name="connsiteX3" fmla="*/ 2358887 w 2358887"/>
                      <a:gd name="connsiteY3" fmla="*/ 2451687 h 2451687"/>
                      <a:gd name="connsiteX4" fmla="*/ 0 w 2358887"/>
                      <a:gd name="connsiteY4" fmla="*/ 2451687 h 2451687"/>
                      <a:gd name="connsiteX5" fmla="*/ 0 w 2358887"/>
                      <a:gd name="connsiteY5" fmla="*/ 34 h 2451687"/>
                      <a:gd name="connsiteX0" fmla="*/ 477078 w 2358887"/>
                      <a:gd name="connsiteY0" fmla="*/ 834887 h 2451653"/>
                      <a:gd name="connsiteX1" fmla="*/ 1351722 w 2358887"/>
                      <a:gd name="connsiteY1" fmla="*/ 410818 h 2451653"/>
                      <a:gd name="connsiteX2" fmla="*/ 2358887 w 2358887"/>
                      <a:gd name="connsiteY2" fmla="*/ 0 h 2451653"/>
                      <a:gd name="connsiteX3" fmla="*/ 2358887 w 2358887"/>
                      <a:gd name="connsiteY3" fmla="*/ 2451653 h 2451653"/>
                      <a:gd name="connsiteX4" fmla="*/ 0 w 2358887"/>
                      <a:gd name="connsiteY4" fmla="*/ 2451653 h 2451653"/>
                      <a:gd name="connsiteX5" fmla="*/ 477078 w 2358887"/>
                      <a:gd name="connsiteY5" fmla="*/ 834887 h 2451653"/>
                      <a:gd name="connsiteX0" fmla="*/ 0 w 2358887"/>
                      <a:gd name="connsiteY0" fmla="*/ 2451653 h 2451653"/>
                      <a:gd name="connsiteX1" fmla="*/ 1351722 w 2358887"/>
                      <a:gd name="connsiteY1" fmla="*/ 410818 h 2451653"/>
                      <a:gd name="connsiteX2" fmla="*/ 2358887 w 2358887"/>
                      <a:gd name="connsiteY2" fmla="*/ 0 h 2451653"/>
                      <a:gd name="connsiteX3" fmla="*/ 2358887 w 2358887"/>
                      <a:gd name="connsiteY3" fmla="*/ 2451653 h 2451653"/>
                      <a:gd name="connsiteX4" fmla="*/ 0 w 2358887"/>
                      <a:gd name="connsiteY4" fmla="*/ 2451653 h 2451653"/>
                      <a:gd name="connsiteX0" fmla="*/ 0 w 2266122"/>
                      <a:gd name="connsiteY0" fmla="*/ 2451653 h 2451653"/>
                      <a:gd name="connsiteX1" fmla="*/ 1258957 w 2266122"/>
                      <a:gd name="connsiteY1" fmla="*/ 410818 h 2451653"/>
                      <a:gd name="connsiteX2" fmla="*/ 2266122 w 2266122"/>
                      <a:gd name="connsiteY2" fmla="*/ 0 h 2451653"/>
                      <a:gd name="connsiteX3" fmla="*/ 2266122 w 2266122"/>
                      <a:gd name="connsiteY3" fmla="*/ 2451653 h 2451653"/>
                      <a:gd name="connsiteX4" fmla="*/ 0 w 2266122"/>
                      <a:gd name="connsiteY4" fmla="*/ 2451653 h 2451653"/>
                      <a:gd name="connsiteX0" fmla="*/ 0 w 2266122"/>
                      <a:gd name="connsiteY0" fmla="*/ 2451653 h 2451653"/>
                      <a:gd name="connsiteX1" fmla="*/ 1258957 w 2266122"/>
                      <a:gd name="connsiteY1" fmla="*/ 410818 h 2451653"/>
                      <a:gd name="connsiteX2" fmla="*/ 2266122 w 2266122"/>
                      <a:gd name="connsiteY2" fmla="*/ 0 h 2451653"/>
                      <a:gd name="connsiteX3" fmla="*/ 2266122 w 2266122"/>
                      <a:gd name="connsiteY3" fmla="*/ 2451653 h 2451653"/>
                      <a:gd name="connsiteX4" fmla="*/ 0 w 2266122"/>
                      <a:gd name="connsiteY4" fmla="*/ 2451653 h 2451653"/>
                      <a:gd name="connsiteX0" fmla="*/ 0 w 2266122"/>
                      <a:gd name="connsiteY0" fmla="*/ 2451653 h 2451653"/>
                      <a:gd name="connsiteX1" fmla="*/ 1258957 w 2266122"/>
                      <a:gd name="connsiteY1" fmla="*/ 410818 h 2451653"/>
                      <a:gd name="connsiteX2" fmla="*/ 2266122 w 2266122"/>
                      <a:gd name="connsiteY2" fmla="*/ 0 h 2451653"/>
                      <a:gd name="connsiteX3" fmla="*/ 2266122 w 2266122"/>
                      <a:gd name="connsiteY3" fmla="*/ 2451653 h 2451653"/>
                      <a:gd name="connsiteX4" fmla="*/ 0 w 2266122"/>
                      <a:gd name="connsiteY4" fmla="*/ 2451653 h 2451653"/>
                      <a:gd name="connsiteX0" fmla="*/ 0 w 2266122"/>
                      <a:gd name="connsiteY0" fmla="*/ 2451653 h 2451653"/>
                      <a:gd name="connsiteX1" fmla="*/ 1258957 w 2266122"/>
                      <a:gd name="connsiteY1" fmla="*/ 410818 h 2451653"/>
                      <a:gd name="connsiteX2" fmla="*/ 2266122 w 2266122"/>
                      <a:gd name="connsiteY2" fmla="*/ 0 h 2451653"/>
                      <a:gd name="connsiteX3" fmla="*/ 2266122 w 2266122"/>
                      <a:gd name="connsiteY3" fmla="*/ 2451653 h 2451653"/>
                      <a:gd name="connsiteX4" fmla="*/ 0 w 2266122"/>
                      <a:gd name="connsiteY4" fmla="*/ 2451653 h 2451653"/>
                      <a:gd name="connsiteX0" fmla="*/ 0 w 2266122"/>
                      <a:gd name="connsiteY0" fmla="*/ 2451653 h 2451653"/>
                      <a:gd name="connsiteX1" fmla="*/ 1258957 w 2266122"/>
                      <a:gd name="connsiteY1" fmla="*/ 410818 h 2451653"/>
                      <a:gd name="connsiteX2" fmla="*/ 2266122 w 2266122"/>
                      <a:gd name="connsiteY2" fmla="*/ 0 h 2451653"/>
                      <a:gd name="connsiteX3" fmla="*/ 2266122 w 2266122"/>
                      <a:gd name="connsiteY3" fmla="*/ 2451653 h 2451653"/>
                      <a:gd name="connsiteX4" fmla="*/ 0 w 2266122"/>
                      <a:gd name="connsiteY4" fmla="*/ 2451653 h 2451653"/>
                      <a:gd name="connsiteX0" fmla="*/ 0 w 2226365"/>
                      <a:gd name="connsiteY0" fmla="*/ 2464905 h 2464905"/>
                      <a:gd name="connsiteX1" fmla="*/ 1219200 w 2226365"/>
                      <a:gd name="connsiteY1" fmla="*/ 410818 h 2464905"/>
                      <a:gd name="connsiteX2" fmla="*/ 2226365 w 2226365"/>
                      <a:gd name="connsiteY2" fmla="*/ 0 h 2464905"/>
                      <a:gd name="connsiteX3" fmla="*/ 2226365 w 2226365"/>
                      <a:gd name="connsiteY3" fmla="*/ 2451653 h 2464905"/>
                      <a:gd name="connsiteX4" fmla="*/ 0 w 2226365"/>
                      <a:gd name="connsiteY4" fmla="*/ 2464905 h 2464905"/>
                      <a:gd name="connsiteX0" fmla="*/ 0 w 2226365"/>
                      <a:gd name="connsiteY0" fmla="*/ 2464905 h 2464905"/>
                      <a:gd name="connsiteX1" fmla="*/ 1219200 w 2226365"/>
                      <a:gd name="connsiteY1" fmla="*/ 410818 h 2464905"/>
                      <a:gd name="connsiteX2" fmla="*/ 2226365 w 2226365"/>
                      <a:gd name="connsiteY2" fmla="*/ 0 h 2464905"/>
                      <a:gd name="connsiteX3" fmla="*/ 2226365 w 2226365"/>
                      <a:gd name="connsiteY3" fmla="*/ 2451653 h 2464905"/>
                      <a:gd name="connsiteX4" fmla="*/ 0 w 2226365"/>
                      <a:gd name="connsiteY4" fmla="*/ 2464905 h 2464905"/>
                      <a:gd name="connsiteX0" fmla="*/ 0 w 2226365"/>
                      <a:gd name="connsiteY0" fmla="*/ 2464905 h 2464905"/>
                      <a:gd name="connsiteX1" fmla="*/ 1219200 w 2226365"/>
                      <a:gd name="connsiteY1" fmla="*/ 410818 h 2464905"/>
                      <a:gd name="connsiteX2" fmla="*/ 2226365 w 2226365"/>
                      <a:gd name="connsiteY2" fmla="*/ 0 h 2464905"/>
                      <a:gd name="connsiteX3" fmla="*/ 2226365 w 2226365"/>
                      <a:gd name="connsiteY3" fmla="*/ 2451653 h 2464905"/>
                      <a:gd name="connsiteX4" fmla="*/ 0 w 2226365"/>
                      <a:gd name="connsiteY4" fmla="*/ 2464905 h 2464905"/>
                      <a:gd name="connsiteX0" fmla="*/ 0 w 2229540"/>
                      <a:gd name="connsiteY0" fmla="*/ 2464905 h 2467528"/>
                      <a:gd name="connsiteX1" fmla="*/ 1219200 w 2229540"/>
                      <a:gd name="connsiteY1" fmla="*/ 410818 h 2467528"/>
                      <a:gd name="connsiteX2" fmla="*/ 2226365 w 2229540"/>
                      <a:gd name="connsiteY2" fmla="*/ 0 h 2467528"/>
                      <a:gd name="connsiteX3" fmla="*/ 2229540 w 2229540"/>
                      <a:gd name="connsiteY3" fmla="*/ 2467528 h 2467528"/>
                      <a:gd name="connsiteX4" fmla="*/ 0 w 2229540"/>
                      <a:gd name="connsiteY4" fmla="*/ 2464905 h 2467528"/>
                      <a:gd name="connsiteX0" fmla="*/ 0 w 2251765"/>
                      <a:gd name="connsiteY0" fmla="*/ 2468080 h 2468080"/>
                      <a:gd name="connsiteX1" fmla="*/ 1241425 w 2251765"/>
                      <a:gd name="connsiteY1" fmla="*/ 410818 h 2468080"/>
                      <a:gd name="connsiteX2" fmla="*/ 2248590 w 2251765"/>
                      <a:gd name="connsiteY2" fmla="*/ 0 h 2468080"/>
                      <a:gd name="connsiteX3" fmla="*/ 2251765 w 2251765"/>
                      <a:gd name="connsiteY3" fmla="*/ 2467528 h 2468080"/>
                      <a:gd name="connsiteX4" fmla="*/ 0 w 2251765"/>
                      <a:gd name="connsiteY4" fmla="*/ 2468080 h 2468080"/>
                      <a:gd name="connsiteX0" fmla="*/ 0 w 2251765"/>
                      <a:gd name="connsiteY0" fmla="*/ 2468080 h 2468080"/>
                      <a:gd name="connsiteX1" fmla="*/ 1241425 w 2251765"/>
                      <a:gd name="connsiteY1" fmla="*/ 410818 h 2468080"/>
                      <a:gd name="connsiteX2" fmla="*/ 2248590 w 2251765"/>
                      <a:gd name="connsiteY2" fmla="*/ 0 h 2468080"/>
                      <a:gd name="connsiteX3" fmla="*/ 2251765 w 2251765"/>
                      <a:gd name="connsiteY3" fmla="*/ 2467528 h 2468080"/>
                      <a:gd name="connsiteX4" fmla="*/ 0 w 2251765"/>
                      <a:gd name="connsiteY4" fmla="*/ 2468080 h 2468080"/>
                      <a:gd name="connsiteX0" fmla="*/ 0 w 2252070"/>
                      <a:gd name="connsiteY0" fmla="*/ 2468080 h 2468080"/>
                      <a:gd name="connsiteX1" fmla="*/ 1241425 w 2252070"/>
                      <a:gd name="connsiteY1" fmla="*/ 410818 h 2468080"/>
                      <a:gd name="connsiteX2" fmla="*/ 2251765 w 2252070"/>
                      <a:gd name="connsiteY2" fmla="*/ 0 h 2468080"/>
                      <a:gd name="connsiteX3" fmla="*/ 2251765 w 2252070"/>
                      <a:gd name="connsiteY3" fmla="*/ 2467528 h 2468080"/>
                      <a:gd name="connsiteX4" fmla="*/ 0 w 2252070"/>
                      <a:gd name="connsiteY4" fmla="*/ 2468080 h 2468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2070" h="2468080">
                        <a:moveTo>
                          <a:pt x="0" y="2468080"/>
                        </a:moveTo>
                        <a:cubicBezTo>
                          <a:pt x="41137" y="1847713"/>
                          <a:pt x="147982" y="418963"/>
                          <a:pt x="1241425" y="410818"/>
                        </a:cubicBezTo>
                        <a:lnTo>
                          <a:pt x="2251765" y="0"/>
                        </a:lnTo>
                        <a:cubicBezTo>
                          <a:pt x="2252823" y="822509"/>
                          <a:pt x="2250707" y="1645019"/>
                          <a:pt x="2251765" y="2467528"/>
                        </a:cubicBezTo>
                        <a:lnTo>
                          <a:pt x="0" y="2468080"/>
                        </a:lnTo>
                        <a:close/>
                      </a:path>
                    </a:pathLst>
                  </a:cu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33" name="Rectangle 2"/>
                  <p:cNvSpPr/>
                  <p:nvPr/>
                </p:nvSpPr>
                <p:spPr>
                  <a:xfrm flipH="1">
                    <a:off x="4933735" y="4072145"/>
                    <a:ext cx="2277165" cy="2477605"/>
                  </a:xfrm>
                  <a:custGeom>
                    <a:avLst/>
                    <a:gdLst>
                      <a:gd name="connsiteX0" fmla="*/ 0 w 2358887"/>
                      <a:gd name="connsiteY0" fmla="*/ 0 h 2451653"/>
                      <a:gd name="connsiteX1" fmla="*/ 2358887 w 2358887"/>
                      <a:gd name="connsiteY1" fmla="*/ 0 h 2451653"/>
                      <a:gd name="connsiteX2" fmla="*/ 2358887 w 2358887"/>
                      <a:gd name="connsiteY2" fmla="*/ 2451653 h 2451653"/>
                      <a:gd name="connsiteX3" fmla="*/ 0 w 2358887"/>
                      <a:gd name="connsiteY3" fmla="*/ 2451653 h 2451653"/>
                      <a:gd name="connsiteX4" fmla="*/ 0 w 2358887"/>
                      <a:gd name="connsiteY4" fmla="*/ 0 h 2451653"/>
                      <a:gd name="connsiteX0" fmla="*/ 0 w 2358887"/>
                      <a:gd name="connsiteY0" fmla="*/ 34 h 2451687"/>
                      <a:gd name="connsiteX1" fmla="*/ 1351722 w 2358887"/>
                      <a:gd name="connsiteY1" fmla="*/ 410852 h 2451687"/>
                      <a:gd name="connsiteX2" fmla="*/ 2358887 w 2358887"/>
                      <a:gd name="connsiteY2" fmla="*/ 34 h 2451687"/>
                      <a:gd name="connsiteX3" fmla="*/ 2358887 w 2358887"/>
                      <a:gd name="connsiteY3" fmla="*/ 2451687 h 2451687"/>
                      <a:gd name="connsiteX4" fmla="*/ 0 w 2358887"/>
                      <a:gd name="connsiteY4" fmla="*/ 2451687 h 2451687"/>
                      <a:gd name="connsiteX5" fmla="*/ 0 w 2358887"/>
                      <a:gd name="connsiteY5" fmla="*/ 34 h 2451687"/>
                      <a:gd name="connsiteX0" fmla="*/ 477078 w 2358887"/>
                      <a:gd name="connsiteY0" fmla="*/ 834887 h 2451653"/>
                      <a:gd name="connsiteX1" fmla="*/ 1351722 w 2358887"/>
                      <a:gd name="connsiteY1" fmla="*/ 410818 h 2451653"/>
                      <a:gd name="connsiteX2" fmla="*/ 2358887 w 2358887"/>
                      <a:gd name="connsiteY2" fmla="*/ 0 h 2451653"/>
                      <a:gd name="connsiteX3" fmla="*/ 2358887 w 2358887"/>
                      <a:gd name="connsiteY3" fmla="*/ 2451653 h 2451653"/>
                      <a:gd name="connsiteX4" fmla="*/ 0 w 2358887"/>
                      <a:gd name="connsiteY4" fmla="*/ 2451653 h 2451653"/>
                      <a:gd name="connsiteX5" fmla="*/ 477078 w 2358887"/>
                      <a:gd name="connsiteY5" fmla="*/ 834887 h 2451653"/>
                      <a:gd name="connsiteX0" fmla="*/ 0 w 2358887"/>
                      <a:gd name="connsiteY0" fmla="*/ 2451653 h 2451653"/>
                      <a:gd name="connsiteX1" fmla="*/ 1351722 w 2358887"/>
                      <a:gd name="connsiteY1" fmla="*/ 410818 h 2451653"/>
                      <a:gd name="connsiteX2" fmla="*/ 2358887 w 2358887"/>
                      <a:gd name="connsiteY2" fmla="*/ 0 h 2451653"/>
                      <a:gd name="connsiteX3" fmla="*/ 2358887 w 2358887"/>
                      <a:gd name="connsiteY3" fmla="*/ 2451653 h 2451653"/>
                      <a:gd name="connsiteX4" fmla="*/ 0 w 2358887"/>
                      <a:gd name="connsiteY4" fmla="*/ 2451653 h 2451653"/>
                      <a:gd name="connsiteX0" fmla="*/ 0 w 2266122"/>
                      <a:gd name="connsiteY0" fmla="*/ 2451653 h 2451653"/>
                      <a:gd name="connsiteX1" fmla="*/ 1258957 w 2266122"/>
                      <a:gd name="connsiteY1" fmla="*/ 410818 h 2451653"/>
                      <a:gd name="connsiteX2" fmla="*/ 2266122 w 2266122"/>
                      <a:gd name="connsiteY2" fmla="*/ 0 h 2451653"/>
                      <a:gd name="connsiteX3" fmla="*/ 2266122 w 2266122"/>
                      <a:gd name="connsiteY3" fmla="*/ 2451653 h 2451653"/>
                      <a:gd name="connsiteX4" fmla="*/ 0 w 2266122"/>
                      <a:gd name="connsiteY4" fmla="*/ 2451653 h 2451653"/>
                      <a:gd name="connsiteX0" fmla="*/ 0 w 2266122"/>
                      <a:gd name="connsiteY0" fmla="*/ 2451653 h 2451653"/>
                      <a:gd name="connsiteX1" fmla="*/ 1258957 w 2266122"/>
                      <a:gd name="connsiteY1" fmla="*/ 410818 h 2451653"/>
                      <a:gd name="connsiteX2" fmla="*/ 2266122 w 2266122"/>
                      <a:gd name="connsiteY2" fmla="*/ 0 h 2451653"/>
                      <a:gd name="connsiteX3" fmla="*/ 2266122 w 2266122"/>
                      <a:gd name="connsiteY3" fmla="*/ 2451653 h 2451653"/>
                      <a:gd name="connsiteX4" fmla="*/ 0 w 2266122"/>
                      <a:gd name="connsiteY4" fmla="*/ 2451653 h 2451653"/>
                      <a:gd name="connsiteX0" fmla="*/ 0 w 2266122"/>
                      <a:gd name="connsiteY0" fmla="*/ 2451653 h 2451653"/>
                      <a:gd name="connsiteX1" fmla="*/ 1258957 w 2266122"/>
                      <a:gd name="connsiteY1" fmla="*/ 410818 h 2451653"/>
                      <a:gd name="connsiteX2" fmla="*/ 2266122 w 2266122"/>
                      <a:gd name="connsiteY2" fmla="*/ 0 h 2451653"/>
                      <a:gd name="connsiteX3" fmla="*/ 2266122 w 2266122"/>
                      <a:gd name="connsiteY3" fmla="*/ 2451653 h 2451653"/>
                      <a:gd name="connsiteX4" fmla="*/ 0 w 2266122"/>
                      <a:gd name="connsiteY4" fmla="*/ 2451653 h 2451653"/>
                      <a:gd name="connsiteX0" fmla="*/ 0 w 2266122"/>
                      <a:gd name="connsiteY0" fmla="*/ 2451653 h 2451653"/>
                      <a:gd name="connsiteX1" fmla="*/ 1258957 w 2266122"/>
                      <a:gd name="connsiteY1" fmla="*/ 410818 h 2451653"/>
                      <a:gd name="connsiteX2" fmla="*/ 2266122 w 2266122"/>
                      <a:gd name="connsiteY2" fmla="*/ 0 h 2451653"/>
                      <a:gd name="connsiteX3" fmla="*/ 2266122 w 2266122"/>
                      <a:gd name="connsiteY3" fmla="*/ 2451653 h 2451653"/>
                      <a:gd name="connsiteX4" fmla="*/ 0 w 2266122"/>
                      <a:gd name="connsiteY4" fmla="*/ 2451653 h 2451653"/>
                      <a:gd name="connsiteX0" fmla="*/ 0 w 2266122"/>
                      <a:gd name="connsiteY0" fmla="*/ 2451653 h 2451653"/>
                      <a:gd name="connsiteX1" fmla="*/ 1258957 w 2266122"/>
                      <a:gd name="connsiteY1" fmla="*/ 410818 h 2451653"/>
                      <a:gd name="connsiteX2" fmla="*/ 2266122 w 2266122"/>
                      <a:gd name="connsiteY2" fmla="*/ 0 h 2451653"/>
                      <a:gd name="connsiteX3" fmla="*/ 2266122 w 2266122"/>
                      <a:gd name="connsiteY3" fmla="*/ 2451653 h 2451653"/>
                      <a:gd name="connsiteX4" fmla="*/ 0 w 2266122"/>
                      <a:gd name="connsiteY4" fmla="*/ 2451653 h 2451653"/>
                      <a:gd name="connsiteX0" fmla="*/ 0 w 2226365"/>
                      <a:gd name="connsiteY0" fmla="*/ 2464905 h 2464905"/>
                      <a:gd name="connsiteX1" fmla="*/ 1219200 w 2226365"/>
                      <a:gd name="connsiteY1" fmla="*/ 410818 h 2464905"/>
                      <a:gd name="connsiteX2" fmla="*/ 2226365 w 2226365"/>
                      <a:gd name="connsiteY2" fmla="*/ 0 h 2464905"/>
                      <a:gd name="connsiteX3" fmla="*/ 2226365 w 2226365"/>
                      <a:gd name="connsiteY3" fmla="*/ 2451653 h 2464905"/>
                      <a:gd name="connsiteX4" fmla="*/ 0 w 2226365"/>
                      <a:gd name="connsiteY4" fmla="*/ 2464905 h 2464905"/>
                      <a:gd name="connsiteX0" fmla="*/ 0 w 2226365"/>
                      <a:gd name="connsiteY0" fmla="*/ 2464905 h 2464905"/>
                      <a:gd name="connsiteX1" fmla="*/ 1219200 w 2226365"/>
                      <a:gd name="connsiteY1" fmla="*/ 410818 h 2464905"/>
                      <a:gd name="connsiteX2" fmla="*/ 2226365 w 2226365"/>
                      <a:gd name="connsiteY2" fmla="*/ 0 h 2464905"/>
                      <a:gd name="connsiteX3" fmla="*/ 2226365 w 2226365"/>
                      <a:gd name="connsiteY3" fmla="*/ 2451653 h 2464905"/>
                      <a:gd name="connsiteX4" fmla="*/ 0 w 2226365"/>
                      <a:gd name="connsiteY4" fmla="*/ 2464905 h 2464905"/>
                      <a:gd name="connsiteX0" fmla="*/ 0 w 2226365"/>
                      <a:gd name="connsiteY0" fmla="*/ 2464905 h 2464905"/>
                      <a:gd name="connsiteX1" fmla="*/ 1219200 w 2226365"/>
                      <a:gd name="connsiteY1" fmla="*/ 410818 h 2464905"/>
                      <a:gd name="connsiteX2" fmla="*/ 2226365 w 2226365"/>
                      <a:gd name="connsiteY2" fmla="*/ 0 h 2464905"/>
                      <a:gd name="connsiteX3" fmla="*/ 2226365 w 2226365"/>
                      <a:gd name="connsiteY3" fmla="*/ 2451653 h 2464905"/>
                      <a:gd name="connsiteX4" fmla="*/ 0 w 2226365"/>
                      <a:gd name="connsiteY4" fmla="*/ 2464905 h 2464905"/>
                      <a:gd name="connsiteX0" fmla="*/ 0 w 2226365"/>
                      <a:gd name="connsiteY0" fmla="*/ 2464905 h 2464905"/>
                      <a:gd name="connsiteX1" fmla="*/ 1219200 w 2226365"/>
                      <a:gd name="connsiteY1" fmla="*/ 410818 h 2464905"/>
                      <a:gd name="connsiteX2" fmla="*/ 2226365 w 2226365"/>
                      <a:gd name="connsiteY2" fmla="*/ 0 h 2464905"/>
                      <a:gd name="connsiteX3" fmla="*/ 2226365 w 2226365"/>
                      <a:gd name="connsiteY3" fmla="*/ 2451653 h 2464905"/>
                      <a:gd name="connsiteX4" fmla="*/ 0 w 2226365"/>
                      <a:gd name="connsiteY4" fmla="*/ 2464905 h 2464905"/>
                      <a:gd name="connsiteX0" fmla="*/ 0 w 2283515"/>
                      <a:gd name="connsiteY0" fmla="*/ 2445855 h 2451653"/>
                      <a:gd name="connsiteX1" fmla="*/ 1276350 w 2283515"/>
                      <a:gd name="connsiteY1" fmla="*/ 410818 h 2451653"/>
                      <a:gd name="connsiteX2" fmla="*/ 2283515 w 2283515"/>
                      <a:gd name="connsiteY2" fmla="*/ 0 h 2451653"/>
                      <a:gd name="connsiteX3" fmla="*/ 2283515 w 2283515"/>
                      <a:gd name="connsiteY3" fmla="*/ 2451653 h 2451653"/>
                      <a:gd name="connsiteX4" fmla="*/ 0 w 2283515"/>
                      <a:gd name="connsiteY4" fmla="*/ 2445855 h 2451653"/>
                      <a:gd name="connsiteX0" fmla="*/ 0 w 2283515"/>
                      <a:gd name="connsiteY0" fmla="*/ 2445855 h 2451653"/>
                      <a:gd name="connsiteX1" fmla="*/ 1276350 w 2283515"/>
                      <a:gd name="connsiteY1" fmla="*/ 410818 h 2451653"/>
                      <a:gd name="connsiteX2" fmla="*/ 2283515 w 2283515"/>
                      <a:gd name="connsiteY2" fmla="*/ 0 h 2451653"/>
                      <a:gd name="connsiteX3" fmla="*/ 2283515 w 2283515"/>
                      <a:gd name="connsiteY3" fmla="*/ 2451653 h 2451653"/>
                      <a:gd name="connsiteX4" fmla="*/ 0 w 2283515"/>
                      <a:gd name="connsiteY4" fmla="*/ 2445855 h 2451653"/>
                      <a:gd name="connsiteX0" fmla="*/ 0 w 2283515"/>
                      <a:gd name="connsiteY0" fmla="*/ 2464905 h 2464905"/>
                      <a:gd name="connsiteX1" fmla="*/ 1276350 w 2283515"/>
                      <a:gd name="connsiteY1" fmla="*/ 410818 h 2464905"/>
                      <a:gd name="connsiteX2" fmla="*/ 2283515 w 2283515"/>
                      <a:gd name="connsiteY2" fmla="*/ 0 h 2464905"/>
                      <a:gd name="connsiteX3" fmla="*/ 2283515 w 2283515"/>
                      <a:gd name="connsiteY3" fmla="*/ 2451653 h 2464905"/>
                      <a:gd name="connsiteX4" fmla="*/ 0 w 2283515"/>
                      <a:gd name="connsiteY4" fmla="*/ 2464905 h 2464905"/>
                      <a:gd name="connsiteX0" fmla="*/ 0 w 2283515"/>
                      <a:gd name="connsiteY0" fmla="*/ 2464905 h 2464905"/>
                      <a:gd name="connsiteX1" fmla="*/ 1276350 w 2283515"/>
                      <a:gd name="connsiteY1" fmla="*/ 410818 h 2464905"/>
                      <a:gd name="connsiteX2" fmla="*/ 2283515 w 2283515"/>
                      <a:gd name="connsiteY2" fmla="*/ 0 h 2464905"/>
                      <a:gd name="connsiteX3" fmla="*/ 2283515 w 2283515"/>
                      <a:gd name="connsiteY3" fmla="*/ 2464353 h 2464905"/>
                      <a:gd name="connsiteX4" fmla="*/ 0 w 2283515"/>
                      <a:gd name="connsiteY4" fmla="*/ 2464905 h 2464905"/>
                      <a:gd name="connsiteX0" fmla="*/ 0 w 2283515"/>
                      <a:gd name="connsiteY0" fmla="*/ 2464905 h 2464905"/>
                      <a:gd name="connsiteX1" fmla="*/ 1263650 w 2283515"/>
                      <a:gd name="connsiteY1" fmla="*/ 394943 h 2464905"/>
                      <a:gd name="connsiteX2" fmla="*/ 2283515 w 2283515"/>
                      <a:gd name="connsiteY2" fmla="*/ 0 h 2464905"/>
                      <a:gd name="connsiteX3" fmla="*/ 2283515 w 2283515"/>
                      <a:gd name="connsiteY3" fmla="*/ 2464353 h 2464905"/>
                      <a:gd name="connsiteX4" fmla="*/ 0 w 2283515"/>
                      <a:gd name="connsiteY4" fmla="*/ 2464905 h 2464905"/>
                      <a:gd name="connsiteX0" fmla="*/ 0 w 2283515"/>
                      <a:gd name="connsiteY0" fmla="*/ 2477605 h 2477605"/>
                      <a:gd name="connsiteX1" fmla="*/ 1263650 w 2283515"/>
                      <a:gd name="connsiteY1" fmla="*/ 407643 h 2477605"/>
                      <a:gd name="connsiteX2" fmla="*/ 2283515 w 2283515"/>
                      <a:gd name="connsiteY2" fmla="*/ 0 h 2477605"/>
                      <a:gd name="connsiteX3" fmla="*/ 2283515 w 2283515"/>
                      <a:gd name="connsiteY3" fmla="*/ 2477053 h 2477605"/>
                      <a:gd name="connsiteX4" fmla="*/ 0 w 2283515"/>
                      <a:gd name="connsiteY4" fmla="*/ 2477605 h 2477605"/>
                      <a:gd name="connsiteX0" fmla="*/ 0 w 2277165"/>
                      <a:gd name="connsiteY0" fmla="*/ 2477605 h 2477605"/>
                      <a:gd name="connsiteX1" fmla="*/ 1257300 w 2277165"/>
                      <a:gd name="connsiteY1" fmla="*/ 407643 h 2477605"/>
                      <a:gd name="connsiteX2" fmla="*/ 2277165 w 2277165"/>
                      <a:gd name="connsiteY2" fmla="*/ 0 h 2477605"/>
                      <a:gd name="connsiteX3" fmla="*/ 2277165 w 2277165"/>
                      <a:gd name="connsiteY3" fmla="*/ 2477053 h 2477605"/>
                      <a:gd name="connsiteX4" fmla="*/ 0 w 2277165"/>
                      <a:gd name="connsiteY4" fmla="*/ 2477605 h 2477605"/>
                      <a:gd name="connsiteX0" fmla="*/ 0 w 2277165"/>
                      <a:gd name="connsiteY0" fmla="*/ 2477605 h 2477605"/>
                      <a:gd name="connsiteX1" fmla="*/ 1257300 w 2277165"/>
                      <a:gd name="connsiteY1" fmla="*/ 407643 h 2477605"/>
                      <a:gd name="connsiteX2" fmla="*/ 2277165 w 2277165"/>
                      <a:gd name="connsiteY2" fmla="*/ 0 h 2477605"/>
                      <a:gd name="connsiteX3" fmla="*/ 2277165 w 2277165"/>
                      <a:gd name="connsiteY3" fmla="*/ 2477053 h 2477605"/>
                      <a:gd name="connsiteX4" fmla="*/ 0 w 2277165"/>
                      <a:gd name="connsiteY4" fmla="*/ 2477605 h 2477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7165" h="2477605">
                        <a:moveTo>
                          <a:pt x="0" y="2477605"/>
                        </a:moveTo>
                        <a:cubicBezTo>
                          <a:pt x="53837" y="2015988"/>
                          <a:pt x="186082" y="453888"/>
                          <a:pt x="1257300" y="407643"/>
                        </a:cubicBezTo>
                        <a:lnTo>
                          <a:pt x="2277165" y="0"/>
                        </a:lnTo>
                        <a:lnTo>
                          <a:pt x="2277165" y="2477053"/>
                        </a:lnTo>
                        <a:lnTo>
                          <a:pt x="0" y="2477605"/>
                        </a:lnTo>
                        <a:close/>
                      </a:path>
                    </a:pathLst>
                  </a:cu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34" name="Isosceles Triangle 12"/>
                  <p:cNvSpPr/>
                  <p:nvPr/>
                </p:nvSpPr>
                <p:spPr>
                  <a:xfrm>
                    <a:off x="5862329" y="5730427"/>
                    <a:ext cx="308830" cy="819323"/>
                  </a:xfrm>
                  <a:custGeom>
                    <a:avLst/>
                    <a:gdLst>
                      <a:gd name="connsiteX0" fmla="*/ 0 w 308830"/>
                      <a:gd name="connsiteY0" fmla="*/ 864567 h 864567"/>
                      <a:gd name="connsiteX1" fmla="*/ 154415 w 308830"/>
                      <a:gd name="connsiteY1" fmla="*/ 0 h 864567"/>
                      <a:gd name="connsiteX2" fmla="*/ 308830 w 308830"/>
                      <a:gd name="connsiteY2" fmla="*/ 864567 h 864567"/>
                      <a:gd name="connsiteX3" fmla="*/ 0 w 308830"/>
                      <a:gd name="connsiteY3" fmla="*/ 864567 h 864567"/>
                      <a:gd name="connsiteX0" fmla="*/ 0 w 308830"/>
                      <a:gd name="connsiteY0" fmla="*/ 819323 h 819323"/>
                      <a:gd name="connsiteX1" fmla="*/ 256809 w 308830"/>
                      <a:gd name="connsiteY1" fmla="*/ 0 h 819323"/>
                      <a:gd name="connsiteX2" fmla="*/ 308830 w 308830"/>
                      <a:gd name="connsiteY2" fmla="*/ 819323 h 819323"/>
                      <a:gd name="connsiteX3" fmla="*/ 0 w 308830"/>
                      <a:gd name="connsiteY3" fmla="*/ 819323 h 819323"/>
                      <a:gd name="connsiteX0" fmla="*/ 0 w 308830"/>
                      <a:gd name="connsiteY0" fmla="*/ 819323 h 819323"/>
                      <a:gd name="connsiteX1" fmla="*/ 299672 w 308830"/>
                      <a:gd name="connsiteY1" fmla="*/ 0 h 819323"/>
                      <a:gd name="connsiteX2" fmla="*/ 308830 w 308830"/>
                      <a:gd name="connsiteY2" fmla="*/ 819323 h 819323"/>
                      <a:gd name="connsiteX3" fmla="*/ 0 w 308830"/>
                      <a:gd name="connsiteY3" fmla="*/ 819323 h 819323"/>
                    </a:gdLst>
                    <a:ahLst/>
                    <a:cxnLst>
                      <a:cxn ang="0">
                        <a:pos x="connsiteX0" y="connsiteY0"/>
                      </a:cxn>
                      <a:cxn ang="0">
                        <a:pos x="connsiteX1" y="connsiteY1"/>
                      </a:cxn>
                      <a:cxn ang="0">
                        <a:pos x="connsiteX2" y="connsiteY2"/>
                      </a:cxn>
                      <a:cxn ang="0">
                        <a:pos x="connsiteX3" y="connsiteY3"/>
                      </a:cxn>
                    </a:cxnLst>
                    <a:rect l="l" t="t" r="r" b="b"/>
                    <a:pathLst>
                      <a:path w="308830" h="819323">
                        <a:moveTo>
                          <a:pt x="0" y="819323"/>
                        </a:moveTo>
                        <a:lnTo>
                          <a:pt x="299672" y="0"/>
                        </a:lnTo>
                        <a:lnTo>
                          <a:pt x="308830" y="819323"/>
                        </a:lnTo>
                        <a:lnTo>
                          <a:pt x="0" y="819323"/>
                        </a:lnTo>
                        <a:close/>
                      </a:path>
                    </a:pathLst>
                  </a:cu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35" name="Isosceles Triangle 12"/>
                  <p:cNvSpPr/>
                  <p:nvPr/>
                </p:nvSpPr>
                <p:spPr>
                  <a:xfrm flipH="1">
                    <a:off x="2238543" y="5730427"/>
                    <a:ext cx="308830" cy="819323"/>
                  </a:xfrm>
                  <a:custGeom>
                    <a:avLst/>
                    <a:gdLst>
                      <a:gd name="connsiteX0" fmla="*/ 0 w 308830"/>
                      <a:gd name="connsiteY0" fmla="*/ 864567 h 864567"/>
                      <a:gd name="connsiteX1" fmla="*/ 154415 w 308830"/>
                      <a:gd name="connsiteY1" fmla="*/ 0 h 864567"/>
                      <a:gd name="connsiteX2" fmla="*/ 308830 w 308830"/>
                      <a:gd name="connsiteY2" fmla="*/ 864567 h 864567"/>
                      <a:gd name="connsiteX3" fmla="*/ 0 w 308830"/>
                      <a:gd name="connsiteY3" fmla="*/ 864567 h 864567"/>
                      <a:gd name="connsiteX0" fmla="*/ 0 w 308830"/>
                      <a:gd name="connsiteY0" fmla="*/ 819323 h 819323"/>
                      <a:gd name="connsiteX1" fmla="*/ 256809 w 308830"/>
                      <a:gd name="connsiteY1" fmla="*/ 0 h 819323"/>
                      <a:gd name="connsiteX2" fmla="*/ 308830 w 308830"/>
                      <a:gd name="connsiteY2" fmla="*/ 819323 h 819323"/>
                      <a:gd name="connsiteX3" fmla="*/ 0 w 308830"/>
                      <a:gd name="connsiteY3" fmla="*/ 819323 h 819323"/>
                      <a:gd name="connsiteX0" fmla="*/ 0 w 308830"/>
                      <a:gd name="connsiteY0" fmla="*/ 819323 h 819323"/>
                      <a:gd name="connsiteX1" fmla="*/ 299672 w 308830"/>
                      <a:gd name="connsiteY1" fmla="*/ 0 h 819323"/>
                      <a:gd name="connsiteX2" fmla="*/ 308830 w 308830"/>
                      <a:gd name="connsiteY2" fmla="*/ 819323 h 819323"/>
                      <a:gd name="connsiteX3" fmla="*/ 0 w 308830"/>
                      <a:gd name="connsiteY3" fmla="*/ 819323 h 819323"/>
                    </a:gdLst>
                    <a:ahLst/>
                    <a:cxnLst>
                      <a:cxn ang="0">
                        <a:pos x="connsiteX0" y="connsiteY0"/>
                      </a:cxn>
                      <a:cxn ang="0">
                        <a:pos x="connsiteX1" y="connsiteY1"/>
                      </a:cxn>
                      <a:cxn ang="0">
                        <a:pos x="connsiteX2" y="connsiteY2"/>
                      </a:cxn>
                      <a:cxn ang="0">
                        <a:pos x="connsiteX3" y="connsiteY3"/>
                      </a:cxn>
                    </a:cxnLst>
                    <a:rect l="l" t="t" r="r" b="b"/>
                    <a:pathLst>
                      <a:path w="308830" h="819323">
                        <a:moveTo>
                          <a:pt x="0" y="819323"/>
                        </a:moveTo>
                        <a:lnTo>
                          <a:pt x="299672" y="0"/>
                        </a:lnTo>
                        <a:lnTo>
                          <a:pt x="308830" y="819323"/>
                        </a:lnTo>
                        <a:lnTo>
                          <a:pt x="0" y="819323"/>
                        </a:lnTo>
                        <a:close/>
                      </a:path>
                    </a:pathLst>
                  </a:cu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296" name="Group 295"/>
                <p:cNvGrpSpPr/>
                <p:nvPr/>
              </p:nvGrpSpPr>
              <p:grpSpPr>
                <a:xfrm>
                  <a:off x="3706410" y="3215386"/>
                  <a:ext cx="1727015" cy="2154356"/>
                  <a:chOff x="3706410" y="3215386"/>
                  <a:chExt cx="1727015" cy="2154356"/>
                </a:xfrm>
              </p:grpSpPr>
              <p:grpSp>
                <p:nvGrpSpPr>
                  <p:cNvPr id="297" name="Group 296"/>
                  <p:cNvGrpSpPr/>
                  <p:nvPr/>
                </p:nvGrpSpPr>
                <p:grpSpPr>
                  <a:xfrm>
                    <a:off x="3706410" y="3794346"/>
                    <a:ext cx="1727015" cy="1575396"/>
                    <a:chOff x="3706410" y="3794346"/>
                    <a:chExt cx="1727015" cy="1575396"/>
                  </a:xfrm>
                </p:grpSpPr>
                <p:sp>
                  <p:nvSpPr>
                    <p:cNvPr id="299" name="Oval 8"/>
                    <p:cNvSpPr/>
                    <p:nvPr/>
                  </p:nvSpPr>
                  <p:spPr>
                    <a:xfrm flipH="1">
                      <a:off x="3706410" y="4174463"/>
                      <a:ext cx="178918" cy="513849"/>
                    </a:xfrm>
                    <a:custGeom>
                      <a:avLst/>
                      <a:gdLst>
                        <a:gd name="connsiteX0" fmla="*/ 0 w 922020"/>
                        <a:gd name="connsiteY0" fmla="*/ 533400 h 1066799"/>
                        <a:gd name="connsiteX1" fmla="*/ 461010 w 922020"/>
                        <a:gd name="connsiteY1" fmla="*/ 0 h 1066799"/>
                        <a:gd name="connsiteX2" fmla="*/ 922020 w 922020"/>
                        <a:gd name="connsiteY2" fmla="*/ 533400 h 1066799"/>
                        <a:gd name="connsiteX3" fmla="*/ 461010 w 922020"/>
                        <a:gd name="connsiteY3" fmla="*/ 1066800 h 1066799"/>
                        <a:gd name="connsiteX4" fmla="*/ 0 w 922020"/>
                        <a:gd name="connsiteY4" fmla="*/ 533400 h 1066799"/>
                        <a:gd name="connsiteX0" fmla="*/ 0 w 922020"/>
                        <a:gd name="connsiteY0" fmla="*/ 533400 h 881063"/>
                        <a:gd name="connsiteX1" fmla="*/ 461010 w 922020"/>
                        <a:gd name="connsiteY1" fmla="*/ 0 h 881063"/>
                        <a:gd name="connsiteX2" fmla="*/ 922020 w 922020"/>
                        <a:gd name="connsiteY2" fmla="*/ 533400 h 881063"/>
                        <a:gd name="connsiteX3" fmla="*/ 458629 w 922020"/>
                        <a:gd name="connsiteY3" fmla="*/ 881063 h 881063"/>
                        <a:gd name="connsiteX4" fmla="*/ 0 w 922020"/>
                        <a:gd name="connsiteY4" fmla="*/ 533400 h 881063"/>
                        <a:gd name="connsiteX0" fmla="*/ 0 w 922020"/>
                        <a:gd name="connsiteY0" fmla="*/ 533400 h 965660"/>
                        <a:gd name="connsiteX1" fmla="*/ 461010 w 922020"/>
                        <a:gd name="connsiteY1" fmla="*/ 0 h 965660"/>
                        <a:gd name="connsiteX2" fmla="*/ 922020 w 922020"/>
                        <a:gd name="connsiteY2" fmla="*/ 533400 h 965660"/>
                        <a:gd name="connsiteX3" fmla="*/ 458629 w 922020"/>
                        <a:gd name="connsiteY3" fmla="*/ 881063 h 965660"/>
                        <a:gd name="connsiteX4" fmla="*/ 0 w 922020"/>
                        <a:gd name="connsiteY4" fmla="*/ 533400 h 965660"/>
                        <a:gd name="connsiteX0" fmla="*/ 2132 w 924152"/>
                        <a:gd name="connsiteY0" fmla="*/ 533400 h 991812"/>
                        <a:gd name="connsiteX1" fmla="*/ 463142 w 924152"/>
                        <a:gd name="connsiteY1" fmla="*/ 0 h 991812"/>
                        <a:gd name="connsiteX2" fmla="*/ 924152 w 924152"/>
                        <a:gd name="connsiteY2" fmla="*/ 533400 h 991812"/>
                        <a:gd name="connsiteX3" fmla="*/ 625067 w 924152"/>
                        <a:gd name="connsiteY3" fmla="*/ 912019 h 991812"/>
                        <a:gd name="connsiteX4" fmla="*/ 2132 w 924152"/>
                        <a:gd name="connsiteY4" fmla="*/ 533400 h 991812"/>
                        <a:gd name="connsiteX0" fmla="*/ 2132 w 924152"/>
                        <a:gd name="connsiteY0" fmla="*/ 533400 h 954033"/>
                        <a:gd name="connsiteX1" fmla="*/ 463142 w 924152"/>
                        <a:gd name="connsiteY1" fmla="*/ 0 h 954033"/>
                        <a:gd name="connsiteX2" fmla="*/ 924152 w 924152"/>
                        <a:gd name="connsiteY2" fmla="*/ 533400 h 954033"/>
                        <a:gd name="connsiteX3" fmla="*/ 625067 w 924152"/>
                        <a:gd name="connsiteY3" fmla="*/ 912019 h 954033"/>
                        <a:gd name="connsiteX4" fmla="*/ 2132 w 924152"/>
                        <a:gd name="connsiteY4" fmla="*/ 533400 h 954033"/>
                        <a:gd name="connsiteX0" fmla="*/ 2132 w 924152"/>
                        <a:gd name="connsiteY0" fmla="*/ 533400 h 945733"/>
                        <a:gd name="connsiteX1" fmla="*/ 463142 w 924152"/>
                        <a:gd name="connsiteY1" fmla="*/ 0 h 945733"/>
                        <a:gd name="connsiteX2" fmla="*/ 924152 w 924152"/>
                        <a:gd name="connsiteY2" fmla="*/ 533400 h 945733"/>
                        <a:gd name="connsiteX3" fmla="*/ 625067 w 924152"/>
                        <a:gd name="connsiteY3" fmla="*/ 912019 h 945733"/>
                        <a:gd name="connsiteX4" fmla="*/ 2132 w 924152"/>
                        <a:gd name="connsiteY4" fmla="*/ 533400 h 945733"/>
                        <a:gd name="connsiteX0" fmla="*/ 2624 w 924644"/>
                        <a:gd name="connsiteY0" fmla="*/ 521494 h 933827"/>
                        <a:gd name="connsiteX1" fmla="*/ 449346 w 924644"/>
                        <a:gd name="connsiteY1" fmla="*/ 0 h 933827"/>
                        <a:gd name="connsiteX2" fmla="*/ 924644 w 924644"/>
                        <a:gd name="connsiteY2" fmla="*/ 521494 h 933827"/>
                        <a:gd name="connsiteX3" fmla="*/ 625559 w 924644"/>
                        <a:gd name="connsiteY3" fmla="*/ 900113 h 933827"/>
                        <a:gd name="connsiteX4" fmla="*/ 2624 w 924644"/>
                        <a:gd name="connsiteY4" fmla="*/ 521494 h 933827"/>
                        <a:gd name="connsiteX0" fmla="*/ 186309 w 485394"/>
                        <a:gd name="connsiteY0" fmla="*/ 908837 h 942551"/>
                        <a:gd name="connsiteX1" fmla="*/ 10096 w 485394"/>
                        <a:gd name="connsiteY1" fmla="*/ 8724 h 942551"/>
                        <a:gd name="connsiteX2" fmla="*/ 485394 w 485394"/>
                        <a:gd name="connsiteY2" fmla="*/ 530218 h 942551"/>
                        <a:gd name="connsiteX3" fmla="*/ 186309 w 485394"/>
                        <a:gd name="connsiteY3" fmla="*/ 908837 h 942551"/>
                        <a:gd name="connsiteX0" fmla="*/ 186309 w 485394"/>
                        <a:gd name="connsiteY0" fmla="*/ 900118 h 933832"/>
                        <a:gd name="connsiteX1" fmla="*/ 10096 w 485394"/>
                        <a:gd name="connsiteY1" fmla="*/ 5 h 933832"/>
                        <a:gd name="connsiteX2" fmla="*/ 485394 w 485394"/>
                        <a:gd name="connsiteY2" fmla="*/ 521499 h 933832"/>
                        <a:gd name="connsiteX3" fmla="*/ 186309 w 485394"/>
                        <a:gd name="connsiteY3" fmla="*/ 900118 h 933832"/>
                        <a:gd name="connsiteX0" fmla="*/ 186309 w 485541"/>
                        <a:gd name="connsiteY0" fmla="*/ 900118 h 933832"/>
                        <a:gd name="connsiteX1" fmla="*/ 10096 w 485541"/>
                        <a:gd name="connsiteY1" fmla="*/ 5 h 933832"/>
                        <a:gd name="connsiteX2" fmla="*/ 485394 w 485541"/>
                        <a:gd name="connsiteY2" fmla="*/ 521499 h 933832"/>
                        <a:gd name="connsiteX3" fmla="*/ 186309 w 485541"/>
                        <a:gd name="connsiteY3" fmla="*/ 900118 h 933832"/>
                        <a:gd name="connsiteX0" fmla="*/ 186309 w 485653"/>
                        <a:gd name="connsiteY0" fmla="*/ 964832 h 998546"/>
                        <a:gd name="connsiteX1" fmla="*/ 10096 w 485653"/>
                        <a:gd name="connsiteY1" fmla="*/ 64719 h 998546"/>
                        <a:gd name="connsiteX2" fmla="*/ 234410 w 485653"/>
                        <a:gd name="connsiteY2" fmla="*/ 128536 h 998546"/>
                        <a:gd name="connsiteX3" fmla="*/ 485394 w 485653"/>
                        <a:gd name="connsiteY3" fmla="*/ 586213 h 998546"/>
                        <a:gd name="connsiteX4" fmla="*/ 186309 w 485653"/>
                        <a:gd name="connsiteY4" fmla="*/ 964832 h 998546"/>
                        <a:gd name="connsiteX0" fmla="*/ 17488 w 316832"/>
                        <a:gd name="connsiteY0" fmla="*/ 836296 h 870010"/>
                        <a:gd name="connsiteX1" fmla="*/ 65589 w 316832"/>
                        <a:gd name="connsiteY1" fmla="*/ 0 h 870010"/>
                        <a:gd name="connsiteX2" fmla="*/ 316573 w 316832"/>
                        <a:gd name="connsiteY2" fmla="*/ 457677 h 870010"/>
                        <a:gd name="connsiteX3" fmla="*/ 17488 w 316832"/>
                        <a:gd name="connsiteY3" fmla="*/ 836296 h 870010"/>
                        <a:gd name="connsiteX0" fmla="*/ 8255 w 307599"/>
                        <a:gd name="connsiteY0" fmla="*/ 836296 h 870010"/>
                        <a:gd name="connsiteX1" fmla="*/ 56356 w 307599"/>
                        <a:gd name="connsiteY1" fmla="*/ 0 h 870010"/>
                        <a:gd name="connsiteX2" fmla="*/ 307340 w 307599"/>
                        <a:gd name="connsiteY2" fmla="*/ 457677 h 870010"/>
                        <a:gd name="connsiteX3" fmla="*/ 8255 w 307599"/>
                        <a:gd name="connsiteY3" fmla="*/ 836296 h 870010"/>
                        <a:gd name="connsiteX0" fmla="*/ 8255 w 307902"/>
                        <a:gd name="connsiteY0" fmla="*/ 836296 h 870010"/>
                        <a:gd name="connsiteX1" fmla="*/ 56356 w 307902"/>
                        <a:gd name="connsiteY1" fmla="*/ 0 h 870010"/>
                        <a:gd name="connsiteX2" fmla="*/ 307340 w 307902"/>
                        <a:gd name="connsiteY2" fmla="*/ 457677 h 870010"/>
                        <a:gd name="connsiteX3" fmla="*/ 8255 w 307902"/>
                        <a:gd name="connsiteY3" fmla="*/ 836296 h 870010"/>
                        <a:gd name="connsiteX0" fmla="*/ 8255 w 307348"/>
                        <a:gd name="connsiteY0" fmla="*/ 836296 h 870010"/>
                        <a:gd name="connsiteX1" fmla="*/ 56356 w 307348"/>
                        <a:gd name="connsiteY1" fmla="*/ 0 h 870010"/>
                        <a:gd name="connsiteX2" fmla="*/ 307340 w 307348"/>
                        <a:gd name="connsiteY2" fmla="*/ 457677 h 870010"/>
                        <a:gd name="connsiteX3" fmla="*/ 8255 w 307348"/>
                        <a:gd name="connsiteY3" fmla="*/ 836296 h 870010"/>
                        <a:gd name="connsiteX0" fmla="*/ 7673 w 306767"/>
                        <a:gd name="connsiteY0" fmla="*/ 831534 h 865248"/>
                        <a:gd name="connsiteX1" fmla="*/ 67680 w 306767"/>
                        <a:gd name="connsiteY1" fmla="*/ 0 h 865248"/>
                        <a:gd name="connsiteX2" fmla="*/ 306758 w 306767"/>
                        <a:gd name="connsiteY2" fmla="*/ 452915 h 865248"/>
                        <a:gd name="connsiteX3" fmla="*/ 7673 w 306767"/>
                        <a:gd name="connsiteY3" fmla="*/ 831534 h 865248"/>
                        <a:gd name="connsiteX0" fmla="*/ 0 w 299094"/>
                        <a:gd name="connsiteY0" fmla="*/ 831534 h 865248"/>
                        <a:gd name="connsiteX1" fmla="*/ 60007 w 299094"/>
                        <a:gd name="connsiteY1" fmla="*/ 0 h 865248"/>
                        <a:gd name="connsiteX2" fmla="*/ 299085 w 299094"/>
                        <a:gd name="connsiteY2" fmla="*/ 452915 h 865248"/>
                        <a:gd name="connsiteX3" fmla="*/ 0 w 299094"/>
                        <a:gd name="connsiteY3" fmla="*/ 831534 h 865248"/>
                        <a:gd name="connsiteX0" fmla="*/ 0 w 299094"/>
                        <a:gd name="connsiteY0" fmla="*/ 831534 h 865248"/>
                        <a:gd name="connsiteX1" fmla="*/ 60007 w 299094"/>
                        <a:gd name="connsiteY1" fmla="*/ 0 h 865248"/>
                        <a:gd name="connsiteX2" fmla="*/ 299085 w 299094"/>
                        <a:gd name="connsiteY2" fmla="*/ 452915 h 865248"/>
                        <a:gd name="connsiteX3" fmla="*/ 0 w 299094"/>
                        <a:gd name="connsiteY3" fmla="*/ 831534 h 865248"/>
                        <a:gd name="connsiteX0" fmla="*/ 0 w 299097"/>
                        <a:gd name="connsiteY0" fmla="*/ 822009 h 855723"/>
                        <a:gd name="connsiteX1" fmla="*/ 74294 w 299097"/>
                        <a:gd name="connsiteY1" fmla="*/ 0 h 855723"/>
                        <a:gd name="connsiteX2" fmla="*/ 299085 w 299097"/>
                        <a:gd name="connsiteY2" fmla="*/ 443390 h 855723"/>
                        <a:gd name="connsiteX3" fmla="*/ 0 w 299097"/>
                        <a:gd name="connsiteY3" fmla="*/ 822009 h 855723"/>
                        <a:gd name="connsiteX0" fmla="*/ 0 w 299097"/>
                        <a:gd name="connsiteY0" fmla="*/ 822009 h 855723"/>
                        <a:gd name="connsiteX1" fmla="*/ 74294 w 299097"/>
                        <a:gd name="connsiteY1" fmla="*/ 0 h 855723"/>
                        <a:gd name="connsiteX2" fmla="*/ 299085 w 299097"/>
                        <a:gd name="connsiteY2" fmla="*/ 443390 h 855723"/>
                        <a:gd name="connsiteX3" fmla="*/ 0 w 299097"/>
                        <a:gd name="connsiteY3" fmla="*/ 822009 h 855723"/>
                        <a:gd name="connsiteX0" fmla="*/ 0 w 299097"/>
                        <a:gd name="connsiteY0" fmla="*/ 822009 h 856633"/>
                        <a:gd name="connsiteX1" fmla="*/ 74294 w 299097"/>
                        <a:gd name="connsiteY1" fmla="*/ 0 h 856633"/>
                        <a:gd name="connsiteX2" fmla="*/ 299085 w 299097"/>
                        <a:gd name="connsiteY2" fmla="*/ 443390 h 856633"/>
                        <a:gd name="connsiteX3" fmla="*/ 0 w 299097"/>
                        <a:gd name="connsiteY3" fmla="*/ 822009 h 856633"/>
                        <a:gd name="connsiteX0" fmla="*/ 0 w 299097"/>
                        <a:gd name="connsiteY0" fmla="*/ 831534 h 865202"/>
                        <a:gd name="connsiteX1" fmla="*/ 74294 w 299097"/>
                        <a:gd name="connsiteY1" fmla="*/ 0 h 865202"/>
                        <a:gd name="connsiteX2" fmla="*/ 299085 w 299097"/>
                        <a:gd name="connsiteY2" fmla="*/ 443390 h 865202"/>
                        <a:gd name="connsiteX3" fmla="*/ 0 w 299097"/>
                        <a:gd name="connsiteY3" fmla="*/ 831534 h 865202"/>
                        <a:gd name="connsiteX0" fmla="*/ 0 w 299097"/>
                        <a:gd name="connsiteY0" fmla="*/ 831534 h 858998"/>
                        <a:gd name="connsiteX1" fmla="*/ 74294 w 299097"/>
                        <a:gd name="connsiteY1" fmla="*/ 0 h 858998"/>
                        <a:gd name="connsiteX2" fmla="*/ 299085 w 299097"/>
                        <a:gd name="connsiteY2" fmla="*/ 443390 h 858998"/>
                        <a:gd name="connsiteX3" fmla="*/ 0 w 299097"/>
                        <a:gd name="connsiteY3" fmla="*/ 831534 h 858998"/>
                      </a:gdLst>
                      <a:ahLst/>
                      <a:cxnLst>
                        <a:cxn ang="0">
                          <a:pos x="connsiteX0" y="connsiteY0"/>
                        </a:cxn>
                        <a:cxn ang="0">
                          <a:pos x="connsiteX1" y="connsiteY1"/>
                        </a:cxn>
                        <a:cxn ang="0">
                          <a:pos x="connsiteX2" y="connsiteY2"/>
                        </a:cxn>
                        <a:cxn ang="0">
                          <a:pos x="connsiteX3" y="connsiteY3"/>
                        </a:cxn>
                      </a:cxnLst>
                      <a:rect l="l" t="t" r="r" b="b"/>
                      <a:pathLst>
                        <a:path w="299097" h="858998">
                          <a:moveTo>
                            <a:pt x="0" y="831534"/>
                          </a:moveTo>
                          <a:cubicBezTo>
                            <a:pt x="62944" y="783830"/>
                            <a:pt x="110171" y="144065"/>
                            <a:pt x="74294" y="0"/>
                          </a:cubicBezTo>
                          <a:cubicBezTo>
                            <a:pt x="255904" y="103585"/>
                            <a:pt x="299958" y="280194"/>
                            <a:pt x="299085" y="443390"/>
                          </a:cubicBezTo>
                          <a:cubicBezTo>
                            <a:pt x="299085" y="737979"/>
                            <a:pt x="140308" y="933927"/>
                            <a:pt x="0" y="831534"/>
                          </a:cubicBezTo>
                          <a:close/>
                        </a:path>
                      </a:pathLst>
                    </a:custGeom>
                    <a:solidFill>
                      <a:srgbClr val="FDE7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00" name="Rectangle 11"/>
                    <p:cNvSpPr/>
                    <p:nvPr/>
                  </p:nvSpPr>
                  <p:spPr>
                    <a:xfrm>
                      <a:off x="3834325" y="3794346"/>
                      <a:ext cx="1475096" cy="1575396"/>
                    </a:xfrm>
                    <a:custGeom>
                      <a:avLst/>
                      <a:gdLst>
                        <a:gd name="connsiteX0" fmla="*/ 0 w 2592707"/>
                        <a:gd name="connsiteY0" fmla="*/ 0 h 2592707"/>
                        <a:gd name="connsiteX1" fmla="*/ 2592707 w 2592707"/>
                        <a:gd name="connsiteY1" fmla="*/ 0 h 2592707"/>
                        <a:gd name="connsiteX2" fmla="*/ 2592707 w 2592707"/>
                        <a:gd name="connsiteY2" fmla="*/ 2592707 h 2592707"/>
                        <a:gd name="connsiteX3" fmla="*/ 0 w 2592707"/>
                        <a:gd name="connsiteY3" fmla="*/ 2592707 h 2592707"/>
                        <a:gd name="connsiteX4" fmla="*/ 0 w 2592707"/>
                        <a:gd name="connsiteY4" fmla="*/ 0 h 2592707"/>
                        <a:gd name="connsiteX0" fmla="*/ 388620 w 2592707"/>
                        <a:gd name="connsiteY0" fmla="*/ 175260 h 2592707"/>
                        <a:gd name="connsiteX1" fmla="*/ 2592707 w 2592707"/>
                        <a:gd name="connsiteY1" fmla="*/ 0 h 2592707"/>
                        <a:gd name="connsiteX2" fmla="*/ 2592707 w 2592707"/>
                        <a:gd name="connsiteY2" fmla="*/ 2592707 h 2592707"/>
                        <a:gd name="connsiteX3" fmla="*/ 0 w 2592707"/>
                        <a:gd name="connsiteY3" fmla="*/ 2592707 h 2592707"/>
                        <a:gd name="connsiteX4" fmla="*/ 388620 w 2592707"/>
                        <a:gd name="connsiteY4" fmla="*/ 175260 h 2592707"/>
                        <a:gd name="connsiteX0" fmla="*/ 0 w 2204087"/>
                        <a:gd name="connsiteY0" fmla="*/ 175260 h 2592707"/>
                        <a:gd name="connsiteX1" fmla="*/ 2204087 w 2204087"/>
                        <a:gd name="connsiteY1" fmla="*/ 0 h 2592707"/>
                        <a:gd name="connsiteX2" fmla="*/ 2204087 w 2204087"/>
                        <a:gd name="connsiteY2" fmla="*/ 2592707 h 2592707"/>
                        <a:gd name="connsiteX3" fmla="*/ 251460 w 2204087"/>
                        <a:gd name="connsiteY3" fmla="*/ 2249807 h 2592707"/>
                        <a:gd name="connsiteX4" fmla="*/ 0 w 2204087"/>
                        <a:gd name="connsiteY4" fmla="*/ 175260 h 2592707"/>
                        <a:gd name="connsiteX0" fmla="*/ 276585 w 2480672"/>
                        <a:gd name="connsiteY0" fmla="*/ 175260 h 2592707"/>
                        <a:gd name="connsiteX1" fmla="*/ 2480672 w 2480672"/>
                        <a:gd name="connsiteY1" fmla="*/ 0 h 2592707"/>
                        <a:gd name="connsiteX2" fmla="*/ 2480672 w 2480672"/>
                        <a:gd name="connsiteY2" fmla="*/ 2592707 h 2592707"/>
                        <a:gd name="connsiteX3" fmla="*/ 528045 w 2480672"/>
                        <a:gd name="connsiteY3" fmla="*/ 2249807 h 2592707"/>
                        <a:gd name="connsiteX4" fmla="*/ 0 w 2480672"/>
                        <a:gd name="connsiteY4" fmla="*/ 975091 h 2592707"/>
                        <a:gd name="connsiteX5" fmla="*/ 276585 w 2480672"/>
                        <a:gd name="connsiteY5" fmla="*/ 175260 h 2592707"/>
                        <a:gd name="connsiteX0" fmla="*/ 276585 w 2480672"/>
                        <a:gd name="connsiteY0" fmla="*/ 175260 h 2592707"/>
                        <a:gd name="connsiteX1" fmla="*/ 2480672 w 2480672"/>
                        <a:gd name="connsiteY1" fmla="*/ 0 h 2592707"/>
                        <a:gd name="connsiteX2" fmla="*/ 2480672 w 2480672"/>
                        <a:gd name="connsiteY2" fmla="*/ 2592707 h 2592707"/>
                        <a:gd name="connsiteX3" fmla="*/ 528045 w 2480672"/>
                        <a:gd name="connsiteY3" fmla="*/ 2249807 h 2592707"/>
                        <a:gd name="connsiteX4" fmla="*/ 0 w 2480672"/>
                        <a:gd name="connsiteY4" fmla="*/ 975091 h 2592707"/>
                        <a:gd name="connsiteX5" fmla="*/ 276585 w 2480672"/>
                        <a:gd name="connsiteY5" fmla="*/ 175260 h 2592707"/>
                        <a:gd name="connsiteX0" fmla="*/ 276585 w 2480672"/>
                        <a:gd name="connsiteY0" fmla="*/ 175260 h 2592707"/>
                        <a:gd name="connsiteX1" fmla="*/ 2480672 w 2480672"/>
                        <a:gd name="connsiteY1" fmla="*/ 0 h 2592707"/>
                        <a:gd name="connsiteX2" fmla="*/ 2480672 w 2480672"/>
                        <a:gd name="connsiteY2" fmla="*/ 2592707 h 2592707"/>
                        <a:gd name="connsiteX3" fmla="*/ 528045 w 2480672"/>
                        <a:gd name="connsiteY3" fmla="*/ 2249807 h 2592707"/>
                        <a:gd name="connsiteX4" fmla="*/ 0 w 2480672"/>
                        <a:gd name="connsiteY4" fmla="*/ 975091 h 2592707"/>
                        <a:gd name="connsiteX5" fmla="*/ 276585 w 2480672"/>
                        <a:gd name="connsiteY5" fmla="*/ 175260 h 2592707"/>
                        <a:gd name="connsiteX0" fmla="*/ 276585 w 2480672"/>
                        <a:gd name="connsiteY0" fmla="*/ 175260 h 2592707"/>
                        <a:gd name="connsiteX1" fmla="*/ 2480672 w 2480672"/>
                        <a:gd name="connsiteY1" fmla="*/ 0 h 2592707"/>
                        <a:gd name="connsiteX2" fmla="*/ 2480672 w 2480672"/>
                        <a:gd name="connsiteY2" fmla="*/ 2592707 h 2592707"/>
                        <a:gd name="connsiteX3" fmla="*/ 528045 w 2480672"/>
                        <a:gd name="connsiteY3" fmla="*/ 2249807 h 2592707"/>
                        <a:gd name="connsiteX4" fmla="*/ 0 w 2480672"/>
                        <a:gd name="connsiteY4" fmla="*/ 975091 h 2592707"/>
                        <a:gd name="connsiteX5" fmla="*/ 276585 w 2480672"/>
                        <a:gd name="connsiteY5" fmla="*/ 175260 h 2592707"/>
                        <a:gd name="connsiteX0" fmla="*/ 276585 w 2480672"/>
                        <a:gd name="connsiteY0" fmla="*/ 175260 h 2592707"/>
                        <a:gd name="connsiteX1" fmla="*/ 2480672 w 2480672"/>
                        <a:gd name="connsiteY1" fmla="*/ 0 h 2592707"/>
                        <a:gd name="connsiteX2" fmla="*/ 2480672 w 2480672"/>
                        <a:gd name="connsiteY2" fmla="*/ 2592707 h 2592707"/>
                        <a:gd name="connsiteX3" fmla="*/ 528045 w 2480672"/>
                        <a:gd name="connsiteY3" fmla="*/ 2249807 h 2592707"/>
                        <a:gd name="connsiteX4" fmla="*/ 0 w 2480672"/>
                        <a:gd name="connsiteY4" fmla="*/ 967471 h 2592707"/>
                        <a:gd name="connsiteX5" fmla="*/ 276585 w 2480672"/>
                        <a:gd name="connsiteY5" fmla="*/ 175260 h 2592707"/>
                        <a:gd name="connsiteX0" fmla="*/ 276585 w 2480672"/>
                        <a:gd name="connsiteY0" fmla="*/ 175260 h 2592707"/>
                        <a:gd name="connsiteX1" fmla="*/ 2480672 w 2480672"/>
                        <a:gd name="connsiteY1" fmla="*/ 0 h 2592707"/>
                        <a:gd name="connsiteX2" fmla="*/ 2480672 w 2480672"/>
                        <a:gd name="connsiteY2" fmla="*/ 2592707 h 2592707"/>
                        <a:gd name="connsiteX3" fmla="*/ 528045 w 2480672"/>
                        <a:gd name="connsiteY3" fmla="*/ 2249807 h 2592707"/>
                        <a:gd name="connsiteX4" fmla="*/ 0 w 2480672"/>
                        <a:gd name="connsiteY4" fmla="*/ 967471 h 2592707"/>
                        <a:gd name="connsiteX5" fmla="*/ 276585 w 2480672"/>
                        <a:gd name="connsiteY5" fmla="*/ 175260 h 2592707"/>
                        <a:gd name="connsiteX0" fmla="*/ 276585 w 2480672"/>
                        <a:gd name="connsiteY0" fmla="*/ 175260 h 2592707"/>
                        <a:gd name="connsiteX1" fmla="*/ 2480672 w 2480672"/>
                        <a:gd name="connsiteY1" fmla="*/ 0 h 2592707"/>
                        <a:gd name="connsiteX2" fmla="*/ 2480672 w 2480672"/>
                        <a:gd name="connsiteY2" fmla="*/ 2592707 h 2592707"/>
                        <a:gd name="connsiteX3" fmla="*/ 528045 w 2480672"/>
                        <a:gd name="connsiteY3" fmla="*/ 2249807 h 2592707"/>
                        <a:gd name="connsiteX4" fmla="*/ 0 w 2480672"/>
                        <a:gd name="connsiteY4" fmla="*/ 967471 h 2592707"/>
                        <a:gd name="connsiteX5" fmla="*/ 276585 w 2480672"/>
                        <a:gd name="connsiteY5" fmla="*/ 175260 h 2592707"/>
                        <a:gd name="connsiteX0" fmla="*/ 291825 w 2480672"/>
                        <a:gd name="connsiteY0" fmla="*/ 182880 h 2592707"/>
                        <a:gd name="connsiteX1" fmla="*/ 2480672 w 2480672"/>
                        <a:gd name="connsiteY1" fmla="*/ 0 h 2592707"/>
                        <a:gd name="connsiteX2" fmla="*/ 2480672 w 2480672"/>
                        <a:gd name="connsiteY2" fmla="*/ 2592707 h 2592707"/>
                        <a:gd name="connsiteX3" fmla="*/ 528045 w 2480672"/>
                        <a:gd name="connsiteY3" fmla="*/ 2249807 h 2592707"/>
                        <a:gd name="connsiteX4" fmla="*/ 0 w 2480672"/>
                        <a:gd name="connsiteY4" fmla="*/ 967471 h 2592707"/>
                        <a:gd name="connsiteX5" fmla="*/ 291825 w 2480672"/>
                        <a:gd name="connsiteY5" fmla="*/ 182880 h 2592707"/>
                        <a:gd name="connsiteX0" fmla="*/ 291825 w 2480672"/>
                        <a:gd name="connsiteY0" fmla="*/ 182880 h 2592707"/>
                        <a:gd name="connsiteX1" fmla="*/ 2480672 w 2480672"/>
                        <a:gd name="connsiteY1" fmla="*/ 0 h 2592707"/>
                        <a:gd name="connsiteX2" fmla="*/ 2480672 w 2480672"/>
                        <a:gd name="connsiteY2" fmla="*/ 2592707 h 2592707"/>
                        <a:gd name="connsiteX3" fmla="*/ 528045 w 2480672"/>
                        <a:gd name="connsiteY3" fmla="*/ 2249807 h 2592707"/>
                        <a:gd name="connsiteX4" fmla="*/ 0 w 2480672"/>
                        <a:gd name="connsiteY4" fmla="*/ 967471 h 2592707"/>
                        <a:gd name="connsiteX5" fmla="*/ 291825 w 2480672"/>
                        <a:gd name="connsiteY5" fmla="*/ 182880 h 2592707"/>
                        <a:gd name="connsiteX0" fmla="*/ 291825 w 2480672"/>
                        <a:gd name="connsiteY0" fmla="*/ 182880 h 2592707"/>
                        <a:gd name="connsiteX1" fmla="*/ 2186940 w 2480672"/>
                        <a:gd name="connsiteY1" fmla="*/ 205471 h 2592707"/>
                        <a:gd name="connsiteX2" fmla="*/ 2480672 w 2480672"/>
                        <a:gd name="connsiteY2" fmla="*/ 0 h 2592707"/>
                        <a:gd name="connsiteX3" fmla="*/ 2480672 w 2480672"/>
                        <a:gd name="connsiteY3" fmla="*/ 2592707 h 2592707"/>
                        <a:gd name="connsiteX4" fmla="*/ 528045 w 2480672"/>
                        <a:gd name="connsiteY4" fmla="*/ 2249807 h 2592707"/>
                        <a:gd name="connsiteX5" fmla="*/ 0 w 2480672"/>
                        <a:gd name="connsiteY5" fmla="*/ 967471 h 2592707"/>
                        <a:gd name="connsiteX6" fmla="*/ 291825 w 2480672"/>
                        <a:gd name="connsiteY6" fmla="*/ 182880 h 2592707"/>
                        <a:gd name="connsiteX0" fmla="*/ 291825 w 2480672"/>
                        <a:gd name="connsiteY0" fmla="*/ 182880 h 2592707"/>
                        <a:gd name="connsiteX1" fmla="*/ 2186940 w 2480672"/>
                        <a:gd name="connsiteY1" fmla="*/ 205471 h 2592707"/>
                        <a:gd name="connsiteX2" fmla="*/ 2480672 w 2480672"/>
                        <a:gd name="connsiteY2" fmla="*/ 0 h 2592707"/>
                        <a:gd name="connsiteX3" fmla="*/ 2480672 w 2480672"/>
                        <a:gd name="connsiteY3" fmla="*/ 2592707 h 2592707"/>
                        <a:gd name="connsiteX4" fmla="*/ 528045 w 2480672"/>
                        <a:gd name="connsiteY4" fmla="*/ 2249807 h 2592707"/>
                        <a:gd name="connsiteX5" fmla="*/ 0 w 2480672"/>
                        <a:gd name="connsiteY5" fmla="*/ 967471 h 2592707"/>
                        <a:gd name="connsiteX6" fmla="*/ 291825 w 2480672"/>
                        <a:gd name="connsiteY6" fmla="*/ 182880 h 2592707"/>
                        <a:gd name="connsiteX0" fmla="*/ 291825 w 2480672"/>
                        <a:gd name="connsiteY0" fmla="*/ 182880 h 2592707"/>
                        <a:gd name="connsiteX1" fmla="*/ 2186940 w 2480672"/>
                        <a:gd name="connsiteY1" fmla="*/ 205471 h 2592707"/>
                        <a:gd name="connsiteX2" fmla="*/ 2480672 w 2480672"/>
                        <a:gd name="connsiteY2" fmla="*/ 0 h 2592707"/>
                        <a:gd name="connsiteX3" fmla="*/ 2480672 w 2480672"/>
                        <a:gd name="connsiteY3" fmla="*/ 2592707 h 2592707"/>
                        <a:gd name="connsiteX4" fmla="*/ 528045 w 2480672"/>
                        <a:gd name="connsiteY4" fmla="*/ 2249807 h 2592707"/>
                        <a:gd name="connsiteX5" fmla="*/ 0 w 2480672"/>
                        <a:gd name="connsiteY5" fmla="*/ 967471 h 2592707"/>
                        <a:gd name="connsiteX6" fmla="*/ 291825 w 2480672"/>
                        <a:gd name="connsiteY6" fmla="*/ 182880 h 2592707"/>
                        <a:gd name="connsiteX0" fmla="*/ 291825 w 2480672"/>
                        <a:gd name="connsiteY0" fmla="*/ 182880 h 2592707"/>
                        <a:gd name="connsiteX1" fmla="*/ 2186940 w 2480672"/>
                        <a:gd name="connsiteY1" fmla="*/ 205471 h 2592707"/>
                        <a:gd name="connsiteX2" fmla="*/ 2480672 w 2480672"/>
                        <a:gd name="connsiteY2" fmla="*/ 0 h 2592707"/>
                        <a:gd name="connsiteX3" fmla="*/ 2480672 w 2480672"/>
                        <a:gd name="connsiteY3" fmla="*/ 2592707 h 2592707"/>
                        <a:gd name="connsiteX4" fmla="*/ 528045 w 2480672"/>
                        <a:gd name="connsiteY4" fmla="*/ 2249807 h 2592707"/>
                        <a:gd name="connsiteX5" fmla="*/ 0 w 2480672"/>
                        <a:gd name="connsiteY5" fmla="*/ 967471 h 2592707"/>
                        <a:gd name="connsiteX6" fmla="*/ 291825 w 2480672"/>
                        <a:gd name="connsiteY6" fmla="*/ 182880 h 2592707"/>
                        <a:gd name="connsiteX0" fmla="*/ 291825 w 2480672"/>
                        <a:gd name="connsiteY0" fmla="*/ 182880 h 2592707"/>
                        <a:gd name="connsiteX1" fmla="*/ 2186940 w 2480672"/>
                        <a:gd name="connsiteY1" fmla="*/ 205471 h 2592707"/>
                        <a:gd name="connsiteX2" fmla="*/ 2480672 w 2480672"/>
                        <a:gd name="connsiteY2" fmla="*/ 0 h 2592707"/>
                        <a:gd name="connsiteX3" fmla="*/ 2480672 w 2480672"/>
                        <a:gd name="connsiteY3" fmla="*/ 2592707 h 2592707"/>
                        <a:gd name="connsiteX4" fmla="*/ 528045 w 2480672"/>
                        <a:gd name="connsiteY4" fmla="*/ 2249807 h 2592707"/>
                        <a:gd name="connsiteX5" fmla="*/ 0 w 2480672"/>
                        <a:gd name="connsiteY5" fmla="*/ 967471 h 2592707"/>
                        <a:gd name="connsiteX6" fmla="*/ 291825 w 2480672"/>
                        <a:gd name="connsiteY6" fmla="*/ 182880 h 2592707"/>
                        <a:gd name="connsiteX0" fmla="*/ 291825 w 2480672"/>
                        <a:gd name="connsiteY0" fmla="*/ 0 h 2409827"/>
                        <a:gd name="connsiteX1" fmla="*/ 2186940 w 2480672"/>
                        <a:gd name="connsiteY1" fmla="*/ 22591 h 2409827"/>
                        <a:gd name="connsiteX2" fmla="*/ 2465432 w 2480672"/>
                        <a:gd name="connsiteY2" fmla="*/ 762000 h 2409827"/>
                        <a:gd name="connsiteX3" fmla="*/ 2480672 w 2480672"/>
                        <a:gd name="connsiteY3" fmla="*/ 2409827 h 2409827"/>
                        <a:gd name="connsiteX4" fmla="*/ 528045 w 2480672"/>
                        <a:gd name="connsiteY4" fmla="*/ 2066927 h 2409827"/>
                        <a:gd name="connsiteX5" fmla="*/ 0 w 2480672"/>
                        <a:gd name="connsiteY5" fmla="*/ 784591 h 2409827"/>
                        <a:gd name="connsiteX6" fmla="*/ 291825 w 2480672"/>
                        <a:gd name="connsiteY6" fmla="*/ 0 h 2409827"/>
                        <a:gd name="connsiteX0" fmla="*/ 291825 w 2480672"/>
                        <a:gd name="connsiteY0" fmla="*/ 0 h 2409827"/>
                        <a:gd name="connsiteX1" fmla="*/ 2186940 w 2480672"/>
                        <a:gd name="connsiteY1" fmla="*/ 7351 h 2409827"/>
                        <a:gd name="connsiteX2" fmla="*/ 2465432 w 2480672"/>
                        <a:gd name="connsiteY2" fmla="*/ 762000 h 2409827"/>
                        <a:gd name="connsiteX3" fmla="*/ 2480672 w 2480672"/>
                        <a:gd name="connsiteY3" fmla="*/ 2409827 h 2409827"/>
                        <a:gd name="connsiteX4" fmla="*/ 528045 w 2480672"/>
                        <a:gd name="connsiteY4" fmla="*/ 2066927 h 2409827"/>
                        <a:gd name="connsiteX5" fmla="*/ 0 w 2480672"/>
                        <a:gd name="connsiteY5" fmla="*/ 784591 h 2409827"/>
                        <a:gd name="connsiteX6" fmla="*/ 291825 w 2480672"/>
                        <a:gd name="connsiteY6" fmla="*/ 0 h 2409827"/>
                        <a:gd name="connsiteX0" fmla="*/ 291825 w 2480672"/>
                        <a:gd name="connsiteY0" fmla="*/ 0 h 2409827"/>
                        <a:gd name="connsiteX1" fmla="*/ 2186940 w 2480672"/>
                        <a:gd name="connsiteY1" fmla="*/ 7351 h 2409827"/>
                        <a:gd name="connsiteX2" fmla="*/ 2465432 w 2480672"/>
                        <a:gd name="connsiteY2" fmla="*/ 762000 h 2409827"/>
                        <a:gd name="connsiteX3" fmla="*/ 2480672 w 2480672"/>
                        <a:gd name="connsiteY3" fmla="*/ 2409827 h 2409827"/>
                        <a:gd name="connsiteX4" fmla="*/ 528045 w 2480672"/>
                        <a:gd name="connsiteY4" fmla="*/ 2066927 h 2409827"/>
                        <a:gd name="connsiteX5" fmla="*/ 0 w 2480672"/>
                        <a:gd name="connsiteY5" fmla="*/ 784591 h 2409827"/>
                        <a:gd name="connsiteX6" fmla="*/ 291825 w 2480672"/>
                        <a:gd name="connsiteY6" fmla="*/ 0 h 2409827"/>
                        <a:gd name="connsiteX0" fmla="*/ 291825 w 2480672"/>
                        <a:gd name="connsiteY0" fmla="*/ 0 h 2409827"/>
                        <a:gd name="connsiteX1" fmla="*/ 2186940 w 2480672"/>
                        <a:gd name="connsiteY1" fmla="*/ 7351 h 2409827"/>
                        <a:gd name="connsiteX2" fmla="*/ 2465432 w 2480672"/>
                        <a:gd name="connsiteY2" fmla="*/ 762000 h 2409827"/>
                        <a:gd name="connsiteX3" fmla="*/ 2480672 w 2480672"/>
                        <a:gd name="connsiteY3" fmla="*/ 2409827 h 2409827"/>
                        <a:gd name="connsiteX4" fmla="*/ 528045 w 2480672"/>
                        <a:gd name="connsiteY4" fmla="*/ 2066927 h 2409827"/>
                        <a:gd name="connsiteX5" fmla="*/ 0 w 2480672"/>
                        <a:gd name="connsiteY5" fmla="*/ 784591 h 2409827"/>
                        <a:gd name="connsiteX6" fmla="*/ 291825 w 2480672"/>
                        <a:gd name="connsiteY6" fmla="*/ 0 h 2409827"/>
                        <a:gd name="connsiteX0" fmla="*/ 291825 w 2480672"/>
                        <a:gd name="connsiteY0" fmla="*/ 0 h 2409827"/>
                        <a:gd name="connsiteX1" fmla="*/ 2186940 w 2480672"/>
                        <a:gd name="connsiteY1" fmla="*/ 7351 h 2409827"/>
                        <a:gd name="connsiteX2" fmla="*/ 2473052 w 2480672"/>
                        <a:gd name="connsiteY2" fmla="*/ 739140 h 2409827"/>
                        <a:gd name="connsiteX3" fmla="*/ 2480672 w 2480672"/>
                        <a:gd name="connsiteY3" fmla="*/ 2409827 h 2409827"/>
                        <a:gd name="connsiteX4" fmla="*/ 528045 w 2480672"/>
                        <a:gd name="connsiteY4" fmla="*/ 2066927 h 2409827"/>
                        <a:gd name="connsiteX5" fmla="*/ 0 w 2480672"/>
                        <a:gd name="connsiteY5" fmla="*/ 784591 h 2409827"/>
                        <a:gd name="connsiteX6" fmla="*/ 291825 w 2480672"/>
                        <a:gd name="connsiteY6" fmla="*/ 0 h 2409827"/>
                        <a:gd name="connsiteX0" fmla="*/ 291825 w 2473052"/>
                        <a:gd name="connsiteY0" fmla="*/ 0 h 2066927"/>
                        <a:gd name="connsiteX1" fmla="*/ 2186940 w 2473052"/>
                        <a:gd name="connsiteY1" fmla="*/ 7351 h 2066927"/>
                        <a:gd name="connsiteX2" fmla="*/ 2473052 w 2473052"/>
                        <a:gd name="connsiteY2" fmla="*/ 739140 h 2066927"/>
                        <a:gd name="connsiteX3" fmla="*/ 1985372 w 2473052"/>
                        <a:gd name="connsiteY3" fmla="*/ 2044067 h 2066927"/>
                        <a:gd name="connsiteX4" fmla="*/ 528045 w 2473052"/>
                        <a:gd name="connsiteY4" fmla="*/ 2066927 h 2066927"/>
                        <a:gd name="connsiteX5" fmla="*/ 0 w 2473052"/>
                        <a:gd name="connsiteY5" fmla="*/ 784591 h 2066927"/>
                        <a:gd name="connsiteX6" fmla="*/ 291825 w 2473052"/>
                        <a:gd name="connsiteY6" fmla="*/ 0 h 2066927"/>
                        <a:gd name="connsiteX0" fmla="*/ 291825 w 2473052"/>
                        <a:gd name="connsiteY0" fmla="*/ 0 h 2276142"/>
                        <a:gd name="connsiteX1" fmla="*/ 2186940 w 2473052"/>
                        <a:gd name="connsiteY1" fmla="*/ 7351 h 2276142"/>
                        <a:gd name="connsiteX2" fmla="*/ 2473052 w 2473052"/>
                        <a:gd name="connsiteY2" fmla="*/ 739140 h 2276142"/>
                        <a:gd name="connsiteX3" fmla="*/ 1985372 w 2473052"/>
                        <a:gd name="connsiteY3" fmla="*/ 2044067 h 2276142"/>
                        <a:gd name="connsiteX4" fmla="*/ 528045 w 2473052"/>
                        <a:gd name="connsiteY4" fmla="*/ 2066927 h 2276142"/>
                        <a:gd name="connsiteX5" fmla="*/ 0 w 2473052"/>
                        <a:gd name="connsiteY5" fmla="*/ 784591 h 2276142"/>
                        <a:gd name="connsiteX6" fmla="*/ 291825 w 2473052"/>
                        <a:gd name="connsiteY6" fmla="*/ 0 h 2276142"/>
                        <a:gd name="connsiteX0" fmla="*/ 291825 w 2473052"/>
                        <a:gd name="connsiteY0" fmla="*/ 0 h 2399251"/>
                        <a:gd name="connsiteX1" fmla="*/ 2186940 w 2473052"/>
                        <a:gd name="connsiteY1" fmla="*/ 7351 h 2399251"/>
                        <a:gd name="connsiteX2" fmla="*/ 2473052 w 2473052"/>
                        <a:gd name="connsiteY2" fmla="*/ 739140 h 2399251"/>
                        <a:gd name="connsiteX3" fmla="*/ 1985372 w 2473052"/>
                        <a:gd name="connsiteY3" fmla="*/ 2044067 h 2399251"/>
                        <a:gd name="connsiteX4" fmla="*/ 528045 w 2473052"/>
                        <a:gd name="connsiteY4" fmla="*/ 2066927 h 2399251"/>
                        <a:gd name="connsiteX5" fmla="*/ 0 w 2473052"/>
                        <a:gd name="connsiteY5" fmla="*/ 784591 h 2399251"/>
                        <a:gd name="connsiteX6" fmla="*/ 291825 w 2473052"/>
                        <a:gd name="connsiteY6" fmla="*/ 0 h 2399251"/>
                        <a:gd name="connsiteX0" fmla="*/ 291825 w 2473052"/>
                        <a:gd name="connsiteY0" fmla="*/ 0 h 2401967"/>
                        <a:gd name="connsiteX1" fmla="*/ 2186940 w 2473052"/>
                        <a:gd name="connsiteY1" fmla="*/ 7351 h 2401967"/>
                        <a:gd name="connsiteX2" fmla="*/ 2473052 w 2473052"/>
                        <a:gd name="connsiteY2" fmla="*/ 739140 h 2401967"/>
                        <a:gd name="connsiteX3" fmla="*/ 1985372 w 2473052"/>
                        <a:gd name="connsiteY3" fmla="*/ 2044067 h 2401967"/>
                        <a:gd name="connsiteX4" fmla="*/ 528045 w 2473052"/>
                        <a:gd name="connsiteY4" fmla="*/ 2066927 h 2401967"/>
                        <a:gd name="connsiteX5" fmla="*/ 0 w 2473052"/>
                        <a:gd name="connsiteY5" fmla="*/ 784591 h 2401967"/>
                        <a:gd name="connsiteX6" fmla="*/ 291825 w 2473052"/>
                        <a:gd name="connsiteY6" fmla="*/ 0 h 2401967"/>
                        <a:gd name="connsiteX0" fmla="*/ 291825 w 2473052"/>
                        <a:gd name="connsiteY0" fmla="*/ 0 h 2393069"/>
                        <a:gd name="connsiteX1" fmla="*/ 2186940 w 2473052"/>
                        <a:gd name="connsiteY1" fmla="*/ 7351 h 2393069"/>
                        <a:gd name="connsiteX2" fmla="*/ 2473052 w 2473052"/>
                        <a:gd name="connsiteY2" fmla="*/ 739140 h 2393069"/>
                        <a:gd name="connsiteX3" fmla="*/ 1985372 w 2473052"/>
                        <a:gd name="connsiteY3" fmla="*/ 2044067 h 2393069"/>
                        <a:gd name="connsiteX4" fmla="*/ 528045 w 2473052"/>
                        <a:gd name="connsiteY4" fmla="*/ 2066927 h 2393069"/>
                        <a:gd name="connsiteX5" fmla="*/ 0 w 2473052"/>
                        <a:gd name="connsiteY5" fmla="*/ 784591 h 2393069"/>
                        <a:gd name="connsiteX6" fmla="*/ 291825 w 2473052"/>
                        <a:gd name="connsiteY6" fmla="*/ 0 h 2393069"/>
                        <a:gd name="connsiteX0" fmla="*/ 291825 w 2473052"/>
                        <a:gd name="connsiteY0" fmla="*/ 0 h 2398611"/>
                        <a:gd name="connsiteX1" fmla="*/ 2186940 w 2473052"/>
                        <a:gd name="connsiteY1" fmla="*/ 7351 h 2398611"/>
                        <a:gd name="connsiteX2" fmla="*/ 2473052 w 2473052"/>
                        <a:gd name="connsiteY2" fmla="*/ 739140 h 2398611"/>
                        <a:gd name="connsiteX3" fmla="*/ 1985372 w 2473052"/>
                        <a:gd name="connsiteY3" fmla="*/ 2044067 h 2398611"/>
                        <a:gd name="connsiteX4" fmla="*/ 528045 w 2473052"/>
                        <a:gd name="connsiteY4" fmla="*/ 2066927 h 2398611"/>
                        <a:gd name="connsiteX5" fmla="*/ 0 w 2473052"/>
                        <a:gd name="connsiteY5" fmla="*/ 784591 h 2398611"/>
                        <a:gd name="connsiteX6" fmla="*/ 291825 w 2473052"/>
                        <a:gd name="connsiteY6" fmla="*/ 0 h 2398611"/>
                        <a:gd name="connsiteX0" fmla="*/ 291825 w 2473052"/>
                        <a:gd name="connsiteY0" fmla="*/ 0 h 2398611"/>
                        <a:gd name="connsiteX1" fmla="*/ 2186940 w 2473052"/>
                        <a:gd name="connsiteY1" fmla="*/ 7351 h 2398611"/>
                        <a:gd name="connsiteX2" fmla="*/ 2473052 w 2473052"/>
                        <a:gd name="connsiteY2" fmla="*/ 739140 h 2398611"/>
                        <a:gd name="connsiteX3" fmla="*/ 1985372 w 2473052"/>
                        <a:gd name="connsiteY3" fmla="*/ 2044067 h 2398611"/>
                        <a:gd name="connsiteX4" fmla="*/ 528045 w 2473052"/>
                        <a:gd name="connsiteY4" fmla="*/ 2066927 h 2398611"/>
                        <a:gd name="connsiteX5" fmla="*/ 0 w 2473052"/>
                        <a:gd name="connsiteY5" fmla="*/ 784591 h 2398611"/>
                        <a:gd name="connsiteX6" fmla="*/ 291825 w 2473052"/>
                        <a:gd name="connsiteY6" fmla="*/ 0 h 2398611"/>
                        <a:gd name="connsiteX0" fmla="*/ 291825 w 2473052"/>
                        <a:gd name="connsiteY0" fmla="*/ 0 h 2398611"/>
                        <a:gd name="connsiteX1" fmla="*/ 2186940 w 2473052"/>
                        <a:gd name="connsiteY1" fmla="*/ 7351 h 2398611"/>
                        <a:gd name="connsiteX2" fmla="*/ 2473052 w 2473052"/>
                        <a:gd name="connsiteY2" fmla="*/ 739140 h 2398611"/>
                        <a:gd name="connsiteX3" fmla="*/ 1985372 w 2473052"/>
                        <a:gd name="connsiteY3" fmla="*/ 2044067 h 2398611"/>
                        <a:gd name="connsiteX4" fmla="*/ 528045 w 2473052"/>
                        <a:gd name="connsiteY4" fmla="*/ 2066927 h 2398611"/>
                        <a:gd name="connsiteX5" fmla="*/ 0 w 2473052"/>
                        <a:gd name="connsiteY5" fmla="*/ 784591 h 2398611"/>
                        <a:gd name="connsiteX6" fmla="*/ 291825 w 2473052"/>
                        <a:gd name="connsiteY6" fmla="*/ 0 h 2398611"/>
                        <a:gd name="connsiteX0" fmla="*/ 291825 w 2473052"/>
                        <a:gd name="connsiteY0" fmla="*/ 0 h 2398611"/>
                        <a:gd name="connsiteX1" fmla="*/ 2186940 w 2473052"/>
                        <a:gd name="connsiteY1" fmla="*/ 7351 h 2398611"/>
                        <a:gd name="connsiteX2" fmla="*/ 2473052 w 2473052"/>
                        <a:gd name="connsiteY2" fmla="*/ 739140 h 2398611"/>
                        <a:gd name="connsiteX3" fmla="*/ 1985372 w 2473052"/>
                        <a:gd name="connsiteY3" fmla="*/ 2044067 h 2398611"/>
                        <a:gd name="connsiteX4" fmla="*/ 528045 w 2473052"/>
                        <a:gd name="connsiteY4" fmla="*/ 2066927 h 2398611"/>
                        <a:gd name="connsiteX5" fmla="*/ 0 w 2473052"/>
                        <a:gd name="connsiteY5" fmla="*/ 784591 h 2398611"/>
                        <a:gd name="connsiteX6" fmla="*/ 291825 w 2473052"/>
                        <a:gd name="connsiteY6" fmla="*/ 0 h 2398611"/>
                        <a:gd name="connsiteX0" fmla="*/ 291825 w 2473052"/>
                        <a:gd name="connsiteY0" fmla="*/ 0 h 2397467"/>
                        <a:gd name="connsiteX1" fmla="*/ 2186940 w 2473052"/>
                        <a:gd name="connsiteY1" fmla="*/ 7351 h 2397467"/>
                        <a:gd name="connsiteX2" fmla="*/ 2473052 w 2473052"/>
                        <a:gd name="connsiteY2" fmla="*/ 739140 h 2397467"/>
                        <a:gd name="connsiteX3" fmla="*/ 1968703 w 2473052"/>
                        <a:gd name="connsiteY3" fmla="*/ 2041686 h 2397467"/>
                        <a:gd name="connsiteX4" fmla="*/ 528045 w 2473052"/>
                        <a:gd name="connsiteY4" fmla="*/ 2066927 h 2397467"/>
                        <a:gd name="connsiteX5" fmla="*/ 0 w 2473052"/>
                        <a:gd name="connsiteY5" fmla="*/ 784591 h 2397467"/>
                        <a:gd name="connsiteX6" fmla="*/ 291825 w 2473052"/>
                        <a:gd name="connsiteY6" fmla="*/ 0 h 2397467"/>
                        <a:gd name="connsiteX0" fmla="*/ 291825 w 2473052"/>
                        <a:gd name="connsiteY0" fmla="*/ 0 h 2410622"/>
                        <a:gd name="connsiteX1" fmla="*/ 2186940 w 2473052"/>
                        <a:gd name="connsiteY1" fmla="*/ 7351 h 2410622"/>
                        <a:gd name="connsiteX2" fmla="*/ 2473052 w 2473052"/>
                        <a:gd name="connsiteY2" fmla="*/ 739140 h 2410622"/>
                        <a:gd name="connsiteX3" fmla="*/ 1968703 w 2473052"/>
                        <a:gd name="connsiteY3" fmla="*/ 2041686 h 2410622"/>
                        <a:gd name="connsiteX4" fmla="*/ 528045 w 2473052"/>
                        <a:gd name="connsiteY4" fmla="*/ 2066927 h 2410622"/>
                        <a:gd name="connsiteX5" fmla="*/ 0 w 2473052"/>
                        <a:gd name="connsiteY5" fmla="*/ 784591 h 2410622"/>
                        <a:gd name="connsiteX6" fmla="*/ 291825 w 2473052"/>
                        <a:gd name="connsiteY6" fmla="*/ 0 h 2410622"/>
                        <a:gd name="connsiteX0" fmla="*/ 291825 w 2473052"/>
                        <a:gd name="connsiteY0" fmla="*/ 0 h 2396490"/>
                        <a:gd name="connsiteX1" fmla="*/ 2186940 w 2473052"/>
                        <a:gd name="connsiteY1" fmla="*/ 7351 h 2396490"/>
                        <a:gd name="connsiteX2" fmla="*/ 2473052 w 2473052"/>
                        <a:gd name="connsiteY2" fmla="*/ 739140 h 2396490"/>
                        <a:gd name="connsiteX3" fmla="*/ 1968703 w 2473052"/>
                        <a:gd name="connsiteY3" fmla="*/ 2041686 h 2396490"/>
                        <a:gd name="connsiteX4" fmla="*/ 525663 w 2473052"/>
                        <a:gd name="connsiteY4" fmla="*/ 2038352 h 2396490"/>
                        <a:gd name="connsiteX5" fmla="*/ 0 w 2473052"/>
                        <a:gd name="connsiteY5" fmla="*/ 784591 h 2396490"/>
                        <a:gd name="connsiteX6" fmla="*/ 291825 w 2473052"/>
                        <a:gd name="connsiteY6" fmla="*/ 0 h 2396490"/>
                        <a:gd name="connsiteX0" fmla="*/ 291825 w 2473052"/>
                        <a:gd name="connsiteY0" fmla="*/ 0 h 2407047"/>
                        <a:gd name="connsiteX1" fmla="*/ 2186940 w 2473052"/>
                        <a:gd name="connsiteY1" fmla="*/ 7351 h 2407047"/>
                        <a:gd name="connsiteX2" fmla="*/ 2473052 w 2473052"/>
                        <a:gd name="connsiteY2" fmla="*/ 739140 h 2407047"/>
                        <a:gd name="connsiteX3" fmla="*/ 1968703 w 2473052"/>
                        <a:gd name="connsiteY3" fmla="*/ 2041686 h 2407047"/>
                        <a:gd name="connsiteX4" fmla="*/ 525663 w 2473052"/>
                        <a:gd name="connsiteY4" fmla="*/ 2038352 h 2407047"/>
                        <a:gd name="connsiteX5" fmla="*/ 0 w 2473052"/>
                        <a:gd name="connsiteY5" fmla="*/ 784591 h 2407047"/>
                        <a:gd name="connsiteX6" fmla="*/ 291825 w 2473052"/>
                        <a:gd name="connsiteY6" fmla="*/ 0 h 2407047"/>
                        <a:gd name="connsiteX0" fmla="*/ 291825 w 2473052"/>
                        <a:gd name="connsiteY0" fmla="*/ 0 h 2409712"/>
                        <a:gd name="connsiteX1" fmla="*/ 2186940 w 2473052"/>
                        <a:gd name="connsiteY1" fmla="*/ 7351 h 2409712"/>
                        <a:gd name="connsiteX2" fmla="*/ 2473052 w 2473052"/>
                        <a:gd name="connsiteY2" fmla="*/ 739140 h 2409712"/>
                        <a:gd name="connsiteX3" fmla="*/ 1968703 w 2473052"/>
                        <a:gd name="connsiteY3" fmla="*/ 2041686 h 2409712"/>
                        <a:gd name="connsiteX4" fmla="*/ 525663 w 2473052"/>
                        <a:gd name="connsiteY4" fmla="*/ 2038352 h 2409712"/>
                        <a:gd name="connsiteX5" fmla="*/ 0 w 2473052"/>
                        <a:gd name="connsiteY5" fmla="*/ 784591 h 2409712"/>
                        <a:gd name="connsiteX6" fmla="*/ 291825 w 2473052"/>
                        <a:gd name="connsiteY6" fmla="*/ 0 h 2409712"/>
                        <a:gd name="connsiteX0" fmla="*/ 291825 w 2473052"/>
                        <a:gd name="connsiteY0" fmla="*/ 0 h 2406141"/>
                        <a:gd name="connsiteX1" fmla="*/ 2186940 w 2473052"/>
                        <a:gd name="connsiteY1" fmla="*/ 7351 h 2406141"/>
                        <a:gd name="connsiteX2" fmla="*/ 2473052 w 2473052"/>
                        <a:gd name="connsiteY2" fmla="*/ 739140 h 2406141"/>
                        <a:gd name="connsiteX3" fmla="*/ 1968703 w 2473052"/>
                        <a:gd name="connsiteY3" fmla="*/ 2034542 h 2406141"/>
                        <a:gd name="connsiteX4" fmla="*/ 525663 w 2473052"/>
                        <a:gd name="connsiteY4" fmla="*/ 2038352 h 2406141"/>
                        <a:gd name="connsiteX5" fmla="*/ 0 w 2473052"/>
                        <a:gd name="connsiteY5" fmla="*/ 784591 h 2406141"/>
                        <a:gd name="connsiteX6" fmla="*/ 291825 w 2473052"/>
                        <a:gd name="connsiteY6" fmla="*/ 0 h 2406141"/>
                        <a:gd name="connsiteX0" fmla="*/ 291825 w 2473052"/>
                        <a:gd name="connsiteY0" fmla="*/ 0 h 2407922"/>
                        <a:gd name="connsiteX1" fmla="*/ 2186940 w 2473052"/>
                        <a:gd name="connsiteY1" fmla="*/ 7351 h 2407922"/>
                        <a:gd name="connsiteX2" fmla="*/ 2473052 w 2473052"/>
                        <a:gd name="connsiteY2" fmla="*/ 739140 h 2407922"/>
                        <a:gd name="connsiteX3" fmla="*/ 1968703 w 2473052"/>
                        <a:gd name="connsiteY3" fmla="*/ 2034542 h 2407922"/>
                        <a:gd name="connsiteX4" fmla="*/ 525663 w 2473052"/>
                        <a:gd name="connsiteY4" fmla="*/ 2038352 h 2407922"/>
                        <a:gd name="connsiteX5" fmla="*/ 0 w 2473052"/>
                        <a:gd name="connsiteY5" fmla="*/ 784591 h 2407922"/>
                        <a:gd name="connsiteX6" fmla="*/ 291825 w 2473052"/>
                        <a:gd name="connsiteY6" fmla="*/ 0 h 2407922"/>
                        <a:gd name="connsiteX0" fmla="*/ 291825 w 2477815"/>
                        <a:gd name="connsiteY0" fmla="*/ 0 h 2407922"/>
                        <a:gd name="connsiteX1" fmla="*/ 2186940 w 2477815"/>
                        <a:gd name="connsiteY1" fmla="*/ 7351 h 2407922"/>
                        <a:gd name="connsiteX2" fmla="*/ 2477815 w 2477815"/>
                        <a:gd name="connsiteY2" fmla="*/ 753428 h 2407922"/>
                        <a:gd name="connsiteX3" fmla="*/ 1968703 w 2477815"/>
                        <a:gd name="connsiteY3" fmla="*/ 2034542 h 2407922"/>
                        <a:gd name="connsiteX4" fmla="*/ 525663 w 2477815"/>
                        <a:gd name="connsiteY4" fmla="*/ 2038352 h 2407922"/>
                        <a:gd name="connsiteX5" fmla="*/ 0 w 2477815"/>
                        <a:gd name="connsiteY5" fmla="*/ 784591 h 2407922"/>
                        <a:gd name="connsiteX6" fmla="*/ 291825 w 2477815"/>
                        <a:gd name="connsiteY6" fmla="*/ 0 h 2407922"/>
                        <a:gd name="connsiteX0" fmla="*/ 291825 w 2477815"/>
                        <a:gd name="connsiteY0" fmla="*/ 0 h 2407922"/>
                        <a:gd name="connsiteX1" fmla="*/ 2182177 w 2477815"/>
                        <a:gd name="connsiteY1" fmla="*/ 26401 h 2407922"/>
                        <a:gd name="connsiteX2" fmla="*/ 2477815 w 2477815"/>
                        <a:gd name="connsiteY2" fmla="*/ 753428 h 2407922"/>
                        <a:gd name="connsiteX3" fmla="*/ 1968703 w 2477815"/>
                        <a:gd name="connsiteY3" fmla="*/ 2034542 h 2407922"/>
                        <a:gd name="connsiteX4" fmla="*/ 525663 w 2477815"/>
                        <a:gd name="connsiteY4" fmla="*/ 2038352 h 2407922"/>
                        <a:gd name="connsiteX5" fmla="*/ 0 w 2477815"/>
                        <a:gd name="connsiteY5" fmla="*/ 784591 h 2407922"/>
                        <a:gd name="connsiteX6" fmla="*/ 291825 w 2477815"/>
                        <a:gd name="connsiteY6" fmla="*/ 0 h 2407922"/>
                        <a:gd name="connsiteX0" fmla="*/ 291825 w 2477815"/>
                        <a:gd name="connsiteY0" fmla="*/ 0 h 2407922"/>
                        <a:gd name="connsiteX1" fmla="*/ 2182177 w 2477815"/>
                        <a:gd name="connsiteY1" fmla="*/ 26401 h 2407922"/>
                        <a:gd name="connsiteX2" fmla="*/ 2477815 w 2477815"/>
                        <a:gd name="connsiteY2" fmla="*/ 753428 h 2407922"/>
                        <a:gd name="connsiteX3" fmla="*/ 1968703 w 2477815"/>
                        <a:gd name="connsiteY3" fmla="*/ 2034542 h 2407922"/>
                        <a:gd name="connsiteX4" fmla="*/ 525663 w 2477815"/>
                        <a:gd name="connsiteY4" fmla="*/ 2038352 h 2407922"/>
                        <a:gd name="connsiteX5" fmla="*/ 0 w 2477815"/>
                        <a:gd name="connsiteY5" fmla="*/ 784591 h 2407922"/>
                        <a:gd name="connsiteX6" fmla="*/ 291825 w 2477815"/>
                        <a:gd name="connsiteY6" fmla="*/ 0 h 2407922"/>
                        <a:gd name="connsiteX0" fmla="*/ 291825 w 2477815"/>
                        <a:gd name="connsiteY0" fmla="*/ 0 h 2407922"/>
                        <a:gd name="connsiteX1" fmla="*/ 2186940 w 2477815"/>
                        <a:gd name="connsiteY1" fmla="*/ 24020 h 2407922"/>
                        <a:gd name="connsiteX2" fmla="*/ 2477815 w 2477815"/>
                        <a:gd name="connsiteY2" fmla="*/ 753428 h 2407922"/>
                        <a:gd name="connsiteX3" fmla="*/ 1968703 w 2477815"/>
                        <a:gd name="connsiteY3" fmla="*/ 2034542 h 2407922"/>
                        <a:gd name="connsiteX4" fmla="*/ 525663 w 2477815"/>
                        <a:gd name="connsiteY4" fmla="*/ 2038352 h 2407922"/>
                        <a:gd name="connsiteX5" fmla="*/ 0 w 2477815"/>
                        <a:gd name="connsiteY5" fmla="*/ 784591 h 2407922"/>
                        <a:gd name="connsiteX6" fmla="*/ 291825 w 2477815"/>
                        <a:gd name="connsiteY6" fmla="*/ 0 h 2407922"/>
                        <a:gd name="connsiteX0" fmla="*/ 291825 w 2477815"/>
                        <a:gd name="connsiteY0" fmla="*/ 0 h 2407922"/>
                        <a:gd name="connsiteX1" fmla="*/ 2186940 w 2477815"/>
                        <a:gd name="connsiteY1" fmla="*/ 24020 h 2407922"/>
                        <a:gd name="connsiteX2" fmla="*/ 2477815 w 2477815"/>
                        <a:gd name="connsiteY2" fmla="*/ 753428 h 2407922"/>
                        <a:gd name="connsiteX3" fmla="*/ 1968703 w 2477815"/>
                        <a:gd name="connsiteY3" fmla="*/ 2034542 h 2407922"/>
                        <a:gd name="connsiteX4" fmla="*/ 525663 w 2477815"/>
                        <a:gd name="connsiteY4" fmla="*/ 2038352 h 2407922"/>
                        <a:gd name="connsiteX5" fmla="*/ 0 w 2477815"/>
                        <a:gd name="connsiteY5" fmla="*/ 784591 h 2407922"/>
                        <a:gd name="connsiteX6" fmla="*/ 291825 w 2477815"/>
                        <a:gd name="connsiteY6" fmla="*/ 0 h 2407922"/>
                        <a:gd name="connsiteX0" fmla="*/ 282300 w 2477815"/>
                        <a:gd name="connsiteY0" fmla="*/ 0 h 2403159"/>
                        <a:gd name="connsiteX1" fmla="*/ 2186940 w 2477815"/>
                        <a:gd name="connsiteY1" fmla="*/ 19257 h 2403159"/>
                        <a:gd name="connsiteX2" fmla="*/ 2477815 w 2477815"/>
                        <a:gd name="connsiteY2" fmla="*/ 748665 h 2403159"/>
                        <a:gd name="connsiteX3" fmla="*/ 1968703 w 2477815"/>
                        <a:gd name="connsiteY3" fmla="*/ 2029779 h 2403159"/>
                        <a:gd name="connsiteX4" fmla="*/ 525663 w 2477815"/>
                        <a:gd name="connsiteY4" fmla="*/ 2033589 h 2403159"/>
                        <a:gd name="connsiteX5" fmla="*/ 0 w 2477815"/>
                        <a:gd name="connsiteY5" fmla="*/ 779828 h 2403159"/>
                        <a:gd name="connsiteX6" fmla="*/ 282300 w 2477815"/>
                        <a:gd name="connsiteY6" fmla="*/ 0 h 2403159"/>
                        <a:gd name="connsiteX0" fmla="*/ 282300 w 2477815"/>
                        <a:gd name="connsiteY0" fmla="*/ 0 h 2403159"/>
                        <a:gd name="connsiteX1" fmla="*/ 2186940 w 2477815"/>
                        <a:gd name="connsiteY1" fmla="*/ 19257 h 2403159"/>
                        <a:gd name="connsiteX2" fmla="*/ 2477815 w 2477815"/>
                        <a:gd name="connsiteY2" fmla="*/ 748665 h 2403159"/>
                        <a:gd name="connsiteX3" fmla="*/ 1968703 w 2477815"/>
                        <a:gd name="connsiteY3" fmla="*/ 2029779 h 2403159"/>
                        <a:gd name="connsiteX4" fmla="*/ 525663 w 2477815"/>
                        <a:gd name="connsiteY4" fmla="*/ 2033589 h 2403159"/>
                        <a:gd name="connsiteX5" fmla="*/ 0 w 2477815"/>
                        <a:gd name="connsiteY5" fmla="*/ 779828 h 2403159"/>
                        <a:gd name="connsiteX6" fmla="*/ 282300 w 2477815"/>
                        <a:gd name="connsiteY6" fmla="*/ 0 h 2403159"/>
                        <a:gd name="connsiteX0" fmla="*/ 272775 w 2477815"/>
                        <a:gd name="connsiteY0" fmla="*/ 0 h 2396016"/>
                        <a:gd name="connsiteX1" fmla="*/ 2186940 w 2477815"/>
                        <a:gd name="connsiteY1" fmla="*/ 12114 h 2396016"/>
                        <a:gd name="connsiteX2" fmla="*/ 2477815 w 2477815"/>
                        <a:gd name="connsiteY2" fmla="*/ 741522 h 2396016"/>
                        <a:gd name="connsiteX3" fmla="*/ 1968703 w 2477815"/>
                        <a:gd name="connsiteY3" fmla="*/ 2022636 h 2396016"/>
                        <a:gd name="connsiteX4" fmla="*/ 525663 w 2477815"/>
                        <a:gd name="connsiteY4" fmla="*/ 2026446 h 2396016"/>
                        <a:gd name="connsiteX5" fmla="*/ 0 w 2477815"/>
                        <a:gd name="connsiteY5" fmla="*/ 772685 h 2396016"/>
                        <a:gd name="connsiteX6" fmla="*/ 272775 w 2477815"/>
                        <a:gd name="connsiteY6" fmla="*/ 0 h 2396016"/>
                        <a:gd name="connsiteX0" fmla="*/ 272775 w 2477815"/>
                        <a:gd name="connsiteY0" fmla="*/ 0 h 2396016"/>
                        <a:gd name="connsiteX1" fmla="*/ 2186940 w 2477815"/>
                        <a:gd name="connsiteY1" fmla="*/ 12114 h 2396016"/>
                        <a:gd name="connsiteX2" fmla="*/ 2477815 w 2477815"/>
                        <a:gd name="connsiteY2" fmla="*/ 741522 h 2396016"/>
                        <a:gd name="connsiteX3" fmla="*/ 1968703 w 2477815"/>
                        <a:gd name="connsiteY3" fmla="*/ 2022636 h 2396016"/>
                        <a:gd name="connsiteX4" fmla="*/ 525663 w 2477815"/>
                        <a:gd name="connsiteY4" fmla="*/ 2026446 h 2396016"/>
                        <a:gd name="connsiteX5" fmla="*/ 0 w 2477815"/>
                        <a:gd name="connsiteY5" fmla="*/ 772685 h 2396016"/>
                        <a:gd name="connsiteX6" fmla="*/ 272775 w 2477815"/>
                        <a:gd name="connsiteY6" fmla="*/ 0 h 2396016"/>
                        <a:gd name="connsiteX0" fmla="*/ 260869 w 2465909"/>
                        <a:gd name="connsiteY0" fmla="*/ 0 h 2396016"/>
                        <a:gd name="connsiteX1" fmla="*/ 2175034 w 2465909"/>
                        <a:gd name="connsiteY1" fmla="*/ 12114 h 2396016"/>
                        <a:gd name="connsiteX2" fmla="*/ 2465909 w 2465909"/>
                        <a:gd name="connsiteY2" fmla="*/ 741522 h 2396016"/>
                        <a:gd name="connsiteX3" fmla="*/ 1956797 w 2465909"/>
                        <a:gd name="connsiteY3" fmla="*/ 2022636 h 2396016"/>
                        <a:gd name="connsiteX4" fmla="*/ 513757 w 2465909"/>
                        <a:gd name="connsiteY4" fmla="*/ 2026446 h 2396016"/>
                        <a:gd name="connsiteX5" fmla="*/ 0 w 2465909"/>
                        <a:gd name="connsiteY5" fmla="*/ 746491 h 2396016"/>
                        <a:gd name="connsiteX6" fmla="*/ 260869 w 2465909"/>
                        <a:gd name="connsiteY6" fmla="*/ 0 h 2396016"/>
                        <a:gd name="connsiteX0" fmla="*/ 260869 w 2465909"/>
                        <a:gd name="connsiteY0" fmla="*/ 0 h 2396016"/>
                        <a:gd name="connsiteX1" fmla="*/ 2175034 w 2465909"/>
                        <a:gd name="connsiteY1" fmla="*/ 12114 h 2396016"/>
                        <a:gd name="connsiteX2" fmla="*/ 2465909 w 2465909"/>
                        <a:gd name="connsiteY2" fmla="*/ 741522 h 2396016"/>
                        <a:gd name="connsiteX3" fmla="*/ 1956797 w 2465909"/>
                        <a:gd name="connsiteY3" fmla="*/ 2022636 h 2396016"/>
                        <a:gd name="connsiteX4" fmla="*/ 513757 w 2465909"/>
                        <a:gd name="connsiteY4" fmla="*/ 2026446 h 2396016"/>
                        <a:gd name="connsiteX5" fmla="*/ 0 w 2465909"/>
                        <a:gd name="connsiteY5" fmla="*/ 746491 h 2396016"/>
                        <a:gd name="connsiteX6" fmla="*/ 260869 w 2465909"/>
                        <a:gd name="connsiteY6" fmla="*/ 0 h 2396016"/>
                        <a:gd name="connsiteX0" fmla="*/ 260869 w 2465909"/>
                        <a:gd name="connsiteY0" fmla="*/ 0 h 2396016"/>
                        <a:gd name="connsiteX1" fmla="*/ 2175034 w 2465909"/>
                        <a:gd name="connsiteY1" fmla="*/ 12114 h 2396016"/>
                        <a:gd name="connsiteX2" fmla="*/ 2465909 w 2465909"/>
                        <a:gd name="connsiteY2" fmla="*/ 741522 h 2396016"/>
                        <a:gd name="connsiteX3" fmla="*/ 1956797 w 2465909"/>
                        <a:gd name="connsiteY3" fmla="*/ 2022636 h 2396016"/>
                        <a:gd name="connsiteX4" fmla="*/ 513757 w 2465909"/>
                        <a:gd name="connsiteY4" fmla="*/ 2026446 h 2396016"/>
                        <a:gd name="connsiteX5" fmla="*/ 0 w 2465909"/>
                        <a:gd name="connsiteY5" fmla="*/ 746491 h 2396016"/>
                        <a:gd name="connsiteX6" fmla="*/ 260869 w 2465909"/>
                        <a:gd name="connsiteY6" fmla="*/ 0 h 2396016"/>
                        <a:gd name="connsiteX0" fmla="*/ 260869 w 2465909"/>
                        <a:gd name="connsiteY0" fmla="*/ 0 h 2396016"/>
                        <a:gd name="connsiteX1" fmla="*/ 2175034 w 2465909"/>
                        <a:gd name="connsiteY1" fmla="*/ 12114 h 2396016"/>
                        <a:gd name="connsiteX2" fmla="*/ 2465909 w 2465909"/>
                        <a:gd name="connsiteY2" fmla="*/ 741522 h 2396016"/>
                        <a:gd name="connsiteX3" fmla="*/ 1956797 w 2465909"/>
                        <a:gd name="connsiteY3" fmla="*/ 2022636 h 2396016"/>
                        <a:gd name="connsiteX4" fmla="*/ 513757 w 2465909"/>
                        <a:gd name="connsiteY4" fmla="*/ 2026446 h 2396016"/>
                        <a:gd name="connsiteX5" fmla="*/ 0 w 2465909"/>
                        <a:gd name="connsiteY5" fmla="*/ 746491 h 2396016"/>
                        <a:gd name="connsiteX6" fmla="*/ 260869 w 2465909"/>
                        <a:gd name="connsiteY6" fmla="*/ 0 h 2396016"/>
                        <a:gd name="connsiteX0" fmla="*/ 260869 w 2465909"/>
                        <a:gd name="connsiteY0" fmla="*/ 0 h 2396016"/>
                        <a:gd name="connsiteX1" fmla="*/ 2175034 w 2465909"/>
                        <a:gd name="connsiteY1" fmla="*/ 12114 h 2396016"/>
                        <a:gd name="connsiteX2" fmla="*/ 2465909 w 2465909"/>
                        <a:gd name="connsiteY2" fmla="*/ 741522 h 2396016"/>
                        <a:gd name="connsiteX3" fmla="*/ 1956797 w 2465909"/>
                        <a:gd name="connsiteY3" fmla="*/ 2022636 h 2396016"/>
                        <a:gd name="connsiteX4" fmla="*/ 513757 w 2465909"/>
                        <a:gd name="connsiteY4" fmla="*/ 2026446 h 2396016"/>
                        <a:gd name="connsiteX5" fmla="*/ 0 w 2465909"/>
                        <a:gd name="connsiteY5" fmla="*/ 746491 h 2396016"/>
                        <a:gd name="connsiteX6" fmla="*/ 260869 w 2465909"/>
                        <a:gd name="connsiteY6" fmla="*/ 0 h 2396016"/>
                        <a:gd name="connsiteX0" fmla="*/ 260869 w 2465909"/>
                        <a:gd name="connsiteY0" fmla="*/ 0 h 2396016"/>
                        <a:gd name="connsiteX1" fmla="*/ 2175034 w 2465909"/>
                        <a:gd name="connsiteY1" fmla="*/ 12114 h 2396016"/>
                        <a:gd name="connsiteX2" fmla="*/ 2465909 w 2465909"/>
                        <a:gd name="connsiteY2" fmla="*/ 741522 h 2396016"/>
                        <a:gd name="connsiteX3" fmla="*/ 1956797 w 2465909"/>
                        <a:gd name="connsiteY3" fmla="*/ 2022636 h 2396016"/>
                        <a:gd name="connsiteX4" fmla="*/ 513757 w 2465909"/>
                        <a:gd name="connsiteY4" fmla="*/ 2026446 h 2396016"/>
                        <a:gd name="connsiteX5" fmla="*/ 0 w 2465909"/>
                        <a:gd name="connsiteY5" fmla="*/ 746491 h 2396016"/>
                        <a:gd name="connsiteX6" fmla="*/ 260869 w 2465909"/>
                        <a:gd name="connsiteY6" fmla="*/ 0 h 2396016"/>
                        <a:gd name="connsiteX0" fmla="*/ 260869 w 2465909"/>
                        <a:gd name="connsiteY0" fmla="*/ 0 h 2396016"/>
                        <a:gd name="connsiteX1" fmla="*/ 2175034 w 2465909"/>
                        <a:gd name="connsiteY1" fmla="*/ 12114 h 2396016"/>
                        <a:gd name="connsiteX2" fmla="*/ 2465909 w 2465909"/>
                        <a:gd name="connsiteY2" fmla="*/ 741522 h 2396016"/>
                        <a:gd name="connsiteX3" fmla="*/ 1956797 w 2465909"/>
                        <a:gd name="connsiteY3" fmla="*/ 2022636 h 2396016"/>
                        <a:gd name="connsiteX4" fmla="*/ 513757 w 2465909"/>
                        <a:gd name="connsiteY4" fmla="*/ 2026446 h 2396016"/>
                        <a:gd name="connsiteX5" fmla="*/ 0 w 2465909"/>
                        <a:gd name="connsiteY5" fmla="*/ 746491 h 2396016"/>
                        <a:gd name="connsiteX6" fmla="*/ 260869 w 2465909"/>
                        <a:gd name="connsiteY6" fmla="*/ 0 h 2396016"/>
                        <a:gd name="connsiteX0" fmla="*/ 260869 w 2465909"/>
                        <a:gd name="connsiteY0" fmla="*/ 0 h 2396016"/>
                        <a:gd name="connsiteX1" fmla="*/ 2175034 w 2465909"/>
                        <a:gd name="connsiteY1" fmla="*/ 12114 h 2396016"/>
                        <a:gd name="connsiteX2" fmla="*/ 2465909 w 2465909"/>
                        <a:gd name="connsiteY2" fmla="*/ 741522 h 2396016"/>
                        <a:gd name="connsiteX3" fmla="*/ 1956797 w 2465909"/>
                        <a:gd name="connsiteY3" fmla="*/ 2022636 h 2396016"/>
                        <a:gd name="connsiteX4" fmla="*/ 513757 w 2465909"/>
                        <a:gd name="connsiteY4" fmla="*/ 2026446 h 2396016"/>
                        <a:gd name="connsiteX5" fmla="*/ 0 w 2465909"/>
                        <a:gd name="connsiteY5" fmla="*/ 746491 h 2396016"/>
                        <a:gd name="connsiteX6" fmla="*/ 260869 w 2465909"/>
                        <a:gd name="connsiteY6" fmla="*/ 0 h 2396016"/>
                        <a:gd name="connsiteX0" fmla="*/ 272775 w 2465909"/>
                        <a:gd name="connsiteY0" fmla="*/ 0 h 2398397"/>
                        <a:gd name="connsiteX1" fmla="*/ 2175034 w 2465909"/>
                        <a:gd name="connsiteY1" fmla="*/ 14495 h 2398397"/>
                        <a:gd name="connsiteX2" fmla="*/ 2465909 w 2465909"/>
                        <a:gd name="connsiteY2" fmla="*/ 743903 h 2398397"/>
                        <a:gd name="connsiteX3" fmla="*/ 1956797 w 2465909"/>
                        <a:gd name="connsiteY3" fmla="*/ 2025017 h 2398397"/>
                        <a:gd name="connsiteX4" fmla="*/ 513757 w 2465909"/>
                        <a:gd name="connsiteY4" fmla="*/ 2028827 h 2398397"/>
                        <a:gd name="connsiteX5" fmla="*/ 0 w 2465909"/>
                        <a:gd name="connsiteY5" fmla="*/ 748872 h 2398397"/>
                        <a:gd name="connsiteX6" fmla="*/ 272775 w 2465909"/>
                        <a:gd name="connsiteY6" fmla="*/ 0 h 2398397"/>
                        <a:gd name="connsiteX0" fmla="*/ 272775 w 2465909"/>
                        <a:gd name="connsiteY0" fmla="*/ 0 h 2398397"/>
                        <a:gd name="connsiteX1" fmla="*/ 2175034 w 2465909"/>
                        <a:gd name="connsiteY1" fmla="*/ 14495 h 2398397"/>
                        <a:gd name="connsiteX2" fmla="*/ 2465909 w 2465909"/>
                        <a:gd name="connsiteY2" fmla="*/ 743903 h 2398397"/>
                        <a:gd name="connsiteX3" fmla="*/ 1956797 w 2465909"/>
                        <a:gd name="connsiteY3" fmla="*/ 2025017 h 2398397"/>
                        <a:gd name="connsiteX4" fmla="*/ 513757 w 2465909"/>
                        <a:gd name="connsiteY4" fmla="*/ 2028827 h 2398397"/>
                        <a:gd name="connsiteX5" fmla="*/ 0 w 2465909"/>
                        <a:gd name="connsiteY5" fmla="*/ 748872 h 2398397"/>
                        <a:gd name="connsiteX6" fmla="*/ 272775 w 2465909"/>
                        <a:gd name="connsiteY6" fmla="*/ 0 h 2398397"/>
                        <a:gd name="connsiteX0" fmla="*/ 272775 w 2465909"/>
                        <a:gd name="connsiteY0" fmla="*/ 0 h 2398397"/>
                        <a:gd name="connsiteX1" fmla="*/ 2175034 w 2465909"/>
                        <a:gd name="connsiteY1" fmla="*/ 14495 h 2398397"/>
                        <a:gd name="connsiteX2" fmla="*/ 2465909 w 2465909"/>
                        <a:gd name="connsiteY2" fmla="*/ 743903 h 2398397"/>
                        <a:gd name="connsiteX3" fmla="*/ 1956797 w 2465909"/>
                        <a:gd name="connsiteY3" fmla="*/ 2025017 h 2398397"/>
                        <a:gd name="connsiteX4" fmla="*/ 513757 w 2465909"/>
                        <a:gd name="connsiteY4" fmla="*/ 2028827 h 2398397"/>
                        <a:gd name="connsiteX5" fmla="*/ 0 w 2465909"/>
                        <a:gd name="connsiteY5" fmla="*/ 748872 h 2398397"/>
                        <a:gd name="connsiteX6" fmla="*/ 272775 w 2465909"/>
                        <a:gd name="connsiteY6" fmla="*/ 0 h 2398397"/>
                        <a:gd name="connsiteX0" fmla="*/ 272775 w 2465909"/>
                        <a:gd name="connsiteY0" fmla="*/ 0 h 2398397"/>
                        <a:gd name="connsiteX1" fmla="*/ 2175034 w 2465909"/>
                        <a:gd name="connsiteY1" fmla="*/ 14495 h 2398397"/>
                        <a:gd name="connsiteX2" fmla="*/ 2465909 w 2465909"/>
                        <a:gd name="connsiteY2" fmla="*/ 743903 h 2398397"/>
                        <a:gd name="connsiteX3" fmla="*/ 1956797 w 2465909"/>
                        <a:gd name="connsiteY3" fmla="*/ 2025017 h 2398397"/>
                        <a:gd name="connsiteX4" fmla="*/ 513757 w 2465909"/>
                        <a:gd name="connsiteY4" fmla="*/ 2028827 h 2398397"/>
                        <a:gd name="connsiteX5" fmla="*/ 0 w 2465909"/>
                        <a:gd name="connsiteY5" fmla="*/ 748872 h 2398397"/>
                        <a:gd name="connsiteX6" fmla="*/ 272775 w 2465909"/>
                        <a:gd name="connsiteY6" fmla="*/ 0 h 2398397"/>
                        <a:gd name="connsiteX0" fmla="*/ 272775 w 2465909"/>
                        <a:gd name="connsiteY0" fmla="*/ 7523 h 2405920"/>
                        <a:gd name="connsiteX1" fmla="*/ 2175034 w 2465909"/>
                        <a:gd name="connsiteY1" fmla="*/ 22018 h 2405920"/>
                        <a:gd name="connsiteX2" fmla="*/ 2465909 w 2465909"/>
                        <a:gd name="connsiteY2" fmla="*/ 751426 h 2405920"/>
                        <a:gd name="connsiteX3" fmla="*/ 1956797 w 2465909"/>
                        <a:gd name="connsiteY3" fmla="*/ 2032540 h 2405920"/>
                        <a:gd name="connsiteX4" fmla="*/ 513757 w 2465909"/>
                        <a:gd name="connsiteY4" fmla="*/ 2036350 h 2405920"/>
                        <a:gd name="connsiteX5" fmla="*/ 0 w 2465909"/>
                        <a:gd name="connsiteY5" fmla="*/ 756395 h 2405920"/>
                        <a:gd name="connsiteX6" fmla="*/ 272775 w 2465909"/>
                        <a:gd name="connsiteY6" fmla="*/ 7523 h 2405920"/>
                        <a:gd name="connsiteX0" fmla="*/ 272775 w 2465909"/>
                        <a:gd name="connsiteY0" fmla="*/ 185552 h 2583949"/>
                        <a:gd name="connsiteX1" fmla="*/ 2175034 w 2465909"/>
                        <a:gd name="connsiteY1" fmla="*/ 200047 h 2583949"/>
                        <a:gd name="connsiteX2" fmla="*/ 2465909 w 2465909"/>
                        <a:gd name="connsiteY2" fmla="*/ 929455 h 2583949"/>
                        <a:gd name="connsiteX3" fmla="*/ 1956797 w 2465909"/>
                        <a:gd name="connsiteY3" fmla="*/ 2210569 h 2583949"/>
                        <a:gd name="connsiteX4" fmla="*/ 513757 w 2465909"/>
                        <a:gd name="connsiteY4" fmla="*/ 2214379 h 2583949"/>
                        <a:gd name="connsiteX5" fmla="*/ 0 w 2465909"/>
                        <a:gd name="connsiteY5" fmla="*/ 934424 h 2583949"/>
                        <a:gd name="connsiteX6" fmla="*/ 272775 w 2465909"/>
                        <a:gd name="connsiteY6" fmla="*/ 185552 h 2583949"/>
                        <a:gd name="connsiteX0" fmla="*/ 272775 w 2465909"/>
                        <a:gd name="connsiteY0" fmla="*/ 221992 h 2620389"/>
                        <a:gd name="connsiteX1" fmla="*/ 2175034 w 2465909"/>
                        <a:gd name="connsiteY1" fmla="*/ 236487 h 2620389"/>
                        <a:gd name="connsiteX2" fmla="*/ 2465909 w 2465909"/>
                        <a:gd name="connsiteY2" fmla="*/ 965895 h 2620389"/>
                        <a:gd name="connsiteX3" fmla="*/ 1956797 w 2465909"/>
                        <a:gd name="connsiteY3" fmla="*/ 2247009 h 2620389"/>
                        <a:gd name="connsiteX4" fmla="*/ 513757 w 2465909"/>
                        <a:gd name="connsiteY4" fmla="*/ 2250819 h 2620389"/>
                        <a:gd name="connsiteX5" fmla="*/ 0 w 2465909"/>
                        <a:gd name="connsiteY5" fmla="*/ 970864 h 2620389"/>
                        <a:gd name="connsiteX6" fmla="*/ 272775 w 2465909"/>
                        <a:gd name="connsiteY6" fmla="*/ 221992 h 2620389"/>
                        <a:gd name="connsiteX0" fmla="*/ 272775 w 2465909"/>
                        <a:gd name="connsiteY0" fmla="*/ 198759 h 2597156"/>
                        <a:gd name="connsiteX1" fmla="*/ 2175034 w 2465909"/>
                        <a:gd name="connsiteY1" fmla="*/ 213254 h 2597156"/>
                        <a:gd name="connsiteX2" fmla="*/ 2465909 w 2465909"/>
                        <a:gd name="connsiteY2" fmla="*/ 942662 h 2597156"/>
                        <a:gd name="connsiteX3" fmla="*/ 1956797 w 2465909"/>
                        <a:gd name="connsiteY3" fmla="*/ 2223776 h 2597156"/>
                        <a:gd name="connsiteX4" fmla="*/ 513757 w 2465909"/>
                        <a:gd name="connsiteY4" fmla="*/ 2227586 h 2597156"/>
                        <a:gd name="connsiteX5" fmla="*/ 0 w 2465909"/>
                        <a:gd name="connsiteY5" fmla="*/ 947631 h 2597156"/>
                        <a:gd name="connsiteX6" fmla="*/ 272775 w 2465909"/>
                        <a:gd name="connsiteY6" fmla="*/ 198759 h 2597156"/>
                        <a:gd name="connsiteX0" fmla="*/ 272775 w 2465909"/>
                        <a:gd name="connsiteY0" fmla="*/ 223269 h 2621666"/>
                        <a:gd name="connsiteX1" fmla="*/ 2175034 w 2465909"/>
                        <a:gd name="connsiteY1" fmla="*/ 237764 h 2621666"/>
                        <a:gd name="connsiteX2" fmla="*/ 2465909 w 2465909"/>
                        <a:gd name="connsiteY2" fmla="*/ 967172 h 2621666"/>
                        <a:gd name="connsiteX3" fmla="*/ 1956797 w 2465909"/>
                        <a:gd name="connsiteY3" fmla="*/ 2248286 h 2621666"/>
                        <a:gd name="connsiteX4" fmla="*/ 513757 w 2465909"/>
                        <a:gd name="connsiteY4" fmla="*/ 2252096 h 2621666"/>
                        <a:gd name="connsiteX5" fmla="*/ 0 w 2465909"/>
                        <a:gd name="connsiteY5" fmla="*/ 972141 h 2621666"/>
                        <a:gd name="connsiteX6" fmla="*/ 272775 w 2465909"/>
                        <a:gd name="connsiteY6" fmla="*/ 223269 h 2621666"/>
                        <a:gd name="connsiteX0" fmla="*/ 272775 w 2465909"/>
                        <a:gd name="connsiteY0" fmla="*/ 229545 h 2627942"/>
                        <a:gd name="connsiteX1" fmla="*/ 2175034 w 2465909"/>
                        <a:gd name="connsiteY1" fmla="*/ 244040 h 2627942"/>
                        <a:gd name="connsiteX2" fmla="*/ 2465909 w 2465909"/>
                        <a:gd name="connsiteY2" fmla="*/ 973448 h 2627942"/>
                        <a:gd name="connsiteX3" fmla="*/ 1956797 w 2465909"/>
                        <a:gd name="connsiteY3" fmla="*/ 2254562 h 2627942"/>
                        <a:gd name="connsiteX4" fmla="*/ 513757 w 2465909"/>
                        <a:gd name="connsiteY4" fmla="*/ 2258372 h 2627942"/>
                        <a:gd name="connsiteX5" fmla="*/ 0 w 2465909"/>
                        <a:gd name="connsiteY5" fmla="*/ 978417 h 2627942"/>
                        <a:gd name="connsiteX6" fmla="*/ 272775 w 2465909"/>
                        <a:gd name="connsiteY6" fmla="*/ 229545 h 2627942"/>
                        <a:gd name="connsiteX0" fmla="*/ 272775 w 2465909"/>
                        <a:gd name="connsiteY0" fmla="*/ 235185 h 2633582"/>
                        <a:gd name="connsiteX1" fmla="*/ 2175034 w 2465909"/>
                        <a:gd name="connsiteY1" fmla="*/ 249680 h 2633582"/>
                        <a:gd name="connsiteX2" fmla="*/ 2465909 w 2465909"/>
                        <a:gd name="connsiteY2" fmla="*/ 979088 h 2633582"/>
                        <a:gd name="connsiteX3" fmla="*/ 1956797 w 2465909"/>
                        <a:gd name="connsiteY3" fmla="*/ 2260202 h 2633582"/>
                        <a:gd name="connsiteX4" fmla="*/ 513757 w 2465909"/>
                        <a:gd name="connsiteY4" fmla="*/ 2264012 h 2633582"/>
                        <a:gd name="connsiteX5" fmla="*/ 0 w 2465909"/>
                        <a:gd name="connsiteY5" fmla="*/ 984057 h 2633582"/>
                        <a:gd name="connsiteX6" fmla="*/ 272775 w 2465909"/>
                        <a:gd name="connsiteY6" fmla="*/ 235185 h 2633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5909" h="2633582">
                          <a:moveTo>
                            <a:pt x="272775" y="235185"/>
                          </a:moveTo>
                          <a:cubicBezTo>
                            <a:pt x="451053" y="-42924"/>
                            <a:pt x="1870179" y="-117318"/>
                            <a:pt x="2175034" y="249680"/>
                          </a:cubicBezTo>
                          <a:cubicBezTo>
                            <a:pt x="2267865" y="501230"/>
                            <a:pt x="2327358" y="758018"/>
                            <a:pt x="2465909" y="979088"/>
                          </a:cubicBezTo>
                          <a:cubicBezTo>
                            <a:pt x="2410505" y="1919842"/>
                            <a:pt x="1924095" y="2256709"/>
                            <a:pt x="1956797" y="2260202"/>
                          </a:cubicBezTo>
                          <a:cubicBezTo>
                            <a:pt x="1579130" y="2757882"/>
                            <a:pt x="908569" y="2756931"/>
                            <a:pt x="513757" y="2264012"/>
                          </a:cubicBezTo>
                          <a:cubicBezTo>
                            <a:pt x="185976" y="1952137"/>
                            <a:pt x="10120" y="1485479"/>
                            <a:pt x="0" y="984057"/>
                          </a:cubicBezTo>
                          <a:cubicBezTo>
                            <a:pt x="130295" y="763167"/>
                            <a:pt x="227729" y="538942"/>
                            <a:pt x="272775" y="235185"/>
                          </a:cubicBezTo>
                          <a:close/>
                        </a:path>
                      </a:pathLst>
                    </a:custGeom>
                    <a:solidFill>
                      <a:srgbClr val="FDE7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01" name="Oval 8"/>
                    <p:cNvSpPr/>
                    <p:nvPr/>
                  </p:nvSpPr>
                  <p:spPr>
                    <a:xfrm>
                      <a:off x="5254507" y="4174463"/>
                      <a:ext cx="178918" cy="513849"/>
                    </a:xfrm>
                    <a:custGeom>
                      <a:avLst/>
                      <a:gdLst>
                        <a:gd name="connsiteX0" fmla="*/ 0 w 922020"/>
                        <a:gd name="connsiteY0" fmla="*/ 533400 h 1066799"/>
                        <a:gd name="connsiteX1" fmla="*/ 461010 w 922020"/>
                        <a:gd name="connsiteY1" fmla="*/ 0 h 1066799"/>
                        <a:gd name="connsiteX2" fmla="*/ 922020 w 922020"/>
                        <a:gd name="connsiteY2" fmla="*/ 533400 h 1066799"/>
                        <a:gd name="connsiteX3" fmla="*/ 461010 w 922020"/>
                        <a:gd name="connsiteY3" fmla="*/ 1066800 h 1066799"/>
                        <a:gd name="connsiteX4" fmla="*/ 0 w 922020"/>
                        <a:gd name="connsiteY4" fmla="*/ 533400 h 1066799"/>
                        <a:gd name="connsiteX0" fmla="*/ 0 w 922020"/>
                        <a:gd name="connsiteY0" fmla="*/ 533400 h 881063"/>
                        <a:gd name="connsiteX1" fmla="*/ 461010 w 922020"/>
                        <a:gd name="connsiteY1" fmla="*/ 0 h 881063"/>
                        <a:gd name="connsiteX2" fmla="*/ 922020 w 922020"/>
                        <a:gd name="connsiteY2" fmla="*/ 533400 h 881063"/>
                        <a:gd name="connsiteX3" fmla="*/ 458629 w 922020"/>
                        <a:gd name="connsiteY3" fmla="*/ 881063 h 881063"/>
                        <a:gd name="connsiteX4" fmla="*/ 0 w 922020"/>
                        <a:gd name="connsiteY4" fmla="*/ 533400 h 881063"/>
                        <a:gd name="connsiteX0" fmla="*/ 0 w 922020"/>
                        <a:gd name="connsiteY0" fmla="*/ 533400 h 965660"/>
                        <a:gd name="connsiteX1" fmla="*/ 461010 w 922020"/>
                        <a:gd name="connsiteY1" fmla="*/ 0 h 965660"/>
                        <a:gd name="connsiteX2" fmla="*/ 922020 w 922020"/>
                        <a:gd name="connsiteY2" fmla="*/ 533400 h 965660"/>
                        <a:gd name="connsiteX3" fmla="*/ 458629 w 922020"/>
                        <a:gd name="connsiteY3" fmla="*/ 881063 h 965660"/>
                        <a:gd name="connsiteX4" fmla="*/ 0 w 922020"/>
                        <a:gd name="connsiteY4" fmla="*/ 533400 h 965660"/>
                        <a:gd name="connsiteX0" fmla="*/ 2132 w 924152"/>
                        <a:gd name="connsiteY0" fmla="*/ 533400 h 991812"/>
                        <a:gd name="connsiteX1" fmla="*/ 463142 w 924152"/>
                        <a:gd name="connsiteY1" fmla="*/ 0 h 991812"/>
                        <a:gd name="connsiteX2" fmla="*/ 924152 w 924152"/>
                        <a:gd name="connsiteY2" fmla="*/ 533400 h 991812"/>
                        <a:gd name="connsiteX3" fmla="*/ 625067 w 924152"/>
                        <a:gd name="connsiteY3" fmla="*/ 912019 h 991812"/>
                        <a:gd name="connsiteX4" fmla="*/ 2132 w 924152"/>
                        <a:gd name="connsiteY4" fmla="*/ 533400 h 991812"/>
                        <a:gd name="connsiteX0" fmla="*/ 2132 w 924152"/>
                        <a:gd name="connsiteY0" fmla="*/ 533400 h 954033"/>
                        <a:gd name="connsiteX1" fmla="*/ 463142 w 924152"/>
                        <a:gd name="connsiteY1" fmla="*/ 0 h 954033"/>
                        <a:gd name="connsiteX2" fmla="*/ 924152 w 924152"/>
                        <a:gd name="connsiteY2" fmla="*/ 533400 h 954033"/>
                        <a:gd name="connsiteX3" fmla="*/ 625067 w 924152"/>
                        <a:gd name="connsiteY3" fmla="*/ 912019 h 954033"/>
                        <a:gd name="connsiteX4" fmla="*/ 2132 w 924152"/>
                        <a:gd name="connsiteY4" fmla="*/ 533400 h 954033"/>
                        <a:gd name="connsiteX0" fmla="*/ 2132 w 924152"/>
                        <a:gd name="connsiteY0" fmla="*/ 533400 h 945733"/>
                        <a:gd name="connsiteX1" fmla="*/ 463142 w 924152"/>
                        <a:gd name="connsiteY1" fmla="*/ 0 h 945733"/>
                        <a:gd name="connsiteX2" fmla="*/ 924152 w 924152"/>
                        <a:gd name="connsiteY2" fmla="*/ 533400 h 945733"/>
                        <a:gd name="connsiteX3" fmla="*/ 625067 w 924152"/>
                        <a:gd name="connsiteY3" fmla="*/ 912019 h 945733"/>
                        <a:gd name="connsiteX4" fmla="*/ 2132 w 924152"/>
                        <a:gd name="connsiteY4" fmla="*/ 533400 h 945733"/>
                        <a:gd name="connsiteX0" fmla="*/ 2624 w 924644"/>
                        <a:gd name="connsiteY0" fmla="*/ 521494 h 933827"/>
                        <a:gd name="connsiteX1" fmla="*/ 449346 w 924644"/>
                        <a:gd name="connsiteY1" fmla="*/ 0 h 933827"/>
                        <a:gd name="connsiteX2" fmla="*/ 924644 w 924644"/>
                        <a:gd name="connsiteY2" fmla="*/ 521494 h 933827"/>
                        <a:gd name="connsiteX3" fmla="*/ 625559 w 924644"/>
                        <a:gd name="connsiteY3" fmla="*/ 900113 h 933827"/>
                        <a:gd name="connsiteX4" fmla="*/ 2624 w 924644"/>
                        <a:gd name="connsiteY4" fmla="*/ 521494 h 933827"/>
                        <a:gd name="connsiteX0" fmla="*/ 186309 w 485394"/>
                        <a:gd name="connsiteY0" fmla="*/ 908837 h 942551"/>
                        <a:gd name="connsiteX1" fmla="*/ 10096 w 485394"/>
                        <a:gd name="connsiteY1" fmla="*/ 8724 h 942551"/>
                        <a:gd name="connsiteX2" fmla="*/ 485394 w 485394"/>
                        <a:gd name="connsiteY2" fmla="*/ 530218 h 942551"/>
                        <a:gd name="connsiteX3" fmla="*/ 186309 w 485394"/>
                        <a:gd name="connsiteY3" fmla="*/ 908837 h 942551"/>
                        <a:gd name="connsiteX0" fmla="*/ 186309 w 485394"/>
                        <a:gd name="connsiteY0" fmla="*/ 900118 h 933832"/>
                        <a:gd name="connsiteX1" fmla="*/ 10096 w 485394"/>
                        <a:gd name="connsiteY1" fmla="*/ 5 h 933832"/>
                        <a:gd name="connsiteX2" fmla="*/ 485394 w 485394"/>
                        <a:gd name="connsiteY2" fmla="*/ 521499 h 933832"/>
                        <a:gd name="connsiteX3" fmla="*/ 186309 w 485394"/>
                        <a:gd name="connsiteY3" fmla="*/ 900118 h 933832"/>
                        <a:gd name="connsiteX0" fmla="*/ 186309 w 485541"/>
                        <a:gd name="connsiteY0" fmla="*/ 900118 h 933832"/>
                        <a:gd name="connsiteX1" fmla="*/ 10096 w 485541"/>
                        <a:gd name="connsiteY1" fmla="*/ 5 h 933832"/>
                        <a:gd name="connsiteX2" fmla="*/ 485394 w 485541"/>
                        <a:gd name="connsiteY2" fmla="*/ 521499 h 933832"/>
                        <a:gd name="connsiteX3" fmla="*/ 186309 w 485541"/>
                        <a:gd name="connsiteY3" fmla="*/ 900118 h 933832"/>
                        <a:gd name="connsiteX0" fmla="*/ 186309 w 485653"/>
                        <a:gd name="connsiteY0" fmla="*/ 964832 h 998546"/>
                        <a:gd name="connsiteX1" fmla="*/ 10096 w 485653"/>
                        <a:gd name="connsiteY1" fmla="*/ 64719 h 998546"/>
                        <a:gd name="connsiteX2" fmla="*/ 234410 w 485653"/>
                        <a:gd name="connsiteY2" fmla="*/ 128536 h 998546"/>
                        <a:gd name="connsiteX3" fmla="*/ 485394 w 485653"/>
                        <a:gd name="connsiteY3" fmla="*/ 586213 h 998546"/>
                        <a:gd name="connsiteX4" fmla="*/ 186309 w 485653"/>
                        <a:gd name="connsiteY4" fmla="*/ 964832 h 998546"/>
                        <a:gd name="connsiteX0" fmla="*/ 17488 w 316832"/>
                        <a:gd name="connsiteY0" fmla="*/ 836296 h 870010"/>
                        <a:gd name="connsiteX1" fmla="*/ 65589 w 316832"/>
                        <a:gd name="connsiteY1" fmla="*/ 0 h 870010"/>
                        <a:gd name="connsiteX2" fmla="*/ 316573 w 316832"/>
                        <a:gd name="connsiteY2" fmla="*/ 457677 h 870010"/>
                        <a:gd name="connsiteX3" fmla="*/ 17488 w 316832"/>
                        <a:gd name="connsiteY3" fmla="*/ 836296 h 870010"/>
                        <a:gd name="connsiteX0" fmla="*/ 8255 w 307599"/>
                        <a:gd name="connsiteY0" fmla="*/ 836296 h 870010"/>
                        <a:gd name="connsiteX1" fmla="*/ 56356 w 307599"/>
                        <a:gd name="connsiteY1" fmla="*/ 0 h 870010"/>
                        <a:gd name="connsiteX2" fmla="*/ 307340 w 307599"/>
                        <a:gd name="connsiteY2" fmla="*/ 457677 h 870010"/>
                        <a:gd name="connsiteX3" fmla="*/ 8255 w 307599"/>
                        <a:gd name="connsiteY3" fmla="*/ 836296 h 870010"/>
                        <a:gd name="connsiteX0" fmla="*/ 8255 w 307902"/>
                        <a:gd name="connsiteY0" fmla="*/ 836296 h 870010"/>
                        <a:gd name="connsiteX1" fmla="*/ 56356 w 307902"/>
                        <a:gd name="connsiteY1" fmla="*/ 0 h 870010"/>
                        <a:gd name="connsiteX2" fmla="*/ 307340 w 307902"/>
                        <a:gd name="connsiteY2" fmla="*/ 457677 h 870010"/>
                        <a:gd name="connsiteX3" fmla="*/ 8255 w 307902"/>
                        <a:gd name="connsiteY3" fmla="*/ 836296 h 870010"/>
                        <a:gd name="connsiteX0" fmla="*/ 8255 w 307348"/>
                        <a:gd name="connsiteY0" fmla="*/ 836296 h 870010"/>
                        <a:gd name="connsiteX1" fmla="*/ 56356 w 307348"/>
                        <a:gd name="connsiteY1" fmla="*/ 0 h 870010"/>
                        <a:gd name="connsiteX2" fmla="*/ 307340 w 307348"/>
                        <a:gd name="connsiteY2" fmla="*/ 457677 h 870010"/>
                        <a:gd name="connsiteX3" fmla="*/ 8255 w 307348"/>
                        <a:gd name="connsiteY3" fmla="*/ 836296 h 870010"/>
                        <a:gd name="connsiteX0" fmla="*/ 7673 w 306767"/>
                        <a:gd name="connsiteY0" fmla="*/ 831534 h 865248"/>
                        <a:gd name="connsiteX1" fmla="*/ 67680 w 306767"/>
                        <a:gd name="connsiteY1" fmla="*/ 0 h 865248"/>
                        <a:gd name="connsiteX2" fmla="*/ 306758 w 306767"/>
                        <a:gd name="connsiteY2" fmla="*/ 452915 h 865248"/>
                        <a:gd name="connsiteX3" fmla="*/ 7673 w 306767"/>
                        <a:gd name="connsiteY3" fmla="*/ 831534 h 865248"/>
                        <a:gd name="connsiteX0" fmla="*/ 0 w 299094"/>
                        <a:gd name="connsiteY0" fmla="*/ 831534 h 865248"/>
                        <a:gd name="connsiteX1" fmla="*/ 60007 w 299094"/>
                        <a:gd name="connsiteY1" fmla="*/ 0 h 865248"/>
                        <a:gd name="connsiteX2" fmla="*/ 299085 w 299094"/>
                        <a:gd name="connsiteY2" fmla="*/ 452915 h 865248"/>
                        <a:gd name="connsiteX3" fmla="*/ 0 w 299094"/>
                        <a:gd name="connsiteY3" fmla="*/ 831534 h 865248"/>
                        <a:gd name="connsiteX0" fmla="*/ 0 w 299094"/>
                        <a:gd name="connsiteY0" fmla="*/ 831534 h 865248"/>
                        <a:gd name="connsiteX1" fmla="*/ 60007 w 299094"/>
                        <a:gd name="connsiteY1" fmla="*/ 0 h 865248"/>
                        <a:gd name="connsiteX2" fmla="*/ 299085 w 299094"/>
                        <a:gd name="connsiteY2" fmla="*/ 452915 h 865248"/>
                        <a:gd name="connsiteX3" fmla="*/ 0 w 299094"/>
                        <a:gd name="connsiteY3" fmla="*/ 831534 h 865248"/>
                        <a:gd name="connsiteX0" fmla="*/ 0 w 299097"/>
                        <a:gd name="connsiteY0" fmla="*/ 822009 h 855723"/>
                        <a:gd name="connsiteX1" fmla="*/ 74294 w 299097"/>
                        <a:gd name="connsiteY1" fmla="*/ 0 h 855723"/>
                        <a:gd name="connsiteX2" fmla="*/ 299085 w 299097"/>
                        <a:gd name="connsiteY2" fmla="*/ 443390 h 855723"/>
                        <a:gd name="connsiteX3" fmla="*/ 0 w 299097"/>
                        <a:gd name="connsiteY3" fmla="*/ 822009 h 855723"/>
                        <a:gd name="connsiteX0" fmla="*/ 0 w 299097"/>
                        <a:gd name="connsiteY0" fmla="*/ 822009 h 855723"/>
                        <a:gd name="connsiteX1" fmla="*/ 74294 w 299097"/>
                        <a:gd name="connsiteY1" fmla="*/ 0 h 855723"/>
                        <a:gd name="connsiteX2" fmla="*/ 299085 w 299097"/>
                        <a:gd name="connsiteY2" fmla="*/ 443390 h 855723"/>
                        <a:gd name="connsiteX3" fmla="*/ 0 w 299097"/>
                        <a:gd name="connsiteY3" fmla="*/ 822009 h 855723"/>
                        <a:gd name="connsiteX0" fmla="*/ 0 w 299097"/>
                        <a:gd name="connsiteY0" fmla="*/ 822009 h 856633"/>
                        <a:gd name="connsiteX1" fmla="*/ 74294 w 299097"/>
                        <a:gd name="connsiteY1" fmla="*/ 0 h 856633"/>
                        <a:gd name="connsiteX2" fmla="*/ 299085 w 299097"/>
                        <a:gd name="connsiteY2" fmla="*/ 443390 h 856633"/>
                        <a:gd name="connsiteX3" fmla="*/ 0 w 299097"/>
                        <a:gd name="connsiteY3" fmla="*/ 822009 h 856633"/>
                        <a:gd name="connsiteX0" fmla="*/ 0 w 299097"/>
                        <a:gd name="connsiteY0" fmla="*/ 831534 h 865202"/>
                        <a:gd name="connsiteX1" fmla="*/ 74294 w 299097"/>
                        <a:gd name="connsiteY1" fmla="*/ 0 h 865202"/>
                        <a:gd name="connsiteX2" fmla="*/ 299085 w 299097"/>
                        <a:gd name="connsiteY2" fmla="*/ 443390 h 865202"/>
                        <a:gd name="connsiteX3" fmla="*/ 0 w 299097"/>
                        <a:gd name="connsiteY3" fmla="*/ 831534 h 865202"/>
                        <a:gd name="connsiteX0" fmla="*/ 0 w 299097"/>
                        <a:gd name="connsiteY0" fmla="*/ 831534 h 858998"/>
                        <a:gd name="connsiteX1" fmla="*/ 74294 w 299097"/>
                        <a:gd name="connsiteY1" fmla="*/ 0 h 858998"/>
                        <a:gd name="connsiteX2" fmla="*/ 299085 w 299097"/>
                        <a:gd name="connsiteY2" fmla="*/ 443390 h 858998"/>
                        <a:gd name="connsiteX3" fmla="*/ 0 w 299097"/>
                        <a:gd name="connsiteY3" fmla="*/ 831534 h 858998"/>
                      </a:gdLst>
                      <a:ahLst/>
                      <a:cxnLst>
                        <a:cxn ang="0">
                          <a:pos x="connsiteX0" y="connsiteY0"/>
                        </a:cxn>
                        <a:cxn ang="0">
                          <a:pos x="connsiteX1" y="connsiteY1"/>
                        </a:cxn>
                        <a:cxn ang="0">
                          <a:pos x="connsiteX2" y="connsiteY2"/>
                        </a:cxn>
                        <a:cxn ang="0">
                          <a:pos x="connsiteX3" y="connsiteY3"/>
                        </a:cxn>
                      </a:cxnLst>
                      <a:rect l="l" t="t" r="r" b="b"/>
                      <a:pathLst>
                        <a:path w="299097" h="858998">
                          <a:moveTo>
                            <a:pt x="0" y="831534"/>
                          </a:moveTo>
                          <a:cubicBezTo>
                            <a:pt x="62944" y="783830"/>
                            <a:pt x="110171" y="144065"/>
                            <a:pt x="74294" y="0"/>
                          </a:cubicBezTo>
                          <a:cubicBezTo>
                            <a:pt x="255904" y="103585"/>
                            <a:pt x="299958" y="280194"/>
                            <a:pt x="299085" y="443390"/>
                          </a:cubicBezTo>
                          <a:cubicBezTo>
                            <a:pt x="299085" y="737979"/>
                            <a:pt x="140308" y="933927"/>
                            <a:pt x="0" y="831534"/>
                          </a:cubicBezTo>
                          <a:close/>
                        </a:path>
                      </a:pathLst>
                    </a:custGeom>
                    <a:solidFill>
                      <a:srgbClr val="FDE7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298" name="Rectangle 5"/>
                  <p:cNvSpPr/>
                  <p:nvPr/>
                </p:nvSpPr>
                <p:spPr>
                  <a:xfrm>
                    <a:off x="3766737" y="3215386"/>
                    <a:ext cx="1666688" cy="1386246"/>
                  </a:xfrm>
                  <a:custGeom>
                    <a:avLst/>
                    <a:gdLst>
                      <a:gd name="connsiteX0" fmla="*/ 0 w 627743"/>
                      <a:gd name="connsiteY0" fmla="*/ 0 h 224971"/>
                      <a:gd name="connsiteX1" fmla="*/ 627743 w 627743"/>
                      <a:gd name="connsiteY1" fmla="*/ 0 h 224971"/>
                      <a:gd name="connsiteX2" fmla="*/ 627743 w 627743"/>
                      <a:gd name="connsiteY2" fmla="*/ 224971 h 224971"/>
                      <a:gd name="connsiteX3" fmla="*/ 0 w 627743"/>
                      <a:gd name="connsiteY3" fmla="*/ 224971 h 224971"/>
                      <a:gd name="connsiteX4" fmla="*/ 0 w 627743"/>
                      <a:gd name="connsiteY4" fmla="*/ 0 h 224971"/>
                      <a:gd name="connsiteX0" fmla="*/ 0 w 627743"/>
                      <a:gd name="connsiteY0" fmla="*/ 3629 h 228600"/>
                      <a:gd name="connsiteX1" fmla="*/ 290286 w 627743"/>
                      <a:gd name="connsiteY1" fmla="*/ 0 h 228600"/>
                      <a:gd name="connsiteX2" fmla="*/ 627743 w 627743"/>
                      <a:gd name="connsiteY2" fmla="*/ 3629 h 228600"/>
                      <a:gd name="connsiteX3" fmla="*/ 627743 w 627743"/>
                      <a:gd name="connsiteY3" fmla="*/ 228600 h 228600"/>
                      <a:gd name="connsiteX4" fmla="*/ 0 w 627743"/>
                      <a:gd name="connsiteY4" fmla="*/ 228600 h 228600"/>
                      <a:gd name="connsiteX5" fmla="*/ 0 w 627743"/>
                      <a:gd name="connsiteY5" fmla="*/ 3629 h 228600"/>
                      <a:gd name="connsiteX0" fmla="*/ 0 w 627743"/>
                      <a:gd name="connsiteY0" fmla="*/ 58058 h 283029"/>
                      <a:gd name="connsiteX1" fmla="*/ 283029 w 627743"/>
                      <a:gd name="connsiteY1" fmla="*/ 0 h 283029"/>
                      <a:gd name="connsiteX2" fmla="*/ 627743 w 627743"/>
                      <a:gd name="connsiteY2" fmla="*/ 58058 h 283029"/>
                      <a:gd name="connsiteX3" fmla="*/ 627743 w 627743"/>
                      <a:gd name="connsiteY3" fmla="*/ 283029 h 283029"/>
                      <a:gd name="connsiteX4" fmla="*/ 0 w 627743"/>
                      <a:gd name="connsiteY4" fmla="*/ 283029 h 283029"/>
                      <a:gd name="connsiteX5" fmla="*/ 0 w 627743"/>
                      <a:gd name="connsiteY5" fmla="*/ 58058 h 283029"/>
                      <a:gd name="connsiteX0" fmla="*/ 0 w 627743"/>
                      <a:gd name="connsiteY0" fmla="*/ 58058 h 283029"/>
                      <a:gd name="connsiteX1" fmla="*/ 283029 w 627743"/>
                      <a:gd name="connsiteY1" fmla="*/ 0 h 283029"/>
                      <a:gd name="connsiteX2" fmla="*/ 555172 w 627743"/>
                      <a:gd name="connsiteY2" fmla="*/ 68943 h 283029"/>
                      <a:gd name="connsiteX3" fmla="*/ 627743 w 627743"/>
                      <a:gd name="connsiteY3" fmla="*/ 283029 h 283029"/>
                      <a:gd name="connsiteX4" fmla="*/ 0 w 627743"/>
                      <a:gd name="connsiteY4" fmla="*/ 283029 h 283029"/>
                      <a:gd name="connsiteX5" fmla="*/ 0 w 627743"/>
                      <a:gd name="connsiteY5" fmla="*/ 58058 h 283029"/>
                      <a:gd name="connsiteX0" fmla="*/ 0 w 627743"/>
                      <a:gd name="connsiteY0" fmla="*/ 58058 h 283029"/>
                      <a:gd name="connsiteX1" fmla="*/ 283029 w 627743"/>
                      <a:gd name="connsiteY1" fmla="*/ 0 h 283029"/>
                      <a:gd name="connsiteX2" fmla="*/ 431800 w 627743"/>
                      <a:gd name="connsiteY2" fmla="*/ 39916 h 283029"/>
                      <a:gd name="connsiteX3" fmla="*/ 555172 w 627743"/>
                      <a:gd name="connsiteY3" fmla="*/ 68943 h 283029"/>
                      <a:gd name="connsiteX4" fmla="*/ 627743 w 627743"/>
                      <a:gd name="connsiteY4" fmla="*/ 283029 h 283029"/>
                      <a:gd name="connsiteX5" fmla="*/ 0 w 627743"/>
                      <a:gd name="connsiteY5" fmla="*/ 283029 h 283029"/>
                      <a:gd name="connsiteX6" fmla="*/ 0 w 627743"/>
                      <a:gd name="connsiteY6" fmla="*/ 58058 h 283029"/>
                      <a:gd name="connsiteX0" fmla="*/ 0 w 627743"/>
                      <a:gd name="connsiteY0" fmla="*/ 58058 h 283029"/>
                      <a:gd name="connsiteX1" fmla="*/ 283029 w 627743"/>
                      <a:gd name="connsiteY1" fmla="*/ 0 h 283029"/>
                      <a:gd name="connsiteX2" fmla="*/ 406400 w 627743"/>
                      <a:gd name="connsiteY2" fmla="*/ 7259 h 283029"/>
                      <a:gd name="connsiteX3" fmla="*/ 555172 w 627743"/>
                      <a:gd name="connsiteY3" fmla="*/ 68943 h 283029"/>
                      <a:gd name="connsiteX4" fmla="*/ 627743 w 627743"/>
                      <a:gd name="connsiteY4" fmla="*/ 283029 h 283029"/>
                      <a:gd name="connsiteX5" fmla="*/ 0 w 627743"/>
                      <a:gd name="connsiteY5" fmla="*/ 283029 h 283029"/>
                      <a:gd name="connsiteX6" fmla="*/ 0 w 627743"/>
                      <a:gd name="connsiteY6" fmla="*/ 58058 h 283029"/>
                      <a:gd name="connsiteX0" fmla="*/ 0 w 627743"/>
                      <a:gd name="connsiteY0" fmla="*/ 58058 h 283029"/>
                      <a:gd name="connsiteX1" fmla="*/ 283029 w 627743"/>
                      <a:gd name="connsiteY1" fmla="*/ 0 h 283029"/>
                      <a:gd name="connsiteX2" fmla="*/ 406400 w 627743"/>
                      <a:gd name="connsiteY2" fmla="*/ 7259 h 283029"/>
                      <a:gd name="connsiteX3" fmla="*/ 555172 w 627743"/>
                      <a:gd name="connsiteY3" fmla="*/ 68943 h 283029"/>
                      <a:gd name="connsiteX4" fmla="*/ 627743 w 627743"/>
                      <a:gd name="connsiteY4" fmla="*/ 283029 h 283029"/>
                      <a:gd name="connsiteX5" fmla="*/ 0 w 627743"/>
                      <a:gd name="connsiteY5" fmla="*/ 283029 h 283029"/>
                      <a:gd name="connsiteX6" fmla="*/ 0 w 627743"/>
                      <a:gd name="connsiteY6" fmla="*/ 58058 h 283029"/>
                      <a:gd name="connsiteX0" fmla="*/ 0 w 627743"/>
                      <a:gd name="connsiteY0" fmla="*/ 58058 h 283029"/>
                      <a:gd name="connsiteX1" fmla="*/ 116114 w 627743"/>
                      <a:gd name="connsiteY1" fmla="*/ 25401 h 283029"/>
                      <a:gd name="connsiteX2" fmla="*/ 283029 w 627743"/>
                      <a:gd name="connsiteY2" fmla="*/ 0 h 283029"/>
                      <a:gd name="connsiteX3" fmla="*/ 406400 w 627743"/>
                      <a:gd name="connsiteY3" fmla="*/ 7259 h 283029"/>
                      <a:gd name="connsiteX4" fmla="*/ 555172 w 627743"/>
                      <a:gd name="connsiteY4" fmla="*/ 68943 h 283029"/>
                      <a:gd name="connsiteX5" fmla="*/ 627743 w 627743"/>
                      <a:gd name="connsiteY5" fmla="*/ 283029 h 283029"/>
                      <a:gd name="connsiteX6" fmla="*/ 0 w 627743"/>
                      <a:gd name="connsiteY6" fmla="*/ 283029 h 283029"/>
                      <a:gd name="connsiteX7" fmla="*/ 0 w 627743"/>
                      <a:gd name="connsiteY7" fmla="*/ 58058 h 283029"/>
                      <a:gd name="connsiteX0" fmla="*/ 0 w 627743"/>
                      <a:gd name="connsiteY0" fmla="*/ 58058 h 283029"/>
                      <a:gd name="connsiteX1" fmla="*/ 152399 w 627743"/>
                      <a:gd name="connsiteY1" fmla="*/ 50801 h 283029"/>
                      <a:gd name="connsiteX2" fmla="*/ 283029 w 627743"/>
                      <a:gd name="connsiteY2" fmla="*/ 0 h 283029"/>
                      <a:gd name="connsiteX3" fmla="*/ 406400 w 627743"/>
                      <a:gd name="connsiteY3" fmla="*/ 7259 h 283029"/>
                      <a:gd name="connsiteX4" fmla="*/ 555172 w 627743"/>
                      <a:gd name="connsiteY4" fmla="*/ 68943 h 283029"/>
                      <a:gd name="connsiteX5" fmla="*/ 627743 w 627743"/>
                      <a:gd name="connsiteY5" fmla="*/ 283029 h 283029"/>
                      <a:gd name="connsiteX6" fmla="*/ 0 w 627743"/>
                      <a:gd name="connsiteY6" fmla="*/ 283029 h 283029"/>
                      <a:gd name="connsiteX7" fmla="*/ 0 w 627743"/>
                      <a:gd name="connsiteY7" fmla="*/ 58058 h 283029"/>
                      <a:gd name="connsiteX0" fmla="*/ 0 w 627743"/>
                      <a:gd name="connsiteY0" fmla="*/ 58058 h 388258"/>
                      <a:gd name="connsiteX1" fmla="*/ 152399 w 627743"/>
                      <a:gd name="connsiteY1" fmla="*/ 50801 h 388258"/>
                      <a:gd name="connsiteX2" fmla="*/ 283029 w 627743"/>
                      <a:gd name="connsiteY2" fmla="*/ 0 h 388258"/>
                      <a:gd name="connsiteX3" fmla="*/ 406400 w 627743"/>
                      <a:gd name="connsiteY3" fmla="*/ 7259 h 388258"/>
                      <a:gd name="connsiteX4" fmla="*/ 555172 w 627743"/>
                      <a:gd name="connsiteY4" fmla="*/ 68943 h 388258"/>
                      <a:gd name="connsiteX5" fmla="*/ 627743 w 627743"/>
                      <a:gd name="connsiteY5" fmla="*/ 283029 h 388258"/>
                      <a:gd name="connsiteX6" fmla="*/ 14514 w 627743"/>
                      <a:gd name="connsiteY6" fmla="*/ 388258 h 388258"/>
                      <a:gd name="connsiteX7" fmla="*/ 0 w 627743"/>
                      <a:gd name="connsiteY7" fmla="*/ 58058 h 388258"/>
                      <a:gd name="connsiteX0" fmla="*/ 0 w 635000"/>
                      <a:gd name="connsiteY0" fmla="*/ 185058 h 388258"/>
                      <a:gd name="connsiteX1" fmla="*/ 159656 w 635000"/>
                      <a:gd name="connsiteY1" fmla="*/ 50801 h 388258"/>
                      <a:gd name="connsiteX2" fmla="*/ 290286 w 635000"/>
                      <a:gd name="connsiteY2" fmla="*/ 0 h 388258"/>
                      <a:gd name="connsiteX3" fmla="*/ 413657 w 635000"/>
                      <a:gd name="connsiteY3" fmla="*/ 7259 h 388258"/>
                      <a:gd name="connsiteX4" fmla="*/ 562429 w 635000"/>
                      <a:gd name="connsiteY4" fmla="*/ 68943 h 388258"/>
                      <a:gd name="connsiteX5" fmla="*/ 635000 w 635000"/>
                      <a:gd name="connsiteY5" fmla="*/ 283029 h 388258"/>
                      <a:gd name="connsiteX6" fmla="*/ 21771 w 635000"/>
                      <a:gd name="connsiteY6" fmla="*/ 388258 h 388258"/>
                      <a:gd name="connsiteX7" fmla="*/ 0 w 635000"/>
                      <a:gd name="connsiteY7" fmla="*/ 185058 h 388258"/>
                      <a:gd name="connsiteX0" fmla="*/ 0 w 635000"/>
                      <a:gd name="connsiteY0" fmla="*/ 185058 h 388258"/>
                      <a:gd name="connsiteX1" fmla="*/ 159656 w 635000"/>
                      <a:gd name="connsiteY1" fmla="*/ 50801 h 388258"/>
                      <a:gd name="connsiteX2" fmla="*/ 290286 w 635000"/>
                      <a:gd name="connsiteY2" fmla="*/ 0 h 388258"/>
                      <a:gd name="connsiteX3" fmla="*/ 413657 w 635000"/>
                      <a:gd name="connsiteY3" fmla="*/ 7259 h 388258"/>
                      <a:gd name="connsiteX4" fmla="*/ 562429 w 635000"/>
                      <a:gd name="connsiteY4" fmla="*/ 68943 h 388258"/>
                      <a:gd name="connsiteX5" fmla="*/ 635000 w 635000"/>
                      <a:gd name="connsiteY5" fmla="*/ 283029 h 388258"/>
                      <a:gd name="connsiteX6" fmla="*/ 21771 w 635000"/>
                      <a:gd name="connsiteY6" fmla="*/ 388258 h 388258"/>
                      <a:gd name="connsiteX7" fmla="*/ 0 w 635000"/>
                      <a:gd name="connsiteY7" fmla="*/ 185058 h 388258"/>
                      <a:gd name="connsiteX0" fmla="*/ 0 w 635000"/>
                      <a:gd name="connsiteY0" fmla="*/ 185058 h 388258"/>
                      <a:gd name="connsiteX1" fmla="*/ 159656 w 635000"/>
                      <a:gd name="connsiteY1" fmla="*/ 50801 h 388258"/>
                      <a:gd name="connsiteX2" fmla="*/ 290286 w 635000"/>
                      <a:gd name="connsiteY2" fmla="*/ 0 h 388258"/>
                      <a:gd name="connsiteX3" fmla="*/ 413657 w 635000"/>
                      <a:gd name="connsiteY3" fmla="*/ 7259 h 388258"/>
                      <a:gd name="connsiteX4" fmla="*/ 562429 w 635000"/>
                      <a:gd name="connsiteY4" fmla="*/ 68943 h 388258"/>
                      <a:gd name="connsiteX5" fmla="*/ 635000 w 635000"/>
                      <a:gd name="connsiteY5" fmla="*/ 283029 h 388258"/>
                      <a:gd name="connsiteX6" fmla="*/ 21771 w 635000"/>
                      <a:gd name="connsiteY6" fmla="*/ 388258 h 388258"/>
                      <a:gd name="connsiteX7" fmla="*/ 0 w 635000"/>
                      <a:gd name="connsiteY7" fmla="*/ 185058 h 388258"/>
                      <a:gd name="connsiteX0" fmla="*/ 0 w 635000"/>
                      <a:gd name="connsiteY0" fmla="*/ 185058 h 388258"/>
                      <a:gd name="connsiteX1" fmla="*/ 159656 w 635000"/>
                      <a:gd name="connsiteY1" fmla="*/ 50801 h 388258"/>
                      <a:gd name="connsiteX2" fmla="*/ 290286 w 635000"/>
                      <a:gd name="connsiteY2" fmla="*/ 0 h 388258"/>
                      <a:gd name="connsiteX3" fmla="*/ 413657 w 635000"/>
                      <a:gd name="connsiteY3" fmla="*/ 7259 h 388258"/>
                      <a:gd name="connsiteX4" fmla="*/ 562429 w 635000"/>
                      <a:gd name="connsiteY4" fmla="*/ 68943 h 388258"/>
                      <a:gd name="connsiteX5" fmla="*/ 635000 w 635000"/>
                      <a:gd name="connsiteY5" fmla="*/ 283029 h 388258"/>
                      <a:gd name="connsiteX6" fmla="*/ 21771 w 635000"/>
                      <a:gd name="connsiteY6" fmla="*/ 388258 h 388258"/>
                      <a:gd name="connsiteX7" fmla="*/ 0 w 635000"/>
                      <a:gd name="connsiteY7" fmla="*/ 185058 h 388258"/>
                      <a:gd name="connsiteX0" fmla="*/ 0 w 635000"/>
                      <a:gd name="connsiteY0" fmla="*/ 185058 h 388258"/>
                      <a:gd name="connsiteX1" fmla="*/ 159656 w 635000"/>
                      <a:gd name="connsiteY1" fmla="*/ 50801 h 388258"/>
                      <a:gd name="connsiteX2" fmla="*/ 290286 w 635000"/>
                      <a:gd name="connsiteY2" fmla="*/ 0 h 388258"/>
                      <a:gd name="connsiteX3" fmla="*/ 413657 w 635000"/>
                      <a:gd name="connsiteY3" fmla="*/ 7259 h 388258"/>
                      <a:gd name="connsiteX4" fmla="*/ 562429 w 635000"/>
                      <a:gd name="connsiteY4" fmla="*/ 68943 h 388258"/>
                      <a:gd name="connsiteX5" fmla="*/ 635000 w 635000"/>
                      <a:gd name="connsiteY5" fmla="*/ 283029 h 388258"/>
                      <a:gd name="connsiteX6" fmla="*/ 21771 w 635000"/>
                      <a:gd name="connsiteY6" fmla="*/ 388258 h 388258"/>
                      <a:gd name="connsiteX7" fmla="*/ 0 w 635000"/>
                      <a:gd name="connsiteY7" fmla="*/ 185058 h 388258"/>
                      <a:gd name="connsiteX0" fmla="*/ 0 w 635000"/>
                      <a:gd name="connsiteY0" fmla="*/ 185058 h 388258"/>
                      <a:gd name="connsiteX1" fmla="*/ 159656 w 635000"/>
                      <a:gd name="connsiteY1" fmla="*/ 50801 h 388258"/>
                      <a:gd name="connsiteX2" fmla="*/ 290286 w 635000"/>
                      <a:gd name="connsiteY2" fmla="*/ 0 h 388258"/>
                      <a:gd name="connsiteX3" fmla="*/ 413657 w 635000"/>
                      <a:gd name="connsiteY3" fmla="*/ 7259 h 388258"/>
                      <a:gd name="connsiteX4" fmla="*/ 562429 w 635000"/>
                      <a:gd name="connsiteY4" fmla="*/ 68943 h 388258"/>
                      <a:gd name="connsiteX5" fmla="*/ 635000 w 635000"/>
                      <a:gd name="connsiteY5" fmla="*/ 283029 h 388258"/>
                      <a:gd name="connsiteX6" fmla="*/ 21771 w 635000"/>
                      <a:gd name="connsiteY6" fmla="*/ 388258 h 388258"/>
                      <a:gd name="connsiteX7" fmla="*/ 0 w 635000"/>
                      <a:gd name="connsiteY7" fmla="*/ 185058 h 388258"/>
                      <a:gd name="connsiteX0" fmla="*/ 0 w 635000"/>
                      <a:gd name="connsiteY0" fmla="*/ 188543 h 391743"/>
                      <a:gd name="connsiteX1" fmla="*/ 159656 w 635000"/>
                      <a:gd name="connsiteY1" fmla="*/ 54286 h 391743"/>
                      <a:gd name="connsiteX2" fmla="*/ 290286 w 635000"/>
                      <a:gd name="connsiteY2" fmla="*/ 3485 h 391743"/>
                      <a:gd name="connsiteX3" fmla="*/ 413657 w 635000"/>
                      <a:gd name="connsiteY3" fmla="*/ 10744 h 391743"/>
                      <a:gd name="connsiteX4" fmla="*/ 562429 w 635000"/>
                      <a:gd name="connsiteY4" fmla="*/ 72428 h 391743"/>
                      <a:gd name="connsiteX5" fmla="*/ 635000 w 635000"/>
                      <a:gd name="connsiteY5" fmla="*/ 286514 h 391743"/>
                      <a:gd name="connsiteX6" fmla="*/ 21771 w 635000"/>
                      <a:gd name="connsiteY6" fmla="*/ 391743 h 391743"/>
                      <a:gd name="connsiteX7" fmla="*/ 0 w 635000"/>
                      <a:gd name="connsiteY7" fmla="*/ 188543 h 391743"/>
                      <a:gd name="connsiteX0" fmla="*/ 0 w 635000"/>
                      <a:gd name="connsiteY0" fmla="*/ 186424 h 389624"/>
                      <a:gd name="connsiteX1" fmla="*/ 159656 w 635000"/>
                      <a:gd name="connsiteY1" fmla="*/ 52167 h 389624"/>
                      <a:gd name="connsiteX2" fmla="*/ 279400 w 635000"/>
                      <a:gd name="connsiteY2" fmla="*/ 8623 h 389624"/>
                      <a:gd name="connsiteX3" fmla="*/ 413657 w 635000"/>
                      <a:gd name="connsiteY3" fmla="*/ 8625 h 389624"/>
                      <a:gd name="connsiteX4" fmla="*/ 562429 w 635000"/>
                      <a:gd name="connsiteY4" fmla="*/ 70309 h 389624"/>
                      <a:gd name="connsiteX5" fmla="*/ 635000 w 635000"/>
                      <a:gd name="connsiteY5" fmla="*/ 284395 h 389624"/>
                      <a:gd name="connsiteX6" fmla="*/ 21771 w 635000"/>
                      <a:gd name="connsiteY6" fmla="*/ 389624 h 389624"/>
                      <a:gd name="connsiteX7" fmla="*/ 0 w 635000"/>
                      <a:gd name="connsiteY7" fmla="*/ 186424 h 389624"/>
                      <a:gd name="connsiteX0" fmla="*/ 0 w 635000"/>
                      <a:gd name="connsiteY0" fmla="*/ 194140 h 397340"/>
                      <a:gd name="connsiteX1" fmla="*/ 159656 w 635000"/>
                      <a:gd name="connsiteY1" fmla="*/ 59883 h 397340"/>
                      <a:gd name="connsiteX2" fmla="*/ 279400 w 635000"/>
                      <a:gd name="connsiteY2" fmla="*/ 16339 h 397340"/>
                      <a:gd name="connsiteX3" fmla="*/ 413657 w 635000"/>
                      <a:gd name="connsiteY3" fmla="*/ 16341 h 397340"/>
                      <a:gd name="connsiteX4" fmla="*/ 562429 w 635000"/>
                      <a:gd name="connsiteY4" fmla="*/ 78025 h 397340"/>
                      <a:gd name="connsiteX5" fmla="*/ 635000 w 635000"/>
                      <a:gd name="connsiteY5" fmla="*/ 292111 h 397340"/>
                      <a:gd name="connsiteX6" fmla="*/ 21771 w 635000"/>
                      <a:gd name="connsiteY6" fmla="*/ 397340 h 397340"/>
                      <a:gd name="connsiteX7" fmla="*/ 0 w 635000"/>
                      <a:gd name="connsiteY7" fmla="*/ 194140 h 397340"/>
                      <a:gd name="connsiteX0" fmla="*/ 0 w 635000"/>
                      <a:gd name="connsiteY0" fmla="*/ 194140 h 397340"/>
                      <a:gd name="connsiteX1" fmla="*/ 159656 w 635000"/>
                      <a:gd name="connsiteY1" fmla="*/ 59883 h 397340"/>
                      <a:gd name="connsiteX2" fmla="*/ 279400 w 635000"/>
                      <a:gd name="connsiteY2" fmla="*/ 16339 h 397340"/>
                      <a:gd name="connsiteX3" fmla="*/ 413657 w 635000"/>
                      <a:gd name="connsiteY3" fmla="*/ 16341 h 397340"/>
                      <a:gd name="connsiteX4" fmla="*/ 562429 w 635000"/>
                      <a:gd name="connsiteY4" fmla="*/ 78025 h 397340"/>
                      <a:gd name="connsiteX5" fmla="*/ 635000 w 635000"/>
                      <a:gd name="connsiteY5" fmla="*/ 292111 h 397340"/>
                      <a:gd name="connsiteX6" fmla="*/ 21771 w 635000"/>
                      <a:gd name="connsiteY6" fmla="*/ 397340 h 397340"/>
                      <a:gd name="connsiteX7" fmla="*/ 0 w 635000"/>
                      <a:gd name="connsiteY7" fmla="*/ 194140 h 397340"/>
                      <a:gd name="connsiteX0" fmla="*/ 0 w 635000"/>
                      <a:gd name="connsiteY0" fmla="*/ 194140 h 397340"/>
                      <a:gd name="connsiteX1" fmla="*/ 159656 w 635000"/>
                      <a:gd name="connsiteY1" fmla="*/ 59883 h 397340"/>
                      <a:gd name="connsiteX2" fmla="*/ 279400 w 635000"/>
                      <a:gd name="connsiteY2" fmla="*/ 16339 h 397340"/>
                      <a:gd name="connsiteX3" fmla="*/ 413657 w 635000"/>
                      <a:gd name="connsiteY3" fmla="*/ 16341 h 397340"/>
                      <a:gd name="connsiteX4" fmla="*/ 562429 w 635000"/>
                      <a:gd name="connsiteY4" fmla="*/ 78025 h 397340"/>
                      <a:gd name="connsiteX5" fmla="*/ 635000 w 635000"/>
                      <a:gd name="connsiteY5" fmla="*/ 292111 h 397340"/>
                      <a:gd name="connsiteX6" fmla="*/ 21771 w 635000"/>
                      <a:gd name="connsiteY6" fmla="*/ 397340 h 397340"/>
                      <a:gd name="connsiteX7" fmla="*/ 0 w 635000"/>
                      <a:gd name="connsiteY7" fmla="*/ 194140 h 397340"/>
                      <a:gd name="connsiteX0" fmla="*/ 0 w 635000"/>
                      <a:gd name="connsiteY0" fmla="*/ 203338 h 406538"/>
                      <a:gd name="connsiteX1" fmla="*/ 159656 w 635000"/>
                      <a:gd name="connsiteY1" fmla="*/ 69081 h 406538"/>
                      <a:gd name="connsiteX2" fmla="*/ 275771 w 635000"/>
                      <a:gd name="connsiteY2" fmla="*/ 11023 h 406538"/>
                      <a:gd name="connsiteX3" fmla="*/ 413657 w 635000"/>
                      <a:gd name="connsiteY3" fmla="*/ 25539 h 406538"/>
                      <a:gd name="connsiteX4" fmla="*/ 562429 w 635000"/>
                      <a:gd name="connsiteY4" fmla="*/ 87223 h 406538"/>
                      <a:gd name="connsiteX5" fmla="*/ 635000 w 635000"/>
                      <a:gd name="connsiteY5" fmla="*/ 301309 h 406538"/>
                      <a:gd name="connsiteX6" fmla="*/ 21771 w 635000"/>
                      <a:gd name="connsiteY6" fmla="*/ 406538 h 406538"/>
                      <a:gd name="connsiteX7" fmla="*/ 0 w 635000"/>
                      <a:gd name="connsiteY7" fmla="*/ 203338 h 406538"/>
                      <a:gd name="connsiteX0" fmla="*/ 0 w 635000"/>
                      <a:gd name="connsiteY0" fmla="*/ 192315 h 395515"/>
                      <a:gd name="connsiteX1" fmla="*/ 159656 w 635000"/>
                      <a:gd name="connsiteY1" fmla="*/ 58058 h 395515"/>
                      <a:gd name="connsiteX2" fmla="*/ 275771 w 635000"/>
                      <a:gd name="connsiteY2" fmla="*/ 0 h 395515"/>
                      <a:gd name="connsiteX3" fmla="*/ 413657 w 635000"/>
                      <a:gd name="connsiteY3" fmla="*/ 14516 h 395515"/>
                      <a:gd name="connsiteX4" fmla="*/ 562429 w 635000"/>
                      <a:gd name="connsiteY4" fmla="*/ 76200 h 395515"/>
                      <a:gd name="connsiteX5" fmla="*/ 635000 w 635000"/>
                      <a:gd name="connsiteY5" fmla="*/ 290286 h 395515"/>
                      <a:gd name="connsiteX6" fmla="*/ 21771 w 635000"/>
                      <a:gd name="connsiteY6" fmla="*/ 395515 h 395515"/>
                      <a:gd name="connsiteX7" fmla="*/ 0 w 635000"/>
                      <a:gd name="connsiteY7" fmla="*/ 192315 h 395515"/>
                      <a:gd name="connsiteX0" fmla="*/ 0 w 635000"/>
                      <a:gd name="connsiteY0" fmla="*/ 192315 h 395515"/>
                      <a:gd name="connsiteX1" fmla="*/ 156027 w 635000"/>
                      <a:gd name="connsiteY1" fmla="*/ 58058 h 395515"/>
                      <a:gd name="connsiteX2" fmla="*/ 275771 w 635000"/>
                      <a:gd name="connsiteY2" fmla="*/ 0 h 395515"/>
                      <a:gd name="connsiteX3" fmla="*/ 413657 w 635000"/>
                      <a:gd name="connsiteY3" fmla="*/ 14516 h 395515"/>
                      <a:gd name="connsiteX4" fmla="*/ 562429 w 635000"/>
                      <a:gd name="connsiteY4" fmla="*/ 76200 h 395515"/>
                      <a:gd name="connsiteX5" fmla="*/ 635000 w 635000"/>
                      <a:gd name="connsiteY5" fmla="*/ 290286 h 395515"/>
                      <a:gd name="connsiteX6" fmla="*/ 21771 w 635000"/>
                      <a:gd name="connsiteY6" fmla="*/ 395515 h 395515"/>
                      <a:gd name="connsiteX7" fmla="*/ 0 w 635000"/>
                      <a:gd name="connsiteY7" fmla="*/ 192315 h 395515"/>
                      <a:gd name="connsiteX0" fmla="*/ 0 w 635000"/>
                      <a:gd name="connsiteY0" fmla="*/ 192315 h 395515"/>
                      <a:gd name="connsiteX1" fmla="*/ 156027 w 635000"/>
                      <a:gd name="connsiteY1" fmla="*/ 58058 h 395515"/>
                      <a:gd name="connsiteX2" fmla="*/ 275771 w 635000"/>
                      <a:gd name="connsiteY2" fmla="*/ 0 h 395515"/>
                      <a:gd name="connsiteX3" fmla="*/ 413657 w 635000"/>
                      <a:gd name="connsiteY3" fmla="*/ 14516 h 395515"/>
                      <a:gd name="connsiteX4" fmla="*/ 562429 w 635000"/>
                      <a:gd name="connsiteY4" fmla="*/ 76200 h 395515"/>
                      <a:gd name="connsiteX5" fmla="*/ 635000 w 635000"/>
                      <a:gd name="connsiteY5" fmla="*/ 290286 h 395515"/>
                      <a:gd name="connsiteX6" fmla="*/ 21771 w 635000"/>
                      <a:gd name="connsiteY6" fmla="*/ 395515 h 395515"/>
                      <a:gd name="connsiteX7" fmla="*/ 0 w 635000"/>
                      <a:gd name="connsiteY7" fmla="*/ 192315 h 395515"/>
                      <a:gd name="connsiteX0" fmla="*/ 0 w 635000"/>
                      <a:gd name="connsiteY0" fmla="*/ 192315 h 395515"/>
                      <a:gd name="connsiteX1" fmla="*/ 156027 w 635000"/>
                      <a:gd name="connsiteY1" fmla="*/ 58058 h 395515"/>
                      <a:gd name="connsiteX2" fmla="*/ 275771 w 635000"/>
                      <a:gd name="connsiteY2" fmla="*/ 0 h 395515"/>
                      <a:gd name="connsiteX3" fmla="*/ 413657 w 635000"/>
                      <a:gd name="connsiteY3" fmla="*/ 14516 h 395515"/>
                      <a:gd name="connsiteX4" fmla="*/ 562429 w 635000"/>
                      <a:gd name="connsiteY4" fmla="*/ 76200 h 395515"/>
                      <a:gd name="connsiteX5" fmla="*/ 635000 w 635000"/>
                      <a:gd name="connsiteY5" fmla="*/ 290286 h 395515"/>
                      <a:gd name="connsiteX6" fmla="*/ 21771 w 635000"/>
                      <a:gd name="connsiteY6" fmla="*/ 395515 h 395515"/>
                      <a:gd name="connsiteX7" fmla="*/ 0 w 635000"/>
                      <a:gd name="connsiteY7" fmla="*/ 192315 h 395515"/>
                      <a:gd name="connsiteX0" fmla="*/ 0 w 635000"/>
                      <a:gd name="connsiteY0" fmla="*/ 192315 h 395515"/>
                      <a:gd name="connsiteX1" fmla="*/ 156027 w 635000"/>
                      <a:gd name="connsiteY1" fmla="*/ 58058 h 395515"/>
                      <a:gd name="connsiteX2" fmla="*/ 264885 w 635000"/>
                      <a:gd name="connsiteY2" fmla="*/ 0 h 395515"/>
                      <a:gd name="connsiteX3" fmla="*/ 413657 w 635000"/>
                      <a:gd name="connsiteY3" fmla="*/ 14516 h 395515"/>
                      <a:gd name="connsiteX4" fmla="*/ 562429 w 635000"/>
                      <a:gd name="connsiteY4" fmla="*/ 76200 h 395515"/>
                      <a:gd name="connsiteX5" fmla="*/ 635000 w 635000"/>
                      <a:gd name="connsiteY5" fmla="*/ 290286 h 395515"/>
                      <a:gd name="connsiteX6" fmla="*/ 21771 w 635000"/>
                      <a:gd name="connsiteY6" fmla="*/ 395515 h 395515"/>
                      <a:gd name="connsiteX7" fmla="*/ 0 w 635000"/>
                      <a:gd name="connsiteY7" fmla="*/ 192315 h 395515"/>
                      <a:gd name="connsiteX0" fmla="*/ 0 w 635000"/>
                      <a:gd name="connsiteY0" fmla="*/ 192315 h 395515"/>
                      <a:gd name="connsiteX1" fmla="*/ 156027 w 635000"/>
                      <a:gd name="connsiteY1" fmla="*/ 58058 h 395515"/>
                      <a:gd name="connsiteX2" fmla="*/ 264885 w 635000"/>
                      <a:gd name="connsiteY2" fmla="*/ 0 h 395515"/>
                      <a:gd name="connsiteX3" fmla="*/ 413657 w 635000"/>
                      <a:gd name="connsiteY3" fmla="*/ 14516 h 395515"/>
                      <a:gd name="connsiteX4" fmla="*/ 562429 w 635000"/>
                      <a:gd name="connsiteY4" fmla="*/ 72571 h 395515"/>
                      <a:gd name="connsiteX5" fmla="*/ 635000 w 635000"/>
                      <a:gd name="connsiteY5" fmla="*/ 290286 h 395515"/>
                      <a:gd name="connsiteX6" fmla="*/ 21771 w 635000"/>
                      <a:gd name="connsiteY6" fmla="*/ 395515 h 395515"/>
                      <a:gd name="connsiteX7" fmla="*/ 0 w 635000"/>
                      <a:gd name="connsiteY7" fmla="*/ 192315 h 395515"/>
                      <a:gd name="connsiteX0" fmla="*/ 0 w 635852"/>
                      <a:gd name="connsiteY0" fmla="*/ 192315 h 395515"/>
                      <a:gd name="connsiteX1" fmla="*/ 156027 w 635852"/>
                      <a:gd name="connsiteY1" fmla="*/ 58058 h 395515"/>
                      <a:gd name="connsiteX2" fmla="*/ 264885 w 635852"/>
                      <a:gd name="connsiteY2" fmla="*/ 0 h 395515"/>
                      <a:gd name="connsiteX3" fmla="*/ 413657 w 635852"/>
                      <a:gd name="connsiteY3" fmla="*/ 14516 h 395515"/>
                      <a:gd name="connsiteX4" fmla="*/ 562429 w 635852"/>
                      <a:gd name="connsiteY4" fmla="*/ 72571 h 395515"/>
                      <a:gd name="connsiteX5" fmla="*/ 635000 w 635852"/>
                      <a:gd name="connsiteY5" fmla="*/ 290286 h 395515"/>
                      <a:gd name="connsiteX6" fmla="*/ 21771 w 635852"/>
                      <a:gd name="connsiteY6" fmla="*/ 395515 h 395515"/>
                      <a:gd name="connsiteX7" fmla="*/ 0 w 635852"/>
                      <a:gd name="connsiteY7" fmla="*/ 192315 h 395515"/>
                      <a:gd name="connsiteX0" fmla="*/ 0 w 636020"/>
                      <a:gd name="connsiteY0" fmla="*/ 192315 h 395515"/>
                      <a:gd name="connsiteX1" fmla="*/ 156027 w 636020"/>
                      <a:gd name="connsiteY1" fmla="*/ 58058 h 395515"/>
                      <a:gd name="connsiteX2" fmla="*/ 264885 w 636020"/>
                      <a:gd name="connsiteY2" fmla="*/ 0 h 395515"/>
                      <a:gd name="connsiteX3" fmla="*/ 413657 w 636020"/>
                      <a:gd name="connsiteY3" fmla="*/ 14516 h 395515"/>
                      <a:gd name="connsiteX4" fmla="*/ 562429 w 636020"/>
                      <a:gd name="connsiteY4" fmla="*/ 72571 h 395515"/>
                      <a:gd name="connsiteX5" fmla="*/ 635000 w 636020"/>
                      <a:gd name="connsiteY5" fmla="*/ 290286 h 395515"/>
                      <a:gd name="connsiteX6" fmla="*/ 21771 w 636020"/>
                      <a:gd name="connsiteY6" fmla="*/ 395515 h 395515"/>
                      <a:gd name="connsiteX7" fmla="*/ 0 w 636020"/>
                      <a:gd name="connsiteY7" fmla="*/ 192315 h 395515"/>
                      <a:gd name="connsiteX0" fmla="*/ 0 w 636020"/>
                      <a:gd name="connsiteY0" fmla="*/ 192315 h 395515"/>
                      <a:gd name="connsiteX1" fmla="*/ 156027 w 636020"/>
                      <a:gd name="connsiteY1" fmla="*/ 58058 h 395515"/>
                      <a:gd name="connsiteX2" fmla="*/ 264885 w 636020"/>
                      <a:gd name="connsiteY2" fmla="*/ 0 h 395515"/>
                      <a:gd name="connsiteX3" fmla="*/ 413657 w 636020"/>
                      <a:gd name="connsiteY3" fmla="*/ 14516 h 395515"/>
                      <a:gd name="connsiteX4" fmla="*/ 562429 w 636020"/>
                      <a:gd name="connsiteY4" fmla="*/ 72571 h 395515"/>
                      <a:gd name="connsiteX5" fmla="*/ 635000 w 636020"/>
                      <a:gd name="connsiteY5" fmla="*/ 290286 h 395515"/>
                      <a:gd name="connsiteX6" fmla="*/ 21771 w 636020"/>
                      <a:gd name="connsiteY6" fmla="*/ 395515 h 395515"/>
                      <a:gd name="connsiteX7" fmla="*/ 0 w 636020"/>
                      <a:gd name="connsiteY7" fmla="*/ 192315 h 395515"/>
                      <a:gd name="connsiteX0" fmla="*/ 0 w 642257"/>
                      <a:gd name="connsiteY0" fmla="*/ 192315 h 395515"/>
                      <a:gd name="connsiteX1" fmla="*/ 156027 w 642257"/>
                      <a:gd name="connsiteY1" fmla="*/ 58058 h 395515"/>
                      <a:gd name="connsiteX2" fmla="*/ 264885 w 642257"/>
                      <a:gd name="connsiteY2" fmla="*/ 0 h 395515"/>
                      <a:gd name="connsiteX3" fmla="*/ 413657 w 642257"/>
                      <a:gd name="connsiteY3" fmla="*/ 14516 h 395515"/>
                      <a:gd name="connsiteX4" fmla="*/ 562429 w 642257"/>
                      <a:gd name="connsiteY4" fmla="*/ 72571 h 395515"/>
                      <a:gd name="connsiteX5" fmla="*/ 635000 w 642257"/>
                      <a:gd name="connsiteY5" fmla="*/ 290286 h 395515"/>
                      <a:gd name="connsiteX6" fmla="*/ 642257 w 642257"/>
                      <a:gd name="connsiteY6" fmla="*/ 290286 h 395515"/>
                      <a:gd name="connsiteX7" fmla="*/ 21771 w 642257"/>
                      <a:gd name="connsiteY7" fmla="*/ 395515 h 395515"/>
                      <a:gd name="connsiteX8" fmla="*/ 0 w 642257"/>
                      <a:gd name="connsiteY8" fmla="*/ 192315 h 395515"/>
                      <a:gd name="connsiteX0" fmla="*/ 0 w 636020"/>
                      <a:gd name="connsiteY0" fmla="*/ 192315 h 435429"/>
                      <a:gd name="connsiteX1" fmla="*/ 156027 w 636020"/>
                      <a:gd name="connsiteY1" fmla="*/ 58058 h 435429"/>
                      <a:gd name="connsiteX2" fmla="*/ 264885 w 636020"/>
                      <a:gd name="connsiteY2" fmla="*/ 0 h 435429"/>
                      <a:gd name="connsiteX3" fmla="*/ 413657 w 636020"/>
                      <a:gd name="connsiteY3" fmla="*/ 14516 h 435429"/>
                      <a:gd name="connsiteX4" fmla="*/ 562429 w 636020"/>
                      <a:gd name="connsiteY4" fmla="*/ 72571 h 435429"/>
                      <a:gd name="connsiteX5" fmla="*/ 635000 w 636020"/>
                      <a:gd name="connsiteY5" fmla="*/ 290286 h 435429"/>
                      <a:gd name="connsiteX6" fmla="*/ 620486 w 636020"/>
                      <a:gd name="connsiteY6" fmla="*/ 435429 h 435429"/>
                      <a:gd name="connsiteX7" fmla="*/ 21771 w 636020"/>
                      <a:gd name="connsiteY7" fmla="*/ 395515 h 435429"/>
                      <a:gd name="connsiteX8" fmla="*/ 0 w 636020"/>
                      <a:gd name="connsiteY8" fmla="*/ 192315 h 435429"/>
                      <a:gd name="connsiteX0" fmla="*/ 0 w 636020"/>
                      <a:gd name="connsiteY0" fmla="*/ 192315 h 435429"/>
                      <a:gd name="connsiteX1" fmla="*/ 156027 w 636020"/>
                      <a:gd name="connsiteY1" fmla="*/ 58058 h 435429"/>
                      <a:gd name="connsiteX2" fmla="*/ 264885 w 636020"/>
                      <a:gd name="connsiteY2" fmla="*/ 0 h 435429"/>
                      <a:gd name="connsiteX3" fmla="*/ 413657 w 636020"/>
                      <a:gd name="connsiteY3" fmla="*/ 14516 h 435429"/>
                      <a:gd name="connsiteX4" fmla="*/ 562429 w 636020"/>
                      <a:gd name="connsiteY4" fmla="*/ 72571 h 435429"/>
                      <a:gd name="connsiteX5" fmla="*/ 635000 w 636020"/>
                      <a:gd name="connsiteY5" fmla="*/ 290286 h 435429"/>
                      <a:gd name="connsiteX6" fmla="*/ 620486 w 636020"/>
                      <a:gd name="connsiteY6" fmla="*/ 435429 h 435429"/>
                      <a:gd name="connsiteX7" fmla="*/ 21771 w 636020"/>
                      <a:gd name="connsiteY7" fmla="*/ 395515 h 435429"/>
                      <a:gd name="connsiteX8" fmla="*/ 0 w 636020"/>
                      <a:gd name="connsiteY8" fmla="*/ 192315 h 435429"/>
                      <a:gd name="connsiteX0" fmla="*/ 0 w 636020"/>
                      <a:gd name="connsiteY0" fmla="*/ 192315 h 435429"/>
                      <a:gd name="connsiteX1" fmla="*/ 156027 w 636020"/>
                      <a:gd name="connsiteY1" fmla="*/ 58058 h 435429"/>
                      <a:gd name="connsiteX2" fmla="*/ 264885 w 636020"/>
                      <a:gd name="connsiteY2" fmla="*/ 0 h 435429"/>
                      <a:gd name="connsiteX3" fmla="*/ 413657 w 636020"/>
                      <a:gd name="connsiteY3" fmla="*/ 14516 h 435429"/>
                      <a:gd name="connsiteX4" fmla="*/ 562429 w 636020"/>
                      <a:gd name="connsiteY4" fmla="*/ 72571 h 435429"/>
                      <a:gd name="connsiteX5" fmla="*/ 635000 w 636020"/>
                      <a:gd name="connsiteY5" fmla="*/ 290286 h 435429"/>
                      <a:gd name="connsiteX6" fmla="*/ 620486 w 636020"/>
                      <a:gd name="connsiteY6" fmla="*/ 435429 h 435429"/>
                      <a:gd name="connsiteX7" fmla="*/ 14514 w 636020"/>
                      <a:gd name="connsiteY7" fmla="*/ 410030 h 435429"/>
                      <a:gd name="connsiteX8" fmla="*/ 0 w 636020"/>
                      <a:gd name="connsiteY8" fmla="*/ 192315 h 435429"/>
                      <a:gd name="connsiteX0" fmla="*/ 0 w 636020"/>
                      <a:gd name="connsiteY0" fmla="*/ 192315 h 435462"/>
                      <a:gd name="connsiteX1" fmla="*/ 156027 w 636020"/>
                      <a:gd name="connsiteY1" fmla="*/ 58058 h 435462"/>
                      <a:gd name="connsiteX2" fmla="*/ 264885 w 636020"/>
                      <a:gd name="connsiteY2" fmla="*/ 0 h 435462"/>
                      <a:gd name="connsiteX3" fmla="*/ 413657 w 636020"/>
                      <a:gd name="connsiteY3" fmla="*/ 14516 h 435462"/>
                      <a:gd name="connsiteX4" fmla="*/ 562429 w 636020"/>
                      <a:gd name="connsiteY4" fmla="*/ 72571 h 435462"/>
                      <a:gd name="connsiteX5" fmla="*/ 635000 w 636020"/>
                      <a:gd name="connsiteY5" fmla="*/ 290286 h 435462"/>
                      <a:gd name="connsiteX6" fmla="*/ 620486 w 636020"/>
                      <a:gd name="connsiteY6" fmla="*/ 435429 h 435462"/>
                      <a:gd name="connsiteX7" fmla="*/ 337457 w 636020"/>
                      <a:gd name="connsiteY7" fmla="*/ 304800 h 435462"/>
                      <a:gd name="connsiteX8" fmla="*/ 14514 w 636020"/>
                      <a:gd name="connsiteY8" fmla="*/ 410030 h 435462"/>
                      <a:gd name="connsiteX9" fmla="*/ 0 w 636020"/>
                      <a:gd name="connsiteY9" fmla="*/ 192315 h 435462"/>
                      <a:gd name="connsiteX0" fmla="*/ 0 w 636020"/>
                      <a:gd name="connsiteY0" fmla="*/ 192315 h 435451"/>
                      <a:gd name="connsiteX1" fmla="*/ 156027 w 636020"/>
                      <a:gd name="connsiteY1" fmla="*/ 58058 h 435451"/>
                      <a:gd name="connsiteX2" fmla="*/ 264885 w 636020"/>
                      <a:gd name="connsiteY2" fmla="*/ 0 h 435451"/>
                      <a:gd name="connsiteX3" fmla="*/ 413657 w 636020"/>
                      <a:gd name="connsiteY3" fmla="*/ 14516 h 435451"/>
                      <a:gd name="connsiteX4" fmla="*/ 562429 w 636020"/>
                      <a:gd name="connsiteY4" fmla="*/ 72571 h 435451"/>
                      <a:gd name="connsiteX5" fmla="*/ 635000 w 636020"/>
                      <a:gd name="connsiteY5" fmla="*/ 290286 h 435451"/>
                      <a:gd name="connsiteX6" fmla="*/ 620486 w 636020"/>
                      <a:gd name="connsiteY6" fmla="*/ 435429 h 435451"/>
                      <a:gd name="connsiteX7" fmla="*/ 315686 w 636020"/>
                      <a:gd name="connsiteY7" fmla="*/ 243114 h 435451"/>
                      <a:gd name="connsiteX8" fmla="*/ 14514 w 636020"/>
                      <a:gd name="connsiteY8" fmla="*/ 410030 h 435451"/>
                      <a:gd name="connsiteX9" fmla="*/ 0 w 636020"/>
                      <a:gd name="connsiteY9" fmla="*/ 192315 h 435451"/>
                      <a:gd name="connsiteX0" fmla="*/ 0 w 636020"/>
                      <a:gd name="connsiteY0" fmla="*/ 192315 h 435451"/>
                      <a:gd name="connsiteX1" fmla="*/ 156027 w 636020"/>
                      <a:gd name="connsiteY1" fmla="*/ 58058 h 435451"/>
                      <a:gd name="connsiteX2" fmla="*/ 264885 w 636020"/>
                      <a:gd name="connsiteY2" fmla="*/ 0 h 435451"/>
                      <a:gd name="connsiteX3" fmla="*/ 413657 w 636020"/>
                      <a:gd name="connsiteY3" fmla="*/ 14516 h 435451"/>
                      <a:gd name="connsiteX4" fmla="*/ 562429 w 636020"/>
                      <a:gd name="connsiteY4" fmla="*/ 72571 h 435451"/>
                      <a:gd name="connsiteX5" fmla="*/ 635000 w 636020"/>
                      <a:gd name="connsiteY5" fmla="*/ 290286 h 435451"/>
                      <a:gd name="connsiteX6" fmla="*/ 620486 w 636020"/>
                      <a:gd name="connsiteY6" fmla="*/ 435429 h 435451"/>
                      <a:gd name="connsiteX7" fmla="*/ 315686 w 636020"/>
                      <a:gd name="connsiteY7" fmla="*/ 243114 h 435451"/>
                      <a:gd name="connsiteX8" fmla="*/ 14514 w 636020"/>
                      <a:gd name="connsiteY8" fmla="*/ 410030 h 435451"/>
                      <a:gd name="connsiteX9" fmla="*/ 0 w 636020"/>
                      <a:gd name="connsiteY9" fmla="*/ 192315 h 435451"/>
                      <a:gd name="connsiteX0" fmla="*/ 0 w 636020"/>
                      <a:gd name="connsiteY0" fmla="*/ 192315 h 435439"/>
                      <a:gd name="connsiteX1" fmla="*/ 156027 w 636020"/>
                      <a:gd name="connsiteY1" fmla="*/ 58058 h 435439"/>
                      <a:gd name="connsiteX2" fmla="*/ 264885 w 636020"/>
                      <a:gd name="connsiteY2" fmla="*/ 0 h 435439"/>
                      <a:gd name="connsiteX3" fmla="*/ 413657 w 636020"/>
                      <a:gd name="connsiteY3" fmla="*/ 14516 h 435439"/>
                      <a:gd name="connsiteX4" fmla="*/ 562429 w 636020"/>
                      <a:gd name="connsiteY4" fmla="*/ 72571 h 435439"/>
                      <a:gd name="connsiteX5" fmla="*/ 635000 w 636020"/>
                      <a:gd name="connsiteY5" fmla="*/ 290286 h 435439"/>
                      <a:gd name="connsiteX6" fmla="*/ 620486 w 636020"/>
                      <a:gd name="connsiteY6" fmla="*/ 435429 h 435439"/>
                      <a:gd name="connsiteX7" fmla="*/ 315686 w 636020"/>
                      <a:gd name="connsiteY7" fmla="*/ 243114 h 435439"/>
                      <a:gd name="connsiteX8" fmla="*/ 14514 w 636020"/>
                      <a:gd name="connsiteY8" fmla="*/ 410030 h 435439"/>
                      <a:gd name="connsiteX9" fmla="*/ 0 w 636020"/>
                      <a:gd name="connsiteY9" fmla="*/ 192315 h 435439"/>
                      <a:gd name="connsiteX0" fmla="*/ 0 w 636020"/>
                      <a:gd name="connsiteY0" fmla="*/ 192315 h 435440"/>
                      <a:gd name="connsiteX1" fmla="*/ 156027 w 636020"/>
                      <a:gd name="connsiteY1" fmla="*/ 58058 h 435440"/>
                      <a:gd name="connsiteX2" fmla="*/ 264885 w 636020"/>
                      <a:gd name="connsiteY2" fmla="*/ 0 h 435440"/>
                      <a:gd name="connsiteX3" fmla="*/ 413657 w 636020"/>
                      <a:gd name="connsiteY3" fmla="*/ 14516 h 435440"/>
                      <a:gd name="connsiteX4" fmla="*/ 562429 w 636020"/>
                      <a:gd name="connsiteY4" fmla="*/ 72571 h 435440"/>
                      <a:gd name="connsiteX5" fmla="*/ 635000 w 636020"/>
                      <a:gd name="connsiteY5" fmla="*/ 290286 h 435440"/>
                      <a:gd name="connsiteX6" fmla="*/ 620486 w 636020"/>
                      <a:gd name="connsiteY6" fmla="*/ 435429 h 435440"/>
                      <a:gd name="connsiteX7" fmla="*/ 315686 w 636020"/>
                      <a:gd name="connsiteY7" fmla="*/ 254000 h 435440"/>
                      <a:gd name="connsiteX8" fmla="*/ 14514 w 636020"/>
                      <a:gd name="connsiteY8" fmla="*/ 410030 h 435440"/>
                      <a:gd name="connsiteX9" fmla="*/ 0 w 636020"/>
                      <a:gd name="connsiteY9" fmla="*/ 192315 h 435440"/>
                      <a:gd name="connsiteX0" fmla="*/ 0 w 636020"/>
                      <a:gd name="connsiteY0" fmla="*/ 192315 h 435439"/>
                      <a:gd name="connsiteX1" fmla="*/ 156027 w 636020"/>
                      <a:gd name="connsiteY1" fmla="*/ 58058 h 435439"/>
                      <a:gd name="connsiteX2" fmla="*/ 264885 w 636020"/>
                      <a:gd name="connsiteY2" fmla="*/ 0 h 435439"/>
                      <a:gd name="connsiteX3" fmla="*/ 413657 w 636020"/>
                      <a:gd name="connsiteY3" fmla="*/ 14516 h 435439"/>
                      <a:gd name="connsiteX4" fmla="*/ 562429 w 636020"/>
                      <a:gd name="connsiteY4" fmla="*/ 72571 h 435439"/>
                      <a:gd name="connsiteX5" fmla="*/ 635000 w 636020"/>
                      <a:gd name="connsiteY5" fmla="*/ 290286 h 435439"/>
                      <a:gd name="connsiteX6" fmla="*/ 620486 w 636020"/>
                      <a:gd name="connsiteY6" fmla="*/ 435429 h 435439"/>
                      <a:gd name="connsiteX7" fmla="*/ 315686 w 636020"/>
                      <a:gd name="connsiteY7" fmla="*/ 254000 h 435439"/>
                      <a:gd name="connsiteX8" fmla="*/ 14514 w 636020"/>
                      <a:gd name="connsiteY8" fmla="*/ 410030 h 435439"/>
                      <a:gd name="connsiteX9" fmla="*/ 0 w 636020"/>
                      <a:gd name="connsiteY9" fmla="*/ 192315 h 435439"/>
                      <a:gd name="connsiteX0" fmla="*/ 0 w 636020"/>
                      <a:gd name="connsiteY0" fmla="*/ 192315 h 551552"/>
                      <a:gd name="connsiteX1" fmla="*/ 156027 w 636020"/>
                      <a:gd name="connsiteY1" fmla="*/ 58058 h 551552"/>
                      <a:gd name="connsiteX2" fmla="*/ 264885 w 636020"/>
                      <a:gd name="connsiteY2" fmla="*/ 0 h 551552"/>
                      <a:gd name="connsiteX3" fmla="*/ 413657 w 636020"/>
                      <a:gd name="connsiteY3" fmla="*/ 14516 h 551552"/>
                      <a:gd name="connsiteX4" fmla="*/ 562429 w 636020"/>
                      <a:gd name="connsiteY4" fmla="*/ 72571 h 551552"/>
                      <a:gd name="connsiteX5" fmla="*/ 635000 w 636020"/>
                      <a:gd name="connsiteY5" fmla="*/ 290286 h 551552"/>
                      <a:gd name="connsiteX6" fmla="*/ 569686 w 636020"/>
                      <a:gd name="connsiteY6" fmla="*/ 551544 h 551552"/>
                      <a:gd name="connsiteX7" fmla="*/ 315686 w 636020"/>
                      <a:gd name="connsiteY7" fmla="*/ 254000 h 551552"/>
                      <a:gd name="connsiteX8" fmla="*/ 14514 w 636020"/>
                      <a:gd name="connsiteY8" fmla="*/ 410030 h 551552"/>
                      <a:gd name="connsiteX9" fmla="*/ 0 w 636020"/>
                      <a:gd name="connsiteY9" fmla="*/ 192315 h 551552"/>
                      <a:gd name="connsiteX0" fmla="*/ 0 w 636020"/>
                      <a:gd name="connsiteY0" fmla="*/ 192315 h 551544"/>
                      <a:gd name="connsiteX1" fmla="*/ 156027 w 636020"/>
                      <a:gd name="connsiteY1" fmla="*/ 58058 h 551544"/>
                      <a:gd name="connsiteX2" fmla="*/ 264885 w 636020"/>
                      <a:gd name="connsiteY2" fmla="*/ 0 h 551544"/>
                      <a:gd name="connsiteX3" fmla="*/ 413657 w 636020"/>
                      <a:gd name="connsiteY3" fmla="*/ 14516 h 551544"/>
                      <a:gd name="connsiteX4" fmla="*/ 562429 w 636020"/>
                      <a:gd name="connsiteY4" fmla="*/ 72571 h 551544"/>
                      <a:gd name="connsiteX5" fmla="*/ 635000 w 636020"/>
                      <a:gd name="connsiteY5" fmla="*/ 290286 h 551544"/>
                      <a:gd name="connsiteX6" fmla="*/ 569686 w 636020"/>
                      <a:gd name="connsiteY6" fmla="*/ 551544 h 551544"/>
                      <a:gd name="connsiteX7" fmla="*/ 315686 w 636020"/>
                      <a:gd name="connsiteY7" fmla="*/ 254000 h 551544"/>
                      <a:gd name="connsiteX8" fmla="*/ 14514 w 636020"/>
                      <a:gd name="connsiteY8" fmla="*/ 410030 h 551544"/>
                      <a:gd name="connsiteX9" fmla="*/ 0 w 636020"/>
                      <a:gd name="connsiteY9" fmla="*/ 192315 h 551544"/>
                      <a:gd name="connsiteX0" fmla="*/ 0 w 636020"/>
                      <a:gd name="connsiteY0" fmla="*/ 192315 h 551544"/>
                      <a:gd name="connsiteX1" fmla="*/ 156027 w 636020"/>
                      <a:gd name="connsiteY1" fmla="*/ 58058 h 551544"/>
                      <a:gd name="connsiteX2" fmla="*/ 264885 w 636020"/>
                      <a:gd name="connsiteY2" fmla="*/ 0 h 551544"/>
                      <a:gd name="connsiteX3" fmla="*/ 413657 w 636020"/>
                      <a:gd name="connsiteY3" fmla="*/ 14516 h 551544"/>
                      <a:gd name="connsiteX4" fmla="*/ 562429 w 636020"/>
                      <a:gd name="connsiteY4" fmla="*/ 72571 h 551544"/>
                      <a:gd name="connsiteX5" fmla="*/ 635000 w 636020"/>
                      <a:gd name="connsiteY5" fmla="*/ 290286 h 551544"/>
                      <a:gd name="connsiteX6" fmla="*/ 569686 w 636020"/>
                      <a:gd name="connsiteY6" fmla="*/ 551544 h 551544"/>
                      <a:gd name="connsiteX7" fmla="*/ 315686 w 636020"/>
                      <a:gd name="connsiteY7" fmla="*/ 254000 h 551544"/>
                      <a:gd name="connsiteX8" fmla="*/ 14514 w 636020"/>
                      <a:gd name="connsiteY8" fmla="*/ 410030 h 551544"/>
                      <a:gd name="connsiteX9" fmla="*/ 0 w 636020"/>
                      <a:gd name="connsiteY9" fmla="*/ 192315 h 551544"/>
                      <a:gd name="connsiteX0" fmla="*/ 0 w 636020"/>
                      <a:gd name="connsiteY0" fmla="*/ 192315 h 551544"/>
                      <a:gd name="connsiteX1" fmla="*/ 156027 w 636020"/>
                      <a:gd name="connsiteY1" fmla="*/ 58058 h 551544"/>
                      <a:gd name="connsiteX2" fmla="*/ 264885 w 636020"/>
                      <a:gd name="connsiteY2" fmla="*/ 0 h 551544"/>
                      <a:gd name="connsiteX3" fmla="*/ 562429 w 636020"/>
                      <a:gd name="connsiteY3" fmla="*/ 72571 h 551544"/>
                      <a:gd name="connsiteX4" fmla="*/ 635000 w 636020"/>
                      <a:gd name="connsiteY4" fmla="*/ 290286 h 551544"/>
                      <a:gd name="connsiteX5" fmla="*/ 569686 w 636020"/>
                      <a:gd name="connsiteY5" fmla="*/ 551544 h 551544"/>
                      <a:gd name="connsiteX6" fmla="*/ 315686 w 636020"/>
                      <a:gd name="connsiteY6" fmla="*/ 254000 h 551544"/>
                      <a:gd name="connsiteX7" fmla="*/ 14514 w 636020"/>
                      <a:gd name="connsiteY7" fmla="*/ 410030 h 551544"/>
                      <a:gd name="connsiteX8" fmla="*/ 0 w 636020"/>
                      <a:gd name="connsiteY8" fmla="*/ 192315 h 551544"/>
                      <a:gd name="connsiteX0" fmla="*/ 0 w 636020"/>
                      <a:gd name="connsiteY0" fmla="*/ 192315 h 551544"/>
                      <a:gd name="connsiteX1" fmla="*/ 156027 w 636020"/>
                      <a:gd name="connsiteY1" fmla="*/ 58058 h 551544"/>
                      <a:gd name="connsiteX2" fmla="*/ 264885 w 636020"/>
                      <a:gd name="connsiteY2" fmla="*/ 0 h 551544"/>
                      <a:gd name="connsiteX3" fmla="*/ 562429 w 636020"/>
                      <a:gd name="connsiteY3" fmla="*/ 72571 h 551544"/>
                      <a:gd name="connsiteX4" fmla="*/ 635000 w 636020"/>
                      <a:gd name="connsiteY4" fmla="*/ 290286 h 551544"/>
                      <a:gd name="connsiteX5" fmla="*/ 569686 w 636020"/>
                      <a:gd name="connsiteY5" fmla="*/ 551544 h 551544"/>
                      <a:gd name="connsiteX6" fmla="*/ 315686 w 636020"/>
                      <a:gd name="connsiteY6" fmla="*/ 254000 h 551544"/>
                      <a:gd name="connsiteX7" fmla="*/ 14514 w 636020"/>
                      <a:gd name="connsiteY7" fmla="*/ 410030 h 551544"/>
                      <a:gd name="connsiteX8" fmla="*/ 0 w 636020"/>
                      <a:gd name="connsiteY8" fmla="*/ 192315 h 551544"/>
                      <a:gd name="connsiteX0" fmla="*/ 0 w 636020"/>
                      <a:gd name="connsiteY0" fmla="*/ 196360 h 555589"/>
                      <a:gd name="connsiteX1" fmla="*/ 156027 w 636020"/>
                      <a:gd name="connsiteY1" fmla="*/ 62103 h 555589"/>
                      <a:gd name="connsiteX2" fmla="*/ 264885 w 636020"/>
                      <a:gd name="connsiteY2" fmla="*/ 4045 h 555589"/>
                      <a:gd name="connsiteX3" fmla="*/ 562429 w 636020"/>
                      <a:gd name="connsiteY3" fmla="*/ 76616 h 555589"/>
                      <a:gd name="connsiteX4" fmla="*/ 635000 w 636020"/>
                      <a:gd name="connsiteY4" fmla="*/ 294331 h 555589"/>
                      <a:gd name="connsiteX5" fmla="*/ 569686 w 636020"/>
                      <a:gd name="connsiteY5" fmla="*/ 555589 h 555589"/>
                      <a:gd name="connsiteX6" fmla="*/ 315686 w 636020"/>
                      <a:gd name="connsiteY6" fmla="*/ 258045 h 555589"/>
                      <a:gd name="connsiteX7" fmla="*/ 14514 w 636020"/>
                      <a:gd name="connsiteY7" fmla="*/ 414075 h 555589"/>
                      <a:gd name="connsiteX8" fmla="*/ 0 w 636020"/>
                      <a:gd name="connsiteY8" fmla="*/ 196360 h 555589"/>
                      <a:gd name="connsiteX0" fmla="*/ 0 w 636020"/>
                      <a:gd name="connsiteY0" fmla="*/ 178202 h 537431"/>
                      <a:gd name="connsiteX1" fmla="*/ 156027 w 636020"/>
                      <a:gd name="connsiteY1" fmla="*/ 43945 h 537431"/>
                      <a:gd name="connsiteX2" fmla="*/ 279172 w 636020"/>
                      <a:gd name="connsiteY2" fmla="*/ 4937 h 537431"/>
                      <a:gd name="connsiteX3" fmla="*/ 562429 w 636020"/>
                      <a:gd name="connsiteY3" fmla="*/ 58458 h 537431"/>
                      <a:gd name="connsiteX4" fmla="*/ 635000 w 636020"/>
                      <a:gd name="connsiteY4" fmla="*/ 276173 h 537431"/>
                      <a:gd name="connsiteX5" fmla="*/ 569686 w 636020"/>
                      <a:gd name="connsiteY5" fmla="*/ 537431 h 537431"/>
                      <a:gd name="connsiteX6" fmla="*/ 315686 w 636020"/>
                      <a:gd name="connsiteY6" fmla="*/ 239887 h 537431"/>
                      <a:gd name="connsiteX7" fmla="*/ 14514 w 636020"/>
                      <a:gd name="connsiteY7" fmla="*/ 395917 h 537431"/>
                      <a:gd name="connsiteX8" fmla="*/ 0 w 636020"/>
                      <a:gd name="connsiteY8" fmla="*/ 178202 h 537431"/>
                      <a:gd name="connsiteX0" fmla="*/ 0 w 636020"/>
                      <a:gd name="connsiteY0" fmla="*/ 178202 h 537431"/>
                      <a:gd name="connsiteX1" fmla="*/ 156027 w 636020"/>
                      <a:gd name="connsiteY1" fmla="*/ 43945 h 537431"/>
                      <a:gd name="connsiteX2" fmla="*/ 279172 w 636020"/>
                      <a:gd name="connsiteY2" fmla="*/ 4937 h 537431"/>
                      <a:gd name="connsiteX3" fmla="*/ 562429 w 636020"/>
                      <a:gd name="connsiteY3" fmla="*/ 58458 h 537431"/>
                      <a:gd name="connsiteX4" fmla="*/ 635000 w 636020"/>
                      <a:gd name="connsiteY4" fmla="*/ 276173 h 537431"/>
                      <a:gd name="connsiteX5" fmla="*/ 569686 w 636020"/>
                      <a:gd name="connsiteY5" fmla="*/ 537431 h 537431"/>
                      <a:gd name="connsiteX6" fmla="*/ 315686 w 636020"/>
                      <a:gd name="connsiteY6" fmla="*/ 239887 h 537431"/>
                      <a:gd name="connsiteX7" fmla="*/ 14514 w 636020"/>
                      <a:gd name="connsiteY7" fmla="*/ 395917 h 537431"/>
                      <a:gd name="connsiteX8" fmla="*/ 0 w 636020"/>
                      <a:gd name="connsiteY8" fmla="*/ 178202 h 537431"/>
                      <a:gd name="connsiteX0" fmla="*/ 0 w 636020"/>
                      <a:gd name="connsiteY0" fmla="*/ 188584 h 547813"/>
                      <a:gd name="connsiteX1" fmla="*/ 156027 w 636020"/>
                      <a:gd name="connsiteY1" fmla="*/ 54327 h 547813"/>
                      <a:gd name="connsiteX2" fmla="*/ 279172 w 636020"/>
                      <a:gd name="connsiteY2" fmla="*/ 15319 h 547813"/>
                      <a:gd name="connsiteX3" fmla="*/ 562429 w 636020"/>
                      <a:gd name="connsiteY3" fmla="*/ 68840 h 547813"/>
                      <a:gd name="connsiteX4" fmla="*/ 635000 w 636020"/>
                      <a:gd name="connsiteY4" fmla="*/ 286555 h 547813"/>
                      <a:gd name="connsiteX5" fmla="*/ 569686 w 636020"/>
                      <a:gd name="connsiteY5" fmla="*/ 547813 h 547813"/>
                      <a:gd name="connsiteX6" fmla="*/ 315686 w 636020"/>
                      <a:gd name="connsiteY6" fmla="*/ 250269 h 547813"/>
                      <a:gd name="connsiteX7" fmla="*/ 14514 w 636020"/>
                      <a:gd name="connsiteY7" fmla="*/ 406299 h 547813"/>
                      <a:gd name="connsiteX8" fmla="*/ 0 w 636020"/>
                      <a:gd name="connsiteY8" fmla="*/ 188584 h 547813"/>
                      <a:gd name="connsiteX0" fmla="*/ 0 w 636020"/>
                      <a:gd name="connsiteY0" fmla="*/ 186814 h 546043"/>
                      <a:gd name="connsiteX1" fmla="*/ 156027 w 636020"/>
                      <a:gd name="connsiteY1" fmla="*/ 52557 h 546043"/>
                      <a:gd name="connsiteX2" fmla="*/ 279172 w 636020"/>
                      <a:gd name="connsiteY2" fmla="*/ 13549 h 546043"/>
                      <a:gd name="connsiteX3" fmla="*/ 562429 w 636020"/>
                      <a:gd name="connsiteY3" fmla="*/ 67070 h 546043"/>
                      <a:gd name="connsiteX4" fmla="*/ 635000 w 636020"/>
                      <a:gd name="connsiteY4" fmla="*/ 284785 h 546043"/>
                      <a:gd name="connsiteX5" fmla="*/ 569686 w 636020"/>
                      <a:gd name="connsiteY5" fmla="*/ 546043 h 546043"/>
                      <a:gd name="connsiteX6" fmla="*/ 315686 w 636020"/>
                      <a:gd name="connsiteY6" fmla="*/ 248499 h 546043"/>
                      <a:gd name="connsiteX7" fmla="*/ 14514 w 636020"/>
                      <a:gd name="connsiteY7" fmla="*/ 404529 h 546043"/>
                      <a:gd name="connsiteX8" fmla="*/ 0 w 636020"/>
                      <a:gd name="connsiteY8" fmla="*/ 186814 h 546043"/>
                      <a:gd name="connsiteX0" fmla="*/ 0 w 635866"/>
                      <a:gd name="connsiteY0" fmla="*/ 187029 h 546258"/>
                      <a:gd name="connsiteX1" fmla="*/ 156027 w 635866"/>
                      <a:gd name="connsiteY1" fmla="*/ 52772 h 546258"/>
                      <a:gd name="connsiteX2" fmla="*/ 279172 w 635866"/>
                      <a:gd name="connsiteY2" fmla="*/ 13764 h 546258"/>
                      <a:gd name="connsiteX3" fmla="*/ 552904 w 635866"/>
                      <a:gd name="connsiteY3" fmla="*/ 64903 h 546258"/>
                      <a:gd name="connsiteX4" fmla="*/ 635000 w 635866"/>
                      <a:gd name="connsiteY4" fmla="*/ 285000 h 546258"/>
                      <a:gd name="connsiteX5" fmla="*/ 569686 w 635866"/>
                      <a:gd name="connsiteY5" fmla="*/ 546258 h 546258"/>
                      <a:gd name="connsiteX6" fmla="*/ 315686 w 635866"/>
                      <a:gd name="connsiteY6" fmla="*/ 248714 h 546258"/>
                      <a:gd name="connsiteX7" fmla="*/ 14514 w 635866"/>
                      <a:gd name="connsiteY7" fmla="*/ 404744 h 546258"/>
                      <a:gd name="connsiteX8" fmla="*/ 0 w 635866"/>
                      <a:gd name="connsiteY8" fmla="*/ 187029 h 546258"/>
                      <a:gd name="connsiteX0" fmla="*/ 0 w 635866"/>
                      <a:gd name="connsiteY0" fmla="*/ 188124 h 547353"/>
                      <a:gd name="connsiteX1" fmla="*/ 156027 w 635866"/>
                      <a:gd name="connsiteY1" fmla="*/ 53867 h 547353"/>
                      <a:gd name="connsiteX2" fmla="*/ 279172 w 635866"/>
                      <a:gd name="connsiteY2" fmla="*/ 14859 h 547353"/>
                      <a:gd name="connsiteX3" fmla="*/ 552904 w 635866"/>
                      <a:gd name="connsiteY3" fmla="*/ 65998 h 547353"/>
                      <a:gd name="connsiteX4" fmla="*/ 635000 w 635866"/>
                      <a:gd name="connsiteY4" fmla="*/ 286095 h 547353"/>
                      <a:gd name="connsiteX5" fmla="*/ 569686 w 635866"/>
                      <a:gd name="connsiteY5" fmla="*/ 547353 h 547353"/>
                      <a:gd name="connsiteX6" fmla="*/ 315686 w 635866"/>
                      <a:gd name="connsiteY6" fmla="*/ 249809 h 547353"/>
                      <a:gd name="connsiteX7" fmla="*/ 14514 w 635866"/>
                      <a:gd name="connsiteY7" fmla="*/ 405839 h 547353"/>
                      <a:gd name="connsiteX8" fmla="*/ 0 w 635866"/>
                      <a:gd name="connsiteY8" fmla="*/ 188124 h 547353"/>
                      <a:gd name="connsiteX0" fmla="*/ 0 w 635866"/>
                      <a:gd name="connsiteY0" fmla="*/ 188124 h 547353"/>
                      <a:gd name="connsiteX1" fmla="*/ 156027 w 635866"/>
                      <a:gd name="connsiteY1" fmla="*/ 53867 h 547353"/>
                      <a:gd name="connsiteX2" fmla="*/ 279172 w 635866"/>
                      <a:gd name="connsiteY2" fmla="*/ 14859 h 547353"/>
                      <a:gd name="connsiteX3" fmla="*/ 552904 w 635866"/>
                      <a:gd name="connsiteY3" fmla="*/ 65998 h 547353"/>
                      <a:gd name="connsiteX4" fmla="*/ 635000 w 635866"/>
                      <a:gd name="connsiteY4" fmla="*/ 286095 h 547353"/>
                      <a:gd name="connsiteX5" fmla="*/ 569686 w 635866"/>
                      <a:gd name="connsiteY5" fmla="*/ 547353 h 547353"/>
                      <a:gd name="connsiteX6" fmla="*/ 315686 w 635866"/>
                      <a:gd name="connsiteY6" fmla="*/ 249809 h 547353"/>
                      <a:gd name="connsiteX7" fmla="*/ 43089 w 635866"/>
                      <a:gd name="connsiteY7" fmla="*/ 508233 h 547353"/>
                      <a:gd name="connsiteX8" fmla="*/ 0 w 635866"/>
                      <a:gd name="connsiteY8" fmla="*/ 188124 h 547353"/>
                      <a:gd name="connsiteX0" fmla="*/ 0 w 635866"/>
                      <a:gd name="connsiteY0" fmla="*/ 188124 h 547353"/>
                      <a:gd name="connsiteX1" fmla="*/ 156027 w 635866"/>
                      <a:gd name="connsiteY1" fmla="*/ 53867 h 547353"/>
                      <a:gd name="connsiteX2" fmla="*/ 279172 w 635866"/>
                      <a:gd name="connsiteY2" fmla="*/ 14859 h 547353"/>
                      <a:gd name="connsiteX3" fmla="*/ 552904 w 635866"/>
                      <a:gd name="connsiteY3" fmla="*/ 65998 h 547353"/>
                      <a:gd name="connsiteX4" fmla="*/ 635000 w 635866"/>
                      <a:gd name="connsiteY4" fmla="*/ 286095 h 547353"/>
                      <a:gd name="connsiteX5" fmla="*/ 569686 w 635866"/>
                      <a:gd name="connsiteY5" fmla="*/ 547353 h 547353"/>
                      <a:gd name="connsiteX6" fmla="*/ 315686 w 635866"/>
                      <a:gd name="connsiteY6" fmla="*/ 249809 h 547353"/>
                      <a:gd name="connsiteX7" fmla="*/ 43089 w 635866"/>
                      <a:gd name="connsiteY7" fmla="*/ 508233 h 547353"/>
                      <a:gd name="connsiteX8" fmla="*/ 0 w 635866"/>
                      <a:gd name="connsiteY8" fmla="*/ 188124 h 547353"/>
                      <a:gd name="connsiteX0" fmla="*/ 0 w 635866"/>
                      <a:gd name="connsiteY0" fmla="*/ 188124 h 547353"/>
                      <a:gd name="connsiteX1" fmla="*/ 156027 w 635866"/>
                      <a:gd name="connsiteY1" fmla="*/ 53867 h 547353"/>
                      <a:gd name="connsiteX2" fmla="*/ 279172 w 635866"/>
                      <a:gd name="connsiteY2" fmla="*/ 14859 h 547353"/>
                      <a:gd name="connsiteX3" fmla="*/ 552904 w 635866"/>
                      <a:gd name="connsiteY3" fmla="*/ 65998 h 547353"/>
                      <a:gd name="connsiteX4" fmla="*/ 635000 w 635866"/>
                      <a:gd name="connsiteY4" fmla="*/ 286095 h 547353"/>
                      <a:gd name="connsiteX5" fmla="*/ 569686 w 635866"/>
                      <a:gd name="connsiteY5" fmla="*/ 547353 h 547353"/>
                      <a:gd name="connsiteX6" fmla="*/ 318068 w 635866"/>
                      <a:gd name="connsiteY6" fmla="*/ 256953 h 547353"/>
                      <a:gd name="connsiteX7" fmla="*/ 43089 w 635866"/>
                      <a:gd name="connsiteY7" fmla="*/ 508233 h 547353"/>
                      <a:gd name="connsiteX8" fmla="*/ 0 w 635866"/>
                      <a:gd name="connsiteY8" fmla="*/ 188124 h 547353"/>
                      <a:gd name="connsiteX0" fmla="*/ 0 w 635866"/>
                      <a:gd name="connsiteY0" fmla="*/ 188124 h 547353"/>
                      <a:gd name="connsiteX1" fmla="*/ 156027 w 635866"/>
                      <a:gd name="connsiteY1" fmla="*/ 53867 h 547353"/>
                      <a:gd name="connsiteX2" fmla="*/ 279172 w 635866"/>
                      <a:gd name="connsiteY2" fmla="*/ 14859 h 547353"/>
                      <a:gd name="connsiteX3" fmla="*/ 552904 w 635866"/>
                      <a:gd name="connsiteY3" fmla="*/ 65998 h 547353"/>
                      <a:gd name="connsiteX4" fmla="*/ 635000 w 635866"/>
                      <a:gd name="connsiteY4" fmla="*/ 286095 h 547353"/>
                      <a:gd name="connsiteX5" fmla="*/ 569686 w 635866"/>
                      <a:gd name="connsiteY5" fmla="*/ 547353 h 547353"/>
                      <a:gd name="connsiteX6" fmla="*/ 318068 w 635866"/>
                      <a:gd name="connsiteY6" fmla="*/ 256953 h 547353"/>
                      <a:gd name="connsiteX7" fmla="*/ 43089 w 635866"/>
                      <a:gd name="connsiteY7" fmla="*/ 508233 h 547353"/>
                      <a:gd name="connsiteX8" fmla="*/ 0 w 635866"/>
                      <a:gd name="connsiteY8" fmla="*/ 188124 h 547353"/>
                      <a:gd name="connsiteX0" fmla="*/ 0 w 635866"/>
                      <a:gd name="connsiteY0" fmla="*/ 188124 h 547353"/>
                      <a:gd name="connsiteX1" fmla="*/ 156027 w 635866"/>
                      <a:gd name="connsiteY1" fmla="*/ 53867 h 547353"/>
                      <a:gd name="connsiteX2" fmla="*/ 279172 w 635866"/>
                      <a:gd name="connsiteY2" fmla="*/ 14859 h 547353"/>
                      <a:gd name="connsiteX3" fmla="*/ 552904 w 635866"/>
                      <a:gd name="connsiteY3" fmla="*/ 65998 h 547353"/>
                      <a:gd name="connsiteX4" fmla="*/ 635000 w 635866"/>
                      <a:gd name="connsiteY4" fmla="*/ 286095 h 547353"/>
                      <a:gd name="connsiteX5" fmla="*/ 569686 w 635866"/>
                      <a:gd name="connsiteY5" fmla="*/ 547353 h 547353"/>
                      <a:gd name="connsiteX6" fmla="*/ 355600 w 635866"/>
                      <a:gd name="connsiteY6" fmla="*/ 228946 h 547353"/>
                      <a:gd name="connsiteX7" fmla="*/ 318068 w 635866"/>
                      <a:gd name="connsiteY7" fmla="*/ 256953 h 547353"/>
                      <a:gd name="connsiteX8" fmla="*/ 43089 w 635866"/>
                      <a:gd name="connsiteY8" fmla="*/ 508233 h 547353"/>
                      <a:gd name="connsiteX9" fmla="*/ 0 w 635866"/>
                      <a:gd name="connsiteY9" fmla="*/ 188124 h 547353"/>
                      <a:gd name="connsiteX0" fmla="*/ 0 w 635866"/>
                      <a:gd name="connsiteY0" fmla="*/ 188124 h 547353"/>
                      <a:gd name="connsiteX1" fmla="*/ 156027 w 635866"/>
                      <a:gd name="connsiteY1" fmla="*/ 53867 h 547353"/>
                      <a:gd name="connsiteX2" fmla="*/ 279172 w 635866"/>
                      <a:gd name="connsiteY2" fmla="*/ 14859 h 547353"/>
                      <a:gd name="connsiteX3" fmla="*/ 552904 w 635866"/>
                      <a:gd name="connsiteY3" fmla="*/ 65998 h 547353"/>
                      <a:gd name="connsiteX4" fmla="*/ 635000 w 635866"/>
                      <a:gd name="connsiteY4" fmla="*/ 286095 h 547353"/>
                      <a:gd name="connsiteX5" fmla="*/ 569686 w 635866"/>
                      <a:gd name="connsiteY5" fmla="*/ 547353 h 547353"/>
                      <a:gd name="connsiteX6" fmla="*/ 374650 w 635866"/>
                      <a:gd name="connsiteY6" fmla="*/ 255140 h 547353"/>
                      <a:gd name="connsiteX7" fmla="*/ 318068 w 635866"/>
                      <a:gd name="connsiteY7" fmla="*/ 256953 h 547353"/>
                      <a:gd name="connsiteX8" fmla="*/ 43089 w 635866"/>
                      <a:gd name="connsiteY8" fmla="*/ 508233 h 547353"/>
                      <a:gd name="connsiteX9" fmla="*/ 0 w 635866"/>
                      <a:gd name="connsiteY9" fmla="*/ 188124 h 547353"/>
                      <a:gd name="connsiteX0" fmla="*/ 0 w 635866"/>
                      <a:gd name="connsiteY0" fmla="*/ 188124 h 547353"/>
                      <a:gd name="connsiteX1" fmla="*/ 156027 w 635866"/>
                      <a:gd name="connsiteY1" fmla="*/ 53867 h 547353"/>
                      <a:gd name="connsiteX2" fmla="*/ 279172 w 635866"/>
                      <a:gd name="connsiteY2" fmla="*/ 14859 h 547353"/>
                      <a:gd name="connsiteX3" fmla="*/ 552904 w 635866"/>
                      <a:gd name="connsiteY3" fmla="*/ 65998 h 547353"/>
                      <a:gd name="connsiteX4" fmla="*/ 635000 w 635866"/>
                      <a:gd name="connsiteY4" fmla="*/ 286095 h 547353"/>
                      <a:gd name="connsiteX5" fmla="*/ 569686 w 635866"/>
                      <a:gd name="connsiteY5" fmla="*/ 547353 h 547353"/>
                      <a:gd name="connsiteX6" fmla="*/ 374650 w 635866"/>
                      <a:gd name="connsiteY6" fmla="*/ 255140 h 547353"/>
                      <a:gd name="connsiteX7" fmla="*/ 318068 w 635866"/>
                      <a:gd name="connsiteY7" fmla="*/ 256953 h 547353"/>
                      <a:gd name="connsiteX8" fmla="*/ 43089 w 635866"/>
                      <a:gd name="connsiteY8" fmla="*/ 508233 h 547353"/>
                      <a:gd name="connsiteX9" fmla="*/ 0 w 635866"/>
                      <a:gd name="connsiteY9" fmla="*/ 188124 h 547353"/>
                      <a:gd name="connsiteX0" fmla="*/ 0 w 635866"/>
                      <a:gd name="connsiteY0" fmla="*/ 188124 h 547353"/>
                      <a:gd name="connsiteX1" fmla="*/ 156027 w 635866"/>
                      <a:gd name="connsiteY1" fmla="*/ 53867 h 547353"/>
                      <a:gd name="connsiteX2" fmla="*/ 279172 w 635866"/>
                      <a:gd name="connsiteY2" fmla="*/ 14859 h 547353"/>
                      <a:gd name="connsiteX3" fmla="*/ 552904 w 635866"/>
                      <a:gd name="connsiteY3" fmla="*/ 65998 h 547353"/>
                      <a:gd name="connsiteX4" fmla="*/ 635000 w 635866"/>
                      <a:gd name="connsiteY4" fmla="*/ 286095 h 547353"/>
                      <a:gd name="connsiteX5" fmla="*/ 569686 w 635866"/>
                      <a:gd name="connsiteY5" fmla="*/ 547353 h 547353"/>
                      <a:gd name="connsiteX6" fmla="*/ 374650 w 635866"/>
                      <a:gd name="connsiteY6" fmla="*/ 255140 h 547353"/>
                      <a:gd name="connsiteX7" fmla="*/ 318068 w 635866"/>
                      <a:gd name="connsiteY7" fmla="*/ 256953 h 547353"/>
                      <a:gd name="connsiteX8" fmla="*/ 43089 w 635866"/>
                      <a:gd name="connsiteY8" fmla="*/ 508233 h 547353"/>
                      <a:gd name="connsiteX9" fmla="*/ 0 w 635866"/>
                      <a:gd name="connsiteY9" fmla="*/ 188124 h 547353"/>
                      <a:gd name="connsiteX0" fmla="*/ 0 w 635866"/>
                      <a:gd name="connsiteY0" fmla="*/ 188124 h 547353"/>
                      <a:gd name="connsiteX1" fmla="*/ 156027 w 635866"/>
                      <a:gd name="connsiteY1" fmla="*/ 53867 h 547353"/>
                      <a:gd name="connsiteX2" fmla="*/ 279172 w 635866"/>
                      <a:gd name="connsiteY2" fmla="*/ 14859 h 547353"/>
                      <a:gd name="connsiteX3" fmla="*/ 552904 w 635866"/>
                      <a:gd name="connsiteY3" fmla="*/ 65998 h 547353"/>
                      <a:gd name="connsiteX4" fmla="*/ 635000 w 635866"/>
                      <a:gd name="connsiteY4" fmla="*/ 286095 h 547353"/>
                      <a:gd name="connsiteX5" fmla="*/ 569686 w 635866"/>
                      <a:gd name="connsiteY5" fmla="*/ 547353 h 547353"/>
                      <a:gd name="connsiteX6" fmla="*/ 374650 w 635866"/>
                      <a:gd name="connsiteY6" fmla="*/ 255140 h 547353"/>
                      <a:gd name="connsiteX7" fmla="*/ 318068 w 635866"/>
                      <a:gd name="connsiteY7" fmla="*/ 256953 h 547353"/>
                      <a:gd name="connsiteX8" fmla="*/ 43089 w 635866"/>
                      <a:gd name="connsiteY8" fmla="*/ 508233 h 547353"/>
                      <a:gd name="connsiteX9" fmla="*/ 0 w 635866"/>
                      <a:gd name="connsiteY9" fmla="*/ 188124 h 547353"/>
                      <a:gd name="connsiteX0" fmla="*/ 0 w 635866"/>
                      <a:gd name="connsiteY0" fmla="*/ 188124 h 547353"/>
                      <a:gd name="connsiteX1" fmla="*/ 156027 w 635866"/>
                      <a:gd name="connsiteY1" fmla="*/ 53867 h 547353"/>
                      <a:gd name="connsiteX2" fmla="*/ 279172 w 635866"/>
                      <a:gd name="connsiteY2" fmla="*/ 14859 h 547353"/>
                      <a:gd name="connsiteX3" fmla="*/ 552904 w 635866"/>
                      <a:gd name="connsiteY3" fmla="*/ 65998 h 547353"/>
                      <a:gd name="connsiteX4" fmla="*/ 635000 w 635866"/>
                      <a:gd name="connsiteY4" fmla="*/ 286095 h 547353"/>
                      <a:gd name="connsiteX5" fmla="*/ 569686 w 635866"/>
                      <a:gd name="connsiteY5" fmla="*/ 547353 h 547353"/>
                      <a:gd name="connsiteX6" fmla="*/ 374650 w 635866"/>
                      <a:gd name="connsiteY6" fmla="*/ 255140 h 547353"/>
                      <a:gd name="connsiteX7" fmla="*/ 318068 w 635866"/>
                      <a:gd name="connsiteY7" fmla="*/ 256953 h 547353"/>
                      <a:gd name="connsiteX8" fmla="*/ 43089 w 635866"/>
                      <a:gd name="connsiteY8" fmla="*/ 508233 h 547353"/>
                      <a:gd name="connsiteX9" fmla="*/ 0 w 635866"/>
                      <a:gd name="connsiteY9" fmla="*/ 188124 h 547353"/>
                      <a:gd name="connsiteX0" fmla="*/ 0 w 635866"/>
                      <a:gd name="connsiteY0" fmla="*/ 188124 h 547353"/>
                      <a:gd name="connsiteX1" fmla="*/ 156027 w 635866"/>
                      <a:gd name="connsiteY1" fmla="*/ 53867 h 547353"/>
                      <a:gd name="connsiteX2" fmla="*/ 279172 w 635866"/>
                      <a:gd name="connsiteY2" fmla="*/ 14859 h 547353"/>
                      <a:gd name="connsiteX3" fmla="*/ 552904 w 635866"/>
                      <a:gd name="connsiteY3" fmla="*/ 65998 h 547353"/>
                      <a:gd name="connsiteX4" fmla="*/ 635000 w 635866"/>
                      <a:gd name="connsiteY4" fmla="*/ 286095 h 547353"/>
                      <a:gd name="connsiteX5" fmla="*/ 569686 w 635866"/>
                      <a:gd name="connsiteY5" fmla="*/ 547353 h 547353"/>
                      <a:gd name="connsiteX6" fmla="*/ 374650 w 635866"/>
                      <a:gd name="connsiteY6" fmla="*/ 243234 h 547353"/>
                      <a:gd name="connsiteX7" fmla="*/ 318068 w 635866"/>
                      <a:gd name="connsiteY7" fmla="*/ 256953 h 547353"/>
                      <a:gd name="connsiteX8" fmla="*/ 43089 w 635866"/>
                      <a:gd name="connsiteY8" fmla="*/ 508233 h 547353"/>
                      <a:gd name="connsiteX9" fmla="*/ 0 w 635866"/>
                      <a:gd name="connsiteY9" fmla="*/ 188124 h 547353"/>
                      <a:gd name="connsiteX0" fmla="*/ 0 w 635866"/>
                      <a:gd name="connsiteY0" fmla="*/ 188124 h 547353"/>
                      <a:gd name="connsiteX1" fmla="*/ 156027 w 635866"/>
                      <a:gd name="connsiteY1" fmla="*/ 53867 h 547353"/>
                      <a:gd name="connsiteX2" fmla="*/ 279172 w 635866"/>
                      <a:gd name="connsiteY2" fmla="*/ 14859 h 547353"/>
                      <a:gd name="connsiteX3" fmla="*/ 552904 w 635866"/>
                      <a:gd name="connsiteY3" fmla="*/ 65998 h 547353"/>
                      <a:gd name="connsiteX4" fmla="*/ 635000 w 635866"/>
                      <a:gd name="connsiteY4" fmla="*/ 286095 h 547353"/>
                      <a:gd name="connsiteX5" fmla="*/ 569686 w 635866"/>
                      <a:gd name="connsiteY5" fmla="*/ 547353 h 547353"/>
                      <a:gd name="connsiteX6" fmla="*/ 374650 w 635866"/>
                      <a:gd name="connsiteY6" fmla="*/ 243234 h 547353"/>
                      <a:gd name="connsiteX7" fmla="*/ 318068 w 635866"/>
                      <a:gd name="connsiteY7" fmla="*/ 256953 h 547353"/>
                      <a:gd name="connsiteX8" fmla="*/ 43089 w 635866"/>
                      <a:gd name="connsiteY8" fmla="*/ 508233 h 547353"/>
                      <a:gd name="connsiteX9" fmla="*/ 0 w 635866"/>
                      <a:gd name="connsiteY9" fmla="*/ 188124 h 547353"/>
                      <a:gd name="connsiteX0" fmla="*/ 0 w 635866"/>
                      <a:gd name="connsiteY0" fmla="*/ 188124 h 547353"/>
                      <a:gd name="connsiteX1" fmla="*/ 156027 w 635866"/>
                      <a:gd name="connsiteY1" fmla="*/ 53867 h 547353"/>
                      <a:gd name="connsiteX2" fmla="*/ 279172 w 635866"/>
                      <a:gd name="connsiteY2" fmla="*/ 14859 h 547353"/>
                      <a:gd name="connsiteX3" fmla="*/ 552904 w 635866"/>
                      <a:gd name="connsiteY3" fmla="*/ 65998 h 547353"/>
                      <a:gd name="connsiteX4" fmla="*/ 635000 w 635866"/>
                      <a:gd name="connsiteY4" fmla="*/ 286095 h 547353"/>
                      <a:gd name="connsiteX5" fmla="*/ 569686 w 635866"/>
                      <a:gd name="connsiteY5" fmla="*/ 547353 h 547353"/>
                      <a:gd name="connsiteX6" fmla="*/ 374650 w 635866"/>
                      <a:gd name="connsiteY6" fmla="*/ 243234 h 547353"/>
                      <a:gd name="connsiteX7" fmla="*/ 318068 w 635866"/>
                      <a:gd name="connsiteY7" fmla="*/ 256953 h 547353"/>
                      <a:gd name="connsiteX8" fmla="*/ 43089 w 635866"/>
                      <a:gd name="connsiteY8" fmla="*/ 508233 h 547353"/>
                      <a:gd name="connsiteX9" fmla="*/ 0 w 635866"/>
                      <a:gd name="connsiteY9" fmla="*/ 188124 h 547353"/>
                      <a:gd name="connsiteX0" fmla="*/ 0 w 635866"/>
                      <a:gd name="connsiteY0" fmla="*/ 188124 h 547353"/>
                      <a:gd name="connsiteX1" fmla="*/ 156027 w 635866"/>
                      <a:gd name="connsiteY1" fmla="*/ 53867 h 547353"/>
                      <a:gd name="connsiteX2" fmla="*/ 279172 w 635866"/>
                      <a:gd name="connsiteY2" fmla="*/ 14859 h 547353"/>
                      <a:gd name="connsiteX3" fmla="*/ 552904 w 635866"/>
                      <a:gd name="connsiteY3" fmla="*/ 65998 h 547353"/>
                      <a:gd name="connsiteX4" fmla="*/ 635000 w 635866"/>
                      <a:gd name="connsiteY4" fmla="*/ 286095 h 547353"/>
                      <a:gd name="connsiteX5" fmla="*/ 569686 w 635866"/>
                      <a:gd name="connsiteY5" fmla="*/ 547353 h 547353"/>
                      <a:gd name="connsiteX6" fmla="*/ 374650 w 635866"/>
                      <a:gd name="connsiteY6" fmla="*/ 243234 h 547353"/>
                      <a:gd name="connsiteX7" fmla="*/ 318068 w 635866"/>
                      <a:gd name="connsiteY7" fmla="*/ 256953 h 547353"/>
                      <a:gd name="connsiteX8" fmla="*/ 43089 w 635866"/>
                      <a:gd name="connsiteY8" fmla="*/ 508233 h 547353"/>
                      <a:gd name="connsiteX9" fmla="*/ 0 w 635866"/>
                      <a:gd name="connsiteY9" fmla="*/ 188124 h 547353"/>
                      <a:gd name="connsiteX0" fmla="*/ 0 w 635866"/>
                      <a:gd name="connsiteY0" fmla="*/ 188124 h 547353"/>
                      <a:gd name="connsiteX1" fmla="*/ 156027 w 635866"/>
                      <a:gd name="connsiteY1" fmla="*/ 53867 h 547353"/>
                      <a:gd name="connsiteX2" fmla="*/ 279172 w 635866"/>
                      <a:gd name="connsiteY2" fmla="*/ 14859 h 547353"/>
                      <a:gd name="connsiteX3" fmla="*/ 552904 w 635866"/>
                      <a:gd name="connsiteY3" fmla="*/ 65998 h 547353"/>
                      <a:gd name="connsiteX4" fmla="*/ 635000 w 635866"/>
                      <a:gd name="connsiteY4" fmla="*/ 286095 h 547353"/>
                      <a:gd name="connsiteX5" fmla="*/ 569686 w 635866"/>
                      <a:gd name="connsiteY5" fmla="*/ 547353 h 547353"/>
                      <a:gd name="connsiteX6" fmla="*/ 374650 w 635866"/>
                      <a:gd name="connsiteY6" fmla="*/ 243234 h 547353"/>
                      <a:gd name="connsiteX7" fmla="*/ 313305 w 635866"/>
                      <a:gd name="connsiteY7" fmla="*/ 259335 h 547353"/>
                      <a:gd name="connsiteX8" fmla="*/ 43089 w 635866"/>
                      <a:gd name="connsiteY8" fmla="*/ 508233 h 547353"/>
                      <a:gd name="connsiteX9" fmla="*/ 0 w 635866"/>
                      <a:gd name="connsiteY9" fmla="*/ 188124 h 547353"/>
                      <a:gd name="connsiteX0" fmla="*/ 0 w 635866"/>
                      <a:gd name="connsiteY0" fmla="*/ 188124 h 547353"/>
                      <a:gd name="connsiteX1" fmla="*/ 156027 w 635866"/>
                      <a:gd name="connsiteY1" fmla="*/ 53867 h 547353"/>
                      <a:gd name="connsiteX2" fmla="*/ 279172 w 635866"/>
                      <a:gd name="connsiteY2" fmla="*/ 14859 h 547353"/>
                      <a:gd name="connsiteX3" fmla="*/ 552904 w 635866"/>
                      <a:gd name="connsiteY3" fmla="*/ 65998 h 547353"/>
                      <a:gd name="connsiteX4" fmla="*/ 635000 w 635866"/>
                      <a:gd name="connsiteY4" fmla="*/ 286095 h 547353"/>
                      <a:gd name="connsiteX5" fmla="*/ 569686 w 635866"/>
                      <a:gd name="connsiteY5" fmla="*/ 547353 h 547353"/>
                      <a:gd name="connsiteX6" fmla="*/ 374650 w 635866"/>
                      <a:gd name="connsiteY6" fmla="*/ 243234 h 547353"/>
                      <a:gd name="connsiteX7" fmla="*/ 303780 w 635866"/>
                      <a:gd name="connsiteY7" fmla="*/ 259335 h 547353"/>
                      <a:gd name="connsiteX8" fmla="*/ 43089 w 635866"/>
                      <a:gd name="connsiteY8" fmla="*/ 508233 h 547353"/>
                      <a:gd name="connsiteX9" fmla="*/ 0 w 635866"/>
                      <a:gd name="connsiteY9" fmla="*/ 188124 h 547353"/>
                      <a:gd name="connsiteX0" fmla="*/ 0 w 635866"/>
                      <a:gd name="connsiteY0" fmla="*/ 188124 h 547353"/>
                      <a:gd name="connsiteX1" fmla="*/ 156027 w 635866"/>
                      <a:gd name="connsiteY1" fmla="*/ 53867 h 547353"/>
                      <a:gd name="connsiteX2" fmla="*/ 279172 w 635866"/>
                      <a:gd name="connsiteY2" fmla="*/ 14859 h 547353"/>
                      <a:gd name="connsiteX3" fmla="*/ 552904 w 635866"/>
                      <a:gd name="connsiteY3" fmla="*/ 65998 h 547353"/>
                      <a:gd name="connsiteX4" fmla="*/ 635000 w 635866"/>
                      <a:gd name="connsiteY4" fmla="*/ 286095 h 547353"/>
                      <a:gd name="connsiteX5" fmla="*/ 569686 w 635866"/>
                      <a:gd name="connsiteY5" fmla="*/ 547353 h 547353"/>
                      <a:gd name="connsiteX6" fmla="*/ 377032 w 635866"/>
                      <a:gd name="connsiteY6" fmla="*/ 252759 h 547353"/>
                      <a:gd name="connsiteX7" fmla="*/ 303780 w 635866"/>
                      <a:gd name="connsiteY7" fmla="*/ 259335 h 547353"/>
                      <a:gd name="connsiteX8" fmla="*/ 43089 w 635866"/>
                      <a:gd name="connsiteY8" fmla="*/ 508233 h 547353"/>
                      <a:gd name="connsiteX9" fmla="*/ 0 w 635866"/>
                      <a:gd name="connsiteY9" fmla="*/ 188124 h 547353"/>
                      <a:gd name="connsiteX0" fmla="*/ 0 w 635866"/>
                      <a:gd name="connsiteY0" fmla="*/ 188124 h 547353"/>
                      <a:gd name="connsiteX1" fmla="*/ 156027 w 635866"/>
                      <a:gd name="connsiteY1" fmla="*/ 53867 h 547353"/>
                      <a:gd name="connsiteX2" fmla="*/ 279172 w 635866"/>
                      <a:gd name="connsiteY2" fmla="*/ 14859 h 547353"/>
                      <a:gd name="connsiteX3" fmla="*/ 552904 w 635866"/>
                      <a:gd name="connsiteY3" fmla="*/ 65998 h 547353"/>
                      <a:gd name="connsiteX4" fmla="*/ 635000 w 635866"/>
                      <a:gd name="connsiteY4" fmla="*/ 286095 h 547353"/>
                      <a:gd name="connsiteX5" fmla="*/ 569686 w 635866"/>
                      <a:gd name="connsiteY5" fmla="*/ 547353 h 547353"/>
                      <a:gd name="connsiteX6" fmla="*/ 377032 w 635866"/>
                      <a:gd name="connsiteY6" fmla="*/ 252759 h 547353"/>
                      <a:gd name="connsiteX7" fmla="*/ 303780 w 635866"/>
                      <a:gd name="connsiteY7" fmla="*/ 259335 h 547353"/>
                      <a:gd name="connsiteX8" fmla="*/ 59758 w 635866"/>
                      <a:gd name="connsiteY8" fmla="*/ 517758 h 547353"/>
                      <a:gd name="connsiteX9" fmla="*/ 0 w 635866"/>
                      <a:gd name="connsiteY9" fmla="*/ 188124 h 547353"/>
                      <a:gd name="connsiteX0" fmla="*/ 0 w 635866"/>
                      <a:gd name="connsiteY0" fmla="*/ 188124 h 547353"/>
                      <a:gd name="connsiteX1" fmla="*/ 156027 w 635866"/>
                      <a:gd name="connsiteY1" fmla="*/ 53867 h 547353"/>
                      <a:gd name="connsiteX2" fmla="*/ 279172 w 635866"/>
                      <a:gd name="connsiteY2" fmla="*/ 14859 h 547353"/>
                      <a:gd name="connsiteX3" fmla="*/ 552904 w 635866"/>
                      <a:gd name="connsiteY3" fmla="*/ 65998 h 547353"/>
                      <a:gd name="connsiteX4" fmla="*/ 635000 w 635866"/>
                      <a:gd name="connsiteY4" fmla="*/ 286095 h 547353"/>
                      <a:gd name="connsiteX5" fmla="*/ 569686 w 635866"/>
                      <a:gd name="connsiteY5" fmla="*/ 547353 h 547353"/>
                      <a:gd name="connsiteX6" fmla="*/ 377032 w 635866"/>
                      <a:gd name="connsiteY6" fmla="*/ 252759 h 547353"/>
                      <a:gd name="connsiteX7" fmla="*/ 303780 w 635866"/>
                      <a:gd name="connsiteY7" fmla="*/ 259335 h 547353"/>
                      <a:gd name="connsiteX8" fmla="*/ 59758 w 635866"/>
                      <a:gd name="connsiteY8" fmla="*/ 517758 h 547353"/>
                      <a:gd name="connsiteX9" fmla="*/ 0 w 635866"/>
                      <a:gd name="connsiteY9" fmla="*/ 188124 h 547353"/>
                      <a:gd name="connsiteX0" fmla="*/ 2787 w 638653"/>
                      <a:gd name="connsiteY0" fmla="*/ 188124 h 547353"/>
                      <a:gd name="connsiteX1" fmla="*/ 158814 w 638653"/>
                      <a:gd name="connsiteY1" fmla="*/ 53867 h 547353"/>
                      <a:gd name="connsiteX2" fmla="*/ 281959 w 638653"/>
                      <a:gd name="connsiteY2" fmla="*/ 14859 h 547353"/>
                      <a:gd name="connsiteX3" fmla="*/ 555691 w 638653"/>
                      <a:gd name="connsiteY3" fmla="*/ 65998 h 547353"/>
                      <a:gd name="connsiteX4" fmla="*/ 637787 w 638653"/>
                      <a:gd name="connsiteY4" fmla="*/ 286095 h 547353"/>
                      <a:gd name="connsiteX5" fmla="*/ 572473 w 638653"/>
                      <a:gd name="connsiteY5" fmla="*/ 547353 h 547353"/>
                      <a:gd name="connsiteX6" fmla="*/ 379819 w 638653"/>
                      <a:gd name="connsiteY6" fmla="*/ 252759 h 547353"/>
                      <a:gd name="connsiteX7" fmla="*/ 306567 w 638653"/>
                      <a:gd name="connsiteY7" fmla="*/ 259335 h 547353"/>
                      <a:gd name="connsiteX8" fmla="*/ 62545 w 638653"/>
                      <a:gd name="connsiteY8" fmla="*/ 517758 h 547353"/>
                      <a:gd name="connsiteX9" fmla="*/ 2787 w 638653"/>
                      <a:gd name="connsiteY9" fmla="*/ 188124 h 547353"/>
                      <a:gd name="connsiteX0" fmla="*/ 7412 w 643278"/>
                      <a:gd name="connsiteY0" fmla="*/ 188124 h 547353"/>
                      <a:gd name="connsiteX1" fmla="*/ 163439 w 643278"/>
                      <a:gd name="connsiteY1" fmla="*/ 53867 h 547353"/>
                      <a:gd name="connsiteX2" fmla="*/ 286584 w 643278"/>
                      <a:gd name="connsiteY2" fmla="*/ 14859 h 547353"/>
                      <a:gd name="connsiteX3" fmla="*/ 560316 w 643278"/>
                      <a:gd name="connsiteY3" fmla="*/ 65998 h 547353"/>
                      <a:gd name="connsiteX4" fmla="*/ 642412 w 643278"/>
                      <a:gd name="connsiteY4" fmla="*/ 286095 h 547353"/>
                      <a:gd name="connsiteX5" fmla="*/ 577098 w 643278"/>
                      <a:gd name="connsiteY5" fmla="*/ 547353 h 547353"/>
                      <a:gd name="connsiteX6" fmla="*/ 384444 w 643278"/>
                      <a:gd name="connsiteY6" fmla="*/ 252759 h 547353"/>
                      <a:gd name="connsiteX7" fmla="*/ 311192 w 643278"/>
                      <a:gd name="connsiteY7" fmla="*/ 259335 h 547353"/>
                      <a:gd name="connsiteX8" fmla="*/ 67170 w 643278"/>
                      <a:gd name="connsiteY8" fmla="*/ 517758 h 547353"/>
                      <a:gd name="connsiteX9" fmla="*/ 7412 w 643278"/>
                      <a:gd name="connsiteY9" fmla="*/ 188124 h 547353"/>
                      <a:gd name="connsiteX0" fmla="*/ 7412 w 643278"/>
                      <a:gd name="connsiteY0" fmla="*/ 188124 h 547353"/>
                      <a:gd name="connsiteX1" fmla="*/ 163439 w 643278"/>
                      <a:gd name="connsiteY1" fmla="*/ 53867 h 547353"/>
                      <a:gd name="connsiteX2" fmla="*/ 286584 w 643278"/>
                      <a:gd name="connsiteY2" fmla="*/ 14859 h 547353"/>
                      <a:gd name="connsiteX3" fmla="*/ 560316 w 643278"/>
                      <a:gd name="connsiteY3" fmla="*/ 65998 h 547353"/>
                      <a:gd name="connsiteX4" fmla="*/ 642412 w 643278"/>
                      <a:gd name="connsiteY4" fmla="*/ 286095 h 547353"/>
                      <a:gd name="connsiteX5" fmla="*/ 577098 w 643278"/>
                      <a:gd name="connsiteY5" fmla="*/ 547353 h 547353"/>
                      <a:gd name="connsiteX6" fmla="*/ 384444 w 643278"/>
                      <a:gd name="connsiteY6" fmla="*/ 252759 h 547353"/>
                      <a:gd name="connsiteX7" fmla="*/ 311192 w 643278"/>
                      <a:gd name="connsiteY7" fmla="*/ 259335 h 547353"/>
                      <a:gd name="connsiteX8" fmla="*/ 67170 w 643278"/>
                      <a:gd name="connsiteY8" fmla="*/ 517758 h 547353"/>
                      <a:gd name="connsiteX9" fmla="*/ 7412 w 643278"/>
                      <a:gd name="connsiteY9" fmla="*/ 188124 h 547353"/>
                      <a:gd name="connsiteX0" fmla="*/ 7412 w 643278"/>
                      <a:gd name="connsiteY0" fmla="*/ 188124 h 547353"/>
                      <a:gd name="connsiteX1" fmla="*/ 163439 w 643278"/>
                      <a:gd name="connsiteY1" fmla="*/ 53867 h 547353"/>
                      <a:gd name="connsiteX2" fmla="*/ 286584 w 643278"/>
                      <a:gd name="connsiteY2" fmla="*/ 14859 h 547353"/>
                      <a:gd name="connsiteX3" fmla="*/ 560316 w 643278"/>
                      <a:gd name="connsiteY3" fmla="*/ 65998 h 547353"/>
                      <a:gd name="connsiteX4" fmla="*/ 642412 w 643278"/>
                      <a:gd name="connsiteY4" fmla="*/ 286095 h 547353"/>
                      <a:gd name="connsiteX5" fmla="*/ 577098 w 643278"/>
                      <a:gd name="connsiteY5" fmla="*/ 547353 h 547353"/>
                      <a:gd name="connsiteX6" fmla="*/ 384444 w 643278"/>
                      <a:gd name="connsiteY6" fmla="*/ 252759 h 547353"/>
                      <a:gd name="connsiteX7" fmla="*/ 311192 w 643278"/>
                      <a:gd name="connsiteY7" fmla="*/ 259335 h 547353"/>
                      <a:gd name="connsiteX8" fmla="*/ 67170 w 643278"/>
                      <a:gd name="connsiteY8" fmla="*/ 517758 h 547353"/>
                      <a:gd name="connsiteX9" fmla="*/ 7412 w 643278"/>
                      <a:gd name="connsiteY9" fmla="*/ 188124 h 547353"/>
                      <a:gd name="connsiteX0" fmla="*/ 7412 w 643278"/>
                      <a:gd name="connsiteY0" fmla="*/ 188124 h 547353"/>
                      <a:gd name="connsiteX1" fmla="*/ 163439 w 643278"/>
                      <a:gd name="connsiteY1" fmla="*/ 53867 h 547353"/>
                      <a:gd name="connsiteX2" fmla="*/ 286584 w 643278"/>
                      <a:gd name="connsiteY2" fmla="*/ 14859 h 547353"/>
                      <a:gd name="connsiteX3" fmla="*/ 560316 w 643278"/>
                      <a:gd name="connsiteY3" fmla="*/ 65998 h 547353"/>
                      <a:gd name="connsiteX4" fmla="*/ 642412 w 643278"/>
                      <a:gd name="connsiteY4" fmla="*/ 286095 h 547353"/>
                      <a:gd name="connsiteX5" fmla="*/ 577098 w 643278"/>
                      <a:gd name="connsiteY5" fmla="*/ 547353 h 547353"/>
                      <a:gd name="connsiteX6" fmla="*/ 384444 w 643278"/>
                      <a:gd name="connsiteY6" fmla="*/ 252759 h 547353"/>
                      <a:gd name="connsiteX7" fmla="*/ 311192 w 643278"/>
                      <a:gd name="connsiteY7" fmla="*/ 259335 h 547353"/>
                      <a:gd name="connsiteX8" fmla="*/ 67170 w 643278"/>
                      <a:gd name="connsiteY8" fmla="*/ 517758 h 547353"/>
                      <a:gd name="connsiteX9" fmla="*/ 7412 w 643278"/>
                      <a:gd name="connsiteY9" fmla="*/ 188124 h 547353"/>
                      <a:gd name="connsiteX0" fmla="*/ 7412 w 643278"/>
                      <a:gd name="connsiteY0" fmla="*/ 188124 h 547353"/>
                      <a:gd name="connsiteX1" fmla="*/ 163439 w 643278"/>
                      <a:gd name="connsiteY1" fmla="*/ 53867 h 547353"/>
                      <a:gd name="connsiteX2" fmla="*/ 286584 w 643278"/>
                      <a:gd name="connsiteY2" fmla="*/ 14859 h 547353"/>
                      <a:gd name="connsiteX3" fmla="*/ 560316 w 643278"/>
                      <a:gd name="connsiteY3" fmla="*/ 65998 h 547353"/>
                      <a:gd name="connsiteX4" fmla="*/ 642412 w 643278"/>
                      <a:gd name="connsiteY4" fmla="*/ 286095 h 547353"/>
                      <a:gd name="connsiteX5" fmla="*/ 577098 w 643278"/>
                      <a:gd name="connsiteY5" fmla="*/ 547353 h 547353"/>
                      <a:gd name="connsiteX6" fmla="*/ 384444 w 643278"/>
                      <a:gd name="connsiteY6" fmla="*/ 252759 h 547353"/>
                      <a:gd name="connsiteX7" fmla="*/ 311192 w 643278"/>
                      <a:gd name="connsiteY7" fmla="*/ 259335 h 547353"/>
                      <a:gd name="connsiteX8" fmla="*/ 67170 w 643278"/>
                      <a:gd name="connsiteY8" fmla="*/ 517758 h 547353"/>
                      <a:gd name="connsiteX9" fmla="*/ 7412 w 643278"/>
                      <a:gd name="connsiteY9" fmla="*/ 188124 h 547353"/>
                      <a:gd name="connsiteX0" fmla="*/ 7412 w 643278"/>
                      <a:gd name="connsiteY0" fmla="*/ 188124 h 547353"/>
                      <a:gd name="connsiteX1" fmla="*/ 163439 w 643278"/>
                      <a:gd name="connsiteY1" fmla="*/ 53867 h 547353"/>
                      <a:gd name="connsiteX2" fmla="*/ 286584 w 643278"/>
                      <a:gd name="connsiteY2" fmla="*/ 14859 h 547353"/>
                      <a:gd name="connsiteX3" fmla="*/ 560316 w 643278"/>
                      <a:gd name="connsiteY3" fmla="*/ 65998 h 547353"/>
                      <a:gd name="connsiteX4" fmla="*/ 642412 w 643278"/>
                      <a:gd name="connsiteY4" fmla="*/ 286095 h 547353"/>
                      <a:gd name="connsiteX5" fmla="*/ 572336 w 643278"/>
                      <a:gd name="connsiteY5" fmla="*/ 547353 h 547353"/>
                      <a:gd name="connsiteX6" fmla="*/ 384444 w 643278"/>
                      <a:gd name="connsiteY6" fmla="*/ 252759 h 547353"/>
                      <a:gd name="connsiteX7" fmla="*/ 311192 w 643278"/>
                      <a:gd name="connsiteY7" fmla="*/ 259335 h 547353"/>
                      <a:gd name="connsiteX8" fmla="*/ 67170 w 643278"/>
                      <a:gd name="connsiteY8" fmla="*/ 517758 h 547353"/>
                      <a:gd name="connsiteX9" fmla="*/ 7412 w 643278"/>
                      <a:gd name="connsiteY9" fmla="*/ 188124 h 547353"/>
                      <a:gd name="connsiteX0" fmla="*/ 7412 w 643278"/>
                      <a:gd name="connsiteY0" fmla="*/ 188124 h 547353"/>
                      <a:gd name="connsiteX1" fmla="*/ 163439 w 643278"/>
                      <a:gd name="connsiteY1" fmla="*/ 53867 h 547353"/>
                      <a:gd name="connsiteX2" fmla="*/ 286584 w 643278"/>
                      <a:gd name="connsiteY2" fmla="*/ 14859 h 547353"/>
                      <a:gd name="connsiteX3" fmla="*/ 560316 w 643278"/>
                      <a:gd name="connsiteY3" fmla="*/ 65998 h 547353"/>
                      <a:gd name="connsiteX4" fmla="*/ 642412 w 643278"/>
                      <a:gd name="connsiteY4" fmla="*/ 286095 h 547353"/>
                      <a:gd name="connsiteX5" fmla="*/ 572336 w 643278"/>
                      <a:gd name="connsiteY5" fmla="*/ 547353 h 547353"/>
                      <a:gd name="connsiteX6" fmla="*/ 384444 w 643278"/>
                      <a:gd name="connsiteY6" fmla="*/ 252759 h 547353"/>
                      <a:gd name="connsiteX7" fmla="*/ 311192 w 643278"/>
                      <a:gd name="connsiteY7" fmla="*/ 259335 h 547353"/>
                      <a:gd name="connsiteX8" fmla="*/ 67170 w 643278"/>
                      <a:gd name="connsiteY8" fmla="*/ 517758 h 547353"/>
                      <a:gd name="connsiteX9" fmla="*/ 7412 w 643278"/>
                      <a:gd name="connsiteY9" fmla="*/ 188124 h 547353"/>
                      <a:gd name="connsiteX0" fmla="*/ 7412 w 643278"/>
                      <a:gd name="connsiteY0" fmla="*/ 188124 h 547353"/>
                      <a:gd name="connsiteX1" fmla="*/ 163439 w 643278"/>
                      <a:gd name="connsiteY1" fmla="*/ 53867 h 547353"/>
                      <a:gd name="connsiteX2" fmla="*/ 286584 w 643278"/>
                      <a:gd name="connsiteY2" fmla="*/ 14859 h 547353"/>
                      <a:gd name="connsiteX3" fmla="*/ 560316 w 643278"/>
                      <a:gd name="connsiteY3" fmla="*/ 65998 h 547353"/>
                      <a:gd name="connsiteX4" fmla="*/ 642412 w 643278"/>
                      <a:gd name="connsiteY4" fmla="*/ 286095 h 547353"/>
                      <a:gd name="connsiteX5" fmla="*/ 572336 w 643278"/>
                      <a:gd name="connsiteY5" fmla="*/ 547353 h 547353"/>
                      <a:gd name="connsiteX6" fmla="*/ 384444 w 643278"/>
                      <a:gd name="connsiteY6" fmla="*/ 252759 h 547353"/>
                      <a:gd name="connsiteX7" fmla="*/ 311192 w 643278"/>
                      <a:gd name="connsiteY7" fmla="*/ 259335 h 547353"/>
                      <a:gd name="connsiteX8" fmla="*/ 67170 w 643278"/>
                      <a:gd name="connsiteY8" fmla="*/ 517758 h 547353"/>
                      <a:gd name="connsiteX9" fmla="*/ 7412 w 643278"/>
                      <a:gd name="connsiteY9" fmla="*/ 188124 h 547353"/>
                      <a:gd name="connsiteX0" fmla="*/ 7412 w 643278"/>
                      <a:gd name="connsiteY0" fmla="*/ 188124 h 547353"/>
                      <a:gd name="connsiteX1" fmla="*/ 163439 w 643278"/>
                      <a:gd name="connsiteY1" fmla="*/ 53867 h 547353"/>
                      <a:gd name="connsiteX2" fmla="*/ 286584 w 643278"/>
                      <a:gd name="connsiteY2" fmla="*/ 14859 h 547353"/>
                      <a:gd name="connsiteX3" fmla="*/ 560316 w 643278"/>
                      <a:gd name="connsiteY3" fmla="*/ 65998 h 547353"/>
                      <a:gd name="connsiteX4" fmla="*/ 642412 w 643278"/>
                      <a:gd name="connsiteY4" fmla="*/ 286095 h 547353"/>
                      <a:gd name="connsiteX5" fmla="*/ 572336 w 643278"/>
                      <a:gd name="connsiteY5" fmla="*/ 547353 h 547353"/>
                      <a:gd name="connsiteX6" fmla="*/ 384444 w 643278"/>
                      <a:gd name="connsiteY6" fmla="*/ 252759 h 547353"/>
                      <a:gd name="connsiteX7" fmla="*/ 311192 w 643278"/>
                      <a:gd name="connsiteY7" fmla="*/ 259335 h 547353"/>
                      <a:gd name="connsiteX8" fmla="*/ 67170 w 643278"/>
                      <a:gd name="connsiteY8" fmla="*/ 517758 h 547353"/>
                      <a:gd name="connsiteX9" fmla="*/ 7412 w 643278"/>
                      <a:gd name="connsiteY9" fmla="*/ 188124 h 547353"/>
                      <a:gd name="connsiteX0" fmla="*/ 7412 w 650334"/>
                      <a:gd name="connsiteY0" fmla="*/ 188124 h 547353"/>
                      <a:gd name="connsiteX1" fmla="*/ 163439 w 650334"/>
                      <a:gd name="connsiteY1" fmla="*/ 53867 h 547353"/>
                      <a:gd name="connsiteX2" fmla="*/ 286584 w 650334"/>
                      <a:gd name="connsiteY2" fmla="*/ 14859 h 547353"/>
                      <a:gd name="connsiteX3" fmla="*/ 560316 w 650334"/>
                      <a:gd name="connsiteY3" fmla="*/ 65998 h 547353"/>
                      <a:gd name="connsiteX4" fmla="*/ 649556 w 650334"/>
                      <a:gd name="connsiteY4" fmla="*/ 307526 h 547353"/>
                      <a:gd name="connsiteX5" fmla="*/ 572336 w 650334"/>
                      <a:gd name="connsiteY5" fmla="*/ 547353 h 547353"/>
                      <a:gd name="connsiteX6" fmla="*/ 384444 w 650334"/>
                      <a:gd name="connsiteY6" fmla="*/ 252759 h 547353"/>
                      <a:gd name="connsiteX7" fmla="*/ 311192 w 650334"/>
                      <a:gd name="connsiteY7" fmla="*/ 259335 h 547353"/>
                      <a:gd name="connsiteX8" fmla="*/ 67170 w 650334"/>
                      <a:gd name="connsiteY8" fmla="*/ 517758 h 547353"/>
                      <a:gd name="connsiteX9" fmla="*/ 7412 w 650334"/>
                      <a:gd name="connsiteY9" fmla="*/ 188124 h 547353"/>
                      <a:gd name="connsiteX0" fmla="*/ 7412 w 650334"/>
                      <a:gd name="connsiteY0" fmla="*/ 188124 h 547353"/>
                      <a:gd name="connsiteX1" fmla="*/ 163439 w 650334"/>
                      <a:gd name="connsiteY1" fmla="*/ 53867 h 547353"/>
                      <a:gd name="connsiteX2" fmla="*/ 286584 w 650334"/>
                      <a:gd name="connsiteY2" fmla="*/ 14859 h 547353"/>
                      <a:gd name="connsiteX3" fmla="*/ 560316 w 650334"/>
                      <a:gd name="connsiteY3" fmla="*/ 65998 h 547353"/>
                      <a:gd name="connsiteX4" fmla="*/ 649556 w 650334"/>
                      <a:gd name="connsiteY4" fmla="*/ 307526 h 547353"/>
                      <a:gd name="connsiteX5" fmla="*/ 572336 w 650334"/>
                      <a:gd name="connsiteY5" fmla="*/ 547353 h 547353"/>
                      <a:gd name="connsiteX6" fmla="*/ 384444 w 650334"/>
                      <a:gd name="connsiteY6" fmla="*/ 252759 h 547353"/>
                      <a:gd name="connsiteX7" fmla="*/ 311192 w 650334"/>
                      <a:gd name="connsiteY7" fmla="*/ 259335 h 547353"/>
                      <a:gd name="connsiteX8" fmla="*/ 67170 w 650334"/>
                      <a:gd name="connsiteY8" fmla="*/ 517758 h 547353"/>
                      <a:gd name="connsiteX9" fmla="*/ 7412 w 650334"/>
                      <a:gd name="connsiteY9" fmla="*/ 188124 h 547353"/>
                      <a:gd name="connsiteX0" fmla="*/ 7412 w 650334"/>
                      <a:gd name="connsiteY0" fmla="*/ 188124 h 547353"/>
                      <a:gd name="connsiteX1" fmla="*/ 163439 w 650334"/>
                      <a:gd name="connsiteY1" fmla="*/ 53867 h 547353"/>
                      <a:gd name="connsiteX2" fmla="*/ 286584 w 650334"/>
                      <a:gd name="connsiteY2" fmla="*/ 14859 h 547353"/>
                      <a:gd name="connsiteX3" fmla="*/ 560316 w 650334"/>
                      <a:gd name="connsiteY3" fmla="*/ 65998 h 547353"/>
                      <a:gd name="connsiteX4" fmla="*/ 649556 w 650334"/>
                      <a:gd name="connsiteY4" fmla="*/ 307526 h 547353"/>
                      <a:gd name="connsiteX5" fmla="*/ 572336 w 650334"/>
                      <a:gd name="connsiteY5" fmla="*/ 547353 h 547353"/>
                      <a:gd name="connsiteX6" fmla="*/ 384444 w 650334"/>
                      <a:gd name="connsiteY6" fmla="*/ 252759 h 547353"/>
                      <a:gd name="connsiteX7" fmla="*/ 311192 w 650334"/>
                      <a:gd name="connsiteY7" fmla="*/ 259335 h 547353"/>
                      <a:gd name="connsiteX8" fmla="*/ 67170 w 650334"/>
                      <a:gd name="connsiteY8" fmla="*/ 517758 h 547353"/>
                      <a:gd name="connsiteX9" fmla="*/ 7412 w 650334"/>
                      <a:gd name="connsiteY9" fmla="*/ 188124 h 547353"/>
                      <a:gd name="connsiteX0" fmla="*/ 7412 w 650334"/>
                      <a:gd name="connsiteY0" fmla="*/ 188124 h 547353"/>
                      <a:gd name="connsiteX1" fmla="*/ 163439 w 650334"/>
                      <a:gd name="connsiteY1" fmla="*/ 53867 h 547353"/>
                      <a:gd name="connsiteX2" fmla="*/ 286584 w 650334"/>
                      <a:gd name="connsiteY2" fmla="*/ 14859 h 547353"/>
                      <a:gd name="connsiteX3" fmla="*/ 560316 w 650334"/>
                      <a:gd name="connsiteY3" fmla="*/ 65998 h 547353"/>
                      <a:gd name="connsiteX4" fmla="*/ 649556 w 650334"/>
                      <a:gd name="connsiteY4" fmla="*/ 307526 h 547353"/>
                      <a:gd name="connsiteX5" fmla="*/ 572336 w 650334"/>
                      <a:gd name="connsiteY5" fmla="*/ 547353 h 547353"/>
                      <a:gd name="connsiteX6" fmla="*/ 384444 w 650334"/>
                      <a:gd name="connsiteY6" fmla="*/ 252759 h 547353"/>
                      <a:gd name="connsiteX7" fmla="*/ 311192 w 650334"/>
                      <a:gd name="connsiteY7" fmla="*/ 259335 h 547353"/>
                      <a:gd name="connsiteX8" fmla="*/ 67170 w 650334"/>
                      <a:gd name="connsiteY8" fmla="*/ 517758 h 547353"/>
                      <a:gd name="connsiteX9" fmla="*/ 7412 w 650334"/>
                      <a:gd name="connsiteY9" fmla="*/ 188124 h 547353"/>
                      <a:gd name="connsiteX0" fmla="*/ 7412 w 650334"/>
                      <a:gd name="connsiteY0" fmla="*/ 188124 h 547353"/>
                      <a:gd name="connsiteX1" fmla="*/ 163439 w 650334"/>
                      <a:gd name="connsiteY1" fmla="*/ 53867 h 547353"/>
                      <a:gd name="connsiteX2" fmla="*/ 286584 w 650334"/>
                      <a:gd name="connsiteY2" fmla="*/ 14859 h 547353"/>
                      <a:gd name="connsiteX3" fmla="*/ 560316 w 650334"/>
                      <a:gd name="connsiteY3" fmla="*/ 65998 h 547353"/>
                      <a:gd name="connsiteX4" fmla="*/ 649556 w 650334"/>
                      <a:gd name="connsiteY4" fmla="*/ 307526 h 547353"/>
                      <a:gd name="connsiteX5" fmla="*/ 572336 w 650334"/>
                      <a:gd name="connsiteY5" fmla="*/ 547353 h 547353"/>
                      <a:gd name="connsiteX6" fmla="*/ 384444 w 650334"/>
                      <a:gd name="connsiteY6" fmla="*/ 252759 h 547353"/>
                      <a:gd name="connsiteX7" fmla="*/ 311192 w 650334"/>
                      <a:gd name="connsiteY7" fmla="*/ 259335 h 547353"/>
                      <a:gd name="connsiteX8" fmla="*/ 67170 w 650334"/>
                      <a:gd name="connsiteY8" fmla="*/ 517758 h 547353"/>
                      <a:gd name="connsiteX9" fmla="*/ 7412 w 650334"/>
                      <a:gd name="connsiteY9" fmla="*/ 188124 h 547353"/>
                      <a:gd name="connsiteX0" fmla="*/ 5456 w 648378"/>
                      <a:gd name="connsiteY0" fmla="*/ 188124 h 547353"/>
                      <a:gd name="connsiteX1" fmla="*/ 161483 w 648378"/>
                      <a:gd name="connsiteY1" fmla="*/ 53867 h 547353"/>
                      <a:gd name="connsiteX2" fmla="*/ 284628 w 648378"/>
                      <a:gd name="connsiteY2" fmla="*/ 14859 h 547353"/>
                      <a:gd name="connsiteX3" fmla="*/ 558360 w 648378"/>
                      <a:gd name="connsiteY3" fmla="*/ 65998 h 547353"/>
                      <a:gd name="connsiteX4" fmla="*/ 647600 w 648378"/>
                      <a:gd name="connsiteY4" fmla="*/ 307526 h 547353"/>
                      <a:gd name="connsiteX5" fmla="*/ 570380 w 648378"/>
                      <a:gd name="connsiteY5" fmla="*/ 547353 h 547353"/>
                      <a:gd name="connsiteX6" fmla="*/ 382488 w 648378"/>
                      <a:gd name="connsiteY6" fmla="*/ 252759 h 547353"/>
                      <a:gd name="connsiteX7" fmla="*/ 309236 w 648378"/>
                      <a:gd name="connsiteY7" fmla="*/ 259335 h 547353"/>
                      <a:gd name="connsiteX8" fmla="*/ 98551 w 648378"/>
                      <a:gd name="connsiteY8" fmla="*/ 546333 h 547353"/>
                      <a:gd name="connsiteX9" fmla="*/ 5456 w 648378"/>
                      <a:gd name="connsiteY9" fmla="*/ 188124 h 547353"/>
                      <a:gd name="connsiteX0" fmla="*/ 6365 w 649287"/>
                      <a:gd name="connsiteY0" fmla="*/ 188124 h 547353"/>
                      <a:gd name="connsiteX1" fmla="*/ 162392 w 649287"/>
                      <a:gd name="connsiteY1" fmla="*/ 53867 h 547353"/>
                      <a:gd name="connsiteX2" fmla="*/ 285537 w 649287"/>
                      <a:gd name="connsiteY2" fmla="*/ 14859 h 547353"/>
                      <a:gd name="connsiteX3" fmla="*/ 559269 w 649287"/>
                      <a:gd name="connsiteY3" fmla="*/ 65998 h 547353"/>
                      <a:gd name="connsiteX4" fmla="*/ 648509 w 649287"/>
                      <a:gd name="connsiteY4" fmla="*/ 307526 h 547353"/>
                      <a:gd name="connsiteX5" fmla="*/ 571289 w 649287"/>
                      <a:gd name="connsiteY5" fmla="*/ 547353 h 547353"/>
                      <a:gd name="connsiteX6" fmla="*/ 383397 w 649287"/>
                      <a:gd name="connsiteY6" fmla="*/ 252759 h 547353"/>
                      <a:gd name="connsiteX7" fmla="*/ 310145 w 649287"/>
                      <a:gd name="connsiteY7" fmla="*/ 259335 h 547353"/>
                      <a:gd name="connsiteX8" fmla="*/ 99460 w 649287"/>
                      <a:gd name="connsiteY8" fmla="*/ 546333 h 547353"/>
                      <a:gd name="connsiteX9" fmla="*/ 6365 w 649287"/>
                      <a:gd name="connsiteY9" fmla="*/ 188124 h 547353"/>
                      <a:gd name="connsiteX0" fmla="*/ 8585 w 622932"/>
                      <a:gd name="connsiteY0" fmla="*/ 290518 h 547353"/>
                      <a:gd name="connsiteX1" fmla="*/ 136037 w 622932"/>
                      <a:gd name="connsiteY1" fmla="*/ 53867 h 547353"/>
                      <a:gd name="connsiteX2" fmla="*/ 259182 w 622932"/>
                      <a:gd name="connsiteY2" fmla="*/ 14859 h 547353"/>
                      <a:gd name="connsiteX3" fmla="*/ 532914 w 622932"/>
                      <a:gd name="connsiteY3" fmla="*/ 65998 h 547353"/>
                      <a:gd name="connsiteX4" fmla="*/ 622154 w 622932"/>
                      <a:gd name="connsiteY4" fmla="*/ 307526 h 547353"/>
                      <a:gd name="connsiteX5" fmla="*/ 544934 w 622932"/>
                      <a:gd name="connsiteY5" fmla="*/ 547353 h 547353"/>
                      <a:gd name="connsiteX6" fmla="*/ 357042 w 622932"/>
                      <a:gd name="connsiteY6" fmla="*/ 252759 h 547353"/>
                      <a:gd name="connsiteX7" fmla="*/ 283790 w 622932"/>
                      <a:gd name="connsiteY7" fmla="*/ 259335 h 547353"/>
                      <a:gd name="connsiteX8" fmla="*/ 73105 w 622932"/>
                      <a:gd name="connsiteY8" fmla="*/ 546333 h 547353"/>
                      <a:gd name="connsiteX9" fmla="*/ 8585 w 622932"/>
                      <a:gd name="connsiteY9" fmla="*/ 290518 h 547353"/>
                      <a:gd name="connsiteX0" fmla="*/ 8345 w 625073"/>
                      <a:gd name="connsiteY0" fmla="*/ 290518 h 547353"/>
                      <a:gd name="connsiteX1" fmla="*/ 138178 w 625073"/>
                      <a:gd name="connsiteY1" fmla="*/ 53867 h 547353"/>
                      <a:gd name="connsiteX2" fmla="*/ 261323 w 625073"/>
                      <a:gd name="connsiteY2" fmla="*/ 14859 h 547353"/>
                      <a:gd name="connsiteX3" fmla="*/ 535055 w 625073"/>
                      <a:gd name="connsiteY3" fmla="*/ 65998 h 547353"/>
                      <a:gd name="connsiteX4" fmla="*/ 624295 w 625073"/>
                      <a:gd name="connsiteY4" fmla="*/ 307526 h 547353"/>
                      <a:gd name="connsiteX5" fmla="*/ 547075 w 625073"/>
                      <a:gd name="connsiteY5" fmla="*/ 547353 h 547353"/>
                      <a:gd name="connsiteX6" fmla="*/ 359183 w 625073"/>
                      <a:gd name="connsiteY6" fmla="*/ 252759 h 547353"/>
                      <a:gd name="connsiteX7" fmla="*/ 285931 w 625073"/>
                      <a:gd name="connsiteY7" fmla="*/ 259335 h 547353"/>
                      <a:gd name="connsiteX8" fmla="*/ 75246 w 625073"/>
                      <a:gd name="connsiteY8" fmla="*/ 546333 h 547353"/>
                      <a:gd name="connsiteX9" fmla="*/ 8345 w 625073"/>
                      <a:gd name="connsiteY9" fmla="*/ 290518 h 547353"/>
                      <a:gd name="connsiteX0" fmla="*/ 8345 w 625073"/>
                      <a:gd name="connsiteY0" fmla="*/ 290518 h 547353"/>
                      <a:gd name="connsiteX1" fmla="*/ 90553 w 625073"/>
                      <a:gd name="connsiteY1" fmla="*/ 137211 h 547353"/>
                      <a:gd name="connsiteX2" fmla="*/ 261323 w 625073"/>
                      <a:gd name="connsiteY2" fmla="*/ 14859 h 547353"/>
                      <a:gd name="connsiteX3" fmla="*/ 535055 w 625073"/>
                      <a:gd name="connsiteY3" fmla="*/ 65998 h 547353"/>
                      <a:gd name="connsiteX4" fmla="*/ 624295 w 625073"/>
                      <a:gd name="connsiteY4" fmla="*/ 307526 h 547353"/>
                      <a:gd name="connsiteX5" fmla="*/ 547075 w 625073"/>
                      <a:gd name="connsiteY5" fmla="*/ 547353 h 547353"/>
                      <a:gd name="connsiteX6" fmla="*/ 359183 w 625073"/>
                      <a:gd name="connsiteY6" fmla="*/ 252759 h 547353"/>
                      <a:gd name="connsiteX7" fmla="*/ 285931 w 625073"/>
                      <a:gd name="connsiteY7" fmla="*/ 259335 h 547353"/>
                      <a:gd name="connsiteX8" fmla="*/ 75246 w 625073"/>
                      <a:gd name="connsiteY8" fmla="*/ 546333 h 547353"/>
                      <a:gd name="connsiteX9" fmla="*/ 8345 w 625073"/>
                      <a:gd name="connsiteY9" fmla="*/ 290518 h 547353"/>
                      <a:gd name="connsiteX0" fmla="*/ 8345 w 625073"/>
                      <a:gd name="connsiteY0" fmla="*/ 290518 h 547353"/>
                      <a:gd name="connsiteX1" fmla="*/ 90553 w 625073"/>
                      <a:gd name="connsiteY1" fmla="*/ 137211 h 547353"/>
                      <a:gd name="connsiteX2" fmla="*/ 261323 w 625073"/>
                      <a:gd name="connsiteY2" fmla="*/ 14859 h 547353"/>
                      <a:gd name="connsiteX3" fmla="*/ 535055 w 625073"/>
                      <a:gd name="connsiteY3" fmla="*/ 65998 h 547353"/>
                      <a:gd name="connsiteX4" fmla="*/ 624295 w 625073"/>
                      <a:gd name="connsiteY4" fmla="*/ 307526 h 547353"/>
                      <a:gd name="connsiteX5" fmla="*/ 547075 w 625073"/>
                      <a:gd name="connsiteY5" fmla="*/ 547353 h 547353"/>
                      <a:gd name="connsiteX6" fmla="*/ 359183 w 625073"/>
                      <a:gd name="connsiteY6" fmla="*/ 252759 h 547353"/>
                      <a:gd name="connsiteX7" fmla="*/ 285931 w 625073"/>
                      <a:gd name="connsiteY7" fmla="*/ 259335 h 547353"/>
                      <a:gd name="connsiteX8" fmla="*/ 75246 w 625073"/>
                      <a:gd name="connsiteY8" fmla="*/ 546333 h 547353"/>
                      <a:gd name="connsiteX9" fmla="*/ 8345 w 625073"/>
                      <a:gd name="connsiteY9" fmla="*/ 290518 h 547353"/>
                      <a:gd name="connsiteX0" fmla="*/ 8345 w 625073"/>
                      <a:gd name="connsiteY0" fmla="*/ 290518 h 547353"/>
                      <a:gd name="connsiteX1" fmla="*/ 90553 w 625073"/>
                      <a:gd name="connsiteY1" fmla="*/ 137211 h 547353"/>
                      <a:gd name="connsiteX2" fmla="*/ 261323 w 625073"/>
                      <a:gd name="connsiteY2" fmla="*/ 14859 h 547353"/>
                      <a:gd name="connsiteX3" fmla="*/ 535055 w 625073"/>
                      <a:gd name="connsiteY3" fmla="*/ 65998 h 547353"/>
                      <a:gd name="connsiteX4" fmla="*/ 624295 w 625073"/>
                      <a:gd name="connsiteY4" fmla="*/ 307526 h 547353"/>
                      <a:gd name="connsiteX5" fmla="*/ 547075 w 625073"/>
                      <a:gd name="connsiteY5" fmla="*/ 547353 h 547353"/>
                      <a:gd name="connsiteX6" fmla="*/ 359183 w 625073"/>
                      <a:gd name="connsiteY6" fmla="*/ 252759 h 547353"/>
                      <a:gd name="connsiteX7" fmla="*/ 285931 w 625073"/>
                      <a:gd name="connsiteY7" fmla="*/ 259335 h 547353"/>
                      <a:gd name="connsiteX8" fmla="*/ 75246 w 625073"/>
                      <a:gd name="connsiteY8" fmla="*/ 546333 h 547353"/>
                      <a:gd name="connsiteX9" fmla="*/ 8345 w 625073"/>
                      <a:gd name="connsiteY9" fmla="*/ 290518 h 547353"/>
                      <a:gd name="connsiteX0" fmla="*/ 8345 w 625073"/>
                      <a:gd name="connsiteY0" fmla="*/ 290518 h 547353"/>
                      <a:gd name="connsiteX1" fmla="*/ 88172 w 625073"/>
                      <a:gd name="connsiteY1" fmla="*/ 132449 h 547353"/>
                      <a:gd name="connsiteX2" fmla="*/ 261323 w 625073"/>
                      <a:gd name="connsiteY2" fmla="*/ 14859 h 547353"/>
                      <a:gd name="connsiteX3" fmla="*/ 535055 w 625073"/>
                      <a:gd name="connsiteY3" fmla="*/ 65998 h 547353"/>
                      <a:gd name="connsiteX4" fmla="*/ 624295 w 625073"/>
                      <a:gd name="connsiteY4" fmla="*/ 307526 h 547353"/>
                      <a:gd name="connsiteX5" fmla="*/ 547075 w 625073"/>
                      <a:gd name="connsiteY5" fmla="*/ 547353 h 547353"/>
                      <a:gd name="connsiteX6" fmla="*/ 359183 w 625073"/>
                      <a:gd name="connsiteY6" fmla="*/ 252759 h 547353"/>
                      <a:gd name="connsiteX7" fmla="*/ 285931 w 625073"/>
                      <a:gd name="connsiteY7" fmla="*/ 259335 h 547353"/>
                      <a:gd name="connsiteX8" fmla="*/ 75246 w 625073"/>
                      <a:gd name="connsiteY8" fmla="*/ 546333 h 547353"/>
                      <a:gd name="connsiteX9" fmla="*/ 8345 w 625073"/>
                      <a:gd name="connsiteY9" fmla="*/ 290518 h 547353"/>
                      <a:gd name="connsiteX0" fmla="*/ 8345 w 625073"/>
                      <a:gd name="connsiteY0" fmla="*/ 258001 h 514836"/>
                      <a:gd name="connsiteX1" fmla="*/ 88172 w 625073"/>
                      <a:gd name="connsiteY1" fmla="*/ 99932 h 514836"/>
                      <a:gd name="connsiteX2" fmla="*/ 235129 w 625073"/>
                      <a:gd name="connsiteY2" fmla="*/ 20442 h 514836"/>
                      <a:gd name="connsiteX3" fmla="*/ 535055 w 625073"/>
                      <a:gd name="connsiteY3" fmla="*/ 33481 h 514836"/>
                      <a:gd name="connsiteX4" fmla="*/ 624295 w 625073"/>
                      <a:gd name="connsiteY4" fmla="*/ 275009 h 514836"/>
                      <a:gd name="connsiteX5" fmla="*/ 547075 w 625073"/>
                      <a:gd name="connsiteY5" fmla="*/ 514836 h 514836"/>
                      <a:gd name="connsiteX6" fmla="*/ 359183 w 625073"/>
                      <a:gd name="connsiteY6" fmla="*/ 220242 h 514836"/>
                      <a:gd name="connsiteX7" fmla="*/ 285931 w 625073"/>
                      <a:gd name="connsiteY7" fmla="*/ 226818 h 514836"/>
                      <a:gd name="connsiteX8" fmla="*/ 75246 w 625073"/>
                      <a:gd name="connsiteY8" fmla="*/ 513816 h 514836"/>
                      <a:gd name="connsiteX9" fmla="*/ 8345 w 625073"/>
                      <a:gd name="connsiteY9" fmla="*/ 258001 h 514836"/>
                      <a:gd name="connsiteX0" fmla="*/ 8345 w 625073"/>
                      <a:gd name="connsiteY0" fmla="*/ 248694 h 505529"/>
                      <a:gd name="connsiteX1" fmla="*/ 88172 w 625073"/>
                      <a:gd name="connsiteY1" fmla="*/ 90625 h 505529"/>
                      <a:gd name="connsiteX2" fmla="*/ 235129 w 625073"/>
                      <a:gd name="connsiteY2" fmla="*/ 11135 h 505529"/>
                      <a:gd name="connsiteX3" fmla="*/ 535055 w 625073"/>
                      <a:gd name="connsiteY3" fmla="*/ 24174 h 505529"/>
                      <a:gd name="connsiteX4" fmla="*/ 624295 w 625073"/>
                      <a:gd name="connsiteY4" fmla="*/ 265702 h 505529"/>
                      <a:gd name="connsiteX5" fmla="*/ 547075 w 625073"/>
                      <a:gd name="connsiteY5" fmla="*/ 505529 h 505529"/>
                      <a:gd name="connsiteX6" fmla="*/ 359183 w 625073"/>
                      <a:gd name="connsiteY6" fmla="*/ 210935 h 505529"/>
                      <a:gd name="connsiteX7" fmla="*/ 285931 w 625073"/>
                      <a:gd name="connsiteY7" fmla="*/ 217511 h 505529"/>
                      <a:gd name="connsiteX8" fmla="*/ 75246 w 625073"/>
                      <a:gd name="connsiteY8" fmla="*/ 504509 h 505529"/>
                      <a:gd name="connsiteX9" fmla="*/ 8345 w 625073"/>
                      <a:gd name="connsiteY9" fmla="*/ 248694 h 505529"/>
                      <a:gd name="connsiteX0" fmla="*/ 8345 w 624730"/>
                      <a:gd name="connsiteY0" fmla="*/ 244572 h 501407"/>
                      <a:gd name="connsiteX1" fmla="*/ 88172 w 624730"/>
                      <a:gd name="connsiteY1" fmla="*/ 86503 h 501407"/>
                      <a:gd name="connsiteX2" fmla="*/ 235129 w 624730"/>
                      <a:gd name="connsiteY2" fmla="*/ 7013 h 501407"/>
                      <a:gd name="connsiteX3" fmla="*/ 480286 w 624730"/>
                      <a:gd name="connsiteY3" fmla="*/ 58152 h 501407"/>
                      <a:gd name="connsiteX4" fmla="*/ 624295 w 624730"/>
                      <a:gd name="connsiteY4" fmla="*/ 261580 h 501407"/>
                      <a:gd name="connsiteX5" fmla="*/ 547075 w 624730"/>
                      <a:gd name="connsiteY5" fmla="*/ 501407 h 501407"/>
                      <a:gd name="connsiteX6" fmla="*/ 359183 w 624730"/>
                      <a:gd name="connsiteY6" fmla="*/ 206813 h 501407"/>
                      <a:gd name="connsiteX7" fmla="*/ 285931 w 624730"/>
                      <a:gd name="connsiteY7" fmla="*/ 213389 h 501407"/>
                      <a:gd name="connsiteX8" fmla="*/ 75246 w 624730"/>
                      <a:gd name="connsiteY8" fmla="*/ 500387 h 501407"/>
                      <a:gd name="connsiteX9" fmla="*/ 8345 w 624730"/>
                      <a:gd name="connsiteY9" fmla="*/ 244572 h 501407"/>
                      <a:gd name="connsiteX0" fmla="*/ 8345 w 624730"/>
                      <a:gd name="connsiteY0" fmla="*/ 254113 h 510948"/>
                      <a:gd name="connsiteX1" fmla="*/ 88172 w 624730"/>
                      <a:gd name="connsiteY1" fmla="*/ 96044 h 510948"/>
                      <a:gd name="connsiteX2" fmla="*/ 235129 w 624730"/>
                      <a:gd name="connsiteY2" fmla="*/ 16554 h 510948"/>
                      <a:gd name="connsiteX3" fmla="*/ 480286 w 624730"/>
                      <a:gd name="connsiteY3" fmla="*/ 67693 h 510948"/>
                      <a:gd name="connsiteX4" fmla="*/ 624295 w 624730"/>
                      <a:gd name="connsiteY4" fmla="*/ 271121 h 510948"/>
                      <a:gd name="connsiteX5" fmla="*/ 547075 w 624730"/>
                      <a:gd name="connsiteY5" fmla="*/ 510948 h 510948"/>
                      <a:gd name="connsiteX6" fmla="*/ 359183 w 624730"/>
                      <a:gd name="connsiteY6" fmla="*/ 216354 h 510948"/>
                      <a:gd name="connsiteX7" fmla="*/ 285931 w 624730"/>
                      <a:gd name="connsiteY7" fmla="*/ 222930 h 510948"/>
                      <a:gd name="connsiteX8" fmla="*/ 75246 w 624730"/>
                      <a:gd name="connsiteY8" fmla="*/ 509928 h 510948"/>
                      <a:gd name="connsiteX9" fmla="*/ 8345 w 624730"/>
                      <a:gd name="connsiteY9" fmla="*/ 254113 h 510948"/>
                      <a:gd name="connsiteX0" fmla="*/ 8345 w 624730"/>
                      <a:gd name="connsiteY0" fmla="*/ 248748 h 505583"/>
                      <a:gd name="connsiteX1" fmla="*/ 88172 w 624730"/>
                      <a:gd name="connsiteY1" fmla="*/ 90679 h 505583"/>
                      <a:gd name="connsiteX2" fmla="*/ 235129 w 624730"/>
                      <a:gd name="connsiteY2" fmla="*/ 11189 h 505583"/>
                      <a:gd name="connsiteX3" fmla="*/ 480286 w 624730"/>
                      <a:gd name="connsiteY3" fmla="*/ 62328 h 505583"/>
                      <a:gd name="connsiteX4" fmla="*/ 624295 w 624730"/>
                      <a:gd name="connsiteY4" fmla="*/ 265756 h 505583"/>
                      <a:gd name="connsiteX5" fmla="*/ 547075 w 624730"/>
                      <a:gd name="connsiteY5" fmla="*/ 505583 h 505583"/>
                      <a:gd name="connsiteX6" fmla="*/ 359183 w 624730"/>
                      <a:gd name="connsiteY6" fmla="*/ 210989 h 505583"/>
                      <a:gd name="connsiteX7" fmla="*/ 285931 w 624730"/>
                      <a:gd name="connsiteY7" fmla="*/ 217565 h 505583"/>
                      <a:gd name="connsiteX8" fmla="*/ 75246 w 624730"/>
                      <a:gd name="connsiteY8" fmla="*/ 504563 h 505583"/>
                      <a:gd name="connsiteX9" fmla="*/ 8345 w 624730"/>
                      <a:gd name="connsiteY9" fmla="*/ 248748 h 505583"/>
                      <a:gd name="connsiteX0" fmla="*/ 8345 w 624766"/>
                      <a:gd name="connsiteY0" fmla="*/ 248748 h 505583"/>
                      <a:gd name="connsiteX1" fmla="*/ 88172 w 624766"/>
                      <a:gd name="connsiteY1" fmla="*/ 90679 h 505583"/>
                      <a:gd name="connsiteX2" fmla="*/ 235129 w 624766"/>
                      <a:gd name="connsiteY2" fmla="*/ 11189 h 505583"/>
                      <a:gd name="connsiteX3" fmla="*/ 480286 w 624766"/>
                      <a:gd name="connsiteY3" fmla="*/ 62328 h 505583"/>
                      <a:gd name="connsiteX4" fmla="*/ 624295 w 624766"/>
                      <a:gd name="connsiteY4" fmla="*/ 265756 h 505583"/>
                      <a:gd name="connsiteX5" fmla="*/ 547075 w 624766"/>
                      <a:gd name="connsiteY5" fmla="*/ 505583 h 505583"/>
                      <a:gd name="connsiteX6" fmla="*/ 359183 w 624766"/>
                      <a:gd name="connsiteY6" fmla="*/ 210989 h 505583"/>
                      <a:gd name="connsiteX7" fmla="*/ 285931 w 624766"/>
                      <a:gd name="connsiteY7" fmla="*/ 217565 h 505583"/>
                      <a:gd name="connsiteX8" fmla="*/ 75246 w 624766"/>
                      <a:gd name="connsiteY8" fmla="*/ 504563 h 505583"/>
                      <a:gd name="connsiteX9" fmla="*/ 8345 w 624766"/>
                      <a:gd name="connsiteY9" fmla="*/ 248748 h 505583"/>
                      <a:gd name="connsiteX0" fmla="*/ 8345 w 625081"/>
                      <a:gd name="connsiteY0" fmla="*/ 248748 h 505583"/>
                      <a:gd name="connsiteX1" fmla="*/ 88172 w 625081"/>
                      <a:gd name="connsiteY1" fmla="*/ 90679 h 505583"/>
                      <a:gd name="connsiteX2" fmla="*/ 235129 w 625081"/>
                      <a:gd name="connsiteY2" fmla="*/ 11189 h 505583"/>
                      <a:gd name="connsiteX3" fmla="*/ 480286 w 625081"/>
                      <a:gd name="connsiteY3" fmla="*/ 62328 h 505583"/>
                      <a:gd name="connsiteX4" fmla="*/ 580640 w 625081"/>
                      <a:gd name="connsiteY4" fmla="*/ 122881 h 505583"/>
                      <a:gd name="connsiteX5" fmla="*/ 624295 w 625081"/>
                      <a:gd name="connsiteY5" fmla="*/ 265756 h 505583"/>
                      <a:gd name="connsiteX6" fmla="*/ 547075 w 625081"/>
                      <a:gd name="connsiteY6" fmla="*/ 505583 h 505583"/>
                      <a:gd name="connsiteX7" fmla="*/ 359183 w 625081"/>
                      <a:gd name="connsiteY7" fmla="*/ 210989 h 505583"/>
                      <a:gd name="connsiteX8" fmla="*/ 285931 w 625081"/>
                      <a:gd name="connsiteY8" fmla="*/ 217565 h 505583"/>
                      <a:gd name="connsiteX9" fmla="*/ 75246 w 625081"/>
                      <a:gd name="connsiteY9" fmla="*/ 504563 h 505583"/>
                      <a:gd name="connsiteX10" fmla="*/ 8345 w 625081"/>
                      <a:gd name="connsiteY10" fmla="*/ 248748 h 505583"/>
                      <a:gd name="connsiteX0" fmla="*/ 8345 w 624975"/>
                      <a:gd name="connsiteY0" fmla="*/ 248748 h 505583"/>
                      <a:gd name="connsiteX1" fmla="*/ 88172 w 624975"/>
                      <a:gd name="connsiteY1" fmla="*/ 90679 h 505583"/>
                      <a:gd name="connsiteX2" fmla="*/ 235129 w 624975"/>
                      <a:gd name="connsiteY2" fmla="*/ 11189 h 505583"/>
                      <a:gd name="connsiteX3" fmla="*/ 480286 w 624975"/>
                      <a:gd name="connsiteY3" fmla="*/ 62328 h 505583"/>
                      <a:gd name="connsiteX4" fmla="*/ 575878 w 624975"/>
                      <a:gd name="connsiteY4" fmla="*/ 141931 h 505583"/>
                      <a:gd name="connsiteX5" fmla="*/ 624295 w 624975"/>
                      <a:gd name="connsiteY5" fmla="*/ 265756 h 505583"/>
                      <a:gd name="connsiteX6" fmla="*/ 547075 w 624975"/>
                      <a:gd name="connsiteY6" fmla="*/ 505583 h 505583"/>
                      <a:gd name="connsiteX7" fmla="*/ 359183 w 624975"/>
                      <a:gd name="connsiteY7" fmla="*/ 210989 h 505583"/>
                      <a:gd name="connsiteX8" fmla="*/ 285931 w 624975"/>
                      <a:gd name="connsiteY8" fmla="*/ 217565 h 505583"/>
                      <a:gd name="connsiteX9" fmla="*/ 75246 w 624975"/>
                      <a:gd name="connsiteY9" fmla="*/ 504563 h 505583"/>
                      <a:gd name="connsiteX10" fmla="*/ 8345 w 624975"/>
                      <a:gd name="connsiteY10" fmla="*/ 248748 h 505583"/>
                      <a:gd name="connsiteX0" fmla="*/ 8345 w 624975"/>
                      <a:gd name="connsiteY0" fmla="*/ 248748 h 505583"/>
                      <a:gd name="connsiteX1" fmla="*/ 88172 w 624975"/>
                      <a:gd name="connsiteY1" fmla="*/ 90679 h 505583"/>
                      <a:gd name="connsiteX2" fmla="*/ 235129 w 624975"/>
                      <a:gd name="connsiteY2" fmla="*/ 11189 h 505583"/>
                      <a:gd name="connsiteX3" fmla="*/ 480286 w 624975"/>
                      <a:gd name="connsiteY3" fmla="*/ 62328 h 505583"/>
                      <a:gd name="connsiteX4" fmla="*/ 575878 w 624975"/>
                      <a:gd name="connsiteY4" fmla="*/ 141931 h 505583"/>
                      <a:gd name="connsiteX5" fmla="*/ 624295 w 624975"/>
                      <a:gd name="connsiteY5" fmla="*/ 265756 h 505583"/>
                      <a:gd name="connsiteX6" fmla="*/ 547075 w 624975"/>
                      <a:gd name="connsiteY6" fmla="*/ 505583 h 505583"/>
                      <a:gd name="connsiteX7" fmla="*/ 359183 w 624975"/>
                      <a:gd name="connsiteY7" fmla="*/ 210989 h 505583"/>
                      <a:gd name="connsiteX8" fmla="*/ 285931 w 624975"/>
                      <a:gd name="connsiteY8" fmla="*/ 217565 h 505583"/>
                      <a:gd name="connsiteX9" fmla="*/ 75246 w 624975"/>
                      <a:gd name="connsiteY9" fmla="*/ 504563 h 505583"/>
                      <a:gd name="connsiteX10" fmla="*/ 8345 w 624975"/>
                      <a:gd name="connsiteY10" fmla="*/ 248748 h 505583"/>
                      <a:gd name="connsiteX0" fmla="*/ 8345 w 626231"/>
                      <a:gd name="connsiteY0" fmla="*/ 248748 h 505583"/>
                      <a:gd name="connsiteX1" fmla="*/ 88172 w 626231"/>
                      <a:gd name="connsiteY1" fmla="*/ 90679 h 505583"/>
                      <a:gd name="connsiteX2" fmla="*/ 235129 w 626231"/>
                      <a:gd name="connsiteY2" fmla="*/ 11189 h 505583"/>
                      <a:gd name="connsiteX3" fmla="*/ 480286 w 626231"/>
                      <a:gd name="connsiteY3" fmla="*/ 62328 h 505583"/>
                      <a:gd name="connsiteX4" fmla="*/ 575878 w 626231"/>
                      <a:gd name="connsiteY4" fmla="*/ 141931 h 505583"/>
                      <a:gd name="connsiteX5" fmla="*/ 624295 w 626231"/>
                      <a:gd name="connsiteY5" fmla="*/ 265756 h 505583"/>
                      <a:gd name="connsiteX6" fmla="*/ 547075 w 626231"/>
                      <a:gd name="connsiteY6" fmla="*/ 505583 h 505583"/>
                      <a:gd name="connsiteX7" fmla="*/ 359183 w 626231"/>
                      <a:gd name="connsiteY7" fmla="*/ 210989 h 505583"/>
                      <a:gd name="connsiteX8" fmla="*/ 285931 w 626231"/>
                      <a:gd name="connsiteY8" fmla="*/ 217565 h 505583"/>
                      <a:gd name="connsiteX9" fmla="*/ 75246 w 626231"/>
                      <a:gd name="connsiteY9" fmla="*/ 504563 h 505583"/>
                      <a:gd name="connsiteX10" fmla="*/ 8345 w 626231"/>
                      <a:gd name="connsiteY10" fmla="*/ 248748 h 505583"/>
                      <a:gd name="connsiteX0" fmla="*/ 8345 w 626231"/>
                      <a:gd name="connsiteY0" fmla="*/ 248748 h 518850"/>
                      <a:gd name="connsiteX1" fmla="*/ 88172 w 626231"/>
                      <a:gd name="connsiteY1" fmla="*/ 90679 h 518850"/>
                      <a:gd name="connsiteX2" fmla="*/ 235129 w 626231"/>
                      <a:gd name="connsiteY2" fmla="*/ 11189 h 518850"/>
                      <a:gd name="connsiteX3" fmla="*/ 480286 w 626231"/>
                      <a:gd name="connsiteY3" fmla="*/ 62328 h 518850"/>
                      <a:gd name="connsiteX4" fmla="*/ 575878 w 626231"/>
                      <a:gd name="connsiteY4" fmla="*/ 141931 h 518850"/>
                      <a:gd name="connsiteX5" fmla="*/ 624295 w 626231"/>
                      <a:gd name="connsiteY5" fmla="*/ 265756 h 518850"/>
                      <a:gd name="connsiteX6" fmla="*/ 547075 w 626231"/>
                      <a:gd name="connsiteY6" fmla="*/ 505583 h 518850"/>
                      <a:gd name="connsiteX7" fmla="*/ 359183 w 626231"/>
                      <a:gd name="connsiteY7" fmla="*/ 210989 h 518850"/>
                      <a:gd name="connsiteX8" fmla="*/ 285931 w 626231"/>
                      <a:gd name="connsiteY8" fmla="*/ 217565 h 518850"/>
                      <a:gd name="connsiteX9" fmla="*/ 75246 w 626231"/>
                      <a:gd name="connsiteY9" fmla="*/ 518850 h 518850"/>
                      <a:gd name="connsiteX10" fmla="*/ 8345 w 626231"/>
                      <a:gd name="connsiteY10" fmla="*/ 248748 h 518850"/>
                      <a:gd name="connsiteX0" fmla="*/ 7902 w 630551"/>
                      <a:gd name="connsiteY0" fmla="*/ 251130 h 518850"/>
                      <a:gd name="connsiteX1" fmla="*/ 92492 w 630551"/>
                      <a:gd name="connsiteY1" fmla="*/ 90679 h 518850"/>
                      <a:gd name="connsiteX2" fmla="*/ 239449 w 630551"/>
                      <a:gd name="connsiteY2" fmla="*/ 11189 h 518850"/>
                      <a:gd name="connsiteX3" fmla="*/ 484606 w 630551"/>
                      <a:gd name="connsiteY3" fmla="*/ 62328 h 518850"/>
                      <a:gd name="connsiteX4" fmla="*/ 580198 w 630551"/>
                      <a:gd name="connsiteY4" fmla="*/ 141931 h 518850"/>
                      <a:gd name="connsiteX5" fmla="*/ 628615 w 630551"/>
                      <a:gd name="connsiteY5" fmla="*/ 265756 h 518850"/>
                      <a:gd name="connsiteX6" fmla="*/ 551395 w 630551"/>
                      <a:gd name="connsiteY6" fmla="*/ 505583 h 518850"/>
                      <a:gd name="connsiteX7" fmla="*/ 363503 w 630551"/>
                      <a:gd name="connsiteY7" fmla="*/ 210989 h 518850"/>
                      <a:gd name="connsiteX8" fmla="*/ 290251 w 630551"/>
                      <a:gd name="connsiteY8" fmla="*/ 217565 h 518850"/>
                      <a:gd name="connsiteX9" fmla="*/ 79566 w 630551"/>
                      <a:gd name="connsiteY9" fmla="*/ 518850 h 518850"/>
                      <a:gd name="connsiteX10" fmla="*/ 7902 w 630551"/>
                      <a:gd name="connsiteY10" fmla="*/ 251130 h 518850"/>
                      <a:gd name="connsiteX0" fmla="*/ 1161 w 623810"/>
                      <a:gd name="connsiteY0" fmla="*/ 251130 h 518850"/>
                      <a:gd name="connsiteX1" fmla="*/ 85751 w 623810"/>
                      <a:gd name="connsiteY1" fmla="*/ 90679 h 518850"/>
                      <a:gd name="connsiteX2" fmla="*/ 232708 w 623810"/>
                      <a:gd name="connsiteY2" fmla="*/ 11189 h 518850"/>
                      <a:gd name="connsiteX3" fmla="*/ 477865 w 623810"/>
                      <a:gd name="connsiteY3" fmla="*/ 62328 h 518850"/>
                      <a:gd name="connsiteX4" fmla="*/ 573457 w 623810"/>
                      <a:gd name="connsiteY4" fmla="*/ 141931 h 518850"/>
                      <a:gd name="connsiteX5" fmla="*/ 621874 w 623810"/>
                      <a:gd name="connsiteY5" fmla="*/ 265756 h 518850"/>
                      <a:gd name="connsiteX6" fmla="*/ 544654 w 623810"/>
                      <a:gd name="connsiteY6" fmla="*/ 505583 h 518850"/>
                      <a:gd name="connsiteX7" fmla="*/ 356762 w 623810"/>
                      <a:gd name="connsiteY7" fmla="*/ 210989 h 518850"/>
                      <a:gd name="connsiteX8" fmla="*/ 283510 w 623810"/>
                      <a:gd name="connsiteY8" fmla="*/ 217565 h 518850"/>
                      <a:gd name="connsiteX9" fmla="*/ 72825 w 623810"/>
                      <a:gd name="connsiteY9" fmla="*/ 518850 h 518850"/>
                      <a:gd name="connsiteX10" fmla="*/ 1161 w 623810"/>
                      <a:gd name="connsiteY10" fmla="*/ 251130 h 518850"/>
                      <a:gd name="connsiteX0" fmla="*/ 1161 w 623810"/>
                      <a:gd name="connsiteY0" fmla="*/ 251130 h 518850"/>
                      <a:gd name="connsiteX1" fmla="*/ 85751 w 623810"/>
                      <a:gd name="connsiteY1" fmla="*/ 90679 h 518850"/>
                      <a:gd name="connsiteX2" fmla="*/ 232708 w 623810"/>
                      <a:gd name="connsiteY2" fmla="*/ 11189 h 518850"/>
                      <a:gd name="connsiteX3" fmla="*/ 477865 w 623810"/>
                      <a:gd name="connsiteY3" fmla="*/ 62328 h 518850"/>
                      <a:gd name="connsiteX4" fmla="*/ 573457 w 623810"/>
                      <a:gd name="connsiteY4" fmla="*/ 141931 h 518850"/>
                      <a:gd name="connsiteX5" fmla="*/ 621874 w 623810"/>
                      <a:gd name="connsiteY5" fmla="*/ 265756 h 518850"/>
                      <a:gd name="connsiteX6" fmla="*/ 544654 w 623810"/>
                      <a:gd name="connsiteY6" fmla="*/ 505583 h 518850"/>
                      <a:gd name="connsiteX7" fmla="*/ 356762 w 623810"/>
                      <a:gd name="connsiteY7" fmla="*/ 210989 h 518850"/>
                      <a:gd name="connsiteX8" fmla="*/ 178735 w 623810"/>
                      <a:gd name="connsiteY8" fmla="*/ 279478 h 518850"/>
                      <a:gd name="connsiteX9" fmla="*/ 72825 w 623810"/>
                      <a:gd name="connsiteY9" fmla="*/ 518850 h 518850"/>
                      <a:gd name="connsiteX10" fmla="*/ 1161 w 623810"/>
                      <a:gd name="connsiteY10" fmla="*/ 251130 h 518850"/>
                      <a:gd name="connsiteX0" fmla="*/ 1161 w 623810"/>
                      <a:gd name="connsiteY0" fmla="*/ 251130 h 518850"/>
                      <a:gd name="connsiteX1" fmla="*/ 85751 w 623810"/>
                      <a:gd name="connsiteY1" fmla="*/ 90679 h 518850"/>
                      <a:gd name="connsiteX2" fmla="*/ 232708 w 623810"/>
                      <a:gd name="connsiteY2" fmla="*/ 11189 h 518850"/>
                      <a:gd name="connsiteX3" fmla="*/ 477865 w 623810"/>
                      <a:gd name="connsiteY3" fmla="*/ 62328 h 518850"/>
                      <a:gd name="connsiteX4" fmla="*/ 573457 w 623810"/>
                      <a:gd name="connsiteY4" fmla="*/ 141931 h 518850"/>
                      <a:gd name="connsiteX5" fmla="*/ 621874 w 623810"/>
                      <a:gd name="connsiteY5" fmla="*/ 265756 h 518850"/>
                      <a:gd name="connsiteX6" fmla="*/ 544654 w 623810"/>
                      <a:gd name="connsiteY6" fmla="*/ 505583 h 518850"/>
                      <a:gd name="connsiteX7" fmla="*/ 356762 w 623810"/>
                      <a:gd name="connsiteY7" fmla="*/ 210989 h 518850"/>
                      <a:gd name="connsiteX8" fmla="*/ 178735 w 623810"/>
                      <a:gd name="connsiteY8" fmla="*/ 279478 h 518850"/>
                      <a:gd name="connsiteX9" fmla="*/ 72825 w 623810"/>
                      <a:gd name="connsiteY9" fmla="*/ 518850 h 518850"/>
                      <a:gd name="connsiteX10" fmla="*/ 1161 w 623810"/>
                      <a:gd name="connsiteY10" fmla="*/ 251130 h 518850"/>
                      <a:gd name="connsiteX0" fmla="*/ 1161 w 623810"/>
                      <a:gd name="connsiteY0" fmla="*/ 251130 h 518850"/>
                      <a:gd name="connsiteX1" fmla="*/ 85751 w 623810"/>
                      <a:gd name="connsiteY1" fmla="*/ 90679 h 518850"/>
                      <a:gd name="connsiteX2" fmla="*/ 232708 w 623810"/>
                      <a:gd name="connsiteY2" fmla="*/ 11189 h 518850"/>
                      <a:gd name="connsiteX3" fmla="*/ 477865 w 623810"/>
                      <a:gd name="connsiteY3" fmla="*/ 62328 h 518850"/>
                      <a:gd name="connsiteX4" fmla="*/ 573457 w 623810"/>
                      <a:gd name="connsiteY4" fmla="*/ 141931 h 518850"/>
                      <a:gd name="connsiteX5" fmla="*/ 621874 w 623810"/>
                      <a:gd name="connsiteY5" fmla="*/ 265756 h 518850"/>
                      <a:gd name="connsiteX6" fmla="*/ 544654 w 623810"/>
                      <a:gd name="connsiteY6" fmla="*/ 505583 h 518850"/>
                      <a:gd name="connsiteX7" fmla="*/ 356762 w 623810"/>
                      <a:gd name="connsiteY7" fmla="*/ 210989 h 518850"/>
                      <a:gd name="connsiteX8" fmla="*/ 247224 w 623810"/>
                      <a:gd name="connsiteY8" fmla="*/ 258611 h 518850"/>
                      <a:gd name="connsiteX9" fmla="*/ 178735 w 623810"/>
                      <a:gd name="connsiteY9" fmla="*/ 279478 h 518850"/>
                      <a:gd name="connsiteX10" fmla="*/ 72825 w 623810"/>
                      <a:gd name="connsiteY10" fmla="*/ 518850 h 518850"/>
                      <a:gd name="connsiteX11" fmla="*/ 1161 w 623810"/>
                      <a:gd name="connsiteY11" fmla="*/ 251130 h 518850"/>
                      <a:gd name="connsiteX0" fmla="*/ 1161 w 623810"/>
                      <a:gd name="connsiteY0" fmla="*/ 251130 h 518850"/>
                      <a:gd name="connsiteX1" fmla="*/ 85751 w 623810"/>
                      <a:gd name="connsiteY1" fmla="*/ 90679 h 518850"/>
                      <a:gd name="connsiteX2" fmla="*/ 232708 w 623810"/>
                      <a:gd name="connsiteY2" fmla="*/ 11189 h 518850"/>
                      <a:gd name="connsiteX3" fmla="*/ 477865 w 623810"/>
                      <a:gd name="connsiteY3" fmla="*/ 62328 h 518850"/>
                      <a:gd name="connsiteX4" fmla="*/ 573457 w 623810"/>
                      <a:gd name="connsiteY4" fmla="*/ 141931 h 518850"/>
                      <a:gd name="connsiteX5" fmla="*/ 621874 w 623810"/>
                      <a:gd name="connsiteY5" fmla="*/ 265756 h 518850"/>
                      <a:gd name="connsiteX6" fmla="*/ 544654 w 623810"/>
                      <a:gd name="connsiteY6" fmla="*/ 505583 h 518850"/>
                      <a:gd name="connsiteX7" fmla="*/ 356762 w 623810"/>
                      <a:gd name="connsiteY7" fmla="*/ 210989 h 518850"/>
                      <a:gd name="connsiteX8" fmla="*/ 123399 w 623810"/>
                      <a:gd name="connsiteY8" fmla="*/ 375293 h 518850"/>
                      <a:gd name="connsiteX9" fmla="*/ 178735 w 623810"/>
                      <a:gd name="connsiteY9" fmla="*/ 279478 h 518850"/>
                      <a:gd name="connsiteX10" fmla="*/ 72825 w 623810"/>
                      <a:gd name="connsiteY10" fmla="*/ 518850 h 518850"/>
                      <a:gd name="connsiteX11" fmla="*/ 1161 w 623810"/>
                      <a:gd name="connsiteY11" fmla="*/ 251130 h 518850"/>
                      <a:gd name="connsiteX0" fmla="*/ 1161 w 623810"/>
                      <a:gd name="connsiteY0" fmla="*/ 251130 h 518850"/>
                      <a:gd name="connsiteX1" fmla="*/ 85751 w 623810"/>
                      <a:gd name="connsiteY1" fmla="*/ 90679 h 518850"/>
                      <a:gd name="connsiteX2" fmla="*/ 232708 w 623810"/>
                      <a:gd name="connsiteY2" fmla="*/ 11189 h 518850"/>
                      <a:gd name="connsiteX3" fmla="*/ 477865 w 623810"/>
                      <a:gd name="connsiteY3" fmla="*/ 62328 h 518850"/>
                      <a:gd name="connsiteX4" fmla="*/ 573457 w 623810"/>
                      <a:gd name="connsiteY4" fmla="*/ 141931 h 518850"/>
                      <a:gd name="connsiteX5" fmla="*/ 621874 w 623810"/>
                      <a:gd name="connsiteY5" fmla="*/ 265756 h 518850"/>
                      <a:gd name="connsiteX6" fmla="*/ 544654 w 623810"/>
                      <a:gd name="connsiteY6" fmla="*/ 505583 h 518850"/>
                      <a:gd name="connsiteX7" fmla="*/ 385337 w 623810"/>
                      <a:gd name="connsiteY7" fmla="*/ 246708 h 518850"/>
                      <a:gd name="connsiteX8" fmla="*/ 123399 w 623810"/>
                      <a:gd name="connsiteY8" fmla="*/ 375293 h 518850"/>
                      <a:gd name="connsiteX9" fmla="*/ 178735 w 623810"/>
                      <a:gd name="connsiteY9" fmla="*/ 279478 h 518850"/>
                      <a:gd name="connsiteX10" fmla="*/ 72825 w 623810"/>
                      <a:gd name="connsiteY10" fmla="*/ 518850 h 518850"/>
                      <a:gd name="connsiteX11" fmla="*/ 1161 w 623810"/>
                      <a:gd name="connsiteY11" fmla="*/ 251130 h 518850"/>
                      <a:gd name="connsiteX0" fmla="*/ 1161 w 623810"/>
                      <a:gd name="connsiteY0" fmla="*/ 251130 h 518850"/>
                      <a:gd name="connsiteX1" fmla="*/ 85751 w 623810"/>
                      <a:gd name="connsiteY1" fmla="*/ 90679 h 518850"/>
                      <a:gd name="connsiteX2" fmla="*/ 232708 w 623810"/>
                      <a:gd name="connsiteY2" fmla="*/ 11189 h 518850"/>
                      <a:gd name="connsiteX3" fmla="*/ 477865 w 623810"/>
                      <a:gd name="connsiteY3" fmla="*/ 62328 h 518850"/>
                      <a:gd name="connsiteX4" fmla="*/ 573457 w 623810"/>
                      <a:gd name="connsiteY4" fmla="*/ 141931 h 518850"/>
                      <a:gd name="connsiteX5" fmla="*/ 621874 w 623810"/>
                      <a:gd name="connsiteY5" fmla="*/ 265756 h 518850"/>
                      <a:gd name="connsiteX6" fmla="*/ 544654 w 623810"/>
                      <a:gd name="connsiteY6" fmla="*/ 505583 h 518850"/>
                      <a:gd name="connsiteX7" fmla="*/ 385337 w 623810"/>
                      <a:gd name="connsiteY7" fmla="*/ 246708 h 518850"/>
                      <a:gd name="connsiteX8" fmla="*/ 123399 w 623810"/>
                      <a:gd name="connsiteY8" fmla="*/ 375293 h 518850"/>
                      <a:gd name="connsiteX9" fmla="*/ 178735 w 623810"/>
                      <a:gd name="connsiteY9" fmla="*/ 279478 h 518850"/>
                      <a:gd name="connsiteX10" fmla="*/ 72825 w 623810"/>
                      <a:gd name="connsiteY10" fmla="*/ 518850 h 518850"/>
                      <a:gd name="connsiteX11" fmla="*/ 1161 w 623810"/>
                      <a:gd name="connsiteY11" fmla="*/ 251130 h 518850"/>
                      <a:gd name="connsiteX0" fmla="*/ 1161 w 623810"/>
                      <a:gd name="connsiteY0" fmla="*/ 251130 h 518850"/>
                      <a:gd name="connsiteX1" fmla="*/ 85751 w 623810"/>
                      <a:gd name="connsiteY1" fmla="*/ 90679 h 518850"/>
                      <a:gd name="connsiteX2" fmla="*/ 232708 w 623810"/>
                      <a:gd name="connsiteY2" fmla="*/ 11189 h 518850"/>
                      <a:gd name="connsiteX3" fmla="*/ 477865 w 623810"/>
                      <a:gd name="connsiteY3" fmla="*/ 62328 h 518850"/>
                      <a:gd name="connsiteX4" fmla="*/ 573457 w 623810"/>
                      <a:gd name="connsiteY4" fmla="*/ 141931 h 518850"/>
                      <a:gd name="connsiteX5" fmla="*/ 621874 w 623810"/>
                      <a:gd name="connsiteY5" fmla="*/ 265756 h 518850"/>
                      <a:gd name="connsiteX6" fmla="*/ 544654 w 623810"/>
                      <a:gd name="connsiteY6" fmla="*/ 505583 h 518850"/>
                      <a:gd name="connsiteX7" fmla="*/ 459155 w 623810"/>
                      <a:gd name="connsiteY7" fmla="*/ 258611 h 518850"/>
                      <a:gd name="connsiteX8" fmla="*/ 385337 w 623810"/>
                      <a:gd name="connsiteY8" fmla="*/ 246708 h 518850"/>
                      <a:gd name="connsiteX9" fmla="*/ 123399 w 623810"/>
                      <a:gd name="connsiteY9" fmla="*/ 375293 h 518850"/>
                      <a:gd name="connsiteX10" fmla="*/ 178735 w 623810"/>
                      <a:gd name="connsiteY10" fmla="*/ 279478 h 518850"/>
                      <a:gd name="connsiteX11" fmla="*/ 72825 w 623810"/>
                      <a:gd name="connsiteY11" fmla="*/ 518850 h 518850"/>
                      <a:gd name="connsiteX12" fmla="*/ 1161 w 623810"/>
                      <a:gd name="connsiteY12" fmla="*/ 251130 h 518850"/>
                      <a:gd name="connsiteX0" fmla="*/ 1161 w 623810"/>
                      <a:gd name="connsiteY0" fmla="*/ 251130 h 518850"/>
                      <a:gd name="connsiteX1" fmla="*/ 85751 w 623810"/>
                      <a:gd name="connsiteY1" fmla="*/ 90679 h 518850"/>
                      <a:gd name="connsiteX2" fmla="*/ 232708 w 623810"/>
                      <a:gd name="connsiteY2" fmla="*/ 11189 h 518850"/>
                      <a:gd name="connsiteX3" fmla="*/ 477865 w 623810"/>
                      <a:gd name="connsiteY3" fmla="*/ 62328 h 518850"/>
                      <a:gd name="connsiteX4" fmla="*/ 573457 w 623810"/>
                      <a:gd name="connsiteY4" fmla="*/ 141931 h 518850"/>
                      <a:gd name="connsiteX5" fmla="*/ 621874 w 623810"/>
                      <a:gd name="connsiteY5" fmla="*/ 265756 h 518850"/>
                      <a:gd name="connsiteX6" fmla="*/ 544654 w 623810"/>
                      <a:gd name="connsiteY6" fmla="*/ 505583 h 518850"/>
                      <a:gd name="connsiteX7" fmla="*/ 528211 w 623810"/>
                      <a:gd name="connsiteY7" fmla="*/ 299092 h 518850"/>
                      <a:gd name="connsiteX8" fmla="*/ 385337 w 623810"/>
                      <a:gd name="connsiteY8" fmla="*/ 246708 h 518850"/>
                      <a:gd name="connsiteX9" fmla="*/ 123399 w 623810"/>
                      <a:gd name="connsiteY9" fmla="*/ 375293 h 518850"/>
                      <a:gd name="connsiteX10" fmla="*/ 178735 w 623810"/>
                      <a:gd name="connsiteY10" fmla="*/ 279478 h 518850"/>
                      <a:gd name="connsiteX11" fmla="*/ 72825 w 623810"/>
                      <a:gd name="connsiteY11" fmla="*/ 518850 h 518850"/>
                      <a:gd name="connsiteX12" fmla="*/ 1161 w 623810"/>
                      <a:gd name="connsiteY12" fmla="*/ 251130 h 518850"/>
                      <a:gd name="connsiteX0" fmla="*/ 1161 w 623810"/>
                      <a:gd name="connsiteY0" fmla="*/ 251130 h 518850"/>
                      <a:gd name="connsiteX1" fmla="*/ 85751 w 623810"/>
                      <a:gd name="connsiteY1" fmla="*/ 90679 h 518850"/>
                      <a:gd name="connsiteX2" fmla="*/ 232708 w 623810"/>
                      <a:gd name="connsiteY2" fmla="*/ 11189 h 518850"/>
                      <a:gd name="connsiteX3" fmla="*/ 477865 w 623810"/>
                      <a:gd name="connsiteY3" fmla="*/ 62328 h 518850"/>
                      <a:gd name="connsiteX4" fmla="*/ 573457 w 623810"/>
                      <a:gd name="connsiteY4" fmla="*/ 141931 h 518850"/>
                      <a:gd name="connsiteX5" fmla="*/ 621874 w 623810"/>
                      <a:gd name="connsiteY5" fmla="*/ 265756 h 518850"/>
                      <a:gd name="connsiteX6" fmla="*/ 544654 w 623810"/>
                      <a:gd name="connsiteY6" fmla="*/ 505583 h 518850"/>
                      <a:gd name="connsiteX7" fmla="*/ 528211 w 623810"/>
                      <a:gd name="connsiteY7" fmla="*/ 299092 h 518850"/>
                      <a:gd name="connsiteX8" fmla="*/ 449630 w 623810"/>
                      <a:gd name="connsiteY8" fmla="*/ 244323 h 518850"/>
                      <a:gd name="connsiteX9" fmla="*/ 385337 w 623810"/>
                      <a:gd name="connsiteY9" fmla="*/ 246708 h 518850"/>
                      <a:gd name="connsiteX10" fmla="*/ 123399 w 623810"/>
                      <a:gd name="connsiteY10" fmla="*/ 375293 h 518850"/>
                      <a:gd name="connsiteX11" fmla="*/ 178735 w 623810"/>
                      <a:gd name="connsiteY11" fmla="*/ 279478 h 518850"/>
                      <a:gd name="connsiteX12" fmla="*/ 72825 w 623810"/>
                      <a:gd name="connsiteY12" fmla="*/ 518850 h 518850"/>
                      <a:gd name="connsiteX13" fmla="*/ 1161 w 623810"/>
                      <a:gd name="connsiteY13" fmla="*/ 251130 h 518850"/>
                      <a:gd name="connsiteX0" fmla="*/ 1161 w 623810"/>
                      <a:gd name="connsiteY0" fmla="*/ 251130 h 518850"/>
                      <a:gd name="connsiteX1" fmla="*/ 85751 w 623810"/>
                      <a:gd name="connsiteY1" fmla="*/ 90679 h 518850"/>
                      <a:gd name="connsiteX2" fmla="*/ 232708 w 623810"/>
                      <a:gd name="connsiteY2" fmla="*/ 11189 h 518850"/>
                      <a:gd name="connsiteX3" fmla="*/ 477865 w 623810"/>
                      <a:gd name="connsiteY3" fmla="*/ 62328 h 518850"/>
                      <a:gd name="connsiteX4" fmla="*/ 573457 w 623810"/>
                      <a:gd name="connsiteY4" fmla="*/ 141931 h 518850"/>
                      <a:gd name="connsiteX5" fmla="*/ 621874 w 623810"/>
                      <a:gd name="connsiteY5" fmla="*/ 265756 h 518850"/>
                      <a:gd name="connsiteX6" fmla="*/ 544654 w 623810"/>
                      <a:gd name="connsiteY6" fmla="*/ 505583 h 518850"/>
                      <a:gd name="connsiteX7" fmla="*/ 528211 w 623810"/>
                      <a:gd name="connsiteY7" fmla="*/ 299092 h 518850"/>
                      <a:gd name="connsiteX8" fmla="*/ 309136 w 623810"/>
                      <a:gd name="connsiteY8" fmla="*/ 315761 h 518850"/>
                      <a:gd name="connsiteX9" fmla="*/ 385337 w 623810"/>
                      <a:gd name="connsiteY9" fmla="*/ 246708 h 518850"/>
                      <a:gd name="connsiteX10" fmla="*/ 123399 w 623810"/>
                      <a:gd name="connsiteY10" fmla="*/ 375293 h 518850"/>
                      <a:gd name="connsiteX11" fmla="*/ 178735 w 623810"/>
                      <a:gd name="connsiteY11" fmla="*/ 279478 h 518850"/>
                      <a:gd name="connsiteX12" fmla="*/ 72825 w 623810"/>
                      <a:gd name="connsiteY12" fmla="*/ 518850 h 518850"/>
                      <a:gd name="connsiteX13" fmla="*/ 1161 w 623810"/>
                      <a:gd name="connsiteY13" fmla="*/ 251130 h 518850"/>
                      <a:gd name="connsiteX0" fmla="*/ 1161 w 623810"/>
                      <a:gd name="connsiteY0" fmla="*/ 251130 h 518850"/>
                      <a:gd name="connsiteX1" fmla="*/ 85751 w 623810"/>
                      <a:gd name="connsiteY1" fmla="*/ 90679 h 518850"/>
                      <a:gd name="connsiteX2" fmla="*/ 232708 w 623810"/>
                      <a:gd name="connsiteY2" fmla="*/ 11189 h 518850"/>
                      <a:gd name="connsiteX3" fmla="*/ 477865 w 623810"/>
                      <a:gd name="connsiteY3" fmla="*/ 62328 h 518850"/>
                      <a:gd name="connsiteX4" fmla="*/ 573457 w 623810"/>
                      <a:gd name="connsiteY4" fmla="*/ 141931 h 518850"/>
                      <a:gd name="connsiteX5" fmla="*/ 621874 w 623810"/>
                      <a:gd name="connsiteY5" fmla="*/ 265756 h 518850"/>
                      <a:gd name="connsiteX6" fmla="*/ 544654 w 623810"/>
                      <a:gd name="connsiteY6" fmla="*/ 505583 h 518850"/>
                      <a:gd name="connsiteX7" fmla="*/ 528211 w 623810"/>
                      <a:gd name="connsiteY7" fmla="*/ 299092 h 518850"/>
                      <a:gd name="connsiteX8" fmla="*/ 309136 w 623810"/>
                      <a:gd name="connsiteY8" fmla="*/ 315761 h 518850"/>
                      <a:gd name="connsiteX9" fmla="*/ 385337 w 623810"/>
                      <a:gd name="connsiteY9" fmla="*/ 246708 h 518850"/>
                      <a:gd name="connsiteX10" fmla="*/ 123399 w 623810"/>
                      <a:gd name="connsiteY10" fmla="*/ 375293 h 518850"/>
                      <a:gd name="connsiteX11" fmla="*/ 178735 w 623810"/>
                      <a:gd name="connsiteY11" fmla="*/ 279478 h 518850"/>
                      <a:gd name="connsiteX12" fmla="*/ 72825 w 623810"/>
                      <a:gd name="connsiteY12" fmla="*/ 518850 h 518850"/>
                      <a:gd name="connsiteX13" fmla="*/ 1161 w 623810"/>
                      <a:gd name="connsiteY13" fmla="*/ 251130 h 518850"/>
                      <a:gd name="connsiteX0" fmla="*/ 1161 w 623810"/>
                      <a:gd name="connsiteY0" fmla="*/ 251130 h 518850"/>
                      <a:gd name="connsiteX1" fmla="*/ 85751 w 623810"/>
                      <a:gd name="connsiteY1" fmla="*/ 90679 h 518850"/>
                      <a:gd name="connsiteX2" fmla="*/ 232708 w 623810"/>
                      <a:gd name="connsiteY2" fmla="*/ 11189 h 518850"/>
                      <a:gd name="connsiteX3" fmla="*/ 477865 w 623810"/>
                      <a:gd name="connsiteY3" fmla="*/ 62328 h 518850"/>
                      <a:gd name="connsiteX4" fmla="*/ 573457 w 623810"/>
                      <a:gd name="connsiteY4" fmla="*/ 141931 h 518850"/>
                      <a:gd name="connsiteX5" fmla="*/ 621874 w 623810"/>
                      <a:gd name="connsiteY5" fmla="*/ 265756 h 518850"/>
                      <a:gd name="connsiteX6" fmla="*/ 544654 w 623810"/>
                      <a:gd name="connsiteY6" fmla="*/ 505583 h 518850"/>
                      <a:gd name="connsiteX7" fmla="*/ 516304 w 623810"/>
                      <a:gd name="connsiteY7" fmla="*/ 310998 h 518850"/>
                      <a:gd name="connsiteX8" fmla="*/ 309136 w 623810"/>
                      <a:gd name="connsiteY8" fmla="*/ 315761 h 518850"/>
                      <a:gd name="connsiteX9" fmla="*/ 385337 w 623810"/>
                      <a:gd name="connsiteY9" fmla="*/ 246708 h 518850"/>
                      <a:gd name="connsiteX10" fmla="*/ 123399 w 623810"/>
                      <a:gd name="connsiteY10" fmla="*/ 375293 h 518850"/>
                      <a:gd name="connsiteX11" fmla="*/ 178735 w 623810"/>
                      <a:gd name="connsiteY11" fmla="*/ 279478 h 518850"/>
                      <a:gd name="connsiteX12" fmla="*/ 72825 w 623810"/>
                      <a:gd name="connsiteY12" fmla="*/ 518850 h 518850"/>
                      <a:gd name="connsiteX13" fmla="*/ 1161 w 623810"/>
                      <a:gd name="connsiteY13" fmla="*/ 251130 h 518850"/>
                      <a:gd name="connsiteX0" fmla="*/ 1161 w 623810"/>
                      <a:gd name="connsiteY0" fmla="*/ 251130 h 518850"/>
                      <a:gd name="connsiteX1" fmla="*/ 85751 w 623810"/>
                      <a:gd name="connsiteY1" fmla="*/ 90679 h 518850"/>
                      <a:gd name="connsiteX2" fmla="*/ 232708 w 623810"/>
                      <a:gd name="connsiteY2" fmla="*/ 11189 h 518850"/>
                      <a:gd name="connsiteX3" fmla="*/ 477865 w 623810"/>
                      <a:gd name="connsiteY3" fmla="*/ 62328 h 518850"/>
                      <a:gd name="connsiteX4" fmla="*/ 573457 w 623810"/>
                      <a:gd name="connsiteY4" fmla="*/ 141931 h 518850"/>
                      <a:gd name="connsiteX5" fmla="*/ 621874 w 623810"/>
                      <a:gd name="connsiteY5" fmla="*/ 265756 h 518850"/>
                      <a:gd name="connsiteX6" fmla="*/ 544654 w 623810"/>
                      <a:gd name="connsiteY6" fmla="*/ 505583 h 518850"/>
                      <a:gd name="connsiteX7" fmla="*/ 516304 w 623810"/>
                      <a:gd name="connsiteY7" fmla="*/ 310998 h 518850"/>
                      <a:gd name="connsiteX8" fmla="*/ 309136 w 623810"/>
                      <a:gd name="connsiteY8" fmla="*/ 315761 h 518850"/>
                      <a:gd name="connsiteX9" fmla="*/ 385337 w 623810"/>
                      <a:gd name="connsiteY9" fmla="*/ 246708 h 518850"/>
                      <a:gd name="connsiteX10" fmla="*/ 123399 w 623810"/>
                      <a:gd name="connsiteY10" fmla="*/ 375293 h 518850"/>
                      <a:gd name="connsiteX11" fmla="*/ 178735 w 623810"/>
                      <a:gd name="connsiteY11" fmla="*/ 279478 h 518850"/>
                      <a:gd name="connsiteX12" fmla="*/ 72825 w 623810"/>
                      <a:gd name="connsiteY12" fmla="*/ 518850 h 518850"/>
                      <a:gd name="connsiteX13" fmla="*/ 1161 w 623810"/>
                      <a:gd name="connsiteY13" fmla="*/ 251130 h 518850"/>
                      <a:gd name="connsiteX0" fmla="*/ 1161 w 623810"/>
                      <a:gd name="connsiteY0" fmla="*/ 251130 h 518850"/>
                      <a:gd name="connsiteX1" fmla="*/ 85751 w 623810"/>
                      <a:gd name="connsiteY1" fmla="*/ 90679 h 518850"/>
                      <a:gd name="connsiteX2" fmla="*/ 232708 w 623810"/>
                      <a:gd name="connsiteY2" fmla="*/ 11189 h 518850"/>
                      <a:gd name="connsiteX3" fmla="*/ 477865 w 623810"/>
                      <a:gd name="connsiteY3" fmla="*/ 62328 h 518850"/>
                      <a:gd name="connsiteX4" fmla="*/ 573457 w 623810"/>
                      <a:gd name="connsiteY4" fmla="*/ 141931 h 518850"/>
                      <a:gd name="connsiteX5" fmla="*/ 621874 w 623810"/>
                      <a:gd name="connsiteY5" fmla="*/ 265756 h 518850"/>
                      <a:gd name="connsiteX6" fmla="*/ 544654 w 623810"/>
                      <a:gd name="connsiteY6" fmla="*/ 505583 h 518850"/>
                      <a:gd name="connsiteX7" fmla="*/ 516304 w 623810"/>
                      <a:gd name="connsiteY7" fmla="*/ 310998 h 518850"/>
                      <a:gd name="connsiteX8" fmla="*/ 309136 w 623810"/>
                      <a:gd name="connsiteY8" fmla="*/ 315761 h 518850"/>
                      <a:gd name="connsiteX9" fmla="*/ 382956 w 623810"/>
                      <a:gd name="connsiteY9" fmla="*/ 256233 h 518850"/>
                      <a:gd name="connsiteX10" fmla="*/ 123399 w 623810"/>
                      <a:gd name="connsiteY10" fmla="*/ 375293 h 518850"/>
                      <a:gd name="connsiteX11" fmla="*/ 178735 w 623810"/>
                      <a:gd name="connsiteY11" fmla="*/ 279478 h 518850"/>
                      <a:gd name="connsiteX12" fmla="*/ 72825 w 623810"/>
                      <a:gd name="connsiteY12" fmla="*/ 518850 h 518850"/>
                      <a:gd name="connsiteX13" fmla="*/ 1161 w 623810"/>
                      <a:gd name="connsiteY13" fmla="*/ 251130 h 518850"/>
                      <a:gd name="connsiteX0" fmla="*/ 1161 w 623810"/>
                      <a:gd name="connsiteY0" fmla="*/ 251130 h 518850"/>
                      <a:gd name="connsiteX1" fmla="*/ 85751 w 623810"/>
                      <a:gd name="connsiteY1" fmla="*/ 90679 h 518850"/>
                      <a:gd name="connsiteX2" fmla="*/ 232708 w 623810"/>
                      <a:gd name="connsiteY2" fmla="*/ 11189 h 518850"/>
                      <a:gd name="connsiteX3" fmla="*/ 477865 w 623810"/>
                      <a:gd name="connsiteY3" fmla="*/ 62328 h 518850"/>
                      <a:gd name="connsiteX4" fmla="*/ 573457 w 623810"/>
                      <a:gd name="connsiteY4" fmla="*/ 141931 h 518850"/>
                      <a:gd name="connsiteX5" fmla="*/ 621874 w 623810"/>
                      <a:gd name="connsiteY5" fmla="*/ 265756 h 518850"/>
                      <a:gd name="connsiteX6" fmla="*/ 544654 w 623810"/>
                      <a:gd name="connsiteY6" fmla="*/ 505583 h 518850"/>
                      <a:gd name="connsiteX7" fmla="*/ 516304 w 623810"/>
                      <a:gd name="connsiteY7" fmla="*/ 310998 h 518850"/>
                      <a:gd name="connsiteX8" fmla="*/ 309136 w 623810"/>
                      <a:gd name="connsiteY8" fmla="*/ 315761 h 518850"/>
                      <a:gd name="connsiteX9" fmla="*/ 382956 w 623810"/>
                      <a:gd name="connsiteY9" fmla="*/ 256233 h 518850"/>
                      <a:gd name="connsiteX10" fmla="*/ 123399 w 623810"/>
                      <a:gd name="connsiteY10" fmla="*/ 375293 h 518850"/>
                      <a:gd name="connsiteX11" fmla="*/ 178735 w 623810"/>
                      <a:gd name="connsiteY11" fmla="*/ 279478 h 518850"/>
                      <a:gd name="connsiteX12" fmla="*/ 72825 w 623810"/>
                      <a:gd name="connsiteY12" fmla="*/ 518850 h 518850"/>
                      <a:gd name="connsiteX13" fmla="*/ 1161 w 623810"/>
                      <a:gd name="connsiteY13" fmla="*/ 251130 h 518850"/>
                      <a:gd name="connsiteX0" fmla="*/ 1161 w 623810"/>
                      <a:gd name="connsiteY0" fmla="*/ 251130 h 518850"/>
                      <a:gd name="connsiteX1" fmla="*/ 85751 w 623810"/>
                      <a:gd name="connsiteY1" fmla="*/ 90679 h 518850"/>
                      <a:gd name="connsiteX2" fmla="*/ 232708 w 623810"/>
                      <a:gd name="connsiteY2" fmla="*/ 11189 h 518850"/>
                      <a:gd name="connsiteX3" fmla="*/ 477865 w 623810"/>
                      <a:gd name="connsiteY3" fmla="*/ 62328 h 518850"/>
                      <a:gd name="connsiteX4" fmla="*/ 573457 w 623810"/>
                      <a:gd name="connsiteY4" fmla="*/ 141931 h 518850"/>
                      <a:gd name="connsiteX5" fmla="*/ 621874 w 623810"/>
                      <a:gd name="connsiteY5" fmla="*/ 265756 h 518850"/>
                      <a:gd name="connsiteX6" fmla="*/ 544654 w 623810"/>
                      <a:gd name="connsiteY6" fmla="*/ 505583 h 518850"/>
                      <a:gd name="connsiteX7" fmla="*/ 516304 w 623810"/>
                      <a:gd name="connsiteY7" fmla="*/ 310998 h 518850"/>
                      <a:gd name="connsiteX8" fmla="*/ 309136 w 623810"/>
                      <a:gd name="connsiteY8" fmla="*/ 315761 h 518850"/>
                      <a:gd name="connsiteX9" fmla="*/ 382956 w 623810"/>
                      <a:gd name="connsiteY9" fmla="*/ 256233 h 518850"/>
                      <a:gd name="connsiteX10" fmla="*/ 123399 w 623810"/>
                      <a:gd name="connsiteY10" fmla="*/ 375293 h 518850"/>
                      <a:gd name="connsiteX11" fmla="*/ 178735 w 623810"/>
                      <a:gd name="connsiteY11" fmla="*/ 279478 h 518850"/>
                      <a:gd name="connsiteX12" fmla="*/ 72825 w 623810"/>
                      <a:gd name="connsiteY12" fmla="*/ 518850 h 518850"/>
                      <a:gd name="connsiteX13" fmla="*/ 1161 w 623810"/>
                      <a:gd name="connsiteY13" fmla="*/ 251130 h 518850"/>
                      <a:gd name="connsiteX0" fmla="*/ 1161 w 623810"/>
                      <a:gd name="connsiteY0" fmla="*/ 251130 h 518850"/>
                      <a:gd name="connsiteX1" fmla="*/ 85751 w 623810"/>
                      <a:gd name="connsiteY1" fmla="*/ 90679 h 518850"/>
                      <a:gd name="connsiteX2" fmla="*/ 232708 w 623810"/>
                      <a:gd name="connsiteY2" fmla="*/ 11189 h 518850"/>
                      <a:gd name="connsiteX3" fmla="*/ 477865 w 623810"/>
                      <a:gd name="connsiteY3" fmla="*/ 62328 h 518850"/>
                      <a:gd name="connsiteX4" fmla="*/ 573457 w 623810"/>
                      <a:gd name="connsiteY4" fmla="*/ 141931 h 518850"/>
                      <a:gd name="connsiteX5" fmla="*/ 621874 w 623810"/>
                      <a:gd name="connsiteY5" fmla="*/ 265756 h 518850"/>
                      <a:gd name="connsiteX6" fmla="*/ 544654 w 623810"/>
                      <a:gd name="connsiteY6" fmla="*/ 505583 h 518850"/>
                      <a:gd name="connsiteX7" fmla="*/ 516304 w 623810"/>
                      <a:gd name="connsiteY7" fmla="*/ 310998 h 518850"/>
                      <a:gd name="connsiteX8" fmla="*/ 309136 w 623810"/>
                      <a:gd name="connsiteY8" fmla="*/ 315761 h 518850"/>
                      <a:gd name="connsiteX9" fmla="*/ 382956 w 623810"/>
                      <a:gd name="connsiteY9" fmla="*/ 256233 h 518850"/>
                      <a:gd name="connsiteX10" fmla="*/ 123399 w 623810"/>
                      <a:gd name="connsiteY10" fmla="*/ 375293 h 518850"/>
                      <a:gd name="connsiteX11" fmla="*/ 178735 w 623810"/>
                      <a:gd name="connsiteY11" fmla="*/ 279478 h 518850"/>
                      <a:gd name="connsiteX12" fmla="*/ 72825 w 623810"/>
                      <a:gd name="connsiteY12" fmla="*/ 518850 h 518850"/>
                      <a:gd name="connsiteX13" fmla="*/ 1161 w 623810"/>
                      <a:gd name="connsiteY13" fmla="*/ 251130 h 518850"/>
                      <a:gd name="connsiteX0" fmla="*/ 1161 w 623810"/>
                      <a:gd name="connsiteY0" fmla="*/ 251130 h 518850"/>
                      <a:gd name="connsiteX1" fmla="*/ 85751 w 623810"/>
                      <a:gd name="connsiteY1" fmla="*/ 90679 h 518850"/>
                      <a:gd name="connsiteX2" fmla="*/ 232708 w 623810"/>
                      <a:gd name="connsiteY2" fmla="*/ 11189 h 518850"/>
                      <a:gd name="connsiteX3" fmla="*/ 477865 w 623810"/>
                      <a:gd name="connsiteY3" fmla="*/ 62328 h 518850"/>
                      <a:gd name="connsiteX4" fmla="*/ 573457 w 623810"/>
                      <a:gd name="connsiteY4" fmla="*/ 141931 h 518850"/>
                      <a:gd name="connsiteX5" fmla="*/ 621874 w 623810"/>
                      <a:gd name="connsiteY5" fmla="*/ 265756 h 518850"/>
                      <a:gd name="connsiteX6" fmla="*/ 544654 w 623810"/>
                      <a:gd name="connsiteY6" fmla="*/ 505583 h 518850"/>
                      <a:gd name="connsiteX7" fmla="*/ 516304 w 623810"/>
                      <a:gd name="connsiteY7" fmla="*/ 310998 h 518850"/>
                      <a:gd name="connsiteX8" fmla="*/ 301993 w 623810"/>
                      <a:gd name="connsiteY8" fmla="*/ 320523 h 518850"/>
                      <a:gd name="connsiteX9" fmla="*/ 382956 w 623810"/>
                      <a:gd name="connsiteY9" fmla="*/ 256233 h 518850"/>
                      <a:gd name="connsiteX10" fmla="*/ 123399 w 623810"/>
                      <a:gd name="connsiteY10" fmla="*/ 375293 h 518850"/>
                      <a:gd name="connsiteX11" fmla="*/ 178735 w 623810"/>
                      <a:gd name="connsiteY11" fmla="*/ 279478 h 518850"/>
                      <a:gd name="connsiteX12" fmla="*/ 72825 w 623810"/>
                      <a:gd name="connsiteY12" fmla="*/ 518850 h 518850"/>
                      <a:gd name="connsiteX13" fmla="*/ 1161 w 623810"/>
                      <a:gd name="connsiteY13" fmla="*/ 251130 h 518850"/>
                      <a:gd name="connsiteX0" fmla="*/ 1161 w 623810"/>
                      <a:gd name="connsiteY0" fmla="*/ 251130 h 518850"/>
                      <a:gd name="connsiteX1" fmla="*/ 85751 w 623810"/>
                      <a:gd name="connsiteY1" fmla="*/ 90679 h 518850"/>
                      <a:gd name="connsiteX2" fmla="*/ 232708 w 623810"/>
                      <a:gd name="connsiteY2" fmla="*/ 11189 h 518850"/>
                      <a:gd name="connsiteX3" fmla="*/ 477865 w 623810"/>
                      <a:gd name="connsiteY3" fmla="*/ 62328 h 518850"/>
                      <a:gd name="connsiteX4" fmla="*/ 573457 w 623810"/>
                      <a:gd name="connsiteY4" fmla="*/ 141931 h 518850"/>
                      <a:gd name="connsiteX5" fmla="*/ 621874 w 623810"/>
                      <a:gd name="connsiteY5" fmla="*/ 265756 h 518850"/>
                      <a:gd name="connsiteX6" fmla="*/ 544654 w 623810"/>
                      <a:gd name="connsiteY6" fmla="*/ 505583 h 518850"/>
                      <a:gd name="connsiteX7" fmla="*/ 516304 w 623810"/>
                      <a:gd name="connsiteY7" fmla="*/ 310998 h 518850"/>
                      <a:gd name="connsiteX8" fmla="*/ 301993 w 623810"/>
                      <a:gd name="connsiteY8" fmla="*/ 320523 h 518850"/>
                      <a:gd name="connsiteX9" fmla="*/ 382956 w 623810"/>
                      <a:gd name="connsiteY9" fmla="*/ 256233 h 518850"/>
                      <a:gd name="connsiteX10" fmla="*/ 114984 w 623810"/>
                      <a:gd name="connsiteY10" fmla="*/ 369683 h 518850"/>
                      <a:gd name="connsiteX11" fmla="*/ 178735 w 623810"/>
                      <a:gd name="connsiteY11" fmla="*/ 279478 h 518850"/>
                      <a:gd name="connsiteX12" fmla="*/ 72825 w 623810"/>
                      <a:gd name="connsiteY12" fmla="*/ 518850 h 518850"/>
                      <a:gd name="connsiteX13" fmla="*/ 1161 w 623810"/>
                      <a:gd name="connsiteY13" fmla="*/ 251130 h 518850"/>
                      <a:gd name="connsiteX0" fmla="*/ 1161 w 623810"/>
                      <a:gd name="connsiteY0" fmla="*/ 251130 h 518850"/>
                      <a:gd name="connsiteX1" fmla="*/ 85751 w 623810"/>
                      <a:gd name="connsiteY1" fmla="*/ 90679 h 518850"/>
                      <a:gd name="connsiteX2" fmla="*/ 232708 w 623810"/>
                      <a:gd name="connsiteY2" fmla="*/ 11189 h 518850"/>
                      <a:gd name="connsiteX3" fmla="*/ 477865 w 623810"/>
                      <a:gd name="connsiteY3" fmla="*/ 62328 h 518850"/>
                      <a:gd name="connsiteX4" fmla="*/ 573457 w 623810"/>
                      <a:gd name="connsiteY4" fmla="*/ 141931 h 518850"/>
                      <a:gd name="connsiteX5" fmla="*/ 621874 w 623810"/>
                      <a:gd name="connsiteY5" fmla="*/ 265756 h 518850"/>
                      <a:gd name="connsiteX6" fmla="*/ 544654 w 623810"/>
                      <a:gd name="connsiteY6" fmla="*/ 505583 h 518850"/>
                      <a:gd name="connsiteX7" fmla="*/ 516304 w 623810"/>
                      <a:gd name="connsiteY7" fmla="*/ 310998 h 518850"/>
                      <a:gd name="connsiteX8" fmla="*/ 301993 w 623810"/>
                      <a:gd name="connsiteY8" fmla="*/ 320523 h 518850"/>
                      <a:gd name="connsiteX9" fmla="*/ 382956 w 623810"/>
                      <a:gd name="connsiteY9" fmla="*/ 256233 h 518850"/>
                      <a:gd name="connsiteX10" fmla="*/ 114984 w 623810"/>
                      <a:gd name="connsiteY10" fmla="*/ 369683 h 518850"/>
                      <a:gd name="connsiteX11" fmla="*/ 178735 w 623810"/>
                      <a:gd name="connsiteY11" fmla="*/ 279478 h 518850"/>
                      <a:gd name="connsiteX12" fmla="*/ 72825 w 623810"/>
                      <a:gd name="connsiteY12" fmla="*/ 518850 h 518850"/>
                      <a:gd name="connsiteX13" fmla="*/ 1161 w 623810"/>
                      <a:gd name="connsiteY13" fmla="*/ 251130 h 518850"/>
                      <a:gd name="connsiteX0" fmla="*/ 1161 w 623810"/>
                      <a:gd name="connsiteY0" fmla="*/ 251130 h 518850"/>
                      <a:gd name="connsiteX1" fmla="*/ 85751 w 623810"/>
                      <a:gd name="connsiteY1" fmla="*/ 90679 h 518850"/>
                      <a:gd name="connsiteX2" fmla="*/ 232708 w 623810"/>
                      <a:gd name="connsiteY2" fmla="*/ 11189 h 518850"/>
                      <a:gd name="connsiteX3" fmla="*/ 477865 w 623810"/>
                      <a:gd name="connsiteY3" fmla="*/ 62328 h 518850"/>
                      <a:gd name="connsiteX4" fmla="*/ 573457 w 623810"/>
                      <a:gd name="connsiteY4" fmla="*/ 141931 h 518850"/>
                      <a:gd name="connsiteX5" fmla="*/ 621874 w 623810"/>
                      <a:gd name="connsiteY5" fmla="*/ 265756 h 518850"/>
                      <a:gd name="connsiteX6" fmla="*/ 544654 w 623810"/>
                      <a:gd name="connsiteY6" fmla="*/ 505583 h 518850"/>
                      <a:gd name="connsiteX7" fmla="*/ 516304 w 623810"/>
                      <a:gd name="connsiteY7" fmla="*/ 310998 h 518850"/>
                      <a:gd name="connsiteX8" fmla="*/ 301993 w 623810"/>
                      <a:gd name="connsiteY8" fmla="*/ 320523 h 518850"/>
                      <a:gd name="connsiteX9" fmla="*/ 382956 w 623810"/>
                      <a:gd name="connsiteY9" fmla="*/ 256233 h 518850"/>
                      <a:gd name="connsiteX10" fmla="*/ 112179 w 623810"/>
                      <a:gd name="connsiteY10" fmla="*/ 375293 h 518850"/>
                      <a:gd name="connsiteX11" fmla="*/ 178735 w 623810"/>
                      <a:gd name="connsiteY11" fmla="*/ 279478 h 518850"/>
                      <a:gd name="connsiteX12" fmla="*/ 72825 w 623810"/>
                      <a:gd name="connsiteY12" fmla="*/ 518850 h 518850"/>
                      <a:gd name="connsiteX13" fmla="*/ 1161 w 623810"/>
                      <a:gd name="connsiteY13" fmla="*/ 251130 h 518850"/>
                      <a:gd name="connsiteX0" fmla="*/ 1161 w 623810"/>
                      <a:gd name="connsiteY0" fmla="*/ 251130 h 518850"/>
                      <a:gd name="connsiteX1" fmla="*/ 85751 w 623810"/>
                      <a:gd name="connsiteY1" fmla="*/ 90679 h 518850"/>
                      <a:gd name="connsiteX2" fmla="*/ 232708 w 623810"/>
                      <a:gd name="connsiteY2" fmla="*/ 11189 h 518850"/>
                      <a:gd name="connsiteX3" fmla="*/ 477865 w 623810"/>
                      <a:gd name="connsiteY3" fmla="*/ 62328 h 518850"/>
                      <a:gd name="connsiteX4" fmla="*/ 573457 w 623810"/>
                      <a:gd name="connsiteY4" fmla="*/ 141931 h 518850"/>
                      <a:gd name="connsiteX5" fmla="*/ 621874 w 623810"/>
                      <a:gd name="connsiteY5" fmla="*/ 265756 h 518850"/>
                      <a:gd name="connsiteX6" fmla="*/ 544654 w 623810"/>
                      <a:gd name="connsiteY6" fmla="*/ 505583 h 518850"/>
                      <a:gd name="connsiteX7" fmla="*/ 516304 w 623810"/>
                      <a:gd name="connsiteY7" fmla="*/ 310998 h 518850"/>
                      <a:gd name="connsiteX8" fmla="*/ 301993 w 623810"/>
                      <a:gd name="connsiteY8" fmla="*/ 320523 h 518850"/>
                      <a:gd name="connsiteX9" fmla="*/ 382956 w 623810"/>
                      <a:gd name="connsiteY9" fmla="*/ 256233 h 518850"/>
                      <a:gd name="connsiteX10" fmla="*/ 112179 w 623810"/>
                      <a:gd name="connsiteY10" fmla="*/ 375293 h 518850"/>
                      <a:gd name="connsiteX11" fmla="*/ 170320 w 623810"/>
                      <a:gd name="connsiteY11" fmla="*/ 279478 h 518850"/>
                      <a:gd name="connsiteX12" fmla="*/ 72825 w 623810"/>
                      <a:gd name="connsiteY12" fmla="*/ 518850 h 518850"/>
                      <a:gd name="connsiteX13" fmla="*/ 1161 w 623810"/>
                      <a:gd name="connsiteY13" fmla="*/ 251130 h 51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3810" h="518850">
                        <a:moveTo>
                          <a:pt x="1161" y="251130"/>
                        </a:moveTo>
                        <a:cubicBezTo>
                          <a:pt x="518" y="187895"/>
                          <a:pt x="4751" y="152214"/>
                          <a:pt x="85751" y="90679"/>
                        </a:cubicBezTo>
                        <a:cubicBezTo>
                          <a:pt x="147437" y="30202"/>
                          <a:pt x="184402" y="16217"/>
                          <a:pt x="232708" y="11189"/>
                        </a:cubicBezTo>
                        <a:cubicBezTo>
                          <a:pt x="402835" y="-19730"/>
                          <a:pt x="416180" y="18710"/>
                          <a:pt x="477865" y="62328"/>
                        </a:cubicBezTo>
                        <a:cubicBezTo>
                          <a:pt x="535450" y="80943"/>
                          <a:pt x="551837" y="69926"/>
                          <a:pt x="573457" y="141931"/>
                        </a:cubicBezTo>
                        <a:cubicBezTo>
                          <a:pt x="623651" y="144879"/>
                          <a:pt x="627468" y="201972"/>
                          <a:pt x="621874" y="265756"/>
                        </a:cubicBezTo>
                        <a:cubicBezTo>
                          <a:pt x="624709" y="457617"/>
                          <a:pt x="584682" y="428023"/>
                          <a:pt x="544654" y="505583"/>
                        </a:cubicBezTo>
                        <a:cubicBezTo>
                          <a:pt x="517534" y="504392"/>
                          <a:pt x="542857" y="354144"/>
                          <a:pt x="516304" y="310998"/>
                        </a:cubicBezTo>
                        <a:cubicBezTo>
                          <a:pt x="500467" y="267455"/>
                          <a:pt x="325805" y="329254"/>
                          <a:pt x="301993" y="320523"/>
                        </a:cubicBezTo>
                        <a:cubicBezTo>
                          <a:pt x="313900" y="307030"/>
                          <a:pt x="437328" y="234405"/>
                          <a:pt x="382956" y="256233"/>
                        </a:cubicBezTo>
                        <a:cubicBezTo>
                          <a:pt x="323859" y="246028"/>
                          <a:pt x="144655" y="387004"/>
                          <a:pt x="112179" y="375293"/>
                        </a:cubicBezTo>
                        <a:cubicBezTo>
                          <a:pt x="149183" y="310508"/>
                          <a:pt x="199386" y="236105"/>
                          <a:pt x="170320" y="279478"/>
                        </a:cubicBezTo>
                        <a:cubicBezTo>
                          <a:pt x="76014" y="342375"/>
                          <a:pt x="79062" y="373291"/>
                          <a:pt x="72825" y="518850"/>
                        </a:cubicBezTo>
                        <a:cubicBezTo>
                          <a:pt x="33856" y="420878"/>
                          <a:pt x="-7496" y="430064"/>
                          <a:pt x="1161" y="251130"/>
                        </a:cubicBezTo>
                        <a:close/>
                      </a:path>
                    </a:pathLst>
                  </a:cu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grpSp>
        <p:grpSp>
          <p:nvGrpSpPr>
            <p:cNvPr id="3" name="Group 2"/>
            <p:cNvGrpSpPr/>
            <p:nvPr/>
          </p:nvGrpSpPr>
          <p:grpSpPr>
            <a:xfrm>
              <a:off x="5109698" y="2035977"/>
              <a:ext cx="3473979" cy="3592967"/>
              <a:chOff x="5109698" y="1915896"/>
              <a:chExt cx="3473979" cy="3592967"/>
            </a:xfrm>
          </p:grpSpPr>
          <p:sp>
            <p:nvSpPr>
              <p:cNvPr id="306" name="TextBox 305"/>
              <p:cNvSpPr txBox="1"/>
              <p:nvPr/>
            </p:nvSpPr>
            <p:spPr>
              <a:xfrm>
                <a:off x="5109698" y="1915896"/>
                <a:ext cx="3084953" cy="523220"/>
              </a:xfrm>
              <a:prstGeom prst="rect">
                <a:avLst/>
              </a:prstGeom>
              <a:noFill/>
            </p:spPr>
            <p:txBody>
              <a:bodyPr wrap="square" rtlCol="0">
                <a:spAutoFit/>
              </a:bodyPr>
              <a:lstStyle/>
              <a:p>
                <a:r>
                  <a:rPr lang="en-US" sz="2800" dirty="0" smtClean="0">
                    <a:solidFill>
                      <a:schemeClr val="tx1">
                        <a:lumMod val="65000"/>
                        <a:lumOff val="35000"/>
                      </a:schemeClr>
                    </a:solidFill>
                    <a:latin typeface="Arial" panose="020B0604020202020204" pitchFamily="34" charset="0"/>
                    <a:cs typeface="Arial" pitchFamily="34" charset="0"/>
                  </a:rPr>
                  <a:t>Social Network</a:t>
                </a:r>
                <a:endParaRPr lang="en-US" sz="2800" dirty="0">
                  <a:solidFill>
                    <a:schemeClr val="tx1">
                      <a:lumMod val="65000"/>
                      <a:lumOff val="35000"/>
                    </a:schemeClr>
                  </a:solidFill>
                  <a:latin typeface="Arial" pitchFamily="34" charset="0"/>
                  <a:cs typeface="Arial" pitchFamily="34" charset="0"/>
                </a:endParaRPr>
              </a:p>
            </p:txBody>
          </p:sp>
          <p:grpSp>
            <p:nvGrpSpPr>
              <p:cNvPr id="2" name="Group 1"/>
              <p:cNvGrpSpPr/>
              <p:nvPr/>
            </p:nvGrpSpPr>
            <p:grpSpPr>
              <a:xfrm>
                <a:off x="5109698" y="2404964"/>
                <a:ext cx="3473979" cy="3103899"/>
                <a:chOff x="5109698" y="2404964"/>
                <a:chExt cx="3473979" cy="3103899"/>
              </a:xfrm>
            </p:grpSpPr>
            <p:sp>
              <p:nvSpPr>
                <p:cNvPr id="595" name="Rectangle 594"/>
                <p:cNvSpPr/>
                <p:nvPr/>
              </p:nvSpPr>
              <p:spPr>
                <a:xfrm>
                  <a:off x="5109701" y="2480686"/>
                  <a:ext cx="3473976" cy="861774"/>
                </a:xfrm>
                <a:prstGeom prst="rect">
                  <a:avLst/>
                </a:prstGeom>
              </p:spPr>
              <p:txBody>
                <a:bodyPr wrap="square">
                  <a:spAutoFit/>
                </a:bodyPr>
                <a:lstStyle/>
                <a:p>
                  <a:r>
                    <a:rPr lang="en-US" sz="1000" dirty="0">
                      <a:solidFill>
                        <a:srgbClr val="B6B6B6"/>
                      </a:solidFill>
                      <a:latin typeface="Arial" panose="020B0604020202020204" pitchFamily="34" charset="0"/>
                      <a:cs typeface="Arial" panose="020B0604020202020204" pitchFamily="34" charset="0"/>
                    </a:rPr>
                    <a:t>This slide is 100% editable. Adapt it to your needs and capture your audience's attention. This slide is 100% editable. Adapt it to your needs and capture your audience's attention. This slide is 100% editable. Adapt it to your needs and capture your audience's attention. </a:t>
                  </a:r>
                </a:p>
              </p:txBody>
            </p:sp>
            <p:cxnSp>
              <p:nvCxnSpPr>
                <p:cNvPr id="596" name="Straight Connector 595"/>
                <p:cNvCxnSpPr/>
                <p:nvPr/>
              </p:nvCxnSpPr>
              <p:spPr>
                <a:xfrm>
                  <a:off x="5109698" y="2404964"/>
                  <a:ext cx="3037226" cy="158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98" name="Rectangle 597"/>
                <p:cNvSpPr/>
                <p:nvPr/>
              </p:nvSpPr>
              <p:spPr>
                <a:xfrm>
                  <a:off x="5143072" y="3389878"/>
                  <a:ext cx="1123241" cy="307777"/>
                </a:xfrm>
                <a:prstGeom prst="rect">
                  <a:avLst/>
                </a:prstGeom>
              </p:spPr>
              <p:txBody>
                <a:bodyPr wrap="square">
                  <a:spAutoFit/>
                </a:bodyPr>
                <a:lstStyle/>
                <a:p>
                  <a:pPr marL="171450" indent="-171450">
                    <a:buFont typeface="Wingdings" panose="05000000000000000000" pitchFamily="2" charset="2"/>
                    <a:buChar char="ü"/>
                  </a:pPr>
                  <a:r>
                    <a:rPr lang="en-US" sz="1400" dirty="0" smtClean="0">
                      <a:solidFill>
                        <a:srgbClr val="A6A6A6"/>
                      </a:solidFill>
                      <a:latin typeface="Arial" panose="020B0604020202020204" pitchFamily="34" charset="0"/>
                      <a:cs typeface="Arial" panose="020B0604020202020204" pitchFamily="34" charset="0"/>
                    </a:rPr>
                    <a:t>Content </a:t>
                  </a:r>
                  <a:endParaRPr lang="en-US" sz="1400" dirty="0">
                    <a:solidFill>
                      <a:srgbClr val="A6A6A6"/>
                    </a:solidFill>
                    <a:latin typeface="Arial" panose="020B0604020202020204" pitchFamily="34" charset="0"/>
                    <a:cs typeface="Arial" panose="020B0604020202020204" pitchFamily="34" charset="0"/>
                  </a:endParaRPr>
                </a:p>
              </p:txBody>
            </p:sp>
            <p:sp>
              <p:nvSpPr>
                <p:cNvPr id="604" name="Rectangle 603"/>
                <p:cNvSpPr/>
                <p:nvPr/>
              </p:nvSpPr>
              <p:spPr>
                <a:xfrm>
                  <a:off x="5143072" y="3648622"/>
                  <a:ext cx="1123241" cy="307777"/>
                </a:xfrm>
                <a:prstGeom prst="rect">
                  <a:avLst/>
                </a:prstGeom>
              </p:spPr>
              <p:txBody>
                <a:bodyPr wrap="square">
                  <a:spAutoFit/>
                </a:bodyPr>
                <a:lstStyle/>
                <a:p>
                  <a:pPr marL="171450" indent="-171450">
                    <a:buFont typeface="Wingdings" pitchFamily="2" charset="2"/>
                    <a:buChar char="ü"/>
                  </a:pPr>
                  <a:r>
                    <a:rPr lang="en-US" sz="1400" dirty="0">
                      <a:solidFill>
                        <a:srgbClr val="A6A6A6"/>
                      </a:solidFill>
                      <a:latin typeface="Arial" panose="020B0604020202020204" pitchFamily="34" charset="0"/>
                      <a:cs typeface="Arial" panose="020B0604020202020204" pitchFamily="34" charset="0"/>
                    </a:rPr>
                    <a:t>People</a:t>
                  </a:r>
                </a:p>
              </p:txBody>
            </p:sp>
            <p:sp>
              <p:nvSpPr>
                <p:cNvPr id="605" name="Rectangle 604"/>
                <p:cNvSpPr/>
                <p:nvPr/>
              </p:nvSpPr>
              <p:spPr>
                <a:xfrm>
                  <a:off x="5143072" y="3907366"/>
                  <a:ext cx="1123241" cy="307777"/>
                </a:xfrm>
                <a:prstGeom prst="rect">
                  <a:avLst/>
                </a:prstGeom>
              </p:spPr>
              <p:txBody>
                <a:bodyPr wrap="square">
                  <a:spAutoFit/>
                </a:bodyPr>
                <a:lstStyle/>
                <a:p>
                  <a:pPr marL="171450" indent="-171450">
                    <a:buFont typeface="Wingdings" pitchFamily="2" charset="2"/>
                    <a:buChar char="ü"/>
                  </a:pPr>
                  <a:r>
                    <a:rPr lang="en-US" sz="1400" dirty="0">
                      <a:solidFill>
                        <a:srgbClr val="A6A6A6"/>
                      </a:solidFill>
                      <a:latin typeface="Arial" panose="020B0604020202020204" pitchFamily="34" charset="0"/>
                      <a:cs typeface="Arial" panose="020B0604020202020204" pitchFamily="34" charset="0"/>
                    </a:rPr>
                    <a:t>Share</a:t>
                  </a:r>
                </a:p>
              </p:txBody>
            </p:sp>
            <p:sp>
              <p:nvSpPr>
                <p:cNvPr id="606" name="Rectangle 605"/>
                <p:cNvSpPr/>
                <p:nvPr/>
              </p:nvSpPr>
              <p:spPr>
                <a:xfrm>
                  <a:off x="5143072" y="4166110"/>
                  <a:ext cx="1123241" cy="307777"/>
                </a:xfrm>
                <a:prstGeom prst="rect">
                  <a:avLst/>
                </a:prstGeom>
              </p:spPr>
              <p:txBody>
                <a:bodyPr wrap="square">
                  <a:spAutoFit/>
                </a:bodyPr>
                <a:lstStyle/>
                <a:p>
                  <a:pPr marL="171450" indent="-171450">
                    <a:buFont typeface="Wingdings" pitchFamily="2" charset="2"/>
                    <a:buChar char="ü"/>
                  </a:pPr>
                  <a:r>
                    <a:rPr lang="en-US" sz="1400" dirty="0">
                      <a:solidFill>
                        <a:srgbClr val="A6A6A6"/>
                      </a:solidFill>
                      <a:latin typeface="Arial" panose="020B0604020202020204" pitchFamily="34" charset="0"/>
                      <a:cs typeface="Arial" panose="020B0604020202020204" pitchFamily="34" charset="0"/>
                    </a:rPr>
                    <a:t>Friends</a:t>
                  </a:r>
                </a:p>
              </p:txBody>
            </p:sp>
            <p:sp>
              <p:nvSpPr>
                <p:cNvPr id="607" name="Rectangle 606"/>
                <p:cNvSpPr/>
                <p:nvPr/>
              </p:nvSpPr>
              <p:spPr>
                <a:xfrm>
                  <a:off x="5143072" y="4424854"/>
                  <a:ext cx="1123241" cy="307777"/>
                </a:xfrm>
                <a:prstGeom prst="rect">
                  <a:avLst/>
                </a:prstGeom>
              </p:spPr>
              <p:txBody>
                <a:bodyPr wrap="square">
                  <a:spAutoFit/>
                </a:bodyPr>
                <a:lstStyle/>
                <a:p>
                  <a:pPr marL="171450" indent="-171450">
                    <a:buFont typeface="Wingdings" pitchFamily="2" charset="2"/>
                    <a:buChar char="ü"/>
                  </a:pPr>
                  <a:r>
                    <a:rPr lang="en-US" sz="1400" dirty="0">
                      <a:solidFill>
                        <a:srgbClr val="A6A6A6"/>
                      </a:solidFill>
                      <a:latin typeface="Arial" panose="020B0604020202020204" pitchFamily="34" charset="0"/>
                      <a:cs typeface="Arial" panose="020B0604020202020204" pitchFamily="34" charset="0"/>
                    </a:rPr>
                    <a:t>Group</a:t>
                  </a:r>
                </a:p>
              </p:txBody>
            </p:sp>
            <p:sp>
              <p:nvSpPr>
                <p:cNvPr id="608" name="Rectangle 607"/>
                <p:cNvSpPr/>
                <p:nvPr/>
              </p:nvSpPr>
              <p:spPr>
                <a:xfrm>
                  <a:off x="5143072" y="4683598"/>
                  <a:ext cx="1487372" cy="307777"/>
                </a:xfrm>
                <a:prstGeom prst="rect">
                  <a:avLst/>
                </a:prstGeom>
              </p:spPr>
              <p:txBody>
                <a:bodyPr wrap="square">
                  <a:spAutoFit/>
                </a:bodyPr>
                <a:lstStyle/>
                <a:p>
                  <a:pPr marL="171450" indent="-171450">
                    <a:buFont typeface="Wingdings" pitchFamily="2" charset="2"/>
                    <a:buChar char="ü"/>
                  </a:pPr>
                  <a:r>
                    <a:rPr lang="en-US" sz="1400" dirty="0">
                      <a:solidFill>
                        <a:srgbClr val="A6A6A6"/>
                      </a:solidFill>
                      <a:latin typeface="Arial" panose="020B0604020202020204" pitchFamily="34" charset="0"/>
                      <a:cs typeface="Arial" panose="020B0604020202020204" pitchFamily="34" charset="0"/>
                    </a:rPr>
                    <a:t>Feedback</a:t>
                  </a:r>
                </a:p>
              </p:txBody>
            </p:sp>
            <p:sp>
              <p:nvSpPr>
                <p:cNvPr id="609" name="Rectangle 608"/>
                <p:cNvSpPr/>
                <p:nvPr/>
              </p:nvSpPr>
              <p:spPr>
                <a:xfrm>
                  <a:off x="5143072" y="4942342"/>
                  <a:ext cx="1420175" cy="307777"/>
                </a:xfrm>
                <a:prstGeom prst="rect">
                  <a:avLst/>
                </a:prstGeom>
              </p:spPr>
              <p:txBody>
                <a:bodyPr wrap="square">
                  <a:spAutoFit/>
                </a:bodyPr>
                <a:lstStyle/>
                <a:p>
                  <a:pPr marL="171450" indent="-171450">
                    <a:buFont typeface="Wingdings" pitchFamily="2" charset="2"/>
                    <a:buChar char="ü"/>
                  </a:pPr>
                  <a:r>
                    <a:rPr lang="en-US" sz="1400" dirty="0">
                      <a:solidFill>
                        <a:srgbClr val="A6A6A6"/>
                      </a:solidFill>
                      <a:latin typeface="Arial" panose="020B0604020202020204" pitchFamily="34" charset="0"/>
                      <a:cs typeface="Arial" panose="020B0604020202020204" pitchFamily="34" charset="0"/>
                    </a:rPr>
                    <a:t>Community</a:t>
                  </a:r>
                </a:p>
              </p:txBody>
            </p:sp>
            <p:sp>
              <p:nvSpPr>
                <p:cNvPr id="610" name="Rectangle 609"/>
                <p:cNvSpPr/>
                <p:nvPr/>
              </p:nvSpPr>
              <p:spPr>
                <a:xfrm>
                  <a:off x="5143072" y="5201086"/>
                  <a:ext cx="1420175" cy="307777"/>
                </a:xfrm>
                <a:prstGeom prst="rect">
                  <a:avLst/>
                </a:prstGeom>
              </p:spPr>
              <p:txBody>
                <a:bodyPr wrap="square">
                  <a:spAutoFit/>
                </a:bodyPr>
                <a:lstStyle/>
                <a:p>
                  <a:pPr marL="171450" indent="-171450">
                    <a:buFont typeface="Wingdings" pitchFamily="2" charset="2"/>
                    <a:buChar char="ü"/>
                  </a:pPr>
                  <a:r>
                    <a:rPr lang="en-US" sz="1400" dirty="0" smtClean="0">
                      <a:solidFill>
                        <a:srgbClr val="A6A6A6"/>
                      </a:solidFill>
                      <a:latin typeface="Arial" panose="020B0604020202020204" pitchFamily="34" charset="0"/>
                      <a:cs typeface="Arial" panose="020B0604020202020204" pitchFamily="34" charset="0"/>
                    </a:rPr>
                    <a:t>Like</a:t>
                  </a:r>
                  <a:endParaRPr lang="en-US" sz="1400" dirty="0">
                    <a:solidFill>
                      <a:srgbClr val="A6A6A6"/>
                    </a:solidFill>
                    <a:latin typeface="Arial" panose="020B0604020202020204" pitchFamily="34" charset="0"/>
                    <a:cs typeface="Arial" panose="020B0604020202020204" pitchFamily="34" charset="0"/>
                  </a:endParaRPr>
                </a:p>
              </p:txBody>
            </p:sp>
          </p:grpSp>
        </p:grpSp>
      </p:grpSp>
      <p:grpSp>
        <p:nvGrpSpPr>
          <p:cNvPr id="26" name="Group 25"/>
          <p:cNvGrpSpPr/>
          <p:nvPr/>
        </p:nvGrpSpPr>
        <p:grpSpPr>
          <a:xfrm>
            <a:off x="0" y="6247465"/>
            <a:ext cx="9144000" cy="610536"/>
            <a:chOff x="0" y="6247465"/>
            <a:chExt cx="9144000" cy="610536"/>
          </a:xfrm>
        </p:grpSpPr>
        <p:sp>
          <p:nvSpPr>
            <p:cNvPr id="291" name="Rectangle 290"/>
            <p:cNvSpPr/>
            <p:nvPr/>
          </p:nvSpPr>
          <p:spPr>
            <a:xfrm>
              <a:off x="0" y="6247465"/>
              <a:ext cx="9144000" cy="11180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11" name="Rectangle 610"/>
            <p:cNvSpPr/>
            <p:nvPr/>
          </p:nvSpPr>
          <p:spPr>
            <a:xfrm>
              <a:off x="0" y="6422911"/>
              <a:ext cx="9144000" cy="43509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7385710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956"/>
            <a:ext cx="8077200" cy="1815882"/>
          </a:xfrm>
          <a:prstGeom prst="rect">
            <a:avLst/>
          </a:prstGeom>
          <a:noFill/>
          <a:ln>
            <a:noFill/>
          </a:ln>
          <a:effectLst/>
        </p:spPr>
        <p:style>
          <a:lnRef idx="1">
            <a:schemeClr val="accent2"/>
          </a:lnRef>
          <a:fillRef idx="2">
            <a:schemeClr val="accent2"/>
          </a:fillRef>
          <a:effectRef idx="1">
            <a:schemeClr val="accent2"/>
          </a:effectRef>
          <a:fontRef idx="minor">
            <a:schemeClr val="dk1"/>
          </a:fontRef>
        </p:style>
        <p:txBody>
          <a:bodyPr wrap="square">
            <a:spAutoFit/>
          </a:bodyPr>
          <a:lstStyle/>
          <a:p>
            <a:r>
              <a:rPr lang="en-US" sz="2400" b="1" u="sng" dirty="0" smtClean="0">
                <a:solidFill>
                  <a:schemeClr val="tx1">
                    <a:lumMod val="50000"/>
                    <a:lumOff val="50000"/>
                  </a:schemeClr>
                </a:solidFill>
                <a:latin typeface="Arial" panose="020B0604020202020204" pitchFamily="34" charset="0"/>
                <a:cs typeface="Arial" panose="020B0604020202020204" pitchFamily="34" charset="0"/>
              </a:rPr>
              <a:t>Instructions To Edit This Slide</a:t>
            </a:r>
          </a:p>
          <a:p>
            <a:endParaRPr lang="en-US" sz="2000" dirty="0" smtClean="0">
              <a:solidFill>
                <a:schemeClr val="bg1">
                  <a:lumMod val="50000"/>
                </a:schemeClr>
              </a:solidFill>
              <a:latin typeface="Arial" panose="020B0604020202020204" pitchFamily="34" charset="0"/>
              <a:cs typeface="Arial" panose="020B0604020202020204" pitchFamily="34" charset="0"/>
            </a:endParaRPr>
          </a:p>
          <a:p>
            <a:r>
              <a:rPr lang="en-US" sz="1600" dirty="0">
                <a:solidFill>
                  <a:schemeClr val="bg1">
                    <a:lumMod val="65000"/>
                  </a:schemeClr>
                </a:solidFill>
                <a:latin typeface="Arial" panose="020B0604020202020204" pitchFamily="34" charset="0"/>
                <a:cs typeface="Arial" panose="020B0604020202020204" pitchFamily="34" charset="0"/>
              </a:rPr>
              <a:t>This slide has been made in </a:t>
            </a:r>
            <a:r>
              <a:rPr lang="en-US" sz="1600" dirty="0" smtClean="0">
                <a:solidFill>
                  <a:schemeClr val="bg1">
                    <a:lumMod val="65000"/>
                  </a:schemeClr>
                </a:solidFill>
                <a:latin typeface="Arial" panose="020B0604020202020204" pitchFamily="34" charset="0"/>
                <a:cs typeface="Arial" panose="020B0604020202020204" pitchFamily="34" charset="0"/>
              </a:rPr>
              <a:t>PowerPoint using basic PowerPoint shapes, </a:t>
            </a:r>
            <a:r>
              <a:rPr lang="en-US" sz="1600" dirty="0">
                <a:solidFill>
                  <a:schemeClr val="bg1">
                    <a:lumMod val="65000"/>
                  </a:schemeClr>
                </a:solidFill>
                <a:latin typeface="Arial" panose="020B0604020202020204" pitchFamily="34" charset="0"/>
                <a:cs typeface="Arial" panose="020B0604020202020204" pitchFamily="34" charset="0"/>
              </a:rPr>
              <a:t>and all graphics are 100% editable in </a:t>
            </a:r>
            <a:r>
              <a:rPr lang="en-US" sz="1600" dirty="0" smtClean="0">
                <a:solidFill>
                  <a:schemeClr val="bg1">
                    <a:lumMod val="65000"/>
                  </a:schemeClr>
                </a:solidFill>
                <a:latin typeface="Arial" panose="020B0604020202020204" pitchFamily="34" charset="0"/>
                <a:cs typeface="Arial" panose="020B0604020202020204" pitchFamily="34" charset="0"/>
              </a:rPr>
              <a:t>PowerPoint.</a:t>
            </a:r>
            <a:endParaRPr lang="en-US" sz="1600" dirty="0">
              <a:solidFill>
                <a:schemeClr val="bg1">
                  <a:lumMod val="65000"/>
                </a:schemeClr>
              </a:solidFill>
              <a:latin typeface="Arial" panose="020B0604020202020204" pitchFamily="34" charset="0"/>
              <a:cs typeface="Arial" panose="020B0604020202020204" pitchFamily="34" charset="0"/>
            </a:endParaRPr>
          </a:p>
          <a:p>
            <a:r>
              <a:rPr lang="en-US" sz="1600" dirty="0" smtClean="0">
                <a:solidFill>
                  <a:schemeClr val="bg1">
                    <a:lumMod val="65000"/>
                  </a:schemeClr>
                </a:solidFill>
                <a:latin typeface="Arial" panose="020B0604020202020204" pitchFamily="34" charset="0"/>
                <a:cs typeface="Arial" panose="020B0604020202020204" pitchFamily="34" charset="0"/>
              </a:rPr>
              <a:t>You can change </a:t>
            </a:r>
            <a:r>
              <a:rPr lang="en-US" sz="1600" dirty="0">
                <a:solidFill>
                  <a:schemeClr val="bg1">
                    <a:lumMod val="65000"/>
                  </a:schemeClr>
                </a:solidFill>
                <a:latin typeface="Arial" panose="020B0604020202020204" pitchFamily="34" charset="0"/>
                <a:cs typeface="Arial" panose="020B0604020202020204" pitchFamily="34" charset="0"/>
              </a:rPr>
              <a:t>color, size and orientation of any </a:t>
            </a:r>
            <a:r>
              <a:rPr lang="en-US" sz="1600" dirty="0" smtClean="0">
                <a:solidFill>
                  <a:schemeClr val="bg1">
                    <a:lumMod val="65000"/>
                  </a:schemeClr>
                </a:solidFill>
                <a:latin typeface="Arial" panose="020B0604020202020204" pitchFamily="34" charset="0"/>
                <a:cs typeface="Arial" panose="020B0604020202020204" pitchFamily="34" charset="0"/>
              </a:rPr>
              <a:t>element to </a:t>
            </a:r>
            <a:r>
              <a:rPr lang="en-US" sz="1600" dirty="0">
                <a:solidFill>
                  <a:schemeClr val="bg1">
                    <a:lumMod val="65000"/>
                  </a:schemeClr>
                </a:solidFill>
                <a:latin typeface="Arial" panose="020B0604020202020204" pitchFamily="34" charset="0"/>
                <a:cs typeface="Arial" panose="020B0604020202020204" pitchFamily="34" charset="0"/>
              </a:rPr>
              <a:t>your </a:t>
            </a:r>
            <a:r>
              <a:rPr lang="en-US" sz="1600" dirty="0" smtClean="0">
                <a:solidFill>
                  <a:schemeClr val="bg1">
                    <a:lumMod val="65000"/>
                  </a:schemeClr>
                </a:solidFill>
                <a:latin typeface="Arial" panose="020B0604020202020204" pitchFamily="34" charset="0"/>
                <a:cs typeface="Arial" panose="020B0604020202020204" pitchFamily="34" charset="0"/>
              </a:rPr>
              <a:t>liking, and add/edit any piece of text anywhere.</a:t>
            </a:r>
            <a:endParaRPr lang="en-US" sz="1600" dirty="0">
              <a:solidFill>
                <a:schemeClr val="bg1">
                  <a:lumMod val="65000"/>
                </a:schemeClr>
              </a:solidFill>
              <a:latin typeface="Arial" panose="020B0604020202020204" pitchFamily="34" charset="0"/>
              <a:cs typeface="Arial" panose="020B0604020202020204" pitchFamily="34" charset="0"/>
            </a:endParaRPr>
          </a:p>
        </p:txBody>
      </p:sp>
      <p:grpSp>
        <p:nvGrpSpPr>
          <p:cNvPr id="6" name="Group 5"/>
          <p:cNvGrpSpPr/>
          <p:nvPr/>
        </p:nvGrpSpPr>
        <p:grpSpPr>
          <a:xfrm>
            <a:off x="732559" y="2337548"/>
            <a:ext cx="7678882" cy="3810001"/>
            <a:chOff x="571499" y="2324101"/>
            <a:chExt cx="7678882" cy="3810001"/>
          </a:xfrm>
        </p:grpSpPr>
        <p:grpSp>
          <p:nvGrpSpPr>
            <p:cNvPr id="3" name="Group 2"/>
            <p:cNvGrpSpPr/>
            <p:nvPr/>
          </p:nvGrpSpPr>
          <p:grpSpPr>
            <a:xfrm>
              <a:off x="571499" y="2324101"/>
              <a:ext cx="7678882" cy="1423555"/>
              <a:chOff x="571499" y="2324101"/>
              <a:chExt cx="7678882" cy="1423555"/>
            </a:xfrm>
          </p:grpSpPr>
          <p:sp>
            <p:nvSpPr>
              <p:cNvPr id="2" name="Oval 1"/>
              <p:cNvSpPr/>
              <p:nvPr/>
            </p:nvSpPr>
            <p:spPr>
              <a:xfrm>
                <a:off x="571499" y="2324101"/>
                <a:ext cx="1423555" cy="142355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656608" y="2324101"/>
                <a:ext cx="1423555" cy="142355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p:nvSpPr>
            <p:spPr>
              <a:xfrm>
                <a:off x="4741717" y="2324101"/>
                <a:ext cx="1423555" cy="1423555"/>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iamond 12"/>
              <p:cNvSpPr/>
              <p:nvPr/>
            </p:nvSpPr>
            <p:spPr>
              <a:xfrm>
                <a:off x="6826826" y="2324101"/>
                <a:ext cx="1423555" cy="1423555"/>
              </a:xfrm>
              <a:prstGeom prst="diamond">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 name="Group 4"/>
            <p:cNvGrpSpPr/>
            <p:nvPr/>
          </p:nvGrpSpPr>
          <p:grpSpPr>
            <a:xfrm>
              <a:off x="571499" y="4710547"/>
              <a:ext cx="7678882" cy="1423555"/>
              <a:chOff x="571499" y="4710547"/>
              <a:chExt cx="7678882" cy="1423555"/>
            </a:xfrm>
          </p:grpSpPr>
          <p:sp>
            <p:nvSpPr>
              <p:cNvPr id="14" name="Regular Pentagon 13"/>
              <p:cNvSpPr/>
              <p:nvPr/>
            </p:nvSpPr>
            <p:spPr>
              <a:xfrm>
                <a:off x="571499" y="4710547"/>
                <a:ext cx="1423555" cy="1423555"/>
              </a:xfrm>
              <a:prstGeom prst="pentago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hevron 14"/>
              <p:cNvSpPr/>
              <p:nvPr/>
            </p:nvSpPr>
            <p:spPr>
              <a:xfrm>
                <a:off x="2656608" y="4710547"/>
                <a:ext cx="1423555" cy="1423555"/>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Left Arrow 15"/>
              <p:cNvSpPr/>
              <p:nvPr/>
            </p:nvSpPr>
            <p:spPr>
              <a:xfrm>
                <a:off x="4741717" y="4710547"/>
                <a:ext cx="1423555" cy="1423555"/>
              </a:xfrm>
              <a:prstGeom prst="lef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Callout 16"/>
              <p:cNvSpPr/>
              <p:nvPr/>
            </p:nvSpPr>
            <p:spPr>
              <a:xfrm>
                <a:off x="6826826" y="4859484"/>
                <a:ext cx="1423555" cy="1125681"/>
              </a:xfrm>
              <a:prstGeom prst="wedgeEllipseCallout">
                <a:avLst>
                  <a:gd name="adj1" fmla="val -42731"/>
                  <a:gd name="adj2" fmla="val 7085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25173484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rotWithShape="1">
          <a:blip r:embed="rId2"/>
          <a:srcRect l="36527" t="37135" r="44105" b="29368"/>
          <a:stretch/>
        </p:blipFill>
        <p:spPr>
          <a:xfrm>
            <a:off x="636086" y="2066930"/>
            <a:ext cx="2306624" cy="2243944"/>
          </a:xfrm>
          <a:prstGeom prst="rect">
            <a:avLst/>
          </a:prstGeom>
        </p:spPr>
      </p:pic>
      <p:pic>
        <p:nvPicPr>
          <p:cNvPr id="9" name="Picture 8"/>
          <p:cNvPicPr>
            <a:picLocks noChangeAspect="1"/>
          </p:cNvPicPr>
          <p:nvPr/>
        </p:nvPicPr>
        <p:blipFill rotWithShape="1">
          <a:blip r:embed="rId3"/>
          <a:srcRect l="48788" t="31142" r="24676" b="20367"/>
          <a:stretch/>
        </p:blipFill>
        <p:spPr>
          <a:xfrm>
            <a:off x="5920868" y="2016999"/>
            <a:ext cx="2831498" cy="2909074"/>
          </a:xfrm>
          <a:prstGeom prst="rect">
            <a:avLst/>
          </a:prstGeom>
        </p:spPr>
      </p:pic>
      <p:pic>
        <p:nvPicPr>
          <p:cNvPr id="13" name="Picture 12"/>
          <p:cNvPicPr>
            <a:picLocks noChangeAspect="1"/>
          </p:cNvPicPr>
          <p:nvPr/>
        </p:nvPicPr>
        <p:blipFill rotWithShape="1">
          <a:blip r:embed="rId4"/>
          <a:srcRect l="34498" t="33273" r="53564" b="20036"/>
          <a:stretch/>
        </p:blipFill>
        <p:spPr>
          <a:xfrm>
            <a:off x="3711074" y="2099009"/>
            <a:ext cx="1321088" cy="2917880"/>
          </a:xfrm>
          <a:prstGeom prst="rect">
            <a:avLst/>
          </a:prstGeom>
        </p:spPr>
      </p:pic>
      <p:sp>
        <p:nvSpPr>
          <p:cNvPr id="12" name="TextBox 11"/>
          <p:cNvSpPr txBox="1"/>
          <p:nvPr/>
        </p:nvSpPr>
        <p:spPr>
          <a:xfrm>
            <a:off x="0" y="0"/>
            <a:ext cx="9144000" cy="1569660"/>
          </a:xfrm>
          <a:prstGeom prst="rect">
            <a:avLst/>
          </a:prstGeom>
          <a:noFill/>
        </p:spPr>
        <p:txBody>
          <a:bodyPr wrap="square" rtlCol="0">
            <a:spAutoFit/>
          </a:bodyPr>
          <a:lstStyle/>
          <a:p>
            <a:r>
              <a:rPr lang="en-US" sz="2400" b="1" u="sng" dirty="0" smtClean="0">
                <a:solidFill>
                  <a:schemeClr val="tx1">
                    <a:lumMod val="50000"/>
                    <a:lumOff val="50000"/>
                  </a:schemeClr>
                </a:solidFill>
                <a:latin typeface="Arial" panose="020B0604020202020204" pitchFamily="34" charset="0"/>
                <a:cs typeface="Arial" panose="020B0604020202020204" pitchFamily="34" charset="0"/>
              </a:rPr>
              <a:t>Resize Any Shape And Edit Color</a:t>
            </a:r>
          </a:p>
          <a:p>
            <a:endParaRPr lang="en-US" sz="2400" b="1" u="sng" dirty="0" smtClean="0">
              <a:solidFill>
                <a:schemeClr val="bg1">
                  <a:lumMod val="50000"/>
                </a:schemeClr>
              </a:solidFill>
              <a:latin typeface="Arial" panose="020B0604020202020204" pitchFamily="34" charset="0"/>
              <a:cs typeface="Arial" panose="020B0604020202020204" pitchFamily="34" charset="0"/>
            </a:endParaRPr>
          </a:p>
          <a:p>
            <a:r>
              <a:rPr lang="en-US" sz="1600" dirty="0" smtClean="0">
                <a:solidFill>
                  <a:schemeClr val="bg1">
                    <a:lumMod val="65000"/>
                  </a:schemeClr>
                </a:solidFill>
                <a:latin typeface="Arial" panose="020B0604020202020204" pitchFamily="34" charset="0"/>
                <a:cs typeface="Arial" panose="020B0604020202020204" pitchFamily="34" charset="0"/>
              </a:rPr>
              <a:t>The entire slide has been made in PowerPoint itself, and you </a:t>
            </a:r>
            <a:r>
              <a:rPr lang="en-US" sz="1600" dirty="0">
                <a:solidFill>
                  <a:schemeClr val="bg1">
                    <a:lumMod val="65000"/>
                  </a:schemeClr>
                </a:solidFill>
                <a:latin typeface="Arial" panose="020B0604020202020204" pitchFamily="34" charset="0"/>
                <a:cs typeface="Arial" panose="020B0604020202020204" pitchFamily="34" charset="0"/>
              </a:rPr>
              <a:t>can edit the color of any component in this graphic. </a:t>
            </a:r>
            <a:r>
              <a:rPr lang="en-US" sz="1600" dirty="0" smtClean="0">
                <a:solidFill>
                  <a:schemeClr val="bg1">
                    <a:lumMod val="65000"/>
                  </a:schemeClr>
                </a:solidFill>
                <a:latin typeface="Arial" panose="020B0604020202020204" pitchFamily="34" charset="0"/>
                <a:cs typeface="Arial" panose="020B0604020202020204" pitchFamily="34" charset="0"/>
              </a:rPr>
              <a:t>To change the color, just right click the object to highlight it, and then follow instructions - </a:t>
            </a:r>
            <a:endParaRPr lang="en-US" sz="1600" dirty="0">
              <a:solidFill>
                <a:schemeClr val="bg1">
                  <a:lumMod val="65000"/>
                </a:schemeClr>
              </a:solidFill>
              <a:latin typeface="Arial" panose="020B0604020202020204" pitchFamily="34" charset="0"/>
              <a:cs typeface="Arial" panose="020B0604020202020204" pitchFamily="34" charset="0"/>
            </a:endParaRPr>
          </a:p>
        </p:txBody>
      </p:sp>
      <p:sp>
        <p:nvSpPr>
          <p:cNvPr id="14" name="TextBox 13"/>
          <p:cNvSpPr txBox="1"/>
          <p:nvPr/>
        </p:nvSpPr>
        <p:spPr>
          <a:xfrm>
            <a:off x="0" y="5653945"/>
            <a:ext cx="9144000" cy="954107"/>
          </a:xfrm>
          <a:prstGeom prst="rect">
            <a:avLst/>
          </a:prstGeom>
          <a:noFill/>
        </p:spPr>
        <p:txBody>
          <a:bodyPr wrap="square" rtlCol="0">
            <a:spAutoFit/>
          </a:bodyPr>
          <a:lstStyle/>
          <a:p>
            <a:pPr marL="342900" indent="-342900">
              <a:buFont typeface="+mj-lt"/>
              <a:buAutoNum type="arabicPeriod"/>
            </a:pPr>
            <a:r>
              <a:rPr lang="en-US" sz="1400" dirty="0">
                <a:solidFill>
                  <a:schemeClr val="bg1">
                    <a:lumMod val="65000"/>
                  </a:schemeClr>
                </a:solidFill>
                <a:latin typeface="Arial" panose="020B0604020202020204" pitchFamily="34" charset="0"/>
                <a:cs typeface="Arial" panose="020B0604020202020204" pitchFamily="34" charset="0"/>
              </a:rPr>
              <a:t>Right click on the object or shape that you want to change the color of.</a:t>
            </a:r>
          </a:p>
          <a:p>
            <a:pPr marL="342900" indent="-342900">
              <a:buFont typeface="+mj-lt"/>
              <a:buAutoNum type="arabicPeriod"/>
            </a:pPr>
            <a:r>
              <a:rPr lang="en-GB" sz="1400" dirty="0">
                <a:solidFill>
                  <a:schemeClr val="bg1">
                    <a:lumMod val="65000"/>
                  </a:schemeClr>
                </a:solidFill>
                <a:latin typeface="Arial" panose="020B0604020202020204" pitchFamily="34" charset="0"/>
                <a:cs typeface="Arial" panose="020B0604020202020204" pitchFamily="34" charset="0"/>
              </a:rPr>
              <a:t>Choose Format Shape in the dialog box.</a:t>
            </a:r>
          </a:p>
          <a:p>
            <a:pPr marL="342900" indent="-342900">
              <a:buFont typeface="+mj-lt"/>
              <a:buAutoNum type="arabicPeriod"/>
            </a:pPr>
            <a:r>
              <a:rPr lang="en-GB" sz="1400" dirty="0">
                <a:solidFill>
                  <a:schemeClr val="bg1">
                    <a:lumMod val="65000"/>
                  </a:schemeClr>
                </a:solidFill>
                <a:latin typeface="Arial" panose="020B0604020202020204" pitchFamily="34" charset="0"/>
                <a:cs typeface="Arial" panose="020B0604020202020204" pitchFamily="34" charset="0"/>
              </a:rPr>
              <a:t>Choose “Fill” in the Format Shape box then “Solid” or “Gradient” depending on the appearance of the object. Change colour as shown in the picture.</a:t>
            </a:r>
          </a:p>
        </p:txBody>
      </p:sp>
      <p:sp>
        <p:nvSpPr>
          <p:cNvPr id="15" name="Rectangle 14"/>
          <p:cNvSpPr/>
          <p:nvPr/>
        </p:nvSpPr>
        <p:spPr>
          <a:xfrm>
            <a:off x="1571645"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1</a:t>
            </a:r>
          </a:p>
        </p:txBody>
      </p:sp>
      <p:sp>
        <p:nvSpPr>
          <p:cNvPr id="16" name="Rectangle 15"/>
          <p:cNvSpPr/>
          <p:nvPr/>
        </p:nvSpPr>
        <p:spPr>
          <a:xfrm>
            <a:off x="4135324"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2</a:t>
            </a:r>
          </a:p>
        </p:txBody>
      </p:sp>
      <p:sp>
        <p:nvSpPr>
          <p:cNvPr id="17" name="Rectangle 16"/>
          <p:cNvSpPr/>
          <p:nvPr/>
        </p:nvSpPr>
        <p:spPr>
          <a:xfrm>
            <a:off x="6944575"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40573144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l="48211" t="51544" r="43158" b="29930"/>
          <a:stretch/>
        </p:blipFill>
        <p:spPr>
          <a:xfrm>
            <a:off x="1184539" y="1958973"/>
            <a:ext cx="1315453" cy="1588170"/>
          </a:xfrm>
          <a:prstGeom prst="rect">
            <a:avLst/>
          </a:prstGeom>
        </p:spPr>
      </p:pic>
      <p:pic>
        <p:nvPicPr>
          <p:cNvPr id="22" name="Picture 21"/>
          <p:cNvPicPr>
            <a:picLocks noChangeAspect="1"/>
          </p:cNvPicPr>
          <p:nvPr/>
        </p:nvPicPr>
        <p:blipFill rotWithShape="1">
          <a:blip r:embed="rId3"/>
          <a:srcRect l="48526" t="53415" r="42737" b="30491"/>
          <a:stretch/>
        </p:blipFill>
        <p:spPr>
          <a:xfrm>
            <a:off x="6604686" y="2006393"/>
            <a:ext cx="1331494" cy="1379621"/>
          </a:xfrm>
          <a:prstGeom prst="rect">
            <a:avLst/>
          </a:prstGeom>
        </p:spPr>
      </p:pic>
      <p:pic>
        <p:nvPicPr>
          <p:cNvPr id="14" name="Picture 13"/>
          <p:cNvPicPr>
            <a:picLocks noChangeAspect="1"/>
          </p:cNvPicPr>
          <p:nvPr/>
        </p:nvPicPr>
        <p:blipFill rotWithShape="1">
          <a:blip r:embed="rId4"/>
          <a:srcRect l="37611" t="35478" r="43495" b="28493"/>
          <a:stretch/>
        </p:blipFill>
        <p:spPr>
          <a:xfrm>
            <a:off x="3264626" y="2095096"/>
            <a:ext cx="2614748" cy="2635624"/>
          </a:xfrm>
          <a:prstGeom prst="rect">
            <a:avLst/>
          </a:prstGeom>
        </p:spPr>
      </p:pic>
      <p:sp>
        <p:nvSpPr>
          <p:cNvPr id="6" name="TextBox 5"/>
          <p:cNvSpPr txBox="1"/>
          <p:nvPr/>
        </p:nvSpPr>
        <p:spPr>
          <a:xfrm>
            <a:off x="0" y="5204787"/>
            <a:ext cx="9144000" cy="954107"/>
          </a:xfrm>
          <a:prstGeom prst="rect">
            <a:avLst/>
          </a:prstGeom>
          <a:noFill/>
        </p:spPr>
        <p:txBody>
          <a:bodyPr wrap="square" rtlCol="0">
            <a:spAutoFit/>
          </a:bodyPr>
          <a:lstStyle/>
          <a:p>
            <a:r>
              <a:rPr lang="en-US" sz="1400" dirty="0">
                <a:solidFill>
                  <a:schemeClr val="bg1">
                    <a:lumMod val="65000"/>
                  </a:schemeClr>
                </a:solidFill>
                <a:latin typeface="Arial" panose="020B0604020202020204" pitchFamily="34" charset="0"/>
                <a:cs typeface="Arial" panose="020B0604020202020204" pitchFamily="34" charset="0"/>
              </a:rPr>
              <a:t>The icons we have shown are just for demo purposes. You can replace these icons with the correct icons to suit your message. We have a large collection of icons to choose from.</a:t>
            </a:r>
          </a:p>
          <a:p>
            <a:pPr marL="342900" indent="-342900">
              <a:buFont typeface="+mj-lt"/>
              <a:buAutoNum type="arabicPeriod"/>
            </a:pPr>
            <a:r>
              <a:rPr lang="en-US" sz="1400" dirty="0">
                <a:solidFill>
                  <a:schemeClr val="bg1">
                    <a:lumMod val="65000"/>
                  </a:schemeClr>
                </a:solidFill>
                <a:latin typeface="Arial" panose="020B0604020202020204" pitchFamily="34" charset="0"/>
                <a:cs typeface="Arial" panose="020B0604020202020204" pitchFamily="34" charset="0"/>
              </a:rPr>
              <a:t>To replace any icon, double click on it and select it, and then right click it to ungroup it.</a:t>
            </a:r>
          </a:p>
          <a:p>
            <a:pPr marL="342900" indent="-342900">
              <a:buFont typeface="+mj-lt"/>
              <a:buAutoNum type="arabicPeriod"/>
            </a:pPr>
            <a:r>
              <a:rPr lang="en-US" sz="1400" dirty="0">
                <a:solidFill>
                  <a:schemeClr val="bg1">
                    <a:lumMod val="65000"/>
                  </a:schemeClr>
                </a:solidFill>
                <a:latin typeface="Arial" panose="020B0604020202020204" pitchFamily="34" charset="0"/>
                <a:cs typeface="Arial" panose="020B0604020202020204" pitchFamily="34" charset="0"/>
              </a:rPr>
              <a:t>Delete the icon and replace it with any icon or graphic from our site</a:t>
            </a:r>
            <a:r>
              <a:rPr lang="en-US" sz="1400" dirty="0" smtClean="0">
                <a:solidFill>
                  <a:schemeClr val="bg1">
                    <a:lumMod val="65000"/>
                  </a:schemeClr>
                </a:solidFill>
                <a:latin typeface="Arial" panose="020B0604020202020204" pitchFamily="34" charset="0"/>
                <a:cs typeface="Arial" panose="020B0604020202020204" pitchFamily="34" charset="0"/>
              </a:rPr>
              <a:t>.</a:t>
            </a:r>
            <a:endParaRPr lang="en-GB" sz="1400" dirty="0">
              <a:solidFill>
                <a:schemeClr val="bg1">
                  <a:lumMod val="65000"/>
                </a:schemeClr>
              </a:solidFill>
              <a:latin typeface="Arial" panose="020B0604020202020204" pitchFamily="34" charset="0"/>
              <a:cs typeface="Arial" panose="020B0604020202020204" pitchFamily="34" charset="0"/>
            </a:endParaRPr>
          </a:p>
        </p:txBody>
      </p:sp>
      <p:sp>
        <p:nvSpPr>
          <p:cNvPr id="10" name="TextBox 9"/>
          <p:cNvSpPr txBox="1"/>
          <p:nvPr/>
        </p:nvSpPr>
        <p:spPr>
          <a:xfrm>
            <a:off x="0" y="0"/>
            <a:ext cx="9144000" cy="1292662"/>
          </a:xfrm>
          <a:prstGeom prst="rect">
            <a:avLst/>
          </a:prstGeom>
          <a:noFill/>
        </p:spPr>
        <p:txBody>
          <a:bodyPr wrap="square" rtlCol="0">
            <a:spAutoFit/>
          </a:bodyPr>
          <a:lstStyle/>
          <a:p>
            <a:r>
              <a:rPr lang="en-US" sz="2400" b="1" u="sng" dirty="0" smtClean="0">
                <a:solidFill>
                  <a:schemeClr val="tx1">
                    <a:lumMod val="50000"/>
                    <a:lumOff val="50000"/>
                  </a:schemeClr>
                </a:solidFill>
                <a:latin typeface="Arial" panose="020B0604020202020204" pitchFamily="34" charset="0"/>
                <a:cs typeface="Arial" panose="020B0604020202020204" pitchFamily="34" charset="0"/>
              </a:rPr>
              <a:t>Use Your Own Icons In Any Slide</a:t>
            </a:r>
          </a:p>
          <a:p>
            <a:endParaRPr lang="en-US" dirty="0" smtClean="0">
              <a:solidFill>
                <a:schemeClr val="bg1">
                  <a:lumMod val="50000"/>
                </a:schemeClr>
              </a:solidFill>
              <a:latin typeface="Arial" panose="020B0604020202020204" pitchFamily="34" charset="0"/>
              <a:cs typeface="Arial" panose="020B0604020202020204" pitchFamily="34" charset="0"/>
            </a:endParaRPr>
          </a:p>
          <a:p>
            <a:r>
              <a:rPr lang="en-US" dirty="0" smtClean="0">
                <a:solidFill>
                  <a:schemeClr val="bg1">
                    <a:lumMod val="65000"/>
                  </a:schemeClr>
                </a:solidFill>
                <a:latin typeface="Arial" panose="020B0604020202020204" pitchFamily="34" charset="0"/>
                <a:cs typeface="Arial" panose="020B0604020202020204" pitchFamily="34" charset="0"/>
              </a:rPr>
              <a:t>You </a:t>
            </a:r>
            <a:r>
              <a:rPr lang="en-US" dirty="0">
                <a:solidFill>
                  <a:schemeClr val="bg1">
                    <a:lumMod val="65000"/>
                  </a:schemeClr>
                </a:solidFill>
                <a:latin typeface="Arial" panose="020B0604020202020204" pitchFamily="34" charset="0"/>
                <a:cs typeface="Arial" panose="020B0604020202020204" pitchFamily="34" charset="0"/>
              </a:rPr>
              <a:t>can </a:t>
            </a:r>
            <a:r>
              <a:rPr lang="en-US" dirty="0" smtClean="0">
                <a:solidFill>
                  <a:schemeClr val="bg1">
                    <a:lumMod val="65000"/>
                  </a:schemeClr>
                </a:solidFill>
                <a:latin typeface="Arial" panose="020B0604020202020204" pitchFamily="34" charset="0"/>
                <a:cs typeface="Arial" panose="020B0604020202020204" pitchFamily="34" charset="0"/>
              </a:rPr>
              <a:t>replace the </a:t>
            </a:r>
            <a:r>
              <a:rPr lang="en-US" dirty="0">
                <a:solidFill>
                  <a:schemeClr val="bg1">
                    <a:lumMod val="65000"/>
                  </a:schemeClr>
                </a:solidFill>
                <a:latin typeface="Arial" panose="020B0604020202020204" pitchFamily="34" charset="0"/>
                <a:cs typeface="Arial" panose="020B0604020202020204" pitchFamily="34" charset="0"/>
              </a:rPr>
              <a:t>icons in this </a:t>
            </a:r>
            <a:r>
              <a:rPr lang="en-US" dirty="0" smtClean="0">
                <a:solidFill>
                  <a:schemeClr val="bg1">
                    <a:lumMod val="65000"/>
                  </a:schemeClr>
                </a:solidFill>
                <a:latin typeface="Arial" panose="020B0604020202020204" pitchFamily="34" charset="0"/>
                <a:cs typeface="Arial" panose="020B0604020202020204" pitchFamily="34" charset="0"/>
              </a:rPr>
              <a:t>slide with </a:t>
            </a:r>
            <a:r>
              <a:rPr lang="en-US" dirty="0">
                <a:solidFill>
                  <a:schemeClr val="bg1">
                    <a:lumMod val="65000"/>
                  </a:schemeClr>
                </a:solidFill>
                <a:latin typeface="Arial" panose="020B0604020202020204" pitchFamily="34" charset="0"/>
                <a:cs typeface="Arial" panose="020B0604020202020204" pitchFamily="34" charset="0"/>
              </a:rPr>
              <a:t>any icons you like from our </a:t>
            </a:r>
            <a:r>
              <a:rPr lang="en-US" dirty="0" smtClean="0">
                <a:solidFill>
                  <a:schemeClr val="bg1">
                    <a:lumMod val="65000"/>
                  </a:schemeClr>
                </a:solidFill>
                <a:latin typeface="Arial" panose="020B0604020202020204" pitchFamily="34" charset="0"/>
                <a:cs typeface="Arial" panose="020B0604020202020204" pitchFamily="34" charset="0"/>
              </a:rPr>
              <a:t>site</a:t>
            </a:r>
            <a:r>
              <a:rPr lang="en-US" dirty="0">
                <a:solidFill>
                  <a:schemeClr val="bg1">
                    <a:lumMod val="65000"/>
                  </a:schemeClr>
                </a:solidFill>
                <a:latin typeface="Arial" panose="020B0604020202020204" pitchFamily="34" charset="0"/>
                <a:cs typeface="Arial" panose="020B0604020202020204" pitchFamily="34" charset="0"/>
              </a:rPr>
              <a:t>, or completely remove </a:t>
            </a:r>
            <a:r>
              <a:rPr lang="en-US" dirty="0" smtClean="0">
                <a:solidFill>
                  <a:schemeClr val="bg1">
                    <a:lumMod val="65000"/>
                  </a:schemeClr>
                </a:solidFill>
                <a:latin typeface="Arial" panose="020B0604020202020204" pitchFamily="34" charset="0"/>
                <a:cs typeface="Arial" panose="020B0604020202020204" pitchFamily="34" charset="0"/>
              </a:rPr>
              <a:t>them if required - </a:t>
            </a:r>
            <a:endParaRPr lang="en-US" dirty="0">
              <a:solidFill>
                <a:schemeClr val="bg1">
                  <a:lumMod val="65000"/>
                </a:schemeClr>
              </a:solidFill>
              <a:latin typeface="Arial" panose="020B0604020202020204" pitchFamily="34" charset="0"/>
              <a:cs typeface="Arial" panose="020B0604020202020204" pitchFamily="34" charset="0"/>
            </a:endParaRPr>
          </a:p>
        </p:txBody>
      </p:sp>
      <p:sp>
        <p:nvSpPr>
          <p:cNvPr id="26" name="Rectangle 25"/>
          <p:cNvSpPr/>
          <p:nvPr/>
        </p:nvSpPr>
        <p:spPr>
          <a:xfrm>
            <a:off x="1571645"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1</a:t>
            </a:r>
          </a:p>
        </p:txBody>
      </p:sp>
      <p:sp>
        <p:nvSpPr>
          <p:cNvPr id="27" name="Rectangle 26"/>
          <p:cNvSpPr/>
          <p:nvPr/>
        </p:nvSpPr>
        <p:spPr>
          <a:xfrm>
            <a:off x="4135324"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2</a:t>
            </a:r>
          </a:p>
        </p:txBody>
      </p:sp>
      <p:sp>
        <p:nvSpPr>
          <p:cNvPr id="28" name="Rectangle 27"/>
          <p:cNvSpPr/>
          <p:nvPr/>
        </p:nvSpPr>
        <p:spPr>
          <a:xfrm>
            <a:off x="6944575"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3282340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586" y="2985"/>
            <a:ext cx="9143413" cy="1015663"/>
          </a:xfrm>
          <a:prstGeom prst="rect">
            <a:avLst/>
          </a:prstGeom>
          <a:noFill/>
        </p:spPr>
        <p:txBody>
          <a:bodyPr wrap="square" rtlCol="0">
            <a:spAutoFit/>
          </a:bodyPr>
          <a:lstStyle/>
          <a:p>
            <a:r>
              <a:rPr lang="en-US" sz="2400" b="1" u="sng" dirty="0" smtClean="0">
                <a:solidFill>
                  <a:schemeClr val="tx1">
                    <a:lumMod val="50000"/>
                    <a:lumOff val="50000"/>
                  </a:schemeClr>
                </a:solidFill>
                <a:latin typeface="Arial" panose="020B0604020202020204" pitchFamily="34" charset="0"/>
                <a:cs typeface="Arial" panose="020B0604020202020204" pitchFamily="34" charset="0"/>
              </a:rPr>
              <a:t>Select From Thousands Of Editable Icons On Every Topic</a:t>
            </a:r>
          </a:p>
          <a:p>
            <a:endParaRPr lang="en-US" dirty="0" smtClean="0">
              <a:solidFill>
                <a:schemeClr val="bg1">
                  <a:lumMod val="50000"/>
                </a:schemeClr>
              </a:solidFill>
              <a:latin typeface="Arial" pitchFamily="34" charset="0"/>
              <a:cs typeface="Arial" pitchFamily="34" charset="0"/>
            </a:endParaRPr>
          </a:p>
          <a:p>
            <a:r>
              <a:rPr lang="en-US" dirty="0" smtClean="0">
                <a:solidFill>
                  <a:schemeClr val="bg1">
                    <a:lumMod val="65000"/>
                  </a:schemeClr>
                </a:solidFill>
                <a:latin typeface="Arial" pitchFamily="34" charset="0"/>
                <a:cs typeface="Arial" pitchFamily="34" charset="0"/>
              </a:rPr>
              <a:t>These </a:t>
            </a:r>
            <a:r>
              <a:rPr lang="en-US" dirty="0">
                <a:solidFill>
                  <a:schemeClr val="bg1">
                    <a:lumMod val="65000"/>
                  </a:schemeClr>
                </a:solidFill>
                <a:latin typeface="Arial" pitchFamily="34" charset="0"/>
                <a:cs typeface="Arial" pitchFamily="34" charset="0"/>
              </a:rPr>
              <a:t>icons are available at the Icons section on www.slideteam.net</a:t>
            </a:r>
          </a:p>
        </p:txBody>
      </p:sp>
      <p:grpSp>
        <p:nvGrpSpPr>
          <p:cNvPr id="5" name="Group 4"/>
          <p:cNvGrpSpPr/>
          <p:nvPr/>
        </p:nvGrpSpPr>
        <p:grpSpPr>
          <a:xfrm>
            <a:off x="503855" y="2214287"/>
            <a:ext cx="8136291" cy="3316003"/>
            <a:chOff x="503855" y="2133605"/>
            <a:chExt cx="8136291" cy="3316003"/>
          </a:xfrm>
        </p:grpSpPr>
        <p:grpSp>
          <p:nvGrpSpPr>
            <p:cNvPr id="212" name="Group 211"/>
            <p:cNvGrpSpPr/>
            <p:nvPr/>
          </p:nvGrpSpPr>
          <p:grpSpPr>
            <a:xfrm>
              <a:off x="4517209" y="3162475"/>
              <a:ext cx="478661" cy="535093"/>
              <a:chOff x="7370624" y="1776206"/>
              <a:chExt cx="1057188" cy="1181826"/>
            </a:xfrm>
            <a:solidFill>
              <a:srgbClr val="FFC000"/>
            </a:solidFill>
          </p:grpSpPr>
          <p:sp>
            <p:nvSpPr>
              <p:cNvPr id="399" name="Freeform 398"/>
              <p:cNvSpPr/>
              <p:nvPr/>
            </p:nvSpPr>
            <p:spPr>
              <a:xfrm>
                <a:off x="7370624" y="1776206"/>
                <a:ext cx="443492" cy="442504"/>
              </a:xfrm>
              <a:custGeom>
                <a:avLst/>
                <a:gdLst>
                  <a:gd name="connsiteX0" fmla="*/ 376894 w 753616"/>
                  <a:gd name="connsiteY0" fmla="*/ 193502 h 751936"/>
                  <a:gd name="connsiteX1" fmla="*/ 193903 w 753616"/>
                  <a:gd name="connsiteY1" fmla="*/ 376493 h 751936"/>
                  <a:gd name="connsiteX2" fmla="*/ 376894 w 753616"/>
                  <a:gd name="connsiteY2" fmla="*/ 559484 h 751936"/>
                  <a:gd name="connsiteX3" fmla="*/ 559886 w 753616"/>
                  <a:gd name="connsiteY3" fmla="*/ 376493 h 751936"/>
                  <a:gd name="connsiteX4" fmla="*/ 376894 w 753616"/>
                  <a:gd name="connsiteY4" fmla="*/ 193502 h 751936"/>
                  <a:gd name="connsiteX5" fmla="*/ 407828 w 753616"/>
                  <a:gd name="connsiteY5" fmla="*/ 142 h 751936"/>
                  <a:gd name="connsiteX6" fmla="*/ 469168 w 753616"/>
                  <a:gd name="connsiteY6" fmla="*/ 153363 h 751936"/>
                  <a:gd name="connsiteX7" fmla="*/ 469366 w 753616"/>
                  <a:gd name="connsiteY7" fmla="*/ 154920 h 751936"/>
                  <a:gd name="connsiteX8" fmla="*/ 470093 w 753616"/>
                  <a:gd name="connsiteY8" fmla="*/ 155145 h 751936"/>
                  <a:gd name="connsiteX9" fmla="*/ 493743 w 753616"/>
                  <a:gd name="connsiteY9" fmla="*/ 167982 h 751936"/>
                  <a:gd name="connsiteX10" fmla="*/ 499500 w 753616"/>
                  <a:gd name="connsiteY10" fmla="*/ 165840 h 751936"/>
                  <a:gd name="connsiteX11" fmla="*/ 666522 w 753616"/>
                  <a:gd name="connsiteY11" fmla="*/ 133871 h 751936"/>
                  <a:gd name="connsiteX12" fmla="*/ 624756 w 753616"/>
                  <a:gd name="connsiteY12" fmla="*/ 248148 h 751936"/>
                  <a:gd name="connsiteX13" fmla="*/ 597175 w 753616"/>
                  <a:gd name="connsiteY13" fmla="*/ 281844 h 751936"/>
                  <a:gd name="connsiteX14" fmla="*/ 597631 w 753616"/>
                  <a:gd name="connsiteY14" fmla="*/ 282683 h 751936"/>
                  <a:gd name="connsiteX15" fmla="*/ 607528 w 753616"/>
                  <a:gd name="connsiteY15" fmla="*/ 314565 h 751936"/>
                  <a:gd name="connsiteX16" fmla="*/ 609411 w 753616"/>
                  <a:gd name="connsiteY16" fmla="*/ 315346 h 751936"/>
                  <a:gd name="connsiteX17" fmla="*/ 753478 w 753616"/>
                  <a:gd name="connsiteY17" fmla="*/ 405696 h 751936"/>
                  <a:gd name="connsiteX18" fmla="*/ 600257 w 753616"/>
                  <a:gd name="connsiteY18" fmla="*/ 467036 h 751936"/>
                  <a:gd name="connsiteX19" fmla="*/ 598240 w 753616"/>
                  <a:gd name="connsiteY19" fmla="*/ 467292 h 751936"/>
                  <a:gd name="connsiteX20" fmla="*/ 597631 w 753616"/>
                  <a:gd name="connsiteY20" fmla="*/ 469253 h 751936"/>
                  <a:gd name="connsiteX21" fmla="*/ 583909 w 753616"/>
                  <a:gd name="connsiteY21" fmla="*/ 494534 h 751936"/>
                  <a:gd name="connsiteX22" fmla="*/ 585011 w 753616"/>
                  <a:gd name="connsiteY22" fmla="*/ 497347 h 751936"/>
                  <a:gd name="connsiteX23" fmla="*/ 619868 w 753616"/>
                  <a:gd name="connsiteY23" fmla="*/ 663790 h 751936"/>
                  <a:gd name="connsiteX24" fmla="*/ 504885 w 753616"/>
                  <a:gd name="connsiteY24" fmla="*/ 624009 h 751936"/>
                  <a:gd name="connsiteX25" fmla="*/ 470294 w 753616"/>
                  <a:gd name="connsiteY25" fmla="*/ 596682 h 751936"/>
                  <a:gd name="connsiteX26" fmla="*/ 470093 w 753616"/>
                  <a:gd name="connsiteY26" fmla="*/ 596791 h 751936"/>
                  <a:gd name="connsiteX27" fmla="*/ 437239 w 753616"/>
                  <a:gd name="connsiteY27" fmla="*/ 606989 h 751936"/>
                  <a:gd name="connsiteX28" fmla="*/ 436893 w 753616"/>
                  <a:gd name="connsiteY28" fmla="*/ 608285 h 751936"/>
                  <a:gd name="connsiteX29" fmla="*/ 355495 w 753616"/>
                  <a:gd name="connsiteY29" fmla="*/ 751860 h 751936"/>
                  <a:gd name="connsiteX30" fmla="*/ 283704 w 753616"/>
                  <a:gd name="connsiteY30" fmla="*/ 600013 h 751936"/>
                  <a:gd name="connsiteX31" fmla="*/ 282716 w 753616"/>
                  <a:gd name="connsiteY31" fmla="*/ 596352 h 751936"/>
                  <a:gd name="connsiteX32" fmla="*/ 256946 w 753616"/>
                  <a:gd name="connsiteY32" fmla="*/ 582365 h 751936"/>
                  <a:gd name="connsiteX33" fmla="*/ 255114 w 753616"/>
                  <a:gd name="connsiteY33" fmla="*/ 583083 h 751936"/>
                  <a:gd name="connsiteX34" fmla="*/ 88671 w 753616"/>
                  <a:gd name="connsiteY34" fmla="*/ 617940 h 751936"/>
                  <a:gd name="connsiteX35" fmla="*/ 128451 w 753616"/>
                  <a:gd name="connsiteY35" fmla="*/ 502956 h 751936"/>
                  <a:gd name="connsiteX36" fmla="*/ 155730 w 753616"/>
                  <a:gd name="connsiteY36" fmla="*/ 468428 h 751936"/>
                  <a:gd name="connsiteX37" fmla="*/ 145990 w 753616"/>
                  <a:gd name="connsiteY37" fmla="*/ 437051 h 751936"/>
                  <a:gd name="connsiteX38" fmla="*/ 142009 w 753616"/>
                  <a:gd name="connsiteY38" fmla="*/ 435901 h 751936"/>
                  <a:gd name="connsiteX39" fmla="*/ 123 w 753616"/>
                  <a:gd name="connsiteY39" fmla="*/ 351592 h 751936"/>
                  <a:gd name="connsiteX40" fmla="*/ 110972 w 753616"/>
                  <a:gd name="connsiteY40" fmla="*/ 291048 h 751936"/>
                  <a:gd name="connsiteX41" fmla="*/ 155336 w 753616"/>
                  <a:gd name="connsiteY41" fmla="*/ 284776 h 751936"/>
                  <a:gd name="connsiteX42" fmla="*/ 155986 w 753616"/>
                  <a:gd name="connsiteY42" fmla="*/ 282683 h 751936"/>
                  <a:gd name="connsiteX43" fmla="*/ 170353 w 753616"/>
                  <a:gd name="connsiteY43" fmla="*/ 256214 h 751936"/>
                  <a:gd name="connsiteX44" fmla="*/ 167122 w 753616"/>
                  <a:gd name="connsiteY44" fmla="*/ 250243 h 751936"/>
                  <a:gd name="connsiteX45" fmla="*/ 127696 w 753616"/>
                  <a:gd name="connsiteY45" fmla="*/ 89977 h 751936"/>
                  <a:gd name="connsiteX46" fmla="*/ 147691 w 753616"/>
                  <a:gd name="connsiteY46" fmla="*/ 80594 h 751936"/>
                  <a:gd name="connsiteX47" fmla="*/ 285068 w 753616"/>
                  <a:gd name="connsiteY47" fmla="*/ 154417 h 751936"/>
                  <a:gd name="connsiteX48" fmla="*/ 285335 w 753616"/>
                  <a:gd name="connsiteY48" fmla="*/ 154583 h 751936"/>
                  <a:gd name="connsiteX49" fmla="*/ 314304 w 753616"/>
                  <a:gd name="connsiteY49" fmla="*/ 145591 h 751936"/>
                  <a:gd name="connsiteX50" fmla="*/ 316259 w 753616"/>
                  <a:gd name="connsiteY50" fmla="*/ 140949 h 751936"/>
                  <a:gd name="connsiteX51" fmla="*/ 407828 w 753616"/>
                  <a:gd name="connsiteY51" fmla="*/ 142 h 751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53616" h="751936">
                    <a:moveTo>
                      <a:pt x="376894" y="193502"/>
                    </a:moveTo>
                    <a:cubicBezTo>
                      <a:pt x="275831" y="193502"/>
                      <a:pt x="193903" y="275429"/>
                      <a:pt x="193903" y="376493"/>
                    </a:cubicBezTo>
                    <a:cubicBezTo>
                      <a:pt x="193903" y="477556"/>
                      <a:pt x="275831" y="559484"/>
                      <a:pt x="376894" y="559484"/>
                    </a:cubicBezTo>
                    <a:cubicBezTo>
                      <a:pt x="477958" y="559484"/>
                      <a:pt x="559886" y="477556"/>
                      <a:pt x="559886" y="376493"/>
                    </a:cubicBezTo>
                    <a:cubicBezTo>
                      <a:pt x="559886" y="275429"/>
                      <a:pt x="477958" y="193502"/>
                      <a:pt x="376894" y="193502"/>
                    </a:cubicBezTo>
                    <a:close/>
                    <a:moveTo>
                      <a:pt x="407828" y="142"/>
                    </a:moveTo>
                    <a:cubicBezTo>
                      <a:pt x="450746" y="2751"/>
                      <a:pt x="463091" y="103033"/>
                      <a:pt x="469168" y="153363"/>
                    </a:cubicBezTo>
                    <a:lnTo>
                      <a:pt x="469366" y="154920"/>
                    </a:lnTo>
                    <a:lnTo>
                      <a:pt x="470093" y="155145"/>
                    </a:lnTo>
                    <a:lnTo>
                      <a:pt x="493743" y="167982"/>
                    </a:lnTo>
                    <a:lnTo>
                      <a:pt x="499500" y="165840"/>
                    </a:lnTo>
                    <a:cubicBezTo>
                      <a:pt x="547104" y="144632"/>
                      <a:pt x="631638" y="89985"/>
                      <a:pt x="666522" y="133871"/>
                    </a:cubicBezTo>
                    <a:cubicBezTo>
                      <a:pt x="687013" y="158772"/>
                      <a:pt x="655563" y="208501"/>
                      <a:pt x="624756" y="248148"/>
                    </a:cubicBezTo>
                    <a:lnTo>
                      <a:pt x="597175" y="281844"/>
                    </a:lnTo>
                    <a:lnTo>
                      <a:pt x="597631" y="282683"/>
                    </a:lnTo>
                    <a:lnTo>
                      <a:pt x="607528" y="314565"/>
                    </a:lnTo>
                    <a:lnTo>
                      <a:pt x="609411" y="315346"/>
                    </a:lnTo>
                    <a:cubicBezTo>
                      <a:pt x="658711" y="332240"/>
                      <a:pt x="757826" y="349804"/>
                      <a:pt x="753478" y="405696"/>
                    </a:cubicBezTo>
                    <a:cubicBezTo>
                      <a:pt x="750869" y="448614"/>
                      <a:pt x="650587" y="460959"/>
                      <a:pt x="600257" y="467036"/>
                    </a:cubicBezTo>
                    <a:lnTo>
                      <a:pt x="598240" y="467292"/>
                    </a:lnTo>
                    <a:lnTo>
                      <a:pt x="597631" y="469253"/>
                    </a:lnTo>
                    <a:lnTo>
                      <a:pt x="583909" y="494534"/>
                    </a:lnTo>
                    <a:lnTo>
                      <a:pt x="585011" y="497347"/>
                    </a:lnTo>
                    <a:cubicBezTo>
                      <a:pt x="607041" y="544575"/>
                      <a:pt x="663144" y="628150"/>
                      <a:pt x="619868" y="663790"/>
                    </a:cubicBezTo>
                    <a:cubicBezTo>
                      <a:pt x="595326" y="684709"/>
                      <a:pt x="545060" y="654124"/>
                      <a:pt x="504885" y="624009"/>
                    </a:cubicBezTo>
                    <a:lnTo>
                      <a:pt x="470294" y="596682"/>
                    </a:lnTo>
                    <a:lnTo>
                      <a:pt x="470093" y="596791"/>
                    </a:lnTo>
                    <a:lnTo>
                      <a:pt x="437239" y="606989"/>
                    </a:lnTo>
                    <a:lnTo>
                      <a:pt x="436893" y="608285"/>
                    </a:lnTo>
                    <a:cubicBezTo>
                      <a:pt x="424099" y="657340"/>
                      <a:pt x="398374" y="755049"/>
                      <a:pt x="355495" y="751860"/>
                    </a:cubicBezTo>
                    <a:cubicBezTo>
                      <a:pt x="299525" y="748648"/>
                      <a:pt x="294141" y="650525"/>
                      <a:pt x="283704" y="600013"/>
                    </a:cubicBezTo>
                    <a:lnTo>
                      <a:pt x="282716" y="596352"/>
                    </a:lnTo>
                    <a:lnTo>
                      <a:pt x="256946" y="582365"/>
                    </a:lnTo>
                    <a:lnTo>
                      <a:pt x="255114" y="583083"/>
                    </a:lnTo>
                    <a:cubicBezTo>
                      <a:pt x="207885" y="605112"/>
                      <a:pt x="124310" y="661215"/>
                      <a:pt x="88671" y="617940"/>
                    </a:cubicBezTo>
                    <a:cubicBezTo>
                      <a:pt x="67752" y="593398"/>
                      <a:pt x="98336" y="543131"/>
                      <a:pt x="128451" y="502956"/>
                    </a:cubicBezTo>
                    <a:lnTo>
                      <a:pt x="155730" y="468428"/>
                    </a:lnTo>
                    <a:lnTo>
                      <a:pt x="145990" y="437051"/>
                    </a:lnTo>
                    <a:lnTo>
                      <a:pt x="142009" y="435901"/>
                    </a:lnTo>
                    <a:cubicBezTo>
                      <a:pt x="93225" y="422109"/>
                      <a:pt x="-3940" y="394397"/>
                      <a:pt x="123" y="351592"/>
                    </a:cubicBezTo>
                    <a:cubicBezTo>
                      <a:pt x="3388" y="309673"/>
                      <a:pt x="60813" y="298059"/>
                      <a:pt x="110972" y="291048"/>
                    </a:cubicBezTo>
                    <a:lnTo>
                      <a:pt x="155336" y="284776"/>
                    </a:lnTo>
                    <a:lnTo>
                      <a:pt x="155986" y="282683"/>
                    </a:lnTo>
                    <a:lnTo>
                      <a:pt x="170353" y="256214"/>
                    </a:lnTo>
                    <a:lnTo>
                      <a:pt x="167122" y="250243"/>
                    </a:lnTo>
                    <a:cubicBezTo>
                      <a:pt x="142735" y="205798"/>
                      <a:pt x="94336" y="117105"/>
                      <a:pt x="127696" y="89977"/>
                    </a:cubicBezTo>
                    <a:cubicBezTo>
                      <a:pt x="133823" y="84820"/>
                      <a:pt x="140546" y="81834"/>
                      <a:pt x="147691" y="80594"/>
                    </a:cubicBezTo>
                    <a:cubicBezTo>
                      <a:pt x="190563" y="73149"/>
                      <a:pt x="248678" y="128512"/>
                      <a:pt x="285068" y="154417"/>
                    </a:cubicBezTo>
                    <a:lnTo>
                      <a:pt x="285335" y="154583"/>
                    </a:lnTo>
                    <a:lnTo>
                      <a:pt x="314304" y="145591"/>
                    </a:lnTo>
                    <a:lnTo>
                      <a:pt x="316259" y="140949"/>
                    </a:lnTo>
                    <a:cubicBezTo>
                      <a:pt x="333397" y="92301"/>
                      <a:pt x="351935" y="-4206"/>
                      <a:pt x="407828" y="142"/>
                    </a:cubicBez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nvGrpSpPr>
              <p:cNvPr id="400" name="Group 399"/>
              <p:cNvGrpSpPr/>
              <p:nvPr/>
            </p:nvGrpSpPr>
            <p:grpSpPr>
              <a:xfrm>
                <a:off x="7597717" y="2122992"/>
                <a:ext cx="830095" cy="835040"/>
                <a:chOff x="7597717" y="2122992"/>
                <a:chExt cx="830095" cy="835040"/>
              </a:xfrm>
              <a:grpFill/>
            </p:grpSpPr>
            <p:grpSp>
              <p:nvGrpSpPr>
                <p:cNvPr id="401" name="Group 400"/>
                <p:cNvGrpSpPr/>
                <p:nvPr/>
              </p:nvGrpSpPr>
              <p:grpSpPr>
                <a:xfrm>
                  <a:off x="7901236" y="2378063"/>
                  <a:ext cx="227537" cy="332238"/>
                  <a:chOff x="4498602" y="3473431"/>
                  <a:chExt cx="1252030" cy="1828156"/>
                </a:xfrm>
                <a:grpFill/>
              </p:grpSpPr>
              <p:sp>
                <p:nvSpPr>
                  <p:cNvPr id="403" name="Freeform 110"/>
                  <p:cNvSpPr>
                    <a:spLocks/>
                  </p:cNvSpPr>
                  <p:nvPr/>
                </p:nvSpPr>
                <p:spPr bwMode="auto">
                  <a:xfrm>
                    <a:off x="5418238" y="3473431"/>
                    <a:ext cx="332394" cy="323649"/>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endParaRPr>
                  </a:p>
                </p:txBody>
              </p:sp>
              <p:sp>
                <p:nvSpPr>
                  <p:cNvPr id="404" name="Freeform 403"/>
                  <p:cNvSpPr>
                    <a:spLocks/>
                  </p:cNvSpPr>
                  <p:nvPr/>
                </p:nvSpPr>
                <p:spPr bwMode="auto">
                  <a:xfrm>
                    <a:off x="4498602" y="3768532"/>
                    <a:ext cx="1225650" cy="1533055"/>
                  </a:xfrm>
                  <a:custGeom>
                    <a:avLst/>
                    <a:gdLst>
                      <a:gd name="T0" fmla="*/ 90 w 140"/>
                      <a:gd name="T1" fmla="*/ 0 h 176"/>
                      <a:gd name="T2" fmla="*/ 93 w 140"/>
                      <a:gd name="T3" fmla="*/ 2 h 176"/>
                      <a:gd name="T4" fmla="*/ 116 w 140"/>
                      <a:gd name="T5" fmla="*/ 15 h 176"/>
                      <a:gd name="T6" fmla="*/ 122 w 140"/>
                      <a:gd name="T7" fmla="*/ 21 h 176"/>
                      <a:gd name="T8" fmla="*/ 124 w 140"/>
                      <a:gd name="T9" fmla="*/ 25 h 176"/>
                      <a:gd name="T10" fmla="*/ 139 w 140"/>
                      <a:gd name="T11" fmla="*/ 81 h 176"/>
                      <a:gd name="T12" fmla="*/ 140 w 140"/>
                      <a:gd name="T13" fmla="*/ 88 h 176"/>
                      <a:gd name="T14" fmla="*/ 136 w 140"/>
                      <a:gd name="T15" fmla="*/ 92 h 176"/>
                      <a:gd name="T16" fmla="*/ 129 w 140"/>
                      <a:gd name="T17" fmla="*/ 93 h 176"/>
                      <a:gd name="T18" fmla="*/ 124 w 140"/>
                      <a:gd name="T19" fmla="*/ 89 h 176"/>
                      <a:gd name="T20" fmla="*/ 109 w 140"/>
                      <a:gd name="T21" fmla="*/ 62 h 176"/>
                      <a:gd name="T22" fmla="*/ 106 w 140"/>
                      <a:gd name="T23" fmla="*/ 57 h 176"/>
                      <a:gd name="T24" fmla="*/ 82 w 140"/>
                      <a:gd name="T25" fmla="*/ 83 h 176"/>
                      <a:gd name="T26" fmla="*/ 104 w 140"/>
                      <a:gd name="T27" fmla="*/ 120 h 176"/>
                      <a:gd name="T28" fmla="*/ 105 w 140"/>
                      <a:gd name="T29" fmla="*/ 163 h 176"/>
                      <a:gd name="T30" fmla="*/ 101 w 140"/>
                      <a:gd name="T31" fmla="*/ 173 h 176"/>
                      <a:gd name="T32" fmla="*/ 93 w 140"/>
                      <a:gd name="T33" fmla="*/ 176 h 176"/>
                      <a:gd name="T34" fmla="*/ 85 w 140"/>
                      <a:gd name="T35" fmla="*/ 173 h 176"/>
                      <a:gd name="T36" fmla="*/ 82 w 140"/>
                      <a:gd name="T37" fmla="*/ 163 h 176"/>
                      <a:gd name="T38" fmla="*/ 64 w 140"/>
                      <a:gd name="T39" fmla="*/ 97 h 176"/>
                      <a:gd name="T40" fmla="*/ 20 w 140"/>
                      <a:gd name="T41" fmla="*/ 173 h 176"/>
                      <a:gd name="T42" fmla="*/ 13 w 140"/>
                      <a:gd name="T43" fmla="*/ 176 h 176"/>
                      <a:gd name="T44" fmla="*/ 6 w 140"/>
                      <a:gd name="T45" fmla="*/ 174 h 176"/>
                      <a:gd name="T46" fmla="*/ 1 w 140"/>
                      <a:gd name="T47" fmla="*/ 169 h 176"/>
                      <a:gd name="T48" fmla="*/ 1 w 140"/>
                      <a:gd name="T49" fmla="*/ 162 h 176"/>
                      <a:gd name="T50" fmla="*/ 71 w 140"/>
                      <a:gd name="T51" fmla="*/ 38 h 176"/>
                      <a:gd name="T52" fmla="*/ 60 w 140"/>
                      <a:gd name="T53" fmla="*/ 35 h 176"/>
                      <a:gd name="T54" fmla="*/ 43 w 140"/>
                      <a:gd name="T55" fmla="*/ 64 h 176"/>
                      <a:gd name="T56" fmla="*/ 37 w 140"/>
                      <a:gd name="T57" fmla="*/ 65 h 176"/>
                      <a:gd name="T58" fmla="*/ 31 w 140"/>
                      <a:gd name="T59" fmla="*/ 62 h 176"/>
                      <a:gd name="T60" fmla="*/ 29 w 140"/>
                      <a:gd name="T61" fmla="*/ 56 h 176"/>
                      <a:gd name="T62" fmla="*/ 47 w 140"/>
                      <a:gd name="T63" fmla="*/ 25 h 176"/>
                      <a:gd name="T64" fmla="*/ 50 w 140"/>
                      <a:gd name="T65" fmla="*/ 22 h 176"/>
                      <a:gd name="T66" fmla="*/ 83 w 140"/>
                      <a:gd name="T67" fmla="*/ 2 h 176"/>
                      <a:gd name="connsiteX0" fmla="*/ 5929 w 10000"/>
                      <a:gd name="connsiteY0" fmla="*/ 114 h 10000"/>
                      <a:gd name="connsiteX1" fmla="*/ 6429 w 10000"/>
                      <a:gd name="connsiteY1" fmla="*/ 0 h 10000"/>
                      <a:gd name="connsiteX2" fmla="*/ 6643 w 10000"/>
                      <a:gd name="connsiteY2" fmla="*/ 114 h 10000"/>
                      <a:gd name="connsiteX3" fmla="*/ 6643 w 10000"/>
                      <a:gd name="connsiteY3" fmla="*/ 114 h 10000"/>
                      <a:gd name="connsiteX4" fmla="*/ 7571 w 10000"/>
                      <a:gd name="connsiteY4" fmla="*/ 568 h 10000"/>
                      <a:gd name="connsiteX5" fmla="*/ 8286 w 10000"/>
                      <a:gd name="connsiteY5" fmla="*/ 852 h 10000"/>
                      <a:gd name="connsiteX6" fmla="*/ 8643 w 10000"/>
                      <a:gd name="connsiteY6" fmla="*/ 1023 h 10000"/>
                      <a:gd name="connsiteX7" fmla="*/ 8714 w 10000"/>
                      <a:gd name="connsiteY7" fmla="*/ 1193 h 10000"/>
                      <a:gd name="connsiteX8" fmla="*/ 8857 w 10000"/>
                      <a:gd name="connsiteY8" fmla="*/ 1250 h 10000"/>
                      <a:gd name="connsiteX9" fmla="*/ 8857 w 10000"/>
                      <a:gd name="connsiteY9" fmla="*/ 1420 h 10000"/>
                      <a:gd name="connsiteX10" fmla="*/ 8857 w 10000"/>
                      <a:gd name="connsiteY10" fmla="*/ 3068 h 10000"/>
                      <a:gd name="connsiteX11" fmla="*/ 9929 w 10000"/>
                      <a:gd name="connsiteY11" fmla="*/ 4602 h 10000"/>
                      <a:gd name="connsiteX12" fmla="*/ 10000 w 10000"/>
                      <a:gd name="connsiteY12" fmla="*/ 4773 h 10000"/>
                      <a:gd name="connsiteX13" fmla="*/ 10000 w 10000"/>
                      <a:gd name="connsiteY13" fmla="*/ 5000 h 10000"/>
                      <a:gd name="connsiteX14" fmla="*/ 9929 w 10000"/>
                      <a:gd name="connsiteY14" fmla="*/ 5170 h 10000"/>
                      <a:gd name="connsiteX15" fmla="*/ 9714 w 10000"/>
                      <a:gd name="connsiteY15" fmla="*/ 5227 h 10000"/>
                      <a:gd name="connsiteX16" fmla="*/ 9429 w 10000"/>
                      <a:gd name="connsiteY16" fmla="*/ 5284 h 10000"/>
                      <a:gd name="connsiteX17" fmla="*/ 9214 w 10000"/>
                      <a:gd name="connsiteY17" fmla="*/ 5284 h 10000"/>
                      <a:gd name="connsiteX18" fmla="*/ 9000 w 10000"/>
                      <a:gd name="connsiteY18" fmla="*/ 5227 h 10000"/>
                      <a:gd name="connsiteX19" fmla="*/ 8857 w 10000"/>
                      <a:gd name="connsiteY19" fmla="*/ 5057 h 10000"/>
                      <a:gd name="connsiteX20" fmla="*/ 7786 w 10000"/>
                      <a:gd name="connsiteY20" fmla="*/ 3636 h 10000"/>
                      <a:gd name="connsiteX21" fmla="*/ 7786 w 10000"/>
                      <a:gd name="connsiteY21" fmla="*/ 3523 h 10000"/>
                      <a:gd name="connsiteX22" fmla="*/ 7714 w 10000"/>
                      <a:gd name="connsiteY22" fmla="*/ 3409 h 10000"/>
                      <a:gd name="connsiteX23" fmla="*/ 7571 w 10000"/>
                      <a:gd name="connsiteY23" fmla="*/ 3239 h 10000"/>
                      <a:gd name="connsiteX24" fmla="*/ 7571 w 10000"/>
                      <a:gd name="connsiteY24" fmla="*/ 2330 h 10000"/>
                      <a:gd name="connsiteX25" fmla="*/ 5857 w 10000"/>
                      <a:gd name="connsiteY25" fmla="*/ 4716 h 10000"/>
                      <a:gd name="connsiteX26" fmla="*/ 7286 w 10000"/>
                      <a:gd name="connsiteY26" fmla="*/ 6705 h 10000"/>
                      <a:gd name="connsiteX27" fmla="*/ 7429 w 10000"/>
                      <a:gd name="connsiteY27" fmla="*/ 6818 h 10000"/>
                      <a:gd name="connsiteX28" fmla="*/ 7500 w 10000"/>
                      <a:gd name="connsiteY28" fmla="*/ 7045 h 10000"/>
                      <a:gd name="connsiteX29" fmla="*/ 7500 w 10000"/>
                      <a:gd name="connsiteY29" fmla="*/ 9261 h 10000"/>
                      <a:gd name="connsiteX30" fmla="*/ 7429 w 10000"/>
                      <a:gd name="connsiteY30" fmla="*/ 9602 h 10000"/>
                      <a:gd name="connsiteX31" fmla="*/ 7214 w 10000"/>
                      <a:gd name="connsiteY31" fmla="*/ 9830 h 10000"/>
                      <a:gd name="connsiteX32" fmla="*/ 7000 w 10000"/>
                      <a:gd name="connsiteY32" fmla="*/ 9886 h 10000"/>
                      <a:gd name="connsiteX33" fmla="*/ 6643 w 10000"/>
                      <a:gd name="connsiteY33" fmla="*/ 10000 h 10000"/>
                      <a:gd name="connsiteX34" fmla="*/ 6357 w 10000"/>
                      <a:gd name="connsiteY34" fmla="*/ 9886 h 10000"/>
                      <a:gd name="connsiteX35" fmla="*/ 6071 w 10000"/>
                      <a:gd name="connsiteY35" fmla="*/ 9830 h 10000"/>
                      <a:gd name="connsiteX36" fmla="*/ 5857 w 10000"/>
                      <a:gd name="connsiteY36" fmla="*/ 9602 h 10000"/>
                      <a:gd name="connsiteX37" fmla="*/ 5857 w 10000"/>
                      <a:gd name="connsiteY37" fmla="*/ 9261 h 10000"/>
                      <a:gd name="connsiteX38" fmla="*/ 5857 w 10000"/>
                      <a:gd name="connsiteY38" fmla="*/ 7216 h 10000"/>
                      <a:gd name="connsiteX39" fmla="*/ 4571 w 10000"/>
                      <a:gd name="connsiteY39" fmla="*/ 5511 h 10000"/>
                      <a:gd name="connsiteX40" fmla="*/ 1643 w 10000"/>
                      <a:gd name="connsiteY40" fmla="*/ 9659 h 10000"/>
                      <a:gd name="connsiteX41" fmla="*/ 1429 w 10000"/>
                      <a:gd name="connsiteY41" fmla="*/ 9830 h 10000"/>
                      <a:gd name="connsiteX42" fmla="*/ 1214 w 10000"/>
                      <a:gd name="connsiteY42" fmla="*/ 9886 h 10000"/>
                      <a:gd name="connsiteX43" fmla="*/ 929 w 10000"/>
                      <a:gd name="connsiteY43" fmla="*/ 10000 h 10000"/>
                      <a:gd name="connsiteX44" fmla="*/ 643 w 10000"/>
                      <a:gd name="connsiteY44" fmla="*/ 10000 h 10000"/>
                      <a:gd name="connsiteX45" fmla="*/ 429 w 10000"/>
                      <a:gd name="connsiteY45" fmla="*/ 9886 h 10000"/>
                      <a:gd name="connsiteX46" fmla="*/ 286 w 10000"/>
                      <a:gd name="connsiteY46" fmla="*/ 9773 h 10000"/>
                      <a:gd name="connsiteX47" fmla="*/ 71 w 10000"/>
                      <a:gd name="connsiteY47" fmla="*/ 9602 h 10000"/>
                      <a:gd name="connsiteX48" fmla="*/ 0 w 10000"/>
                      <a:gd name="connsiteY48" fmla="*/ 9375 h 10000"/>
                      <a:gd name="connsiteX49" fmla="*/ 71 w 10000"/>
                      <a:gd name="connsiteY49" fmla="*/ 9205 h 10000"/>
                      <a:gd name="connsiteX50" fmla="*/ 71 w 10000"/>
                      <a:gd name="connsiteY50" fmla="*/ 8977 h 10000"/>
                      <a:gd name="connsiteX51" fmla="*/ 5071 w 10000"/>
                      <a:gd name="connsiteY51" fmla="*/ 2159 h 10000"/>
                      <a:gd name="connsiteX52" fmla="*/ 5786 w 10000"/>
                      <a:gd name="connsiteY52" fmla="*/ 1307 h 10000"/>
                      <a:gd name="connsiteX53" fmla="*/ 4286 w 10000"/>
                      <a:gd name="connsiteY53" fmla="*/ 1989 h 10000"/>
                      <a:gd name="connsiteX54" fmla="*/ 3286 w 10000"/>
                      <a:gd name="connsiteY54" fmla="*/ 3466 h 10000"/>
                      <a:gd name="connsiteX55" fmla="*/ 3071 w 10000"/>
                      <a:gd name="connsiteY55" fmla="*/ 3636 h 10000"/>
                      <a:gd name="connsiteX56" fmla="*/ 2857 w 10000"/>
                      <a:gd name="connsiteY56" fmla="*/ 3693 h 10000"/>
                      <a:gd name="connsiteX57" fmla="*/ 2643 w 10000"/>
                      <a:gd name="connsiteY57" fmla="*/ 3693 h 10000"/>
                      <a:gd name="connsiteX58" fmla="*/ 2357 w 10000"/>
                      <a:gd name="connsiteY58" fmla="*/ 3693 h 10000"/>
                      <a:gd name="connsiteX59" fmla="*/ 2214 w 10000"/>
                      <a:gd name="connsiteY59" fmla="*/ 3523 h 10000"/>
                      <a:gd name="connsiteX60" fmla="*/ 2071 w 10000"/>
                      <a:gd name="connsiteY60" fmla="*/ 3409 h 10000"/>
                      <a:gd name="connsiteX61" fmla="*/ 2071 w 10000"/>
                      <a:gd name="connsiteY61" fmla="*/ 3182 h 10000"/>
                      <a:gd name="connsiteX62" fmla="*/ 2214 w 10000"/>
                      <a:gd name="connsiteY62" fmla="*/ 3011 h 10000"/>
                      <a:gd name="connsiteX63" fmla="*/ 3357 w 10000"/>
                      <a:gd name="connsiteY63" fmla="*/ 1420 h 10000"/>
                      <a:gd name="connsiteX64" fmla="*/ 3429 w 10000"/>
                      <a:gd name="connsiteY64" fmla="*/ 1307 h 10000"/>
                      <a:gd name="connsiteX65" fmla="*/ 3571 w 10000"/>
                      <a:gd name="connsiteY65" fmla="*/ 1250 h 10000"/>
                      <a:gd name="connsiteX66" fmla="*/ 3643 w 10000"/>
                      <a:gd name="connsiteY66" fmla="*/ 1193 h 10000"/>
                      <a:gd name="connsiteX67" fmla="*/ 5929 w 10000"/>
                      <a:gd name="connsiteY67" fmla="*/ 114 h 10000"/>
                      <a:gd name="connsiteX0" fmla="*/ 5929 w 10000"/>
                      <a:gd name="connsiteY0" fmla="*/ 0 h 9886"/>
                      <a:gd name="connsiteX1" fmla="*/ 6643 w 10000"/>
                      <a:gd name="connsiteY1" fmla="*/ 0 h 9886"/>
                      <a:gd name="connsiteX2" fmla="*/ 6643 w 10000"/>
                      <a:gd name="connsiteY2" fmla="*/ 0 h 9886"/>
                      <a:gd name="connsiteX3" fmla="*/ 7571 w 10000"/>
                      <a:gd name="connsiteY3" fmla="*/ 454 h 9886"/>
                      <a:gd name="connsiteX4" fmla="*/ 8286 w 10000"/>
                      <a:gd name="connsiteY4" fmla="*/ 738 h 9886"/>
                      <a:gd name="connsiteX5" fmla="*/ 8643 w 10000"/>
                      <a:gd name="connsiteY5" fmla="*/ 909 h 9886"/>
                      <a:gd name="connsiteX6" fmla="*/ 8714 w 10000"/>
                      <a:gd name="connsiteY6" fmla="*/ 1079 h 9886"/>
                      <a:gd name="connsiteX7" fmla="*/ 8857 w 10000"/>
                      <a:gd name="connsiteY7" fmla="*/ 1136 h 9886"/>
                      <a:gd name="connsiteX8" fmla="*/ 8857 w 10000"/>
                      <a:gd name="connsiteY8" fmla="*/ 1306 h 9886"/>
                      <a:gd name="connsiteX9" fmla="*/ 8857 w 10000"/>
                      <a:gd name="connsiteY9" fmla="*/ 2954 h 9886"/>
                      <a:gd name="connsiteX10" fmla="*/ 9929 w 10000"/>
                      <a:gd name="connsiteY10" fmla="*/ 4488 h 9886"/>
                      <a:gd name="connsiteX11" fmla="*/ 10000 w 10000"/>
                      <a:gd name="connsiteY11" fmla="*/ 4659 h 9886"/>
                      <a:gd name="connsiteX12" fmla="*/ 10000 w 10000"/>
                      <a:gd name="connsiteY12" fmla="*/ 4886 h 9886"/>
                      <a:gd name="connsiteX13" fmla="*/ 9929 w 10000"/>
                      <a:gd name="connsiteY13" fmla="*/ 5056 h 9886"/>
                      <a:gd name="connsiteX14" fmla="*/ 9714 w 10000"/>
                      <a:gd name="connsiteY14" fmla="*/ 5113 h 9886"/>
                      <a:gd name="connsiteX15" fmla="*/ 9429 w 10000"/>
                      <a:gd name="connsiteY15" fmla="*/ 5170 h 9886"/>
                      <a:gd name="connsiteX16" fmla="*/ 9214 w 10000"/>
                      <a:gd name="connsiteY16" fmla="*/ 5170 h 9886"/>
                      <a:gd name="connsiteX17" fmla="*/ 9000 w 10000"/>
                      <a:gd name="connsiteY17" fmla="*/ 5113 h 9886"/>
                      <a:gd name="connsiteX18" fmla="*/ 8857 w 10000"/>
                      <a:gd name="connsiteY18" fmla="*/ 4943 h 9886"/>
                      <a:gd name="connsiteX19" fmla="*/ 7786 w 10000"/>
                      <a:gd name="connsiteY19" fmla="*/ 3522 h 9886"/>
                      <a:gd name="connsiteX20" fmla="*/ 7786 w 10000"/>
                      <a:gd name="connsiteY20" fmla="*/ 3409 h 9886"/>
                      <a:gd name="connsiteX21" fmla="*/ 7714 w 10000"/>
                      <a:gd name="connsiteY21" fmla="*/ 3295 h 9886"/>
                      <a:gd name="connsiteX22" fmla="*/ 7571 w 10000"/>
                      <a:gd name="connsiteY22" fmla="*/ 3125 h 9886"/>
                      <a:gd name="connsiteX23" fmla="*/ 7571 w 10000"/>
                      <a:gd name="connsiteY23" fmla="*/ 2216 h 9886"/>
                      <a:gd name="connsiteX24" fmla="*/ 5857 w 10000"/>
                      <a:gd name="connsiteY24" fmla="*/ 4602 h 9886"/>
                      <a:gd name="connsiteX25" fmla="*/ 7286 w 10000"/>
                      <a:gd name="connsiteY25" fmla="*/ 6591 h 9886"/>
                      <a:gd name="connsiteX26" fmla="*/ 7429 w 10000"/>
                      <a:gd name="connsiteY26" fmla="*/ 6704 h 9886"/>
                      <a:gd name="connsiteX27" fmla="*/ 7500 w 10000"/>
                      <a:gd name="connsiteY27" fmla="*/ 6931 h 9886"/>
                      <a:gd name="connsiteX28" fmla="*/ 7500 w 10000"/>
                      <a:gd name="connsiteY28" fmla="*/ 9147 h 9886"/>
                      <a:gd name="connsiteX29" fmla="*/ 7429 w 10000"/>
                      <a:gd name="connsiteY29" fmla="*/ 9488 h 9886"/>
                      <a:gd name="connsiteX30" fmla="*/ 7214 w 10000"/>
                      <a:gd name="connsiteY30" fmla="*/ 9716 h 9886"/>
                      <a:gd name="connsiteX31" fmla="*/ 7000 w 10000"/>
                      <a:gd name="connsiteY31" fmla="*/ 9772 h 9886"/>
                      <a:gd name="connsiteX32" fmla="*/ 6643 w 10000"/>
                      <a:gd name="connsiteY32" fmla="*/ 9886 h 9886"/>
                      <a:gd name="connsiteX33" fmla="*/ 6357 w 10000"/>
                      <a:gd name="connsiteY33" fmla="*/ 9772 h 9886"/>
                      <a:gd name="connsiteX34" fmla="*/ 6071 w 10000"/>
                      <a:gd name="connsiteY34" fmla="*/ 9716 h 9886"/>
                      <a:gd name="connsiteX35" fmla="*/ 5857 w 10000"/>
                      <a:gd name="connsiteY35" fmla="*/ 9488 h 9886"/>
                      <a:gd name="connsiteX36" fmla="*/ 5857 w 10000"/>
                      <a:gd name="connsiteY36" fmla="*/ 9147 h 9886"/>
                      <a:gd name="connsiteX37" fmla="*/ 5857 w 10000"/>
                      <a:gd name="connsiteY37" fmla="*/ 7102 h 9886"/>
                      <a:gd name="connsiteX38" fmla="*/ 4571 w 10000"/>
                      <a:gd name="connsiteY38" fmla="*/ 5397 h 9886"/>
                      <a:gd name="connsiteX39" fmla="*/ 1643 w 10000"/>
                      <a:gd name="connsiteY39" fmla="*/ 9545 h 9886"/>
                      <a:gd name="connsiteX40" fmla="*/ 1429 w 10000"/>
                      <a:gd name="connsiteY40" fmla="*/ 9716 h 9886"/>
                      <a:gd name="connsiteX41" fmla="*/ 1214 w 10000"/>
                      <a:gd name="connsiteY41" fmla="*/ 9772 h 9886"/>
                      <a:gd name="connsiteX42" fmla="*/ 929 w 10000"/>
                      <a:gd name="connsiteY42" fmla="*/ 9886 h 9886"/>
                      <a:gd name="connsiteX43" fmla="*/ 643 w 10000"/>
                      <a:gd name="connsiteY43" fmla="*/ 9886 h 9886"/>
                      <a:gd name="connsiteX44" fmla="*/ 429 w 10000"/>
                      <a:gd name="connsiteY44" fmla="*/ 9772 h 9886"/>
                      <a:gd name="connsiteX45" fmla="*/ 286 w 10000"/>
                      <a:gd name="connsiteY45" fmla="*/ 9659 h 9886"/>
                      <a:gd name="connsiteX46" fmla="*/ 71 w 10000"/>
                      <a:gd name="connsiteY46" fmla="*/ 9488 h 9886"/>
                      <a:gd name="connsiteX47" fmla="*/ 0 w 10000"/>
                      <a:gd name="connsiteY47" fmla="*/ 9261 h 9886"/>
                      <a:gd name="connsiteX48" fmla="*/ 71 w 10000"/>
                      <a:gd name="connsiteY48" fmla="*/ 9091 h 9886"/>
                      <a:gd name="connsiteX49" fmla="*/ 71 w 10000"/>
                      <a:gd name="connsiteY49" fmla="*/ 8863 h 9886"/>
                      <a:gd name="connsiteX50" fmla="*/ 5071 w 10000"/>
                      <a:gd name="connsiteY50" fmla="*/ 2045 h 9886"/>
                      <a:gd name="connsiteX51" fmla="*/ 5786 w 10000"/>
                      <a:gd name="connsiteY51" fmla="*/ 1193 h 9886"/>
                      <a:gd name="connsiteX52" fmla="*/ 4286 w 10000"/>
                      <a:gd name="connsiteY52" fmla="*/ 1875 h 9886"/>
                      <a:gd name="connsiteX53" fmla="*/ 3286 w 10000"/>
                      <a:gd name="connsiteY53" fmla="*/ 3352 h 9886"/>
                      <a:gd name="connsiteX54" fmla="*/ 3071 w 10000"/>
                      <a:gd name="connsiteY54" fmla="*/ 3522 h 9886"/>
                      <a:gd name="connsiteX55" fmla="*/ 2857 w 10000"/>
                      <a:gd name="connsiteY55" fmla="*/ 3579 h 9886"/>
                      <a:gd name="connsiteX56" fmla="*/ 2643 w 10000"/>
                      <a:gd name="connsiteY56" fmla="*/ 3579 h 9886"/>
                      <a:gd name="connsiteX57" fmla="*/ 2357 w 10000"/>
                      <a:gd name="connsiteY57" fmla="*/ 3579 h 9886"/>
                      <a:gd name="connsiteX58" fmla="*/ 2214 w 10000"/>
                      <a:gd name="connsiteY58" fmla="*/ 3409 h 9886"/>
                      <a:gd name="connsiteX59" fmla="*/ 2071 w 10000"/>
                      <a:gd name="connsiteY59" fmla="*/ 3295 h 9886"/>
                      <a:gd name="connsiteX60" fmla="*/ 2071 w 10000"/>
                      <a:gd name="connsiteY60" fmla="*/ 3068 h 9886"/>
                      <a:gd name="connsiteX61" fmla="*/ 2214 w 10000"/>
                      <a:gd name="connsiteY61" fmla="*/ 2897 h 9886"/>
                      <a:gd name="connsiteX62" fmla="*/ 3357 w 10000"/>
                      <a:gd name="connsiteY62" fmla="*/ 1306 h 9886"/>
                      <a:gd name="connsiteX63" fmla="*/ 3429 w 10000"/>
                      <a:gd name="connsiteY63" fmla="*/ 1193 h 9886"/>
                      <a:gd name="connsiteX64" fmla="*/ 3571 w 10000"/>
                      <a:gd name="connsiteY64" fmla="*/ 1136 h 9886"/>
                      <a:gd name="connsiteX65" fmla="*/ 3643 w 10000"/>
                      <a:gd name="connsiteY65" fmla="*/ 1079 h 9886"/>
                      <a:gd name="connsiteX66" fmla="*/ 5929 w 10000"/>
                      <a:gd name="connsiteY66" fmla="*/ 0 h 9886"/>
                      <a:gd name="connsiteX0" fmla="*/ 5929 w 10000"/>
                      <a:gd name="connsiteY0" fmla="*/ 57 h 10057"/>
                      <a:gd name="connsiteX1" fmla="*/ 6643 w 10000"/>
                      <a:gd name="connsiteY1" fmla="*/ 57 h 10057"/>
                      <a:gd name="connsiteX2" fmla="*/ 6643 w 10000"/>
                      <a:gd name="connsiteY2" fmla="*/ 57 h 10057"/>
                      <a:gd name="connsiteX3" fmla="*/ 7571 w 10000"/>
                      <a:gd name="connsiteY3" fmla="*/ 516 h 10057"/>
                      <a:gd name="connsiteX4" fmla="*/ 8286 w 10000"/>
                      <a:gd name="connsiteY4" fmla="*/ 804 h 10057"/>
                      <a:gd name="connsiteX5" fmla="*/ 8643 w 10000"/>
                      <a:gd name="connsiteY5" fmla="*/ 976 h 10057"/>
                      <a:gd name="connsiteX6" fmla="*/ 8714 w 10000"/>
                      <a:gd name="connsiteY6" fmla="*/ 1148 h 10057"/>
                      <a:gd name="connsiteX7" fmla="*/ 8857 w 10000"/>
                      <a:gd name="connsiteY7" fmla="*/ 1206 h 10057"/>
                      <a:gd name="connsiteX8" fmla="*/ 8857 w 10000"/>
                      <a:gd name="connsiteY8" fmla="*/ 1378 h 10057"/>
                      <a:gd name="connsiteX9" fmla="*/ 8857 w 10000"/>
                      <a:gd name="connsiteY9" fmla="*/ 3045 h 10057"/>
                      <a:gd name="connsiteX10" fmla="*/ 9929 w 10000"/>
                      <a:gd name="connsiteY10" fmla="*/ 4597 h 10057"/>
                      <a:gd name="connsiteX11" fmla="*/ 10000 w 10000"/>
                      <a:gd name="connsiteY11" fmla="*/ 4770 h 10057"/>
                      <a:gd name="connsiteX12" fmla="*/ 10000 w 10000"/>
                      <a:gd name="connsiteY12" fmla="*/ 4999 h 10057"/>
                      <a:gd name="connsiteX13" fmla="*/ 9929 w 10000"/>
                      <a:gd name="connsiteY13" fmla="*/ 5171 h 10057"/>
                      <a:gd name="connsiteX14" fmla="*/ 9714 w 10000"/>
                      <a:gd name="connsiteY14" fmla="*/ 5229 h 10057"/>
                      <a:gd name="connsiteX15" fmla="*/ 9429 w 10000"/>
                      <a:gd name="connsiteY15" fmla="*/ 5287 h 10057"/>
                      <a:gd name="connsiteX16" fmla="*/ 9214 w 10000"/>
                      <a:gd name="connsiteY16" fmla="*/ 5287 h 10057"/>
                      <a:gd name="connsiteX17" fmla="*/ 9000 w 10000"/>
                      <a:gd name="connsiteY17" fmla="*/ 5229 h 10057"/>
                      <a:gd name="connsiteX18" fmla="*/ 8857 w 10000"/>
                      <a:gd name="connsiteY18" fmla="*/ 5057 h 10057"/>
                      <a:gd name="connsiteX19" fmla="*/ 7786 w 10000"/>
                      <a:gd name="connsiteY19" fmla="*/ 3620 h 10057"/>
                      <a:gd name="connsiteX20" fmla="*/ 7786 w 10000"/>
                      <a:gd name="connsiteY20" fmla="*/ 3505 h 10057"/>
                      <a:gd name="connsiteX21" fmla="*/ 7714 w 10000"/>
                      <a:gd name="connsiteY21" fmla="*/ 3390 h 10057"/>
                      <a:gd name="connsiteX22" fmla="*/ 7571 w 10000"/>
                      <a:gd name="connsiteY22" fmla="*/ 3218 h 10057"/>
                      <a:gd name="connsiteX23" fmla="*/ 7571 w 10000"/>
                      <a:gd name="connsiteY23" fmla="*/ 2299 h 10057"/>
                      <a:gd name="connsiteX24" fmla="*/ 5857 w 10000"/>
                      <a:gd name="connsiteY24" fmla="*/ 4712 h 10057"/>
                      <a:gd name="connsiteX25" fmla="*/ 7286 w 10000"/>
                      <a:gd name="connsiteY25" fmla="*/ 6724 h 10057"/>
                      <a:gd name="connsiteX26" fmla="*/ 7429 w 10000"/>
                      <a:gd name="connsiteY26" fmla="*/ 6838 h 10057"/>
                      <a:gd name="connsiteX27" fmla="*/ 7500 w 10000"/>
                      <a:gd name="connsiteY27" fmla="*/ 7068 h 10057"/>
                      <a:gd name="connsiteX28" fmla="*/ 7500 w 10000"/>
                      <a:gd name="connsiteY28" fmla="*/ 9309 h 10057"/>
                      <a:gd name="connsiteX29" fmla="*/ 7429 w 10000"/>
                      <a:gd name="connsiteY29" fmla="*/ 9654 h 10057"/>
                      <a:gd name="connsiteX30" fmla="*/ 7214 w 10000"/>
                      <a:gd name="connsiteY30" fmla="*/ 9885 h 10057"/>
                      <a:gd name="connsiteX31" fmla="*/ 7000 w 10000"/>
                      <a:gd name="connsiteY31" fmla="*/ 9942 h 10057"/>
                      <a:gd name="connsiteX32" fmla="*/ 6643 w 10000"/>
                      <a:gd name="connsiteY32" fmla="*/ 10057 h 10057"/>
                      <a:gd name="connsiteX33" fmla="*/ 6357 w 10000"/>
                      <a:gd name="connsiteY33" fmla="*/ 9942 h 10057"/>
                      <a:gd name="connsiteX34" fmla="*/ 6071 w 10000"/>
                      <a:gd name="connsiteY34" fmla="*/ 9885 h 10057"/>
                      <a:gd name="connsiteX35" fmla="*/ 5857 w 10000"/>
                      <a:gd name="connsiteY35" fmla="*/ 9654 h 10057"/>
                      <a:gd name="connsiteX36" fmla="*/ 5857 w 10000"/>
                      <a:gd name="connsiteY36" fmla="*/ 9309 h 10057"/>
                      <a:gd name="connsiteX37" fmla="*/ 5857 w 10000"/>
                      <a:gd name="connsiteY37" fmla="*/ 7241 h 10057"/>
                      <a:gd name="connsiteX38" fmla="*/ 4571 w 10000"/>
                      <a:gd name="connsiteY38" fmla="*/ 5516 h 10057"/>
                      <a:gd name="connsiteX39" fmla="*/ 1643 w 10000"/>
                      <a:gd name="connsiteY39" fmla="*/ 9712 h 10057"/>
                      <a:gd name="connsiteX40" fmla="*/ 1429 w 10000"/>
                      <a:gd name="connsiteY40" fmla="*/ 9885 h 10057"/>
                      <a:gd name="connsiteX41" fmla="*/ 1214 w 10000"/>
                      <a:gd name="connsiteY41" fmla="*/ 9942 h 10057"/>
                      <a:gd name="connsiteX42" fmla="*/ 929 w 10000"/>
                      <a:gd name="connsiteY42" fmla="*/ 10057 h 10057"/>
                      <a:gd name="connsiteX43" fmla="*/ 643 w 10000"/>
                      <a:gd name="connsiteY43" fmla="*/ 10057 h 10057"/>
                      <a:gd name="connsiteX44" fmla="*/ 429 w 10000"/>
                      <a:gd name="connsiteY44" fmla="*/ 9942 h 10057"/>
                      <a:gd name="connsiteX45" fmla="*/ 286 w 10000"/>
                      <a:gd name="connsiteY45" fmla="*/ 9827 h 10057"/>
                      <a:gd name="connsiteX46" fmla="*/ 71 w 10000"/>
                      <a:gd name="connsiteY46" fmla="*/ 9654 h 10057"/>
                      <a:gd name="connsiteX47" fmla="*/ 0 w 10000"/>
                      <a:gd name="connsiteY47" fmla="*/ 9425 h 10057"/>
                      <a:gd name="connsiteX48" fmla="*/ 71 w 10000"/>
                      <a:gd name="connsiteY48" fmla="*/ 9253 h 10057"/>
                      <a:gd name="connsiteX49" fmla="*/ 71 w 10000"/>
                      <a:gd name="connsiteY49" fmla="*/ 9022 h 10057"/>
                      <a:gd name="connsiteX50" fmla="*/ 5071 w 10000"/>
                      <a:gd name="connsiteY50" fmla="*/ 2126 h 10057"/>
                      <a:gd name="connsiteX51" fmla="*/ 5786 w 10000"/>
                      <a:gd name="connsiteY51" fmla="*/ 1264 h 10057"/>
                      <a:gd name="connsiteX52" fmla="*/ 4286 w 10000"/>
                      <a:gd name="connsiteY52" fmla="*/ 1954 h 10057"/>
                      <a:gd name="connsiteX53" fmla="*/ 3286 w 10000"/>
                      <a:gd name="connsiteY53" fmla="*/ 3448 h 10057"/>
                      <a:gd name="connsiteX54" fmla="*/ 3071 w 10000"/>
                      <a:gd name="connsiteY54" fmla="*/ 3620 h 10057"/>
                      <a:gd name="connsiteX55" fmla="*/ 2857 w 10000"/>
                      <a:gd name="connsiteY55" fmla="*/ 3677 h 10057"/>
                      <a:gd name="connsiteX56" fmla="*/ 2643 w 10000"/>
                      <a:gd name="connsiteY56" fmla="*/ 3677 h 10057"/>
                      <a:gd name="connsiteX57" fmla="*/ 2357 w 10000"/>
                      <a:gd name="connsiteY57" fmla="*/ 3677 h 10057"/>
                      <a:gd name="connsiteX58" fmla="*/ 2214 w 10000"/>
                      <a:gd name="connsiteY58" fmla="*/ 3505 h 10057"/>
                      <a:gd name="connsiteX59" fmla="*/ 2071 w 10000"/>
                      <a:gd name="connsiteY59" fmla="*/ 3390 h 10057"/>
                      <a:gd name="connsiteX60" fmla="*/ 2071 w 10000"/>
                      <a:gd name="connsiteY60" fmla="*/ 3160 h 10057"/>
                      <a:gd name="connsiteX61" fmla="*/ 2214 w 10000"/>
                      <a:gd name="connsiteY61" fmla="*/ 2987 h 10057"/>
                      <a:gd name="connsiteX62" fmla="*/ 3357 w 10000"/>
                      <a:gd name="connsiteY62" fmla="*/ 1378 h 10057"/>
                      <a:gd name="connsiteX63" fmla="*/ 3429 w 10000"/>
                      <a:gd name="connsiteY63" fmla="*/ 1264 h 10057"/>
                      <a:gd name="connsiteX64" fmla="*/ 3571 w 10000"/>
                      <a:gd name="connsiteY64" fmla="*/ 1206 h 10057"/>
                      <a:gd name="connsiteX65" fmla="*/ 3643 w 10000"/>
                      <a:gd name="connsiteY65" fmla="*/ 1148 h 10057"/>
                      <a:gd name="connsiteX66" fmla="*/ 5929 w 10000"/>
                      <a:gd name="connsiteY66" fmla="*/ 57 h 10057"/>
                      <a:gd name="connsiteX0" fmla="*/ 5929 w 10000"/>
                      <a:gd name="connsiteY0" fmla="*/ 94 h 10094"/>
                      <a:gd name="connsiteX1" fmla="*/ 6643 w 10000"/>
                      <a:gd name="connsiteY1" fmla="*/ 94 h 10094"/>
                      <a:gd name="connsiteX2" fmla="*/ 6643 w 10000"/>
                      <a:gd name="connsiteY2" fmla="*/ 94 h 10094"/>
                      <a:gd name="connsiteX3" fmla="*/ 7571 w 10000"/>
                      <a:gd name="connsiteY3" fmla="*/ 553 h 10094"/>
                      <a:gd name="connsiteX4" fmla="*/ 8286 w 10000"/>
                      <a:gd name="connsiteY4" fmla="*/ 841 h 10094"/>
                      <a:gd name="connsiteX5" fmla="*/ 8643 w 10000"/>
                      <a:gd name="connsiteY5" fmla="*/ 1013 h 10094"/>
                      <a:gd name="connsiteX6" fmla="*/ 8714 w 10000"/>
                      <a:gd name="connsiteY6" fmla="*/ 1185 h 10094"/>
                      <a:gd name="connsiteX7" fmla="*/ 8857 w 10000"/>
                      <a:gd name="connsiteY7" fmla="*/ 1243 h 10094"/>
                      <a:gd name="connsiteX8" fmla="*/ 8857 w 10000"/>
                      <a:gd name="connsiteY8" fmla="*/ 1415 h 10094"/>
                      <a:gd name="connsiteX9" fmla="*/ 8857 w 10000"/>
                      <a:gd name="connsiteY9" fmla="*/ 3082 h 10094"/>
                      <a:gd name="connsiteX10" fmla="*/ 9929 w 10000"/>
                      <a:gd name="connsiteY10" fmla="*/ 4634 h 10094"/>
                      <a:gd name="connsiteX11" fmla="*/ 10000 w 10000"/>
                      <a:gd name="connsiteY11" fmla="*/ 4807 h 10094"/>
                      <a:gd name="connsiteX12" fmla="*/ 10000 w 10000"/>
                      <a:gd name="connsiteY12" fmla="*/ 5036 h 10094"/>
                      <a:gd name="connsiteX13" fmla="*/ 9929 w 10000"/>
                      <a:gd name="connsiteY13" fmla="*/ 5208 h 10094"/>
                      <a:gd name="connsiteX14" fmla="*/ 9714 w 10000"/>
                      <a:gd name="connsiteY14" fmla="*/ 5266 h 10094"/>
                      <a:gd name="connsiteX15" fmla="*/ 9429 w 10000"/>
                      <a:gd name="connsiteY15" fmla="*/ 5324 h 10094"/>
                      <a:gd name="connsiteX16" fmla="*/ 9214 w 10000"/>
                      <a:gd name="connsiteY16" fmla="*/ 5324 h 10094"/>
                      <a:gd name="connsiteX17" fmla="*/ 9000 w 10000"/>
                      <a:gd name="connsiteY17" fmla="*/ 5266 h 10094"/>
                      <a:gd name="connsiteX18" fmla="*/ 8857 w 10000"/>
                      <a:gd name="connsiteY18" fmla="*/ 5094 h 10094"/>
                      <a:gd name="connsiteX19" fmla="*/ 7786 w 10000"/>
                      <a:gd name="connsiteY19" fmla="*/ 3657 h 10094"/>
                      <a:gd name="connsiteX20" fmla="*/ 7786 w 10000"/>
                      <a:gd name="connsiteY20" fmla="*/ 3542 h 10094"/>
                      <a:gd name="connsiteX21" fmla="*/ 7714 w 10000"/>
                      <a:gd name="connsiteY21" fmla="*/ 3427 h 10094"/>
                      <a:gd name="connsiteX22" fmla="*/ 7571 w 10000"/>
                      <a:gd name="connsiteY22" fmla="*/ 3255 h 10094"/>
                      <a:gd name="connsiteX23" fmla="*/ 7571 w 10000"/>
                      <a:gd name="connsiteY23" fmla="*/ 2336 h 10094"/>
                      <a:gd name="connsiteX24" fmla="*/ 5857 w 10000"/>
                      <a:gd name="connsiteY24" fmla="*/ 4749 h 10094"/>
                      <a:gd name="connsiteX25" fmla="*/ 7286 w 10000"/>
                      <a:gd name="connsiteY25" fmla="*/ 6761 h 10094"/>
                      <a:gd name="connsiteX26" fmla="*/ 7429 w 10000"/>
                      <a:gd name="connsiteY26" fmla="*/ 6875 h 10094"/>
                      <a:gd name="connsiteX27" fmla="*/ 7500 w 10000"/>
                      <a:gd name="connsiteY27" fmla="*/ 7105 h 10094"/>
                      <a:gd name="connsiteX28" fmla="*/ 7500 w 10000"/>
                      <a:gd name="connsiteY28" fmla="*/ 9346 h 10094"/>
                      <a:gd name="connsiteX29" fmla="*/ 7429 w 10000"/>
                      <a:gd name="connsiteY29" fmla="*/ 9691 h 10094"/>
                      <a:gd name="connsiteX30" fmla="*/ 7214 w 10000"/>
                      <a:gd name="connsiteY30" fmla="*/ 9922 h 10094"/>
                      <a:gd name="connsiteX31" fmla="*/ 7000 w 10000"/>
                      <a:gd name="connsiteY31" fmla="*/ 9979 h 10094"/>
                      <a:gd name="connsiteX32" fmla="*/ 6643 w 10000"/>
                      <a:gd name="connsiteY32" fmla="*/ 10094 h 10094"/>
                      <a:gd name="connsiteX33" fmla="*/ 6357 w 10000"/>
                      <a:gd name="connsiteY33" fmla="*/ 9979 h 10094"/>
                      <a:gd name="connsiteX34" fmla="*/ 6071 w 10000"/>
                      <a:gd name="connsiteY34" fmla="*/ 9922 h 10094"/>
                      <a:gd name="connsiteX35" fmla="*/ 5857 w 10000"/>
                      <a:gd name="connsiteY35" fmla="*/ 9691 h 10094"/>
                      <a:gd name="connsiteX36" fmla="*/ 5857 w 10000"/>
                      <a:gd name="connsiteY36" fmla="*/ 9346 h 10094"/>
                      <a:gd name="connsiteX37" fmla="*/ 5857 w 10000"/>
                      <a:gd name="connsiteY37" fmla="*/ 7278 h 10094"/>
                      <a:gd name="connsiteX38" fmla="*/ 4571 w 10000"/>
                      <a:gd name="connsiteY38" fmla="*/ 5553 h 10094"/>
                      <a:gd name="connsiteX39" fmla="*/ 1643 w 10000"/>
                      <a:gd name="connsiteY39" fmla="*/ 9749 h 10094"/>
                      <a:gd name="connsiteX40" fmla="*/ 1429 w 10000"/>
                      <a:gd name="connsiteY40" fmla="*/ 9922 h 10094"/>
                      <a:gd name="connsiteX41" fmla="*/ 1214 w 10000"/>
                      <a:gd name="connsiteY41" fmla="*/ 9979 h 10094"/>
                      <a:gd name="connsiteX42" fmla="*/ 929 w 10000"/>
                      <a:gd name="connsiteY42" fmla="*/ 10094 h 10094"/>
                      <a:gd name="connsiteX43" fmla="*/ 643 w 10000"/>
                      <a:gd name="connsiteY43" fmla="*/ 10094 h 10094"/>
                      <a:gd name="connsiteX44" fmla="*/ 429 w 10000"/>
                      <a:gd name="connsiteY44" fmla="*/ 9979 h 10094"/>
                      <a:gd name="connsiteX45" fmla="*/ 286 w 10000"/>
                      <a:gd name="connsiteY45" fmla="*/ 9864 h 10094"/>
                      <a:gd name="connsiteX46" fmla="*/ 71 w 10000"/>
                      <a:gd name="connsiteY46" fmla="*/ 9691 h 10094"/>
                      <a:gd name="connsiteX47" fmla="*/ 0 w 10000"/>
                      <a:gd name="connsiteY47" fmla="*/ 9462 h 10094"/>
                      <a:gd name="connsiteX48" fmla="*/ 71 w 10000"/>
                      <a:gd name="connsiteY48" fmla="*/ 9290 h 10094"/>
                      <a:gd name="connsiteX49" fmla="*/ 71 w 10000"/>
                      <a:gd name="connsiteY49" fmla="*/ 9059 h 10094"/>
                      <a:gd name="connsiteX50" fmla="*/ 5071 w 10000"/>
                      <a:gd name="connsiteY50" fmla="*/ 2163 h 10094"/>
                      <a:gd name="connsiteX51" fmla="*/ 5786 w 10000"/>
                      <a:gd name="connsiteY51" fmla="*/ 1301 h 10094"/>
                      <a:gd name="connsiteX52" fmla="*/ 4286 w 10000"/>
                      <a:gd name="connsiteY52" fmla="*/ 1991 h 10094"/>
                      <a:gd name="connsiteX53" fmla="*/ 3286 w 10000"/>
                      <a:gd name="connsiteY53" fmla="*/ 3485 h 10094"/>
                      <a:gd name="connsiteX54" fmla="*/ 3071 w 10000"/>
                      <a:gd name="connsiteY54" fmla="*/ 3657 h 10094"/>
                      <a:gd name="connsiteX55" fmla="*/ 2857 w 10000"/>
                      <a:gd name="connsiteY55" fmla="*/ 3714 h 10094"/>
                      <a:gd name="connsiteX56" fmla="*/ 2643 w 10000"/>
                      <a:gd name="connsiteY56" fmla="*/ 3714 h 10094"/>
                      <a:gd name="connsiteX57" fmla="*/ 2357 w 10000"/>
                      <a:gd name="connsiteY57" fmla="*/ 3714 h 10094"/>
                      <a:gd name="connsiteX58" fmla="*/ 2214 w 10000"/>
                      <a:gd name="connsiteY58" fmla="*/ 3542 h 10094"/>
                      <a:gd name="connsiteX59" fmla="*/ 2071 w 10000"/>
                      <a:gd name="connsiteY59" fmla="*/ 3427 h 10094"/>
                      <a:gd name="connsiteX60" fmla="*/ 2071 w 10000"/>
                      <a:gd name="connsiteY60" fmla="*/ 3197 h 10094"/>
                      <a:gd name="connsiteX61" fmla="*/ 2214 w 10000"/>
                      <a:gd name="connsiteY61" fmla="*/ 3024 h 10094"/>
                      <a:gd name="connsiteX62" fmla="*/ 3357 w 10000"/>
                      <a:gd name="connsiteY62" fmla="*/ 1415 h 10094"/>
                      <a:gd name="connsiteX63" fmla="*/ 3429 w 10000"/>
                      <a:gd name="connsiteY63" fmla="*/ 1301 h 10094"/>
                      <a:gd name="connsiteX64" fmla="*/ 3571 w 10000"/>
                      <a:gd name="connsiteY64" fmla="*/ 1243 h 10094"/>
                      <a:gd name="connsiteX65" fmla="*/ 3643 w 10000"/>
                      <a:gd name="connsiteY65" fmla="*/ 1185 h 10094"/>
                      <a:gd name="connsiteX66" fmla="*/ 5929 w 10000"/>
                      <a:gd name="connsiteY66" fmla="*/ 94 h 10094"/>
                      <a:gd name="connsiteX0" fmla="*/ 5929 w 10000"/>
                      <a:gd name="connsiteY0" fmla="*/ 92 h 10092"/>
                      <a:gd name="connsiteX1" fmla="*/ 6643 w 10000"/>
                      <a:gd name="connsiteY1" fmla="*/ 92 h 10092"/>
                      <a:gd name="connsiteX2" fmla="*/ 6643 w 10000"/>
                      <a:gd name="connsiteY2" fmla="*/ 92 h 10092"/>
                      <a:gd name="connsiteX3" fmla="*/ 7571 w 10000"/>
                      <a:gd name="connsiteY3" fmla="*/ 551 h 10092"/>
                      <a:gd name="connsiteX4" fmla="*/ 8286 w 10000"/>
                      <a:gd name="connsiteY4" fmla="*/ 839 h 10092"/>
                      <a:gd name="connsiteX5" fmla="*/ 8643 w 10000"/>
                      <a:gd name="connsiteY5" fmla="*/ 1011 h 10092"/>
                      <a:gd name="connsiteX6" fmla="*/ 8714 w 10000"/>
                      <a:gd name="connsiteY6" fmla="*/ 1183 h 10092"/>
                      <a:gd name="connsiteX7" fmla="*/ 8857 w 10000"/>
                      <a:gd name="connsiteY7" fmla="*/ 1241 h 10092"/>
                      <a:gd name="connsiteX8" fmla="*/ 8857 w 10000"/>
                      <a:gd name="connsiteY8" fmla="*/ 1413 h 10092"/>
                      <a:gd name="connsiteX9" fmla="*/ 8857 w 10000"/>
                      <a:gd name="connsiteY9" fmla="*/ 3080 h 10092"/>
                      <a:gd name="connsiteX10" fmla="*/ 9929 w 10000"/>
                      <a:gd name="connsiteY10" fmla="*/ 4632 h 10092"/>
                      <a:gd name="connsiteX11" fmla="*/ 10000 w 10000"/>
                      <a:gd name="connsiteY11" fmla="*/ 4805 h 10092"/>
                      <a:gd name="connsiteX12" fmla="*/ 10000 w 10000"/>
                      <a:gd name="connsiteY12" fmla="*/ 5034 h 10092"/>
                      <a:gd name="connsiteX13" fmla="*/ 9929 w 10000"/>
                      <a:gd name="connsiteY13" fmla="*/ 5206 h 10092"/>
                      <a:gd name="connsiteX14" fmla="*/ 9714 w 10000"/>
                      <a:gd name="connsiteY14" fmla="*/ 5264 h 10092"/>
                      <a:gd name="connsiteX15" fmla="*/ 9429 w 10000"/>
                      <a:gd name="connsiteY15" fmla="*/ 5322 h 10092"/>
                      <a:gd name="connsiteX16" fmla="*/ 9214 w 10000"/>
                      <a:gd name="connsiteY16" fmla="*/ 5322 h 10092"/>
                      <a:gd name="connsiteX17" fmla="*/ 9000 w 10000"/>
                      <a:gd name="connsiteY17" fmla="*/ 5264 h 10092"/>
                      <a:gd name="connsiteX18" fmla="*/ 8857 w 10000"/>
                      <a:gd name="connsiteY18" fmla="*/ 5092 h 10092"/>
                      <a:gd name="connsiteX19" fmla="*/ 7786 w 10000"/>
                      <a:gd name="connsiteY19" fmla="*/ 3655 h 10092"/>
                      <a:gd name="connsiteX20" fmla="*/ 7786 w 10000"/>
                      <a:gd name="connsiteY20" fmla="*/ 3540 h 10092"/>
                      <a:gd name="connsiteX21" fmla="*/ 7714 w 10000"/>
                      <a:gd name="connsiteY21" fmla="*/ 3425 h 10092"/>
                      <a:gd name="connsiteX22" fmla="*/ 7571 w 10000"/>
                      <a:gd name="connsiteY22" fmla="*/ 3253 h 10092"/>
                      <a:gd name="connsiteX23" fmla="*/ 7571 w 10000"/>
                      <a:gd name="connsiteY23" fmla="*/ 2334 h 10092"/>
                      <a:gd name="connsiteX24" fmla="*/ 5857 w 10000"/>
                      <a:gd name="connsiteY24" fmla="*/ 4747 h 10092"/>
                      <a:gd name="connsiteX25" fmla="*/ 7286 w 10000"/>
                      <a:gd name="connsiteY25" fmla="*/ 6759 h 10092"/>
                      <a:gd name="connsiteX26" fmla="*/ 7429 w 10000"/>
                      <a:gd name="connsiteY26" fmla="*/ 6873 h 10092"/>
                      <a:gd name="connsiteX27" fmla="*/ 7500 w 10000"/>
                      <a:gd name="connsiteY27" fmla="*/ 7103 h 10092"/>
                      <a:gd name="connsiteX28" fmla="*/ 7500 w 10000"/>
                      <a:gd name="connsiteY28" fmla="*/ 9344 h 10092"/>
                      <a:gd name="connsiteX29" fmla="*/ 7429 w 10000"/>
                      <a:gd name="connsiteY29" fmla="*/ 9689 h 10092"/>
                      <a:gd name="connsiteX30" fmla="*/ 7214 w 10000"/>
                      <a:gd name="connsiteY30" fmla="*/ 9920 h 10092"/>
                      <a:gd name="connsiteX31" fmla="*/ 7000 w 10000"/>
                      <a:gd name="connsiteY31" fmla="*/ 9977 h 10092"/>
                      <a:gd name="connsiteX32" fmla="*/ 6643 w 10000"/>
                      <a:gd name="connsiteY32" fmla="*/ 10092 h 10092"/>
                      <a:gd name="connsiteX33" fmla="*/ 6357 w 10000"/>
                      <a:gd name="connsiteY33" fmla="*/ 9977 h 10092"/>
                      <a:gd name="connsiteX34" fmla="*/ 6071 w 10000"/>
                      <a:gd name="connsiteY34" fmla="*/ 9920 h 10092"/>
                      <a:gd name="connsiteX35" fmla="*/ 5857 w 10000"/>
                      <a:gd name="connsiteY35" fmla="*/ 9689 h 10092"/>
                      <a:gd name="connsiteX36" fmla="*/ 5857 w 10000"/>
                      <a:gd name="connsiteY36" fmla="*/ 9344 h 10092"/>
                      <a:gd name="connsiteX37" fmla="*/ 5857 w 10000"/>
                      <a:gd name="connsiteY37" fmla="*/ 7276 h 10092"/>
                      <a:gd name="connsiteX38" fmla="*/ 4571 w 10000"/>
                      <a:gd name="connsiteY38" fmla="*/ 5551 h 10092"/>
                      <a:gd name="connsiteX39" fmla="*/ 1643 w 10000"/>
                      <a:gd name="connsiteY39" fmla="*/ 9747 h 10092"/>
                      <a:gd name="connsiteX40" fmla="*/ 1429 w 10000"/>
                      <a:gd name="connsiteY40" fmla="*/ 9920 h 10092"/>
                      <a:gd name="connsiteX41" fmla="*/ 1214 w 10000"/>
                      <a:gd name="connsiteY41" fmla="*/ 9977 h 10092"/>
                      <a:gd name="connsiteX42" fmla="*/ 929 w 10000"/>
                      <a:gd name="connsiteY42" fmla="*/ 10092 h 10092"/>
                      <a:gd name="connsiteX43" fmla="*/ 643 w 10000"/>
                      <a:gd name="connsiteY43" fmla="*/ 10092 h 10092"/>
                      <a:gd name="connsiteX44" fmla="*/ 429 w 10000"/>
                      <a:gd name="connsiteY44" fmla="*/ 9977 h 10092"/>
                      <a:gd name="connsiteX45" fmla="*/ 286 w 10000"/>
                      <a:gd name="connsiteY45" fmla="*/ 9862 h 10092"/>
                      <a:gd name="connsiteX46" fmla="*/ 71 w 10000"/>
                      <a:gd name="connsiteY46" fmla="*/ 9689 h 10092"/>
                      <a:gd name="connsiteX47" fmla="*/ 0 w 10000"/>
                      <a:gd name="connsiteY47" fmla="*/ 9460 h 10092"/>
                      <a:gd name="connsiteX48" fmla="*/ 71 w 10000"/>
                      <a:gd name="connsiteY48" fmla="*/ 9288 h 10092"/>
                      <a:gd name="connsiteX49" fmla="*/ 71 w 10000"/>
                      <a:gd name="connsiteY49" fmla="*/ 9057 h 10092"/>
                      <a:gd name="connsiteX50" fmla="*/ 5071 w 10000"/>
                      <a:gd name="connsiteY50" fmla="*/ 2161 h 10092"/>
                      <a:gd name="connsiteX51" fmla="*/ 5786 w 10000"/>
                      <a:gd name="connsiteY51" fmla="*/ 1299 h 10092"/>
                      <a:gd name="connsiteX52" fmla="*/ 4286 w 10000"/>
                      <a:gd name="connsiteY52" fmla="*/ 1989 h 10092"/>
                      <a:gd name="connsiteX53" fmla="*/ 3286 w 10000"/>
                      <a:gd name="connsiteY53" fmla="*/ 3483 h 10092"/>
                      <a:gd name="connsiteX54" fmla="*/ 3071 w 10000"/>
                      <a:gd name="connsiteY54" fmla="*/ 3655 h 10092"/>
                      <a:gd name="connsiteX55" fmla="*/ 2857 w 10000"/>
                      <a:gd name="connsiteY55" fmla="*/ 3712 h 10092"/>
                      <a:gd name="connsiteX56" fmla="*/ 2643 w 10000"/>
                      <a:gd name="connsiteY56" fmla="*/ 3712 h 10092"/>
                      <a:gd name="connsiteX57" fmla="*/ 2357 w 10000"/>
                      <a:gd name="connsiteY57" fmla="*/ 3712 h 10092"/>
                      <a:gd name="connsiteX58" fmla="*/ 2214 w 10000"/>
                      <a:gd name="connsiteY58" fmla="*/ 3540 h 10092"/>
                      <a:gd name="connsiteX59" fmla="*/ 2071 w 10000"/>
                      <a:gd name="connsiteY59" fmla="*/ 3425 h 10092"/>
                      <a:gd name="connsiteX60" fmla="*/ 2071 w 10000"/>
                      <a:gd name="connsiteY60" fmla="*/ 3195 h 10092"/>
                      <a:gd name="connsiteX61" fmla="*/ 2214 w 10000"/>
                      <a:gd name="connsiteY61" fmla="*/ 3022 h 10092"/>
                      <a:gd name="connsiteX62" fmla="*/ 3357 w 10000"/>
                      <a:gd name="connsiteY62" fmla="*/ 1413 h 10092"/>
                      <a:gd name="connsiteX63" fmla="*/ 3429 w 10000"/>
                      <a:gd name="connsiteY63" fmla="*/ 1299 h 10092"/>
                      <a:gd name="connsiteX64" fmla="*/ 3571 w 10000"/>
                      <a:gd name="connsiteY64" fmla="*/ 1241 h 10092"/>
                      <a:gd name="connsiteX65" fmla="*/ 3643 w 10000"/>
                      <a:gd name="connsiteY65" fmla="*/ 1183 h 10092"/>
                      <a:gd name="connsiteX66" fmla="*/ 5929 w 10000"/>
                      <a:gd name="connsiteY66" fmla="*/ 92 h 10092"/>
                      <a:gd name="connsiteX0" fmla="*/ 5929 w 10000"/>
                      <a:gd name="connsiteY0" fmla="*/ 79 h 10079"/>
                      <a:gd name="connsiteX1" fmla="*/ 6643 w 10000"/>
                      <a:gd name="connsiteY1" fmla="*/ 79 h 10079"/>
                      <a:gd name="connsiteX2" fmla="*/ 6643 w 10000"/>
                      <a:gd name="connsiteY2" fmla="*/ 79 h 10079"/>
                      <a:gd name="connsiteX3" fmla="*/ 7571 w 10000"/>
                      <a:gd name="connsiteY3" fmla="*/ 538 h 10079"/>
                      <a:gd name="connsiteX4" fmla="*/ 8286 w 10000"/>
                      <a:gd name="connsiteY4" fmla="*/ 826 h 10079"/>
                      <a:gd name="connsiteX5" fmla="*/ 8643 w 10000"/>
                      <a:gd name="connsiteY5" fmla="*/ 998 h 10079"/>
                      <a:gd name="connsiteX6" fmla="*/ 8714 w 10000"/>
                      <a:gd name="connsiteY6" fmla="*/ 1170 h 10079"/>
                      <a:gd name="connsiteX7" fmla="*/ 8857 w 10000"/>
                      <a:gd name="connsiteY7" fmla="*/ 1228 h 10079"/>
                      <a:gd name="connsiteX8" fmla="*/ 8857 w 10000"/>
                      <a:gd name="connsiteY8" fmla="*/ 1400 h 10079"/>
                      <a:gd name="connsiteX9" fmla="*/ 8857 w 10000"/>
                      <a:gd name="connsiteY9" fmla="*/ 3067 h 10079"/>
                      <a:gd name="connsiteX10" fmla="*/ 9929 w 10000"/>
                      <a:gd name="connsiteY10" fmla="*/ 4619 h 10079"/>
                      <a:gd name="connsiteX11" fmla="*/ 10000 w 10000"/>
                      <a:gd name="connsiteY11" fmla="*/ 4792 h 10079"/>
                      <a:gd name="connsiteX12" fmla="*/ 10000 w 10000"/>
                      <a:gd name="connsiteY12" fmla="*/ 5021 h 10079"/>
                      <a:gd name="connsiteX13" fmla="*/ 9929 w 10000"/>
                      <a:gd name="connsiteY13" fmla="*/ 5193 h 10079"/>
                      <a:gd name="connsiteX14" fmla="*/ 9714 w 10000"/>
                      <a:gd name="connsiteY14" fmla="*/ 5251 h 10079"/>
                      <a:gd name="connsiteX15" fmla="*/ 9429 w 10000"/>
                      <a:gd name="connsiteY15" fmla="*/ 5309 h 10079"/>
                      <a:gd name="connsiteX16" fmla="*/ 9214 w 10000"/>
                      <a:gd name="connsiteY16" fmla="*/ 5309 h 10079"/>
                      <a:gd name="connsiteX17" fmla="*/ 9000 w 10000"/>
                      <a:gd name="connsiteY17" fmla="*/ 5251 h 10079"/>
                      <a:gd name="connsiteX18" fmla="*/ 8857 w 10000"/>
                      <a:gd name="connsiteY18" fmla="*/ 5079 h 10079"/>
                      <a:gd name="connsiteX19" fmla="*/ 7786 w 10000"/>
                      <a:gd name="connsiteY19" fmla="*/ 3642 h 10079"/>
                      <a:gd name="connsiteX20" fmla="*/ 7786 w 10000"/>
                      <a:gd name="connsiteY20" fmla="*/ 3527 h 10079"/>
                      <a:gd name="connsiteX21" fmla="*/ 7714 w 10000"/>
                      <a:gd name="connsiteY21" fmla="*/ 3412 h 10079"/>
                      <a:gd name="connsiteX22" fmla="*/ 7571 w 10000"/>
                      <a:gd name="connsiteY22" fmla="*/ 3240 h 10079"/>
                      <a:gd name="connsiteX23" fmla="*/ 7571 w 10000"/>
                      <a:gd name="connsiteY23" fmla="*/ 2321 h 10079"/>
                      <a:gd name="connsiteX24" fmla="*/ 5857 w 10000"/>
                      <a:gd name="connsiteY24" fmla="*/ 4734 h 10079"/>
                      <a:gd name="connsiteX25" fmla="*/ 7286 w 10000"/>
                      <a:gd name="connsiteY25" fmla="*/ 6746 h 10079"/>
                      <a:gd name="connsiteX26" fmla="*/ 7429 w 10000"/>
                      <a:gd name="connsiteY26" fmla="*/ 6860 h 10079"/>
                      <a:gd name="connsiteX27" fmla="*/ 7500 w 10000"/>
                      <a:gd name="connsiteY27" fmla="*/ 7090 h 10079"/>
                      <a:gd name="connsiteX28" fmla="*/ 7500 w 10000"/>
                      <a:gd name="connsiteY28" fmla="*/ 9331 h 10079"/>
                      <a:gd name="connsiteX29" fmla="*/ 7429 w 10000"/>
                      <a:gd name="connsiteY29" fmla="*/ 9676 h 10079"/>
                      <a:gd name="connsiteX30" fmla="*/ 7214 w 10000"/>
                      <a:gd name="connsiteY30" fmla="*/ 9907 h 10079"/>
                      <a:gd name="connsiteX31" fmla="*/ 7000 w 10000"/>
                      <a:gd name="connsiteY31" fmla="*/ 9964 h 10079"/>
                      <a:gd name="connsiteX32" fmla="*/ 6643 w 10000"/>
                      <a:gd name="connsiteY32" fmla="*/ 10079 h 10079"/>
                      <a:gd name="connsiteX33" fmla="*/ 6357 w 10000"/>
                      <a:gd name="connsiteY33" fmla="*/ 9964 h 10079"/>
                      <a:gd name="connsiteX34" fmla="*/ 6071 w 10000"/>
                      <a:gd name="connsiteY34" fmla="*/ 9907 h 10079"/>
                      <a:gd name="connsiteX35" fmla="*/ 5857 w 10000"/>
                      <a:gd name="connsiteY35" fmla="*/ 9676 h 10079"/>
                      <a:gd name="connsiteX36" fmla="*/ 5857 w 10000"/>
                      <a:gd name="connsiteY36" fmla="*/ 9331 h 10079"/>
                      <a:gd name="connsiteX37" fmla="*/ 5857 w 10000"/>
                      <a:gd name="connsiteY37" fmla="*/ 7263 h 10079"/>
                      <a:gd name="connsiteX38" fmla="*/ 4571 w 10000"/>
                      <a:gd name="connsiteY38" fmla="*/ 5538 h 10079"/>
                      <a:gd name="connsiteX39" fmla="*/ 1643 w 10000"/>
                      <a:gd name="connsiteY39" fmla="*/ 9734 h 10079"/>
                      <a:gd name="connsiteX40" fmla="*/ 1429 w 10000"/>
                      <a:gd name="connsiteY40" fmla="*/ 9907 h 10079"/>
                      <a:gd name="connsiteX41" fmla="*/ 1214 w 10000"/>
                      <a:gd name="connsiteY41" fmla="*/ 9964 h 10079"/>
                      <a:gd name="connsiteX42" fmla="*/ 929 w 10000"/>
                      <a:gd name="connsiteY42" fmla="*/ 10079 h 10079"/>
                      <a:gd name="connsiteX43" fmla="*/ 643 w 10000"/>
                      <a:gd name="connsiteY43" fmla="*/ 10079 h 10079"/>
                      <a:gd name="connsiteX44" fmla="*/ 429 w 10000"/>
                      <a:gd name="connsiteY44" fmla="*/ 9964 h 10079"/>
                      <a:gd name="connsiteX45" fmla="*/ 286 w 10000"/>
                      <a:gd name="connsiteY45" fmla="*/ 9849 h 10079"/>
                      <a:gd name="connsiteX46" fmla="*/ 71 w 10000"/>
                      <a:gd name="connsiteY46" fmla="*/ 9676 h 10079"/>
                      <a:gd name="connsiteX47" fmla="*/ 0 w 10000"/>
                      <a:gd name="connsiteY47" fmla="*/ 9447 h 10079"/>
                      <a:gd name="connsiteX48" fmla="*/ 71 w 10000"/>
                      <a:gd name="connsiteY48" fmla="*/ 9275 h 10079"/>
                      <a:gd name="connsiteX49" fmla="*/ 71 w 10000"/>
                      <a:gd name="connsiteY49" fmla="*/ 9044 h 10079"/>
                      <a:gd name="connsiteX50" fmla="*/ 5071 w 10000"/>
                      <a:gd name="connsiteY50" fmla="*/ 2148 h 10079"/>
                      <a:gd name="connsiteX51" fmla="*/ 5786 w 10000"/>
                      <a:gd name="connsiteY51" fmla="*/ 1286 h 10079"/>
                      <a:gd name="connsiteX52" fmla="*/ 4286 w 10000"/>
                      <a:gd name="connsiteY52" fmla="*/ 1976 h 10079"/>
                      <a:gd name="connsiteX53" fmla="*/ 3286 w 10000"/>
                      <a:gd name="connsiteY53" fmla="*/ 3470 h 10079"/>
                      <a:gd name="connsiteX54" fmla="*/ 3071 w 10000"/>
                      <a:gd name="connsiteY54" fmla="*/ 3642 h 10079"/>
                      <a:gd name="connsiteX55" fmla="*/ 2857 w 10000"/>
                      <a:gd name="connsiteY55" fmla="*/ 3699 h 10079"/>
                      <a:gd name="connsiteX56" fmla="*/ 2643 w 10000"/>
                      <a:gd name="connsiteY56" fmla="*/ 3699 h 10079"/>
                      <a:gd name="connsiteX57" fmla="*/ 2357 w 10000"/>
                      <a:gd name="connsiteY57" fmla="*/ 3699 h 10079"/>
                      <a:gd name="connsiteX58" fmla="*/ 2214 w 10000"/>
                      <a:gd name="connsiteY58" fmla="*/ 3527 h 10079"/>
                      <a:gd name="connsiteX59" fmla="*/ 2071 w 10000"/>
                      <a:gd name="connsiteY59" fmla="*/ 3412 h 10079"/>
                      <a:gd name="connsiteX60" fmla="*/ 2071 w 10000"/>
                      <a:gd name="connsiteY60" fmla="*/ 3182 h 10079"/>
                      <a:gd name="connsiteX61" fmla="*/ 2214 w 10000"/>
                      <a:gd name="connsiteY61" fmla="*/ 3009 h 10079"/>
                      <a:gd name="connsiteX62" fmla="*/ 3357 w 10000"/>
                      <a:gd name="connsiteY62" fmla="*/ 1400 h 10079"/>
                      <a:gd name="connsiteX63" fmla="*/ 3429 w 10000"/>
                      <a:gd name="connsiteY63" fmla="*/ 1286 h 10079"/>
                      <a:gd name="connsiteX64" fmla="*/ 3571 w 10000"/>
                      <a:gd name="connsiteY64" fmla="*/ 1228 h 10079"/>
                      <a:gd name="connsiteX65" fmla="*/ 3643 w 10000"/>
                      <a:gd name="connsiteY65" fmla="*/ 1170 h 10079"/>
                      <a:gd name="connsiteX66" fmla="*/ 5929 w 10000"/>
                      <a:gd name="connsiteY66" fmla="*/ 79 h 10079"/>
                      <a:gd name="connsiteX0" fmla="*/ 5929 w 10000"/>
                      <a:gd name="connsiteY0" fmla="*/ 73 h 10073"/>
                      <a:gd name="connsiteX1" fmla="*/ 6643 w 10000"/>
                      <a:gd name="connsiteY1" fmla="*/ 73 h 10073"/>
                      <a:gd name="connsiteX2" fmla="*/ 6643 w 10000"/>
                      <a:gd name="connsiteY2" fmla="*/ 73 h 10073"/>
                      <a:gd name="connsiteX3" fmla="*/ 7571 w 10000"/>
                      <a:gd name="connsiteY3" fmla="*/ 532 h 10073"/>
                      <a:gd name="connsiteX4" fmla="*/ 8286 w 10000"/>
                      <a:gd name="connsiteY4" fmla="*/ 820 h 10073"/>
                      <a:gd name="connsiteX5" fmla="*/ 8643 w 10000"/>
                      <a:gd name="connsiteY5" fmla="*/ 992 h 10073"/>
                      <a:gd name="connsiteX6" fmla="*/ 8714 w 10000"/>
                      <a:gd name="connsiteY6" fmla="*/ 1164 h 10073"/>
                      <a:gd name="connsiteX7" fmla="*/ 8857 w 10000"/>
                      <a:gd name="connsiteY7" fmla="*/ 1222 h 10073"/>
                      <a:gd name="connsiteX8" fmla="*/ 8857 w 10000"/>
                      <a:gd name="connsiteY8" fmla="*/ 1394 h 10073"/>
                      <a:gd name="connsiteX9" fmla="*/ 8857 w 10000"/>
                      <a:gd name="connsiteY9" fmla="*/ 3061 h 10073"/>
                      <a:gd name="connsiteX10" fmla="*/ 9929 w 10000"/>
                      <a:gd name="connsiteY10" fmla="*/ 4613 h 10073"/>
                      <a:gd name="connsiteX11" fmla="*/ 10000 w 10000"/>
                      <a:gd name="connsiteY11" fmla="*/ 4786 h 10073"/>
                      <a:gd name="connsiteX12" fmla="*/ 10000 w 10000"/>
                      <a:gd name="connsiteY12" fmla="*/ 5015 h 10073"/>
                      <a:gd name="connsiteX13" fmla="*/ 9929 w 10000"/>
                      <a:gd name="connsiteY13" fmla="*/ 5187 h 10073"/>
                      <a:gd name="connsiteX14" fmla="*/ 9714 w 10000"/>
                      <a:gd name="connsiteY14" fmla="*/ 5245 h 10073"/>
                      <a:gd name="connsiteX15" fmla="*/ 9429 w 10000"/>
                      <a:gd name="connsiteY15" fmla="*/ 5303 h 10073"/>
                      <a:gd name="connsiteX16" fmla="*/ 9214 w 10000"/>
                      <a:gd name="connsiteY16" fmla="*/ 5303 h 10073"/>
                      <a:gd name="connsiteX17" fmla="*/ 9000 w 10000"/>
                      <a:gd name="connsiteY17" fmla="*/ 5245 h 10073"/>
                      <a:gd name="connsiteX18" fmla="*/ 8857 w 10000"/>
                      <a:gd name="connsiteY18" fmla="*/ 5073 h 10073"/>
                      <a:gd name="connsiteX19" fmla="*/ 7786 w 10000"/>
                      <a:gd name="connsiteY19" fmla="*/ 3636 h 10073"/>
                      <a:gd name="connsiteX20" fmla="*/ 7786 w 10000"/>
                      <a:gd name="connsiteY20" fmla="*/ 3521 h 10073"/>
                      <a:gd name="connsiteX21" fmla="*/ 7714 w 10000"/>
                      <a:gd name="connsiteY21" fmla="*/ 3406 h 10073"/>
                      <a:gd name="connsiteX22" fmla="*/ 7571 w 10000"/>
                      <a:gd name="connsiteY22" fmla="*/ 3234 h 10073"/>
                      <a:gd name="connsiteX23" fmla="*/ 7571 w 10000"/>
                      <a:gd name="connsiteY23" fmla="*/ 2315 h 10073"/>
                      <a:gd name="connsiteX24" fmla="*/ 5857 w 10000"/>
                      <a:gd name="connsiteY24" fmla="*/ 4728 h 10073"/>
                      <a:gd name="connsiteX25" fmla="*/ 7286 w 10000"/>
                      <a:gd name="connsiteY25" fmla="*/ 6740 h 10073"/>
                      <a:gd name="connsiteX26" fmla="*/ 7429 w 10000"/>
                      <a:gd name="connsiteY26" fmla="*/ 6854 h 10073"/>
                      <a:gd name="connsiteX27" fmla="*/ 7500 w 10000"/>
                      <a:gd name="connsiteY27" fmla="*/ 7084 h 10073"/>
                      <a:gd name="connsiteX28" fmla="*/ 7500 w 10000"/>
                      <a:gd name="connsiteY28" fmla="*/ 9325 h 10073"/>
                      <a:gd name="connsiteX29" fmla="*/ 7429 w 10000"/>
                      <a:gd name="connsiteY29" fmla="*/ 9670 h 10073"/>
                      <a:gd name="connsiteX30" fmla="*/ 7214 w 10000"/>
                      <a:gd name="connsiteY30" fmla="*/ 9901 h 10073"/>
                      <a:gd name="connsiteX31" fmla="*/ 7000 w 10000"/>
                      <a:gd name="connsiteY31" fmla="*/ 9958 h 10073"/>
                      <a:gd name="connsiteX32" fmla="*/ 6643 w 10000"/>
                      <a:gd name="connsiteY32" fmla="*/ 10073 h 10073"/>
                      <a:gd name="connsiteX33" fmla="*/ 6357 w 10000"/>
                      <a:gd name="connsiteY33" fmla="*/ 9958 h 10073"/>
                      <a:gd name="connsiteX34" fmla="*/ 6071 w 10000"/>
                      <a:gd name="connsiteY34" fmla="*/ 9901 h 10073"/>
                      <a:gd name="connsiteX35" fmla="*/ 5857 w 10000"/>
                      <a:gd name="connsiteY35" fmla="*/ 9670 h 10073"/>
                      <a:gd name="connsiteX36" fmla="*/ 5857 w 10000"/>
                      <a:gd name="connsiteY36" fmla="*/ 9325 h 10073"/>
                      <a:gd name="connsiteX37" fmla="*/ 5857 w 10000"/>
                      <a:gd name="connsiteY37" fmla="*/ 7257 h 10073"/>
                      <a:gd name="connsiteX38" fmla="*/ 4571 w 10000"/>
                      <a:gd name="connsiteY38" fmla="*/ 5532 h 10073"/>
                      <a:gd name="connsiteX39" fmla="*/ 1643 w 10000"/>
                      <a:gd name="connsiteY39" fmla="*/ 9728 h 10073"/>
                      <a:gd name="connsiteX40" fmla="*/ 1429 w 10000"/>
                      <a:gd name="connsiteY40" fmla="*/ 9901 h 10073"/>
                      <a:gd name="connsiteX41" fmla="*/ 1214 w 10000"/>
                      <a:gd name="connsiteY41" fmla="*/ 9958 h 10073"/>
                      <a:gd name="connsiteX42" fmla="*/ 929 w 10000"/>
                      <a:gd name="connsiteY42" fmla="*/ 10073 h 10073"/>
                      <a:gd name="connsiteX43" fmla="*/ 643 w 10000"/>
                      <a:gd name="connsiteY43" fmla="*/ 10073 h 10073"/>
                      <a:gd name="connsiteX44" fmla="*/ 429 w 10000"/>
                      <a:gd name="connsiteY44" fmla="*/ 9958 h 10073"/>
                      <a:gd name="connsiteX45" fmla="*/ 286 w 10000"/>
                      <a:gd name="connsiteY45" fmla="*/ 9843 h 10073"/>
                      <a:gd name="connsiteX46" fmla="*/ 71 w 10000"/>
                      <a:gd name="connsiteY46" fmla="*/ 9670 h 10073"/>
                      <a:gd name="connsiteX47" fmla="*/ 0 w 10000"/>
                      <a:gd name="connsiteY47" fmla="*/ 9441 h 10073"/>
                      <a:gd name="connsiteX48" fmla="*/ 71 w 10000"/>
                      <a:gd name="connsiteY48" fmla="*/ 9269 h 10073"/>
                      <a:gd name="connsiteX49" fmla="*/ 71 w 10000"/>
                      <a:gd name="connsiteY49" fmla="*/ 9038 h 10073"/>
                      <a:gd name="connsiteX50" fmla="*/ 5071 w 10000"/>
                      <a:gd name="connsiteY50" fmla="*/ 2142 h 10073"/>
                      <a:gd name="connsiteX51" fmla="*/ 5786 w 10000"/>
                      <a:gd name="connsiteY51" fmla="*/ 1280 h 10073"/>
                      <a:gd name="connsiteX52" fmla="*/ 4286 w 10000"/>
                      <a:gd name="connsiteY52" fmla="*/ 1970 h 10073"/>
                      <a:gd name="connsiteX53" fmla="*/ 3286 w 10000"/>
                      <a:gd name="connsiteY53" fmla="*/ 3464 h 10073"/>
                      <a:gd name="connsiteX54" fmla="*/ 3071 w 10000"/>
                      <a:gd name="connsiteY54" fmla="*/ 3636 h 10073"/>
                      <a:gd name="connsiteX55" fmla="*/ 2857 w 10000"/>
                      <a:gd name="connsiteY55" fmla="*/ 3693 h 10073"/>
                      <a:gd name="connsiteX56" fmla="*/ 2643 w 10000"/>
                      <a:gd name="connsiteY56" fmla="*/ 3693 h 10073"/>
                      <a:gd name="connsiteX57" fmla="*/ 2357 w 10000"/>
                      <a:gd name="connsiteY57" fmla="*/ 3693 h 10073"/>
                      <a:gd name="connsiteX58" fmla="*/ 2214 w 10000"/>
                      <a:gd name="connsiteY58" fmla="*/ 3521 h 10073"/>
                      <a:gd name="connsiteX59" fmla="*/ 2071 w 10000"/>
                      <a:gd name="connsiteY59" fmla="*/ 3406 h 10073"/>
                      <a:gd name="connsiteX60" fmla="*/ 2071 w 10000"/>
                      <a:gd name="connsiteY60" fmla="*/ 3176 h 10073"/>
                      <a:gd name="connsiteX61" fmla="*/ 2214 w 10000"/>
                      <a:gd name="connsiteY61" fmla="*/ 3003 h 10073"/>
                      <a:gd name="connsiteX62" fmla="*/ 3357 w 10000"/>
                      <a:gd name="connsiteY62" fmla="*/ 1394 h 10073"/>
                      <a:gd name="connsiteX63" fmla="*/ 3429 w 10000"/>
                      <a:gd name="connsiteY63" fmla="*/ 1280 h 10073"/>
                      <a:gd name="connsiteX64" fmla="*/ 3571 w 10000"/>
                      <a:gd name="connsiteY64" fmla="*/ 1222 h 10073"/>
                      <a:gd name="connsiteX65" fmla="*/ 3643 w 10000"/>
                      <a:gd name="connsiteY65" fmla="*/ 1164 h 10073"/>
                      <a:gd name="connsiteX66" fmla="*/ 5929 w 10000"/>
                      <a:gd name="connsiteY66" fmla="*/ 73 h 10073"/>
                      <a:gd name="connsiteX0" fmla="*/ 5929 w 10000"/>
                      <a:gd name="connsiteY0" fmla="*/ 73 h 10073"/>
                      <a:gd name="connsiteX1" fmla="*/ 6643 w 10000"/>
                      <a:gd name="connsiteY1" fmla="*/ 73 h 10073"/>
                      <a:gd name="connsiteX2" fmla="*/ 6643 w 10000"/>
                      <a:gd name="connsiteY2" fmla="*/ 73 h 10073"/>
                      <a:gd name="connsiteX3" fmla="*/ 8286 w 10000"/>
                      <a:gd name="connsiteY3" fmla="*/ 820 h 10073"/>
                      <a:gd name="connsiteX4" fmla="*/ 8643 w 10000"/>
                      <a:gd name="connsiteY4" fmla="*/ 992 h 10073"/>
                      <a:gd name="connsiteX5" fmla="*/ 8714 w 10000"/>
                      <a:gd name="connsiteY5" fmla="*/ 1164 h 10073"/>
                      <a:gd name="connsiteX6" fmla="*/ 8857 w 10000"/>
                      <a:gd name="connsiteY6" fmla="*/ 1222 h 10073"/>
                      <a:gd name="connsiteX7" fmla="*/ 8857 w 10000"/>
                      <a:gd name="connsiteY7" fmla="*/ 1394 h 10073"/>
                      <a:gd name="connsiteX8" fmla="*/ 8857 w 10000"/>
                      <a:gd name="connsiteY8" fmla="*/ 3061 h 10073"/>
                      <a:gd name="connsiteX9" fmla="*/ 9929 w 10000"/>
                      <a:gd name="connsiteY9" fmla="*/ 4613 h 10073"/>
                      <a:gd name="connsiteX10" fmla="*/ 10000 w 10000"/>
                      <a:gd name="connsiteY10" fmla="*/ 4786 h 10073"/>
                      <a:gd name="connsiteX11" fmla="*/ 10000 w 10000"/>
                      <a:gd name="connsiteY11" fmla="*/ 5015 h 10073"/>
                      <a:gd name="connsiteX12" fmla="*/ 9929 w 10000"/>
                      <a:gd name="connsiteY12" fmla="*/ 5187 h 10073"/>
                      <a:gd name="connsiteX13" fmla="*/ 9714 w 10000"/>
                      <a:gd name="connsiteY13" fmla="*/ 5245 h 10073"/>
                      <a:gd name="connsiteX14" fmla="*/ 9429 w 10000"/>
                      <a:gd name="connsiteY14" fmla="*/ 5303 h 10073"/>
                      <a:gd name="connsiteX15" fmla="*/ 9214 w 10000"/>
                      <a:gd name="connsiteY15" fmla="*/ 5303 h 10073"/>
                      <a:gd name="connsiteX16" fmla="*/ 9000 w 10000"/>
                      <a:gd name="connsiteY16" fmla="*/ 5245 h 10073"/>
                      <a:gd name="connsiteX17" fmla="*/ 8857 w 10000"/>
                      <a:gd name="connsiteY17" fmla="*/ 5073 h 10073"/>
                      <a:gd name="connsiteX18" fmla="*/ 7786 w 10000"/>
                      <a:gd name="connsiteY18" fmla="*/ 3636 h 10073"/>
                      <a:gd name="connsiteX19" fmla="*/ 7786 w 10000"/>
                      <a:gd name="connsiteY19" fmla="*/ 3521 h 10073"/>
                      <a:gd name="connsiteX20" fmla="*/ 7714 w 10000"/>
                      <a:gd name="connsiteY20" fmla="*/ 3406 h 10073"/>
                      <a:gd name="connsiteX21" fmla="*/ 7571 w 10000"/>
                      <a:gd name="connsiteY21" fmla="*/ 3234 h 10073"/>
                      <a:gd name="connsiteX22" fmla="*/ 7571 w 10000"/>
                      <a:gd name="connsiteY22" fmla="*/ 2315 h 10073"/>
                      <a:gd name="connsiteX23" fmla="*/ 5857 w 10000"/>
                      <a:gd name="connsiteY23" fmla="*/ 4728 h 10073"/>
                      <a:gd name="connsiteX24" fmla="*/ 7286 w 10000"/>
                      <a:gd name="connsiteY24" fmla="*/ 6740 h 10073"/>
                      <a:gd name="connsiteX25" fmla="*/ 7429 w 10000"/>
                      <a:gd name="connsiteY25" fmla="*/ 6854 h 10073"/>
                      <a:gd name="connsiteX26" fmla="*/ 7500 w 10000"/>
                      <a:gd name="connsiteY26" fmla="*/ 7084 h 10073"/>
                      <a:gd name="connsiteX27" fmla="*/ 7500 w 10000"/>
                      <a:gd name="connsiteY27" fmla="*/ 9325 h 10073"/>
                      <a:gd name="connsiteX28" fmla="*/ 7429 w 10000"/>
                      <a:gd name="connsiteY28" fmla="*/ 9670 h 10073"/>
                      <a:gd name="connsiteX29" fmla="*/ 7214 w 10000"/>
                      <a:gd name="connsiteY29" fmla="*/ 9901 h 10073"/>
                      <a:gd name="connsiteX30" fmla="*/ 7000 w 10000"/>
                      <a:gd name="connsiteY30" fmla="*/ 9958 h 10073"/>
                      <a:gd name="connsiteX31" fmla="*/ 6643 w 10000"/>
                      <a:gd name="connsiteY31" fmla="*/ 10073 h 10073"/>
                      <a:gd name="connsiteX32" fmla="*/ 6357 w 10000"/>
                      <a:gd name="connsiteY32" fmla="*/ 9958 h 10073"/>
                      <a:gd name="connsiteX33" fmla="*/ 6071 w 10000"/>
                      <a:gd name="connsiteY33" fmla="*/ 9901 h 10073"/>
                      <a:gd name="connsiteX34" fmla="*/ 5857 w 10000"/>
                      <a:gd name="connsiteY34" fmla="*/ 9670 h 10073"/>
                      <a:gd name="connsiteX35" fmla="*/ 5857 w 10000"/>
                      <a:gd name="connsiteY35" fmla="*/ 9325 h 10073"/>
                      <a:gd name="connsiteX36" fmla="*/ 5857 w 10000"/>
                      <a:gd name="connsiteY36" fmla="*/ 7257 h 10073"/>
                      <a:gd name="connsiteX37" fmla="*/ 4571 w 10000"/>
                      <a:gd name="connsiteY37" fmla="*/ 5532 h 10073"/>
                      <a:gd name="connsiteX38" fmla="*/ 1643 w 10000"/>
                      <a:gd name="connsiteY38" fmla="*/ 9728 h 10073"/>
                      <a:gd name="connsiteX39" fmla="*/ 1429 w 10000"/>
                      <a:gd name="connsiteY39" fmla="*/ 9901 h 10073"/>
                      <a:gd name="connsiteX40" fmla="*/ 1214 w 10000"/>
                      <a:gd name="connsiteY40" fmla="*/ 9958 h 10073"/>
                      <a:gd name="connsiteX41" fmla="*/ 929 w 10000"/>
                      <a:gd name="connsiteY41" fmla="*/ 10073 h 10073"/>
                      <a:gd name="connsiteX42" fmla="*/ 643 w 10000"/>
                      <a:gd name="connsiteY42" fmla="*/ 10073 h 10073"/>
                      <a:gd name="connsiteX43" fmla="*/ 429 w 10000"/>
                      <a:gd name="connsiteY43" fmla="*/ 9958 h 10073"/>
                      <a:gd name="connsiteX44" fmla="*/ 286 w 10000"/>
                      <a:gd name="connsiteY44" fmla="*/ 9843 h 10073"/>
                      <a:gd name="connsiteX45" fmla="*/ 71 w 10000"/>
                      <a:gd name="connsiteY45" fmla="*/ 9670 h 10073"/>
                      <a:gd name="connsiteX46" fmla="*/ 0 w 10000"/>
                      <a:gd name="connsiteY46" fmla="*/ 9441 h 10073"/>
                      <a:gd name="connsiteX47" fmla="*/ 71 w 10000"/>
                      <a:gd name="connsiteY47" fmla="*/ 9269 h 10073"/>
                      <a:gd name="connsiteX48" fmla="*/ 71 w 10000"/>
                      <a:gd name="connsiteY48" fmla="*/ 9038 h 10073"/>
                      <a:gd name="connsiteX49" fmla="*/ 5071 w 10000"/>
                      <a:gd name="connsiteY49" fmla="*/ 2142 h 10073"/>
                      <a:gd name="connsiteX50" fmla="*/ 5786 w 10000"/>
                      <a:gd name="connsiteY50" fmla="*/ 1280 h 10073"/>
                      <a:gd name="connsiteX51" fmla="*/ 4286 w 10000"/>
                      <a:gd name="connsiteY51" fmla="*/ 1970 h 10073"/>
                      <a:gd name="connsiteX52" fmla="*/ 3286 w 10000"/>
                      <a:gd name="connsiteY52" fmla="*/ 3464 h 10073"/>
                      <a:gd name="connsiteX53" fmla="*/ 3071 w 10000"/>
                      <a:gd name="connsiteY53" fmla="*/ 3636 h 10073"/>
                      <a:gd name="connsiteX54" fmla="*/ 2857 w 10000"/>
                      <a:gd name="connsiteY54" fmla="*/ 3693 h 10073"/>
                      <a:gd name="connsiteX55" fmla="*/ 2643 w 10000"/>
                      <a:gd name="connsiteY55" fmla="*/ 3693 h 10073"/>
                      <a:gd name="connsiteX56" fmla="*/ 2357 w 10000"/>
                      <a:gd name="connsiteY56" fmla="*/ 3693 h 10073"/>
                      <a:gd name="connsiteX57" fmla="*/ 2214 w 10000"/>
                      <a:gd name="connsiteY57" fmla="*/ 3521 h 10073"/>
                      <a:gd name="connsiteX58" fmla="*/ 2071 w 10000"/>
                      <a:gd name="connsiteY58" fmla="*/ 3406 h 10073"/>
                      <a:gd name="connsiteX59" fmla="*/ 2071 w 10000"/>
                      <a:gd name="connsiteY59" fmla="*/ 3176 h 10073"/>
                      <a:gd name="connsiteX60" fmla="*/ 2214 w 10000"/>
                      <a:gd name="connsiteY60" fmla="*/ 3003 h 10073"/>
                      <a:gd name="connsiteX61" fmla="*/ 3357 w 10000"/>
                      <a:gd name="connsiteY61" fmla="*/ 1394 h 10073"/>
                      <a:gd name="connsiteX62" fmla="*/ 3429 w 10000"/>
                      <a:gd name="connsiteY62" fmla="*/ 1280 h 10073"/>
                      <a:gd name="connsiteX63" fmla="*/ 3571 w 10000"/>
                      <a:gd name="connsiteY63" fmla="*/ 1222 h 10073"/>
                      <a:gd name="connsiteX64" fmla="*/ 3643 w 10000"/>
                      <a:gd name="connsiteY64" fmla="*/ 1164 h 10073"/>
                      <a:gd name="connsiteX65" fmla="*/ 5929 w 10000"/>
                      <a:gd name="connsiteY65" fmla="*/ 73 h 10073"/>
                      <a:gd name="connsiteX0" fmla="*/ 5929 w 10000"/>
                      <a:gd name="connsiteY0" fmla="*/ 73 h 10073"/>
                      <a:gd name="connsiteX1" fmla="*/ 6643 w 10000"/>
                      <a:gd name="connsiteY1" fmla="*/ 73 h 10073"/>
                      <a:gd name="connsiteX2" fmla="*/ 6643 w 10000"/>
                      <a:gd name="connsiteY2" fmla="*/ 73 h 10073"/>
                      <a:gd name="connsiteX3" fmla="*/ 8286 w 10000"/>
                      <a:gd name="connsiteY3" fmla="*/ 820 h 10073"/>
                      <a:gd name="connsiteX4" fmla="*/ 8643 w 10000"/>
                      <a:gd name="connsiteY4" fmla="*/ 992 h 10073"/>
                      <a:gd name="connsiteX5" fmla="*/ 8857 w 10000"/>
                      <a:gd name="connsiteY5" fmla="*/ 1222 h 10073"/>
                      <a:gd name="connsiteX6" fmla="*/ 8857 w 10000"/>
                      <a:gd name="connsiteY6" fmla="*/ 1394 h 10073"/>
                      <a:gd name="connsiteX7" fmla="*/ 8857 w 10000"/>
                      <a:gd name="connsiteY7" fmla="*/ 3061 h 10073"/>
                      <a:gd name="connsiteX8" fmla="*/ 9929 w 10000"/>
                      <a:gd name="connsiteY8" fmla="*/ 4613 h 10073"/>
                      <a:gd name="connsiteX9" fmla="*/ 10000 w 10000"/>
                      <a:gd name="connsiteY9" fmla="*/ 4786 h 10073"/>
                      <a:gd name="connsiteX10" fmla="*/ 10000 w 10000"/>
                      <a:gd name="connsiteY10" fmla="*/ 5015 h 10073"/>
                      <a:gd name="connsiteX11" fmla="*/ 9929 w 10000"/>
                      <a:gd name="connsiteY11" fmla="*/ 5187 h 10073"/>
                      <a:gd name="connsiteX12" fmla="*/ 9714 w 10000"/>
                      <a:gd name="connsiteY12" fmla="*/ 5245 h 10073"/>
                      <a:gd name="connsiteX13" fmla="*/ 9429 w 10000"/>
                      <a:gd name="connsiteY13" fmla="*/ 5303 h 10073"/>
                      <a:gd name="connsiteX14" fmla="*/ 9214 w 10000"/>
                      <a:gd name="connsiteY14" fmla="*/ 5303 h 10073"/>
                      <a:gd name="connsiteX15" fmla="*/ 9000 w 10000"/>
                      <a:gd name="connsiteY15" fmla="*/ 5245 h 10073"/>
                      <a:gd name="connsiteX16" fmla="*/ 8857 w 10000"/>
                      <a:gd name="connsiteY16" fmla="*/ 5073 h 10073"/>
                      <a:gd name="connsiteX17" fmla="*/ 7786 w 10000"/>
                      <a:gd name="connsiteY17" fmla="*/ 3636 h 10073"/>
                      <a:gd name="connsiteX18" fmla="*/ 7786 w 10000"/>
                      <a:gd name="connsiteY18" fmla="*/ 3521 h 10073"/>
                      <a:gd name="connsiteX19" fmla="*/ 7714 w 10000"/>
                      <a:gd name="connsiteY19" fmla="*/ 3406 h 10073"/>
                      <a:gd name="connsiteX20" fmla="*/ 7571 w 10000"/>
                      <a:gd name="connsiteY20" fmla="*/ 3234 h 10073"/>
                      <a:gd name="connsiteX21" fmla="*/ 7571 w 10000"/>
                      <a:gd name="connsiteY21" fmla="*/ 2315 h 10073"/>
                      <a:gd name="connsiteX22" fmla="*/ 5857 w 10000"/>
                      <a:gd name="connsiteY22" fmla="*/ 4728 h 10073"/>
                      <a:gd name="connsiteX23" fmla="*/ 7286 w 10000"/>
                      <a:gd name="connsiteY23" fmla="*/ 6740 h 10073"/>
                      <a:gd name="connsiteX24" fmla="*/ 7429 w 10000"/>
                      <a:gd name="connsiteY24" fmla="*/ 6854 h 10073"/>
                      <a:gd name="connsiteX25" fmla="*/ 7500 w 10000"/>
                      <a:gd name="connsiteY25" fmla="*/ 7084 h 10073"/>
                      <a:gd name="connsiteX26" fmla="*/ 7500 w 10000"/>
                      <a:gd name="connsiteY26" fmla="*/ 9325 h 10073"/>
                      <a:gd name="connsiteX27" fmla="*/ 7429 w 10000"/>
                      <a:gd name="connsiteY27" fmla="*/ 9670 h 10073"/>
                      <a:gd name="connsiteX28" fmla="*/ 7214 w 10000"/>
                      <a:gd name="connsiteY28" fmla="*/ 9901 h 10073"/>
                      <a:gd name="connsiteX29" fmla="*/ 7000 w 10000"/>
                      <a:gd name="connsiteY29" fmla="*/ 9958 h 10073"/>
                      <a:gd name="connsiteX30" fmla="*/ 6643 w 10000"/>
                      <a:gd name="connsiteY30" fmla="*/ 10073 h 10073"/>
                      <a:gd name="connsiteX31" fmla="*/ 6357 w 10000"/>
                      <a:gd name="connsiteY31" fmla="*/ 9958 h 10073"/>
                      <a:gd name="connsiteX32" fmla="*/ 6071 w 10000"/>
                      <a:gd name="connsiteY32" fmla="*/ 9901 h 10073"/>
                      <a:gd name="connsiteX33" fmla="*/ 5857 w 10000"/>
                      <a:gd name="connsiteY33" fmla="*/ 9670 h 10073"/>
                      <a:gd name="connsiteX34" fmla="*/ 5857 w 10000"/>
                      <a:gd name="connsiteY34" fmla="*/ 9325 h 10073"/>
                      <a:gd name="connsiteX35" fmla="*/ 5857 w 10000"/>
                      <a:gd name="connsiteY35" fmla="*/ 7257 h 10073"/>
                      <a:gd name="connsiteX36" fmla="*/ 4571 w 10000"/>
                      <a:gd name="connsiteY36" fmla="*/ 5532 h 10073"/>
                      <a:gd name="connsiteX37" fmla="*/ 1643 w 10000"/>
                      <a:gd name="connsiteY37" fmla="*/ 9728 h 10073"/>
                      <a:gd name="connsiteX38" fmla="*/ 1429 w 10000"/>
                      <a:gd name="connsiteY38" fmla="*/ 9901 h 10073"/>
                      <a:gd name="connsiteX39" fmla="*/ 1214 w 10000"/>
                      <a:gd name="connsiteY39" fmla="*/ 9958 h 10073"/>
                      <a:gd name="connsiteX40" fmla="*/ 929 w 10000"/>
                      <a:gd name="connsiteY40" fmla="*/ 10073 h 10073"/>
                      <a:gd name="connsiteX41" fmla="*/ 643 w 10000"/>
                      <a:gd name="connsiteY41" fmla="*/ 10073 h 10073"/>
                      <a:gd name="connsiteX42" fmla="*/ 429 w 10000"/>
                      <a:gd name="connsiteY42" fmla="*/ 9958 h 10073"/>
                      <a:gd name="connsiteX43" fmla="*/ 286 w 10000"/>
                      <a:gd name="connsiteY43" fmla="*/ 9843 h 10073"/>
                      <a:gd name="connsiteX44" fmla="*/ 71 w 10000"/>
                      <a:gd name="connsiteY44" fmla="*/ 9670 h 10073"/>
                      <a:gd name="connsiteX45" fmla="*/ 0 w 10000"/>
                      <a:gd name="connsiteY45" fmla="*/ 9441 h 10073"/>
                      <a:gd name="connsiteX46" fmla="*/ 71 w 10000"/>
                      <a:gd name="connsiteY46" fmla="*/ 9269 h 10073"/>
                      <a:gd name="connsiteX47" fmla="*/ 71 w 10000"/>
                      <a:gd name="connsiteY47" fmla="*/ 9038 h 10073"/>
                      <a:gd name="connsiteX48" fmla="*/ 5071 w 10000"/>
                      <a:gd name="connsiteY48" fmla="*/ 2142 h 10073"/>
                      <a:gd name="connsiteX49" fmla="*/ 5786 w 10000"/>
                      <a:gd name="connsiteY49" fmla="*/ 1280 h 10073"/>
                      <a:gd name="connsiteX50" fmla="*/ 4286 w 10000"/>
                      <a:gd name="connsiteY50" fmla="*/ 1970 h 10073"/>
                      <a:gd name="connsiteX51" fmla="*/ 3286 w 10000"/>
                      <a:gd name="connsiteY51" fmla="*/ 3464 h 10073"/>
                      <a:gd name="connsiteX52" fmla="*/ 3071 w 10000"/>
                      <a:gd name="connsiteY52" fmla="*/ 3636 h 10073"/>
                      <a:gd name="connsiteX53" fmla="*/ 2857 w 10000"/>
                      <a:gd name="connsiteY53" fmla="*/ 3693 h 10073"/>
                      <a:gd name="connsiteX54" fmla="*/ 2643 w 10000"/>
                      <a:gd name="connsiteY54" fmla="*/ 3693 h 10073"/>
                      <a:gd name="connsiteX55" fmla="*/ 2357 w 10000"/>
                      <a:gd name="connsiteY55" fmla="*/ 3693 h 10073"/>
                      <a:gd name="connsiteX56" fmla="*/ 2214 w 10000"/>
                      <a:gd name="connsiteY56" fmla="*/ 3521 h 10073"/>
                      <a:gd name="connsiteX57" fmla="*/ 2071 w 10000"/>
                      <a:gd name="connsiteY57" fmla="*/ 3406 h 10073"/>
                      <a:gd name="connsiteX58" fmla="*/ 2071 w 10000"/>
                      <a:gd name="connsiteY58" fmla="*/ 3176 h 10073"/>
                      <a:gd name="connsiteX59" fmla="*/ 2214 w 10000"/>
                      <a:gd name="connsiteY59" fmla="*/ 3003 h 10073"/>
                      <a:gd name="connsiteX60" fmla="*/ 3357 w 10000"/>
                      <a:gd name="connsiteY60" fmla="*/ 1394 h 10073"/>
                      <a:gd name="connsiteX61" fmla="*/ 3429 w 10000"/>
                      <a:gd name="connsiteY61" fmla="*/ 1280 h 10073"/>
                      <a:gd name="connsiteX62" fmla="*/ 3571 w 10000"/>
                      <a:gd name="connsiteY62" fmla="*/ 1222 h 10073"/>
                      <a:gd name="connsiteX63" fmla="*/ 3643 w 10000"/>
                      <a:gd name="connsiteY63" fmla="*/ 1164 h 10073"/>
                      <a:gd name="connsiteX64" fmla="*/ 5929 w 10000"/>
                      <a:gd name="connsiteY64" fmla="*/ 73 h 10073"/>
                      <a:gd name="connsiteX0" fmla="*/ 5929 w 10000"/>
                      <a:gd name="connsiteY0" fmla="*/ 73 h 10073"/>
                      <a:gd name="connsiteX1" fmla="*/ 6643 w 10000"/>
                      <a:gd name="connsiteY1" fmla="*/ 73 h 10073"/>
                      <a:gd name="connsiteX2" fmla="*/ 6643 w 10000"/>
                      <a:gd name="connsiteY2" fmla="*/ 73 h 10073"/>
                      <a:gd name="connsiteX3" fmla="*/ 8286 w 10000"/>
                      <a:gd name="connsiteY3" fmla="*/ 820 h 10073"/>
                      <a:gd name="connsiteX4" fmla="*/ 8643 w 10000"/>
                      <a:gd name="connsiteY4" fmla="*/ 992 h 10073"/>
                      <a:gd name="connsiteX5" fmla="*/ 8857 w 10000"/>
                      <a:gd name="connsiteY5" fmla="*/ 1394 h 10073"/>
                      <a:gd name="connsiteX6" fmla="*/ 8857 w 10000"/>
                      <a:gd name="connsiteY6" fmla="*/ 3061 h 10073"/>
                      <a:gd name="connsiteX7" fmla="*/ 9929 w 10000"/>
                      <a:gd name="connsiteY7" fmla="*/ 4613 h 10073"/>
                      <a:gd name="connsiteX8" fmla="*/ 10000 w 10000"/>
                      <a:gd name="connsiteY8" fmla="*/ 4786 h 10073"/>
                      <a:gd name="connsiteX9" fmla="*/ 10000 w 10000"/>
                      <a:gd name="connsiteY9" fmla="*/ 5015 h 10073"/>
                      <a:gd name="connsiteX10" fmla="*/ 9929 w 10000"/>
                      <a:gd name="connsiteY10" fmla="*/ 5187 h 10073"/>
                      <a:gd name="connsiteX11" fmla="*/ 9714 w 10000"/>
                      <a:gd name="connsiteY11" fmla="*/ 5245 h 10073"/>
                      <a:gd name="connsiteX12" fmla="*/ 9429 w 10000"/>
                      <a:gd name="connsiteY12" fmla="*/ 5303 h 10073"/>
                      <a:gd name="connsiteX13" fmla="*/ 9214 w 10000"/>
                      <a:gd name="connsiteY13" fmla="*/ 5303 h 10073"/>
                      <a:gd name="connsiteX14" fmla="*/ 9000 w 10000"/>
                      <a:gd name="connsiteY14" fmla="*/ 5245 h 10073"/>
                      <a:gd name="connsiteX15" fmla="*/ 8857 w 10000"/>
                      <a:gd name="connsiteY15" fmla="*/ 5073 h 10073"/>
                      <a:gd name="connsiteX16" fmla="*/ 7786 w 10000"/>
                      <a:gd name="connsiteY16" fmla="*/ 3636 h 10073"/>
                      <a:gd name="connsiteX17" fmla="*/ 7786 w 10000"/>
                      <a:gd name="connsiteY17" fmla="*/ 3521 h 10073"/>
                      <a:gd name="connsiteX18" fmla="*/ 7714 w 10000"/>
                      <a:gd name="connsiteY18" fmla="*/ 3406 h 10073"/>
                      <a:gd name="connsiteX19" fmla="*/ 7571 w 10000"/>
                      <a:gd name="connsiteY19" fmla="*/ 3234 h 10073"/>
                      <a:gd name="connsiteX20" fmla="*/ 7571 w 10000"/>
                      <a:gd name="connsiteY20" fmla="*/ 2315 h 10073"/>
                      <a:gd name="connsiteX21" fmla="*/ 5857 w 10000"/>
                      <a:gd name="connsiteY21" fmla="*/ 4728 h 10073"/>
                      <a:gd name="connsiteX22" fmla="*/ 7286 w 10000"/>
                      <a:gd name="connsiteY22" fmla="*/ 6740 h 10073"/>
                      <a:gd name="connsiteX23" fmla="*/ 7429 w 10000"/>
                      <a:gd name="connsiteY23" fmla="*/ 6854 h 10073"/>
                      <a:gd name="connsiteX24" fmla="*/ 7500 w 10000"/>
                      <a:gd name="connsiteY24" fmla="*/ 7084 h 10073"/>
                      <a:gd name="connsiteX25" fmla="*/ 7500 w 10000"/>
                      <a:gd name="connsiteY25" fmla="*/ 9325 h 10073"/>
                      <a:gd name="connsiteX26" fmla="*/ 7429 w 10000"/>
                      <a:gd name="connsiteY26" fmla="*/ 9670 h 10073"/>
                      <a:gd name="connsiteX27" fmla="*/ 7214 w 10000"/>
                      <a:gd name="connsiteY27" fmla="*/ 9901 h 10073"/>
                      <a:gd name="connsiteX28" fmla="*/ 7000 w 10000"/>
                      <a:gd name="connsiteY28" fmla="*/ 9958 h 10073"/>
                      <a:gd name="connsiteX29" fmla="*/ 6643 w 10000"/>
                      <a:gd name="connsiteY29" fmla="*/ 10073 h 10073"/>
                      <a:gd name="connsiteX30" fmla="*/ 6357 w 10000"/>
                      <a:gd name="connsiteY30" fmla="*/ 9958 h 10073"/>
                      <a:gd name="connsiteX31" fmla="*/ 6071 w 10000"/>
                      <a:gd name="connsiteY31" fmla="*/ 9901 h 10073"/>
                      <a:gd name="connsiteX32" fmla="*/ 5857 w 10000"/>
                      <a:gd name="connsiteY32" fmla="*/ 9670 h 10073"/>
                      <a:gd name="connsiteX33" fmla="*/ 5857 w 10000"/>
                      <a:gd name="connsiteY33" fmla="*/ 9325 h 10073"/>
                      <a:gd name="connsiteX34" fmla="*/ 5857 w 10000"/>
                      <a:gd name="connsiteY34" fmla="*/ 7257 h 10073"/>
                      <a:gd name="connsiteX35" fmla="*/ 4571 w 10000"/>
                      <a:gd name="connsiteY35" fmla="*/ 5532 h 10073"/>
                      <a:gd name="connsiteX36" fmla="*/ 1643 w 10000"/>
                      <a:gd name="connsiteY36" fmla="*/ 9728 h 10073"/>
                      <a:gd name="connsiteX37" fmla="*/ 1429 w 10000"/>
                      <a:gd name="connsiteY37" fmla="*/ 9901 h 10073"/>
                      <a:gd name="connsiteX38" fmla="*/ 1214 w 10000"/>
                      <a:gd name="connsiteY38" fmla="*/ 9958 h 10073"/>
                      <a:gd name="connsiteX39" fmla="*/ 929 w 10000"/>
                      <a:gd name="connsiteY39" fmla="*/ 10073 h 10073"/>
                      <a:gd name="connsiteX40" fmla="*/ 643 w 10000"/>
                      <a:gd name="connsiteY40" fmla="*/ 10073 h 10073"/>
                      <a:gd name="connsiteX41" fmla="*/ 429 w 10000"/>
                      <a:gd name="connsiteY41" fmla="*/ 9958 h 10073"/>
                      <a:gd name="connsiteX42" fmla="*/ 286 w 10000"/>
                      <a:gd name="connsiteY42" fmla="*/ 9843 h 10073"/>
                      <a:gd name="connsiteX43" fmla="*/ 71 w 10000"/>
                      <a:gd name="connsiteY43" fmla="*/ 9670 h 10073"/>
                      <a:gd name="connsiteX44" fmla="*/ 0 w 10000"/>
                      <a:gd name="connsiteY44" fmla="*/ 9441 h 10073"/>
                      <a:gd name="connsiteX45" fmla="*/ 71 w 10000"/>
                      <a:gd name="connsiteY45" fmla="*/ 9269 h 10073"/>
                      <a:gd name="connsiteX46" fmla="*/ 71 w 10000"/>
                      <a:gd name="connsiteY46" fmla="*/ 9038 h 10073"/>
                      <a:gd name="connsiteX47" fmla="*/ 5071 w 10000"/>
                      <a:gd name="connsiteY47" fmla="*/ 2142 h 10073"/>
                      <a:gd name="connsiteX48" fmla="*/ 5786 w 10000"/>
                      <a:gd name="connsiteY48" fmla="*/ 1280 h 10073"/>
                      <a:gd name="connsiteX49" fmla="*/ 4286 w 10000"/>
                      <a:gd name="connsiteY49" fmla="*/ 1970 h 10073"/>
                      <a:gd name="connsiteX50" fmla="*/ 3286 w 10000"/>
                      <a:gd name="connsiteY50" fmla="*/ 3464 h 10073"/>
                      <a:gd name="connsiteX51" fmla="*/ 3071 w 10000"/>
                      <a:gd name="connsiteY51" fmla="*/ 3636 h 10073"/>
                      <a:gd name="connsiteX52" fmla="*/ 2857 w 10000"/>
                      <a:gd name="connsiteY52" fmla="*/ 3693 h 10073"/>
                      <a:gd name="connsiteX53" fmla="*/ 2643 w 10000"/>
                      <a:gd name="connsiteY53" fmla="*/ 3693 h 10073"/>
                      <a:gd name="connsiteX54" fmla="*/ 2357 w 10000"/>
                      <a:gd name="connsiteY54" fmla="*/ 3693 h 10073"/>
                      <a:gd name="connsiteX55" fmla="*/ 2214 w 10000"/>
                      <a:gd name="connsiteY55" fmla="*/ 3521 h 10073"/>
                      <a:gd name="connsiteX56" fmla="*/ 2071 w 10000"/>
                      <a:gd name="connsiteY56" fmla="*/ 3406 h 10073"/>
                      <a:gd name="connsiteX57" fmla="*/ 2071 w 10000"/>
                      <a:gd name="connsiteY57" fmla="*/ 3176 h 10073"/>
                      <a:gd name="connsiteX58" fmla="*/ 2214 w 10000"/>
                      <a:gd name="connsiteY58" fmla="*/ 3003 h 10073"/>
                      <a:gd name="connsiteX59" fmla="*/ 3357 w 10000"/>
                      <a:gd name="connsiteY59" fmla="*/ 1394 h 10073"/>
                      <a:gd name="connsiteX60" fmla="*/ 3429 w 10000"/>
                      <a:gd name="connsiteY60" fmla="*/ 1280 h 10073"/>
                      <a:gd name="connsiteX61" fmla="*/ 3571 w 10000"/>
                      <a:gd name="connsiteY61" fmla="*/ 1222 h 10073"/>
                      <a:gd name="connsiteX62" fmla="*/ 3643 w 10000"/>
                      <a:gd name="connsiteY62" fmla="*/ 1164 h 10073"/>
                      <a:gd name="connsiteX63" fmla="*/ 5929 w 10000"/>
                      <a:gd name="connsiteY6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429 w 10000"/>
                      <a:gd name="connsiteY59" fmla="*/ 1280 h 10073"/>
                      <a:gd name="connsiteX60" fmla="*/ 3571 w 10000"/>
                      <a:gd name="connsiteY60" fmla="*/ 1222 h 10073"/>
                      <a:gd name="connsiteX61" fmla="*/ 3643 w 10000"/>
                      <a:gd name="connsiteY61" fmla="*/ 1164 h 10073"/>
                      <a:gd name="connsiteX62" fmla="*/ 5929 w 10000"/>
                      <a:gd name="connsiteY62"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429 w 10000"/>
                      <a:gd name="connsiteY59" fmla="*/ 1280 h 10073"/>
                      <a:gd name="connsiteX60" fmla="*/ 3571 w 10000"/>
                      <a:gd name="connsiteY60" fmla="*/ 1222 h 10073"/>
                      <a:gd name="connsiteX61" fmla="*/ 3643 w 10000"/>
                      <a:gd name="connsiteY61" fmla="*/ 1164 h 10073"/>
                      <a:gd name="connsiteX62" fmla="*/ 5929 w 10000"/>
                      <a:gd name="connsiteY62"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429 w 10000"/>
                      <a:gd name="connsiteY59" fmla="*/ 1280 h 10073"/>
                      <a:gd name="connsiteX60" fmla="*/ 3571 w 10000"/>
                      <a:gd name="connsiteY60" fmla="*/ 1222 h 10073"/>
                      <a:gd name="connsiteX61" fmla="*/ 3643 w 10000"/>
                      <a:gd name="connsiteY61" fmla="*/ 1164 h 10073"/>
                      <a:gd name="connsiteX62" fmla="*/ 5929 w 10000"/>
                      <a:gd name="connsiteY62"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429 w 10000"/>
                      <a:gd name="connsiteY59" fmla="*/ 1280 h 10073"/>
                      <a:gd name="connsiteX60" fmla="*/ 3571 w 10000"/>
                      <a:gd name="connsiteY60" fmla="*/ 1222 h 10073"/>
                      <a:gd name="connsiteX61" fmla="*/ 3643 w 10000"/>
                      <a:gd name="connsiteY61" fmla="*/ 1164 h 10073"/>
                      <a:gd name="connsiteX62" fmla="*/ 5929 w 10000"/>
                      <a:gd name="connsiteY62"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571 w 10000"/>
                      <a:gd name="connsiteY59" fmla="*/ 1222 h 10073"/>
                      <a:gd name="connsiteX60" fmla="*/ 3643 w 10000"/>
                      <a:gd name="connsiteY60" fmla="*/ 1164 h 10073"/>
                      <a:gd name="connsiteX61" fmla="*/ 5929 w 10000"/>
                      <a:gd name="connsiteY61"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643 w 10000"/>
                      <a:gd name="connsiteY59" fmla="*/ 1164 h 10073"/>
                      <a:gd name="connsiteX60" fmla="*/ 5929 w 10000"/>
                      <a:gd name="connsiteY60"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411 w 10000"/>
                      <a:gd name="connsiteY58" fmla="*/ 1315 h 10073"/>
                      <a:gd name="connsiteX59" fmla="*/ 3643 w 10000"/>
                      <a:gd name="connsiteY59" fmla="*/ 1164 h 10073"/>
                      <a:gd name="connsiteX60" fmla="*/ 5929 w 10000"/>
                      <a:gd name="connsiteY60"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411 w 10000"/>
                      <a:gd name="connsiteY58" fmla="*/ 1315 h 10073"/>
                      <a:gd name="connsiteX59" fmla="*/ 5929 w 10000"/>
                      <a:gd name="connsiteY59"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071 w 10000"/>
                      <a:gd name="connsiteY54" fmla="*/ 3406 h 10073"/>
                      <a:gd name="connsiteX55" fmla="*/ 2071 w 10000"/>
                      <a:gd name="connsiteY55" fmla="*/ 3176 h 10073"/>
                      <a:gd name="connsiteX56" fmla="*/ 2214 w 10000"/>
                      <a:gd name="connsiteY56" fmla="*/ 3003 h 10073"/>
                      <a:gd name="connsiteX57" fmla="*/ 3411 w 10000"/>
                      <a:gd name="connsiteY57" fmla="*/ 1315 h 10073"/>
                      <a:gd name="connsiteX58" fmla="*/ 5929 w 10000"/>
                      <a:gd name="connsiteY58"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071 w 10000"/>
                      <a:gd name="connsiteY54" fmla="*/ 3176 h 10073"/>
                      <a:gd name="connsiteX55" fmla="*/ 2214 w 10000"/>
                      <a:gd name="connsiteY55" fmla="*/ 3003 h 10073"/>
                      <a:gd name="connsiteX56" fmla="*/ 3411 w 10000"/>
                      <a:gd name="connsiteY56" fmla="*/ 1315 h 10073"/>
                      <a:gd name="connsiteX57" fmla="*/ 5929 w 10000"/>
                      <a:gd name="connsiteY57"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003 h 10073"/>
                      <a:gd name="connsiteX55" fmla="*/ 3411 w 10000"/>
                      <a:gd name="connsiteY55" fmla="*/ 1315 h 10073"/>
                      <a:gd name="connsiteX56" fmla="*/ 5929 w 10000"/>
                      <a:gd name="connsiteY56"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357 w 10000"/>
                      <a:gd name="connsiteY52" fmla="*/ 3693 h 10073"/>
                      <a:gd name="connsiteX53" fmla="*/ 2214 w 10000"/>
                      <a:gd name="connsiteY53" fmla="*/ 3003 h 10073"/>
                      <a:gd name="connsiteX54" fmla="*/ 3411 w 10000"/>
                      <a:gd name="connsiteY54" fmla="*/ 1315 h 10073"/>
                      <a:gd name="connsiteX55" fmla="*/ 5929 w 10000"/>
                      <a:gd name="connsiteY55"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357 w 10000"/>
                      <a:gd name="connsiteY51" fmla="*/ 3693 h 10073"/>
                      <a:gd name="connsiteX52" fmla="*/ 2214 w 10000"/>
                      <a:gd name="connsiteY52" fmla="*/ 3003 h 10073"/>
                      <a:gd name="connsiteX53" fmla="*/ 3411 w 10000"/>
                      <a:gd name="connsiteY53" fmla="*/ 1315 h 10073"/>
                      <a:gd name="connsiteX54" fmla="*/ 5929 w 10000"/>
                      <a:gd name="connsiteY54"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571 w 10000"/>
                      <a:gd name="connsiteY17" fmla="*/ 3234 h 10073"/>
                      <a:gd name="connsiteX18" fmla="*/ 7571 w 10000"/>
                      <a:gd name="connsiteY18" fmla="*/ 2315 h 10073"/>
                      <a:gd name="connsiteX19" fmla="*/ 5857 w 10000"/>
                      <a:gd name="connsiteY19" fmla="*/ 4728 h 10073"/>
                      <a:gd name="connsiteX20" fmla="*/ 7286 w 10000"/>
                      <a:gd name="connsiteY20" fmla="*/ 6740 h 10073"/>
                      <a:gd name="connsiteX21" fmla="*/ 7429 w 10000"/>
                      <a:gd name="connsiteY21" fmla="*/ 6854 h 10073"/>
                      <a:gd name="connsiteX22" fmla="*/ 7500 w 10000"/>
                      <a:gd name="connsiteY22" fmla="*/ 7084 h 10073"/>
                      <a:gd name="connsiteX23" fmla="*/ 7500 w 10000"/>
                      <a:gd name="connsiteY23" fmla="*/ 9325 h 10073"/>
                      <a:gd name="connsiteX24" fmla="*/ 7429 w 10000"/>
                      <a:gd name="connsiteY24" fmla="*/ 9670 h 10073"/>
                      <a:gd name="connsiteX25" fmla="*/ 7214 w 10000"/>
                      <a:gd name="connsiteY25" fmla="*/ 9901 h 10073"/>
                      <a:gd name="connsiteX26" fmla="*/ 7000 w 10000"/>
                      <a:gd name="connsiteY26" fmla="*/ 9958 h 10073"/>
                      <a:gd name="connsiteX27" fmla="*/ 6643 w 10000"/>
                      <a:gd name="connsiteY27" fmla="*/ 10073 h 10073"/>
                      <a:gd name="connsiteX28" fmla="*/ 6357 w 10000"/>
                      <a:gd name="connsiteY28" fmla="*/ 9958 h 10073"/>
                      <a:gd name="connsiteX29" fmla="*/ 6071 w 10000"/>
                      <a:gd name="connsiteY29" fmla="*/ 9901 h 10073"/>
                      <a:gd name="connsiteX30" fmla="*/ 5857 w 10000"/>
                      <a:gd name="connsiteY30" fmla="*/ 9670 h 10073"/>
                      <a:gd name="connsiteX31" fmla="*/ 5857 w 10000"/>
                      <a:gd name="connsiteY31" fmla="*/ 9325 h 10073"/>
                      <a:gd name="connsiteX32" fmla="*/ 5857 w 10000"/>
                      <a:gd name="connsiteY32" fmla="*/ 7257 h 10073"/>
                      <a:gd name="connsiteX33" fmla="*/ 4571 w 10000"/>
                      <a:gd name="connsiteY33" fmla="*/ 5532 h 10073"/>
                      <a:gd name="connsiteX34" fmla="*/ 1643 w 10000"/>
                      <a:gd name="connsiteY34" fmla="*/ 9728 h 10073"/>
                      <a:gd name="connsiteX35" fmla="*/ 1429 w 10000"/>
                      <a:gd name="connsiteY35" fmla="*/ 9901 h 10073"/>
                      <a:gd name="connsiteX36" fmla="*/ 1214 w 10000"/>
                      <a:gd name="connsiteY36" fmla="*/ 9958 h 10073"/>
                      <a:gd name="connsiteX37" fmla="*/ 929 w 10000"/>
                      <a:gd name="connsiteY37" fmla="*/ 10073 h 10073"/>
                      <a:gd name="connsiteX38" fmla="*/ 643 w 10000"/>
                      <a:gd name="connsiteY38" fmla="*/ 10073 h 10073"/>
                      <a:gd name="connsiteX39" fmla="*/ 429 w 10000"/>
                      <a:gd name="connsiteY39" fmla="*/ 9958 h 10073"/>
                      <a:gd name="connsiteX40" fmla="*/ 286 w 10000"/>
                      <a:gd name="connsiteY40" fmla="*/ 9843 h 10073"/>
                      <a:gd name="connsiteX41" fmla="*/ 71 w 10000"/>
                      <a:gd name="connsiteY41" fmla="*/ 9670 h 10073"/>
                      <a:gd name="connsiteX42" fmla="*/ 0 w 10000"/>
                      <a:gd name="connsiteY42" fmla="*/ 9441 h 10073"/>
                      <a:gd name="connsiteX43" fmla="*/ 71 w 10000"/>
                      <a:gd name="connsiteY43" fmla="*/ 9269 h 10073"/>
                      <a:gd name="connsiteX44" fmla="*/ 71 w 10000"/>
                      <a:gd name="connsiteY44" fmla="*/ 9038 h 10073"/>
                      <a:gd name="connsiteX45" fmla="*/ 5071 w 10000"/>
                      <a:gd name="connsiteY45" fmla="*/ 2142 h 10073"/>
                      <a:gd name="connsiteX46" fmla="*/ 5786 w 10000"/>
                      <a:gd name="connsiteY46" fmla="*/ 1280 h 10073"/>
                      <a:gd name="connsiteX47" fmla="*/ 4286 w 10000"/>
                      <a:gd name="connsiteY47" fmla="*/ 1970 h 10073"/>
                      <a:gd name="connsiteX48" fmla="*/ 3286 w 10000"/>
                      <a:gd name="connsiteY48" fmla="*/ 3464 h 10073"/>
                      <a:gd name="connsiteX49" fmla="*/ 2357 w 10000"/>
                      <a:gd name="connsiteY49" fmla="*/ 3693 h 10073"/>
                      <a:gd name="connsiteX50" fmla="*/ 2214 w 10000"/>
                      <a:gd name="connsiteY50" fmla="*/ 3003 h 10073"/>
                      <a:gd name="connsiteX51" fmla="*/ 3411 w 10000"/>
                      <a:gd name="connsiteY51" fmla="*/ 1315 h 10073"/>
                      <a:gd name="connsiteX52" fmla="*/ 5929 w 10000"/>
                      <a:gd name="connsiteY52"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571 w 10000"/>
                      <a:gd name="connsiteY16" fmla="*/ 3234 h 10073"/>
                      <a:gd name="connsiteX17" fmla="*/ 7571 w 10000"/>
                      <a:gd name="connsiteY17" fmla="*/ 2315 h 10073"/>
                      <a:gd name="connsiteX18" fmla="*/ 5857 w 10000"/>
                      <a:gd name="connsiteY18" fmla="*/ 4728 h 10073"/>
                      <a:gd name="connsiteX19" fmla="*/ 7286 w 10000"/>
                      <a:gd name="connsiteY19" fmla="*/ 6740 h 10073"/>
                      <a:gd name="connsiteX20" fmla="*/ 7429 w 10000"/>
                      <a:gd name="connsiteY20" fmla="*/ 6854 h 10073"/>
                      <a:gd name="connsiteX21" fmla="*/ 7500 w 10000"/>
                      <a:gd name="connsiteY21" fmla="*/ 7084 h 10073"/>
                      <a:gd name="connsiteX22" fmla="*/ 7500 w 10000"/>
                      <a:gd name="connsiteY22" fmla="*/ 9325 h 10073"/>
                      <a:gd name="connsiteX23" fmla="*/ 7429 w 10000"/>
                      <a:gd name="connsiteY23" fmla="*/ 9670 h 10073"/>
                      <a:gd name="connsiteX24" fmla="*/ 7214 w 10000"/>
                      <a:gd name="connsiteY24" fmla="*/ 9901 h 10073"/>
                      <a:gd name="connsiteX25" fmla="*/ 7000 w 10000"/>
                      <a:gd name="connsiteY25" fmla="*/ 9958 h 10073"/>
                      <a:gd name="connsiteX26" fmla="*/ 6643 w 10000"/>
                      <a:gd name="connsiteY26" fmla="*/ 10073 h 10073"/>
                      <a:gd name="connsiteX27" fmla="*/ 6357 w 10000"/>
                      <a:gd name="connsiteY27" fmla="*/ 9958 h 10073"/>
                      <a:gd name="connsiteX28" fmla="*/ 6071 w 10000"/>
                      <a:gd name="connsiteY28" fmla="*/ 9901 h 10073"/>
                      <a:gd name="connsiteX29" fmla="*/ 5857 w 10000"/>
                      <a:gd name="connsiteY29" fmla="*/ 9670 h 10073"/>
                      <a:gd name="connsiteX30" fmla="*/ 5857 w 10000"/>
                      <a:gd name="connsiteY30" fmla="*/ 9325 h 10073"/>
                      <a:gd name="connsiteX31" fmla="*/ 5857 w 10000"/>
                      <a:gd name="connsiteY31" fmla="*/ 7257 h 10073"/>
                      <a:gd name="connsiteX32" fmla="*/ 4571 w 10000"/>
                      <a:gd name="connsiteY32" fmla="*/ 5532 h 10073"/>
                      <a:gd name="connsiteX33" fmla="*/ 1643 w 10000"/>
                      <a:gd name="connsiteY33" fmla="*/ 9728 h 10073"/>
                      <a:gd name="connsiteX34" fmla="*/ 1429 w 10000"/>
                      <a:gd name="connsiteY34" fmla="*/ 9901 h 10073"/>
                      <a:gd name="connsiteX35" fmla="*/ 1214 w 10000"/>
                      <a:gd name="connsiteY35" fmla="*/ 9958 h 10073"/>
                      <a:gd name="connsiteX36" fmla="*/ 929 w 10000"/>
                      <a:gd name="connsiteY36" fmla="*/ 10073 h 10073"/>
                      <a:gd name="connsiteX37" fmla="*/ 643 w 10000"/>
                      <a:gd name="connsiteY37" fmla="*/ 10073 h 10073"/>
                      <a:gd name="connsiteX38" fmla="*/ 429 w 10000"/>
                      <a:gd name="connsiteY38" fmla="*/ 9958 h 10073"/>
                      <a:gd name="connsiteX39" fmla="*/ 286 w 10000"/>
                      <a:gd name="connsiteY39" fmla="*/ 9843 h 10073"/>
                      <a:gd name="connsiteX40" fmla="*/ 71 w 10000"/>
                      <a:gd name="connsiteY40" fmla="*/ 9670 h 10073"/>
                      <a:gd name="connsiteX41" fmla="*/ 0 w 10000"/>
                      <a:gd name="connsiteY41" fmla="*/ 9441 h 10073"/>
                      <a:gd name="connsiteX42" fmla="*/ 71 w 10000"/>
                      <a:gd name="connsiteY42" fmla="*/ 9269 h 10073"/>
                      <a:gd name="connsiteX43" fmla="*/ 71 w 10000"/>
                      <a:gd name="connsiteY43" fmla="*/ 9038 h 10073"/>
                      <a:gd name="connsiteX44" fmla="*/ 5071 w 10000"/>
                      <a:gd name="connsiteY44" fmla="*/ 2142 h 10073"/>
                      <a:gd name="connsiteX45" fmla="*/ 5786 w 10000"/>
                      <a:gd name="connsiteY45" fmla="*/ 1280 h 10073"/>
                      <a:gd name="connsiteX46" fmla="*/ 4286 w 10000"/>
                      <a:gd name="connsiteY46" fmla="*/ 1970 h 10073"/>
                      <a:gd name="connsiteX47" fmla="*/ 3286 w 10000"/>
                      <a:gd name="connsiteY47" fmla="*/ 3464 h 10073"/>
                      <a:gd name="connsiteX48" fmla="*/ 2357 w 10000"/>
                      <a:gd name="connsiteY48" fmla="*/ 3693 h 10073"/>
                      <a:gd name="connsiteX49" fmla="*/ 2214 w 10000"/>
                      <a:gd name="connsiteY49" fmla="*/ 3003 h 10073"/>
                      <a:gd name="connsiteX50" fmla="*/ 3411 w 10000"/>
                      <a:gd name="connsiteY50" fmla="*/ 1315 h 10073"/>
                      <a:gd name="connsiteX51" fmla="*/ 5929 w 10000"/>
                      <a:gd name="connsiteY51"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571 w 10000"/>
                      <a:gd name="connsiteY15" fmla="*/ 3234 h 10073"/>
                      <a:gd name="connsiteX16" fmla="*/ 7571 w 10000"/>
                      <a:gd name="connsiteY16" fmla="*/ 2315 h 10073"/>
                      <a:gd name="connsiteX17" fmla="*/ 5857 w 10000"/>
                      <a:gd name="connsiteY17" fmla="*/ 4728 h 10073"/>
                      <a:gd name="connsiteX18" fmla="*/ 7286 w 10000"/>
                      <a:gd name="connsiteY18" fmla="*/ 6740 h 10073"/>
                      <a:gd name="connsiteX19" fmla="*/ 7429 w 10000"/>
                      <a:gd name="connsiteY19" fmla="*/ 6854 h 10073"/>
                      <a:gd name="connsiteX20" fmla="*/ 7500 w 10000"/>
                      <a:gd name="connsiteY20" fmla="*/ 7084 h 10073"/>
                      <a:gd name="connsiteX21" fmla="*/ 7500 w 10000"/>
                      <a:gd name="connsiteY21" fmla="*/ 9325 h 10073"/>
                      <a:gd name="connsiteX22" fmla="*/ 7429 w 10000"/>
                      <a:gd name="connsiteY22" fmla="*/ 9670 h 10073"/>
                      <a:gd name="connsiteX23" fmla="*/ 7214 w 10000"/>
                      <a:gd name="connsiteY23" fmla="*/ 9901 h 10073"/>
                      <a:gd name="connsiteX24" fmla="*/ 7000 w 10000"/>
                      <a:gd name="connsiteY24" fmla="*/ 9958 h 10073"/>
                      <a:gd name="connsiteX25" fmla="*/ 6643 w 10000"/>
                      <a:gd name="connsiteY25" fmla="*/ 10073 h 10073"/>
                      <a:gd name="connsiteX26" fmla="*/ 6357 w 10000"/>
                      <a:gd name="connsiteY26" fmla="*/ 9958 h 10073"/>
                      <a:gd name="connsiteX27" fmla="*/ 6071 w 10000"/>
                      <a:gd name="connsiteY27" fmla="*/ 9901 h 10073"/>
                      <a:gd name="connsiteX28" fmla="*/ 5857 w 10000"/>
                      <a:gd name="connsiteY28" fmla="*/ 9670 h 10073"/>
                      <a:gd name="connsiteX29" fmla="*/ 5857 w 10000"/>
                      <a:gd name="connsiteY29" fmla="*/ 9325 h 10073"/>
                      <a:gd name="connsiteX30" fmla="*/ 5857 w 10000"/>
                      <a:gd name="connsiteY30" fmla="*/ 7257 h 10073"/>
                      <a:gd name="connsiteX31" fmla="*/ 4571 w 10000"/>
                      <a:gd name="connsiteY31" fmla="*/ 5532 h 10073"/>
                      <a:gd name="connsiteX32" fmla="*/ 1643 w 10000"/>
                      <a:gd name="connsiteY32" fmla="*/ 9728 h 10073"/>
                      <a:gd name="connsiteX33" fmla="*/ 1429 w 10000"/>
                      <a:gd name="connsiteY33" fmla="*/ 9901 h 10073"/>
                      <a:gd name="connsiteX34" fmla="*/ 1214 w 10000"/>
                      <a:gd name="connsiteY34" fmla="*/ 9958 h 10073"/>
                      <a:gd name="connsiteX35" fmla="*/ 929 w 10000"/>
                      <a:gd name="connsiteY35" fmla="*/ 10073 h 10073"/>
                      <a:gd name="connsiteX36" fmla="*/ 643 w 10000"/>
                      <a:gd name="connsiteY36" fmla="*/ 10073 h 10073"/>
                      <a:gd name="connsiteX37" fmla="*/ 429 w 10000"/>
                      <a:gd name="connsiteY37" fmla="*/ 9958 h 10073"/>
                      <a:gd name="connsiteX38" fmla="*/ 286 w 10000"/>
                      <a:gd name="connsiteY38" fmla="*/ 9843 h 10073"/>
                      <a:gd name="connsiteX39" fmla="*/ 71 w 10000"/>
                      <a:gd name="connsiteY39" fmla="*/ 9670 h 10073"/>
                      <a:gd name="connsiteX40" fmla="*/ 0 w 10000"/>
                      <a:gd name="connsiteY40" fmla="*/ 9441 h 10073"/>
                      <a:gd name="connsiteX41" fmla="*/ 71 w 10000"/>
                      <a:gd name="connsiteY41" fmla="*/ 9269 h 10073"/>
                      <a:gd name="connsiteX42" fmla="*/ 71 w 10000"/>
                      <a:gd name="connsiteY42" fmla="*/ 9038 h 10073"/>
                      <a:gd name="connsiteX43" fmla="*/ 5071 w 10000"/>
                      <a:gd name="connsiteY43" fmla="*/ 2142 h 10073"/>
                      <a:gd name="connsiteX44" fmla="*/ 5786 w 10000"/>
                      <a:gd name="connsiteY44" fmla="*/ 1280 h 10073"/>
                      <a:gd name="connsiteX45" fmla="*/ 4286 w 10000"/>
                      <a:gd name="connsiteY45" fmla="*/ 1970 h 10073"/>
                      <a:gd name="connsiteX46" fmla="*/ 3286 w 10000"/>
                      <a:gd name="connsiteY46" fmla="*/ 3464 h 10073"/>
                      <a:gd name="connsiteX47" fmla="*/ 2357 w 10000"/>
                      <a:gd name="connsiteY47" fmla="*/ 3693 h 10073"/>
                      <a:gd name="connsiteX48" fmla="*/ 2214 w 10000"/>
                      <a:gd name="connsiteY48" fmla="*/ 3003 h 10073"/>
                      <a:gd name="connsiteX49" fmla="*/ 3411 w 10000"/>
                      <a:gd name="connsiteY49" fmla="*/ 1315 h 10073"/>
                      <a:gd name="connsiteX50" fmla="*/ 5929 w 10000"/>
                      <a:gd name="connsiteY50"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214 w 10000"/>
                      <a:gd name="connsiteY11" fmla="*/ 5303 h 10073"/>
                      <a:gd name="connsiteX12" fmla="*/ 9000 w 10000"/>
                      <a:gd name="connsiteY12" fmla="*/ 5245 h 10073"/>
                      <a:gd name="connsiteX13" fmla="*/ 8857 w 10000"/>
                      <a:gd name="connsiteY13" fmla="*/ 5073 h 10073"/>
                      <a:gd name="connsiteX14" fmla="*/ 7571 w 10000"/>
                      <a:gd name="connsiteY14" fmla="*/ 3234 h 10073"/>
                      <a:gd name="connsiteX15" fmla="*/ 7571 w 10000"/>
                      <a:gd name="connsiteY15" fmla="*/ 2315 h 10073"/>
                      <a:gd name="connsiteX16" fmla="*/ 5857 w 10000"/>
                      <a:gd name="connsiteY16" fmla="*/ 4728 h 10073"/>
                      <a:gd name="connsiteX17" fmla="*/ 7286 w 10000"/>
                      <a:gd name="connsiteY17" fmla="*/ 6740 h 10073"/>
                      <a:gd name="connsiteX18" fmla="*/ 7429 w 10000"/>
                      <a:gd name="connsiteY18" fmla="*/ 6854 h 10073"/>
                      <a:gd name="connsiteX19" fmla="*/ 7500 w 10000"/>
                      <a:gd name="connsiteY19" fmla="*/ 7084 h 10073"/>
                      <a:gd name="connsiteX20" fmla="*/ 7500 w 10000"/>
                      <a:gd name="connsiteY20" fmla="*/ 9325 h 10073"/>
                      <a:gd name="connsiteX21" fmla="*/ 7429 w 10000"/>
                      <a:gd name="connsiteY21" fmla="*/ 9670 h 10073"/>
                      <a:gd name="connsiteX22" fmla="*/ 7214 w 10000"/>
                      <a:gd name="connsiteY22" fmla="*/ 9901 h 10073"/>
                      <a:gd name="connsiteX23" fmla="*/ 7000 w 10000"/>
                      <a:gd name="connsiteY23" fmla="*/ 9958 h 10073"/>
                      <a:gd name="connsiteX24" fmla="*/ 6643 w 10000"/>
                      <a:gd name="connsiteY24" fmla="*/ 10073 h 10073"/>
                      <a:gd name="connsiteX25" fmla="*/ 6357 w 10000"/>
                      <a:gd name="connsiteY25" fmla="*/ 9958 h 10073"/>
                      <a:gd name="connsiteX26" fmla="*/ 6071 w 10000"/>
                      <a:gd name="connsiteY26" fmla="*/ 9901 h 10073"/>
                      <a:gd name="connsiteX27" fmla="*/ 5857 w 10000"/>
                      <a:gd name="connsiteY27" fmla="*/ 9670 h 10073"/>
                      <a:gd name="connsiteX28" fmla="*/ 5857 w 10000"/>
                      <a:gd name="connsiteY28" fmla="*/ 9325 h 10073"/>
                      <a:gd name="connsiteX29" fmla="*/ 5857 w 10000"/>
                      <a:gd name="connsiteY29" fmla="*/ 7257 h 10073"/>
                      <a:gd name="connsiteX30" fmla="*/ 4571 w 10000"/>
                      <a:gd name="connsiteY30" fmla="*/ 5532 h 10073"/>
                      <a:gd name="connsiteX31" fmla="*/ 1643 w 10000"/>
                      <a:gd name="connsiteY31" fmla="*/ 9728 h 10073"/>
                      <a:gd name="connsiteX32" fmla="*/ 1429 w 10000"/>
                      <a:gd name="connsiteY32" fmla="*/ 9901 h 10073"/>
                      <a:gd name="connsiteX33" fmla="*/ 1214 w 10000"/>
                      <a:gd name="connsiteY33" fmla="*/ 9958 h 10073"/>
                      <a:gd name="connsiteX34" fmla="*/ 929 w 10000"/>
                      <a:gd name="connsiteY34" fmla="*/ 10073 h 10073"/>
                      <a:gd name="connsiteX35" fmla="*/ 643 w 10000"/>
                      <a:gd name="connsiteY35" fmla="*/ 10073 h 10073"/>
                      <a:gd name="connsiteX36" fmla="*/ 429 w 10000"/>
                      <a:gd name="connsiteY36" fmla="*/ 9958 h 10073"/>
                      <a:gd name="connsiteX37" fmla="*/ 286 w 10000"/>
                      <a:gd name="connsiteY37" fmla="*/ 9843 h 10073"/>
                      <a:gd name="connsiteX38" fmla="*/ 71 w 10000"/>
                      <a:gd name="connsiteY38" fmla="*/ 9670 h 10073"/>
                      <a:gd name="connsiteX39" fmla="*/ 0 w 10000"/>
                      <a:gd name="connsiteY39" fmla="*/ 9441 h 10073"/>
                      <a:gd name="connsiteX40" fmla="*/ 71 w 10000"/>
                      <a:gd name="connsiteY40" fmla="*/ 9269 h 10073"/>
                      <a:gd name="connsiteX41" fmla="*/ 71 w 10000"/>
                      <a:gd name="connsiteY41" fmla="*/ 9038 h 10073"/>
                      <a:gd name="connsiteX42" fmla="*/ 5071 w 10000"/>
                      <a:gd name="connsiteY42" fmla="*/ 2142 h 10073"/>
                      <a:gd name="connsiteX43" fmla="*/ 5786 w 10000"/>
                      <a:gd name="connsiteY43" fmla="*/ 1280 h 10073"/>
                      <a:gd name="connsiteX44" fmla="*/ 4286 w 10000"/>
                      <a:gd name="connsiteY44" fmla="*/ 1970 h 10073"/>
                      <a:gd name="connsiteX45" fmla="*/ 3286 w 10000"/>
                      <a:gd name="connsiteY45" fmla="*/ 3464 h 10073"/>
                      <a:gd name="connsiteX46" fmla="*/ 2357 w 10000"/>
                      <a:gd name="connsiteY46" fmla="*/ 3693 h 10073"/>
                      <a:gd name="connsiteX47" fmla="*/ 2214 w 10000"/>
                      <a:gd name="connsiteY47" fmla="*/ 3003 h 10073"/>
                      <a:gd name="connsiteX48" fmla="*/ 3411 w 10000"/>
                      <a:gd name="connsiteY48" fmla="*/ 1315 h 10073"/>
                      <a:gd name="connsiteX49" fmla="*/ 5929 w 10000"/>
                      <a:gd name="connsiteY49"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714 w 10000"/>
                      <a:gd name="connsiteY9" fmla="*/ 5245 h 10073"/>
                      <a:gd name="connsiteX10" fmla="*/ 9214 w 10000"/>
                      <a:gd name="connsiteY10" fmla="*/ 5303 h 10073"/>
                      <a:gd name="connsiteX11" fmla="*/ 9000 w 10000"/>
                      <a:gd name="connsiteY11" fmla="*/ 5245 h 10073"/>
                      <a:gd name="connsiteX12" fmla="*/ 8857 w 10000"/>
                      <a:gd name="connsiteY12" fmla="*/ 5073 h 10073"/>
                      <a:gd name="connsiteX13" fmla="*/ 7571 w 10000"/>
                      <a:gd name="connsiteY13" fmla="*/ 3234 h 10073"/>
                      <a:gd name="connsiteX14" fmla="*/ 7571 w 10000"/>
                      <a:gd name="connsiteY14" fmla="*/ 2315 h 10073"/>
                      <a:gd name="connsiteX15" fmla="*/ 5857 w 10000"/>
                      <a:gd name="connsiteY15" fmla="*/ 4728 h 10073"/>
                      <a:gd name="connsiteX16" fmla="*/ 7286 w 10000"/>
                      <a:gd name="connsiteY16" fmla="*/ 6740 h 10073"/>
                      <a:gd name="connsiteX17" fmla="*/ 7429 w 10000"/>
                      <a:gd name="connsiteY17" fmla="*/ 6854 h 10073"/>
                      <a:gd name="connsiteX18" fmla="*/ 7500 w 10000"/>
                      <a:gd name="connsiteY18" fmla="*/ 7084 h 10073"/>
                      <a:gd name="connsiteX19" fmla="*/ 7500 w 10000"/>
                      <a:gd name="connsiteY19" fmla="*/ 9325 h 10073"/>
                      <a:gd name="connsiteX20" fmla="*/ 7429 w 10000"/>
                      <a:gd name="connsiteY20" fmla="*/ 9670 h 10073"/>
                      <a:gd name="connsiteX21" fmla="*/ 7214 w 10000"/>
                      <a:gd name="connsiteY21" fmla="*/ 9901 h 10073"/>
                      <a:gd name="connsiteX22" fmla="*/ 7000 w 10000"/>
                      <a:gd name="connsiteY22" fmla="*/ 9958 h 10073"/>
                      <a:gd name="connsiteX23" fmla="*/ 6643 w 10000"/>
                      <a:gd name="connsiteY23" fmla="*/ 10073 h 10073"/>
                      <a:gd name="connsiteX24" fmla="*/ 6357 w 10000"/>
                      <a:gd name="connsiteY24" fmla="*/ 9958 h 10073"/>
                      <a:gd name="connsiteX25" fmla="*/ 6071 w 10000"/>
                      <a:gd name="connsiteY25" fmla="*/ 9901 h 10073"/>
                      <a:gd name="connsiteX26" fmla="*/ 5857 w 10000"/>
                      <a:gd name="connsiteY26" fmla="*/ 9670 h 10073"/>
                      <a:gd name="connsiteX27" fmla="*/ 5857 w 10000"/>
                      <a:gd name="connsiteY27" fmla="*/ 9325 h 10073"/>
                      <a:gd name="connsiteX28" fmla="*/ 5857 w 10000"/>
                      <a:gd name="connsiteY28" fmla="*/ 7257 h 10073"/>
                      <a:gd name="connsiteX29" fmla="*/ 4571 w 10000"/>
                      <a:gd name="connsiteY29" fmla="*/ 5532 h 10073"/>
                      <a:gd name="connsiteX30" fmla="*/ 1643 w 10000"/>
                      <a:gd name="connsiteY30" fmla="*/ 9728 h 10073"/>
                      <a:gd name="connsiteX31" fmla="*/ 1429 w 10000"/>
                      <a:gd name="connsiteY31" fmla="*/ 9901 h 10073"/>
                      <a:gd name="connsiteX32" fmla="*/ 1214 w 10000"/>
                      <a:gd name="connsiteY32" fmla="*/ 9958 h 10073"/>
                      <a:gd name="connsiteX33" fmla="*/ 929 w 10000"/>
                      <a:gd name="connsiteY33" fmla="*/ 10073 h 10073"/>
                      <a:gd name="connsiteX34" fmla="*/ 643 w 10000"/>
                      <a:gd name="connsiteY34" fmla="*/ 10073 h 10073"/>
                      <a:gd name="connsiteX35" fmla="*/ 429 w 10000"/>
                      <a:gd name="connsiteY35" fmla="*/ 9958 h 10073"/>
                      <a:gd name="connsiteX36" fmla="*/ 286 w 10000"/>
                      <a:gd name="connsiteY36" fmla="*/ 9843 h 10073"/>
                      <a:gd name="connsiteX37" fmla="*/ 71 w 10000"/>
                      <a:gd name="connsiteY37" fmla="*/ 9670 h 10073"/>
                      <a:gd name="connsiteX38" fmla="*/ 0 w 10000"/>
                      <a:gd name="connsiteY38" fmla="*/ 9441 h 10073"/>
                      <a:gd name="connsiteX39" fmla="*/ 71 w 10000"/>
                      <a:gd name="connsiteY39" fmla="*/ 9269 h 10073"/>
                      <a:gd name="connsiteX40" fmla="*/ 71 w 10000"/>
                      <a:gd name="connsiteY40" fmla="*/ 9038 h 10073"/>
                      <a:gd name="connsiteX41" fmla="*/ 5071 w 10000"/>
                      <a:gd name="connsiteY41" fmla="*/ 2142 h 10073"/>
                      <a:gd name="connsiteX42" fmla="*/ 5786 w 10000"/>
                      <a:gd name="connsiteY42" fmla="*/ 1280 h 10073"/>
                      <a:gd name="connsiteX43" fmla="*/ 4286 w 10000"/>
                      <a:gd name="connsiteY43" fmla="*/ 1970 h 10073"/>
                      <a:gd name="connsiteX44" fmla="*/ 3286 w 10000"/>
                      <a:gd name="connsiteY44" fmla="*/ 3464 h 10073"/>
                      <a:gd name="connsiteX45" fmla="*/ 2357 w 10000"/>
                      <a:gd name="connsiteY45" fmla="*/ 3693 h 10073"/>
                      <a:gd name="connsiteX46" fmla="*/ 2214 w 10000"/>
                      <a:gd name="connsiteY46" fmla="*/ 3003 h 10073"/>
                      <a:gd name="connsiteX47" fmla="*/ 3411 w 10000"/>
                      <a:gd name="connsiteY47" fmla="*/ 1315 h 10073"/>
                      <a:gd name="connsiteX48" fmla="*/ 5929 w 10000"/>
                      <a:gd name="connsiteY48"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9714 w 10000"/>
                      <a:gd name="connsiteY8" fmla="*/ 5245 h 10073"/>
                      <a:gd name="connsiteX9" fmla="*/ 9214 w 10000"/>
                      <a:gd name="connsiteY9" fmla="*/ 5303 h 10073"/>
                      <a:gd name="connsiteX10" fmla="*/ 9000 w 10000"/>
                      <a:gd name="connsiteY10" fmla="*/ 5245 h 10073"/>
                      <a:gd name="connsiteX11" fmla="*/ 8857 w 10000"/>
                      <a:gd name="connsiteY11" fmla="*/ 5073 h 10073"/>
                      <a:gd name="connsiteX12" fmla="*/ 7571 w 10000"/>
                      <a:gd name="connsiteY12" fmla="*/ 3234 h 10073"/>
                      <a:gd name="connsiteX13" fmla="*/ 7571 w 10000"/>
                      <a:gd name="connsiteY13" fmla="*/ 2315 h 10073"/>
                      <a:gd name="connsiteX14" fmla="*/ 5857 w 10000"/>
                      <a:gd name="connsiteY14" fmla="*/ 4728 h 10073"/>
                      <a:gd name="connsiteX15" fmla="*/ 7286 w 10000"/>
                      <a:gd name="connsiteY15" fmla="*/ 6740 h 10073"/>
                      <a:gd name="connsiteX16" fmla="*/ 7429 w 10000"/>
                      <a:gd name="connsiteY16" fmla="*/ 6854 h 10073"/>
                      <a:gd name="connsiteX17" fmla="*/ 7500 w 10000"/>
                      <a:gd name="connsiteY17" fmla="*/ 7084 h 10073"/>
                      <a:gd name="connsiteX18" fmla="*/ 7500 w 10000"/>
                      <a:gd name="connsiteY18" fmla="*/ 9325 h 10073"/>
                      <a:gd name="connsiteX19" fmla="*/ 7429 w 10000"/>
                      <a:gd name="connsiteY19" fmla="*/ 9670 h 10073"/>
                      <a:gd name="connsiteX20" fmla="*/ 7214 w 10000"/>
                      <a:gd name="connsiteY20" fmla="*/ 9901 h 10073"/>
                      <a:gd name="connsiteX21" fmla="*/ 7000 w 10000"/>
                      <a:gd name="connsiteY21" fmla="*/ 9958 h 10073"/>
                      <a:gd name="connsiteX22" fmla="*/ 6643 w 10000"/>
                      <a:gd name="connsiteY22" fmla="*/ 10073 h 10073"/>
                      <a:gd name="connsiteX23" fmla="*/ 6357 w 10000"/>
                      <a:gd name="connsiteY23" fmla="*/ 9958 h 10073"/>
                      <a:gd name="connsiteX24" fmla="*/ 6071 w 10000"/>
                      <a:gd name="connsiteY24" fmla="*/ 9901 h 10073"/>
                      <a:gd name="connsiteX25" fmla="*/ 5857 w 10000"/>
                      <a:gd name="connsiteY25" fmla="*/ 9670 h 10073"/>
                      <a:gd name="connsiteX26" fmla="*/ 5857 w 10000"/>
                      <a:gd name="connsiteY26" fmla="*/ 9325 h 10073"/>
                      <a:gd name="connsiteX27" fmla="*/ 5857 w 10000"/>
                      <a:gd name="connsiteY27" fmla="*/ 7257 h 10073"/>
                      <a:gd name="connsiteX28" fmla="*/ 4571 w 10000"/>
                      <a:gd name="connsiteY28" fmla="*/ 5532 h 10073"/>
                      <a:gd name="connsiteX29" fmla="*/ 1643 w 10000"/>
                      <a:gd name="connsiteY29" fmla="*/ 9728 h 10073"/>
                      <a:gd name="connsiteX30" fmla="*/ 1429 w 10000"/>
                      <a:gd name="connsiteY30" fmla="*/ 9901 h 10073"/>
                      <a:gd name="connsiteX31" fmla="*/ 1214 w 10000"/>
                      <a:gd name="connsiteY31" fmla="*/ 9958 h 10073"/>
                      <a:gd name="connsiteX32" fmla="*/ 929 w 10000"/>
                      <a:gd name="connsiteY32" fmla="*/ 10073 h 10073"/>
                      <a:gd name="connsiteX33" fmla="*/ 643 w 10000"/>
                      <a:gd name="connsiteY33" fmla="*/ 10073 h 10073"/>
                      <a:gd name="connsiteX34" fmla="*/ 429 w 10000"/>
                      <a:gd name="connsiteY34" fmla="*/ 9958 h 10073"/>
                      <a:gd name="connsiteX35" fmla="*/ 286 w 10000"/>
                      <a:gd name="connsiteY35" fmla="*/ 9843 h 10073"/>
                      <a:gd name="connsiteX36" fmla="*/ 71 w 10000"/>
                      <a:gd name="connsiteY36" fmla="*/ 9670 h 10073"/>
                      <a:gd name="connsiteX37" fmla="*/ 0 w 10000"/>
                      <a:gd name="connsiteY37" fmla="*/ 9441 h 10073"/>
                      <a:gd name="connsiteX38" fmla="*/ 71 w 10000"/>
                      <a:gd name="connsiteY38" fmla="*/ 9269 h 10073"/>
                      <a:gd name="connsiteX39" fmla="*/ 71 w 10000"/>
                      <a:gd name="connsiteY39" fmla="*/ 9038 h 10073"/>
                      <a:gd name="connsiteX40" fmla="*/ 5071 w 10000"/>
                      <a:gd name="connsiteY40" fmla="*/ 2142 h 10073"/>
                      <a:gd name="connsiteX41" fmla="*/ 5786 w 10000"/>
                      <a:gd name="connsiteY41" fmla="*/ 1280 h 10073"/>
                      <a:gd name="connsiteX42" fmla="*/ 4286 w 10000"/>
                      <a:gd name="connsiteY42" fmla="*/ 1970 h 10073"/>
                      <a:gd name="connsiteX43" fmla="*/ 3286 w 10000"/>
                      <a:gd name="connsiteY43" fmla="*/ 3464 h 10073"/>
                      <a:gd name="connsiteX44" fmla="*/ 2357 w 10000"/>
                      <a:gd name="connsiteY44" fmla="*/ 3693 h 10073"/>
                      <a:gd name="connsiteX45" fmla="*/ 2214 w 10000"/>
                      <a:gd name="connsiteY45" fmla="*/ 3003 h 10073"/>
                      <a:gd name="connsiteX46" fmla="*/ 3411 w 10000"/>
                      <a:gd name="connsiteY46" fmla="*/ 1315 h 10073"/>
                      <a:gd name="connsiteX47" fmla="*/ 5929 w 10000"/>
                      <a:gd name="connsiteY47" fmla="*/ 73 h 10073"/>
                      <a:gd name="connsiteX0" fmla="*/ 5929 w 9973"/>
                      <a:gd name="connsiteY0" fmla="*/ 73 h 10073"/>
                      <a:gd name="connsiteX1" fmla="*/ 6643 w 9973"/>
                      <a:gd name="connsiteY1" fmla="*/ 73 h 10073"/>
                      <a:gd name="connsiteX2" fmla="*/ 6643 w 9973"/>
                      <a:gd name="connsiteY2" fmla="*/ 73 h 10073"/>
                      <a:gd name="connsiteX3" fmla="*/ 8643 w 9973"/>
                      <a:gd name="connsiteY3" fmla="*/ 992 h 10073"/>
                      <a:gd name="connsiteX4" fmla="*/ 8857 w 9973"/>
                      <a:gd name="connsiteY4" fmla="*/ 1394 h 10073"/>
                      <a:gd name="connsiteX5" fmla="*/ 8857 w 9973"/>
                      <a:gd name="connsiteY5" fmla="*/ 3061 h 10073"/>
                      <a:gd name="connsiteX6" fmla="*/ 9929 w 9973"/>
                      <a:gd name="connsiteY6" fmla="*/ 4613 h 10073"/>
                      <a:gd name="connsiteX7" fmla="*/ 9714 w 9973"/>
                      <a:gd name="connsiteY7" fmla="*/ 5245 h 10073"/>
                      <a:gd name="connsiteX8" fmla="*/ 9214 w 9973"/>
                      <a:gd name="connsiteY8" fmla="*/ 5303 h 10073"/>
                      <a:gd name="connsiteX9" fmla="*/ 9000 w 9973"/>
                      <a:gd name="connsiteY9" fmla="*/ 5245 h 10073"/>
                      <a:gd name="connsiteX10" fmla="*/ 8857 w 9973"/>
                      <a:gd name="connsiteY10" fmla="*/ 5073 h 10073"/>
                      <a:gd name="connsiteX11" fmla="*/ 7571 w 9973"/>
                      <a:gd name="connsiteY11" fmla="*/ 3234 h 10073"/>
                      <a:gd name="connsiteX12" fmla="*/ 7571 w 9973"/>
                      <a:gd name="connsiteY12" fmla="*/ 2315 h 10073"/>
                      <a:gd name="connsiteX13" fmla="*/ 5857 w 9973"/>
                      <a:gd name="connsiteY13" fmla="*/ 4728 h 10073"/>
                      <a:gd name="connsiteX14" fmla="*/ 7286 w 9973"/>
                      <a:gd name="connsiteY14" fmla="*/ 6740 h 10073"/>
                      <a:gd name="connsiteX15" fmla="*/ 7429 w 9973"/>
                      <a:gd name="connsiteY15" fmla="*/ 6854 h 10073"/>
                      <a:gd name="connsiteX16" fmla="*/ 7500 w 9973"/>
                      <a:gd name="connsiteY16" fmla="*/ 7084 h 10073"/>
                      <a:gd name="connsiteX17" fmla="*/ 7500 w 9973"/>
                      <a:gd name="connsiteY17" fmla="*/ 9325 h 10073"/>
                      <a:gd name="connsiteX18" fmla="*/ 7429 w 9973"/>
                      <a:gd name="connsiteY18" fmla="*/ 9670 h 10073"/>
                      <a:gd name="connsiteX19" fmla="*/ 7214 w 9973"/>
                      <a:gd name="connsiteY19" fmla="*/ 9901 h 10073"/>
                      <a:gd name="connsiteX20" fmla="*/ 7000 w 9973"/>
                      <a:gd name="connsiteY20" fmla="*/ 9958 h 10073"/>
                      <a:gd name="connsiteX21" fmla="*/ 6643 w 9973"/>
                      <a:gd name="connsiteY21" fmla="*/ 10073 h 10073"/>
                      <a:gd name="connsiteX22" fmla="*/ 6357 w 9973"/>
                      <a:gd name="connsiteY22" fmla="*/ 9958 h 10073"/>
                      <a:gd name="connsiteX23" fmla="*/ 6071 w 9973"/>
                      <a:gd name="connsiteY23" fmla="*/ 9901 h 10073"/>
                      <a:gd name="connsiteX24" fmla="*/ 5857 w 9973"/>
                      <a:gd name="connsiteY24" fmla="*/ 9670 h 10073"/>
                      <a:gd name="connsiteX25" fmla="*/ 5857 w 9973"/>
                      <a:gd name="connsiteY25" fmla="*/ 9325 h 10073"/>
                      <a:gd name="connsiteX26" fmla="*/ 5857 w 9973"/>
                      <a:gd name="connsiteY26" fmla="*/ 7257 h 10073"/>
                      <a:gd name="connsiteX27" fmla="*/ 4571 w 9973"/>
                      <a:gd name="connsiteY27" fmla="*/ 5532 h 10073"/>
                      <a:gd name="connsiteX28" fmla="*/ 1643 w 9973"/>
                      <a:gd name="connsiteY28" fmla="*/ 9728 h 10073"/>
                      <a:gd name="connsiteX29" fmla="*/ 1429 w 9973"/>
                      <a:gd name="connsiteY29" fmla="*/ 9901 h 10073"/>
                      <a:gd name="connsiteX30" fmla="*/ 1214 w 9973"/>
                      <a:gd name="connsiteY30" fmla="*/ 9958 h 10073"/>
                      <a:gd name="connsiteX31" fmla="*/ 929 w 9973"/>
                      <a:gd name="connsiteY31" fmla="*/ 10073 h 10073"/>
                      <a:gd name="connsiteX32" fmla="*/ 643 w 9973"/>
                      <a:gd name="connsiteY32" fmla="*/ 10073 h 10073"/>
                      <a:gd name="connsiteX33" fmla="*/ 429 w 9973"/>
                      <a:gd name="connsiteY33" fmla="*/ 9958 h 10073"/>
                      <a:gd name="connsiteX34" fmla="*/ 286 w 9973"/>
                      <a:gd name="connsiteY34" fmla="*/ 9843 h 10073"/>
                      <a:gd name="connsiteX35" fmla="*/ 71 w 9973"/>
                      <a:gd name="connsiteY35" fmla="*/ 9670 h 10073"/>
                      <a:gd name="connsiteX36" fmla="*/ 0 w 9973"/>
                      <a:gd name="connsiteY36" fmla="*/ 9441 h 10073"/>
                      <a:gd name="connsiteX37" fmla="*/ 71 w 9973"/>
                      <a:gd name="connsiteY37" fmla="*/ 9269 h 10073"/>
                      <a:gd name="connsiteX38" fmla="*/ 71 w 9973"/>
                      <a:gd name="connsiteY38" fmla="*/ 9038 h 10073"/>
                      <a:gd name="connsiteX39" fmla="*/ 5071 w 9973"/>
                      <a:gd name="connsiteY39" fmla="*/ 2142 h 10073"/>
                      <a:gd name="connsiteX40" fmla="*/ 5786 w 9973"/>
                      <a:gd name="connsiteY40" fmla="*/ 1280 h 10073"/>
                      <a:gd name="connsiteX41" fmla="*/ 4286 w 9973"/>
                      <a:gd name="connsiteY41" fmla="*/ 1970 h 10073"/>
                      <a:gd name="connsiteX42" fmla="*/ 3286 w 9973"/>
                      <a:gd name="connsiteY42" fmla="*/ 3464 h 10073"/>
                      <a:gd name="connsiteX43" fmla="*/ 2357 w 9973"/>
                      <a:gd name="connsiteY43" fmla="*/ 3693 h 10073"/>
                      <a:gd name="connsiteX44" fmla="*/ 2214 w 9973"/>
                      <a:gd name="connsiteY44" fmla="*/ 3003 h 10073"/>
                      <a:gd name="connsiteX45" fmla="*/ 3411 w 9973"/>
                      <a:gd name="connsiteY45" fmla="*/ 1315 h 10073"/>
                      <a:gd name="connsiteX46" fmla="*/ 5929 w 9973"/>
                      <a:gd name="connsiteY46" fmla="*/ 73 h 10073"/>
                      <a:gd name="connsiteX0" fmla="*/ 5945 w 10000"/>
                      <a:gd name="connsiteY0" fmla="*/ 72 h 10000"/>
                      <a:gd name="connsiteX1" fmla="*/ 6661 w 10000"/>
                      <a:gd name="connsiteY1" fmla="*/ 72 h 10000"/>
                      <a:gd name="connsiteX2" fmla="*/ 6661 w 10000"/>
                      <a:gd name="connsiteY2" fmla="*/ 72 h 10000"/>
                      <a:gd name="connsiteX3" fmla="*/ 8666 w 10000"/>
                      <a:gd name="connsiteY3" fmla="*/ 985 h 10000"/>
                      <a:gd name="connsiteX4" fmla="*/ 8881 w 10000"/>
                      <a:gd name="connsiteY4" fmla="*/ 1384 h 10000"/>
                      <a:gd name="connsiteX5" fmla="*/ 8881 w 10000"/>
                      <a:gd name="connsiteY5" fmla="*/ 3039 h 10000"/>
                      <a:gd name="connsiteX6" fmla="*/ 9956 w 10000"/>
                      <a:gd name="connsiteY6" fmla="*/ 4580 h 10000"/>
                      <a:gd name="connsiteX7" fmla="*/ 9740 w 10000"/>
                      <a:gd name="connsiteY7" fmla="*/ 5207 h 10000"/>
                      <a:gd name="connsiteX8" fmla="*/ 9024 w 10000"/>
                      <a:gd name="connsiteY8" fmla="*/ 5207 h 10000"/>
                      <a:gd name="connsiteX9" fmla="*/ 8881 w 10000"/>
                      <a:gd name="connsiteY9" fmla="*/ 5036 h 10000"/>
                      <a:gd name="connsiteX10" fmla="*/ 7591 w 10000"/>
                      <a:gd name="connsiteY10" fmla="*/ 3211 h 10000"/>
                      <a:gd name="connsiteX11" fmla="*/ 7591 w 10000"/>
                      <a:gd name="connsiteY11" fmla="*/ 2298 h 10000"/>
                      <a:gd name="connsiteX12" fmla="*/ 5873 w 10000"/>
                      <a:gd name="connsiteY12" fmla="*/ 4694 h 10000"/>
                      <a:gd name="connsiteX13" fmla="*/ 7306 w 10000"/>
                      <a:gd name="connsiteY13" fmla="*/ 6691 h 10000"/>
                      <a:gd name="connsiteX14" fmla="*/ 7449 w 10000"/>
                      <a:gd name="connsiteY14" fmla="*/ 6804 h 10000"/>
                      <a:gd name="connsiteX15" fmla="*/ 7520 w 10000"/>
                      <a:gd name="connsiteY15" fmla="*/ 7033 h 10000"/>
                      <a:gd name="connsiteX16" fmla="*/ 7520 w 10000"/>
                      <a:gd name="connsiteY16" fmla="*/ 9257 h 10000"/>
                      <a:gd name="connsiteX17" fmla="*/ 7449 w 10000"/>
                      <a:gd name="connsiteY17" fmla="*/ 9600 h 10000"/>
                      <a:gd name="connsiteX18" fmla="*/ 7234 w 10000"/>
                      <a:gd name="connsiteY18" fmla="*/ 9829 h 10000"/>
                      <a:gd name="connsiteX19" fmla="*/ 7019 w 10000"/>
                      <a:gd name="connsiteY19" fmla="*/ 9886 h 10000"/>
                      <a:gd name="connsiteX20" fmla="*/ 6661 w 10000"/>
                      <a:gd name="connsiteY20" fmla="*/ 10000 h 10000"/>
                      <a:gd name="connsiteX21" fmla="*/ 6374 w 10000"/>
                      <a:gd name="connsiteY21" fmla="*/ 9886 h 10000"/>
                      <a:gd name="connsiteX22" fmla="*/ 6087 w 10000"/>
                      <a:gd name="connsiteY22" fmla="*/ 9829 h 10000"/>
                      <a:gd name="connsiteX23" fmla="*/ 5873 w 10000"/>
                      <a:gd name="connsiteY23" fmla="*/ 9600 h 10000"/>
                      <a:gd name="connsiteX24" fmla="*/ 5873 w 10000"/>
                      <a:gd name="connsiteY24" fmla="*/ 9257 h 10000"/>
                      <a:gd name="connsiteX25" fmla="*/ 5873 w 10000"/>
                      <a:gd name="connsiteY25" fmla="*/ 7204 h 10000"/>
                      <a:gd name="connsiteX26" fmla="*/ 4583 w 10000"/>
                      <a:gd name="connsiteY26" fmla="*/ 5492 h 10000"/>
                      <a:gd name="connsiteX27" fmla="*/ 1647 w 10000"/>
                      <a:gd name="connsiteY27" fmla="*/ 9658 h 10000"/>
                      <a:gd name="connsiteX28" fmla="*/ 1433 w 10000"/>
                      <a:gd name="connsiteY28" fmla="*/ 9829 h 10000"/>
                      <a:gd name="connsiteX29" fmla="*/ 1217 w 10000"/>
                      <a:gd name="connsiteY29" fmla="*/ 9886 h 10000"/>
                      <a:gd name="connsiteX30" fmla="*/ 932 w 10000"/>
                      <a:gd name="connsiteY30" fmla="*/ 10000 h 10000"/>
                      <a:gd name="connsiteX31" fmla="*/ 645 w 10000"/>
                      <a:gd name="connsiteY31" fmla="*/ 10000 h 10000"/>
                      <a:gd name="connsiteX32" fmla="*/ 430 w 10000"/>
                      <a:gd name="connsiteY32" fmla="*/ 9886 h 10000"/>
                      <a:gd name="connsiteX33" fmla="*/ 287 w 10000"/>
                      <a:gd name="connsiteY33" fmla="*/ 9772 h 10000"/>
                      <a:gd name="connsiteX34" fmla="*/ 71 w 10000"/>
                      <a:gd name="connsiteY34" fmla="*/ 9600 h 10000"/>
                      <a:gd name="connsiteX35" fmla="*/ 0 w 10000"/>
                      <a:gd name="connsiteY35" fmla="*/ 9373 h 10000"/>
                      <a:gd name="connsiteX36" fmla="*/ 71 w 10000"/>
                      <a:gd name="connsiteY36" fmla="*/ 9202 h 10000"/>
                      <a:gd name="connsiteX37" fmla="*/ 71 w 10000"/>
                      <a:gd name="connsiteY37" fmla="*/ 8973 h 10000"/>
                      <a:gd name="connsiteX38" fmla="*/ 5085 w 10000"/>
                      <a:gd name="connsiteY38" fmla="*/ 2126 h 10000"/>
                      <a:gd name="connsiteX39" fmla="*/ 5802 w 10000"/>
                      <a:gd name="connsiteY39" fmla="*/ 1271 h 10000"/>
                      <a:gd name="connsiteX40" fmla="*/ 4298 w 10000"/>
                      <a:gd name="connsiteY40" fmla="*/ 1956 h 10000"/>
                      <a:gd name="connsiteX41" fmla="*/ 3295 w 10000"/>
                      <a:gd name="connsiteY41" fmla="*/ 3439 h 10000"/>
                      <a:gd name="connsiteX42" fmla="*/ 2363 w 10000"/>
                      <a:gd name="connsiteY42" fmla="*/ 3666 h 10000"/>
                      <a:gd name="connsiteX43" fmla="*/ 2220 w 10000"/>
                      <a:gd name="connsiteY43" fmla="*/ 2981 h 10000"/>
                      <a:gd name="connsiteX44" fmla="*/ 3420 w 10000"/>
                      <a:gd name="connsiteY44" fmla="*/ 1305 h 10000"/>
                      <a:gd name="connsiteX45" fmla="*/ 5945 w 10000"/>
                      <a:gd name="connsiteY45" fmla="*/ 72 h 10000"/>
                      <a:gd name="connsiteX0" fmla="*/ 5945 w 10000"/>
                      <a:gd name="connsiteY0" fmla="*/ 72 h 10000"/>
                      <a:gd name="connsiteX1" fmla="*/ 6661 w 10000"/>
                      <a:gd name="connsiteY1" fmla="*/ 72 h 10000"/>
                      <a:gd name="connsiteX2" fmla="*/ 6661 w 10000"/>
                      <a:gd name="connsiteY2" fmla="*/ 72 h 10000"/>
                      <a:gd name="connsiteX3" fmla="*/ 8666 w 10000"/>
                      <a:gd name="connsiteY3" fmla="*/ 985 h 10000"/>
                      <a:gd name="connsiteX4" fmla="*/ 8881 w 10000"/>
                      <a:gd name="connsiteY4" fmla="*/ 1384 h 10000"/>
                      <a:gd name="connsiteX5" fmla="*/ 8881 w 10000"/>
                      <a:gd name="connsiteY5" fmla="*/ 3039 h 10000"/>
                      <a:gd name="connsiteX6" fmla="*/ 9956 w 10000"/>
                      <a:gd name="connsiteY6" fmla="*/ 4580 h 10000"/>
                      <a:gd name="connsiteX7" fmla="*/ 9740 w 10000"/>
                      <a:gd name="connsiteY7" fmla="*/ 5207 h 10000"/>
                      <a:gd name="connsiteX8" fmla="*/ 8881 w 10000"/>
                      <a:gd name="connsiteY8" fmla="*/ 5036 h 10000"/>
                      <a:gd name="connsiteX9" fmla="*/ 7591 w 10000"/>
                      <a:gd name="connsiteY9" fmla="*/ 3211 h 10000"/>
                      <a:gd name="connsiteX10" fmla="*/ 7591 w 10000"/>
                      <a:gd name="connsiteY10" fmla="*/ 2298 h 10000"/>
                      <a:gd name="connsiteX11" fmla="*/ 5873 w 10000"/>
                      <a:gd name="connsiteY11" fmla="*/ 4694 h 10000"/>
                      <a:gd name="connsiteX12" fmla="*/ 7306 w 10000"/>
                      <a:gd name="connsiteY12" fmla="*/ 6691 h 10000"/>
                      <a:gd name="connsiteX13" fmla="*/ 7449 w 10000"/>
                      <a:gd name="connsiteY13" fmla="*/ 6804 h 10000"/>
                      <a:gd name="connsiteX14" fmla="*/ 7520 w 10000"/>
                      <a:gd name="connsiteY14" fmla="*/ 7033 h 10000"/>
                      <a:gd name="connsiteX15" fmla="*/ 7520 w 10000"/>
                      <a:gd name="connsiteY15" fmla="*/ 9257 h 10000"/>
                      <a:gd name="connsiteX16" fmla="*/ 7449 w 10000"/>
                      <a:gd name="connsiteY16" fmla="*/ 9600 h 10000"/>
                      <a:gd name="connsiteX17" fmla="*/ 7234 w 10000"/>
                      <a:gd name="connsiteY17" fmla="*/ 9829 h 10000"/>
                      <a:gd name="connsiteX18" fmla="*/ 7019 w 10000"/>
                      <a:gd name="connsiteY18" fmla="*/ 9886 h 10000"/>
                      <a:gd name="connsiteX19" fmla="*/ 6661 w 10000"/>
                      <a:gd name="connsiteY19" fmla="*/ 10000 h 10000"/>
                      <a:gd name="connsiteX20" fmla="*/ 6374 w 10000"/>
                      <a:gd name="connsiteY20" fmla="*/ 9886 h 10000"/>
                      <a:gd name="connsiteX21" fmla="*/ 6087 w 10000"/>
                      <a:gd name="connsiteY21" fmla="*/ 9829 h 10000"/>
                      <a:gd name="connsiteX22" fmla="*/ 5873 w 10000"/>
                      <a:gd name="connsiteY22" fmla="*/ 9600 h 10000"/>
                      <a:gd name="connsiteX23" fmla="*/ 5873 w 10000"/>
                      <a:gd name="connsiteY23" fmla="*/ 9257 h 10000"/>
                      <a:gd name="connsiteX24" fmla="*/ 5873 w 10000"/>
                      <a:gd name="connsiteY24" fmla="*/ 7204 h 10000"/>
                      <a:gd name="connsiteX25" fmla="*/ 4583 w 10000"/>
                      <a:gd name="connsiteY25" fmla="*/ 5492 h 10000"/>
                      <a:gd name="connsiteX26" fmla="*/ 1647 w 10000"/>
                      <a:gd name="connsiteY26" fmla="*/ 9658 h 10000"/>
                      <a:gd name="connsiteX27" fmla="*/ 1433 w 10000"/>
                      <a:gd name="connsiteY27" fmla="*/ 9829 h 10000"/>
                      <a:gd name="connsiteX28" fmla="*/ 1217 w 10000"/>
                      <a:gd name="connsiteY28" fmla="*/ 9886 h 10000"/>
                      <a:gd name="connsiteX29" fmla="*/ 932 w 10000"/>
                      <a:gd name="connsiteY29" fmla="*/ 10000 h 10000"/>
                      <a:gd name="connsiteX30" fmla="*/ 645 w 10000"/>
                      <a:gd name="connsiteY30" fmla="*/ 10000 h 10000"/>
                      <a:gd name="connsiteX31" fmla="*/ 430 w 10000"/>
                      <a:gd name="connsiteY31" fmla="*/ 9886 h 10000"/>
                      <a:gd name="connsiteX32" fmla="*/ 287 w 10000"/>
                      <a:gd name="connsiteY32" fmla="*/ 9772 h 10000"/>
                      <a:gd name="connsiteX33" fmla="*/ 71 w 10000"/>
                      <a:gd name="connsiteY33" fmla="*/ 9600 h 10000"/>
                      <a:gd name="connsiteX34" fmla="*/ 0 w 10000"/>
                      <a:gd name="connsiteY34" fmla="*/ 9373 h 10000"/>
                      <a:gd name="connsiteX35" fmla="*/ 71 w 10000"/>
                      <a:gd name="connsiteY35" fmla="*/ 9202 h 10000"/>
                      <a:gd name="connsiteX36" fmla="*/ 71 w 10000"/>
                      <a:gd name="connsiteY36" fmla="*/ 8973 h 10000"/>
                      <a:gd name="connsiteX37" fmla="*/ 5085 w 10000"/>
                      <a:gd name="connsiteY37" fmla="*/ 2126 h 10000"/>
                      <a:gd name="connsiteX38" fmla="*/ 5802 w 10000"/>
                      <a:gd name="connsiteY38" fmla="*/ 1271 h 10000"/>
                      <a:gd name="connsiteX39" fmla="*/ 4298 w 10000"/>
                      <a:gd name="connsiteY39" fmla="*/ 1956 h 10000"/>
                      <a:gd name="connsiteX40" fmla="*/ 3295 w 10000"/>
                      <a:gd name="connsiteY40" fmla="*/ 3439 h 10000"/>
                      <a:gd name="connsiteX41" fmla="*/ 2363 w 10000"/>
                      <a:gd name="connsiteY41" fmla="*/ 3666 h 10000"/>
                      <a:gd name="connsiteX42" fmla="*/ 2220 w 10000"/>
                      <a:gd name="connsiteY42" fmla="*/ 2981 h 10000"/>
                      <a:gd name="connsiteX43" fmla="*/ 3420 w 10000"/>
                      <a:gd name="connsiteY43" fmla="*/ 1305 h 10000"/>
                      <a:gd name="connsiteX44" fmla="*/ 5945 w 10000"/>
                      <a:gd name="connsiteY44" fmla="*/ 72 h 10000"/>
                      <a:gd name="connsiteX0" fmla="*/ 5945 w 10000"/>
                      <a:gd name="connsiteY0" fmla="*/ 72 h 10000"/>
                      <a:gd name="connsiteX1" fmla="*/ 6661 w 10000"/>
                      <a:gd name="connsiteY1" fmla="*/ 72 h 10000"/>
                      <a:gd name="connsiteX2" fmla="*/ 6661 w 10000"/>
                      <a:gd name="connsiteY2" fmla="*/ 72 h 10000"/>
                      <a:gd name="connsiteX3" fmla="*/ 8666 w 10000"/>
                      <a:gd name="connsiteY3" fmla="*/ 985 h 10000"/>
                      <a:gd name="connsiteX4" fmla="*/ 8881 w 10000"/>
                      <a:gd name="connsiteY4" fmla="*/ 1384 h 10000"/>
                      <a:gd name="connsiteX5" fmla="*/ 8881 w 10000"/>
                      <a:gd name="connsiteY5" fmla="*/ 3039 h 10000"/>
                      <a:gd name="connsiteX6" fmla="*/ 9956 w 10000"/>
                      <a:gd name="connsiteY6" fmla="*/ 4580 h 10000"/>
                      <a:gd name="connsiteX7" fmla="*/ 9740 w 10000"/>
                      <a:gd name="connsiteY7" fmla="*/ 5207 h 10000"/>
                      <a:gd name="connsiteX8" fmla="*/ 8881 w 10000"/>
                      <a:gd name="connsiteY8" fmla="*/ 5036 h 10000"/>
                      <a:gd name="connsiteX9" fmla="*/ 7591 w 10000"/>
                      <a:gd name="connsiteY9" fmla="*/ 3211 h 10000"/>
                      <a:gd name="connsiteX10" fmla="*/ 7591 w 10000"/>
                      <a:gd name="connsiteY10" fmla="*/ 2298 h 10000"/>
                      <a:gd name="connsiteX11" fmla="*/ 5873 w 10000"/>
                      <a:gd name="connsiteY11" fmla="*/ 4694 h 10000"/>
                      <a:gd name="connsiteX12" fmla="*/ 7306 w 10000"/>
                      <a:gd name="connsiteY12" fmla="*/ 6691 h 10000"/>
                      <a:gd name="connsiteX13" fmla="*/ 7449 w 10000"/>
                      <a:gd name="connsiteY13" fmla="*/ 6804 h 10000"/>
                      <a:gd name="connsiteX14" fmla="*/ 7520 w 10000"/>
                      <a:gd name="connsiteY14" fmla="*/ 7033 h 10000"/>
                      <a:gd name="connsiteX15" fmla="*/ 7520 w 10000"/>
                      <a:gd name="connsiteY15" fmla="*/ 9257 h 10000"/>
                      <a:gd name="connsiteX16" fmla="*/ 7449 w 10000"/>
                      <a:gd name="connsiteY16" fmla="*/ 9600 h 10000"/>
                      <a:gd name="connsiteX17" fmla="*/ 7234 w 10000"/>
                      <a:gd name="connsiteY17" fmla="*/ 9829 h 10000"/>
                      <a:gd name="connsiteX18" fmla="*/ 7019 w 10000"/>
                      <a:gd name="connsiteY18" fmla="*/ 9886 h 10000"/>
                      <a:gd name="connsiteX19" fmla="*/ 6661 w 10000"/>
                      <a:gd name="connsiteY19" fmla="*/ 10000 h 10000"/>
                      <a:gd name="connsiteX20" fmla="*/ 6374 w 10000"/>
                      <a:gd name="connsiteY20" fmla="*/ 9886 h 10000"/>
                      <a:gd name="connsiteX21" fmla="*/ 6087 w 10000"/>
                      <a:gd name="connsiteY21" fmla="*/ 9829 h 10000"/>
                      <a:gd name="connsiteX22" fmla="*/ 5873 w 10000"/>
                      <a:gd name="connsiteY22" fmla="*/ 9600 h 10000"/>
                      <a:gd name="connsiteX23" fmla="*/ 5873 w 10000"/>
                      <a:gd name="connsiteY23" fmla="*/ 9257 h 10000"/>
                      <a:gd name="connsiteX24" fmla="*/ 5873 w 10000"/>
                      <a:gd name="connsiteY24" fmla="*/ 7204 h 10000"/>
                      <a:gd name="connsiteX25" fmla="*/ 4583 w 10000"/>
                      <a:gd name="connsiteY25" fmla="*/ 5492 h 10000"/>
                      <a:gd name="connsiteX26" fmla="*/ 1647 w 10000"/>
                      <a:gd name="connsiteY26" fmla="*/ 9658 h 10000"/>
                      <a:gd name="connsiteX27" fmla="*/ 1433 w 10000"/>
                      <a:gd name="connsiteY27" fmla="*/ 9829 h 10000"/>
                      <a:gd name="connsiteX28" fmla="*/ 1217 w 10000"/>
                      <a:gd name="connsiteY28" fmla="*/ 9886 h 10000"/>
                      <a:gd name="connsiteX29" fmla="*/ 932 w 10000"/>
                      <a:gd name="connsiteY29" fmla="*/ 10000 h 10000"/>
                      <a:gd name="connsiteX30" fmla="*/ 645 w 10000"/>
                      <a:gd name="connsiteY30" fmla="*/ 10000 h 10000"/>
                      <a:gd name="connsiteX31" fmla="*/ 430 w 10000"/>
                      <a:gd name="connsiteY31" fmla="*/ 9886 h 10000"/>
                      <a:gd name="connsiteX32" fmla="*/ 287 w 10000"/>
                      <a:gd name="connsiteY32" fmla="*/ 9772 h 10000"/>
                      <a:gd name="connsiteX33" fmla="*/ 71 w 10000"/>
                      <a:gd name="connsiteY33" fmla="*/ 9600 h 10000"/>
                      <a:gd name="connsiteX34" fmla="*/ 0 w 10000"/>
                      <a:gd name="connsiteY34" fmla="*/ 9373 h 10000"/>
                      <a:gd name="connsiteX35" fmla="*/ 71 w 10000"/>
                      <a:gd name="connsiteY35" fmla="*/ 9202 h 10000"/>
                      <a:gd name="connsiteX36" fmla="*/ 71 w 10000"/>
                      <a:gd name="connsiteY36" fmla="*/ 8973 h 10000"/>
                      <a:gd name="connsiteX37" fmla="*/ 5085 w 10000"/>
                      <a:gd name="connsiteY37" fmla="*/ 2126 h 10000"/>
                      <a:gd name="connsiteX38" fmla="*/ 5802 w 10000"/>
                      <a:gd name="connsiteY38" fmla="*/ 1271 h 10000"/>
                      <a:gd name="connsiteX39" fmla="*/ 4298 w 10000"/>
                      <a:gd name="connsiteY39" fmla="*/ 1956 h 10000"/>
                      <a:gd name="connsiteX40" fmla="*/ 3295 w 10000"/>
                      <a:gd name="connsiteY40" fmla="*/ 3439 h 10000"/>
                      <a:gd name="connsiteX41" fmla="*/ 2363 w 10000"/>
                      <a:gd name="connsiteY41" fmla="*/ 3666 h 10000"/>
                      <a:gd name="connsiteX42" fmla="*/ 2220 w 10000"/>
                      <a:gd name="connsiteY42" fmla="*/ 2981 h 10000"/>
                      <a:gd name="connsiteX43" fmla="*/ 3420 w 10000"/>
                      <a:gd name="connsiteY43" fmla="*/ 1305 h 10000"/>
                      <a:gd name="connsiteX44" fmla="*/ 5945 w 10000"/>
                      <a:gd name="connsiteY44" fmla="*/ 72 h 10000"/>
                      <a:gd name="connsiteX0" fmla="*/ 5945 w 10000"/>
                      <a:gd name="connsiteY0" fmla="*/ 72 h 10000"/>
                      <a:gd name="connsiteX1" fmla="*/ 6661 w 10000"/>
                      <a:gd name="connsiteY1" fmla="*/ 72 h 10000"/>
                      <a:gd name="connsiteX2" fmla="*/ 6661 w 10000"/>
                      <a:gd name="connsiteY2" fmla="*/ 72 h 10000"/>
                      <a:gd name="connsiteX3" fmla="*/ 8666 w 10000"/>
                      <a:gd name="connsiteY3" fmla="*/ 985 h 10000"/>
                      <a:gd name="connsiteX4" fmla="*/ 8881 w 10000"/>
                      <a:gd name="connsiteY4" fmla="*/ 1384 h 10000"/>
                      <a:gd name="connsiteX5" fmla="*/ 8881 w 10000"/>
                      <a:gd name="connsiteY5" fmla="*/ 3039 h 10000"/>
                      <a:gd name="connsiteX6" fmla="*/ 9956 w 10000"/>
                      <a:gd name="connsiteY6" fmla="*/ 4580 h 10000"/>
                      <a:gd name="connsiteX7" fmla="*/ 9740 w 10000"/>
                      <a:gd name="connsiteY7" fmla="*/ 5207 h 10000"/>
                      <a:gd name="connsiteX8" fmla="*/ 8881 w 10000"/>
                      <a:gd name="connsiteY8" fmla="*/ 5036 h 10000"/>
                      <a:gd name="connsiteX9" fmla="*/ 7591 w 10000"/>
                      <a:gd name="connsiteY9" fmla="*/ 3211 h 10000"/>
                      <a:gd name="connsiteX10" fmla="*/ 7591 w 10000"/>
                      <a:gd name="connsiteY10" fmla="*/ 2298 h 10000"/>
                      <a:gd name="connsiteX11" fmla="*/ 5873 w 10000"/>
                      <a:gd name="connsiteY11" fmla="*/ 4694 h 10000"/>
                      <a:gd name="connsiteX12" fmla="*/ 7306 w 10000"/>
                      <a:gd name="connsiteY12" fmla="*/ 6691 h 10000"/>
                      <a:gd name="connsiteX13" fmla="*/ 7449 w 10000"/>
                      <a:gd name="connsiteY13" fmla="*/ 6804 h 10000"/>
                      <a:gd name="connsiteX14" fmla="*/ 7520 w 10000"/>
                      <a:gd name="connsiteY14" fmla="*/ 7033 h 10000"/>
                      <a:gd name="connsiteX15" fmla="*/ 7520 w 10000"/>
                      <a:gd name="connsiteY15" fmla="*/ 9257 h 10000"/>
                      <a:gd name="connsiteX16" fmla="*/ 7449 w 10000"/>
                      <a:gd name="connsiteY16" fmla="*/ 9600 h 10000"/>
                      <a:gd name="connsiteX17" fmla="*/ 7234 w 10000"/>
                      <a:gd name="connsiteY17" fmla="*/ 9829 h 10000"/>
                      <a:gd name="connsiteX18" fmla="*/ 7019 w 10000"/>
                      <a:gd name="connsiteY18" fmla="*/ 9886 h 10000"/>
                      <a:gd name="connsiteX19" fmla="*/ 6661 w 10000"/>
                      <a:gd name="connsiteY19" fmla="*/ 10000 h 10000"/>
                      <a:gd name="connsiteX20" fmla="*/ 6374 w 10000"/>
                      <a:gd name="connsiteY20" fmla="*/ 9886 h 10000"/>
                      <a:gd name="connsiteX21" fmla="*/ 6087 w 10000"/>
                      <a:gd name="connsiteY21" fmla="*/ 9829 h 10000"/>
                      <a:gd name="connsiteX22" fmla="*/ 5873 w 10000"/>
                      <a:gd name="connsiteY22" fmla="*/ 9600 h 10000"/>
                      <a:gd name="connsiteX23" fmla="*/ 5873 w 10000"/>
                      <a:gd name="connsiteY23" fmla="*/ 9257 h 10000"/>
                      <a:gd name="connsiteX24" fmla="*/ 5873 w 10000"/>
                      <a:gd name="connsiteY24" fmla="*/ 7204 h 10000"/>
                      <a:gd name="connsiteX25" fmla="*/ 4583 w 10000"/>
                      <a:gd name="connsiteY25" fmla="*/ 5492 h 10000"/>
                      <a:gd name="connsiteX26" fmla="*/ 1647 w 10000"/>
                      <a:gd name="connsiteY26" fmla="*/ 9658 h 10000"/>
                      <a:gd name="connsiteX27" fmla="*/ 1433 w 10000"/>
                      <a:gd name="connsiteY27" fmla="*/ 9829 h 10000"/>
                      <a:gd name="connsiteX28" fmla="*/ 1217 w 10000"/>
                      <a:gd name="connsiteY28" fmla="*/ 9886 h 10000"/>
                      <a:gd name="connsiteX29" fmla="*/ 932 w 10000"/>
                      <a:gd name="connsiteY29" fmla="*/ 10000 h 10000"/>
                      <a:gd name="connsiteX30" fmla="*/ 645 w 10000"/>
                      <a:gd name="connsiteY30" fmla="*/ 10000 h 10000"/>
                      <a:gd name="connsiteX31" fmla="*/ 430 w 10000"/>
                      <a:gd name="connsiteY31" fmla="*/ 9886 h 10000"/>
                      <a:gd name="connsiteX32" fmla="*/ 287 w 10000"/>
                      <a:gd name="connsiteY32" fmla="*/ 9772 h 10000"/>
                      <a:gd name="connsiteX33" fmla="*/ 71 w 10000"/>
                      <a:gd name="connsiteY33" fmla="*/ 9600 h 10000"/>
                      <a:gd name="connsiteX34" fmla="*/ 0 w 10000"/>
                      <a:gd name="connsiteY34" fmla="*/ 9373 h 10000"/>
                      <a:gd name="connsiteX35" fmla="*/ 71 w 10000"/>
                      <a:gd name="connsiteY35" fmla="*/ 9202 h 10000"/>
                      <a:gd name="connsiteX36" fmla="*/ 71 w 10000"/>
                      <a:gd name="connsiteY36" fmla="*/ 8973 h 10000"/>
                      <a:gd name="connsiteX37" fmla="*/ 5085 w 10000"/>
                      <a:gd name="connsiteY37" fmla="*/ 2126 h 10000"/>
                      <a:gd name="connsiteX38" fmla="*/ 5802 w 10000"/>
                      <a:gd name="connsiteY38" fmla="*/ 1271 h 10000"/>
                      <a:gd name="connsiteX39" fmla="*/ 4298 w 10000"/>
                      <a:gd name="connsiteY39" fmla="*/ 1956 h 10000"/>
                      <a:gd name="connsiteX40" fmla="*/ 3295 w 10000"/>
                      <a:gd name="connsiteY40" fmla="*/ 3439 h 10000"/>
                      <a:gd name="connsiteX41" fmla="*/ 2363 w 10000"/>
                      <a:gd name="connsiteY41" fmla="*/ 3666 h 10000"/>
                      <a:gd name="connsiteX42" fmla="*/ 2220 w 10000"/>
                      <a:gd name="connsiteY42" fmla="*/ 2981 h 10000"/>
                      <a:gd name="connsiteX43" fmla="*/ 3420 w 10000"/>
                      <a:gd name="connsiteY43" fmla="*/ 1305 h 10000"/>
                      <a:gd name="connsiteX44" fmla="*/ 5945 w 10000"/>
                      <a:gd name="connsiteY44" fmla="*/ 72 h 10000"/>
                      <a:gd name="connsiteX0" fmla="*/ 5945 w 10007"/>
                      <a:gd name="connsiteY0" fmla="*/ 72 h 10000"/>
                      <a:gd name="connsiteX1" fmla="*/ 6661 w 10007"/>
                      <a:gd name="connsiteY1" fmla="*/ 72 h 10000"/>
                      <a:gd name="connsiteX2" fmla="*/ 6661 w 10007"/>
                      <a:gd name="connsiteY2" fmla="*/ 72 h 10000"/>
                      <a:gd name="connsiteX3" fmla="*/ 8666 w 10007"/>
                      <a:gd name="connsiteY3" fmla="*/ 985 h 10000"/>
                      <a:gd name="connsiteX4" fmla="*/ 8881 w 10007"/>
                      <a:gd name="connsiteY4" fmla="*/ 1384 h 10000"/>
                      <a:gd name="connsiteX5" fmla="*/ 8881 w 10007"/>
                      <a:gd name="connsiteY5" fmla="*/ 3039 h 10000"/>
                      <a:gd name="connsiteX6" fmla="*/ 9956 w 10007"/>
                      <a:gd name="connsiteY6" fmla="*/ 4580 h 10000"/>
                      <a:gd name="connsiteX7" fmla="*/ 9740 w 10007"/>
                      <a:gd name="connsiteY7" fmla="*/ 5207 h 10000"/>
                      <a:gd name="connsiteX8" fmla="*/ 8881 w 10007"/>
                      <a:gd name="connsiteY8" fmla="*/ 5036 h 10000"/>
                      <a:gd name="connsiteX9" fmla="*/ 7591 w 10007"/>
                      <a:gd name="connsiteY9" fmla="*/ 3211 h 10000"/>
                      <a:gd name="connsiteX10" fmla="*/ 7591 w 10007"/>
                      <a:gd name="connsiteY10" fmla="*/ 2298 h 10000"/>
                      <a:gd name="connsiteX11" fmla="*/ 5873 w 10007"/>
                      <a:gd name="connsiteY11" fmla="*/ 4694 h 10000"/>
                      <a:gd name="connsiteX12" fmla="*/ 7306 w 10007"/>
                      <a:gd name="connsiteY12" fmla="*/ 6691 h 10000"/>
                      <a:gd name="connsiteX13" fmla="*/ 7449 w 10007"/>
                      <a:gd name="connsiteY13" fmla="*/ 6804 h 10000"/>
                      <a:gd name="connsiteX14" fmla="*/ 7520 w 10007"/>
                      <a:gd name="connsiteY14" fmla="*/ 7033 h 10000"/>
                      <a:gd name="connsiteX15" fmla="*/ 7520 w 10007"/>
                      <a:gd name="connsiteY15" fmla="*/ 9257 h 10000"/>
                      <a:gd name="connsiteX16" fmla="*/ 7449 w 10007"/>
                      <a:gd name="connsiteY16" fmla="*/ 9600 h 10000"/>
                      <a:gd name="connsiteX17" fmla="*/ 7234 w 10007"/>
                      <a:gd name="connsiteY17" fmla="*/ 9829 h 10000"/>
                      <a:gd name="connsiteX18" fmla="*/ 7019 w 10007"/>
                      <a:gd name="connsiteY18" fmla="*/ 9886 h 10000"/>
                      <a:gd name="connsiteX19" fmla="*/ 6661 w 10007"/>
                      <a:gd name="connsiteY19" fmla="*/ 10000 h 10000"/>
                      <a:gd name="connsiteX20" fmla="*/ 6374 w 10007"/>
                      <a:gd name="connsiteY20" fmla="*/ 9886 h 10000"/>
                      <a:gd name="connsiteX21" fmla="*/ 6087 w 10007"/>
                      <a:gd name="connsiteY21" fmla="*/ 9829 h 10000"/>
                      <a:gd name="connsiteX22" fmla="*/ 5873 w 10007"/>
                      <a:gd name="connsiteY22" fmla="*/ 9600 h 10000"/>
                      <a:gd name="connsiteX23" fmla="*/ 5873 w 10007"/>
                      <a:gd name="connsiteY23" fmla="*/ 9257 h 10000"/>
                      <a:gd name="connsiteX24" fmla="*/ 5873 w 10007"/>
                      <a:gd name="connsiteY24" fmla="*/ 7204 h 10000"/>
                      <a:gd name="connsiteX25" fmla="*/ 4583 w 10007"/>
                      <a:gd name="connsiteY25" fmla="*/ 5492 h 10000"/>
                      <a:gd name="connsiteX26" fmla="*/ 1647 w 10007"/>
                      <a:gd name="connsiteY26" fmla="*/ 9658 h 10000"/>
                      <a:gd name="connsiteX27" fmla="*/ 1433 w 10007"/>
                      <a:gd name="connsiteY27" fmla="*/ 9829 h 10000"/>
                      <a:gd name="connsiteX28" fmla="*/ 1217 w 10007"/>
                      <a:gd name="connsiteY28" fmla="*/ 9886 h 10000"/>
                      <a:gd name="connsiteX29" fmla="*/ 932 w 10007"/>
                      <a:gd name="connsiteY29" fmla="*/ 10000 h 10000"/>
                      <a:gd name="connsiteX30" fmla="*/ 645 w 10007"/>
                      <a:gd name="connsiteY30" fmla="*/ 10000 h 10000"/>
                      <a:gd name="connsiteX31" fmla="*/ 430 w 10007"/>
                      <a:gd name="connsiteY31" fmla="*/ 9886 h 10000"/>
                      <a:gd name="connsiteX32" fmla="*/ 287 w 10007"/>
                      <a:gd name="connsiteY32" fmla="*/ 9772 h 10000"/>
                      <a:gd name="connsiteX33" fmla="*/ 71 w 10007"/>
                      <a:gd name="connsiteY33" fmla="*/ 9600 h 10000"/>
                      <a:gd name="connsiteX34" fmla="*/ 0 w 10007"/>
                      <a:gd name="connsiteY34" fmla="*/ 9373 h 10000"/>
                      <a:gd name="connsiteX35" fmla="*/ 71 w 10007"/>
                      <a:gd name="connsiteY35" fmla="*/ 9202 h 10000"/>
                      <a:gd name="connsiteX36" fmla="*/ 71 w 10007"/>
                      <a:gd name="connsiteY36" fmla="*/ 8973 h 10000"/>
                      <a:gd name="connsiteX37" fmla="*/ 5085 w 10007"/>
                      <a:gd name="connsiteY37" fmla="*/ 2126 h 10000"/>
                      <a:gd name="connsiteX38" fmla="*/ 5802 w 10007"/>
                      <a:gd name="connsiteY38" fmla="*/ 1271 h 10000"/>
                      <a:gd name="connsiteX39" fmla="*/ 4298 w 10007"/>
                      <a:gd name="connsiteY39" fmla="*/ 1956 h 10000"/>
                      <a:gd name="connsiteX40" fmla="*/ 3295 w 10007"/>
                      <a:gd name="connsiteY40" fmla="*/ 3439 h 10000"/>
                      <a:gd name="connsiteX41" fmla="*/ 2363 w 10007"/>
                      <a:gd name="connsiteY41" fmla="*/ 3666 h 10000"/>
                      <a:gd name="connsiteX42" fmla="*/ 2220 w 10007"/>
                      <a:gd name="connsiteY42" fmla="*/ 2981 h 10000"/>
                      <a:gd name="connsiteX43" fmla="*/ 3420 w 10007"/>
                      <a:gd name="connsiteY43" fmla="*/ 1305 h 10000"/>
                      <a:gd name="connsiteX44" fmla="*/ 5945 w 10007"/>
                      <a:gd name="connsiteY44" fmla="*/ 72 h 10000"/>
                      <a:gd name="connsiteX0" fmla="*/ 5945 w 10022"/>
                      <a:gd name="connsiteY0" fmla="*/ 72 h 10000"/>
                      <a:gd name="connsiteX1" fmla="*/ 6661 w 10022"/>
                      <a:gd name="connsiteY1" fmla="*/ 72 h 10000"/>
                      <a:gd name="connsiteX2" fmla="*/ 6661 w 10022"/>
                      <a:gd name="connsiteY2" fmla="*/ 72 h 10000"/>
                      <a:gd name="connsiteX3" fmla="*/ 8666 w 10022"/>
                      <a:gd name="connsiteY3" fmla="*/ 985 h 10000"/>
                      <a:gd name="connsiteX4" fmla="*/ 8881 w 10022"/>
                      <a:gd name="connsiteY4" fmla="*/ 1384 h 10000"/>
                      <a:gd name="connsiteX5" fmla="*/ 8881 w 10022"/>
                      <a:gd name="connsiteY5" fmla="*/ 3039 h 10000"/>
                      <a:gd name="connsiteX6" fmla="*/ 9956 w 10022"/>
                      <a:gd name="connsiteY6" fmla="*/ 4580 h 10000"/>
                      <a:gd name="connsiteX7" fmla="*/ 9740 w 10022"/>
                      <a:gd name="connsiteY7" fmla="*/ 5207 h 10000"/>
                      <a:gd name="connsiteX8" fmla="*/ 8881 w 10022"/>
                      <a:gd name="connsiteY8" fmla="*/ 5036 h 10000"/>
                      <a:gd name="connsiteX9" fmla="*/ 7591 w 10022"/>
                      <a:gd name="connsiteY9" fmla="*/ 3211 h 10000"/>
                      <a:gd name="connsiteX10" fmla="*/ 7591 w 10022"/>
                      <a:gd name="connsiteY10" fmla="*/ 2298 h 10000"/>
                      <a:gd name="connsiteX11" fmla="*/ 5873 w 10022"/>
                      <a:gd name="connsiteY11" fmla="*/ 4694 h 10000"/>
                      <a:gd name="connsiteX12" fmla="*/ 7306 w 10022"/>
                      <a:gd name="connsiteY12" fmla="*/ 6691 h 10000"/>
                      <a:gd name="connsiteX13" fmla="*/ 7449 w 10022"/>
                      <a:gd name="connsiteY13" fmla="*/ 6804 h 10000"/>
                      <a:gd name="connsiteX14" fmla="*/ 7520 w 10022"/>
                      <a:gd name="connsiteY14" fmla="*/ 7033 h 10000"/>
                      <a:gd name="connsiteX15" fmla="*/ 7520 w 10022"/>
                      <a:gd name="connsiteY15" fmla="*/ 9257 h 10000"/>
                      <a:gd name="connsiteX16" fmla="*/ 7449 w 10022"/>
                      <a:gd name="connsiteY16" fmla="*/ 9600 h 10000"/>
                      <a:gd name="connsiteX17" fmla="*/ 7234 w 10022"/>
                      <a:gd name="connsiteY17" fmla="*/ 9829 h 10000"/>
                      <a:gd name="connsiteX18" fmla="*/ 7019 w 10022"/>
                      <a:gd name="connsiteY18" fmla="*/ 9886 h 10000"/>
                      <a:gd name="connsiteX19" fmla="*/ 6661 w 10022"/>
                      <a:gd name="connsiteY19" fmla="*/ 10000 h 10000"/>
                      <a:gd name="connsiteX20" fmla="*/ 6374 w 10022"/>
                      <a:gd name="connsiteY20" fmla="*/ 9886 h 10000"/>
                      <a:gd name="connsiteX21" fmla="*/ 6087 w 10022"/>
                      <a:gd name="connsiteY21" fmla="*/ 9829 h 10000"/>
                      <a:gd name="connsiteX22" fmla="*/ 5873 w 10022"/>
                      <a:gd name="connsiteY22" fmla="*/ 9600 h 10000"/>
                      <a:gd name="connsiteX23" fmla="*/ 5873 w 10022"/>
                      <a:gd name="connsiteY23" fmla="*/ 9257 h 10000"/>
                      <a:gd name="connsiteX24" fmla="*/ 5873 w 10022"/>
                      <a:gd name="connsiteY24" fmla="*/ 7204 h 10000"/>
                      <a:gd name="connsiteX25" fmla="*/ 4583 w 10022"/>
                      <a:gd name="connsiteY25" fmla="*/ 5492 h 10000"/>
                      <a:gd name="connsiteX26" fmla="*/ 1647 w 10022"/>
                      <a:gd name="connsiteY26" fmla="*/ 9658 h 10000"/>
                      <a:gd name="connsiteX27" fmla="*/ 1433 w 10022"/>
                      <a:gd name="connsiteY27" fmla="*/ 9829 h 10000"/>
                      <a:gd name="connsiteX28" fmla="*/ 1217 w 10022"/>
                      <a:gd name="connsiteY28" fmla="*/ 9886 h 10000"/>
                      <a:gd name="connsiteX29" fmla="*/ 932 w 10022"/>
                      <a:gd name="connsiteY29" fmla="*/ 10000 h 10000"/>
                      <a:gd name="connsiteX30" fmla="*/ 645 w 10022"/>
                      <a:gd name="connsiteY30" fmla="*/ 10000 h 10000"/>
                      <a:gd name="connsiteX31" fmla="*/ 430 w 10022"/>
                      <a:gd name="connsiteY31" fmla="*/ 9886 h 10000"/>
                      <a:gd name="connsiteX32" fmla="*/ 287 w 10022"/>
                      <a:gd name="connsiteY32" fmla="*/ 9772 h 10000"/>
                      <a:gd name="connsiteX33" fmla="*/ 71 w 10022"/>
                      <a:gd name="connsiteY33" fmla="*/ 9600 h 10000"/>
                      <a:gd name="connsiteX34" fmla="*/ 0 w 10022"/>
                      <a:gd name="connsiteY34" fmla="*/ 9373 h 10000"/>
                      <a:gd name="connsiteX35" fmla="*/ 71 w 10022"/>
                      <a:gd name="connsiteY35" fmla="*/ 9202 h 10000"/>
                      <a:gd name="connsiteX36" fmla="*/ 71 w 10022"/>
                      <a:gd name="connsiteY36" fmla="*/ 8973 h 10000"/>
                      <a:gd name="connsiteX37" fmla="*/ 5085 w 10022"/>
                      <a:gd name="connsiteY37" fmla="*/ 2126 h 10000"/>
                      <a:gd name="connsiteX38" fmla="*/ 5802 w 10022"/>
                      <a:gd name="connsiteY38" fmla="*/ 1271 h 10000"/>
                      <a:gd name="connsiteX39" fmla="*/ 4298 w 10022"/>
                      <a:gd name="connsiteY39" fmla="*/ 1956 h 10000"/>
                      <a:gd name="connsiteX40" fmla="*/ 3295 w 10022"/>
                      <a:gd name="connsiteY40" fmla="*/ 3439 h 10000"/>
                      <a:gd name="connsiteX41" fmla="*/ 2363 w 10022"/>
                      <a:gd name="connsiteY41" fmla="*/ 3666 h 10000"/>
                      <a:gd name="connsiteX42" fmla="*/ 2220 w 10022"/>
                      <a:gd name="connsiteY42" fmla="*/ 2981 h 10000"/>
                      <a:gd name="connsiteX43" fmla="*/ 3420 w 10022"/>
                      <a:gd name="connsiteY43" fmla="*/ 1305 h 10000"/>
                      <a:gd name="connsiteX44" fmla="*/ 5945 w 10022"/>
                      <a:gd name="connsiteY44" fmla="*/ 72 h 10000"/>
                      <a:gd name="connsiteX0" fmla="*/ 5945 w 10022"/>
                      <a:gd name="connsiteY0" fmla="*/ 72 h 10000"/>
                      <a:gd name="connsiteX1" fmla="*/ 6661 w 10022"/>
                      <a:gd name="connsiteY1" fmla="*/ 72 h 10000"/>
                      <a:gd name="connsiteX2" fmla="*/ 6661 w 10022"/>
                      <a:gd name="connsiteY2" fmla="*/ 72 h 10000"/>
                      <a:gd name="connsiteX3" fmla="*/ 8666 w 10022"/>
                      <a:gd name="connsiteY3" fmla="*/ 985 h 10000"/>
                      <a:gd name="connsiteX4" fmla="*/ 8881 w 10022"/>
                      <a:gd name="connsiteY4" fmla="*/ 1384 h 10000"/>
                      <a:gd name="connsiteX5" fmla="*/ 8881 w 10022"/>
                      <a:gd name="connsiteY5" fmla="*/ 3039 h 10000"/>
                      <a:gd name="connsiteX6" fmla="*/ 9956 w 10022"/>
                      <a:gd name="connsiteY6" fmla="*/ 4580 h 10000"/>
                      <a:gd name="connsiteX7" fmla="*/ 9740 w 10022"/>
                      <a:gd name="connsiteY7" fmla="*/ 5207 h 10000"/>
                      <a:gd name="connsiteX8" fmla="*/ 8881 w 10022"/>
                      <a:gd name="connsiteY8" fmla="*/ 5036 h 10000"/>
                      <a:gd name="connsiteX9" fmla="*/ 7591 w 10022"/>
                      <a:gd name="connsiteY9" fmla="*/ 3211 h 10000"/>
                      <a:gd name="connsiteX10" fmla="*/ 7591 w 10022"/>
                      <a:gd name="connsiteY10" fmla="*/ 2298 h 10000"/>
                      <a:gd name="connsiteX11" fmla="*/ 5873 w 10022"/>
                      <a:gd name="connsiteY11" fmla="*/ 4694 h 10000"/>
                      <a:gd name="connsiteX12" fmla="*/ 7306 w 10022"/>
                      <a:gd name="connsiteY12" fmla="*/ 6691 h 10000"/>
                      <a:gd name="connsiteX13" fmla="*/ 7449 w 10022"/>
                      <a:gd name="connsiteY13" fmla="*/ 6804 h 10000"/>
                      <a:gd name="connsiteX14" fmla="*/ 7520 w 10022"/>
                      <a:gd name="connsiteY14" fmla="*/ 7033 h 10000"/>
                      <a:gd name="connsiteX15" fmla="*/ 7520 w 10022"/>
                      <a:gd name="connsiteY15" fmla="*/ 9257 h 10000"/>
                      <a:gd name="connsiteX16" fmla="*/ 7449 w 10022"/>
                      <a:gd name="connsiteY16" fmla="*/ 9600 h 10000"/>
                      <a:gd name="connsiteX17" fmla="*/ 7234 w 10022"/>
                      <a:gd name="connsiteY17" fmla="*/ 9829 h 10000"/>
                      <a:gd name="connsiteX18" fmla="*/ 7019 w 10022"/>
                      <a:gd name="connsiteY18" fmla="*/ 9886 h 10000"/>
                      <a:gd name="connsiteX19" fmla="*/ 6661 w 10022"/>
                      <a:gd name="connsiteY19" fmla="*/ 10000 h 10000"/>
                      <a:gd name="connsiteX20" fmla="*/ 6374 w 10022"/>
                      <a:gd name="connsiteY20" fmla="*/ 9886 h 10000"/>
                      <a:gd name="connsiteX21" fmla="*/ 6087 w 10022"/>
                      <a:gd name="connsiteY21" fmla="*/ 9829 h 10000"/>
                      <a:gd name="connsiteX22" fmla="*/ 5873 w 10022"/>
                      <a:gd name="connsiteY22" fmla="*/ 9600 h 10000"/>
                      <a:gd name="connsiteX23" fmla="*/ 5873 w 10022"/>
                      <a:gd name="connsiteY23" fmla="*/ 9257 h 10000"/>
                      <a:gd name="connsiteX24" fmla="*/ 5873 w 10022"/>
                      <a:gd name="connsiteY24" fmla="*/ 7204 h 10000"/>
                      <a:gd name="connsiteX25" fmla="*/ 4583 w 10022"/>
                      <a:gd name="connsiteY25" fmla="*/ 5492 h 10000"/>
                      <a:gd name="connsiteX26" fmla="*/ 1647 w 10022"/>
                      <a:gd name="connsiteY26" fmla="*/ 9658 h 10000"/>
                      <a:gd name="connsiteX27" fmla="*/ 1433 w 10022"/>
                      <a:gd name="connsiteY27" fmla="*/ 9829 h 10000"/>
                      <a:gd name="connsiteX28" fmla="*/ 1217 w 10022"/>
                      <a:gd name="connsiteY28" fmla="*/ 9886 h 10000"/>
                      <a:gd name="connsiteX29" fmla="*/ 932 w 10022"/>
                      <a:gd name="connsiteY29" fmla="*/ 10000 h 10000"/>
                      <a:gd name="connsiteX30" fmla="*/ 645 w 10022"/>
                      <a:gd name="connsiteY30" fmla="*/ 10000 h 10000"/>
                      <a:gd name="connsiteX31" fmla="*/ 430 w 10022"/>
                      <a:gd name="connsiteY31" fmla="*/ 9886 h 10000"/>
                      <a:gd name="connsiteX32" fmla="*/ 287 w 10022"/>
                      <a:gd name="connsiteY32" fmla="*/ 9772 h 10000"/>
                      <a:gd name="connsiteX33" fmla="*/ 71 w 10022"/>
                      <a:gd name="connsiteY33" fmla="*/ 9600 h 10000"/>
                      <a:gd name="connsiteX34" fmla="*/ 0 w 10022"/>
                      <a:gd name="connsiteY34" fmla="*/ 9373 h 10000"/>
                      <a:gd name="connsiteX35" fmla="*/ 71 w 10022"/>
                      <a:gd name="connsiteY35" fmla="*/ 9202 h 10000"/>
                      <a:gd name="connsiteX36" fmla="*/ 71 w 10022"/>
                      <a:gd name="connsiteY36" fmla="*/ 8973 h 10000"/>
                      <a:gd name="connsiteX37" fmla="*/ 5085 w 10022"/>
                      <a:gd name="connsiteY37" fmla="*/ 2126 h 10000"/>
                      <a:gd name="connsiteX38" fmla="*/ 5802 w 10022"/>
                      <a:gd name="connsiteY38" fmla="*/ 1271 h 10000"/>
                      <a:gd name="connsiteX39" fmla="*/ 4298 w 10022"/>
                      <a:gd name="connsiteY39" fmla="*/ 1956 h 10000"/>
                      <a:gd name="connsiteX40" fmla="*/ 3295 w 10022"/>
                      <a:gd name="connsiteY40" fmla="*/ 3439 h 10000"/>
                      <a:gd name="connsiteX41" fmla="*/ 2363 w 10022"/>
                      <a:gd name="connsiteY41" fmla="*/ 3666 h 10000"/>
                      <a:gd name="connsiteX42" fmla="*/ 2220 w 10022"/>
                      <a:gd name="connsiteY42" fmla="*/ 2981 h 10000"/>
                      <a:gd name="connsiteX43" fmla="*/ 3420 w 10022"/>
                      <a:gd name="connsiteY43" fmla="*/ 1305 h 10000"/>
                      <a:gd name="connsiteX44" fmla="*/ 5945 w 10022"/>
                      <a:gd name="connsiteY44"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306 w 10026"/>
                      <a:gd name="connsiteY12" fmla="*/ 6691 h 10000"/>
                      <a:gd name="connsiteX13" fmla="*/ 7449 w 10026"/>
                      <a:gd name="connsiteY13" fmla="*/ 6804 h 10000"/>
                      <a:gd name="connsiteX14" fmla="*/ 7520 w 10026"/>
                      <a:gd name="connsiteY14" fmla="*/ 7033 h 10000"/>
                      <a:gd name="connsiteX15" fmla="*/ 7520 w 10026"/>
                      <a:gd name="connsiteY15" fmla="*/ 9257 h 10000"/>
                      <a:gd name="connsiteX16" fmla="*/ 7449 w 10026"/>
                      <a:gd name="connsiteY16" fmla="*/ 9600 h 10000"/>
                      <a:gd name="connsiteX17" fmla="*/ 7234 w 10026"/>
                      <a:gd name="connsiteY17" fmla="*/ 9829 h 10000"/>
                      <a:gd name="connsiteX18" fmla="*/ 7019 w 10026"/>
                      <a:gd name="connsiteY18" fmla="*/ 9886 h 10000"/>
                      <a:gd name="connsiteX19" fmla="*/ 6661 w 10026"/>
                      <a:gd name="connsiteY19" fmla="*/ 10000 h 10000"/>
                      <a:gd name="connsiteX20" fmla="*/ 6374 w 10026"/>
                      <a:gd name="connsiteY20" fmla="*/ 9886 h 10000"/>
                      <a:gd name="connsiteX21" fmla="*/ 6087 w 10026"/>
                      <a:gd name="connsiteY21" fmla="*/ 9829 h 10000"/>
                      <a:gd name="connsiteX22" fmla="*/ 5873 w 10026"/>
                      <a:gd name="connsiteY22" fmla="*/ 9600 h 10000"/>
                      <a:gd name="connsiteX23" fmla="*/ 5873 w 10026"/>
                      <a:gd name="connsiteY23" fmla="*/ 9257 h 10000"/>
                      <a:gd name="connsiteX24" fmla="*/ 5873 w 10026"/>
                      <a:gd name="connsiteY24" fmla="*/ 7204 h 10000"/>
                      <a:gd name="connsiteX25" fmla="*/ 4583 w 10026"/>
                      <a:gd name="connsiteY25" fmla="*/ 5492 h 10000"/>
                      <a:gd name="connsiteX26" fmla="*/ 1647 w 10026"/>
                      <a:gd name="connsiteY26" fmla="*/ 9658 h 10000"/>
                      <a:gd name="connsiteX27" fmla="*/ 1433 w 10026"/>
                      <a:gd name="connsiteY27" fmla="*/ 9829 h 10000"/>
                      <a:gd name="connsiteX28" fmla="*/ 1217 w 10026"/>
                      <a:gd name="connsiteY28" fmla="*/ 9886 h 10000"/>
                      <a:gd name="connsiteX29" fmla="*/ 932 w 10026"/>
                      <a:gd name="connsiteY29" fmla="*/ 10000 h 10000"/>
                      <a:gd name="connsiteX30" fmla="*/ 645 w 10026"/>
                      <a:gd name="connsiteY30" fmla="*/ 10000 h 10000"/>
                      <a:gd name="connsiteX31" fmla="*/ 430 w 10026"/>
                      <a:gd name="connsiteY31" fmla="*/ 9886 h 10000"/>
                      <a:gd name="connsiteX32" fmla="*/ 287 w 10026"/>
                      <a:gd name="connsiteY32" fmla="*/ 9772 h 10000"/>
                      <a:gd name="connsiteX33" fmla="*/ 71 w 10026"/>
                      <a:gd name="connsiteY33" fmla="*/ 9600 h 10000"/>
                      <a:gd name="connsiteX34" fmla="*/ 0 w 10026"/>
                      <a:gd name="connsiteY34" fmla="*/ 9373 h 10000"/>
                      <a:gd name="connsiteX35" fmla="*/ 71 w 10026"/>
                      <a:gd name="connsiteY35" fmla="*/ 9202 h 10000"/>
                      <a:gd name="connsiteX36" fmla="*/ 71 w 10026"/>
                      <a:gd name="connsiteY36" fmla="*/ 8973 h 10000"/>
                      <a:gd name="connsiteX37" fmla="*/ 5085 w 10026"/>
                      <a:gd name="connsiteY37" fmla="*/ 2126 h 10000"/>
                      <a:gd name="connsiteX38" fmla="*/ 5802 w 10026"/>
                      <a:gd name="connsiteY38" fmla="*/ 1271 h 10000"/>
                      <a:gd name="connsiteX39" fmla="*/ 4298 w 10026"/>
                      <a:gd name="connsiteY39" fmla="*/ 1956 h 10000"/>
                      <a:gd name="connsiteX40" fmla="*/ 3295 w 10026"/>
                      <a:gd name="connsiteY40" fmla="*/ 3439 h 10000"/>
                      <a:gd name="connsiteX41" fmla="*/ 2363 w 10026"/>
                      <a:gd name="connsiteY41" fmla="*/ 3666 h 10000"/>
                      <a:gd name="connsiteX42" fmla="*/ 2220 w 10026"/>
                      <a:gd name="connsiteY42" fmla="*/ 2981 h 10000"/>
                      <a:gd name="connsiteX43" fmla="*/ 3420 w 10026"/>
                      <a:gd name="connsiteY43" fmla="*/ 1305 h 10000"/>
                      <a:gd name="connsiteX44" fmla="*/ 5945 w 10026"/>
                      <a:gd name="connsiteY44"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306 w 10026"/>
                      <a:gd name="connsiteY12" fmla="*/ 6691 h 10000"/>
                      <a:gd name="connsiteX13" fmla="*/ 7449 w 10026"/>
                      <a:gd name="connsiteY13" fmla="*/ 6804 h 10000"/>
                      <a:gd name="connsiteX14" fmla="*/ 7520 w 10026"/>
                      <a:gd name="connsiteY14" fmla="*/ 7033 h 10000"/>
                      <a:gd name="connsiteX15" fmla="*/ 7520 w 10026"/>
                      <a:gd name="connsiteY15" fmla="*/ 9257 h 10000"/>
                      <a:gd name="connsiteX16" fmla="*/ 7449 w 10026"/>
                      <a:gd name="connsiteY16" fmla="*/ 9600 h 10000"/>
                      <a:gd name="connsiteX17" fmla="*/ 7234 w 10026"/>
                      <a:gd name="connsiteY17" fmla="*/ 9829 h 10000"/>
                      <a:gd name="connsiteX18" fmla="*/ 7019 w 10026"/>
                      <a:gd name="connsiteY18" fmla="*/ 9886 h 10000"/>
                      <a:gd name="connsiteX19" fmla="*/ 6661 w 10026"/>
                      <a:gd name="connsiteY19" fmla="*/ 10000 h 10000"/>
                      <a:gd name="connsiteX20" fmla="*/ 6374 w 10026"/>
                      <a:gd name="connsiteY20" fmla="*/ 9886 h 10000"/>
                      <a:gd name="connsiteX21" fmla="*/ 6087 w 10026"/>
                      <a:gd name="connsiteY21" fmla="*/ 9829 h 10000"/>
                      <a:gd name="connsiteX22" fmla="*/ 5873 w 10026"/>
                      <a:gd name="connsiteY22" fmla="*/ 9600 h 10000"/>
                      <a:gd name="connsiteX23" fmla="*/ 5873 w 10026"/>
                      <a:gd name="connsiteY23" fmla="*/ 9257 h 10000"/>
                      <a:gd name="connsiteX24" fmla="*/ 5873 w 10026"/>
                      <a:gd name="connsiteY24" fmla="*/ 7204 h 10000"/>
                      <a:gd name="connsiteX25" fmla="*/ 4583 w 10026"/>
                      <a:gd name="connsiteY25" fmla="*/ 5492 h 10000"/>
                      <a:gd name="connsiteX26" fmla="*/ 1647 w 10026"/>
                      <a:gd name="connsiteY26" fmla="*/ 9658 h 10000"/>
                      <a:gd name="connsiteX27" fmla="*/ 1433 w 10026"/>
                      <a:gd name="connsiteY27" fmla="*/ 9829 h 10000"/>
                      <a:gd name="connsiteX28" fmla="*/ 1217 w 10026"/>
                      <a:gd name="connsiteY28" fmla="*/ 9886 h 10000"/>
                      <a:gd name="connsiteX29" fmla="*/ 932 w 10026"/>
                      <a:gd name="connsiteY29" fmla="*/ 10000 h 10000"/>
                      <a:gd name="connsiteX30" fmla="*/ 645 w 10026"/>
                      <a:gd name="connsiteY30" fmla="*/ 10000 h 10000"/>
                      <a:gd name="connsiteX31" fmla="*/ 430 w 10026"/>
                      <a:gd name="connsiteY31" fmla="*/ 9886 h 10000"/>
                      <a:gd name="connsiteX32" fmla="*/ 287 w 10026"/>
                      <a:gd name="connsiteY32" fmla="*/ 9772 h 10000"/>
                      <a:gd name="connsiteX33" fmla="*/ 71 w 10026"/>
                      <a:gd name="connsiteY33" fmla="*/ 9600 h 10000"/>
                      <a:gd name="connsiteX34" fmla="*/ 0 w 10026"/>
                      <a:gd name="connsiteY34" fmla="*/ 9373 h 10000"/>
                      <a:gd name="connsiteX35" fmla="*/ 71 w 10026"/>
                      <a:gd name="connsiteY35" fmla="*/ 9202 h 10000"/>
                      <a:gd name="connsiteX36" fmla="*/ 71 w 10026"/>
                      <a:gd name="connsiteY36" fmla="*/ 8973 h 10000"/>
                      <a:gd name="connsiteX37" fmla="*/ 5085 w 10026"/>
                      <a:gd name="connsiteY37" fmla="*/ 2126 h 10000"/>
                      <a:gd name="connsiteX38" fmla="*/ 5802 w 10026"/>
                      <a:gd name="connsiteY38" fmla="*/ 1271 h 10000"/>
                      <a:gd name="connsiteX39" fmla="*/ 4298 w 10026"/>
                      <a:gd name="connsiteY39" fmla="*/ 1956 h 10000"/>
                      <a:gd name="connsiteX40" fmla="*/ 3295 w 10026"/>
                      <a:gd name="connsiteY40" fmla="*/ 3439 h 10000"/>
                      <a:gd name="connsiteX41" fmla="*/ 2363 w 10026"/>
                      <a:gd name="connsiteY41" fmla="*/ 3666 h 10000"/>
                      <a:gd name="connsiteX42" fmla="*/ 2220 w 10026"/>
                      <a:gd name="connsiteY42" fmla="*/ 2981 h 10000"/>
                      <a:gd name="connsiteX43" fmla="*/ 3420 w 10026"/>
                      <a:gd name="connsiteY43" fmla="*/ 1305 h 10000"/>
                      <a:gd name="connsiteX44" fmla="*/ 5945 w 10026"/>
                      <a:gd name="connsiteY44"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306 w 10026"/>
                      <a:gd name="connsiteY12" fmla="*/ 6691 h 10000"/>
                      <a:gd name="connsiteX13" fmla="*/ 7449 w 10026"/>
                      <a:gd name="connsiteY13" fmla="*/ 6804 h 10000"/>
                      <a:gd name="connsiteX14" fmla="*/ 7520 w 10026"/>
                      <a:gd name="connsiteY14" fmla="*/ 7033 h 10000"/>
                      <a:gd name="connsiteX15" fmla="*/ 7520 w 10026"/>
                      <a:gd name="connsiteY15" fmla="*/ 9257 h 10000"/>
                      <a:gd name="connsiteX16" fmla="*/ 7449 w 10026"/>
                      <a:gd name="connsiteY16" fmla="*/ 9600 h 10000"/>
                      <a:gd name="connsiteX17" fmla="*/ 7234 w 10026"/>
                      <a:gd name="connsiteY17" fmla="*/ 9829 h 10000"/>
                      <a:gd name="connsiteX18" fmla="*/ 7019 w 10026"/>
                      <a:gd name="connsiteY18" fmla="*/ 9886 h 10000"/>
                      <a:gd name="connsiteX19" fmla="*/ 6661 w 10026"/>
                      <a:gd name="connsiteY19" fmla="*/ 10000 h 10000"/>
                      <a:gd name="connsiteX20" fmla="*/ 6374 w 10026"/>
                      <a:gd name="connsiteY20" fmla="*/ 9886 h 10000"/>
                      <a:gd name="connsiteX21" fmla="*/ 6087 w 10026"/>
                      <a:gd name="connsiteY21" fmla="*/ 9829 h 10000"/>
                      <a:gd name="connsiteX22" fmla="*/ 5873 w 10026"/>
                      <a:gd name="connsiteY22" fmla="*/ 9600 h 10000"/>
                      <a:gd name="connsiteX23" fmla="*/ 5873 w 10026"/>
                      <a:gd name="connsiteY23" fmla="*/ 9257 h 10000"/>
                      <a:gd name="connsiteX24" fmla="*/ 5873 w 10026"/>
                      <a:gd name="connsiteY24" fmla="*/ 7204 h 10000"/>
                      <a:gd name="connsiteX25" fmla="*/ 4583 w 10026"/>
                      <a:gd name="connsiteY25" fmla="*/ 5492 h 10000"/>
                      <a:gd name="connsiteX26" fmla="*/ 1647 w 10026"/>
                      <a:gd name="connsiteY26" fmla="*/ 9658 h 10000"/>
                      <a:gd name="connsiteX27" fmla="*/ 1433 w 10026"/>
                      <a:gd name="connsiteY27" fmla="*/ 9829 h 10000"/>
                      <a:gd name="connsiteX28" fmla="*/ 1217 w 10026"/>
                      <a:gd name="connsiteY28" fmla="*/ 9886 h 10000"/>
                      <a:gd name="connsiteX29" fmla="*/ 932 w 10026"/>
                      <a:gd name="connsiteY29" fmla="*/ 10000 h 10000"/>
                      <a:gd name="connsiteX30" fmla="*/ 645 w 10026"/>
                      <a:gd name="connsiteY30" fmla="*/ 10000 h 10000"/>
                      <a:gd name="connsiteX31" fmla="*/ 430 w 10026"/>
                      <a:gd name="connsiteY31" fmla="*/ 9886 h 10000"/>
                      <a:gd name="connsiteX32" fmla="*/ 287 w 10026"/>
                      <a:gd name="connsiteY32" fmla="*/ 9772 h 10000"/>
                      <a:gd name="connsiteX33" fmla="*/ 71 w 10026"/>
                      <a:gd name="connsiteY33" fmla="*/ 9600 h 10000"/>
                      <a:gd name="connsiteX34" fmla="*/ 0 w 10026"/>
                      <a:gd name="connsiteY34" fmla="*/ 9373 h 10000"/>
                      <a:gd name="connsiteX35" fmla="*/ 71 w 10026"/>
                      <a:gd name="connsiteY35" fmla="*/ 9202 h 10000"/>
                      <a:gd name="connsiteX36" fmla="*/ 71 w 10026"/>
                      <a:gd name="connsiteY36" fmla="*/ 8973 h 10000"/>
                      <a:gd name="connsiteX37" fmla="*/ 5085 w 10026"/>
                      <a:gd name="connsiteY37" fmla="*/ 2126 h 10000"/>
                      <a:gd name="connsiteX38" fmla="*/ 5802 w 10026"/>
                      <a:gd name="connsiteY38" fmla="*/ 1271 h 10000"/>
                      <a:gd name="connsiteX39" fmla="*/ 4298 w 10026"/>
                      <a:gd name="connsiteY39" fmla="*/ 1956 h 10000"/>
                      <a:gd name="connsiteX40" fmla="*/ 3295 w 10026"/>
                      <a:gd name="connsiteY40" fmla="*/ 3439 h 10000"/>
                      <a:gd name="connsiteX41" fmla="*/ 2363 w 10026"/>
                      <a:gd name="connsiteY41" fmla="*/ 3666 h 10000"/>
                      <a:gd name="connsiteX42" fmla="*/ 2220 w 10026"/>
                      <a:gd name="connsiteY42" fmla="*/ 2981 h 10000"/>
                      <a:gd name="connsiteX43" fmla="*/ 3420 w 10026"/>
                      <a:gd name="connsiteY43" fmla="*/ 1305 h 10000"/>
                      <a:gd name="connsiteX44" fmla="*/ 5945 w 10026"/>
                      <a:gd name="connsiteY44"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306 w 10026"/>
                      <a:gd name="connsiteY12" fmla="*/ 6691 h 10000"/>
                      <a:gd name="connsiteX13" fmla="*/ 7449 w 10026"/>
                      <a:gd name="connsiteY13" fmla="*/ 6804 h 10000"/>
                      <a:gd name="connsiteX14" fmla="*/ 7520 w 10026"/>
                      <a:gd name="connsiteY14" fmla="*/ 7033 h 10000"/>
                      <a:gd name="connsiteX15" fmla="*/ 7520 w 10026"/>
                      <a:gd name="connsiteY15" fmla="*/ 9257 h 10000"/>
                      <a:gd name="connsiteX16" fmla="*/ 7449 w 10026"/>
                      <a:gd name="connsiteY16" fmla="*/ 9600 h 10000"/>
                      <a:gd name="connsiteX17" fmla="*/ 7234 w 10026"/>
                      <a:gd name="connsiteY17" fmla="*/ 9829 h 10000"/>
                      <a:gd name="connsiteX18" fmla="*/ 7019 w 10026"/>
                      <a:gd name="connsiteY18" fmla="*/ 9886 h 10000"/>
                      <a:gd name="connsiteX19" fmla="*/ 6661 w 10026"/>
                      <a:gd name="connsiteY19" fmla="*/ 10000 h 10000"/>
                      <a:gd name="connsiteX20" fmla="*/ 6374 w 10026"/>
                      <a:gd name="connsiteY20" fmla="*/ 9886 h 10000"/>
                      <a:gd name="connsiteX21" fmla="*/ 6087 w 10026"/>
                      <a:gd name="connsiteY21" fmla="*/ 9829 h 10000"/>
                      <a:gd name="connsiteX22" fmla="*/ 5873 w 10026"/>
                      <a:gd name="connsiteY22" fmla="*/ 9600 h 10000"/>
                      <a:gd name="connsiteX23" fmla="*/ 5873 w 10026"/>
                      <a:gd name="connsiteY23" fmla="*/ 9257 h 10000"/>
                      <a:gd name="connsiteX24" fmla="*/ 5873 w 10026"/>
                      <a:gd name="connsiteY24" fmla="*/ 7204 h 10000"/>
                      <a:gd name="connsiteX25" fmla="*/ 4583 w 10026"/>
                      <a:gd name="connsiteY25" fmla="*/ 5492 h 10000"/>
                      <a:gd name="connsiteX26" fmla="*/ 1647 w 10026"/>
                      <a:gd name="connsiteY26" fmla="*/ 9658 h 10000"/>
                      <a:gd name="connsiteX27" fmla="*/ 1433 w 10026"/>
                      <a:gd name="connsiteY27" fmla="*/ 9829 h 10000"/>
                      <a:gd name="connsiteX28" fmla="*/ 1217 w 10026"/>
                      <a:gd name="connsiteY28" fmla="*/ 9886 h 10000"/>
                      <a:gd name="connsiteX29" fmla="*/ 932 w 10026"/>
                      <a:gd name="connsiteY29" fmla="*/ 10000 h 10000"/>
                      <a:gd name="connsiteX30" fmla="*/ 645 w 10026"/>
                      <a:gd name="connsiteY30" fmla="*/ 10000 h 10000"/>
                      <a:gd name="connsiteX31" fmla="*/ 430 w 10026"/>
                      <a:gd name="connsiteY31" fmla="*/ 9886 h 10000"/>
                      <a:gd name="connsiteX32" fmla="*/ 287 w 10026"/>
                      <a:gd name="connsiteY32" fmla="*/ 9772 h 10000"/>
                      <a:gd name="connsiteX33" fmla="*/ 71 w 10026"/>
                      <a:gd name="connsiteY33" fmla="*/ 9600 h 10000"/>
                      <a:gd name="connsiteX34" fmla="*/ 0 w 10026"/>
                      <a:gd name="connsiteY34" fmla="*/ 9373 h 10000"/>
                      <a:gd name="connsiteX35" fmla="*/ 71 w 10026"/>
                      <a:gd name="connsiteY35" fmla="*/ 9202 h 10000"/>
                      <a:gd name="connsiteX36" fmla="*/ 71 w 10026"/>
                      <a:gd name="connsiteY36" fmla="*/ 8973 h 10000"/>
                      <a:gd name="connsiteX37" fmla="*/ 5085 w 10026"/>
                      <a:gd name="connsiteY37" fmla="*/ 2126 h 10000"/>
                      <a:gd name="connsiteX38" fmla="*/ 5802 w 10026"/>
                      <a:gd name="connsiteY38" fmla="*/ 1271 h 10000"/>
                      <a:gd name="connsiteX39" fmla="*/ 4298 w 10026"/>
                      <a:gd name="connsiteY39" fmla="*/ 1956 h 10000"/>
                      <a:gd name="connsiteX40" fmla="*/ 3295 w 10026"/>
                      <a:gd name="connsiteY40" fmla="*/ 3439 h 10000"/>
                      <a:gd name="connsiteX41" fmla="*/ 2363 w 10026"/>
                      <a:gd name="connsiteY41" fmla="*/ 3666 h 10000"/>
                      <a:gd name="connsiteX42" fmla="*/ 2220 w 10026"/>
                      <a:gd name="connsiteY42" fmla="*/ 2981 h 10000"/>
                      <a:gd name="connsiteX43" fmla="*/ 3420 w 10026"/>
                      <a:gd name="connsiteY43" fmla="*/ 1305 h 10000"/>
                      <a:gd name="connsiteX44" fmla="*/ 5945 w 10026"/>
                      <a:gd name="connsiteY44"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306 w 10026"/>
                      <a:gd name="connsiteY12" fmla="*/ 6691 h 10000"/>
                      <a:gd name="connsiteX13" fmla="*/ 7520 w 10026"/>
                      <a:gd name="connsiteY13" fmla="*/ 7033 h 10000"/>
                      <a:gd name="connsiteX14" fmla="*/ 7520 w 10026"/>
                      <a:gd name="connsiteY14" fmla="*/ 9257 h 10000"/>
                      <a:gd name="connsiteX15" fmla="*/ 7449 w 10026"/>
                      <a:gd name="connsiteY15" fmla="*/ 9600 h 10000"/>
                      <a:gd name="connsiteX16" fmla="*/ 7234 w 10026"/>
                      <a:gd name="connsiteY16" fmla="*/ 9829 h 10000"/>
                      <a:gd name="connsiteX17" fmla="*/ 7019 w 10026"/>
                      <a:gd name="connsiteY17" fmla="*/ 9886 h 10000"/>
                      <a:gd name="connsiteX18" fmla="*/ 6661 w 10026"/>
                      <a:gd name="connsiteY18" fmla="*/ 10000 h 10000"/>
                      <a:gd name="connsiteX19" fmla="*/ 6374 w 10026"/>
                      <a:gd name="connsiteY19" fmla="*/ 9886 h 10000"/>
                      <a:gd name="connsiteX20" fmla="*/ 6087 w 10026"/>
                      <a:gd name="connsiteY20" fmla="*/ 9829 h 10000"/>
                      <a:gd name="connsiteX21" fmla="*/ 5873 w 10026"/>
                      <a:gd name="connsiteY21" fmla="*/ 9600 h 10000"/>
                      <a:gd name="connsiteX22" fmla="*/ 5873 w 10026"/>
                      <a:gd name="connsiteY22" fmla="*/ 9257 h 10000"/>
                      <a:gd name="connsiteX23" fmla="*/ 5873 w 10026"/>
                      <a:gd name="connsiteY23" fmla="*/ 7204 h 10000"/>
                      <a:gd name="connsiteX24" fmla="*/ 4583 w 10026"/>
                      <a:gd name="connsiteY24" fmla="*/ 5492 h 10000"/>
                      <a:gd name="connsiteX25" fmla="*/ 1647 w 10026"/>
                      <a:gd name="connsiteY25" fmla="*/ 9658 h 10000"/>
                      <a:gd name="connsiteX26" fmla="*/ 1433 w 10026"/>
                      <a:gd name="connsiteY26" fmla="*/ 9829 h 10000"/>
                      <a:gd name="connsiteX27" fmla="*/ 1217 w 10026"/>
                      <a:gd name="connsiteY27" fmla="*/ 9886 h 10000"/>
                      <a:gd name="connsiteX28" fmla="*/ 932 w 10026"/>
                      <a:gd name="connsiteY28" fmla="*/ 10000 h 10000"/>
                      <a:gd name="connsiteX29" fmla="*/ 645 w 10026"/>
                      <a:gd name="connsiteY29" fmla="*/ 10000 h 10000"/>
                      <a:gd name="connsiteX30" fmla="*/ 430 w 10026"/>
                      <a:gd name="connsiteY30" fmla="*/ 9886 h 10000"/>
                      <a:gd name="connsiteX31" fmla="*/ 287 w 10026"/>
                      <a:gd name="connsiteY31" fmla="*/ 9772 h 10000"/>
                      <a:gd name="connsiteX32" fmla="*/ 71 w 10026"/>
                      <a:gd name="connsiteY32" fmla="*/ 9600 h 10000"/>
                      <a:gd name="connsiteX33" fmla="*/ 0 w 10026"/>
                      <a:gd name="connsiteY33" fmla="*/ 9373 h 10000"/>
                      <a:gd name="connsiteX34" fmla="*/ 71 w 10026"/>
                      <a:gd name="connsiteY34" fmla="*/ 9202 h 10000"/>
                      <a:gd name="connsiteX35" fmla="*/ 71 w 10026"/>
                      <a:gd name="connsiteY35" fmla="*/ 8973 h 10000"/>
                      <a:gd name="connsiteX36" fmla="*/ 5085 w 10026"/>
                      <a:gd name="connsiteY36" fmla="*/ 2126 h 10000"/>
                      <a:gd name="connsiteX37" fmla="*/ 5802 w 10026"/>
                      <a:gd name="connsiteY37" fmla="*/ 1271 h 10000"/>
                      <a:gd name="connsiteX38" fmla="*/ 4298 w 10026"/>
                      <a:gd name="connsiteY38" fmla="*/ 1956 h 10000"/>
                      <a:gd name="connsiteX39" fmla="*/ 3295 w 10026"/>
                      <a:gd name="connsiteY39" fmla="*/ 3439 h 10000"/>
                      <a:gd name="connsiteX40" fmla="*/ 2363 w 10026"/>
                      <a:gd name="connsiteY40" fmla="*/ 3666 h 10000"/>
                      <a:gd name="connsiteX41" fmla="*/ 2220 w 10026"/>
                      <a:gd name="connsiteY41" fmla="*/ 2981 h 10000"/>
                      <a:gd name="connsiteX42" fmla="*/ 3420 w 10026"/>
                      <a:gd name="connsiteY42" fmla="*/ 1305 h 10000"/>
                      <a:gd name="connsiteX43" fmla="*/ 5945 w 10026"/>
                      <a:gd name="connsiteY43"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7449 w 10026"/>
                      <a:gd name="connsiteY14" fmla="*/ 9600 h 10000"/>
                      <a:gd name="connsiteX15" fmla="*/ 7234 w 10026"/>
                      <a:gd name="connsiteY15" fmla="*/ 9829 h 10000"/>
                      <a:gd name="connsiteX16" fmla="*/ 7019 w 10026"/>
                      <a:gd name="connsiteY16" fmla="*/ 9886 h 10000"/>
                      <a:gd name="connsiteX17" fmla="*/ 6661 w 10026"/>
                      <a:gd name="connsiteY17" fmla="*/ 10000 h 10000"/>
                      <a:gd name="connsiteX18" fmla="*/ 6374 w 10026"/>
                      <a:gd name="connsiteY18" fmla="*/ 9886 h 10000"/>
                      <a:gd name="connsiteX19" fmla="*/ 6087 w 10026"/>
                      <a:gd name="connsiteY19" fmla="*/ 9829 h 10000"/>
                      <a:gd name="connsiteX20" fmla="*/ 5873 w 10026"/>
                      <a:gd name="connsiteY20" fmla="*/ 9600 h 10000"/>
                      <a:gd name="connsiteX21" fmla="*/ 5873 w 10026"/>
                      <a:gd name="connsiteY21" fmla="*/ 9257 h 10000"/>
                      <a:gd name="connsiteX22" fmla="*/ 5873 w 10026"/>
                      <a:gd name="connsiteY22" fmla="*/ 7204 h 10000"/>
                      <a:gd name="connsiteX23" fmla="*/ 4583 w 10026"/>
                      <a:gd name="connsiteY23" fmla="*/ 5492 h 10000"/>
                      <a:gd name="connsiteX24" fmla="*/ 1647 w 10026"/>
                      <a:gd name="connsiteY24" fmla="*/ 9658 h 10000"/>
                      <a:gd name="connsiteX25" fmla="*/ 1433 w 10026"/>
                      <a:gd name="connsiteY25" fmla="*/ 9829 h 10000"/>
                      <a:gd name="connsiteX26" fmla="*/ 1217 w 10026"/>
                      <a:gd name="connsiteY26" fmla="*/ 9886 h 10000"/>
                      <a:gd name="connsiteX27" fmla="*/ 932 w 10026"/>
                      <a:gd name="connsiteY27" fmla="*/ 10000 h 10000"/>
                      <a:gd name="connsiteX28" fmla="*/ 645 w 10026"/>
                      <a:gd name="connsiteY28" fmla="*/ 10000 h 10000"/>
                      <a:gd name="connsiteX29" fmla="*/ 430 w 10026"/>
                      <a:gd name="connsiteY29" fmla="*/ 9886 h 10000"/>
                      <a:gd name="connsiteX30" fmla="*/ 287 w 10026"/>
                      <a:gd name="connsiteY30" fmla="*/ 9772 h 10000"/>
                      <a:gd name="connsiteX31" fmla="*/ 71 w 10026"/>
                      <a:gd name="connsiteY31" fmla="*/ 9600 h 10000"/>
                      <a:gd name="connsiteX32" fmla="*/ 0 w 10026"/>
                      <a:gd name="connsiteY32" fmla="*/ 9373 h 10000"/>
                      <a:gd name="connsiteX33" fmla="*/ 71 w 10026"/>
                      <a:gd name="connsiteY33" fmla="*/ 9202 h 10000"/>
                      <a:gd name="connsiteX34" fmla="*/ 71 w 10026"/>
                      <a:gd name="connsiteY34" fmla="*/ 8973 h 10000"/>
                      <a:gd name="connsiteX35" fmla="*/ 5085 w 10026"/>
                      <a:gd name="connsiteY35" fmla="*/ 2126 h 10000"/>
                      <a:gd name="connsiteX36" fmla="*/ 5802 w 10026"/>
                      <a:gd name="connsiteY36" fmla="*/ 1271 h 10000"/>
                      <a:gd name="connsiteX37" fmla="*/ 4298 w 10026"/>
                      <a:gd name="connsiteY37" fmla="*/ 1956 h 10000"/>
                      <a:gd name="connsiteX38" fmla="*/ 3295 w 10026"/>
                      <a:gd name="connsiteY38" fmla="*/ 3439 h 10000"/>
                      <a:gd name="connsiteX39" fmla="*/ 2363 w 10026"/>
                      <a:gd name="connsiteY39" fmla="*/ 3666 h 10000"/>
                      <a:gd name="connsiteX40" fmla="*/ 2220 w 10026"/>
                      <a:gd name="connsiteY40" fmla="*/ 2981 h 10000"/>
                      <a:gd name="connsiteX41" fmla="*/ 3420 w 10026"/>
                      <a:gd name="connsiteY41" fmla="*/ 1305 h 10000"/>
                      <a:gd name="connsiteX42" fmla="*/ 5945 w 10026"/>
                      <a:gd name="connsiteY42"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7449 w 10026"/>
                      <a:gd name="connsiteY14" fmla="*/ 9600 h 10000"/>
                      <a:gd name="connsiteX15" fmla="*/ 7234 w 10026"/>
                      <a:gd name="connsiteY15" fmla="*/ 9829 h 10000"/>
                      <a:gd name="connsiteX16" fmla="*/ 7019 w 10026"/>
                      <a:gd name="connsiteY16" fmla="*/ 9886 h 10000"/>
                      <a:gd name="connsiteX17" fmla="*/ 6661 w 10026"/>
                      <a:gd name="connsiteY17" fmla="*/ 10000 h 10000"/>
                      <a:gd name="connsiteX18" fmla="*/ 6087 w 10026"/>
                      <a:gd name="connsiteY18" fmla="*/ 9829 h 10000"/>
                      <a:gd name="connsiteX19" fmla="*/ 5873 w 10026"/>
                      <a:gd name="connsiteY19" fmla="*/ 9600 h 10000"/>
                      <a:gd name="connsiteX20" fmla="*/ 5873 w 10026"/>
                      <a:gd name="connsiteY20" fmla="*/ 9257 h 10000"/>
                      <a:gd name="connsiteX21" fmla="*/ 5873 w 10026"/>
                      <a:gd name="connsiteY21" fmla="*/ 7204 h 10000"/>
                      <a:gd name="connsiteX22" fmla="*/ 4583 w 10026"/>
                      <a:gd name="connsiteY22" fmla="*/ 5492 h 10000"/>
                      <a:gd name="connsiteX23" fmla="*/ 1647 w 10026"/>
                      <a:gd name="connsiteY23" fmla="*/ 9658 h 10000"/>
                      <a:gd name="connsiteX24" fmla="*/ 1433 w 10026"/>
                      <a:gd name="connsiteY24" fmla="*/ 9829 h 10000"/>
                      <a:gd name="connsiteX25" fmla="*/ 1217 w 10026"/>
                      <a:gd name="connsiteY25" fmla="*/ 9886 h 10000"/>
                      <a:gd name="connsiteX26" fmla="*/ 932 w 10026"/>
                      <a:gd name="connsiteY26" fmla="*/ 10000 h 10000"/>
                      <a:gd name="connsiteX27" fmla="*/ 645 w 10026"/>
                      <a:gd name="connsiteY27" fmla="*/ 10000 h 10000"/>
                      <a:gd name="connsiteX28" fmla="*/ 430 w 10026"/>
                      <a:gd name="connsiteY28" fmla="*/ 9886 h 10000"/>
                      <a:gd name="connsiteX29" fmla="*/ 287 w 10026"/>
                      <a:gd name="connsiteY29" fmla="*/ 9772 h 10000"/>
                      <a:gd name="connsiteX30" fmla="*/ 71 w 10026"/>
                      <a:gd name="connsiteY30" fmla="*/ 9600 h 10000"/>
                      <a:gd name="connsiteX31" fmla="*/ 0 w 10026"/>
                      <a:gd name="connsiteY31" fmla="*/ 9373 h 10000"/>
                      <a:gd name="connsiteX32" fmla="*/ 71 w 10026"/>
                      <a:gd name="connsiteY32" fmla="*/ 9202 h 10000"/>
                      <a:gd name="connsiteX33" fmla="*/ 71 w 10026"/>
                      <a:gd name="connsiteY33" fmla="*/ 8973 h 10000"/>
                      <a:gd name="connsiteX34" fmla="*/ 5085 w 10026"/>
                      <a:gd name="connsiteY34" fmla="*/ 2126 h 10000"/>
                      <a:gd name="connsiteX35" fmla="*/ 5802 w 10026"/>
                      <a:gd name="connsiteY35" fmla="*/ 1271 h 10000"/>
                      <a:gd name="connsiteX36" fmla="*/ 4298 w 10026"/>
                      <a:gd name="connsiteY36" fmla="*/ 1956 h 10000"/>
                      <a:gd name="connsiteX37" fmla="*/ 3295 w 10026"/>
                      <a:gd name="connsiteY37" fmla="*/ 3439 h 10000"/>
                      <a:gd name="connsiteX38" fmla="*/ 2363 w 10026"/>
                      <a:gd name="connsiteY38" fmla="*/ 3666 h 10000"/>
                      <a:gd name="connsiteX39" fmla="*/ 2220 w 10026"/>
                      <a:gd name="connsiteY39" fmla="*/ 2981 h 10000"/>
                      <a:gd name="connsiteX40" fmla="*/ 3420 w 10026"/>
                      <a:gd name="connsiteY40" fmla="*/ 1305 h 10000"/>
                      <a:gd name="connsiteX41" fmla="*/ 5945 w 10026"/>
                      <a:gd name="connsiteY41"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7449 w 10026"/>
                      <a:gd name="connsiteY14" fmla="*/ 9600 h 10000"/>
                      <a:gd name="connsiteX15" fmla="*/ 7234 w 10026"/>
                      <a:gd name="connsiteY15" fmla="*/ 9829 h 10000"/>
                      <a:gd name="connsiteX16" fmla="*/ 7019 w 10026"/>
                      <a:gd name="connsiteY16" fmla="*/ 9886 h 10000"/>
                      <a:gd name="connsiteX17" fmla="*/ 6661 w 10026"/>
                      <a:gd name="connsiteY17" fmla="*/ 10000 h 10000"/>
                      <a:gd name="connsiteX18" fmla="*/ 5873 w 10026"/>
                      <a:gd name="connsiteY18" fmla="*/ 9600 h 10000"/>
                      <a:gd name="connsiteX19" fmla="*/ 5873 w 10026"/>
                      <a:gd name="connsiteY19" fmla="*/ 9257 h 10000"/>
                      <a:gd name="connsiteX20" fmla="*/ 5873 w 10026"/>
                      <a:gd name="connsiteY20" fmla="*/ 7204 h 10000"/>
                      <a:gd name="connsiteX21" fmla="*/ 4583 w 10026"/>
                      <a:gd name="connsiteY21" fmla="*/ 5492 h 10000"/>
                      <a:gd name="connsiteX22" fmla="*/ 1647 w 10026"/>
                      <a:gd name="connsiteY22" fmla="*/ 9658 h 10000"/>
                      <a:gd name="connsiteX23" fmla="*/ 1433 w 10026"/>
                      <a:gd name="connsiteY23" fmla="*/ 9829 h 10000"/>
                      <a:gd name="connsiteX24" fmla="*/ 1217 w 10026"/>
                      <a:gd name="connsiteY24" fmla="*/ 9886 h 10000"/>
                      <a:gd name="connsiteX25" fmla="*/ 932 w 10026"/>
                      <a:gd name="connsiteY25" fmla="*/ 10000 h 10000"/>
                      <a:gd name="connsiteX26" fmla="*/ 645 w 10026"/>
                      <a:gd name="connsiteY26" fmla="*/ 10000 h 10000"/>
                      <a:gd name="connsiteX27" fmla="*/ 430 w 10026"/>
                      <a:gd name="connsiteY27" fmla="*/ 9886 h 10000"/>
                      <a:gd name="connsiteX28" fmla="*/ 287 w 10026"/>
                      <a:gd name="connsiteY28" fmla="*/ 9772 h 10000"/>
                      <a:gd name="connsiteX29" fmla="*/ 71 w 10026"/>
                      <a:gd name="connsiteY29" fmla="*/ 9600 h 10000"/>
                      <a:gd name="connsiteX30" fmla="*/ 0 w 10026"/>
                      <a:gd name="connsiteY30" fmla="*/ 9373 h 10000"/>
                      <a:gd name="connsiteX31" fmla="*/ 71 w 10026"/>
                      <a:gd name="connsiteY31" fmla="*/ 9202 h 10000"/>
                      <a:gd name="connsiteX32" fmla="*/ 71 w 10026"/>
                      <a:gd name="connsiteY32" fmla="*/ 8973 h 10000"/>
                      <a:gd name="connsiteX33" fmla="*/ 5085 w 10026"/>
                      <a:gd name="connsiteY33" fmla="*/ 2126 h 10000"/>
                      <a:gd name="connsiteX34" fmla="*/ 5802 w 10026"/>
                      <a:gd name="connsiteY34" fmla="*/ 1271 h 10000"/>
                      <a:gd name="connsiteX35" fmla="*/ 4298 w 10026"/>
                      <a:gd name="connsiteY35" fmla="*/ 1956 h 10000"/>
                      <a:gd name="connsiteX36" fmla="*/ 3295 w 10026"/>
                      <a:gd name="connsiteY36" fmla="*/ 3439 h 10000"/>
                      <a:gd name="connsiteX37" fmla="*/ 2363 w 10026"/>
                      <a:gd name="connsiteY37" fmla="*/ 3666 h 10000"/>
                      <a:gd name="connsiteX38" fmla="*/ 2220 w 10026"/>
                      <a:gd name="connsiteY38" fmla="*/ 2981 h 10000"/>
                      <a:gd name="connsiteX39" fmla="*/ 3420 w 10026"/>
                      <a:gd name="connsiteY39" fmla="*/ 1305 h 10000"/>
                      <a:gd name="connsiteX40" fmla="*/ 5945 w 10026"/>
                      <a:gd name="connsiteY40"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7449 w 10026"/>
                      <a:gd name="connsiteY14" fmla="*/ 9600 h 10000"/>
                      <a:gd name="connsiteX15" fmla="*/ 7234 w 10026"/>
                      <a:gd name="connsiteY15" fmla="*/ 9829 h 10000"/>
                      <a:gd name="connsiteX16" fmla="*/ 6661 w 10026"/>
                      <a:gd name="connsiteY16" fmla="*/ 10000 h 10000"/>
                      <a:gd name="connsiteX17" fmla="*/ 5873 w 10026"/>
                      <a:gd name="connsiteY17" fmla="*/ 9600 h 10000"/>
                      <a:gd name="connsiteX18" fmla="*/ 5873 w 10026"/>
                      <a:gd name="connsiteY18" fmla="*/ 9257 h 10000"/>
                      <a:gd name="connsiteX19" fmla="*/ 5873 w 10026"/>
                      <a:gd name="connsiteY19" fmla="*/ 7204 h 10000"/>
                      <a:gd name="connsiteX20" fmla="*/ 4583 w 10026"/>
                      <a:gd name="connsiteY20" fmla="*/ 5492 h 10000"/>
                      <a:gd name="connsiteX21" fmla="*/ 1647 w 10026"/>
                      <a:gd name="connsiteY21" fmla="*/ 9658 h 10000"/>
                      <a:gd name="connsiteX22" fmla="*/ 1433 w 10026"/>
                      <a:gd name="connsiteY22" fmla="*/ 9829 h 10000"/>
                      <a:gd name="connsiteX23" fmla="*/ 1217 w 10026"/>
                      <a:gd name="connsiteY23" fmla="*/ 9886 h 10000"/>
                      <a:gd name="connsiteX24" fmla="*/ 932 w 10026"/>
                      <a:gd name="connsiteY24" fmla="*/ 10000 h 10000"/>
                      <a:gd name="connsiteX25" fmla="*/ 645 w 10026"/>
                      <a:gd name="connsiteY25" fmla="*/ 10000 h 10000"/>
                      <a:gd name="connsiteX26" fmla="*/ 430 w 10026"/>
                      <a:gd name="connsiteY26" fmla="*/ 9886 h 10000"/>
                      <a:gd name="connsiteX27" fmla="*/ 287 w 10026"/>
                      <a:gd name="connsiteY27" fmla="*/ 9772 h 10000"/>
                      <a:gd name="connsiteX28" fmla="*/ 71 w 10026"/>
                      <a:gd name="connsiteY28" fmla="*/ 9600 h 10000"/>
                      <a:gd name="connsiteX29" fmla="*/ 0 w 10026"/>
                      <a:gd name="connsiteY29" fmla="*/ 9373 h 10000"/>
                      <a:gd name="connsiteX30" fmla="*/ 71 w 10026"/>
                      <a:gd name="connsiteY30" fmla="*/ 9202 h 10000"/>
                      <a:gd name="connsiteX31" fmla="*/ 71 w 10026"/>
                      <a:gd name="connsiteY31" fmla="*/ 8973 h 10000"/>
                      <a:gd name="connsiteX32" fmla="*/ 5085 w 10026"/>
                      <a:gd name="connsiteY32" fmla="*/ 2126 h 10000"/>
                      <a:gd name="connsiteX33" fmla="*/ 5802 w 10026"/>
                      <a:gd name="connsiteY33" fmla="*/ 1271 h 10000"/>
                      <a:gd name="connsiteX34" fmla="*/ 4298 w 10026"/>
                      <a:gd name="connsiteY34" fmla="*/ 1956 h 10000"/>
                      <a:gd name="connsiteX35" fmla="*/ 3295 w 10026"/>
                      <a:gd name="connsiteY35" fmla="*/ 3439 h 10000"/>
                      <a:gd name="connsiteX36" fmla="*/ 2363 w 10026"/>
                      <a:gd name="connsiteY36" fmla="*/ 3666 h 10000"/>
                      <a:gd name="connsiteX37" fmla="*/ 2220 w 10026"/>
                      <a:gd name="connsiteY37" fmla="*/ 2981 h 10000"/>
                      <a:gd name="connsiteX38" fmla="*/ 3420 w 10026"/>
                      <a:gd name="connsiteY38" fmla="*/ 1305 h 10000"/>
                      <a:gd name="connsiteX39" fmla="*/ 5945 w 10026"/>
                      <a:gd name="connsiteY39"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7449 w 10026"/>
                      <a:gd name="connsiteY14" fmla="*/ 9600 h 10000"/>
                      <a:gd name="connsiteX15" fmla="*/ 6661 w 10026"/>
                      <a:gd name="connsiteY15" fmla="*/ 10000 h 10000"/>
                      <a:gd name="connsiteX16" fmla="*/ 5873 w 10026"/>
                      <a:gd name="connsiteY16" fmla="*/ 9600 h 10000"/>
                      <a:gd name="connsiteX17" fmla="*/ 5873 w 10026"/>
                      <a:gd name="connsiteY17" fmla="*/ 9257 h 10000"/>
                      <a:gd name="connsiteX18" fmla="*/ 5873 w 10026"/>
                      <a:gd name="connsiteY18" fmla="*/ 7204 h 10000"/>
                      <a:gd name="connsiteX19" fmla="*/ 4583 w 10026"/>
                      <a:gd name="connsiteY19" fmla="*/ 5492 h 10000"/>
                      <a:gd name="connsiteX20" fmla="*/ 1647 w 10026"/>
                      <a:gd name="connsiteY20" fmla="*/ 9658 h 10000"/>
                      <a:gd name="connsiteX21" fmla="*/ 1433 w 10026"/>
                      <a:gd name="connsiteY21" fmla="*/ 9829 h 10000"/>
                      <a:gd name="connsiteX22" fmla="*/ 1217 w 10026"/>
                      <a:gd name="connsiteY22" fmla="*/ 9886 h 10000"/>
                      <a:gd name="connsiteX23" fmla="*/ 932 w 10026"/>
                      <a:gd name="connsiteY23" fmla="*/ 10000 h 10000"/>
                      <a:gd name="connsiteX24" fmla="*/ 645 w 10026"/>
                      <a:gd name="connsiteY24" fmla="*/ 10000 h 10000"/>
                      <a:gd name="connsiteX25" fmla="*/ 430 w 10026"/>
                      <a:gd name="connsiteY25" fmla="*/ 9886 h 10000"/>
                      <a:gd name="connsiteX26" fmla="*/ 287 w 10026"/>
                      <a:gd name="connsiteY26" fmla="*/ 9772 h 10000"/>
                      <a:gd name="connsiteX27" fmla="*/ 71 w 10026"/>
                      <a:gd name="connsiteY27" fmla="*/ 9600 h 10000"/>
                      <a:gd name="connsiteX28" fmla="*/ 0 w 10026"/>
                      <a:gd name="connsiteY28" fmla="*/ 9373 h 10000"/>
                      <a:gd name="connsiteX29" fmla="*/ 71 w 10026"/>
                      <a:gd name="connsiteY29" fmla="*/ 9202 h 10000"/>
                      <a:gd name="connsiteX30" fmla="*/ 71 w 10026"/>
                      <a:gd name="connsiteY30" fmla="*/ 8973 h 10000"/>
                      <a:gd name="connsiteX31" fmla="*/ 5085 w 10026"/>
                      <a:gd name="connsiteY31" fmla="*/ 2126 h 10000"/>
                      <a:gd name="connsiteX32" fmla="*/ 5802 w 10026"/>
                      <a:gd name="connsiteY32" fmla="*/ 1271 h 10000"/>
                      <a:gd name="connsiteX33" fmla="*/ 4298 w 10026"/>
                      <a:gd name="connsiteY33" fmla="*/ 1956 h 10000"/>
                      <a:gd name="connsiteX34" fmla="*/ 3295 w 10026"/>
                      <a:gd name="connsiteY34" fmla="*/ 3439 h 10000"/>
                      <a:gd name="connsiteX35" fmla="*/ 2363 w 10026"/>
                      <a:gd name="connsiteY35" fmla="*/ 3666 h 10000"/>
                      <a:gd name="connsiteX36" fmla="*/ 2220 w 10026"/>
                      <a:gd name="connsiteY36" fmla="*/ 2981 h 10000"/>
                      <a:gd name="connsiteX37" fmla="*/ 3420 w 10026"/>
                      <a:gd name="connsiteY37" fmla="*/ 1305 h 10000"/>
                      <a:gd name="connsiteX38" fmla="*/ 5945 w 10026"/>
                      <a:gd name="connsiteY38"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600 h 10000"/>
                      <a:gd name="connsiteX16" fmla="*/ 5873 w 10026"/>
                      <a:gd name="connsiteY16" fmla="*/ 9257 h 10000"/>
                      <a:gd name="connsiteX17" fmla="*/ 5873 w 10026"/>
                      <a:gd name="connsiteY17" fmla="*/ 7204 h 10000"/>
                      <a:gd name="connsiteX18" fmla="*/ 4583 w 10026"/>
                      <a:gd name="connsiteY18" fmla="*/ 5492 h 10000"/>
                      <a:gd name="connsiteX19" fmla="*/ 1647 w 10026"/>
                      <a:gd name="connsiteY19" fmla="*/ 9658 h 10000"/>
                      <a:gd name="connsiteX20" fmla="*/ 1433 w 10026"/>
                      <a:gd name="connsiteY20" fmla="*/ 9829 h 10000"/>
                      <a:gd name="connsiteX21" fmla="*/ 1217 w 10026"/>
                      <a:gd name="connsiteY21" fmla="*/ 9886 h 10000"/>
                      <a:gd name="connsiteX22" fmla="*/ 932 w 10026"/>
                      <a:gd name="connsiteY22" fmla="*/ 10000 h 10000"/>
                      <a:gd name="connsiteX23" fmla="*/ 645 w 10026"/>
                      <a:gd name="connsiteY23" fmla="*/ 10000 h 10000"/>
                      <a:gd name="connsiteX24" fmla="*/ 430 w 10026"/>
                      <a:gd name="connsiteY24" fmla="*/ 9886 h 10000"/>
                      <a:gd name="connsiteX25" fmla="*/ 287 w 10026"/>
                      <a:gd name="connsiteY25" fmla="*/ 9772 h 10000"/>
                      <a:gd name="connsiteX26" fmla="*/ 71 w 10026"/>
                      <a:gd name="connsiteY26" fmla="*/ 9600 h 10000"/>
                      <a:gd name="connsiteX27" fmla="*/ 0 w 10026"/>
                      <a:gd name="connsiteY27" fmla="*/ 9373 h 10000"/>
                      <a:gd name="connsiteX28" fmla="*/ 71 w 10026"/>
                      <a:gd name="connsiteY28" fmla="*/ 9202 h 10000"/>
                      <a:gd name="connsiteX29" fmla="*/ 71 w 10026"/>
                      <a:gd name="connsiteY29" fmla="*/ 8973 h 10000"/>
                      <a:gd name="connsiteX30" fmla="*/ 5085 w 10026"/>
                      <a:gd name="connsiteY30" fmla="*/ 2126 h 10000"/>
                      <a:gd name="connsiteX31" fmla="*/ 5802 w 10026"/>
                      <a:gd name="connsiteY31" fmla="*/ 1271 h 10000"/>
                      <a:gd name="connsiteX32" fmla="*/ 4298 w 10026"/>
                      <a:gd name="connsiteY32" fmla="*/ 1956 h 10000"/>
                      <a:gd name="connsiteX33" fmla="*/ 3295 w 10026"/>
                      <a:gd name="connsiteY33" fmla="*/ 3439 h 10000"/>
                      <a:gd name="connsiteX34" fmla="*/ 2363 w 10026"/>
                      <a:gd name="connsiteY34" fmla="*/ 3666 h 10000"/>
                      <a:gd name="connsiteX35" fmla="*/ 2220 w 10026"/>
                      <a:gd name="connsiteY35" fmla="*/ 2981 h 10000"/>
                      <a:gd name="connsiteX36" fmla="*/ 3420 w 10026"/>
                      <a:gd name="connsiteY36" fmla="*/ 1305 h 10000"/>
                      <a:gd name="connsiteX37" fmla="*/ 5945 w 10026"/>
                      <a:gd name="connsiteY37"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14"/>
                      <a:gd name="connsiteX1" fmla="*/ 6661 w 10026"/>
                      <a:gd name="connsiteY1" fmla="*/ 72 h 10014"/>
                      <a:gd name="connsiteX2" fmla="*/ 6661 w 10026"/>
                      <a:gd name="connsiteY2" fmla="*/ 72 h 10014"/>
                      <a:gd name="connsiteX3" fmla="*/ 8666 w 10026"/>
                      <a:gd name="connsiteY3" fmla="*/ 985 h 10014"/>
                      <a:gd name="connsiteX4" fmla="*/ 8881 w 10026"/>
                      <a:gd name="connsiteY4" fmla="*/ 1384 h 10014"/>
                      <a:gd name="connsiteX5" fmla="*/ 8881 w 10026"/>
                      <a:gd name="connsiteY5" fmla="*/ 3039 h 10014"/>
                      <a:gd name="connsiteX6" fmla="*/ 9956 w 10026"/>
                      <a:gd name="connsiteY6" fmla="*/ 4580 h 10014"/>
                      <a:gd name="connsiteX7" fmla="*/ 9740 w 10026"/>
                      <a:gd name="connsiteY7" fmla="*/ 5207 h 10014"/>
                      <a:gd name="connsiteX8" fmla="*/ 8881 w 10026"/>
                      <a:gd name="connsiteY8" fmla="*/ 5036 h 10014"/>
                      <a:gd name="connsiteX9" fmla="*/ 7591 w 10026"/>
                      <a:gd name="connsiteY9" fmla="*/ 3211 h 10014"/>
                      <a:gd name="connsiteX10" fmla="*/ 7591 w 10026"/>
                      <a:gd name="connsiteY10" fmla="*/ 2298 h 10014"/>
                      <a:gd name="connsiteX11" fmla="*/ 5873 w 10026"/>
                      <a:gd name="connsiteY11" fmla="*/ 4694 h 10014"/>
                      <a:gd name="connsiteX12" fmla="*/ 7520 w 10026"/>
                      <a:gd name="connsiteY12" fmla="*/ 7033 h 10014"/>
                      <a:gd name="connsiteX13" fmla="*/ 7520 w 10026"/>
                      <a:gd name="connsiteY13" fmla="*/ 9257 h 10014"/>
                      <a:gd name="connsiteX14" fmla="*/ 6661 w 10026"/>
                      <a:gd name="connsiteY14" fmla="*/ 10000 h 10014"/>
                      <a:gd name="connsiteX15" fmla="*/ 5873 w 10026"/>
                      <a:gd name="connsiteY15" fmla="*/ 9257 h 10014"/>
                      <a:gd name="connsiteX16" fmla="*/ 5873 w 10026"/>
                      <a:gd name="connsiteY16" fmla="*/ 7204 h 10014"/>
                      <a:gd name="connsiteX17" fmla="*/ 4583 w 10026"/>
                      <a:gd name="connsiteY17" fmla="*/ 5492 h 10014"/>
                      <a:gd name="connsiteX18" fmla="*/ 1647 w 10026"/>
                      <a:gd name="connsiteY18" fmla="*/ 9658 h 10014"/>
                      <a:gd name="connsiteX19" fmla="*/ 1433 w 10026"/>
                      <a:gd name="connsiteY19" fmla="*/ 9829 h 10014"/>
                      <a:gd name="connsiteX20" fmla="*/ 1217 w 10026"/>
                      <a:gd name="connsiteY20" fmla="*/ 9886 h 10014"/>
                      <a:gd name="connsiteX21" fmla="*/ 932 w 10026"/>
                      <a:gd name="connsiteY21" fmla="*/ 10000 h 10014"/>
                      <a:gd name="connsiteX22" fmla="*/ 645 w 10026"/>
                      <a:gd name="connsiteY22" fmla="*/ 10000 h 10014"/>
                      <a:gd name="connsiteX23" fmla="*/ 430 w 10026"/>
                      <a:gd name="connsiteY23" fmla="*/ 9886 h 10014"/>
                      <a:gd name="connsiteX24" fmla="*/ 287 w 10026"/>
                      <a:gd name="connsiteY24" fmla="*/ 9772 h 10014"/>
                      <a:gd name="connsiteX25" fmla="*/ 71 w 10026"/>
                      <a:gd name="connsiteY25" fmla="*/ 9600 h 10014"/>
                      <a:gd name="connsiteX26" fmla="*/ 0 w 10026"/>
                      <a:gd name="connsiteY26" fmla="*/ 9373 h 10014"/>
                      <a:gd name="connsiteX27" fmla="*/ 71 w 10026"/>
                      <a:gd name="connsiteY27" fmla="*/ 9202 h 10014"/>
                      <a:gd name="connsiteX28" fmla="*/ 71 w 10026"/>
                      <a:gd name="connsiteY28" fmla="*/ 8973 h 10014"/>
                      <a:gd name="connsiteX29" fmla="*/ 5085 w 10026"/>
                      <a:gd name="connsiteY29" fmla="*/ 2126 h 10014"/>
                      <a:gd name="connsiteX30" fmla="*/ 5802 w 10026"/>
                      <a:gd name="connsiteY30" fmla="*/ 1271 h 10014"/>
                      <a:gd name="connsiteX31" fmla="*/ 4298 w 10026"/>
                      <a:gd name="connsiteY31" fmla="*/ 1956 h 10014"/>
                      <a:gd name="connsiteX32" fmla="*/ 3295 w 10026"/>
                      <a:gd name="connsiteY32" fmla="*/ 3439 h 10014"/>
                      <a:gd name="connsiteX33" fmla="*/ 2363 w 10026"/>
                      <a:gd name="connsiteY33" fmla="*/ 3666 h 10014"/>
                      <a:gd name="connsiteX34" fmla="*/ 2220 w 10026"/>
                      <a:gd name="connsiteY34" fmla="*/ 2981 h 10014"/>
                      <a:gd name="connsiteX35" fmla="*/ 3420 w 10026"/>
                      <a:gd name="connsiteY35" fmla="*/ 1305 h 10014"/>
                      <a:gd name="connsiteX36" fmla="*/ 5945 w 10026"/>
                      <a:gd name="connsiteY36" fmla="*/ 72 h 10014"/>
                      <a:gd name="connsiteX0" fmla="*/ 5945 w 10026"/>
                      <a:gd name="connsiteY0" fmla="*/ 72 h 10016"/>
                      <a:gd name="connsiteX1" fmla="*/ 6661 w 10026"/>
                      <a:gd name="connsiteY1" fmla="*/ 72 h 10016"/>
                      <a:gd name="connsiteX2" fmla="*/ 6661 w 10026"/>
                      <a:gd name="connsiteY2" fmla="*/ 72 h 10016"/>
                      <a:gd name="connsiteX3" fmla="*/ 8666 w 10026"/>
                      <a:gd name="connsiteY3" fmla="*/ 985 h 10016"/>
                      <a:gd name="connsiteX4" fmla="*/ 8881 w 10026"/>
                      <a:gd name="connsiteY4" fmla="*/ 1384 h 10016"/>
                      <a:gd name="connsiteX5" fmla="*/ 8881 w 10026"/>
                      <a:gd name="connsiteY5" fmla="*/ 3039 h 10016"/>
                      <a:gd name="connsiteX6" fmla="*/ 9956 w 10026"/>
                      <a:gd name="connsiteY6" fmla="*/ 4580 h 10016"/>
                      <a:gd name="connsiteX7" fmla="*/ 9740 w 10026"/>
                      <a:gd name="connsiteY7" fmla="*/ 5207 h 10016"/>
                      <a:gd name="connsiteX8" fmla="*/ 8881 w 10026"/>
                      <a:gd name="connsiteY8" fmla="*/ 5036 h 10016"/>
                      <a:gd name="connsiteX9" fmla="*/ 7591 w 10026"/>
                      <a:gd name="connsiteY9" fmla="*/ 3211 h 10016"/>
                      <a:gd name="connsiteX10" fmla="*/ 7591 w 10026"/>
                      <a:gd name="connsiteY10" fmla="*/ 2298 h 10016"/>
                      <a:gd name="connsiteX11" fmla="*/ 5873 w 10026"/>
                      <a:gd name="connsiteY11" fmla="*/ 4694 h 10016"/>
                      <a:gd name="connsiteX12" fmla="*/ 7520 w 10026"/>
                      <a:gd name="connsiteY12" fmla="*/ 7033 h 10016"/>
                      <a:gd name="connsiteX13" fmla="*/ 7520 w 10026"/>
                      <a:gd name="connsiteY13" fmla="*/ 9257 h 10016"/>
                      <a:gd name="connsiteX14" fmla="*/ 6661 w 10026"/>
                      <a:gd name="connsiteY14" fmla="*/ 10000 h 10016"/>
                      <a:gd name="connsiteX15" fmla="*/ 5873 w 10026"/>
                      <a:gd name="connsiteY15" fmla="*/ 9257 h 10016"/>
                      <a:gd name="connsiteX16" fmla="*/ 5873 w 10026"/>
                      <a:gd name="connsiteY16" fmla="*/ 7204 h 10016"/>
                      <a:gd name="connsiteX17" fmla="*/ 4583 w 10026"/>
                      <a:gd name="connsiteY17" fmla="*/ 5492 h 10016"/>
                      <a:gd name="connsiteX18" fmla="*/ 1647 w 10026"/>
                      <a:gd name="connsiteY18" fmla="*/ 9658 h 10016"/>
                      <a:gd name="connsiteX19" fmla="*/ 1433 w 10026"/>
                      <a:gd name="connsiteY19" fmla="*/ 9829 h 10016"/>
                      <a:gd name="connsiteX20" fmla="*/ 1217 w 10026"/>
                      <a:gd name="connsiteY20" fmla="*/ 9886 h 10016"/>
                      <a:gd name="connsiteX21" fmla="*/ 932 w 10026"/>
                      <a:gd name="connsiteY21" fmla="*/ 10000 h 10016"/>
                      <a:gd name="connsiteX22" fmla="*/ 645 w 10026"/>
                      <a:gd name="connsiteY22" fmla="*/ 10000 h 10016"/>
                      <a:gd name="connsiteX23" fmla="*/ 430 w 10026"/>
                      <a:gd name="connsiteY23" fmla="*/ 9886 h 10016"/>
                      <a:gd name="connsiteX24" fmla="*/ 287 w 10026"/>
                      <a:gd name="connsiteY24" fmla="*/ 9772 h 10016"/>
                      <a:gd name="connsiteX25" fmla="*/ 71 w 10026"/>
                      <a:gd name="connsiteY25" fmla="*/ 9600 h 10016"/>
                      <a:gd name="connsiteX26" fmla="*/ 0 w 10026"/>
                      <a:gd name="connsiteY26" fmla="*/ 9373 h 10016"/>
                      <a:gd name="connsiteX27" fmla="*/ 71 w 10026"/>
                      <a:gd name="connsiteY27" fmla="*/ 9202 h 10016"/>
                      <a:gd name="connsiteX28" fmla="*/ 71 w 10026"/>
                      <a:gd name="connsiteY28" fmla="*/ 8973 h 10016"/>
                      <a:gd name="connsiteX29" fmla="*/ 5085 w 10026"/>
                      <a:gd name="connsiteY29" fmla="*/ 2126 h 10016"/>
                      <a:gd name="connsiteX30" fmla="*/ 5802 w 10026"/>
                      <a:gd name="connsiteY30" fmla="*/ 1271 h 10016"/>
                      <a:gd name="connsiteX31" fmla="*/ 4298 w 10026"/>
                      <a:gd name="connsiteY31" fmla="*/ 1956 h 10016"/>
                      <a:gd name="connsiteX32" fmla="*/ 3295 w 10026"/>
                      <a:gd name="connsiteY32" fmla="*/ 3439 h 10016"/>
                      <a:gd name="connsiteX33" fmla="*/ 2363 w 10026"/>
                      <a:gd name="connsiteY33" fmla="*/ 3666 h 10016"/>
                      <a:gd name="connsiteX34" fmla="*/ 2220 w 10026"/>
                      <a:gd name="connsiteY34" fmla="*/ 2981 h 10016"/>
                      <a:gd name="connsiteX35" fmla="*/ 3420 w 10026"/>
                      <a:gd name="connsiteY35" fmla="*/ 1305 h 10016"/>
                      <a:gd name="connsiteX36" fmla="*/ 5945 w 10026"/>
                      <a:gd name="connsiteY36" fmla="*/ 72 h 10016"/>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6269 w 10350"/>
                      <a:gd name="connsiteY0" fmla="*/ 72 h 10000"/>
                      <a:gd name="connsiteX1" fmla="*/ 6985 w 10350"/>
                      <a:gd name="connsiteY1" fmla="*/ 72 h 10000"/>
                      <a:gd name="connsiteX2" fmla="*/ 6985 w 10350"/>
                      <a:gd name="connsiteY2" fmla="*/ 72 h 10000"/>
                      <a:gd name="connsiteX3" fmla="*/ 8990 w 10350"/>
                      <a:gd name="connsiteY3" fmla="*/ 985 h 10000"/>
                      <a:gd name="connsiteX4" fmla="*/ 9205 w 10350"/>
                      <a:gd name="connsiteY4" fmla="*/ 1384 h 10000"/>
                      <a:gd name="connsiteX5" fmla="*/ 9205 w 10350"/>
                      <a:gd name="connsiteY5" fmla="*/ 3039 h 10000"/>
                      <a:gd name="connsiteX6" fmla="*/ 10280 w 10350"/>
                      <a:gd name="connsiteY6" fmla="*/ 4580 h 10000"/>
                      <a:gd name="connsiteX7" fmla="*/ 10064 w 10350"/>
                      <a:gd name="connsiteY7" fmla="*/ 5207 h 10000"/>
                      <a:gd name="connsiteX8" fmla="*/ 9205 w 10350"/>
                      <a:gd name="connsiteY8" fmla="*/ 5036 h 10000"/>
                      <a:gd name="connsiteX9" fmla="*/ 7915 w 10350"/>
                      <a:gd name="connsiteY9" fmla="*/ 3211 h 10000"/>
                      <a:gd name="connsiteX10" fmla="*/ 7915 w 10350"/>
                      <a:gd name="connsiteY10" fmla="*/ 2298 h 10000"/>
                      <a:gd name="connsiteX11" fmla="*/ 6197 w 10350"/>
                      <a:gd name="connsiteY11" fmla="*/ 4694 h 10000"/>
                      <a:gd name="connsiteX12" fmla="*/ 7844 w 10350"/>
                      <a:gd name="connsiteY12" fmla="*/ 7033 h 10000"/>
                      <a:gd name="connsiteX13" fmla="*/ 7844 w 10350"/>
                      <a:gd name="connsiteY13" fmla="*/ 9257 h 10000"/>
                      <a:gd name="connsiteX14" fmla="*/ 6985 w 10350"/>
                      <a:gd name="connsiteY14" fmla="*/ 10000 h 10000"/>
                      <a:gd name="connsiteX15" fmla="*/ 6197 w 10350"/>
                      <a:gd name="connsiteY15" fmla="*/ 9257 h 10000"/>
                      <a:gd name="connsiteX16" fmla="*/ 6197 w 10350"/>
                      <a:gd name="connsiteY16" fmla="*/ 7204 h 10000"/>
                      <a:gd name="connsiteX17" fmla="*/ 4907 w 10350"/>
                      <a:gd name="connsiteY17" fmla="*/ 5492 h 10000"/>
                      <a:gd name="connsiteX18" fmla="*/ 1971 w 10350"/>
                      <a:gd name="connsiteY18" fmla="*/ 9658 h 10000"/>
                      <a:gd name="connsiteX19" fmla="*/ 1757 w 10350"/>
                      <a:gd name="connsiteY19" fmla="*/ 9829 h 10000"/>
                      <a:gd name="connsiteX20" fmla="*/ 1541 w 10350"/>
                      <a:gd name="connsiteY20" fmla="*/ 9886 h 10000"/>
                      <a:gd name="connsiteX21" fmla="*/ 1256 w 10350"/>
                      <a:gd name="connsiteY21" fmla="*/ 10000 h 10000"/>
                      <a:gd name="connsiteX22" fmla="*/ 969 w 10350"/>
                      <a:gd name="connsiteY22" fmla="*/ 10000 h 10000"/>
                      <a:gd name="connsiteX23" fmla="*/ 754 w 10350"/>
                      <a:gd name="connsiteY23" fmla="*/ 9886 h 10000"/>
                      <a:gd name="connsiteX24" fmla="*/ 611 w 10350"/>
                      <a:gd name="connsiteY24" fmla="*/ 9772 h 10000"/>
                      <a:gd name="connsiteX25" fmla="*/ 395 w 10350"/>
                      <a:gd name="connsiteY25" fmla="*/ 9600 h 10000"/>
                      <a:gd name="connsiteX26" fmla="*/ 324 w 10350"/>
                      <a:gd name="connsiteY26" fmla="*/ 9373 h 10000"/>
                      <a:gd name="connsiteX27" fmla="*/ 395 w 10350"/>
                      <a:gd name="connsiteY27" fmla="*/ 8973 h 10000"/>
                      <a:gd name="connsiteX28" fmla="*/ 5409 w 10350"/>
                      <a:gd name="connsiteY28" fmla="*/ 2126 h 10000"/>
                      <a:gd name="connsiteX29" fmla="*/ 6126 w 10350"/>
                      <a:gd name="connsiteY29" fmla="*/ 1271 h 10000"/>
                      <a:gd name="connsiteX30" fmla="*/ 4622 w 10350"/>
                      <a:gd name="connsiteY30" fmla="*/ 1956 h 10000"/>
                      <a:gd name="connsiteX31" fmla="*/ 3619 w 10350"/>
                      <a:gd name="connsiteY31" fmla="*/ 3439 h 10000"/>
                      <a:gd name="connsiteX32" fmla="*/ 2687 w 10350"/>
                      <a:gd name="connsiteY32" fmla="*/ 3666 h 10000"/>
                      <a:gd name="connsiteX33" fmla="*/ 2544 w 10350"/>
                      <a:gd name="connsiteY33" fmla="*/ 2981 h 10000"/>
                      <a:gd name="connsiteX34" fmla="*/ 3744 w 10350"/>
                      <a:gd name="connsiteY34" fmla="*/ 1305 h 10000"/>
                      <a:gd name="connsiteX35" fmla="*/ 6269 w 10350"/>
                      <a:gd name="connsiteY35" fmla="*/ 72 h 10000"/>
                      <a:gd name="connsiteX0" fmla="*/ 6254 w 10335"/>
                      <a:gd name="connsiteY0" fmla="*/ 72 h 10000"/>
                      <a:gd name="connsiteX1" fmla="*/ 6970 w 10335"/>
                      <a:gd name="connsiteY1" fmla="*/ 72 h 10000"/>
                      <a:gd name="connsiteX2" fmla="*/ 6970 w 10335"/>
                      <a:gd name="connsiteY2" fmla="*/ 72 h 10000"/>
                      <a:gd name="connsiteX3" fmla="*/ 8975 w 10335"/>
                      <a:gd name="connsiteY3" fmla="*/ 985 h 10000"/>
                      <a:gd name="connsiteX4" fmla="*/ 9190 w 10335"/>
                      <a:gd name="connsiteY4" fmla="*/ 1384 h 10000"/>
                      <a:gd name="connsiteX5" fmla="*/ 9190 w 10335"/>
                      <a:gd name="connsiteY5" fmla="*/ 3039 h 10000"/>
                      <a:gd name="connsiteX6" fmla="*/ 10265 w 10335"/>
                      <a:gd name="connsiteY6" fmla="*/ 4580 h 10000"/>
                      <a:gd name="connsiteX7" fmla="*/ 10049 w 10335"/>
                      <a:gd name="connsiteY7" fmla="*/ 5207 h 10000"/>
                      <a:gd name="connsiteX8" fmla="*/ 9190 w 10335"/>
                      <a:gd name="connsiteY8" fmla="*/ 5036 h 10000"/>
                      <a:gd name="connsiteX9" fmla="*/ 7900 w 10335"/>
                      <a:gd name="connsiteY9" fmla="*/ 3211 h 10000"/>
                      <a:gd name="connsiteX10" fmla="*/ 7900 w 10335"/>
                      <a:gd name="connsiteY10" fmla="*/ 2298 h 10000"/>
                      <a:gd name="connsiteX11" fmla="*/ 6182 w 10335"/>
                      <a:gd name="connsiteY11" fmla="*/ 4694 h 10000"/>
                      <a:gd name="connsiteX12" fmla="*/ 7829 w 10335"/>
                      <a:gd name="connsiteY12" fmla="*/ 7033 h 10000"/>
                      <a:gd name="connsiteX13" fmla="*/ 7829 w 10335"/>
                      <a:gd name="connsiteY13" fmla="*/ 9257 h 10000"/>
                      <a:gd name="connsiteX14" fmla="*/ 6970 w 10335"/>
                      <a:gd name="connsiteY14" fmla="*/ 10000 h 10000"/>
                      <a:gd name="connsiteX15" fmla="*/ 6182 w 10335"/>
                      <a:gd name="connsiteY15" fmla="*/ 9257 h 10000"/>
                      <a:gd name="connsiteX16" fmla="*/ 6182 w 10335"/>
                      <a:gd name="connsiteY16" fmla="*/ 7204 h 10000"/>
                      <a:gd name="connsiteX17" fmla="*/ 4892 w 10335"/>
                      <a:gd name="connsiteY17" fmla="*/ 5492 h 10000"/>
                      <a:gd name="connsiteX18" fmla="*/ 1956 w 10335"/>
                      <a:gd name="connsiteY18" fmla="*/ 9658 h 10000"/>
                      <a:gd name="connsiteX19" fmla="*/ 1742 w 10335"/>
                      <a:gd name="connsiteY19" fmla="*/ 9829 h 10000"/>
                      <a:gd name="connsiteX20" fmla="*/ 1526 w 10335"/>
                      <a:gd name="connsiteY20" fmla="*/ 9886 h 10000"/>
                      <a:gd name="connsiteX21" fmla="*/ 1241 w 10335"/>
                      <a:gd name="connsiteY21" fmla="*/ 10000 h 10000"/>
                      <a:gd name="connsiteX22" fmla="*/ 954 w 10335"/>
                      <a:gd name="connsiteY22" fmla="*/ 10000 h 10000"/>
                      <a:gd name="connsiteX23" fmla="*/ 739 w 10335"/>
                      <a:gd name="connsiteY23" fmla="*/ 9886 h 10000"/>
                      <a:gd name="connsiteX24" fmla="*/ 596 w 10335"/>
                      <a:gd name="connsiteY24" fmla="*/ 9772 h 10000"/>
                      <a:gd name="connsiteX25" fmla="*/ 380 w 10335"/>
                      <a:gd name="connsiteY25" fmla="*/ 9600 h 10000"/>
                      <a:gd name="connsiteX26" fmla="*/ 380 w 10335"/>
                      <a:gd name="connsiteY26" fmla="*/ 8973 h 10000"/>
                      <a:gd name="connsiteX27" fmla="*/ 5394 w 10335"/>
                      <a:gd name="connsiteY27" fmla="*/ 2126 h 10000"/>
                      <a:gd name="connsiteX28" fmla="*/ 6111 w 10335"/>
                      <a:gd name="connsiteY28" fmla="*/ 1271 h 10000"/>
                      <a:gd name="connsiteX29" fmla="*/ 4607 w 10335"/>
                      <a:gd name="connsiteY29" fmla="*/ 1956 h 10000"/>
                      <a:gd name="connsiteX30" fmla="*/ 3604 w 10335"/>
                      <a:gd name="connsiteY30" fmla="*/ 3439 h 10000"/>
                      <a:gd name="connsiteX31" fmla="*/ 2672 w 10335"/>
                      <a:gd name="connsiteY31" fmla="*/ 3666 h 10000"/>
                      <a:gd name="connsiteX32" fmla="*/ 2529 w 10335"/>
                      <a:gd name="connsiteY32" fmla="*/ 2981 h 10000"/>
                      <a:gd name="connsiteX33" fmla="*/ 3729 w 10335"/>
                      <a:gd name="connsiteY33" fmla="*/ 1305 h 10000"/>
                      <a:gd name="connsiteX34" fmla="*/ 6254 w 10335"/>
                      <a:gd name="connsiteY34" fmla="*/ 72 h 10000"/>
                      <a:gd name="connsiteX0" fmla="*/ 5874 w 9955"/>
                      <a:gd name="connsiteY0" fmla="*/ 72 h 10000"/>
                      <a:gd name="connsiteX1" fmla="*/ 6590 w 9955"/>
                      <a:gd name="connsiteY1" fmla="*/ 72 h 10000"/>
                      <a:gd name="connsiteX2" fmla="*/ 6590 w 9955"/>
                      <a:gd name="connsiteY2" fmla="*/ 72 h 10000"/>
                      <a:gd name="connsiteX3" fmla="*/ 8595 w 9955"/>
                      <a:gd name="connsiteY3" fmla="*/ 985 h 10000"/>
                      <a:gd name="connsiteX4" fmla="*/ 8810 w 9955"/>
                      <a:gd name="connsiteY4" fmla="*/ 1384 h 10000"/>
                      <a:gd name="connsiteX5" fmla="*/ 8810 w 9955"/>
                      <a:gd name="connsiteY5" fmla="*/ 3039 h 10000"/>
                      <a:gd name="connsiteX6" fmla="*/ 9885 w 9955"/>
                      <a:gd name="connsiteY6" fmla="*/ 4580 h 10000"/>
                      <a:gd name="connsiteX7" fmla="*/ 9669 w 9955"/>
                      <a:gd name="connsiteY7" fmla="*/ 5207 h 10000"/>
                      <a:gd name="connsiteX8" fmla="*/ 8810 w 9955"/>
                      <a:gd name="connsiteY8" fmla="*/ 5036 h 10000"/>
                      <a:gd name="connsiteX9" fmla="*/ 7520 w 9955"/>
                      <a:gd name="connsiteY9" fmla="*/ 3211 h 10000"/>
                      <a:gd name="connsiteX10" fmla="*/ 7520 w 9955"/>
                      <a:gd name="connsiteY10" fmla="*/ 2298 h 10000"/>
                      <a:gd name="connsiteX11" fmla="*/ 5802 w 9955"/>
                      <a:gd name="connsiteY11" fmla="*/ 4694 h 10000"/>
                      <a:gd name="connsiteX12" fmla="*/ 7449 w 9955"/>
                      <a:gd name="connsiteY12" fmla="*/ 7033 h 10000"/>
                      <a:gd name="connsiteX13" fmla="*/ 7449 w 9955"/>
                      <a:gd name="connsiteY13" fmla="*/ 9257 h 10000"/>
                      <a:gd name="connsiteX14" fmla="*/ 6590 w 9955"/>
                      <a:gd name="connsiteY14" fmla="*/ 10000 h 10000"/>
                      <a:gd name="connsiteX15" fmla="*/ 5802 w 9955"/>
                      <a:gd name="connsiteY15" fmla="*/ 9257 h 10000"/>
                      <a:gd name="connsiteX16" fmla="*/ 5802 w 9955"/>
                      <a:gd name="connsiteY16" fmla="*/ 7204 h 10000"/>
                      <a:gd name="connsiteX17" fmla="*/ 4512 w 9955"/>
                      <a:gd name="connsiteY17" fmla="*/ 5492 h 10000"/>
                      <a:gd name="connsiteX18" fmla="*/ 1576 w 9955"/>
                      <a:gd name="connsiteY18" fmla="*/ 9658 h 10000"/>
                      <a:gd name="connsiteX19" fmla="*/ 1362 w 9955"/>
                      <a:gd name="connsiteY19" fmla="*/ 9829 h 10000"/>
                      <a:gd name="connsiteX20" fmla="*/ 1146 w 9955"/>
                      <a:gd name="connsiteY20" fmla="*/ 9886 h 10000"/>
                      <a:gd name="connsiteX21" fmla="*/ 861 w 9955"/>
                      <a:gd name="connsiteY21" fmla="*/ 10000 h 10000"/>
                      <a:gd name="connsiteX22" fmla="*/ 574 w 9955"/>
                      <a:gd name="connsiteY22" fmla="*/ 10000 h 10000"/>
                      <a:gd name="connsiteX23" fmla="*/ 359 w 9955"/>
                      <a:gd name="connsiteY23" fmla="*/ 9886 h 10000"/>
                      <a:gd name="connsiteX24" fmla="*/ 216 w 9955"/>
                      <a:gd name="connsiteY24" fmla="*/ 9772 h 10000"/>
                      <a:gd name="connsiteX25" fmla="*/ 0 w 9955"/>
                      <a:gd name="connsiteY25" fmla="*/ 8973 h 10000"/>
                      <a:gd name="connsiteX26" fmla="*/ 5014 w 9955"/>
                      <a:gd name="connsiteY26" fmla="*/ 2126 h 10000"/>
                      <a:gd name="connsiteX27" fmla="*/ 5731 w 9955"/>
                      <a:gd name="connsiteY27" fmla="*/ 1271 h 10000"/>
                      <a:gd name="connsiteX28" fmla="*/ 4227 w 9955"/>
                      <a:gd name="connsiteY28" fmla="*/ 1956 h 10000"/>
                      <a:gd name="connsiteX29" fmla="*/ 3224 w 9955"/>
                      <a:gd name="connsiteY29" fmla="*/ 3439 h 10000"/>
                      <a:gd name="connsiteX30" fmla="*/ 2292 w 9955"/>
                      <a:gd name="connsiteY30" fmla="*/ 3666 h 10000"/>
                      <a:gd name="connsiteX31" fmla="*/ 2149 w 9955"/>
                      <a:gd name="connsiteY31" fmla="*/ 2981 h 10000"/>
                      <a:gd name="connsiteX32" fmla="*/ 3349 w 9955"/>
                      <a:gd name="connsiteY32" fmla="*/ 1305 h 10000"/>
                      <a:gd name="connsiteX33" fmla="*/ 5874 w 9955"/>
                      <a:gd name="connsiteY33" fmla="*/ 72 h 10000"/>
                      <a:gd name="connsiteX0" fmla="*/ 6187 w 10286"/>
                      <a:gd name="connsiteY0" fmla="*/ 72 h 10000"/>
                      <a:gd name="connsiteX1" fmla="*/ 6906 w 10286"/>
                      <a:gd name="connsiteY1" fmla="*/ 72 h 10000"/>
                      <a:gd name="connsiteX2" fmla="*/ 6906 w 10286"/>
                      <a:gd name="connsiteY2" fmla="*/ 72 h 10000"/>
                      <a:gd name="connsiteX3" fmla="*/ 8920 w 10286"/>
                      <a:gd name="connsiteY3" fmla="*/ 985 h 10000"/>
                      <a:gd name="connsiteX4" fmla="*/ 9136 w 10286"/>
                      <a:gd name="connsiteY4" fmla="*/ 1384 h 10000"/>
                      <a:gd name="connsiteX5" fmla="*/ 9136 w 10286"/>
                      <a:gd name="connsiteY5" fmla="*/ 3039 h 10000"/>
                      <a:gd name="connsiteX6" fmla="*/ 10216 w 10286"/>
                      <a:gd name="connsiteY6" fmla="*/ 4580 h 10000"/>
                      <a:gd name="connsiteX7" fmla="*/ 9999 w 10286"/>
                      <a:gd name="connsiteY7" fmla="*/ 5207 h 10000"/>
                      <a:gd name="connsiteX8" fmla="*/ 9136 w 10286"/>
                      <a:gd name="connsiteY8" fmla="*/ 5036 h 10000"/>
                      <a:gd name="connsiteX9" fmla="*/ 7840 w 10286"/>
                      <a:gd name="connsiteY9" fmla="*/ 3211 h 10000"/>
                      <a:gd name="connsiteX10" fmla="*/ 7840 w 10286"/>
                      <a:gd name="connsiteY10" fmla="*/ 2298 h 10000"/>
                      <a:gd name="connsiteX11" fmla="*/ 6114 w 10286"/>
                      <a:gd name="connsiteY11" fmla="*/ 4694 h 10000"/>
                      <a:gd name="connsiteX12" fmla="*/ 7769 w 10286"/>
                      <a:gd name="connsiteY12" fmla="*/ 7033 h 10000"/>
                      <a:gd name="connsiteX13" fmla="*/ 7769 w 10286"/>
                      <a:gd name="connsiteY13" fmla="*/ 9257 h 10000"/>
                      <a:gd name="connsiteX14" fmla="*/ 6906 w 10286"/>
                      <a:gd name="connsiteY14" fmla="*/ 10000 h 10000"/>
                      <a:gd name="connsiteX15" fmla="*/ 6114 w 10286"/>
                      <a:gd name="connsiteY15" fmla="*/ 9257 h 10000"/>
                      <a:gd name="connsiteX16" fmla="*/ 6114 w 10286"/>
                      <a:gd name="connsiteY16" fmla="*/ 7204 h 10000"/>
                      <a:gd name="connsiteX17" fmla="*/ 4818 w 10286"/>
                      <a:gd name="connsiteY17" fmla="*/ 5492 h 10000"/>
                      <a:gd name="connsiteX18" fmla="*/ 1869 w 10286"/>
                      <a:gd name="connsiteY18" fmla="*/ 9658 h 10000"/>
                      <a:gd name="connsiteX19" fmla="*/ 1654 w 10286"/>
                      <a:gd name="connsiteY19" fmla="*/ 9829 h 10000"/>
                      <a:gd name="connsiteX20" fmla="*/ 1437 w 10286"/>
                      <a:gd name="connsiteY20" fmla="*/ 9886 h 10000"/>
                      <a:gd name="connsiteX21" fmla="*/ 1151 w 10286"/>
                      <a:gd name="connsiteY21" fmla="*/ 10000 h 10000"/>
                      <a:gd name="connsiteX22" fmla="*/ 863 w 10286"/>
                      <a:gd name="connsiteY22" fmla="*/ 10000 h 10000"/>
                      <a:gd name="connsiteX23" fmla="*/ 647 w 10286"/>
                      <a:gd name="connsiteY23" fmla="*/ 9886 h 10000"/>
                      <a:gd name="connsiteX24" fmla="*/ 286 w 10286"/>
                      <a:gd name="connsiteY24" fmla="*/ 8973 h 10000"/>
                      <a:gd name="connsiteX25" fmla="*/ 5323 w 10286"/>
                      <a:gd name="connsiteY25" fmla="*/ 2126 h 10000"/>
                      <a:gd name="connsiteX26" fmla="*/ 6043 w 10286"/>
                      <a:gd name="connsiteY26" fmla="*/ 1271 h 10000"/>
                      <a:gd name="connsiteX27" fmla="*/ 4532 w 10286"/>
                      <a:gd name="connsiteY27" fmla="*/ 1956 h 10000"/>
                      <a:gd name="connsiteX28" fmla="*/ 3525 w 10286"/>
                      <a:gd name="connsiteY28" fmla="*/ 3439 h 10000"/>
                      <a:gd name="connsiteX29" fmla="*/ 2588 w 10286"/>
                      <a:gd name="connsiteY29" fmla="*/ 3666 h 10000"/>
                      <a:gd name="connsiteX30" fmla="*/ 2445 w 10286"/>
                      <a:gd name="connsiteY30" fmla="*/ 2981 h 10000"/>
                      <a:gd name="connsiteX31" fmla="*/ 3650 w 10286"/>
                      <a:gd name="connsiteY31" fmla="*/ 1305 h 10000"/>
                      <a:gd name="connsiteX32" fmla="*/ 6187 w 10286"/>
                      <a:gd name="connsiteY32" fmla="*/ 72 h 10000"/>
                      <a:gd name="connsiteX0" fmla="*/ 6187 w 10286"/>
                      <a:gd name="connsiteY0" fmla="*/ 72 h 10000"/>
                      <a:gd name="connsiteX1" fmla="*/ 6906 w 10286"/>
                      <a:gd name="connsiteY1" fmla="*/ 72 h 10000"/>
                      <a:gd name="connsiteX2" fmla="*/ 6906 w 10286"/>
                      <a:gd name="connsiteY2" fmla="*/ 72 h 10000"/>
                      <a:gd name="connsiteX3" fmla="*/ 8920 w 10286"/>
                      <a:gd name="connsiteY3" fmla="*/ 985 h 10000"/>
                      <a:gd name="connsiteX4" fmla="*/ 9136 w 10286"/>
                      <a:gd name="connsiteY4" fmla="*/ 1384 h 10000"/>
                      <a:gd name="connsiteX5" fmla="*/ 9136 w 10286"/>
                      <a:gd name="connsiteY5" fmla="*/ 3039 h 10000"/>
                      <a:gd name="connsiteX6" fmla="*/ 10216 w 10286"/>
                      <a:gd name="connsiteY6" fmla="*/ 4580 h 10000"/>
                      <a:gd name="connsiteX7" fmla="*/ 9999 w 10286"/>
                      <a:gd name="connsiteY7" fmla="*/ 5207 h 10000"/>
                      <a:gd name="connsiteX8" fmla="*/ 9136 w 10286"/>
                      <a:gd name="connsiteY8" fmla="*/ 5036 h 10000"/>
                      <a:gd name="connsiteX9" fmla="*/ 7840 w 10286"/>
                      <a:gd name="connsiteY9" fmla="*/ 3211 h 10000"/>
                      <a:gd name="connsiteX10" fmla="*/ 7840 w 10286"/>
                      <a:gd name="connsiteY10" fmla="*/ 2298 h 10000"/>
                      <a:gd name="connsiteX11" fmla="*/ 6114 w 10286"/>
                      <a:gd name="connsiteY11" fmla="*/ 4694 h 10000"/>
                      <a:gd name="connsiteX12" fmla="*/ 7769 w 10286"/>
                      <a:gd name="connsiteY12" fmla="*/ 7033 h 10000"/>
                      <a:gd name="connsiteX13" fmla="*/ 7769 w 10286"/>
                      <a:gd name="connsiteY13" fmla="*/ 9257 h 10000"/>
                      <a:gd name="connsiteX14" fmla="*/ 6906 w 10286"/>
                      <a:gd name="connsiteY14" fmla="*/ 10000 h 10000"/>
                      <a:gd name="connsiteX15" fmla="*/ 6114 w 10286"/>
                      <a:gd name="connsiteY15" fmla="*/ 9257 h 10000"/>
                      <a:gd name="connsiteX16" fmla="*/ 6114 w 10286"/>
                      <a:gd name="connsiteY16" fmla="*/ 7204 h 10000"/>
                      <a:gd name="connsiteX17" fmla="*/ 4818 w 10286"/>
                      <a:gd name="connsiteY17" fmla="*/ 5492 h 10000"/>
                      <a:gd name="connsiteX18" fmla="*/ 1869 w 10286"/>
                      <a:gd name="connsiteY18" fmla="*/ 9658 h 10000"/>
                      <a:gd name="connsiteX19" fmla="*/ 1654 w 10286"/>
                      <a:gd name="connsiteY19" fmla="*/ 9829 h 10000"/>
                      <a:gd name="connsiteX20" fmla="*/ 1437 w 10286"/>
                      <a:gd name="connsiteY20" fmla="*/ 9886 h 10000"/>
                      <a:gd name="connsiteX21" fmla="*/ 1151 w 10286"/>
                      <a:gd name="connsiteY21" fmla="*/ 10000 h 10000"/>
                      <a:gd name="connsiteX22" fmla="*/ 647 w 10286"/>
                      <a:gd name="connsiteY22" fmla="*/ 9886 h 10000"/>
                      <a:gd name="connsiteX23" fmla="*/ 286 w 10286"/>
                      <a:gd name="connsiteY23" fmla="*/ 8973 h 10000"/>
                      <a:gd name="connsiteX24" fmla="*/ 5323 w 10286"/>
                      <a:gd name="connsiteY24" fmla="*/ 2126 h 10000"/>
                      <a:gd name="connsiteX25" fmla="*/ 6043 w 10286"/>
                      <a:gd name="connsiteY25" fmla="*/ 1271 h 10000"/>
                      <a:gd name="connsiteX26" fmla="*/ 4532 w 10286"/>
                      <a:gd name="connsiteY26" fmla="*/ 1956 h 10000"/>
                      <a:gd name="connsiteX27" fmla="*/ 3525 w 10286"/>
                      <a:gd name="connsiteY27" fmla="*/ 3439 h 10000"/>
                      <a:gd name="connsiteX28" fmla="*/ 2588 w 10286"/>
                      <a:gd name="connsiteY28" fmla="*/ 3666 h 10000"/>
                      <a:gd name="connsiteX29" fmla="*/ 2445 w 10286"/>
                      <a:gd name="connsiteY29" fmla="*/ 2981 h 10000"/>
                      <a:gd name="connsiteX30" fmla="*/ 3650 w 10286"/>
                      <a:gd name="connsiteY30" fmla="*/ 1305 h 10000"/>
                      <a:gd name="connsiteX31" fmla="*/ 6187 w 10286"/>
                      <a:gd name="connsiteY31" fmla="*/ 72 h 10000"/>
                      <a:gd name="connsiteX0" fmla="*/ 6187 w 10286"/>
                      <a:gd name="connsiteY0" fmla="*/ 72 h 10000"/>
                      <a:gd name="connsiteX1" fmla="*/ 6906 w 10286"/>
                      <a:gd name="connsiteY1" fmla="*/ 72 h 10000"/>
                      <a:gd name="connsiteX2" fmla="*/ 6906 w 10286"/>
                      <a:gd name="connsiteY2" fmla="*/ 72 h 10000"/>
                      <a:gd name="connsiteX3" fmla="*/ 8920 w 10286"/>
                      <a:gd name="connsiteY3" fmla="*/ 985 h 10000"/>
                      <a:gd name="connsiteX4" fmla="*/ 9136 w 10286"/>
                      <a:gd name="connsiteY4" fmla="*/ 1384 h 10000"/>
                      <a:gd name="connsiteX5" fmla="*/ 9136 w 10286"/>
                      <a:gd name="connsiteY5" fmla="*/ 3039 h 10000"/>
                      <a:gd name="connsiteX6" fmla="*/ 10216 w 10286"/>
                      <a:gd name="connsiteY6" fmla="*/ 4580 h 10000"/>
                      <a:gd name="connsiteX7" fmla="*/ 9999 w 10286"/>
                      <a:gd name="connsiteY7" fmla="*/ 5207 h 10000"/>
                      <a:gd name="connsiteX8" fmla="*/ 9136 w 10286"/>
                      <a:gd name="connsiteY8" fmla="*/ 5036 h 10000"/>
                      <a:gd name="connsiteX9" fmla="*/ 7840 w 10286"/>
                      <a:gd name="connsiteY9" fmla="*/ 3211 h 10000"/>
                      <a:gd name="connsiteX10" fmla="*/ 7840 w 10286"/>
                      <a:gd name="connsiteY10" fmla="*/ 2298 h 10000"/>
                      <a:gd name="connsiteX11" fmla="*/ 6114 w 10286"/>
                      <a:gd name="connsiteY11" fmla="*/ 4694 h 10000"/>
                      <a:gd name="connsiteX12" fmla="*/ 7769 w 10286"/>
                      <a:gd name="connsiteY12" fmla="*/ 7033 h 10000"/>
                      <a:gd name="connsiteX13" fmla="*/ 7769 w 10286"/>
                      <a:gd name="connsiteY13" fmla="*/ 9257 h 10000"/>
                      <a:gd name="connsiteX14" fmla="*/ 6906 w 10286"/>
                      <a:gd name="connsiteY14" fmla="*/ 10000 h 10000"/>
                      <a:gd name="connsiteX15" fmla="*/ 6114 w 10286"/>
                      <a:gd name="connsiteY15" fmla="*/ 9257 h 10000"/>
                      <a:gd name="connsiteX16" fmla="*/ 6114 w 10286"/>
                      <a:gd name="connsiteY16" fmla="*/ 7204 h 10000"/>
                      <a:gd name="connsiteX17" fmla="*/ 4818 w 10286"/>
                      <a:gd name="connsiteY17" fmla="*/ 5492 h 10000"/>
                      <a:gd name="connsiteX18" fmla="*/ 1869 w 10286"/>
                      <a:gd name="connsiteY18" fmla="*/ 9658 h 10000"/>
                      <a:gd name="connsiteX19" fmla="*/ 1654 w 10286"/>
                      <a:gd name="connsiteY19" fmla="*/ 9829 h 10000"/>
                      <a:gd name="connsiteX20" fmla="*/ 1437 w 10286"/>
                      <a:gd name="connsiteY20" fmla="*/ 9886 h 10000"/>
                      <a:gd name="connsiteX21" fmla="*/ 647 w 10286"/>
                      <a:gd name="connsiteY21" fmla="*/ 9886 h 10000"/>
                      <a:gd name="connsiteX22" fmla="*/ 286 w 10286"/>
                      <a:gd name="connsiteY22" fmla="*/ 8973 h 10000"/>
                      <a:gd name="connsiteX23" fmla="*/ 5323 w 10286"/>
                      <a:gd name="connsiteY23" fmla="*/ 2126 h 10000"/>
                      <a:gd name="connsiteX24" fmla="*/ 6043 w 10286"/>
                      <a:gd name="connsiteY24" fmla="*/ 1271 h 10000"/>
                      <a:gd name="connsiteX25" fmla="*/ 4532 w 10286"/>
                      <a:gd name="connsiteY25" fmla="*/ 1956 h 10000"/>
                      <a:gd name="connsiteX26" fmla="*/ 3525 w 10286"/>
                      <a:gd name="connsiteY26" fmla="*/ 3439 h 10000"/>
                      <a:gd name="connsiteX27" fmla="*/ 2588 w 10286"/>
                      <a:gd name="connsiteY27" fmla="*/ 3666 h 10000"/>
                      <a:gd name="connsiteX28" fmla="*/ 2445 w 10286"/>
                      <a:gd name="connsiteY28" fmla="*/ 2981 h 10000"/>
                      <a:gd name="connsiteX29" fmla="*/ 3650 w 10286"/>
                      <a:gd name="connsiteY29" fmla="*/ 1305 h 10000"/>
                      <a:gd name="connsiteX30" fmla="*/ 6187 w 10286"/>
                      <a:gd name="connsiteY30" fmla="*/ 72 h 10000"/>
                      <a:gd name="connsiteX0" fmla="*/ 6187 w 10286"/>
                      <a:gd name="connsiteY0" fmla="*/ 72 h 10000"/>
                      <a:gd name="connsiteX1" fmla="*/ 6906 w 10286"/>
                      <a:gd name="connsiteY1" fmla="*/ 72 h 10000"/>
                      <a:gd name="connsiteX2" fmla="*/ 6906 w 10286"/>
                      <a:gd name="connsiteY2" fmla="*/ 72 h 10000"/>
                      <a:gd name="connsiteX3" fmla="*/ 8920 w 10286"/>
                      <a:gd name="connsiteY3" fmla="*/ 985 h 10000"/>
                      <a:gd name="connsiteX4" fmla="*/ 9136 w 10286"/>
                      <a:gd name="connsiteY4" fmla="*/ 1384 h 10000"/>
                      <a:gd name="connsiteX5" fmla="*/ 9136 w 10286"/>
                      <a:gd name="connsiteY5" fmla="*/ 3039 h 10000"/>
                      <a:gd name="connsiteX6" fmla="*/ 10216 w 10286"/>
                      <a:gd name="connsiteY6" fmla="*/ 4580 h 10000"/>
                      <a:gd name="connsiteX7" fmla="*/ 9999 w 10286"/>
                      <a:gd name="connsiteY7" fmla="*/ 5207 h 10000"/>
                      <a:gd name="connsiteX8" fmla="*/ 9136 w 10286"/>
                      <a:gd name="connsiteY8" fmla="*/ 5036 h 10000"/>
                      <a:gd name="connsiteX9" fmla="*/ 7840 w 10286"/>
                      <a:gd name="connsiteY9" fmla="*/ 3211 h 10000"/>
                      <a:gd name="connsiteX10" fmla="*/ 7840 w 10286"/>
                      <a:gd name="connsiteY10" fmla="*/ 2298 h 10000"/>
                      <a:gd name="connsiteX11" fmla="*/ 6114 w 10286"/>
                      <a:gd name="connsiteY11" fmla="*/ 4694 h 10000"/>
                      <a:gd name="connsiteX12" fmla="*/ 7769 w 10286"/>
                      <a:gd name="connsiteY12" fmla="*/ 7033 h 10000"/>
                      <a:gd name="connsiteX13" fmla="*/ 7769 w 10286"/>
                      <a:gd name="connsiteY13" fmla="*/ 9257 h 10000"/>
                      <a:gd name="connsiteX14" fmla="*/ 6906 w 10286"/>
                      <a:gd name="connsiteY14" fmla="*/ 10000 h 10000"/>
                      <a:gd name="connsiteX15" fmla="*/ 6114 w 10286"/>
                      <a:gd name="connsiteY15" fmla="*/ 9257 h 10000"/>
                      <a:gd name="connsiteX16" fmla="*/ 6114 w 10286"/>
                      <a:gd name="connsiteY16" fmla="*/ 7204 h 10000"/>
                      <a:gd name="connsiteX17" fmla="*/ 4818 w 10286"/>
                      <a:gd name="connsiteY17" fmla="*/ 5492 h 10000"/>
                      <a:gd name="connsiteX18" fmla="*/ 1869 w 10286"/>
                      <a:gd name="connsiteY18" fmla="*/ 9658 h 10000"/>
                      <a:gd name="connsiteX19" fmla="*/ 1654 w 10286"/>
                      <a:gd name="connsiteY19" fmla="*/ 9829 h 10000"/>
                      <a:gd name="connsiteX20" fmla="*/ 647 w 10286"/>
                      <a:gd name="connsiteY20" fmla="*/ 9886 h 10000"/>
                      <a:gd name="connsiteX21" fmla="*/ 286 w 10286"/>
                      <a:gd name="connsiteY21" fmla="*/ 8973 h 10000"/>
                      <a:gd name="connsiteX22" fmla="*/ 5323 w 10286"/>
                      <a:gd name="connsiteY22" fmla="*/ 2126 h 10000"/>
                      <a:gd name="connsiteX23" fmla="*/ 6043 w 10286"/>
                      <a:gd name="connsiteY23" fmla="*/ 1271 h 10000"/>
                      <a:gd name="connsiteX24" fmla="*/ 4532 w 10286"/>
                      <a:gd name="connsiteY24" fmla="*/ 1956 h 10000"/>
                      <a:gd name="connsiteX25" fmla="*/ 3525 w 10286"/>
                      <a:gd name="connsiteY25" fmla="*/ 3439 h 10000"/>
                      <a:gd name="connsiteX26" fmla="*/ 2588 w 10286"/>
                      <a:gd name="connsiteY26" fmla="*/ 3666 h 10000"/>
                      <a:gd name="connsiteX27" fmla="*/ 2445 w 10286"/>
                      <a:gd name="connsiteY27" fmla="*/ 2981 h 10000"/>
                      <a:gd name="connsiteX28" fmla="*/ 3650 w 10286"/>
                      <a:gd name="connsiteY28" fmla="*/ 1305 h 10000"/>
                      <a:gd name="connsiteX29" fmla="*/ 6187 w 10286"/>
                      <a:gd name="connsiteY29" fmla="*/ 72 h 10000"/>
                      <a:gd name="connsiteX0" fmla="*/ 6187 w 10286"/>
                      <a:gd name="connsiteY0" fmla="*/ 72 h 10000"/>
                      <a:gd name="connsiteX1" fmla="*/ 6906 w 10286"/>
                      <a:gd name="connsiteY1" fmla="*/ 72 h 10000"/>
                      <a:gd name="connsiteX2" fmla="*/ 6906 w 10286"/>
                      <a:gd name="connsiteY2" fmla="*/ 72 h 10000"/>
                      <a:gd name="connsiteX3" fmla="*/ 8920 w 10286"/>
                      <a:gd name="connsiteY3" fmla="*/ 985 h 10000"/>
                      <a:gd name="connsiteX4" fmla="*/ 9136 w 10286"/>
                      <a:gd name="connsiteY4" fmla="*/ 1384 h 10000"/>
                      <a:gd name="connsiteX5" fmla="*/ 9136 w 10286"/>
                      <a:gd name="connsiteY5" fmla="*/ 3039 h 10000"/>
                      <a:gd name="connsiteX6" fmla="*/ 10216 w 10286"/>
                      <a:gd name="connsiteY6" fmla="*/ 4580 h 10000"/>
                      <a:gd name="connsiteX7" fmla="*/ 9999 w 10286"/>
                      <a:gd name="connsiteY7" fmla="*/ 5207 h 10000"/>
                      <a:gd name="connsiteX8" fmla="*/ 9136 w 10286"/>
                      <a:gd name="connsiteY8" fmla="*/ 5036 h 10000"/>
                      <a:gd name="connsiteX9" fmla="*/ 7840 w 10286"/>
                      <a:gd name="connsiteY9" fmla="*/ 3211 h 10000"/>
                      <a:gd name="connsiteX10" fmla="*/ 7840 w 10286"/>
                      <a:gd name="connsiteY10" fmla="*/ 2298 h 10000"/>
                      <a:gd name="connsiteX11" fmla="*/ 6114 w 10286"/>
                      <a:gd name="connsiteY11" fmla="*/ 4694 h 10000"/>
                      <a:gd name="connsiteX12" fmla="*/ 7769 w 10286"/>
                      <a:gd name="connsiteY12" fmla="*/ 7033 h 10000"/>
                      <a:gd name="connsiteX13" fmla="*/ 7769 w 10286"/>
                      <a:gd name="connsiteY13" fmla="*/ 9257 h 10000"/>
                      <a:gd name="connsiteX14" fmla="*/ 6906 w 10286"/>
                      <a:gd name="connsiteY14" fmla="*/ 10000 h 10000"/>
                      <a:gd name="connsiteX15" fmla="*/ 6114 w 10286"/>
                      <a:gd name="connsiteY15" fmla="*/ 9257 h 10000"/>
                      <a:gd name="connsiteX16" fmla="*/ 6114 w 10286"/>
                      <a:gd name="connsiteY16" fmla="*/ 7204 h 10000"/>
                      <a:gd name="connsiteX17" fmla="*/ 4818 w 10286"/>
                      <a:gd name="connsiteY17" fmla="*/ 5492 h 10000"/>
                      <a:gd name="connsiteX18" fmla="*/ 1869 w 10286"/>
                      <a:gd name="connsiteY18" fmla="*/ 9658 h 10000"/>
                      <a:gd name="connsiteX19" fmla="*/ 647 w 10286"/>
                      <a:gd name="connsiteY19" fmla="*/ 9886 h 10000"/>
                      <a:gd name="connsiteX20" fmla="*/ 286 w 10286"/>
                      <a:gd name="connsiteY20" fmla="*/ 8973 h 10000"/>
                      <a:gd name="connsiteX21" fmla="*/ 5323 w 10286"/>
                      <a:gd name="connsiteY21" fmla="*/ 2126 h 10000"/>
                      <a:gd name="connsiteX22" fmla="*/ 6043 w 10286"/>
                      <a:gd name="connsiteY22" fmla="*/ 1271 h 10000"/>
                      <a:gd name="connsiteX23" fmla="*/ 4532 w 10286"/>
                      <a:gd name="connsiteY23" fmla="*/ 1956 h 10000"/>
                      <a:gd name="connsiteX24" fmla="*/ 3525 w 10286"/>
                      <a:gd name="connsiteY24" fmla="*/ 3439 h 10000"/>
                      <a:gd name="connsiteX25" fmla="*/ 2588 w 10286"/>
                      <a:gd name="connsiteY25" fmla="*/ 3666 h 10000"/>
                      <a:gd name="connsiteX26" fmla="*/ 2445 w 10286"/>
                      <a:gd name="connsiteY26" fmla="*/ 2981 h 10000"/>
                      <a:gd name="connsiteX27" fmla="*/ 3650 w 10286"/>
                      <a:gd name="connsiteY27" fmla="*/ 1305 h 10000"/>
                      <a:gd name="connsiteX28" fmla="*/ 6187 w 10286"/>
                      <a:gd name="connsiteY28" fmla="*/ 72 h 10000"/>
                      <a:gd name="connsiteX0" fmla="*/ 5913 w 10012"/>
                      <a:gd name="connsiteY0" fmla="*/ 72 h 10000"/>
                      <a:gd name="connsiteX1" fmla="*/ 6632 w 10012"/>
                      <a:gd name="connsiteY1" fmla="*/ 72 h 10000"/>
                      <a:gd name="connsiteX2" fmla="*/ 6632 w 10012"/>
                      <a:gd name="connsiteY2" fmla="*/ 72 h 10000"/>
                      <a:gd name="connsiteX3" fmla="*/ 8646 w 10012"/>
                      <a:gd name="connsiteY3" fmla="*/ 985 h 10000"/>
                      <a:gd name="connsiteX4" fmla="*/ 8862 w 10012"/>
                      <a:gd name="connsiteY4" fmla="*/ 1384 h 10000"/>
                      <a:gd name="connsiteX5" fmla="*/ 8862 w 10012"/>
                      <a:gd name="connsiteY5" fmla="*/ 3039 h 10000"/>
                      <a:gd name="connsiteX6" fmla="*/ 9942 w 10012"/>
                      <a:gd name="connsiteY6" fmla="*/ 4580 h 10000"/>
                      <a:gd name="connsiteX7" fmla="*/ 9725 w 10012"/>
                      <a:gd name="connsiteY7" fmla="*/ 5207 h 10000"/>
                      <a:gd name="connsiteX8" fmla="*/ 8862 w 10012"/>
                      <a:gd name="connsiteY8" fmla="*/ 5036 h 10000"/>
                      <a:gd name="connsiteX9" fmla="*/ 7566 w 10012"/>
                      <a:gd name="connsiteY9" fmla="*/ 3211 h 10000"/>
                      <a:gd name="connsiteX10" fmla="*/ 7566 w 10012"/>
                      <a:gd name="connsiteY10" fmla="*/ 2298 h 10000"/>
                      <a:gd name="connsiteX11" fmla="*/ 5840 w 10012"/>
                      <a:gd name="connsiteY11" fmla="*/ 4694 h 10000"/>
                      <a:gd name="connsiteX12" fmla="*/ 7495 w 10012"/>
                      <a:gd name="connsiteY12" fmla="*/ 7033 h 10000"/>
                      <a:gd name="connsiteX13" fmla="*/ 7495 w 10012"/>
                      <a:gd name="connsiteY13" fmla="*/ 9257 h 10000"/>
                      <a:gd name="connsiteX14" fmla="*/ 6632 w 10012"/>
                      <a:gd name="connsiteY14" fmla="*/ 10000 h 10000"/>
                      <a:gd name="connsiteX15" fmla="*/ 5840 w 10012"/>
                      <a:gd name="connsiteY15" fmla="*/ 9257 h 10000"/>
                      <a:gd name="connsiteX16" fmla="*/ 5840 w 10012"/>
                      <a:gd name="connsiteY16" fmla="*/ 7204 h 10000"/>
                      <a:gd name="connsiteX17" fmla="*/ 4544 w 10012"/>
                      <a:gd name="connsiteY17" fmla="*/ 5492 h 10000"/>
                      <a:gd name="connsiteX18" fmla="*/ 1595 w 10012"/>
                      <a:gd name="connsiteY18" fmla="*/ 9658 h 10000"/>
                      <a:gd name="connsiteX19" fmla="*/ 373 w 10012"/>
                      <a:gd name="connsiteY19" fmla="*/ 9886 h 10000"/>
                      <a:gd name="connsiteX20" fmla="*/ 12 w 10012"/>
                      <a:gd name="connsiteY20" fmla="*/ 8973 h 10000"/>
                      <a:gd name="connsiteX21" fmla="*/ 5049 w 10012"/>
                      <a:gd name="connsiteY21" fmla="*/ 2126 h 10000"/>
                      <a:gd name="connsiteX22" fmla="*/ 5769 w 10012"/>
                      <a:gd name="connsiteY22" fmla="*/ 1271 h 10000"/>
                      <a:gd name="connsiteX23" fmla="*/ 4258 w 10012"/>
                      <a:gd name="connsiteY23" fmla="*/ 1956 h 10000"/>
                      <a:gd name="connsiteX24" fmla="*/ 3251 w 10012"/>
                      <a:gd name="connsiteY24" fmla="*/ 3439 h 10000"/>
                      <a:gd name="connsiteX25" fmla="*/ 2314 w 10012"/>
                      <a:gd name="connsiteY25" fmla="*/ 3666 h 10000"/>
                      <a:gd name="connsiteX26" fmla="*/ 2171 w 10012"/>
                      <a:gd name="connsiteY26" fmla="*/ 2981 h 10000"/>
                      <a:gd name="connsiteX27" fmla="*/ 3376 w 10012"/>
                      <a:gd name="connsiteY27" fmla="*/ 1305 h 10000"/>
                      <a:gd name="connsiteX28" fmla="*/ 5913 w 10012"/>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67 w 10066"/>
                      <a:gd name="connsiteY0" fmla="*/ 72 h 10000"/>
                      <a:gd name="connsiteX1" fmla="*/ 6686 w 10066"/>
                      <a:gd name="connsiteY1" fmla="*/ 72 h 10000"/>
                      <a:gd name="connsiteX2" fmla="*/ 6686 w 10066"/>
                      <a:gd name="connsiteY2" fmla="*/ 72 h 10000"/>
                      <a:gd name="connsiteX3" fmla="*/ 8700 w 10066"/>
                      <a:gd name="connsiteY3" fmla="*/ 985 h 10000"/>
                      <a:gd name="connsiteX4" fmla="*/ 8916 w 10066"/>
                      <a:gd name="connsiteY4" fmla="*/ 1384 h 10000"/>
                      <a:gd name="connsiteX5" fmla="*/ 8916 w 10066"/>
                      <a:gd name="connsiteY5" fmla="*/ 3039 h 10000"/>
                      <a:gd name="connsiteX6" fmla="*/ 9996 w 10066"/>
                      <a:gd name="connsiteY6" fmla="*/ 4580 h 10000"/>
                      <a:gd name="connsiteX7" fmla="*/ 9779 w 10066"/>
                      <a:gd name="connsiteY7" fmla="*/ 5207 h 10000"/>
                      <a:gd name="connsiteX8" fmla="*/ 8916 w 10066"/>
                      <a:gd name="connsiteY8" fmla="*/ 5036 h 10000"/>
                      <a:gd name="connsiteX9" fmla="*/ 7620 w 10066"/>
                      <a:gd name="connsiteY9" fmla="*/ 3211 h 10000"/>
                      <a:gd name="connsiteX10" fmla="*/ 7620 w 10066"/>
                      <a:gd name="connsiteY10" fmla="*/ 2298 h 10000"/>
                      <a:gd name="connsiteX11" fmla="*/ 5894 w 10066"/>
                      <a:gd name="connsiteY11" fmla="*/ 4694 h 10000"/>
                      <a:gd name="connsiteX12" fmla="*/ 7549 w 10066"/>
                      <a:gd name="connsiteY12" fmla="*/ 7033 h 10000"/>
                      <a:gd name="connsiteX13" fmla="*/ 7549 w 10066"/>
                      <a:gd name="connsiteY13" fmla="*/ 9257 h 10000"/>
                      <a:gd name="connsiteX14" fmla="*/ 6686 w 10066"/>
                      <a:gd name="connsiteY14" fmla="*/ 10000 h 10000"/>
                      <a:gd name="connsiteX15" fmla="*/ 5894 w 10066"/>
                      <a:gd name="connsiteY15" fmla="*/ 9257 h 10000"/>
                      <a:gd name="connsiteX16" fmla="*/ 5894 w 10066"/>
                      <a:gd name="connsiteY16" fmla="*/ 7204 h 10000"/>
                      <a:gd name="connsiteX17" fmla="*/ 4598 w 10066"/>
                      <a:gd name="connsiteY17" fmla="*/ 5492 h 10000"/>
                      <a:gd name="connsiteX18" fmla="*/ 1649 w 10066"/>
                      <a:gd name="connsiteY18" fmla="*/ 9658 h 10000"/>
                      <a:gd name="connsiteX19" fmla="*/ 427 w 10066"/>
                      <a:gd name="connsiteY19" fmla="*/ 9886 h 10000"/>
                      <a:gd name="connsiteX20" fmla="*/ 66 w 10066"/>
                      <a:gd name="connsiteY20" fmla="*/ 8973 h 10000"/>
                      <a:gd name="connsiteX21" fmla="*/ 5103 w 10066"/>
                      <a:gd name="connsiteY21" fmla="*/ 2126 h 10000"/>
                      <a:gd name="connsiteX22" fmla="*/ 5823 w 10066"/>
                      <a:gd name="connsiteY22" fmla="*/ 1271 h 10000"/>
                      <a:gd name="connsiteX23" fmla="*/ 4312 w 10066"/>
                      <a:gd name="connsiteY23" fmla="*/ 1956 h 10000"/>
                      <a:gd name="connsiteX24" fmla="*/ 3305 w 10066"/>
                      <a:gd name="connsiteY24" fmla="*/ 3439 h 10000"/>
                      <a:gd name="connsiteX25" fmla="*/ 2368 w 10066"/>
                      <a:gd name="connsiteY25" fmla="*/ 3666 h 10000"/>
                      <a:gd name="connsiteX26" fmla="*/ 2225 w 10066"/>
                      <a:gd name="connsiteY26" fmla="*/ 2981 h 10000"/>
                      <a:gd name="connsiteX27" fmla="*/ 3430 w 10066"/>
                      <a:gd name="connsiteY27" fmla="*/ 1305 h 10000"/>
                      <a:gd name="connsiteX28" fmla="*/ 5967 w 10066"/>
                      <a:gd name="connsiteY28" fmla="*/ 72 h 10000"/>
                      <a:gd name="connsiteX0" fmla="*/ 5978 w 10077"/>
                      <a:gd name="connsiteY0" fmla="*/ 72 h 10000"/>
                      <a:gd name="connsiteX1" fmla="*/ 6697 w 10077"/>
                      <a:gd name="connsiteY1" fmla="*/ 72 h 10000"/>
                      <a:gd name="connsiteX2" fmla="*/ 6697 w 10077"/>
                      <a:gd name="connsiteY2" fmla="*/ 72 h 10000"/>
                      <a:gd name="connsiteX3" fmla="*/ 8711 w 10077"/>
                      <a:gd name="connsiteY3" fmla="*/ 985 h 10000"/>
                      <a:gd name="connsiteX4" fmla="*/ 8927 w 10077"/>
                      <a:gd name="connsiteY4" fmla="*/ 1384 h 10000"/>
                      <a:gd name="connsiteX5" fmla="*/ 8927 w 10077"/>
                      <a:gd name="connsiteY5" fmla="*/ 3039 h 10000"/>
                      <a:gd name="connsiteX6" fmla="*/ 10007 w 10077"/>
                      <a:gd name="connsiteY6" fmla="*/ 4580 h 10000"/>
                      <a:gd name="connsiteX7" fmla="*/ 9790 w 10077"/>
                      <a:gd name="connsiteY7" fmla="*/ 5207 h 10000"/>
                      <a:gd name="connsiteX8" fmla="*/ 8927 w 10077"/>
                      <a:gd name="connsiteY8" fmla="*/ 5036 h 10000"/>
                      <a:gd name="connsiteX9" fmla="*/ 7631 w 10077"/>
                      <a:gd name="connsiteY9" fmla="*/ 3211 h 10000"/>
                      <a:gd name="connsiteX10" fmla="*/ 7631 w 10077"/>
                      <a:gd name="connsiteY10" fmla="*/ 2298 h 10000"/>
                      <a:gd name="connsiteX11" fmla="*/ 5905 w 10077"/>
                      <a:gd name="connsiteY11" fmla="*/ 4694 h 10000"/>
                      <a:gd name="connsiteX12" fmla="*/ 7560 w 10077"/>
                      <a:gd name="connsiteY12" fmla="*/ 7033 h 10000"/>
                      <a:gd name="connsiteX13" fmla="*/ 7560 w 10077"/>
                      <a:gd name="connsiteY13" fmla="*/ 9257 h 10000"/>
                      <a:gd name="connsiteX14" fmla="*/ 6697 w 10077"/>
                      <a:gd name="connsiteY14" fmla="*/ 10000 h 10000"/>
                      <a:gd name="connsiteX15" fmla="*/ 5905 w 10077"/>
                      <a:gd name="connsiteY15" fmla="*/ 9257 h 10000"/>
                      <a:gd name="connsiteX16" fmla="*/ 5905 w 10077"/>
                      <a:gd name="connsiteY16" fmla="*/ 7204 h 10000"/>
                      <a:gd name="connsiteX17" fmla="*/ 4609 w 10077"/>
                      <a:gd name="connsiteY17" fmla="*/ 5492 h 10000"/>
                      <a:gd name="connsiteX18" fmla="*/ 1660 w 10077"/>
                      <a:gd name="connsiteY18" fmla="*/ 9658 h 10000"/>
                      <a:gd name="connsiteX19" fmla="*/ 438 w 10077"/>
                      <a:gd name="connsiteY19" fmla="*/ 9886 h 10000"/>
                      <a:gd name="connsiteX20" fmla="*/ 77 w 10077"/>
                      <a:gd name="connsiteY20" fmla="*/ 8973 h 10000"/>
                      <a:gd name="connsiteX21" fmla="*/ 5114 w 10077"/>
                      <a:gd name="connsiteY21" fmla="*/ 2126 h 10000"/>
                      <a:gd name="connsiteX22" fmla="*/ 5834 w 10077"/>
                      <a:gd name="connsiteY22" fmla="*/ 1271 h 10000"/>
                      <a:gd name="connsiteX23" fmla="*/ 4323 w 10077"/>
                      <a:gd name="connsiteY23" fmla="*/ 1956 h 10000"/>
                      <a:gd name="connsiteX24" fmla="*/ 3316 w 10077"/>
                      <a:gd name="connsiteY24" fmla="*/ 3439 h 10000"/>
                      <a:gd name="connsiteX25" fmla="*/ 2379 w 10077"/>
                      <a:gd name="connsiteY25" fmla="*/ 3666 h 10000"/>
                      <a:gd name="connsiteX26" fmla="*/ 2236 w 10077"/>
                      <a:gd name="connsiteY26" fmla="*/ 2981 h 10000"/>
                      <a:gd name="connsiteX27" fmla="*/ 3441 w 10077"/>
                      <a:gd name="connsiteY27" fmla="*/ 1305 h 10000"/>
                      <a:gd name="connsiteX28" fmla="*/ 5978 w 10077"/>
                      <a:gd name="connsiteY28" fmla="*/ 72 h 10000"/>
                      <a:gd name="connsiteX0" fmla="*/ 5978 w 10077"/>
                      <a:gd name="connsiteY0" fmla="*/ 72 h 10000"/>
                      <a:gd name="connsiteX1" fmla="*/ 6697 w 10077"/>
                      <a:gd name="connsiteY1" fmla="*/ 72 h 10000"/>
                      <a:gd name="connsiteX2" fmla="*/ 6697 w 10077"/>
                      <a:gd name="connsiteY2" fmla="*/ 72 h 10000"/>
                      <a:gd name="connsiteX3" fmla="*/ 8711 w 10077"/>
                      <a:gd name="connsiteY3" fmla="*/ 985 h 10000"/>
                      <a:gd name="connsiteX4" fmla="*/ 8927 w 10077"/>
                      <a:gd name="connsiteY4" fmla="*/ 1384 h 10000"/>
                      <a:gd name="connsiteX5" fmla="*/ 8927 w 10077"/>
                      <a:gd name="connsiteY5" fmla="*/ 3039 h 10000"/>
                      <a:gd name="connsiteX6" fmla="*/ 10007 w 10077"/>
                      <a:gd name="connsiteY6" fmla="*/ 4580 h 10000"/>
                      <a:gd name="connsiteX7" fmla="*/ 9790 w 10077"/>
                      <a:gd name="connsiteY7" fmla="*/ 5207 h 10000"/>
                      <a:gd name="connsiteX8" fmla="*/ 8927 w 10077"/>
                      <a:gd name="connsiteY8" fmla="*/ 5036 h 10000"/>
                      <a:gd name="connsiteX9" fmla="*/ 7631 w 10077"/>
                      <a:gd name="connsiteY9" fmla="*/ 3211 h 10000"/>
                      <a:gd name="connsiteX10" fmla="*/ 7631 w 10077"/>
                      <a:gd name="connsiteY10" fmla="*/ 2298 h 10000"/>
                      <a:gd name="connsiteX11" fmla="*/ 5905 w 10077"/>
                      <a:gd name="connsiteY11" fmla="*/ 4694 h 10000"/>
                      <a:gd name="connsiteX12" fmla="*/ 7560 w 10077"/>
                      <a:gd name="connsiteY12" fmla="*/ 7033 h 10000"/>
                      <a:gd name="connsiteX13" fmla="*/ 7560 w 10077"/>
                      <a:gd name="connsiteY13" fmla="*/ 9257 h 10000"/>
                      <a:gd name="connsiteX14" fmla="*/ 6697 w 10077"/>
                      <a:gd name="connsiteY14" fmla="*/ 10000 h 10000"/>
                      <a:gd name="connsiteX15" fmla="*/ 5905 w 10077"/>
                      <a:gd name="connsiteY15" fmla="*/ 9257 h 10000"/>
                      <a:gd name="connsiteX16" fmla="*/ 5905 w 10077"/>
                      <a:gd name="connsiteY16" fmla="*/ 7204 h 10000"/>
                      <a:gd name="connsiteX17" fmla="*/ 4609 w 10077"/>
                      <a:gd name="connsiteY17" fmla="*/ 5492 h 10000"/>
                      <a:gd name="connsiteX18" fmla="*/ 1660 w 10077"/>
                      <a:gd name="connsiteY18" fmla="*/ 9658 h 10000"/>
                      <a:gd name="connsiteX19" fmla="*/ 438 w 10077"/>
                      <a:gd name="connsiteY19" fmla="*/ 9886 h 10000"/>
                      <a:gd name="connsiteX20" fmla="*/ 77 w 10077"/>
                      <a:gd name="connsiteY20" fmla="*/ 8973 h 10000"/>
                      <a:gd name="connsiteX21" fmla="*/ 5114 w 10077"/>
                      <a:gd name="connsiteY21" fmla="*/ 2126 h 10000"/>
                      <a:gd name="connsiteX22" fmla="*/ 5834 w 10077"/>
                      <a:gd name="connsiteY22" fmla="*/ 1271 h 10000"/>
                      <a:gd name="connsiteX23" fmla="*/ 4323 w 10077"/>
                      <a:gd name="connsiteY23" fmla="*/ 1956 h 10000"/>
                      <a:gd name="connsiteX24" fmla="*/ 3316 w 10077"/>
                      <a:gd name="connsiteY24" fmla="*/ 3439 h 10000"/>
                      <a:gd name="connsiteX25" fmla="*/ 2379 w 10077"/>
                      <a:gd name="connsiteY25" fmla="*/ 3666 h 10000"/>
                      <a:gd name="connsiteX26" fmla="*/ 2236 w 10077"/>
                      <a:gd name="connsiteY26" fmla="*/ 2981 h 10000"/>
                      <a:gd name="connsiteX27" fmla="*/ 3441 w 10077"/>
                      <a:gd name="connsiteY27" fmla="*/ 1305 h 10000"/>
                      <a:gd name="connsiteX28" fmla="*/ 5978 w 10077"/>
                      <a:gd name="connsiteY28" fmla="*/ 72 h 10000"/>
                      <a:gd name="connsiteX0" fmla="*/ 5978 w 10077"/>
                      <a:gd name="connsiteY0" fmla="*/ 72 h 10000"/>
                      <a:gd name="connsiteX1" fmla="*/ 6697 w 10077"/>
                      <a:gd name="connsiteY1" fmla="*/ 72 h 10000"/>
                      <a:gd name="connsiteX2" fmla="*/ 6697 w 10077"/>
                      <a:gd name="connsiteY2" fmla="*/ 72 h 10000"/>
                      <a:gd name="connsiteX3" fmla="*/ 8711 w 10077"/>
                      <a:gd name="connsiteY3" fmla="*/ 985 h 10000"/>
                      <a:gd name="connsiteX4" fmla="*/ 8927 w 10077"/>
                      <a:gd name="connsiteY4" fmla="*/ 1384 h 10000"/>
                      <a:gd name="connsiteX5" fmla="*/ 8927 w 10077"/>
                      <a:gd name="connsiteY5" fmla="*/ 3039 h 10000"/>
                      <a:gd name="connsiteX6" fmla="*/ 10007 w 10077"/>
                      <a:gd name="connsiteY6" fmla="*/ 4580 h 10000"/>
                      <a:gd name="connsiteX7" fmla="*/ 9790 w 10077"/>
                      <a:gd name="connsiteY7" fmla="*/ 5207 h 10000"/>
                      <a:gd name="connsiteX8" fmla="*/ 8927 w 10077"/>
                      <a:gd name="connsiteY8" fmla="*/ 5036 h 10000"/>
                      <a:gd name="connsiteX9" fmla="*/ 7631 w 10077"/>
                      <a:gd name="connsiteY9" fmla="*/ 3211 h 10000"/>
                      <a:gd name="connsiteX10" fmla="*/ 7631 w 10077"/>
                      <a:gd name="connsiteY10" fmla="*/ 2298 h 10000"/>
                      <a:gd name="connsiteX11" fmla="*/ 5905 w 10077"/>
                      <a:gd name="connsiteY11" fmla="*/ 4694 h 10000"/>
                      <a:gd name="connsiteX12" fmla="*/ 7560 w 10077"/>
                      <a:gd name="connsiteY12" fmla="*/ 7033 h 10000"/>
                      <a:gd name="connsiteX13" fmla="*/ 7560 w 10077"/>
                      <a:gd name="connsiteY13" fmla="*/ 9257 h 10000"/>
                      <a:gd name="connsiteX14" fmla="*/ 6697 w 10077"/>
                      <a:gd name="connsiteY14" fmla="*/ 10000 h 10000"/>
                      <a:gd name="connsiteX15" fmla="*/ 5905 w 10077"/>
                      <a:gd name="connsiteY15" fmla="*/ 9257 h 10000"/>
                      <a:gd name="connsiteX16" fmla="*/ 5905 w 10077"/>
                      <a:gd name="connsiteY16" fmla="*/ 7204 h 10000"/>
                      <a:gd name="connsiteX17" fmla="*/ 4609 w 10077"/>
                      <a:gd name="connsiteY17" fmla="*/ 5492 h 10000"/>
                      <a:gd name="connsiteX18" fmla="*/ 1660 w 10077"/>
                      <a:gd name="connsiteY18" fmla="*/ 9658 h 10000"/>
                      <a:gd name="connsiteX19" fmla="*/ 438 w 10077"/>
                      <a:gd name="connsiteY19" fmla="*/ 9886 h 10000"/>
                      <a:gd name="connsiteX20" fmla="*/ 77 w 10077"/>
                      <a:gd name="connsiteY20" fmla="*/ 8973 h 10000"/>
                      <a:gd name="connsiteX21" fmla="*/ 5114 w 10077"/>
                      <a:gd name="connsiteY21" fmla="*/ 2126 h 10000"/>
                      <a:gd name="connsiteX22" fmla="*/ 5834 w 10077"/>
                      <a:gd name="connsiteY22" fmla="*/ 1271 h 10000"/>
                      <a:gd name="connsiteX23" fmla="*/ 4323 w 10077"/>
                      <a:gd name="connsiteY23" fmla="*/ 1956 h 10000"/>
                      <a:gd name="connsiteX24" fmla="*/ 3316 w 10077"/>
                      <a:gd name="connsiteY24" fmla="*/ 3439 h 10000"/>
                      <a:gd name="connsiteX25" fmla="*/ 2379 w 10077"/>
                      <a:gd name="connsiteY25" fmla="*/ 3666 h 10000"/>
                      <a:gd name="connsiteX26" fmla="*/ 2236 w 10077"/>
                      <a:gd name="connsiteY26" fmla="*/ 2981 h 10000"/>
                      <a:gd name="connsiteX27" fmla="*/ 3441 w 10077"/>
                      <a:gd name="connsiteY27" fmla="*/ 1305 h 10000"/>
                      <a:gd name="connsiteX28" fmla="*/ 5978 w 10077"/>
                      <a:gd name="connsiteY28" fmla="*/ 72 h 10000"/>
                      <a:gd name="connsiteX0" fmla="*/ 5983 w 10082"/>
                      <a:gd name="connsiteY0" fmla="*/ 72 h 10000"/>
                      <a:gd name="connsiteX1" fmla="*/ 6702 w 10082"/>
                      <a:gd name="connsiteY1" fmla="*/ 72 h 10000"/>
                      <a:gd name="connsiteX2" fmla="*/ 6702 w 10082"/>
                      <a:gd name="connsiteY2" fmla="*/ 72 h 10000"/>
                      <a:gd name="connsiteX3" fmla="*/ 8716 w 10082"/>
                      <a:gd name="connsiteY3" fmla="*/ 985 h 10000"/>
                      <a:gd name="connsiteX4" fmla="*/ 8932 w 10082"/>
                      <a:gd name="connsiteY4" fmla="*/ 1384 h 10000"/>
                      <a:gd name="connsiteX5" fmla="*/ 8932 w 10082"/>
                      <a:gd name="connsiteY5" fmla="*/ 3039 h 10000"/>
                      <a:gd name="connsiteX6" fmla="*/ 10012 w 10082"/>
                      <a:gd name="connsiteY6" fmla="*/ 4580 h 10000"/>
                      <a:gd name="connsiteX7" fmla="*/ 9795 w 10082"/>
                      <a:gd name="connsiteY7" fmla="*/ 5207 h 10000"/>
                      <a:gd name="connsiteX8" fmla="*/ 8932 w 10082"/>
                      <a:gd name="connsiteY8" fmla="*/ 5036 h 10000"/>
                      <a:gd name="connsiteX9" fmla="*/ 7636 w 10082"/>
                      <a:gd name="connsiteY9" fmla="*/ 3211 h 10000"/>
                      <a:gd name="connsiteX10" fmla="*/ 7636 w 10082"/>
                      <a:gd name="connsiteY10" fmla="*/ 2298 h 10000"/>
                      <a:gd name="connsiteX11" fmla="*/ 5910 w 10082"/>
                      <a:gd name="connsiteY11" fmla="*/ 4694 h 10000"/>
                      <a:gd name="connsiteX12" fmla="*/ 7565 w 10082"/>
                      <a:gd name="connsiteY12" fmla="*/ 7033 h 10000"/>
                      <a:gd name="connsiteX13" fmla="*/ 7565 w 10082"/>
                      <a:gd name="connsiteY13" fmla="*/ 9257 h 10000"/>
                      <a:gd name="connsiteX14" fmla="*/ 6702 w 10082"/>
                      <a:gd name="connsiteY14" fmla="*/ 10000 h 10000"/>
                      <a:gd name="connsiteX15" fmla="*/ 5910 w 10082"/>
                      <a:gd name="connsiteY15" fmla="*/ 9257 h 10000"/>
                      <a:gd name="connsiteX16" fmla="*/ 5910 w 10082"/>
                      <a:gd name="connsiteY16" fmla="*/ 7204 h 10000"/>
                      <a:gd name="connsiteX17" fmla="*/ 4614 w 10082"/>
                      <a:gd name="connsiteY17" fmla="*/ 5492 h 10000"/>
                      <a:gd name="connsiteX18" fmla="*/ 1665 w 10082"/>
                      <a:gd name="connsiteY18" fmla="*/ 9658 h 10000"/>
                      <a:gd name="connsiteX19" fmla="*/ 407 w 10082"/>
                      <a:gd name="connsiteY19" fmla="*/ 9865 h 10000"/>
                      <a:gd name="connsiteX20" fmla="*/ 82 w 10082"/>
                      <a:gd name="connsiteY20" fmla="*/ 8973 h 10000"/>
                      <a:gd name="connsiteX21" fmla="*/ 5119 w 10082"/>
                      <a:gd name="connsiteY21" fmla="*/ 2126 h 10000"/>
                      <a:gd name="connsiteX22" fmla="*/ 5839 w 10082"/>
                      <a:gd name="connsiteY22" fmla="*/ 1271 h 10000"/>
                      <a:gd name="connsiteX23" fmla="*/ 4328 w 10082"/>
                      <a:gd name="connsiteY23" fmla="*/ 1956 h 10000"/>
                      <a:gd name="connsiteX24" fmla="*/ 3321 w 10082"/>
                      <a:gd name="connsiteY24" fmla="*/ 3439 h 10000"/>
                      <a:gd name="connsiteX25" fmla="*/ 2384 w 10082"/>
                      <a:gd name="connsiteY25" fmla="*/ 3666 h 10000"/>
                      <a:gd name="connsiteX26" fmla="*/ 2241 w 10082"/>
                      <a:gd name="connsiteY26" fmla="*/ 2981 h 10000"/>
                      <a:gd name="connsiteX27" fmla="*/ 3446 w 10082"/>
                      <a:gd name="connsiteY27" fmla="*/ 1305 h 10000"/>
                      <a:gd name="connsiteX28" fmla="*/ 5983 w 10082"/>
                      <a:gd name="connsiteY28" fmla="*/ 72 h 10000"/>
                      <a:gd name="connsiteX0" fmla="*/ 5982 w 10081"/>
                      <a:gd name="connsiteY0" fmla="*/ 72 h 10000"/>
                      <a:gd name="connsiteX1" fmla="*/ 6701 w 10081"/>
                      <a:gd name="connsiteY1" fmla="*/ 72 h 10000"/>
                      <a:gd name="connsiteX2" fmla="*/ 6701 w 10081"/>
                      <a:gd name="connsiteY2" fmla="*/ 72 h 10000"/>
                      <a:gd name="connsiteX3" fmla="*/ 8715 w 10081"/>
                      <a:gd name="connsiteY3" fmla="*/ 985 h 10000"/>
                      <a:gd name="connsiteX4" fmla="*/ 8931 w 10081"/>
                      <a:gd name="connsiteY4" fmla="*/ 1384 h 10000"/>
                      <a:gd name="connsiteX5" fmla="*/ 8931 w 10081"/>
                      <a:gd name="connsiteY5" fmla="*/ 3039 h 10000"/>
                      <a:gd name="connsiteX6" fmla="*/ 10011 w 10081"/>
                      <a:gd name="connsiteY6" fmla="*/ 4580 h 10000"/>
                      <a:gd name="connsiteX7" fmla="*/ 9794 w 10081"/>
                      <a:gd name="connsiteY7" fmla="*/ 5207 h 10000"/>
                      <a:gd name="connsiteX8" fmla="*/ 8931 w 10081"/>
                      <a:gd name="connsiteY8" fmla="*/ 5036 h 10000"/>
                      <a:gd name="connsiteX9" fmla="*/ 7635 w 10081"/>
                      <a:gd name="connsiteY9" fmla="*/ 3211 h 10000"/>
                      <a:gd name="connsiteX10" fmla="*/ 7635 w 10081"/>
                      <a:gd name="connsiteY10" fmla="*/ 2298 h 10000"/>
                      <a:gd name="connsiteX11" fmla="*/ 5909 w 10081"/>
                      <a:gd name="connsiteY11" fmla="*/ 4694 h 10000"/>
                      <a:gd name="connsiteX12" fmla="*/ 7564 w 10081"/>
                      <a:gd name="connsiteY12" fmla="*/ 7033 h 10000"/>
                      <a:gd name="connsiteX13" fmla="*/ 7564 w 10081"/>
                      <a:gd name="connsiteY13" fmla="*/ 9257 h 10000"/>
                      <a:gd name="connsiteX14" fmla="*/ 6701 w 10081"/>
                      <a:gd name="connsiteY14" fmla="*/ 10000 h 10000"/>
                      <a:gd name="connsiteX15" fmla="*/ 5909 w 10081"/>
                      <a:gd name="connsiteY15" fmla="*/ 9257 h 10000"/>
                      <a:gd name="connsiteX16" fmla="*/ 5909 w 10081"/>
                      <a:gd name="connsiteY16" fmla="*/ 7204 h 10000"/>
                      <a:gd name="connsiteX17" fmla="*/ 4613 w 10081"/>
                      <a:gd name="connsiteY17" fmla="*/ 5492 h 10000"/>
                      <a:gd name="connsiteX18" fmla="*/ 1664 w 10081"/>
                      <a:gd name="connsiteY18" fmla="*/ 9658 h 10000"/>
                      <a:gd name="connsiteX19" fmla="*/ 406 w 10081"/>
                      <a:gd name="connsiteY19" fmla="*/ 9865 h 10000"/>
                      <a:gd name="connsiteX20" fmla="*/ 81 w 10081"/>
                      <a:gd name="connsiteY20" fmla="*/ 8973 h 10000"/>
                      <a:gd name="connsiteX21" fmla="*/ 5118 w 10081"/>
                      <a:gd name="connsiteY21" fmla="*/ 2126 h 10000"/>
                      <a:gd name="connsiteX22" fmla="*/ 5838 w 10081"/>
                      <a:gd name="connsiteY22" fmla="*/ 1271 h 10000"/>
                      <a:gd name="connsiteX23" fmla="*/ 4327 w 10081"/>
                      <a:gd name="connsiteY23" fmla="*/ 1956 h 10000"/>
                      <a:gd name="connsiteX24" fmla="*/ 3320 w 10081"/>
                      <a:gd name="connsiteY24" fmla="*/ 3439 h 10000"/>
                      <a:gd name="connsiteX25" fmla="*/ 2383 w 10081"/>
                      <a:gd name="connsiteY25" fmla="*/ 3666 h 10000"/>
                      <a:gd name="connsiteX26" fmla="*/ 2240 w 10081"/>
                      <a:gd name="connsiteY26" fmla="*/ 2981 h 10000"/>
                      <a:gd name="connsiteX27" fmla="*/ 3445 w 10081"/>
                      <a:gd name="connsiteY27" fmla="*/ 1305 h 10000"/>
                      <a:gd name="connsiteX28" fmla="*/ 5982 w 10081"/>
                      <a:gd name="connsiteY28" fmla="*/ 72 h 10000"/>
                      <a:gd name="connsiteX0" fmla="*/ 5982 w 10081"/>
                      <a:gd name="connsiteY0" fmla="*/ 72 h 10000"/>
                      <a:gd name="connsiteX1" fmla="*/ 6701 w 10081"/>
                      <a:gd name="connsiteY1" fmla="*/ 72 h 10000"/>
                      <a:gd name="connsiteX2" fmla="*/ 6701 w 10081"/>
                      <a:gd name="connsiteY2" fmla="*/ 72 h 10000"/>
                      <a:gd name="connsiteX3" fmla="*/ 8715 w 10081"/>
                      <a:gd name="connsiteY3" fmla="*/ 985 h 10000"/>
                      <a:gd name="connsiteX4" fmla="*/ 8931 w 10081"/>
                      <a:gd name="connsiteY4" fmla="*/ 1384 h 10000"/>
                      <a:gd name="connsiteX5" fmla="*/ 8931 w 10081"/>
                      <a:gd name="connsiteY5" fmla="*/ 3039 h 10000"/>
                      <a:gd name="connsiteX6" fmla="*/ 10011 w 10081"/>
                      <a:gd name="connsiteY6" fmla="*/ 4580 h 10000"/>
                      <a:gd name="connsiteX7" fmla="*/ 9794 w 10081"/>
                      <a:gd name="connsiteY7" fmla="*/ 5207 h 10000"/>
                      <a:gd name="connsiteX8" fmla="*/ 8931 w 10081"/>
                      <a:gd name="connsiteY8" fmla="*/ 5036 h 10000"/>
                      <a:gd name="connsiteX9" fmla="*/ 7635 w 10081"/>
                      <a:gd name="connsiteY9" fmla="*/ 3211 h 10000"/>
                      <a:gd name="connsiteX10" fmla="*/ 7635 w 10081"/>
                      <a:gd name="connsiteY10" fmla="*/ 2298 h 10000"/>
                      <a:gd name="connsiteX11" fmla="*/ 5909 w 10081"/>
                      <a:gd name="connsiteY11" fmla="*/ 4694 h 10000"/>
                      <a:gd name="connsiteX12" fmla="*/ 7564 w 10081"/>
                      <a:gd name="connsiteY12" fmla="*/ 7033 h 10000"/>
                      <a:gd name="connsiteX13" fmla="*/ 7564 w 10081"/>
                      <a:gd name="connsiteY13" fmla="*/ 9257 h 10000"/>
                      <a:gd name="connsiteX14" fmla="*/ 6701 w 10081"/>
                      <a:gd name="connsiteY14" fmla="*/ 10000 h 10000"/>
                      <a:gd name="connsiteX15" fmla="*/ 5909 w 10081"/>
                      <a:gd name="connsiteY15" fmla="*/ 9257 h 10000"/>
                      <a:gd name="connsiteX16" fmla="*/ 5909 w 10081"/>
                      <a:gd name="connsiteY16" fmla="*/ 7204 h 10000"/>
                      <a:gd name="connsiteX17" fmla="*/ 4613 w 10081"/>
                      <a:gd name="connsiteY17" fmla="*/ 5492 h 10000"/>
                      <a:gd name="connsiteX18" fmla="*/ 1664 w 10081"/>
                      <a:gd name="connsiteY18" fmla="*/ 9658 h 10000"/>
                      <a:gd name="connsiteX19" fmla="*/ 406 w 10081"/>
                      <a:gd name="connsiteY19" fmla="*/ 9865 h 10000"/>
                      <a:gd name="connsiteX20" fmla="*/ 81 w 10081"/>
                      <a:gd name="connsiteY20" fmla="*/ 8973 h 10000"/>
                      <a:gd name="connsiteX21" fmla="*/ 5118 w 10081"/>
                      <a:gd name="connsiteY21" fmla="*/ 2126 h 10000"/>
                      <a:gd name="connsiteX22" fmla="*/ 5838 w 10081"/>
                      <a:gd name="connsiteY22" fmla="*/ 1271 h 10000"/>
                      <a:gd name="connsiteX23" fmla="*/ 4327 w 10081"/>
                      <a:gd name="connsiteY23" fmla="*/ 1956 h 10000"/>
                      <a:gd name="connsiteX24" fmla="*/ 3320 w 10081"/>
                      <a:gd name="connsiteY24" fmla="*/ 3439 h 10000"/>
                      <a:gd name="connsiteX25" fmla="*/ 2383 w 10081"/>
                      <a:gd name="connsiteY25" fmla="*/ 3666 h 10000"/>
                      <a:gd name="connsiteX26" fmla="*/ 2240 w 10081"/>
                      <a:gd name="connsiteY26" fmla="*/ 2981 h 10000"/>
                      <a:gd name="connsiteX27" fmla="*/ 3445 w 10081"/>
                      <a:gd name="connsiteY27" fmla="*/ 1305 h 10000"/>
                      <a:gd name="connsiteX28" fmla="*/ 5982 w 10081"/>
                      <a:gd name="connsiteY28" fmla="*/ 72 h 10000"/>
                      <a:gd name="connsiteX0" fmla="*/ 5982 w 10081"/>
                      <a:gd name="connsiteY0" fmla="*/ 72 h 10000"/>
                      <a:gd name="connsiteX1" fmla="*/ 6701 w 10081"/>
                      <a:gd name="connsiteY1" fmla="*/ 72 h 10000"/>
                      <a:gd name="connsiteX2" fmla="*/ 6701 w 10081"/>
                      <a:gd name="connsiteY2" fmla="*/ 72 h 10000"/>
                      <a:gd name="connsiteX3" fmla="*/ 8715 w 10081"/>
                      <a:gd name="connsiteY3" fmla="*/ 985 h 10000"/>
                      <a:gd name="connsiteX4" fmla="*/ 8931 w 10081"/>
                      <a:gd name="connsiteY4" fmla="*/ 1384 h 10000"/>
                      <a:gd name="connsiteX5" fmla="*/ 8931 w 10081"/>
                      <a:gd name="connsiteY5" fmla="*/ 3039 h 10000"/>
                      <a:gd name="connsiteX6" fmla="*/ 10011 w 10081"/>
                      <a:gd name="connsiteY6" fmla="*/ 4580 h 10000"/>
                      <a:gd name="connsiteX7" fmla="*/ 9794 w 10081"/>
                      <a:gd name="connsiteY7" fmla="*/ 5207 h 10000"/>
                      <a:gd name="connsiteX8" fmla="*/ 8931 w 10081"/>
                      <a:gd name="connsiteY8" fmla="*/ 5036 h 10000"/>
                      <a:gd name="connsiteX9" fmla="*/ 7635 w 10081"/>
                      <a:gd name="connsiteY9" fmla="*/ 3211 h 10000"/>
                      <a:gd name="connsiteX10" fmla="*/ 7635 w 10081"/>
                      <a:gd name="connsiteY10" fmla="*/ 2298 h 10000"/>
                      <a:gd name="connsiteX11" fmla="*/ 5909 w 10081"/>
                      <a:gd name="connsiteY11" fmla="*/ 4694 h 10000"/>
                      <a:gd name="connsiteX12" fmla="*/ 7564 w 10081"/>
                      <a:gd name="connsiteY12" fmla="*/ 7033 h 10000"/>
                      <a:gd name="connsiteX13" fmla="*/ 7564 w 10081"/>
                      <a:gd name="connsiteY13" fmla="*/ 9257 h 10000"/>
                      <a:gd name="connsiteX14" fmla="*/ 6701 w 10081"/>
                      <a:gd name="connsiteY14" fmla="*/ 10000 h 10000"/>
                      <a:gd name="connsiteX15" fmla="*/ 5909 w 10081"/>
                      <a:gd name="connsiteY15" fmla="*/ 9257 h 10000"/>
                      <a:gd name="connsiteX16" fmla="*/ 5909 w 10081"/>
                      <a:gd name="connsiteY16" fmla="*/ 7204 h 10000"/>
                      <a:gd name="connsiteX17" fmla="*/ 4613 w 10081"/>
                      <a:gd name="connsiteY17" fmla="*/ 5492 h 10000"/>
                      <a:gd name="connsiteX18" fmla="*/ 1664 w 10081"/>
                      <a:gd name="connsiteY18" fmla="*/ 9658 h 10000"/>
                      <a:gd name="connsiteX19" fmla="*/ 406 w 10081"/>
                      <a:gd name="connsiteY19" fmla="*/ 9865 h 10000"/>
                      <a:gd name="connsiteX20" fmla="*/ 81 w 10081"/>
                      <a:gd name="connsiteY20" fmla="*/ 8973 h 10000"/>
                      <a:gd name="connsiteX21" fmla="*/ 5118 w 10081"/>
                      <a:gd name="connsiteY21" fmla="*/ 2126 h 10000"/>
                      <a:gd name="connsiteX22" fmla="*/ 5838 w 10081"/>
                      <a:gd name="connsiteY22" fmla="*/ 1271 h 10000"/>
                      <a:gd name="connsiteX23" fmla="*/ 4327 w 10081"/>
                      <a:gd name="connsiteY23" fmla="*/ 1956 h 10000"/>
                      <a:gd name="connsiteX24" fmla="*/ 3320 w 10081"/>
                      <a:gd name="connsiteY24" fmla="*/ 3439 h 10000"/>
                      <a:gd name="connsiteX25" fmla="*/ 2383 w 10081"/>
                      <a:gd name="connsiteY25" fmla="*/ 3666 h 10000"/>
                      <a:gd name="connsiteX26" fmla="*/ 2240 w 10081"/>
                      <a:gd name="connsiteY26" fmla="*/ 2981 h 10000"/>
                      <a:gd name="connsiteX27" fmla="*/ 3445 w 10081"/>
                      <a:gd name="connsiteY27" fmla="*/ 1305 h 10000"/>
                      <a:gd name="connsiteX28" fmla="*/ 5982 w 10081"/>
                      <a:gd name="connsiteY28" fmla="*/ 7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81" h="10000">
                        <a:moveTo>
                          <a:pt x="5982" y="72"/>
                        </a:moveTo>
                        <a:cubicBezTo>
                          <a:pt x="6231" y="-28"/>
                          <a:pt x="6551" y="-20"/>
                          <a:pt x="6701" y="72"/>
                        </a:cubicBezTo>
                        <a:lnTo>
                          <a:pt x="6701" y="72"/>
                        </a:lnTo>
                        <a:lnTo>
                          <a:pt x="8715" y="985"/>
                        </a:lnTo>
                        <a:cubicBezTo>
                          <a:pt x="8838" y="1051"/>
                          <a:pt x="8958" y="1091"/>
                          <a:pt x="8931" y="1384"/>
                        </a:cubicBezTo>
                        <a:lnTo>
                          <a:pt x="8931" y="3039"/>
                        </a:lnTo>
                        <a:lnTo>
                          <a:pt x="10011" y="4580"/>
                        </a:lnTo>
                        <a:cubicBezTo>
                          <a:pt x="10190" y="4905"/>
                          <a:pt x="9996" y="5135"/>
                          <a:pt x="9794" y="5207"/>
                        </a:cubicBezTo>
                        <a:cubicBezTo>
                          <a:pt x="9552" y="5322"/>
                          <a:pt x="9137" y="5307"/>
                          <a:pt x="8931" y="5036"/>
                        </a:cubicBezTo>
                        <a:lnTo>
                          <a:pt x="7635" y="3211"/>
                        </a:lnTo>
                        <a:lnTo>
                          <a:pt x="7635" y="2298"/>
                        </a:lnTo>
                        <a:lnTo>
                          <a:pt x="5909" y="4694"/>
                        </a:lnTo>
                        <a:lnTo>
                          <a:pt x="7564" y="7033"/>
                        </a:lnTo>
                        <a:lnTo>
                          <a:pt x="7564" y="9257"/>
                        </a:lnTo>
                        <a:cubicBezTo>
                          <a:pt x="7564" y="9829"/>
                          <a:pt x="7166" y="10007"/>
                          <a:pt x="6701" y="10000"/>
                        </a:cubicBezTo>
                        <a:cubicBezTo>
                          <a:pt x="6194" y="9995"/>
                          <a:pt x="5921" y="9762"/>
                          <a:pt x="5909" y="9257"/>
                        </a:cubicBezTo>
                        <a:lnTo>
                          <a:pt x="5909" y="7204"/>
                        </a:lnTo>
                        <a:lnTo>
                          <a:pt x="4613" y="5492"/>
                        </a:lnTo>
                        <a:lnTo>
                          <a:pt x="1664" y="9658"/>
                        </a:lnTo>
                        <a:cubicBezTo>
                          <a:pt x="1401" y="9998"/>
                          <a:pt x="642" y="9995"/>
                          <a:pt x="406" y="9865"/>
                        </a:cubicBezTo>
                        <a:cubicBezTo>
                          <a:pt x="193" y="9766"/>
                          <a:pt x="-158" y="9446"/>
                          <a:pt x="81" y="8973"/>
                        </a:cubicBezTo>
                        <a:lnTo>
                          <a:pt x="5118" y="2126"/>
                        </a:lnTo>
                        <a:lnTo>
                          <a:pt x="5838" y="1271"/>
                        </a:lnTo>
                        <a:lnTo>
                          <a:pt x="4327" y="1956"/>
                        </a:lnTo>
                        <a:lnTo>
                          <a:pt x="3320" y="3439"/>
                        </a:lnTo>
                        <a:cubicBezTo>
                          <a:pt x="3106" y="3700"/>
                          <a:pt x="2723" y="3812"/>
                          <a:pt x="2383" y="3666"/>
                        </a:cubicBezTo>
                        <a:cubicBezTo>
                          <a:pt x="2214" y="3581"/>
                          <a:pt x="2026" y="3346"/>
                          <a:pt x="2240" y="2981"/>
                        </a:cubicBezTo>
                        <a:lnTo>
                          <a:pt x="3445" y="1305"/>
                        </a:lnTo>
                        <a:lnTo>
                          <a:pt x="5982" y="72"/>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endParaRPr>
                  </a:p>
                </p:txBody>
              </p:sp>
            </p:grpSp>
            <p:sp>
              <p:nvSpPr>
                <p:cNvPr id="402" name="Freeform 401"/>
                <p:cNvSpPr/>
                <p:nvPr/>
              </p:nvSpPr>
              <p:spPr>
                <a:xfrm>
                  <a:off x="7597717" y="2122992"/>
                  <a:ext cx="830095" cy="835040"/>
                </a:xfrm>
                <a:custGeom>
                  <a:avLst/>
                  <a:gdLst>
                    <a:gd name="connsiteX0" fmla="*/ 2427477 w 4854956"/>
                    <a:gd name="connsiteY0" fmla="*/ 960431 h 4835512"/>
                    <a:gd name="connsiteX1" fmla="*/ 970152 w 4854956"/>
                    <a:gd name="connsiteY1" fmla="*/ 2417756 h 4835512"/>
                    <a:gd name="connsiteX2" fmla="*/ 2427477 w 4854956"/>
                    <a:gd name="connsiteY2" fmla="*/ 3875081 h 4835512"/>
                    <a:gd name="connsiteX3" fmla="*/ 3884802 w 4854956"/>
                    <a:gd name="connsiteY3" fmla="*/ 2417756 h 4835512"/>
                    <a:gd name="connsiteX4" fmla="*/ 2427477 w 4854956"/>
                    <a:gd name="connsiteY4" fmla="*/ 960431 h 4835512"/>
                    <a:gd name="connsiteX5" fmla="*/ 2159575 w 4854956"/>
                    <a:gd name="connsiteY5" fmla="*/ 1696 h 4835512"/>
                    <a:gd name="connsiteX6" fmla="*/ 2331230 w 4854956"/>
                    <a:gd name="connsiteY6" fmla="*/ 131237 h 4835512"/>
                    <a:gd name="connsiteX7" fmla="*/ 2536244 w 4854956"/>
                    <a:gd name="connsiteY7" fmla="*/ 436366 h 4835512"/>
                    <a:gd name="connsiteX8" fmla="*/ 2582796 w 4854956"/>
                    <a:gd name="connsiteY8" fmla="*/ 503111 h 4835512"/>
                    <a:gd name="connsiteX9" fmla="*/ 2812724 w 4854956"/>
                    <a:gd name="connsiteY9" fmla="*/ 526292 h 4835512"/>
                    <a:gd name="connsiteX10" fmla="*/ 3193578 w 4854956"/>
                    <a:gd name="connsiteY10" fmla="*/ 193918 h 4835512"/>
                    <a:gd name="connsiteX11" fmla="*/ 3324058 w 4854956"/>
                    <a:gd name="connsiteY11" fmla="*/ 154717 h 4835512"/>
                    <a:gd name="connsiteX12" fmla="*/ 3438622 w 4854956"/>
                    <a:gd name="connsiteY12" fmla="*/ 198633 h 4835512"/>
                    <a:gd name="connsiteX13" fmla="*/ 3903151 w 4854956"/>
                    <a:gd name="connsiteY13" fmla="*/ 465090 h 4835512"/>
                    <a:gd name="connsiteX14" fmla="*/ 3978324 w 4854956"/>
                    <a:gd name="connsiteY14" fmla="*/ 714566 h 4835512"/>
                    <a:gd name="connsiteX15" fmla="*/ 3882227 w 4854956"/>
                    <a:gd name="connsiteY15" fmla="*/ 1107410 h 4835512"/>
                    <a:gd name="connsiteX16" fmla="*/ 3874663 w 4854956"/>
                    <a:gd name="connsiteY16" fmla="*/ 1149634 h 4835512"/>
                    <a:gd name="connsiteX17" fmla="*/ 4028946 w 4854956"/>
                    <a:gd name="connsiteY17" fmla="*/ 1336630 h 4835512"/>
                    <a:gd name="connsiteX18" fmla="*/ 4032198 w 4854956"/>
                    <a:gd name="connsiteY18" fmla="*/ 1342616 h 4835512"/>
                    <a:gd name="connsiteX19" fmla="*/ 4541892 w 4854956"/>
                    <a:gd name="connsiteY19" fmla="*/ 1386002 h 4835512"/>
                    <a:gd name="connsiteX20" fmla="*/ 4711308 w 4854956"/>
                    <a:gd name="connsiteY20" fmla="*/ 1563103 h 4835512"/>
                    <a:gd name="connsiteX21" fmla="*/ 4849859 w 4854956"/>
                    <a:gd name="connsiteY21" fmla="*/ 2080395 h 4835512"/>
                    <a:gd name="connsiteX22" fmla="*/ 4725935 w 4854956"/>
                    <a:gd name="connsiteY22" fmla="*/ 2309597 h 4835512"/>
                    <a:gd name="connsiteX23" fmla="*/ 4349663 w 4854956"/>
                    <a:gd name="connsiteY23" fmla="*/ 2555866 h 4835512"/>
                    <a:gd name="connsiteX24" fmla="*/ 4342847 w 4854956"/>
                    <a:gd name="connsiteY24" fmla="*/ 2559942 h 4835512"/>
                    <a:gd name="connsiteX25" fmla="*/ 4319925 w 4854956"/>
                    <a:gd name="connsiteY25" fmla="*/ 2787325 h 4835512"/>
                    <a:gd name="connsiteX26" fmla="*/ 4649087 w 4854956"/>
                    <a:gd name="connsiteY26" fmla="*/ 3178707 h 4835512"/>
                    <a:gd name="connsiteX27" fmla="*/ 4644367 w 4854956"/>
                    <a:gd name="connsiteY27" fmla="*/ 3423750 h 4835512"/>
                    <a:gd name="connsiteX28" fmla="*/ 4377915 w 4854956"/>
                    <a:gd name="connsiteY28" fmla="*/ 3888279 h 4835512"/>
                    <a:gd name="connsiteX29" fmla="*/ 4128439 w 4854956"/>
                    <a:gd name="connsiteY29" fmla="*/ 3963452 h 4835512"/>
                    <a:gd name="connsiteX30" fmla="*/ 3770910 w 4854956"/>
                    <a:gd name="connsiteY30" fmla="*/ 3890795 h 4835512"/>
                    <a:gd name="connsiteX31" fmla="*/ 3677374 w 4854956"/>
                    <a:gd name="connsiteY31" fmla="*/ 3870031 h 4835512"/>
                    <a:gd name="connsiteX32" fmla="*/ 3509040 w 4854956"/>
                    <a:gd name="connsiteY32" fmla="*/ 4008915 h 4835512"/>
                    <a:gd name="connsiteX33" fmla="*/ 3498402 w 4854956"/>
                    <a:gd name="connsiteY33" fmla="*/ 4014689 h 4835512"/>
                    <a:gd name="connsiteX34" fmla="*/ 3458136 w 4854956"/>
                    <a:gd name="connsiteY34" fmla="*/ 4515949 h 4835512"/>
                    <a:gd name="connsiteX35" fmla="*/ 3282549 w 4854956"/>
                    <a:gd name="connsiteY35" fmla="*/ 4686943 h 4835512"/>
                    <a:gd name="connsiteX36" fmla="*/ 2766511 w 4854956"/>
                    <a:gd name="connsiteY36" fmla="*/ 4830092 h 4835512"/>
                    <a:gd name="connsiteX37" fmla="*/ 2536215 w 4854956"/>
                    <a:gd name="connsiteY37" fmla="*/ 4708218 h 4835512"/>
                    <a:gd name="connsiteX38" fmla="*/ 2286601 w 4854956"/>
                    <a:gd name="connsiteY38" fmla="*/ 4334157 h 4835512"/>
                    <a:gd name="connsiteX39" fmla="*/ 2279290 w 4854956"/>
                    <a:gd name="connsiteY39" fmla="*/ 4322166 h 4835512"/>
                    <a:gd name="connsiteX40" fmla="*/ 2059926 w 4854956"/>
                    <a:gd name="connsiteY40" fmla="*/ 4300050 h 4835512"/>
                    <a:gd name="connsiteX41" fmla="*/ 1662447 w 4854956"/>
                    <a:gd name="connsiteY41" fmla="*/ 4621763 h 4835512"/>
                    <a:gd name="connsiteX42" fmla="*/ 1417403 w 4854956"/>
                    <a:gd name="connsiteY42" fmla="*/ 4617049 h 4835512"/>
                    <a:gd name="connsiteX43" fmla="*/ 952874 w 4854956"/>
                    <a:gd name="connsiteY43" fmla="*/ 4350597 h 4835512"/>
                    <a:gd name="connsiteX44" fmla="*/ 877701 w 4854956"/>
                    <a:gd name="connsiteY44" fmla="*/ 4101121 h 4835512"/>
                    <a:gd name="connsiteX45" fmla="*/ 950358 w 4854956"/>
                    <a:gd name="connsiteY45" fmla="*/ 3743587 h 4835512"/>
                    <a:gd name="connsiteX46" fmla="*/ 970805 w 4854956"/>
                    <a:gd name="connsiteY46" fmla="*/ 3651484 h 4835512"/>
                    <a:gd name="connsiteX47" fmla="*/ 856356 w 4854956"/>
                    <a:gd name="connsiteY47" fmla="*/ 3512773 h 4835512"/>
                    <a:gd name="connsiteX48" fmla="*/ 769446 w 4854956"/>
                    <a:gd name="connsiteY48" fmla="*/ 3487168 h 4835512"/>
                    <a:gd name="connsiteX49" fmla="*/ 302810 w 4854956"/>
                    <a:gd name="connsiteY49" fmla="*/ 3432558 h 4835512"/>
                    <a:gd name="connsiteX50" fmla="*/ 135887 w 4854956"/>
                    <a:gd name="connsiteY50" fmla="*/ 3253097 h 4835512"/>
                    <a:gd name="connsiteX51" fmla="*/ 4612 w 4854956"/>
                    <a:gd name="connsiteY51" fmla="*/ 2733911 h 4835512"/>
                    <a:gd name="connsiteX52" fmla="*/ 131742 w 4854956"/>
                    <a:gd name="connsiteY52" fmla="*/ 2506476 h 4835512"/>
                    <a:gd name="connsiteX53" fmla="*/ 511433 w 4854956"/>
                    <a:gd name="connsiteY53" fmla="*/ 2256131 h 4835512"/>
                    <a:gd name="connsiteX54" fmla="*/ 524621 w 4854956"/>
                    <a:gd name="connsiteY54" fmla="*/ 2248130 h 4835512"/>
                    <a:gd name="connsiteX55" fmla="*/ 543019 w 4854956"/>
                    <a:gd name="connsiteY55" fmla="*/ 2065630 h 4835512"/>
                    <a:gd name="connsiteX56" fmla="*/ 392616 w 4854956"/>
                    <a:gd name="connsiteY56" fmla="*/ 1862021 h 4835512"/>
                    <a:gd name="connsiteX57" fmla="*/ 209712 w 4854956"/>
                    <a:gd name="connsiteY57" fmla="*/ 1653651 h 4835512"/>
                    <a:gd name="connsiteX58" fmla="*/ 214427 w 4854956"/>
                    <a:gd name="connsiteY58" fmla="*/ 1408607 h 4835512"/>
                    <a:gd name="connsiteX59" fmla="*/ 480879 w 4854956"/>
                    <a:gd name="connsiteY59" fmla="*/ 944079 h 4835512"/>
                    <a:gd name="connsiteX60" fmla="*/ 648320 w 4854956"/>
                    <a:gd name="connsiteY60" fmla="*/ 859512 h 4835512"/>
                    <a:gd name="connsiteX61" fmla="*/ 730361 w 4854956"/>
                    <a:gd name="connsiteY61" fmla="*/ 868906 h 4835512"/>
                    <a:gd name="connsiteX62" fmla="*/ 1107548 w 4854956"/>
                    <a:gd name="connsiteY62" fmla="*/ 964733 h 4835512"/>
                    <a:gd name="connsiteX63" fmla="*/ 1163984 w 4854956"/>
                    <a:gd name="connsiteY63" fmla="*/ 975699 h 4835512"/>
                    <a:gd name="connsiteX64" fmla="*/ 1356656 w 4854956"/>
                    <a:gd name="connsiteY64" fmla="*/ 816725 h 4835512"/>
                    <a:gd name="connsiteX65" fmla="*/ 1394665 w 4854956"/>
                    <a:gd name="connsiteY65" fmla="*/ 796099 h 4835512"/>
                    <a:gd name="connsiteX66" fmla="*/ 1397837 w 4854956"/>
                    <a:gd name="connsiteY66" fmla="*/ 633510 h 4835512"/>
                    <a:gd name="connsiteX67" fmla="*/ 1405585 w 4854956"/>
                    <a:gd name="connsiteY67" fmla="*/ 304694 h 4835512"/>
                    <a:gd name="connsiteX68" fmla="*/ 1584615 w 4854956"/>
                    <a:gd name="connsiteY68" fmla="*/ 137310 h 4835512"/>
                    <a:gd name="connsiteX69" fmla="*/ 2103461 w 4854956"/>
                    <a:gd name="connsiteY69" fmla="*/ 4700 h 4835512"/>
                    <a:gd name="connsiteX70" fmla="*/ 2159575 w 4854956"/>
                    <a:gd name="connsiteY70" fmla="*/ 1696 h 4835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4854956" h="4835512">
                      <a:moveTo>
                        <a:pt x="2427477" y="960431"/>
                      </a:moveTo>
                      <a:cubicBezTo>
                        <a:pt x="1622619" y="960431"/>
                        <a:pt x="970152" y="1612898"/>
                        <a:pt x="970152" y="2417756"/>
                      </a:cubicBezTo>
                      <a:cubicBezTo>
                        <a:pt x="970152" y="3222614"/>
                        <a:pt x="1622619" y="3875081"/>
                        <a:pt x="2427477" y="3875081"/>
                      </a:cubicBezTo>
                      <a:cubicBezTo>
                        <a:pt x="3232335" y="3875081"/>
                        <a:pt x="3884802" y="3222614"/>
                        <a:pt x="3884802" y="2417756"/>
                      </a:cubicBezTo>
                      <a:cubicBezTo>
                        <a:pt x="3884802" y="1612898"/>
                        <a:pt x="3232335" y="960431"/>
                        <a:pt x="2427477" y="960431"/>
                      </a:cubicBezTo>
                      <a:close/>
                      <a:moveTo>
                        <a:pt x="2159575" y="1696"/>
                      </a:moveTo>
                      <a:cubicBezTo>
                        <a:pt x="2219631" y="10681"/>
                        <a:pt x="2287850" y="55195"/>
                        <a:pt x="2331230" y="131237"/>
                      </a:cubicBezTo>
                      <a:cubicBezTo>
                        <a:pt x="2352293" y="166875"/>
                        <a:pt x="2452598" y="315240"/>
                        <a:pt x="2536244" y="436366"/>
                      </a:cubicBezTo>
                      <a:lnTo>
                        <a:pt x="2582796" y="503111"/>
                      </a:lnTo>
                      <a:lnTo>
                        <a:pt x="2812724" y="526292"/>
                      </a:lnTo>
                      <a:lnTo>
                        <a:pt x="3193578" y="193918"/>
                      </a:lnTo>
                      <a:cubicBezTo>
                        <a:pt x="3238351" y="159334"/>
                        <a:pt x="3282532" y="150101"/>
                        <a:pt x="3324058" y="154717"/>
                      </a:cubicBezTo>
                      <a:cubicBezTo>
                        <a:pt x="3365585" y="159334"/>
                        <a:pt x="3404463" y="177806"/>
                        <a:pt x="3438622" y="198633"/>
                      </a:cubicBezTo>
                      <a:lnTo>
                        <a:pt x="3903151" y="465090"/>
                      </a:lnTo>
                      <a:cubicBezTo>
                        <a:pt x="3965936" y="497948"/>
                        <a:pt x="4007503" y="601539"/>
                        <a:pt x="3978324" y="714566"/>
                      </a:cubicBezTo>
                      <a:cubicBezTo>
                        <a:pt x="3973408" y="812839"/>
                        <a:pt x="3913374" y="984172"/>
                        <a:pt x="3882227" y="1107410"/>
                      </a:cubicBezTo>
                      <a:lnTo>
                        <a:pt x="3874663" y="1149634"/>
                      </a:lnTo>
                      <a:lnTo>
                        <a:pt x="4028946" y="1336630"/>
                      </a:lnTo>
                      <a:lnTo>
                        <a:pt x="4032198" y="1342616"/>
                      </a:lnTo>
                      <a:lnTo>
                        <a:pt x="4541892" y="1386002"/>
                      </a:lnTo>
                      <a:cubicBezTo>
                        <a:pt x="4654072" y="1400733"/>
                        <a:pt x="4692686" y="1485283"/>
                        <a:pt x="4711308" y="1563103"/>
                      </a:cubicBezTo>
                      <a:lnTo>
                        <a:pt x="4849859" y="2080395"/>
                      </a:lnTo>
                      <a:cubicBezTo>
                        <a:pt x="4870824" y="2148084"/>
                        <a:pt x="4826661" y="2250599"/>
                        <a:pt x="4725935" y="2309597"/>
                      </a:cubicBezTo>
                      <a:cubicBezTo>
                        <a:pt x="4678744" y="2338217"/>
                        <a:pt x="4459570" y="2487331"/>
                        <a:pt x="4349663" y="2555866"/>
                      </a:cubicBezTo>
                      <a:lnTo>
                        <a:pt x="4342847" y="2559942"/>
                      </a:lnTo>
                      <a:lnTo>
                        <a:pt x="4319925" y="2787325"/>
                      </a:lnTo>
                      <a:lnTo>
                        <a:pt x="4649087" y="3178707"/>
                      </a:lnTo>
                      <a:cubicBezTo>
                        <a:pt x="4718256" y="3268247"/>
                        <a:pt x="4686026" y="3355428"/>
                        <a:pt x="4644367" y="3423750"/>
                      </a:cubicBezTo>
                      <a:lnTo>
                        <a:pt x="4377915" y="3888279"/>
                      </a:lnTo>
                      <a:cubicBezTo>
                        <a:pt x="4345058" y="3951064"/>
                        <a:pt x="4241466" y="3992625"/>
                        <a:pt x="4128439" y="3963452"/>
                      </a:cubicBezTo>
                      <a:cubicBezTo>
                        <a:pt x="4084852" y="3952912"/>
                        <a:pt x="3904671" y="3918736"/>
                        <a:pt x="3770910" y="3890795"/>
                      </a:cubicBezTo>
                      <a:lnTo>
                        <a:pt x="3677374" y="3870031"/>
                      </a:lnTo>
                      <a:lnTo>
                        <a:pt x="3509040" y="4008915"/>
                      </a:lnTo>
                      <a:lnTo>
                        <a:pt x="3498402" y="4014689"/>
                      </a:lnTo>
                      <a:lnTo>
                        <a:pt x="3458136" y="4515949"/>
                      </a:lnTo>
                      <a:cubicBezTo>
                        <a:pt x="3444401" y="4628256"/>
                        <a:pt x="3360202" y="4667624"/>
                        <a:pt x="3282549" y="4686943"/>
                      </a:cubicBezTo>
                      <a:lnTo>
                        <a:pt x="2766511" y="4830092"/>
                      </a:lnTo>
                      <a:cubicBezTo>
                        <a:pt x="2699012" y="4851662"/>
                        <a:pt x="2596111" y="4808414"/>
                        <a:pt x="2536215" y="4708218"/>
                      </a:cubicBezTo>
                      <a:cubicBezTo>
                        <a:pt x="2507174" y="4661287"/>
                        <a:pt x="2356115" y="4443453"/>
                        <a:pt x="2286601" y="4334157"/>
                      </a:cubicBezTo>
                      <a:lnTo>
                        <a:pt x="2279290" y="4322166"/>
                      </a:lnTo>
                      <a:lnTo>
                        <a:pt x="2059926" y="4300050"/>
                      </a:lnTo>
                      <a:lnTo>
                        <a:pt x="1662447" y="4621763"/>
                      </a:lnTo>
                      <a:cubicBezTo>
                        <a:pt x="1572906" y="4690932"/>
                        <a:pt x="1485720" y="4658708"/>
                        <a:pt x="1417403" y="4617049"/>
                      </a:cubicBezTo>
                      <a:lnTo>
                        <a:pt x="952874" y="4350597"/>
                      </a:lnTo>
                      <a:cubicBezTo>
                        <a:pt x="890089" y="4317740"/>
                        <a:pt x="848522" y="4214148"/>
                        <a:pt x="877701" y="4101121"/>
                      </a:cubicBezTo>
                      <a:cubicBezTo>
                        <a:pt x="888241" y="4057534"/>
                        <a:pt x="922417" y="3877348"/>
                        <a:pt x="950358" y="3743587"/>
                      </a:cubicBezTo>
                      <a:lnTo>
                        <a:pt x="970805" y="3651484"/>
                      </a:lnTo>
                      <a:lnTo>
                        <a:pt x="856356" y="3512773"/>
                      </a:lnTo>
                      <a:lnTo>
                        <a:pt x="769446" y="3487168"/>
                      </a:lnTo>
                      <a:cubicBezTo>
                        <a:pt x="628254" y="3460217"/>
                        <a:pt x="439214" y="3455359"/>
                        <a:pt x="302810" y="3432558"/>
                      </a:cubicBezTo>
                      <a:cubicBezTo>
                        <a:pt x="190843" y="3416250"/>
                        <a:pt x="153420" y="3331170"/>
                        <a:pt x="135887" y="3253097"/>
                      </a:cubicBezTo>
                      <a:lnTo>
                        <a:pt x="4612" y="2733911"/>
                      </a:lnTo>
                      <a:cubicBezTo>
                        <a:pt x="-15397" y="2665934"/>
                        <a:pt x="30193" y="2564052"/>
                        <a:pt x="131742" y="2506476"/>
                      </a:cubicBezTo>
                      <a:cubicBezTo>
                        <a:pt x="179324" y="2478518"/>
                        <a:pt x="400571" y="2326244"/>
                        <a:pt x="511433" y="2256131"/>
                      </a:cubicBezTo>
                      <a:lnTo>
                        <a:pt x="524621" y="2248130"/>
                      </a:lnTo>
                      <a:lnTo>
                        <a:pt x="543019" y="2065630"/>
                      </a:lnTo>
                      <a:lnTo>
                        <a:pt x="392616" y="1862021"/>
                      </a:lnTo>
                      <a:cubicBezTo>
                        <a:pt x="330453" y="1793560"/>
                        <a:pt x="265296" y="1727592"/>
                        <a:pt x="209712" y="1653651"/>
                      </a:cubicBezTo>
                      <a:cubicBezTo>
                        <a:pt x="140543" y="1564110"/>
                        <a:pt x="172768" y="1476924"/>
                        <a:pt x="214427" y="1408607"/>
                      </a:cubicBezTo>
                      <a:lnTo>
                        <a:pt x="480879" y="944079"/>
                      </a:lnTo>
                      <a:cubicBezTo>
                        <a:pt x="505522" y="896986"/>
                        <a:pt x="569959" y="861837"/>
                        <a:pt x="648320" y="859512"/>
                      </a:cubicBezTo>
                      <a:cubicBezTo>
                        <a:pt x="674437" y="858740"/>
                        <a:pt x="702102" y="861613"/>
                        <a:pt x="730361" y="868906"/>
                      </a:cubicBezTo>
                      <a:cubicBezTo>
                        <a:pt x="770598" y="878634"/>
                        <a:pt x="953265" y="930074"/>
                        <a:pt x="1107548" y="964733"/>
                      </a:cubicBezTo>
                      <a:lnTo>
                        <a:pt x="1163984" y="975699"/>
                      </a:lnTo>
                      <a:lnTo>
                        <a:pt x="1356656" y="816725"/>
                      </a:lnTo>
                      <a:lnTo>
                        <a:pt x="1394665" y="796099"/>
                      </a:lnTo>
                      <a:lnTo>
                        <a:pt x="1397837" y="633510"/>
                      </a:lnTo>
                      <a:cubicBezTo>
                        <a:pt x="1395063" y="518273"/>
                        <a:pt x="1387476" y="400377"/>
                        <a:pt x="1405585" y="304694"/>
                      </a:cubicBezTo>
                      <a:cubicBezTo>
                        <a:pt x="1421605" y="192687"/>
                        <a:pt x="1506587" y="155046"/>
                        <a:pt x="1584615" y="137310"/>
                      </a:cubicBezTo>
                      <a:lnTo>
                        <a:pt x="2103461" y="4700"/>
                      </a:lnTo>
                      <a:cubicBezTo>
                        <a:pt x="2120443" y="-348"/>
                        <a:pt x="2139554" y="-1298"/>
                        <a:pt x="2159575" y="1696"/>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grpSp>
        </p:grpSp>
        <p:grpSp>
          <p:nvGrpSpPr>
            <p:cNvPr id="213" name="Group 212"/>
            <p:cNvGrpSpPr/>
            <p:nvPr/>
          </p:nvGrpSpPr>
          <p:grpSpPr>
            <a:xfrm>
              <a:off x="4399275" y="4127578"/>
              <a:ext cx="714528" cy="391897"/>
              <a:chOff x="3485967" y="3223136"/>
              <a:chExt cx="884894" cy="485338"/>
            </a:xfrm>
            <a:solidFill>
              <a:srgbClr val="00B050"/>
            </a:solidFill>
            <a:effectLst/>
          </p:grpSpPr>
          <p:grpSp>
            <p:nvGrpSpPr>
              <p:cNvPr id="384" name="Group 383"/>
              <p:cNvGrpSpPr/>
              <p:nvPr/>
            </p:nvGrpSpPr>
            <p:grpSpPr>
              <a:xfrm>
                <a:off x="3681256" y="3223136"/>
                <a:ext cx="494236" cy="485338"/>
                <a:chOff x="-2429678" y="-3238500"/>
                <a:chExt cx="13663209" cy="13417212"/>
              </a:xfrm>
              <a:grpFill/>
            </p:grpSpPr>
            <p:sp>
              <p:nvSpPr>
                <p:cNvPr id="395" name="Freeform 394"/>
                <p:cNvSpPr/>
                <p:nvPr/>
              </p:nvSpPr>
              <p:spPr>
                <a:xfrm>
                  <a:off x="990599" y="-3238500"/>
                  <a:ext cx="6825423" cy="7410594"/>
                </a:xfrm>
                <a:custGeom>
                  <a:avLst/>
                  <a:gdLst>
                    <a:gd name="connsiteX0" fmla="*/ 3409950 w 6825423"/>
                    <a:gd name="connsiteY0" fmla="*/ 0 h 7410594"/>
                    <a:gd name="connsiteX1" fmla="*/ 6229951 w 6825423"/>
                    <a:gd name="connsiteY1" fmla="*/ 2516401 h 7410594"/>
                    <a:gd name="connsiteX2" fmla="*/ 6238704 w 6825423"/>
                    <a:gd name="connsiteY2" fmla="*/ 2557692 h 7410594"/>
                    <a:gd name="connsiteX3" fmla="*/ 6296533 w 6825423"/>
                    <a:gd name="connsiteY3" fmla="*/ 2595147 h 7410594"/>
                    <a:gd name="connsiteX4" fmla="*/ 6674736 w 6825423"/>
                    <a:gd name="connsiteY4" fmla="*/ 2949584 h 7410594"/>
                    <a:gd name="connsiteX5" fmla="*/ 6674736 w 6825423"/>
                    <a:gd name="connsiteY5" fmla="*/ 4422766 h 7410594"/>
                    <a:gd name="connsiteX6" fmla="*/ 6134530 w 6825423"/>
                    <a:gd name="connsiteY6" fmla="*/ 4903781 h 7410594"/>
                    <a:gd name="connsiteX7" fmla="*/ 6097506 w 6825423"/>
                    <a:gd name="connsiteY7" fmla="*/ 4909551 h 7410594"/>
                    <a:gd name="connsiteX8" fmla="*/ 6054756 w 6825423"/>
                    <a:gd name="connsiteY8" fmla="*/ 5016817 h 7410594"/>
                    <a:gd name="connsiteX9" fmla="*/ 3352800 w 6825423"/>
                    <a:gd name="connsiteY9" fmla="*/ 7410450 h 7410594"/>
                    <a:gd name="connsiteX10" fmla="*/ 799523 w 6825423"/>
                    <a:gd name="connsiteY10" fmla="*/ 5059710 h 7410594"/>
                    <a:gd name="connsiteX11" fmla="*/ 738130 w 6825423"/>
                    <a:gd name="connsiteY11" fmla="*/ 4892092 h 7410594"/>
                    <a:gd name="connsiteX12" fmla="*/ 690893 w 6825423"/>
                    <a:gd name="connsiteY12" fmla="*/ 4884731 h 7410594"/>
                    <a:gd name="connsiteX13" fmla="*/ 150687 w 6825423"/>
                    <a:gd name="connsiteY13" fmla="*/ 4403716 h 7410594"/>
                    <a:gd name="connsiteX14" fmla="*/ 150687 w 6825423"/>
                    <a:gd name="connsiteY14" fmla="*/ 2930534 h 7410594"/>
                    <a:gd name="connsiteX15" fmla="*/ 436548 w 6825423"/>
                    <a:gd name="connsiteY15" fmla="*/ 2646152 h 7410594"/>
                    <a:gd name="connsiteX16" fmla="*/ 522375 w 6825423"/>
                    <a:gd name="connsiteY16" fmla="*/ 2581039 h 7410594"/>
                    <a:gd name="connsiteX17" fmla="*/ 543969 w 6825423"/>
                    <a:gd name="connsiteY17" fmla="*/ 2473931 h 7410594"/>
                    <a:gd name="connsiteX18" fmla="*/ 3409950 w 6825423"/>
                    <a:gd name="connsiteY18" fmla="*/ 0 h 7410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825423" h="7410594">
                      <a:moveTo>
                        <a:pt x="3409950" y="0"/>
                      </a:moveTo>
                      <a:cubicBezTo>
                        <a:pt x="4734941" y="0"/>
                        <a:pt x="5856099" y="1058526"/>
                        <a:pt x="6229951" y="2516401"/>
                      </a:cubicBezTo>
                      <a:lnTo>
                        <a:pt x="6238704" y="2557692"/>
                      </a:lnTo>
                      <a:lnTo>
                        <a:pt x="6296533" y="2595147"/>
                      </a:lnTo>
                      <a:cubicBezTo>
                        <a:pt x="6416937" y="2679806"/>
                        <a:pt x="6549956" y="2799961"/>
                        <a:pt x="6674736" y="2949584"/>
                      </a:cubicBezTo>
                      <a:cubicBezTo>
                        <a:pt x="6821179" y="3212045"/>
                        <a:pt x="6923689" y="3855505"/>
                        <a:pt x="6674736" y="4422766"/>
                      </a:cubicBezTo>
                      <a:cubicBezTo>
                        <a:pt x="6575328" y="4635424"/>
                        <a:pt x="6329416" y="4856355"/>
                        <a:pt x="6134530" y="4903781"/>
                      </a:cubicBezTo>
                      <a:lnTo>
                        <a:pt x="6097506" y="4909551"/>
                      </a:lnTo>
                      <a:lnTo>
                        <a:pt x="6054756" y="5016817"/>
                      </a:lnTo>
                      <a:cubicBezTo>
                        <a:pt x="5478809" y="6376352"/>
                        <a:pt x="4218682" y="7424738"/>
                        <a:pt x="3352800" y="7410450"/>
                      </a:cubicBezTo>
                      <a:cubicBezTo>
                        <a:pt x="2486918" y="7396163"/>
                        <a:pt x="1360736" y="6426399"/>
                        <a:pt x="799523" y="5059710"/>
                      </a:cubicBezTo>
                      <a:lnTo>
                        <a:pt x="738130" y="4892092"/>
                      </a:lnTo>
                      <a:lnTo>
                        <a:pt x="690893" y="4884731"/>
                      </a:lnTo>
                      <a:cubicBezTo>
                        <a:pt x="496007" y="4837305"/>
                        <a:pt x="250095" y="4616374"/>
                        <a:pt x="150687" y="4403716"/>
                      </a:cubicBezTo>
                      <a:cubicBezTo>
                        <a:pt x="-98266" y="3836455"/>
                        <a:pt x="4244" y="3192995"/>
                        <a:pt x="150687" y="2930534"/>
                      </a:cubicBezTo>
                      <a:cubicBezTo>
                        <a:pt x="244273" y="2818317"/>
                        <a:pt x="342492" y="2722675"/>
                        <a:pt x="436548" y="2646152"/>
                      </a:cubicBezTo>
                      <a:lnTo>
                        <a:pt x="522375" y="2581039"/>
                      </a:lnTo>
                      <a:lnTo>
                        <a:pt x="543969" y="2473931"/>
                      </a:lnTo>
                      <a:cubicBezTo>
                        <a:pt x="882058" y="983022"/>
                        <a:pt x="2084958" y="0"/>
                        <a:pt x="340995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6" name="Rectangle 92"/>
                <p:cNvSpPr/>
                <p:nvPr/>
              </p:nvSpPr>
              <p:spPr>
                <a:xfrm>
                  <a:off x="-2429678" y="3891431"/>
                  <a:ext cx="13663209" cy="6287281"/>
                </a:xfrm>
                <a:custGeom>
                  <a:avLst/>
                  <a:gdLst>
                    <a:gd name="connsiteX0" fmla="*/ 0 w 13620364"/>
                    <a:gd name="connsiteY0" fmla="*/ 0 h 6310100"/>
                    <a:gd name="connsiteX1" fmla="*/ 13620364 w 13620364"/>
                    <a:gd name="connsiteY1" fmla="*/ 0 h 6310100"/>
                    <a:gd name="connsiteX2" fmla="*/ 13620364 w 13620364"/>
                    <a:gd name="connsiteY2" fmla="*/ 6310100 h 6310100"/>
                    <a:gd name="connsiteX3" fmla="*/ 0 w 13620364"/>
                    <a:gd name="connsiteY3" fmla="*/ 6310100 h 6310100"/>
                    <a:gd name="connsiteX4" fmla="*/ 0 w 13620364"/>
                    <a:gd name="connsiteY4" fmla="*/ 0 h 6310100"/>
                    <a:gd name="connsiteX0" fmla="*/ 0 w 13620364"/>
                    <a:gd name="connsiteY0" fmla="*/ 1 h 6310101"/>
                    <a:gd name="connsiteX1" fmla="*/ 6914764 w 13620364"/>
                    <a:gd name="connsiteY1" fmla="*/ 0 h 6310101"/>
                    <a:gd name="connsiteX2" fmla="*/ 13620364 w 13620364"/>
                    <a:gd name="connsiteY2" fmla="*/ 1 h 6310101"/>
                    <a:gd name="connsiteX3" fmla="*/ 13620364 w 13620364"/>
                    <a:gd name="connsiteY3" fmla="*/ 6310101 h 6310101"/>
                    <a:gd name="connsiteX4" fmla="*/ 0 w 13620364"/>
                    <a:gd name="connsiteY4" fmla="*/ 6310101 h 6310101"/>
                    <a:gd name="connsiteX5" fmla="*/ 0 w 13620364"/>
                    <a:gd name="connsiteY5" fmla="*/ 1 h 6310101"/>
                    <a:gd name="connsiteX0" fmla="*/ 0 w 13620364"/>
                    <a:gd name="connsiteY0" fmla="*/ 0 h 6310100"/>
                    <a:gd name="connsiteX1" fmla="*/ 6774087 w 13620364"/>
                    <a:gd name="connsiteY1" fmla="*/ 5017476 h 6310100"/>
                    <a:gd name="connsiteX2" fmla="*/ 13620364 w 13620364"/>
                    <a:gd name="connsiteY2" fmla="*/ 0 h 6310100"/>
                    <a:gd name="connsiteX3" fmla="*/ 13620364 w 13620364"/>
                    <a:gd name="connsiteY3" fmla="*/ 6310100 h 6310100"/>
                    <a:gd name="connsiteX4" fmla="*/ 0 w 13620364"/>
                    <a:gd name="connsiteY4" fmla="*/ 6310100 h 6310100"/>
                    <a:gd name="connsiteX5" fmla="*/ 0 w 13620364"/>
                    <a:gd name="connsiteY5" fmla="*/ 0 h 6310100"/>
                    <a:gd name="connsiteX0" fmla="*/ 0 w 13620364"/>
                    <a:gd name="connsiteY0" fmla="*/ 0 h 6310100"/>
                    <a:gd name="connsiteX1" fmla="*/ 6774087 w 13620364"/>
                    <a:gd name="connsiteY1" fmla="*/ 5017476 h 6310100"/>
                    <a:gd name="connsiteX2" fmla="*/ 10994394 w 13620364"/>
                    <a:gd name="connsiteY2" fmla="*/ 18522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6774087 w 13620364"/>
                    <a:gd name="connsiteY1" fmla="*/ 5017476 h 6310100"/>
                    <a:gd name="connsiteX2" fmla="*/ 9235932 w 13620364"/>
                    <a:gd name="connsiteY2" fmla="*/ 234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2108302 w 13620364"/>
                    <a:gd name="connsiteY1" fmla="*/ 1547446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0 w 13620364"/>
                    <a:gd name="connsiteY7" fmla="*/ 6310100 h 6310100"/>
                    <a:gd name="connsiteX8" fmla="*/ 0 w 13620364"/>
                    <a:gd name="connsiteY8"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9681410 w 13620364"/>
                    <a:gd name="connsiteY7" fmla="*/ 6283569 h 6310100"/>
                    <a:gd name="connsiteX8" fmla="*/ 0 w 13620364"/>
                    <a:gd name="connsiteY8" fmla="*/ 6310100 h 6310100"/>
                    <a:gd name="connsiteX9" fmla="*/ 0 w 13620364"/>
                    <a:gd name="connsiteY9" fmla="*/ 0 h 6310100"/>
                    <a:gd name="connsiteX0" fmla="*/ 0 w 13620364"/>
                    <a:gd name="connsiteY0" fmla="*/ 0 h 6330461"/>
                    <a:gd name="connsiteX1" fmla="*/ 4406025 w 13620364"/>
                    <a:gd name="connsiteY1" fmla="*/ 46892 h 6330461"/>
                    <a:gd name="connsiteX2" fmla="*/ 6774087 w 13620364"/>
                    <a:gd name="connsiteY2" fmla="*/ 5017476 h 6330461"/>
                    <a:gd name="connsiteX3" fmla="*/ 9235932 w 13620364"/>
                    <a:gd name="connsiteY3" fmla="*/ 23446 h 6330461"/>
                    <a:gd name="connsiteX4" fmla="*/ 13620364 w 13620364"/>
                    <a:gd name="connsiteY4" fmla="*/ 0 h 6330461"/>
                    <a:gd name="connsiteX5" fmla="*/ 13620364 w 13620364"/>
                    <a:gd name="connsiteY5" fmla="*/ 6310100 h 6330461"/>
                    <a:gd name="connsiteX6" fmla="*/ 10830271 w 13620364"/>
                    <a:gd name="connsiteY6" fmla="*/ 6307015 h 6330461"/>
                    <a:gd name="connsiteX7" fmla="*/ 10220671 w 13620364"/>
                    <a:gd name="connsiteY7" fmla="*/ 6330461 h 6330461"/>
                    <a:gd name="connsiteX8" fmla="*/ 0 w 13620364"/>
                    <a:gd name="connsiteY8" fmla="*/ 6310100 h 6330461"/>
                    <a:gd name="connsiteX9" fmla="*/ 0 w 13620364"/>
                    <a:gd name="connsiteY9" fmla="*/ 0 h 6330461"/>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7594702 w 13620364"/>
                    <a:gd name="connsiteY7" fmla="*/ 6213230 h 6310100"/>
                    <a:gd name="connsiteX8" fmla="*/ 0 w 13620364"/>
                    <a:gd name="connsiteY8" fmla="*/ 6310100 h 6310100"/>
                    <a:gd name="connsiteX9" fmla="*/ 0 w 13620364"/>
                    <a:gd name="connsiteY9"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384794 w 13620364"/>
                    <a:gd name="connsiteY7" fmla="*/ 6283569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4 w 13620364"/>
                    <a:gd name="connsiteY7" fmla="*/ 4032738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783380 w 13620364"/>
                    <a:gd name="connsiteY7" fmla="*/ 4056184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8931133 w 13620364"/>
                    <a:gd name="connsiteY8" fmla="*/ 5322276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56942"/>
                    <a:gd name="connsiteY0" fmla="*/ 0 h 6310100"/>
                    <a:gd name="connsiteX1" fmla="*/ 4406025 w 13656942"/>
                    <a:gd name="connsiteY1" fmla="*/ 46892 h 6310100"/>
                    <a:gd name="connsiteX2" fmla="*/ 6774087 w 13656942"/>
                    <a:gd name="connsiteY2" fmla="*/ 5017476 h 6310100"/>
                    <a:gd name="connsiteX3" fmla="*/ 9235932 w 13656942"/>
                    <a:gd name="connsiteY3" fmla="*/ 23446 h 6310100"/>
                    <a:gd name="connsiteX4" fmla="*/ 12213595 w 13656942"/>
                    <a:gd name="connsiteY4" fmla="*/ 1430215 h 6310100"/>
                    <a:gd name="connsiteX5" fmla="*/ 13620364 w 13656942"/>
                    <a:gd name="connsiteY5" fmla="*/ 6310100 h 6310100"/>
                    <a:gd name="connsiteX6" fmla="*/ 10877164 w 13656942"/>
                    <a:gd name="connsiteY6" fmla="*/ 6307015 h 6310100"/>
                    <a:gd name="connsiteX7" fmla="*/ 10877165 w 13656942"/>
                    <a:gd name="connsiteY7" fmla="*/ 4103077 h 6310100"/>
                    <a:gd name="connsiteX8" fmla="*/ 10197225 w 13656942"/>
                    <a:gd name="connsiteY8" fmla="*/ 4267200 h 6310100"/>
                    <a:gd name="connsiteX9" fmla="*/ 10173779 w 13656942"/>
                    <a:gd name="connsiteY9" fmla="*/ 6307015 h 6310100"/>
                    <a:gd name="connsiteX10" fmla="*/ 0 w 13656942"/>
                    <a:gd name="connsiteY10" fmla="*/ 6310100 h 6310100"/>
                    <a:gd name="connsiteX11" fmla="*/ 0 w 13656942"/>
                    <a:gd name="connsiteY11" fmla="*/ 0 h 6310100"/>
                    <a:gd name="connsiteX0" fmla="*/ 0 w 13688189"/>
                    <a:gd name="connsiteY0" fmla="*/ 0 h 6310100"/>
                    <a:gd name="connsiteX1" fmla="*/ 4406025 w 13688189"/>
                    <a:gd name="connsiteY1" fmla="*/ 46892 h 6310100"/>
                    <a:gd name="connsiteX2" fmla="*/ 6774087 w 13688189"/>
                    <a:gd name="connsiteY2" fmla="*/ 5017476 h 6310100"/>
                    <a:gd name="connsiteX3" fmla="*/ 9235932 w 13688189"/>
                    <a:gd name="connsiteY3" fmla="*/ 23446 h 6310100"/>
                    <a:gd name="connsiteX4" fmla="*/ 12213595 w 13688189"/>
                    <a:gd name="connsiteY4" fmla="*/ 1430215 h 6310100"/>
                    <a:gd name="connsiteX5" fmla="*/ 13620364 w 13688189"/>
                    <a:gd name="connsiteY5" fmla="*/ 6310100 h 6310100"/>
                    <a:gd name="connsiteX6" fmla="*/ 10877164 w 13688189"/>
                    <a:gd name="connsiteY6" fmla="*/ 6307015 h 6310100"/>
                    <a:gd name="connsiteX7" fmla="*/ 10877165 w 13688189"/>
                    <a:gd name="connsiteY7" fmla="*/ 4103077 h 6310100"/>
                    <a:gd name="connsiteX8" fmla="*/ 10197225 w 13688189"/>
                    <a:gd name="connsiteY8" fmla="*/ 4267200 h 6310100"/>
                    <a:gd name="connsiteX9" fmla="*/ 10173779 w 13688189"/>
                    <a:gd name="connsiteY9" fmla="*/ 6307015 h 6310100"/>
                    <a:gd name="connsiteX10" fmla="*/ 0 w 13688189"/>
                    <a:gd name="connsiteY10" fmla="*/ 6310100 h 6310100"/>
                    <a:gd name="connsiteX11" fmla="*/ 0 w 13688189"/>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0 w 13623187"/>
                    <a:gd name="connsiteY10" fmla="*/ 6310100 h 6310100"/>
                    <a:gd name="connsiteX11" fmla="*/ 0 w 13623187"/>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00671 w 13623187"/>
                    <a:gd name="connsiteY10" fmla="*/ 6283569 h 6310100"/>
                    <a:gd name="connsiteX11" fmla="*/ 0 w 13623187"/>
                    <a:gd name="connsiteY11" fmla="*/ 6310100 h 6310100"/>
                    <a:gd name="connsiteX12" fmla="*/ 0 w 13623187"/>
                    <a:gd name="connsiteY12"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4 w 13623187"/>
                    <a:gd name="connsiteY10" fmla="*/ 6283569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47564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4570148 w 13623187"/>
                    <a:gd name="connsiteY10" fmla="*/ 4759569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27501 w 13623187"/>
                    <a:gd name="connsiteY10" fmla="*/ 4243753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5976918 w 13623187"/>
                    <a:gd name="connsiteY10" fmla="*/ 5040922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5 w 13623187"/>
                    <a:gd name="connsiteY10" fmla="*/ 6236676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53906"/>
                    <a:gd name="connsiteX1" fmla="*/ 4406025 w 13623187"/>
                    <a:gd name="connsiteY1" fmla="*/ 46892 h 6353906"/>
                    <a:gd name="connsiteX2" fmla="*/ 6774087 w 13623187"/>
                    <a:gd name="connsiteY2" fmla="*/ 5017476 h 6353906"/>
                    <a:gd name="connsiteX3" fmla="*/ 9235932 w 13623187"/>
                    <a:gd name="connsiteY3" fmla="*/ 23446 h 6353906"/>
                    <a:gd name="connsiteX4" fmla="*/ 12213595 w 13623187"/>
                    <a:gd name="connsiteY4" fmla="*/ 1430215 h 6353906"/>
                    <a:gd name="connsiteX5" fmla="*/ 13620364 w 13623187"/>
                    <a:gd name="connsiteY5" fmla="*/ 6310100 h 6353906"/>
                    <a:gd name="connsiteX6" fmla="*/ 10877164 w 13623187"/>
                    <a:gd name="connsiteY6" fmla="*/ 6307015 h 6353906"/>
                    <a:gd name="connsiteX7" fmla="*/ 10877165 w 13623187"/>
                    <a:gd name="connsiteY7" fmla="*/ 4103077 h 6353906"/>
                    <a:gd name="connsiteX8" fmla="*/ 10197225 w 13623187"/>
                    <a:gd name="connsiteY8" fmla="*/ 4267200 h 6353906"/>
                    <a:gd name="connsiteX9" fmla="*/ 10173779 w 13623187"/>
                    <a:gd name="connsiteY9" fmla="*/ 6307015 h 6353906"/>
                    <a:gd name="connsiteX10" fmla="*/ 3374395 w 13623187"/>
                    <a:gd name="connsiteY10" fmla="*/ 6353906 h 6353906"/>
                    <a:gd name="connsiteX11" fmla="*/ 3327501 w 13623187"/>
                    <a:gd name="connsiteY11" fmla="*/ 4243753 h 6353906"/>
                    <a:gd name="connsiteX12" fmla="*/ 2647564 w 13623187"/>
                    <a:gd name="connsiteY12" fmla="*/ 4220308 h 6353906"/>
                    <a:gd name="connsiteX13" fmla="*/ 2647564 w 13623187"/>
                    <a:gd name="connsiteY13" fmla="*/ 6283569 h 6353906"/>
                    <a:gd name="connsiteX14" fmla="*/ 0 w 13623187"/>
                    <a:gd name="connsiteY14" fmla="*/ 6310100 h 6353906"/>
                    <a:gd name="connsiteX15" fmla="*/ 0 w 13623187"/>
                    <a:gd name="connsiteY15" fmla="*/ 0 h 6353906"/>
                    <a:gd name="connsiteX0" fmla="*/ 0 w 13623187"/>
                    <a:gd name="connsiteY0" fmla="*/ 0 h 6377352"/>
                    <a:gd name="connsiteX1" fmla="*/ 4406025 w 13623187"/>
                    <a:gd name="connsiteY1" fmla="*/ 46892 h 6377352"/>
                    <a:gd name="connsiteX2" fmla="*/ 6774087 w 13623187"/>
                    <a:gd name="connsiteY2" fmla="*/ 5017476 h 6377352"/>
                    <a:gd name="connsiteX3" fmla="*/ 9235932 w 13623187"/>
                    <a:gd name="connsiteY3" fmla="*/ 23446 h 6377352"/>
                    <a:gd name="connsiteX4" fmla="*/ 12213595 w 13623187"/>
                    <a:gd name="connsiteY4" fmla="*/ 1430215 h 6377352"/>
                    <a:gd name="connsiteX5" fmla="*/ 13620364 w 13623187"/>
                    <a:gd name="connsiteY5" fmla="*/ 6310100 h 6377352"/>
                    <a:gd name="connsiteX6" fmla="*/ 10877164 w 13623187"/>
                    <a:gd name="connsiteY6" fmla="*/ 6307015 h 6377352"/>
                    <a:gd name="connsiteX7" fmla="*/ 10877165 w 13623187"/>
                    <a:gd name="connsiteY7" fmla="*/ 4103077 h 6377352"/>
                    <a:gd name="connsiteX8" fmla="*/ 10197225 w 13623187"/>
                    <a:gd name="connsiteY8" fmla="*/ 4267200 h 6377352"/>
                    <a:gd name="connsiteX9" fmla="*/ 10173779 w 13623187"/>
                    <a:gd name="connsiteY9" fmla="*/ 6307015 h 6377352"/>
                    <a:gd name="connsiteX10" fmla="*/ 3350949 w 13623187"/>
                    <a:gd name="connsiteY10" fmla="*/ 6377352 h 6377352"/>
                    <a:gd name="connsiteX11" fmla="*/ 3327501 w 13623187"/>
                    <a:gd name="connsiteY11" fmla="*/ 4243753 h 6377352"/>
                    <a:gd name="connsiteX12" fmla="*/ 2647564 w 13623187"/>
                    <a:gd name="connsiteY12" fmla="*/ 4220308 h 6377352"/>
                    <a:gd name="connsiteX13" fmla="*/ 2647564 w 13623187"/>
                    <a:gd name="connsiteY13" fmla="*/ 6283569 h 6377352"/>
                    <a:gd name="connsiteX14" fmla="*/ 0 w 13623187"/>
                    <a:gd name="connsiteY14" fmla="*/ 6310100 h 6377352"/>
                    <a:gd name="connsiteX15" fmla="*/ 0 w 13623187"/>
                    <a:gd name="connsiteY15" fmla="*/ 0 h 6377352"/>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327501 w 13623187"/>
                    <a:gd name="connsiteY11" fmla="*/ 4243753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85552 h 6323089"/>
                    <a:gd name="connsiteX1" fmla="*/ 4406025 w 13623187"/>
                    <a:gd name="connsiteY1" fmla="*/ 39521 h 6323089"/>
                    <a:gd name="connsiteX2" fmla="*/ 6774087 w 13623187"/>
                    <a:gd name="connsiteY2" fmla="*/ 5010105 h 6323089"/>
                    <a:gd name="connsiteX3" fmla="*/ 9235932 w 13623187"/>
                    <a:gd name="connsiteY3" fmla="*/ 16075 h 6323089"/>
                    <a:gd name="connsiteX4" fmla="*/ 12213595 w 13623187"/>
                    <a:gd name="connsiteY4" fmla="*/ 1422844 h 6323089"/>
                    <a:gd name="connsiteX5" fmla="*/ 13620364 w 13623187"/>
                    <a:gd name="connsiteY5" fmla="*/ 6302729 h 6323089"/>
                    <a:gd name="connsiteX6" fmla="*/ 10877164 w 13623187"/>
                    <a:gd name="connsiteY6" fmla="*/ 6299644 h 6323089"/>
                    <a:gd name="connsiteX7" fmla="*/ 10877165 w 13623187"/>
                    <a:gd name="connsiteY7" fmla="*/ 4095706 h 6323089"/>
                    <a:gd name="connsiteX8" fmla="*/ 10197225 w 13623187"/>
                    <a:gd name="connsiteY8" fmla="*/ 4259829 h 6323089"/>
                    <a:gd name="connsiteX9" fmla="*/ 10173779 w 13623187"/>
                    <a:gd name="connsiteY9" fmla="*/ 6299644 h 6323089"/>
                    <a:gd name="connsiteX10" fmla="*/ 3397841 w 13623187"/>
                    <a:gd name="connsiteY10" fmla="*/ 6323089 h 6323089"/>
                    <a:gd name="connsiteX11" fmla="*/ 3421286 w 13623187"/>
                    <a:gd name="connsiteY11" fmla="*/ 4212936 h 6323089"/>
                    <a:gd name="connsiteX12" fmla="*/ 2647564 w 13623187"/>
                    <a:gd name="connsiteY12" fmla="*/ 4212937 h 6323089"/>
                    <a:gd name="connsiteX13" fmla="*/ 2647564 w 13623187"/>
                    <a:gd name="connsiteY13" fmla="*/ 6276198 h 6323089"/>
                    <a:gd name="connsiteX14" fmla="*/ 0 w 13623187"/>
                    <a:gd name="connsiteY14" fmla="*/ 6302729 h 6323089"/>
                    <a:gd name="connsiteX15" fmla="*/ 914400 w 13623187"/>
                    <a:gd name="connsiteY15" fmla="*/ 1985552 h 6323089"/>
                    <a:gd name="connsiteX0" fmla="*/ 937847 w 13646634"/>
                    <a:gd name="connsiteY0" fmla="*/ 1985552 h 6323089"/>
                    <a:gd name="connsiteX1" fmla="*/ 4429472 w 13646634"/>
                    <a:gd name="connsiteY1" fmla="*/ 39521 h 6323089"/>
                    <a:gd name="connsiteX2" fmla="*/ 6797534 w 13646634"/>
                    <a:gd name="connsiteY2" fmla="*/ 5010105 h 6323089"/>
                    <a:gd name="connsiteX3" fmla="*/ 9259379 w 13646634"/>
                    <a:gd name="connsiteY3" fmla="*/ 16075 h 6323089"/>
                    <a:gd name="connsiteX4" fmla="*/ 12237042 w 13646634"/>
                    <a:gd name="connsiteY4" fmla="*/ 1422844 h 6323089"/>
                    <a:gd name="connsiteX5" fmla="*/ 13643811 w 13646634"/>
                    <a:gd name="connsiteY5" fmla="*/ 6302729 h 6323089"/>
                    <a:gd name="connsiteX6" fmla="*/ 10900611 w 13646634"/>
                    <a:gd name="connsiteY6" fmla="*/ 6299644 h 6323089"/>
                    <a:gd name="connsiteX7" fmla="*/ 10900612 w 13646634"/>
                    <a:gd name="connsiteY7" fmla="*/ 4095706 h 6323089"/>
                    <a:gd name="connsiteX8" fmla="*/ 10220672 w 13646634"/>
                    <a:gd name="connsiteY8" fmla="*/ 4259829 h 6323089"/>
                    <a:gd name="connsiteX9" fmla="*/ 10197226 w 13646634"/>
                    <a:gd name="connsiteY9" fmla="*/ 6299644 h 6323089"/>
                    <a:gd name="connsiteX10" fmla="*/ 3421288 w 13646634"/>
                    <a:gd name="connsiteY10" fmla="*/ 6323089 h 6323089"/>
                    <a:gd name="connsiteX11" fmla="*/ 3444733 w 13646634"/>
                    <a:gd name="connsiteY11" fmla="*/ 4212936 h 6323089"/>
                    <a:gd name="connsiteX12" fmla="*/ 2671011 w 13646634"/>
                    <a:gd name="connsiteY12" fmla="*/ 4212937 h 6323089"/>
                    <a:gd name="connsiteX13" fmla="*/ 2671011 w 13646634"/>
                    <a:gd name="connsiteY13" fmla="*/ 6276198 h 6323089"/>
                    <a:gd name="connsiteX14" fmla="*/ 0 w 13646634"/>
                    <a:gd name="connsiteY14" fmla="*/ 6232390 h 6323089"/>
                    <a:gd name="connsiteX15" fmla="*/ 937847 w 13646634"/>
                    <a:gd name="connsiteY15" fmla="*/ 1985552 h 6323089"/>
                    <a:gd name="connsiteX0" fmla="*/ 867509 w 13576296"/>
                    <a:gd name="connsiteY0" fmla="*/ 1985552 h 6323089"/>
                    <a:gd name="connsiteX1" fmla="*/ 4359134 w 13576296"/>
                    <a:gd name="connsiteY1" fmla="*/ 39521 h 6323089"/>
                    <a:gd name="connsiteX2" fmla="*/ 6727196 w 13576296"/>
                    <a:gd name="connsiteY2" fmla="*/ 5010105 h 6323089"/>
                    <a:gd name="connsiteX3" fmla="*/ 9189041 w 13576296"/>
                    <a:gd name="connsiteY3" fmla="*/ 16075 h 6323089"/>
                    <a:gd name="connsiteX4" fmla="*/ 12166704 w 13576296"/>
                    <a:gd name="connsiteY4" fmla="*/ 1422844 h 6323089"/>
                    <a:gd name="connsiteX5" fmla="*/ 13573473 w 13576296"/>
                    <a:gd name="connsiteY5" fmla="*/ 6302729 h 6323089"/>
                    <a:gd name="connsiteX6" fmla="*/ 10830273 w 13576296"/>
                    <a:gd name="connsiteY6" fmla="*/ 6299644 h 6323089"/>
                    <a:gd name="connsiteX7" fmla="*/ 10830274 w 13576296"/>
                    <a:gd name="connsiteY7" fmla="*/ 4095706 h 6323089"/>
                    <a:gd name="connsiteX8" fmla="*/ 10150334 w 13576296"/>
                    <a:gd name="connsiteY8" fmla="*/ 4259829 h 6323089"/>
                    <a:gd name="connsiteX9" fmla="*/ 10126888 w 13576296"/>
                    <a:gd name="connsiteY9" fmla="*/ 6299644 h 6323089"/>
                    <a:gd name="connsiteX10" fmla="*/ 3350950 w 13576296"/>
                    <a:gd name="connsiteY10" fmla="*/ 6323089 h 6323089"/>
                    <a:gd name="connsiteX11" fmla="*/ 3374395 w 13576296"/>
                    <a:gd name="connsiteY11" fmla="*/ 4212936 h 6323089"/>
                    <a:gd name="connsiteX12" fmla="*/ 2600673 w 13576296"/>
                    <a:gd name="connsiteY12" fmla="*/ 4212937 h 6323089"/>
                    <a:gd name="connsiteX13" fmla="*/ 2600673 w 13576296"/>
                    <a:gd name="connsiteY13" fmla="*/ 6276198 h 6323089"/>
                    <a:gd name="connsiteX14" fmla="*/ 0 w 13576296"/>
                    <a:gd name="connsiteY14" fmla="*/ 6302729 h 6323089"/>
                    <a:gd name="connsiteX15" fmla="*/ 867509 w 13576296"/>
                    <a:gd name="connsiteY15" fmla="*/ 1985552 h 6323089"/>
                    <a:gd name="connsiteX0" fmla="*/ 875123 w 13583910"/>
                    <a:gd name="connsiteY0" fmla="*/ 1985552 h 6323089"/>
                    <a:gd name="connsiteX1" fmla="*/ 4366748 w 13583910"/>
                    <a:gd name="connsiteY1" fmla="*/ 39521 h 6323089"/>
                    <a:gd name="connsiteX2" fmla="*/ 6734810 w 13583910"/>
                    <a:gd name="connsiteY2" fmla="*/ 5010105 h 6323089"/>
                    <a:gd name="connsiteX3" fmla="*/ 9196655 w 13583910"/>
                    <a:gd name="connsiteY3" fmla="*/ 16075 h 6323089"/>
                    <a:gd name="connsiteX4" fmla="*/ 12174318 w 13583910"/>
                    <a:gd name="connsiteY4" fmla="*/ 1422844 h 6323089"/>
                    <a:gd name="connsiteX5" fmla="*/ 13581087 w 13583910"/>
                    <a:gd name="connsiteY5" fmla="*/ 6302729 h 6323089"/>
                    <a:gd name="connsiteX6" fmla="*/ 10837887 w 13583910"/>
                    <a:gd name="connsiteY6" fmla="*/ 6299644 h 6323089"/>
                    <a:gd name="connsiteX7" fmla="*/ 10837888 w 13583910"/>
                    <a:gd name="connsiteY7" fmla="*/ 4095706 h 6323089"/>
                    <a:gd name="connsiteX8" fmla="*/ 10157948 w 13583910"/>
                    <a:gd name="connsiteY8" fmla="*/ 4259829 h 6323089"/>
                    <a:gd name="connsiteX9" fmla="*/ 10134502 w 13583910"/>
                    <a:gd name="connsiteY9" fmla="*/ 6299644 h 6323089"/>
                    <a:gd name="connsiteX10" fmla="*/ 3358564 w 13583910"/>
                    <a:gd name="connsiteY10" fmla="*/ 6323089 h 6323089"/>
                    <a:gd name="connsiteX11" fmla="*/ 3382009 w 13583910"/>
                    <a:gd name="connsiteY11" fmla="*/ 4212936 h 6323089"/>
                    <a:gd name="connsiteX12" fmla="*/ 2608287 w 13583910"/>
                    <a:gd name="connsiteY12" fmla="*/ 4212937 h 6323089"/>
                    <a:gd name="connsiteX13" fmla="*/ 2608287 w 13583910"/>
                    <a:gd name="connsiteY13" fmla="*/ 6276198 h 6323089"/>
                    <a:gd name="connsiteX14" fmla="*/ 7614 w 13583910"/>
                    <a:gd name="connsiteY14" fmla="*/ 6302729 h 6323089"/>
                    <a:gd name="connsiteX15" fmla="*/ 875123 w 13583910"/>
                    <a:gd name="connsiteY15" fmla="*/ 1985552 h 6323089"/>
                    <a:gd name="connsiteX0" fmla="*/ 1154365 w 13581798"/>
                    <a:gd name="connsiteY0" fmla="*/ 1654535 h 6343764"/>
                    <a:gd name="connsiteX1" fmla="*/ 4364636 w 13581798"/>
                    <a:gd name="connsiteY1" fmla="*/ 60196 h 6343764"/>
                    <a:gd name="connsiteX2" fmla="*/ 6732698 w 13581798"/>
                    <a:gd name="connsiteY2" fmla="*/ 5030780 h 6343764"/>
                    <a:gd name="connsiteX3" fmla="*/ 9194543 w 13581798"/>
                    <a:gd name="connsiteY3" fmla="*/ 36750 h 6343764"/>
                    <a:gd name="connsiteX4" fmla="*/ 12172206 w 13581798"/>
                    <a:gd name="connsiteY4" fmla="*/ 1443519 h 6343764"/>
                    <a:gd name="connsiteX5" fmla="*/ 13578975 w 13581798"/>
                    <a:gd name="connsiteY5" fmla="*/ 6323404 h 6343764"/>
                    <a:gd name="connsiteX6" fmla="*/ 10835775 w 13581798"/>
                    <a:gd name="connsiteY6" fmla="*/ 6320319 h 6343764"/>
                    <a:gd name="connsiteX7" fmla="*/ 10835776 w 13581798"/>
                    <a:gd name="connsiteY7" fmla="*/ 4116381 h 6343764"/>
                    <a:gd name="connsiteX8" fmla="*/ 10155836 w 13581798"/>
                    <a:gd name="connsiteY8" fmla="*/ 4280504 h 6343764"/>
                    <a:gd name="connsiteX9" fmla="*/ 10132390 w 13581798"/>
                    <a:gd name="connsiteY9" fmla="*/ 6320319 h 6343764"/>
                    <a:gd name="connsiteX10" fmla="*/ 3356452 w 13581798"/>
                    <a:gd name="connsiteY10" fmla="*/ 6343764 h 6343764"/>
                    <a:gd name="connsiteX11" fmla="*/ 3379897 w 13581798"/>
                    <a:gd name="connsiteY11" fmla="*/ 4233611 h 6343764"/>
                    <a:gd name="connsiteX12" fmla="*/ 2606175 w 13581798"/>
                    <a:gd name="connsiteY12" fmla="*/ 4233612 h 6343764"/>
                    <a:gd name="connsiteX13" fmla="*/ 2606175 w 13581798"/>
                    <a:gd name="connsiteY13" fmla="*/ 6296873 h 6343764"/>
                    <a:gd name="connsiteX14" fmla="*/ 5502 w 13581798"/>
                    <a:gd name="connsiteY14" fmla="*/ 6323404 h 6343764"/>
                    <a:gd name="connsiteX15" fmla="*/ 1154365 w 13581798"/>
                    <a:gd name="connsiteY15" fmla="*/ 1654535 h 6343764"/>
                    <a:gd name="connsiteX0" fmla="*/ 1154012 w 13581445"/>
                    <a:gd name="connsiteY0" fmla="*/ 1654535 h 6343764"/>
                    <a:gd name="connsiteX1" fmla="*/ 4364283 w 13581445"/>
                    <a:gd name="connsiteY1" fmla="*/ 60196 h 6343764"/>
                    <a:gd name="connsiteX2" fmla="*/ 6732345 w 13581445"/>
                    <a:gd name="connsiteY2" fmla="*/ 5030780 h 6343764"/>
                    <a:gd name="connsiteX3" fmla="*/ 9194190 w 13581445"/>
                    <a:gd name="connsiteY3" fmla="*/ 36750 h 6343764"/>
                    <a:gd name="connsiteX4" fmla="*/ 12171853 w 13581445"/>
                    <a:gd name="connsiteY4" fmla="*/ 1443519 h 6343764"/>
                    <a:gd name="connsiteX5" fmla="*/ 13578622 w 13581445"/>
                    <a:gd name="connsiteY5" fmla="*/ 6323404 h 6343764"/>
                    <a:gd name="connsiteX6" fmla="*/ 10835422 w 13581445"/>
                    <a:gd name="connsiteY6" fmla="*/ 6320319 h 6343764"/>
                    <a:gd name="connsiteX7" fmla="*/ 10835423 w 13581445"/>
                    <a:gd name="connsiteY7" fmla="*/ 4116381 h 6343764"/>
                    <a:gd name="connsiteX8" fmla="*/ 10155483 w 13581445"/>
                    <a:gd name="connsiteY8" fmla="*/ 4280504 h 6343764"/>
                    <a:gd name="connsiteX9" fmla="*/ 10132037 w 13581445"/>
                    <a:gd name="connsiteY9" fmla="*/ 6320319 h 6343764"/>
                    <a:gd name="connsiteX10" fmla="*/ 3356099 w 13581445"/>
                    <a:gd name="connsiteY10" fmla="*/ 6343764 h 6343764"/>
                    <a:gd name="connsiteX11" fmla="*/ 3379544 w 13581445"/>
                    <a:gd name="connsiteY11" fmla="*/ 4233611 h 6343764"/>
                    <a:gd name="connsiteX12" fmla="*/ 2605822 w 13581445"/>
                    <a:gd name="connsiteY12" fmla="*/ 4233612 h 6343764"/>
                    <a:gd name="connsiteX13" fmla="*/ 2605822 w 13581445"/>
                    <a:gd name="connsiteY13" fmla="*/ 6296873 h 6343764"/>
                    <a:gd name="connsiteX14" fmla="*/ 5149 w 13581445"/>
                    <a:gd name="connsiteY14" fmla="*/ 6323404 h 6343764"/>
                    <a:gd name="connsiteX15" fmla="*/ 1154012 w 13581445"/>
                    <a:gd name="connsiteY15" fmla="*/ 1654535 h 6343764"/>
                    <a:gd name="connsiteX0" fmla="*/ 1227606 w 13655039"/>
                    <a:gd name="connsiteY0" fmla="*/ 1654535 h 6343764"/>
                    <a:gd name="connsiteX1" fmla="*/ 4437877 w 13655039"/>
                    <a:gd name="connsiteY1" fmla="*/ 60196 h 6343764"/>
                    <a:gd name="connsiteX2" fmla="*/ 6805939 w 13655039"/>
                    <a:gd name="connsiteY2" fmla="*/ 5030780 h 6343764"/>
                    <a:gd name="connsiteX3" fmla="*/ 9267784 w 13655039"/>
                    <a:gd name="connsiteY3" fmla="*/ 36750 h 6343764"/>
                    <a:gd name="connsiteX4" fmla="*/ 12245447 w 13655039"/>
                    <a:gd name="connsiteY4" fmla="*/ 1443519 h 6343764"/>
                    <a:gd name="connsiteX5" fmla="*/ 13652216 w 13655039"/>
                    <a:gd name="connsiteY5" fmla="*/ 6323404 h 6343764"/>
                    <a:gd name="connsiteX6" fmla="*/ 10909016 w 13655039"/>
                    <a:gd name="connsiteY6" fmla="*/ 6320319 h 6343764"/>
                    <a:gd name="connsiteX7" fmla="*/ 10909017 w 13655039"/>
                    <a:gd name="connsiteY7" fmla="*/ 4116381 h 6343764"/>
                    <a:gd name="connsiteX8" fmla="*/ 10229077 w 13655039"/>
                    <a:gd name="connsiteY8" fmla="*/ 4280504 h 6343764"/>
                    <a:gd name="connsiteX9" fmla="*/ 10205631 w 13655039"/>
                    <a:gd name="connsiteY9" fmla="*/ 6320319 h 6343764"/>
                    <a:gd name="connsiteX10" fmla="*/ 3429693 w 13655039"/>
                    <a:gd name="connsiteY10" fmla="*/ 6343764 h 6343764"/>
                    <a:gd name="connsiteX11" fmla="*/ 3453138 w 13655039"/>
                    <a:gd name="connsiteY11" fmla="*/ 4233611 h 6343764"/>
                    <a:gd name="connsiteX12" fmla="*/ 2679416 w 13655039"/>
                    <a:gd name="connsiteY12" fmla="*/ 4233612 h 6343764"/>
                    <a:gd name="connsiteX13" fmla="*/ 2679416 w 13655039"/>
                    <a:gd name="connsiteY13" fmla="*/ 6296873 h 6343764"/>
                    <a:gd name="connsiteX14" fmla="*/ 78743 w 13655039"/>
                    <a:gd name="connsiteY14" fmla="*/ 6323404 h 6343764"/>
                    <a:gd name="connsiteX15" fmla="*/ 1227606 w 13655039"/>
                    <a:gd name="connsiteY15" fmla="*/ 1654535 h 6343764"/>
                    <a:gd name="connsiteX0" fmla="*/ 1227606 w 13655039"/>
                    <a:gd name="connsiteY0" fmla="*/ 1626092 h 6315321"/>
                    <a:gd name="connsiteX1" fmla="*/ 4437877 w 13655039"/>
                    <a:gd name="connsiteY1" fmla="*/ 31753 h 6315321"/>
                    <a:gd name="connsiteX2" fmla="*/ 6805939 w 13655039"/>
                    <a:gd name="connsiteY2" fmla="*/ 5002337 h 6315321"/>
                    <a:gd name="connsiteX3" fmla="*/ 9267784 w 13655039"/>
                    <a:gd name="connsiteY3" fmla="*/ 8307 h 6315321"/>
                    <a:gd name="connsiteX4" fmla="*/ 12245447 w 13655039"/>
                    <a:gd name="connsiteY4" fmla="*/ 1415076 h 6315321"/>
                    <a:gd name="connsiteX5" fmla="*/ 13652216 w 13655039"/>
                    <a:gd name="connsiteY5" fmla="*/ 6294961 h 6315321"/>
                    <a:gd name="connsiteX6" fmla="*/ 10909016 w 13655039"/>
                    <a:gd name="connsiteY6" fmla="*/ 6291876 h 6315321"/>
                    <a:gd name="connsiteX7" fmla="*/ 10909017 w 13655039"/>
                    <a:gd name="connsiteY7" fmla="*/ 4087938 h 6315321"/>
                    <a:gd name="connsiteX8" fmla="*/ 10229077 w 13655039"/>
                    <a:gd name="connsiteY8" fmla="*/ 4252061 h 6315321"/>
                    <a:gd name="connsiteX9" fmla="*/ 10205631 w 13655039"/>
                    <a:gd name="connsiteY9" fmla="*/ 6291876 h 6315321"/>
                    <a:gd name="connsiteX10" fmla="*/ 3429693 w 13655039"/>
                    <a:gd name="connsiteY10" fmla="*/ 6315321 h 6315321"/>
                    <a:gd name="connsiteX11" fmla="*/ 3453138 w 13655039"/>
                    <a:gd name="connsiteY11" fmla="*/ 4205168 h 6315321"/>
                    <a:gd name="connsiteX12" fmla="*/ 2679416 w 13655039"/>
                    <a:gd name="connsiteY12" fmla="*/ 4205169 h 6315321"/>
                    <a:gd name="connsiteX13" fmla="*/ 2679416 w 13655039"/>
                    <a:gd name="connsiteY13" fmla="*/ 6268430 h 6315321"/>
                    <a:gd name="connsiteX14" fmla="*/ 78743 w 13655039"/>
                    <a:gd name="connsiteY14" fmla="*/ 6294961 h 6315321"/>
                    <a:gd name="connsiteX15" fmla="*/ 1227606 w 13655039"/>
                    <a:gd name="connsiteY15" fmla="*/ 1626092 h 6315321"/>
                    <a:gd name="connsiteX0" fmla="*/ 1227606 w 13655039"/>
                    <a:gd name="connsiteY0" fmla="*/ 1618416 h 6307645"/>
                    <a:gd name="connsiteX1" fmla="*/ 4437877 w 13655039"/>
                    <a:gd name="connsiteY1" fmla="*/ 24077 h 6307645"/>
                    <a:gd name="connsiteX2" fmla="*/ 6805939 w 13655039"/>
                    <a:gd name="connsiteY2" fmla="*/ 4994661 h 6307645"/>
                    <a:gd name="connsiteX3" fmla="*/ 9267784 w 13655039"/>
                    <a:gd name="connsiteY3" fmla="*/ 631 h 6307645"/>
                    <a:gd name="connsiteX4" fmla="*/ 12245447 w 13655039"/>
                    <a:gd name="connsiteY4" fmla="*/ 1407400 h 6307645"/>
                    <a:gd name="connsiteX5" fmla="*/ 13652216 w 13655039"/>
                    <a:gd name="connsiteY5" fmla="*/ 6287285 h 6307645"/>
                    <a:gd name="connsiteX6" fmla="*/ 10909016 w 13655039"/>
                    <a:gd name="connsiteY6" fmla="*/ 6284200 h 6307645"/>
                    <a:gd name="connsiteX7" fmla="*/ 10909017 w 13655039"/>
                    <a:gd name="connsiteY7" fmla="*/ 4080262 h 6307645"/>
                    <a:gd name="connsiteX8" fmla="*/ 10229077 w 13655039"/>
                    <a:gd name="connsiteY8" fmla="*/ 4244385 h 6307645"/>
                    <a:gd name="connsiteX9" fmla="*/ 10205631 w 13655039"/>
                    <a:gd name="connsiteY9" fmla="*/ 6284200 h 6307645"/>
                    <a:gd name="connsiteX10" fmla="*/ 3429693 w 13655039"/>
                    <a:gd name="connsiteY10" fmla="*/ 6307645 h 6307645"/>
                    <a:gd name="connsiteX11" fmla="*/ 3453138 w 13655039"/>
                    <a:gd name="connsiteY11" fmla="*/ 4197492 h 6307645"/>
                    <a:gd name="connsiteX12" fmla="*/ 2679416 w 13655039"/>
                    <a:gd name="connsiteY12" fmla="*/ 4197493 h 6307645"/>
                    <a:gd name="connsiteX13" fmla="*/ 2679416 w 13655039"/>
                    <a:gd name="connsiteY13" fmla="*/ 6260754 h 6307645"/>
                    <a:gd name="connsiteX14" fmla="*/ 78743 w 13655039"/>
                    <a:gd name="connsiteY14" fmla="*/ 6287285 h 6307645"/>
                    <a:gd name="connsiteX15" fmla="*/ 1227606 w 1365503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33981 w 13663209"/>
                    <a:gd name="connsiteY11" fmla="*/ 4197491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33981 w 13663209"/>
                    <a:gd name="connsiteY11" fmla="*/ 4197491 h 6307645"/>
                    <a:gd name="connsiteX12" fmla="*/ 2687586 w 13663209"/>
                    <a:gd name="connsiteY12" fmla="*/ 4197493 h 6307645"/>
                    <a:gd name="connsiteX13" fmla="*/ 2687586 w 13663209"/>
                    <a:gd name="connsiteY13" fmla="*/ 6274421 h 6307645"/>
                    <a:gd name="connsiteX14" fmla="*/ 86913 w 13663209"/>
                    <a:gd name="connsiteY14" fmla="*/ 6287285 h 6307645"/>
                    <a:gd name="connsiteX15" fmla="*/ 1235776 w 13663209"/>
                    <a:gd name="connsiteY15" fmla="*/ 1618416 h 6307645"/>
                    <a:gd name="connsiteX0" fmla="*/ 1235776 w 13663209"/>
                    <a:gd name="connsiteY0" fmla="*/ 1618416 h 6293981"/>
                    <a:gd name="connsiteX1" fmla="*/ 4446047 w 13663209"/>
                    <a:gd name="connsiteY1" fmla="*/ 24077 h 6293981"/>
                    <a:gd name="connsiteX2" fmla="*/ 6814109 w 13663209"/>
                    <a:gd name="connsiteY2" fmla="*/ 4994661 h 6293981"/>
                    <a:gd name="connsiteX3" fmla="*/ 9275954 w 13663209"/>
                    <a:gd name="connsiteY3" fmla="*/ 631 h 6293981"/>
                    <a:gd name="connsiteX4" fmla="*/ 12253617 w 13663209"/>
                    <a:gd name="connsiteY4" fmla="*/ 1407400 h 6293981"/>
                    <a:gd name="connsiteX5" fmla="*/ 13660386 w 13663209"/>
                    <a:gd name="connsiteY5" fmla="*/ 6287285 h 6293981"/>
                    <a:gd name="connsiteX6" fmla="*/ 10917186 w 13663209"/>
                    <a:gd name="connsiteY6" fmla="*/ 6284200 h 6293981"/>
                    <a:gd name="connsiteX7" fmla="*/ 10917187 w 13663209"/>
                    <a:gd name="connsiteY7" fmla="*/ 4080262 h 6293981"/>
                    <a:gd name="connsiteX8" fmla="*/ 10237247 w 13663209"/>
                    <a:gd name="connsiteY8" fmla="*/ 4244385 h 6293981"/>
                    <a:gd name="connsiteX9" fmla="*/ 10213801 w 13663209"/>
                    <a:gd name="connsiteY9" fmla="*/ 6284200 h 6293981"/>
                    <a:gd name="connsiteX10" fmla="*/ 3437863 w 13663209"/>
                    <a:gd name="connsiteY10" fmla="*/ 6293981 h 6293981"/>
                    <a:gd name="connsiteX11" fmla="*/ 3433981 w 13663209"/>
                    <a:gd name="connsiteY11" fmla="*/ 4197491 h 6293981"/>
                    <a:gd name="connsiteX12" fmla="*/ 2687586 w 13663209"/>
                    <a:gd name="connsiteY12" fmla="*/ 4197493 h 6293981"/>
                    <a:gd name="connsiteX13" fmla="*/ 2687586 w 13663209"/>
                    <a:gd name="connsiteY13" fmla="*/ 6274421 h 6293981"/>
                    <a:gd name="connsiteX14" fmla="*/ 86913 w 13663209"/>
                    <a:gd name="connsiteY14" fmla="*/ 6287285 h 6293981"/>
                    <a:gd name="connsiteX15" fmla="*/ 1235776 w 13663209"/>
                    <a:gd name="connsiteY15" fmla="*/ 1618416 h 6293981"/>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37247 w 13663209"/>
                    <a:gd name="connsiteY8" fmla="*/ 4244385 h 6287284"/>
                    <a:gd name="connsiteX9" fmla="*/ 10213801 w 13663209"/>
                    <a:gd name="connsiteY9" fmla="*/ 6284200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37247 w 13663209"/>
                    <a:gd name="connsiteY8" fmla="*/ 4244385 h 6287284"/>
                    <a:gd name="connsiteX9" fmla="*/ 10227468 w 13663209"/>
                    <a:gd name="connsiteY9" fmla="*/ 6284198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37247 w 13663209"/>
                    <a:gd name="connsiteY8" fmla="*/ 4244385 h 6287284"/>
                    <a:gd name="connsiteX9" fmla="*/ 10241132 w 13663209"/>
                    <a:gd name="connsiteY9" fmla="*/ 6270534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97862"/>
                    <a:gd name="connsiteX1" fmla="*/ 4446047 w 13663209"/>
                    <a:gd name="connsiteY1" fmla="*/ 24077 h 6297862"/>
                    <a:gd name="connsiteX2" fmla="*/ 6814109 w 13663209"/>
                    <a:gd name="connsiteY2" fmla="*/ 4994661 h 6297862"/>
                    <a:gd name="connsiteX3" fmla="*/ 9275954 w 13663209"/>
                    <a:gd name="connsiteY3" fmla="*/ 631 h 6297862"/>
                    <a:gd name="connsiteX4" fmla="*/ 12253617 w 13663209"/>
                    <a:gd name="connsiteY4" fmla="*/ 1407400 h 6297862"/>
                    <a:gd name="connsiteX5" fmla="*/ 13660386 w 13663209"/>
                    <a:gd name="connsiteY5" fmla="*/ 6287285 h 6297862"/>
                    <a:gd name="connsiteX6" fmla="*/ 10917186 w 13663209"/>
                    <a:gd name="connsiteY6" fmla="*/ 6284200 h 6297862"/>
                    <a:gd name="connsiteX7" fmla="*/ 10917187 w 13663209"/>
                    <a:gd name="connsiteY7" fmla="*/ 4080262 h 6297862"/>
                    <a:gd name="connsiteX8" fmla="*/ 10237247 w 13663209"/>
                    <a:gd name="connsiteY8" fmla="*/ 4244385 h 6297862"/>
                    <a:gd name="connsiteX9" fmla="*/ 10254796 w 13663209"/>
                    <a:gd name="connsiteY9" fmla="*/ 6297862 h 6297862"/>
                    <a:gd name="connsiteX10" fmla="*/ 3437863 w 13663209"/>
                    <a:gd name="connsiteY10" fmla="*/ 6280317 h 6297862"/>
                    <a:gd name="connsiteX11" fmla="*/ 3433981 w 13663209"/>
                    <a:gd name="connsiteY11" fmla="*/ 4197491 h 6297862"/>
                    <a:gd name="connsiteX12" fmla="*/ 2687586 w 13663209"/>
                    <a:gd name="connsiteY12" fmla="*/ 4197493 h 6297862"/>
                    <a:gd name="connsiteX13" fmla="*/ 2687586 w 13663209"/>
                    <a:gd name="connsiteY13" fmla="*/ 6274421 h 6297862"/>
                    <a:gd name="connsiteX14" fmla="*/ 86913 w 13663209"/>
                    <a:gd name="connsiteY14" fmla="*/ 6287285 h 6297862"/>
                    <a:gd name="connsiteX15" fmla="*/ 1235776 w 13663209"/>
                    <a:gd name="connsiteY15" fmla="*/ 1618416 h 6297862"/>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37247 w 13663209"/>
                    <a:gd name="connsiteY8" fmla="*/ 4244385 h 6287284"/>
                    <a:gd name="connsiteX9" fmla="*/ 10241132 w 13663209"/>
                    <a:gd name="connsiteY9" fmla="*/ 6270534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37247 w 13663209"/>
                    <a:gd name="connsiteY8" fmla="*/ 4244385 h 6287284"/>
                    <a:gd name="connsiteX9" fmla="*/ 10227468 w 13663209"/>
                    <a:gd name="connsiteY9" fmla="*/ 6284198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23582 w 13663209"/>
                    <a:gd name="connsiteY8" fmla="*/ 4230721 h 6287284"/>
                    <a:gd name="connsiteX9" fmla="*/ 10227468 w 13663209"/>
                    <a:gd name="connsiteY9" fmla="*/ 6284198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23582 w 13663209"/>
                    <a:gd name="connsiteY8" fmla="*/ 4230721 h 6287284"/>
                    <a:gd name="connsiteX9" fmla="*/ 10227468 w 13663209"/>
                    <a:gd name="connsiteY9" fmla="*/ 6284198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663209" h="6287284">
                      <a:moveTo>
                        <a:pt x="1235776" y="1618416"/>
                      </a:moveTo>
                      <a:cubicBezTo>
                        <a:pt x="2071405" y="758724"/>
                        <a:pt x="3727649" y="-30631"/>
                        <a:pt x="4446047" y="24077"/>
                      </a:cubicBezTo>
                      <a:lnTo>
                        <a:pt x="6814109" y="4994661"/>
                      </a:lnTo>
                      <a:lnTo>
                        <a:pt x="9275954" y="631"/>
                      </a:lnTo>
                      <a:cubicBezTo>
                        <a:pt x="9705800" y="-22816"/>
                        <a:pt x="11401739" y="610230"/>
                        <a:pt x="12253617" y="1407400"/>
                      </a:cubicBezTo>
                      <a:cubicBezTo>
                        <a:pt x="13590047" y="2776120"/>
                        <a:pt x="13683833" y="5176472"/>
                        <a:pt x="13660386" y="6287285"/>
                      </a:cubicBezTo>
                      <a:lnTo>
                        <a:pt x="10917186" y="6284200"/>
                      </a:lnTo>
                      <a:cubicBezTo>
                        <a:pt x="10917186" y="5549554"/>
                        <a:pt x="10917187" y="4814908"/>
                        <a:pt x="10917187" y="4080262"/>
                      </a:cubicBezTo>
                      <a:cubicBezTo>
                        <a:pt x="10901555" y="3759831"/>
                        <a:pt x="10256759" y="3449182"/>
                        <a:pt x="10223582" y="4230721"/>
                      </a:cubicBezTo>
                      <a:cubicBezTo>
                        <a:pt x="10220322" y="4910659"/>
                        <a:pt x="10230728" y="5604260"/>
                        <a:pt x="10227468" y="6284198"/>
                      </a:cubicBezTo>
                      <a:lnTo>
                        <a:pt x="3437863" y="6280317"/>
                      </a:lnTo>
                      <a:cubicBezTo>
                        <a:pt x="3432014" y="5535940"/>
                        <a:pt x="3426166" y="4900875"/>
                        <a:pt x="3433981" y="4197491"/>
                      </a:cubicBezTo>
                      <a:cubicBezTo>
                        <a:pt x="3340197" y="3540999"/>
                        <a:pt x="2617248" y="3869247"/>
                        <a:pt x="2687586" y="4197493"/>
                      </a:cubicBezTo>
                      <a:lnTo>
                        <a:pt x="2687586" y="6274421"/>
                      </a:lnTo>
                      <a:lnTo>
                        <a:pt x="86913" y="6287285"/>
                      </a:lnTo>
                      <a:cubicBezTo>
                        <a:pt x="-327301" y="3183549"/>
                        <a:pt x="852822" y="2189967"/>
                        <a:pt x="1235776" y="1618416"/>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7" name="Freeform 14"/>
                <p:cNvSpPr>
                  <a:spLocks/>
                </p:cNvSpPr>
                <p:nvPr/>
              </p:nvSpPr>
              <p:spPr bwMode="auto">
                <a:xfrm>
                  <a:off x="3828198" y="4385784"/>
                  <a:ext cx="1081196" cy="1133975"/>
                </a:xfrm>
                <a:custGeom>
                  <a:avLst/>
                  <a:gdLst>
                    <a:gd name="T0" fmla="*/ 7 w 7"/>
                    <a:gd name="T1" fmla="*/ 2 h 7"/>
                    <a:gd name="T2" fmla="*/ 7 w 7"/>
                    <a:gd name="T3" fmla="*/ 2 h 7"/>
                    <a:gd name="T4" fmla="*/ 7 w 7"/>
                    <a:gd name="T5" fmla="*/ 4 h 7"/>
                    <a:gd name="T6" fmla="*/ 4 w 7"/>
                    <a:gd name="T7" fmla="*/ 7 h 7"/>
                    <a:gd name="T8" fmla="*/ 2 w 7"/>
                    <a:gd name="T9" fmla="*/ 7 h 7"/>
                    <a:gd name="T10" fmla="*/ 2 w 7"/>
                    <a:gd name="T11" fmla="*/ 5 h 7"/>
                    <a:gd name="T12" fmla="*/ 0 w 7"/>
                    <a:gd name="T13" fmla="*/ 2 h 7"/>
                    <a:gd name="T14" fmla="*/ 0 w 7"/>
                    <a:gd name="T15" fmla="*/ 2 h 7"/>
                    <a:gd name="T16" fmla="*/ 0 w 7"/>
                    <a:gd name="T17" fmla="*/ 0 h 7"/>
                    <a:gd name="T18" fmla="*/ 7 w 7"/>
                    <a:gd name="T19" fmla="*/ 2 h 7"/>
                    <a:gd name="connsiteX0" fmla="*/ 10000 w 10000"/>
                    <a:gd name="connsiteY0" fmla="*/ 2857 h 10000"/>
                    <a:gd name="connsiteX1" fmla="*/ 10000 w 10000"/>
                    <a:gd name="connsiteY1" fmla="*/ 2857 h 10000"/>
                    <a:gd name="connsiteX2" fmla="*/ 10000 w 10000"/>
                    <a:gd name="connsiteY2" fmla="*/ 5714 h 10000"/>
                    <a:gd name="connsiteX3" fmla="*/ 5714 w 10000"/>
                    <a:gd name="connsiteY3" fmla="*/ 10000 h 10000"/>
                    <a:gd name="connsiteX4" fmla="*/ 2857 w 10000"/>
                    <a:gd name="connsiteY4" fmla="*/ 10000 h 10000"/>
                    <a:gd name="connsiteX5" fmla="*/ 2857 w 10000"/>
                    <a:gd name="connsiteY5" fmla="*/ 7143 h 10000"/>
                    <a:gd name="connsiteX6" fmla="*/ 0 w 10000"/>
                    <a:gd name="connsiteY6" fmla="*/ 2857 h 10000"/>
                    <a:gd name="connsiteX7" fmla="*/ 0 w 10000"/>
                    <a:gd name="connsiteY7" fmla="*/ 0 h 10000"/>
                    <a:gd name="connsiteX8" fmla="*/ 10000 w 10000"/>
                    <a:gd name="connsiteY8" fmla="*/ 2857 h 10000"/>
                    <a:gd name="connsiteX0" fmla="*/ 10495 w 10495"/>
                    <a:gd name="connsiteY0" fmla="*/ 2857 h 10000"/>
                    <a:gd name="connsiteX1" fmla="*/ 10495 w 10495"/>
                    <a:gd name="connsiteY1" fmla="*/ 2857 h 10000"/>
                    <a:gd name="connsiteX2" fmla="*/ 10495 w 10495"/>
                    <a:gd name="connsiteY2" fmla="*/ 5714 h 10000"/>
                    <a:gd name="connsiteX3" fmla="*/ 6209 w 10495"/>
                    <a:gd name="connsiteY3" fmla="*/ 10000 h 10000"/>
                    <a:gd name="connsiteX4" fmla="*/ 3352 w 10495"/>
                    <a:gd name="connsiteY4" fmla="*/ 10000 h 10000"/>
                    <a:gd name="connsiteX5" fmla="*/ 3352 w 10495"/>
                    <a:gd name="connsiteY5" fmla="*/ 7143 h 10000"/>
                    <a:gd name="connsiteX6" fmla="*/ 495 w 10495"/>
                    <a:gd name="connsiteY6" fmla="*/ 2857 h 10000"/>
                    <a:gd name="connsiteX7" fmla="*/ 495 w 10495"/>
                    <a:gd name="connsiteY7" fmla="*/ 0 h 10000"/>
                    <a:gd name="connsiteX8" fmla="*/ 10495 w 10495"/>
                    <a:gd name="connsiteY8" fmla="*/ 2857 h 10000"/>
                    <a:gd name="connsiteX0" fmla="*/ 10746 w 10746"/>
                    <a:gd name="connsiteY0" fmla="*/ 2857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8" fmla="*/ 10746 w 10746"/>
                    <a:gd name="connsiteY8" fmla="*/ 2857 h 10000"/>
                    <a:gd name="connsiteX0" fmla="*/ 10746 w 10746"/>
                    <a:gd name="connsiteY0" fmla="*/ 2998 h 10141"/>
                    <a:gd name="connsiteX1" fmla="*/ 10746 w 10746"/>
                    <a:gd name="connsiteY1" fmla="*/ 2998 h 10141"/>
                    <a:gd name="connsiteX2" fmla="*/ 10746 w 10746"/>
                    <a:gd name="connsiteY2" fmla="*/ 5855 h 10141"/>
                    <a:gd name="connsiteX3" fmla="*/ 6460 w 10746"/>
                    <a:gd name="connsiteY3" fmla="*/ 10141 h 10141"/>
                    <a:gd name="connsiteX4" fmla="*/ 3603 w 10746"/>
                    <a:gd name="connsiteY4" fmla="*/ 10141 h 10141"/>
                    <a:gd name="connsiteX5" fmla="*/ 3603 w 10746"/>
                    <a:gd name="connsiteY5" fmla="*/ 7284 h 10141"/>
                    <a:gd name="connsiteX6" fmla="*/ 746 w 10746"/>
                    <a:gd name="connsiteY6" fmla="*/ 2998 h 10141"/>
                    <a:gd name="connsiteX7" fmla="*/ 746 w 10746"/>
                    <a:gd name="connsiteY7" fmla="*/ 141 h 10141"/>
                    <a:gd name="connsiteX8" fmla="*/ 10746 w 10746"/>
                    <a:gd name="connsiteY8" fmla="*/ 2998 h 10141"/>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173 h 10173"/>
                    <a:gd name="connsiteX1" fmla="*/ 10746 w 10746"/>
                    <a:gd name="connsiteY1" fmla="*/ 3030 h 10173"/>
                    <a:gd name="connsiteX2" fmla="*/ 10746 w 10746"/>
                    <a:gd name="connsiteY2" fmla="*/ 5887 h 10173"/>
                    <a:gd name="connsiteX3" fmla="*/ 6460 w 10746"/>
                    <a:gd name="connsiteY3" fmla="*/ 10173 h 10173"/>
                    <a:gd name="connsiteX4" fmla="*/ 3603 w 10746"/>
                    <a:gd name="connsiteY4" fmla="*/ 10173 h 10173"/>
                    <a:gd name="connsiteX5" fmla="*/ 3603 w 10746"/>
                    <a:gd name="connsiteY5" fmla="*/ 7316 h 10173"/>
                    <a:gd name="connsiteX6" fmla="*/ 746 w 10746"/>
                    <a:gd name="connsiteY6" fmla="*/ 3030 h 10173"/>
                    <a:gd name="connsiteX7" fmla="*/ 746 w 10746"/>
                    <a:gd name="connsiteY7" fmla="*/ 173 h 10173"/>
                    <a:gd name="connsiteX0" fmla="*/ 746 w 11186"/>
                    <a:gd name="connsiteY0" fmla="*/ 173 h 10173"/>
                    <a:gd name="connsiteX1" fmla="*/ 10746 w 11186"/>
                    <a:gd name="connsiteY1" fmla="*/ 3030 h 10173"/>
                    <a:gd name="connsiteX2" fmla="*/ 10746 w 11186"/>
                    <a:gd name="connsiteY2" fmla="*/ 5887 h 10173"/>
                    <a:gd name="connsiteX3" fmla="*/ 6460 w 11186"/>
                    <a:gd name="connsiteY3" fmla="*/ 10173 h 10173"/>
                    <a:gd name="connsiteX4" fmla="*/ 3603 w 11186"/>
                    <a:gd name="connsiteY4" fmla="*/ 10173 h 10173"/>
                    <a:gd name="connsiteX5" fmla="*/ 3603 w 11186"/>
                    <a:gd name="connsiteY5" fmla="*/ 7316 h 10173"/>
                    <a:gd name="connsiteX6" fmla="*/ 746 w 11186"/>
                    <a:gd name="connsiteY6" fmla="*/ 3030 h 10173"/>
                    <a:gd name="connsiteX7" fmla="*/ 746 w 11186"/>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3603 w 11634"/>
                    <a:gd name="connsiteY5" fmla="*/ 7316 h 10173"/>
                    <a:gd name="connsiteX6" fmla="*/ 746 w 11634"/>
                    <a:gd name="connsiteY6" fmla="*/ 3030 h 10173"/>
                    <a:gd name="connsiteX7" fmla="*/ 746 w 11634"/>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781"/>
                    <a:gd name="connsiteY0" fmla="*/ 278 h 10278"/>
                    <a:gd name="connsiteX1" fmla="*/ 10994 w 11781"/>
                    <a:gd name="connsiteY1" fmla="*/ 2143 h 10278"/>
                    <a:gd name="connsiteX2" fmla="*/ 10746 w 11781"/>
                    <a:gd name="connsiteY2" fmla="*/ 5992 h 10278"/>
                    <a:gd name="connsiteX3" fmla="*/ 6460 w 11781"/>
                    <a:gd name="connsiteY3" fmla="*/ 10278 h 10278"/>
                    <a:gd name="connsiteX4" fmla="*/ 5090 w 11781"/>
                    <a:gd name="connsiteY4" fmla="*/ 10154 h 10278"/>
                    <a:gd name="connsiteX5" fmla="*/ 746 w 11781"/>
                    <a:gd name="connsiteY5" fmla="*/ 3135 h 10278"/>
                    <a:gd name="connsiteX6" fmla="*/ 746 w 11781"/>
                    <a:gd name="connsiteY6" fmla="*/ 278 h 10278"/>
                    <a:gd name="connsiteX0" fmla="*/ 746 w 11625"/>
                    <a:gd name="connsiteY0" fmla="*/ 278 h 10278"/>
                    <a:gd name="connsiteX1" fmla="*/ 10994 w 11625"/>
                    <a:gd name="connsiteY1" fmla="*/ 2143 h 10278"/>
                    <a:gd name="connsiteX2" fmla="*/ 10746 w 11625"/>
                    <a:gd name="connsiteY2" fmla="*/ 5992 h 10278"/>
                    <a:gd name="connsiteX3" fmla="*/ 6460 w 11625"/>
                    <a:gd name="connsiteY3" fmla="*/ 10278 h 10278"/>
                    <a:gd name="connsiteX4" fmla="*/ 5090 w 11625"/>
                    <a:gd name="connsiteY4" fmla="*/ 10154 h 10278"/>
                    <a:gd name="connsiteX5" fmla="*/ 746 w 11625"/>
                    <a:gd name="connsiteY5" fmla="*/ 3135 h 10278"/>
                    <a:gd name="connsiteX6" fmla="*/ 746 w 11625"/>
                    <a:gd name="connsiteY6" fmla="*/ 278 h 10278"/>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3086 w 13965"/>
                    <a:gd name="connsiteY0" fmla="*/ 278 h 10526"/>
                    <a:gd name="connsiteX1" fmla="*/ 13334 w 13965"/>
                    <a:gd name="connsiteY1" fmla="*/ 2143 h 10526"/>
                    <a:gd name="connsiteX2" fmla="*/ 13086 w 13965"/>
                    <a:gd name="connsiteY2" fmla="*/ 5992 h 10526"/>
                    <a:gd name="connsiteX3" fmla="*/ 8304 w 13965"/>
                    <a:gd name="connsiteY3" fmla="*/ 10526 h 10526"/>
                    <a:gd name="connsiteX4" fmla="*/ 7430 w 13965"/>
                    <a:gd name="connsiteY4" fmla="*/ 10154 h 10526"/>
                    <a:gd name="connsiteX5" fmla="*/ 239 w 13965"/>
                    <a:gd name="connsiteY5" fmla="*/ 4287 h 10526"/>
                    <a:gd name="connsiteX6" fmla="*/ 3086 w 13965"/>
                    <a:gd name="connsiteY6" fmla="*/ 278 h 10526"/>
                    <a:gd name="connsiteX0" fmla="*/ 3600 w 13937"/>
                    <a:gd name="connsiteY0" fmla="*/ 135 h 12078"/>
                    <a:gd name="connsiteX1" fmla="*/ 13306 w 13937"/>
                    <a:gd name="connsiteY1" fmla="*/ 3695 h 12078"/>
                    <a:gd name="connsiteX2" fmla="*/ 13058 w 13937"/>
                    <a:gd name="connsiteY2" fmla="*/ 7544 h 12078"/>
                    <a:gd name="connsiteX3" fmla="*/ 8276 w 13937"/>
                    <a:gd name="connsiteY3" fmla="*/ 12078 h 12078"/>
                    <a:gd name="connsiteX4" fmla="*/ 7402 w 13937"/>
                    <a:gd name="connsiteY4" fmla="*/ 11706 h 12078"/>
                    <a:gd name="connsiteX5" fmla="*/ 211 w 13937"/>
                    <a:gd name="connsiteY5" fmla="*/ 5839 h 12078"/>
                    <a:gd name="connsiteX6" fmla="*/ 3600 w 13937"/>
                    <a:gd name="connsiteY6" fmla="*/ 135 h 12078"/>
                    <a:gd name="connsiteX0" fmla="*/ 3600 w 14355"/>
                    <a:gd name="connsiteY0" fmla="*/ 392 h 12335"/>
                    <a:gd name="connsiteX1" fmla="*/ 13916 w 14355"/>
                    <a:gd name="connsiteY1" fmla="*/ 1715 h 12335"/>
                    <a:gd name="connsiteX2" fmla="*/ 13058 w 14355"/>
                    <a:gd name="connsiteY2" fmla="*/ 7801 h 12335"/>
                    <a:gd name="connsiteX3" fmla="*/ 8276 w 14355"/>
                    <a:gd name="connsiteY3" fmla="*/ 12335 h 12335"/>
                    <a:gd name="connsiteX4" fmla="*/ 7402 w 14355"/>
                    <a:gd name="connsiteY4" fmla="*/ 11963 h 12335"/>
                    <a:gd name="connsiteX5" fmla="*/ 211 w 14355"/>
                    <a:gd name="connsiteY5" fmla="*/ 6096 h 12335"/>
                    <a:gd name="connsiteX6" fmla="*/ 3600 w 14355"/>
                    <a:gd name="connsiteY6" fmla="*/ 392 h 12335"/>
                    <a:gd name="connsiteX0" fmla="*/ 3600 w 14355"/>
                    <a:gd name="connsiteY0" fmla="*/ 392 h 14607"/>
                    <a:gd name="connsiteX1" fmla="*/ 13916 w 14355"/>
                    <a:gd name="connsiteY1" fmla="*/ 1715 h 14607"/>
                    <a:gd name="connsiteX2" fmla="*/ 13058 w 14355"/>
                    <a:gd name="connsiteY2" fmla="*/ 7801 h 14607"/>
                    <a:gd name="connsiteX3" fmla="*/ 8276 w 14355"/>
                    <a:gd name="connsiteY3" fmla="*/ 12335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4607"/>
                    <a:gd name="connsiteX1" fmla="*/ 13916 w 14355"/>
                    <a:gd name="connsiteY1" fmla="*/ 1715 h 14607"/>
                    <a:gd name="connsiteX2" fmla="*/ 13058 w 14355"/>
                    <a:gd name="connsiteY2" fmla="*/ 7801 h 14607"/>
                    <a:gd name="connsiteX3" fmla="*/ 9971 w 14355"/>
                    <a:gd name="connsiteY3" fmla="*/ 13148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3658"/>
                    <a:gd name="connsiteX1" fmla="*/ 13916 w 14355"/>
                    <a:gd name="connsiteY1" fmla="*/ 1715 h 13658"/>
                    <a:gd name="connsiteX2" fmla="*/ 13058 w 14355"/>
                    <a:gd name="connsiteY2" fmla="*/ 7801 h 13658"/>
                    <a:gd name="connsiteX3" fmla="*/ 9971 w 14355"/>
                    <a:gd name="connsiteY3" fmla="*/ 13148 h 13658"/>
                    <a:gd name="connsiteX4" fmla="*/ 5504 w 14355"/>
                    <a:gd name="connsiteY4" fmla="*/ 13658 h 13658"/>
                    <a:gd name="connsiteX5" fmla="*/ 211 w 14355"/>
                    <a:gd name="connsiteY5" fmla="*/ 6096 h 13658"/>
                    <a:gd name="connsiteX6" fmla="*/ 3600 w 14355"/>
                    <a:gd name="connsiteY6" fmla="*/ 392 h 13658"/>
                    <a:gd name="connsiteX0" fmla="*/ 3600 w 14355"/>
                    <a:gd name="connsiteY0" fmla="*/ 392 h 14551"/>
                    <a:gd name="connsiteX1" fmla="*/ 13916 w 14355"/>
                    <a:gd name="connsiteY1" fmla="*/ 1715 h 14551"/>
                    <a:gd name="connsiteX2" fmla="*/ 13058 w 14355"/>
                    <a:gd name="connsiteY2" fmla="*/ 7801 h 14551"/>
                    <a:gd name="connsiteX3" fmla="*/ 9971 w 14355"/>
                    <a:gd name="connsiteY3" fmla="*/ 13148 h 14551"/>
                    <a:gd name="connsiteX4" fmla="*/ 5504 w 14355"/>
                    <a:gd name="connsiteY4" fmla="*/ 13658 h 14551"/>
                    <a:gd name="connsiteX5" fmla="*/ 211 w 14355"/>
                    <a:gd name="connsiteY5" fmla="*/ 6096 h 14551"/>
                    <a:gd name="connsiteX6" fmla="*/ 3600 w 14355"/>
                    <a:gd name="connsiteY6" fmla="*/ 392 h 14551"/>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605"/>
                    <a:gd name="connsiteY0" fmla="*/ 392 h 14908"/>
                    <a:gd name="connsiteX1" fmla="*/ 13916 w 14605"/>
                    <a:gd name="connsiteY1" fmla="*/ 1715 h 14908"/>
                    <a:gd name="connsiteX2" fmla="*/ 13804 w 14605"/>
                    <a:gd name="connsiteY2" fmla="*/ 7462 h 14908"/>
                    <a:gd name="connsiteX3" fmla="*/ 9971 w 14605"/>
                    <a:gd name="connsiteY3" fmla="*/ 13148 h 14908"/>
                    <a:gd name="connsiteX4" fmla="*/ 5504 w 14605"/>
                    <a:gd name="connsiteY4" fmla="*/ 13658 h 14908"/>
                    <a:gd name="connsiteX5" fmla="*/ 211 w 14605"/>
                    <a:gd name="connsiteY5" fmla="*/ 6096 h 14908"/>
                    <a:gd name="connsiteX6" fmla="*/ 3600 w 14605"/>
                    <a:gd name="connsiteY6" fmla="*/ 392 h 14908"/>
                    <a:gd name="connsiteX0" fmla="*/ 3600 w 14605"/>
                    <a:gd name="connsiteY0" fmla="*/ 784 h 15300"/>
                    <a:gd name="connsiteX1" fmla="*/ 13916 w 14605"/>
                    <a:gd name="connsiteY1" fmla="*/ 2107 h 15300"/>
                    <a:gd name="connsiteX2" fmla="*/ 13804 w 14605"/>
                    <a:gd name="connsiteY2" fmla="*/ 7854 h 15300"/>
                    <a:gd name="connsiteX3" fmla="*/ 9971 w 14605"/>
                    <a:gd name="connsiteY3" fmla="*/ 13540 h 15300"/>
                    <a:gd name="connsiteX4" fmla="*/ 5504 w 14605"/>
                    <a:gd name="connsiteY4" fmla="*/ 14050 h 15300"/>
                    <a:gd name="connsiteX5" fmla="*/ 211 w 14605"/>
                    <a:gd name="connsiteY5" fmla="*/ 6488 h 15300"/>
                    <a:gd name="connsiteX6" fmla="*/ 3600 w 14605"/>
                    <a:gd name="connsiteY6" fmla="*/ 784 h 15300"/>
                    <a:gd name="connsiteX0" fmla="*/ 3600 w 14630"/>
                    <a:gd name="connsiteY0" fmla="*/ 784 h 15300"/>
                    <a:gd name="connsiteX1" fmla="*/ 13916 w 14630"/>
                    <a:gd name="connsiteY1" fmla="*/ 2107 h 15300"/>
                    <a:gd name="connsiteX2" fmla="*/ 13804 w 14630"/>
                    <a:gd name="connsiteY2" fmla="*/ 7854 h 15300"/>
                    <a:gd name="connsiteX3" fmla="*/ 9971 w 14630"/>
                    <a:gd name="connsiteY3" fmla="*/ 13540 h 15300"/>
                    <a:gd name="connsiteX4" fmla="*/ 5504 w 14630"/>
                    <a:gd name="connsiteY4" fmla="*/ 14050 h 15300"/>
                    <a:gd name="connsiteX5" fmla="*/ 211 w 14630"/>
                    <a:gd name="connsiteY5" fmla="*/ 6488 h 15300"/>
                    <a:gd name="connsiteX6" fmla="*/ 3600 w 14630"/>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558 w 14588"/>
                    <a:gd name="connsiteY0" fmla="*/ 784 h 15300"/>
                    <a:gd name="connsiteX1" fmla="*/ 13874 w 14588"/>
                    <a:gd name="connsiteY1" fmla="*/ 2107 h 15300"/>
                    <a:gd name="connsiteX2" fmla="*/ 13762 w 14588"/>
                    <a:gd name="connsiteY2" fmla="*/ 7854 h 15300"/>
                    <a:gd name="connsiteX3" fmla="*/ 9929 w 14588"/>
                    <a:gd name="connsiteY3" fmla="*/ 13540 h 15300"/>
                    <a:gd name="connsiteX4" fmla="*/ 5462 w 14588"/>
                    <a:gd name="connsiteY4" fmla="*/ 14050 h 15300"/>
                    <a:gd name="connsiteX5" fmla="*/ 169 w 14588"/>
                    <a:gd name="connsiteY5" fmla="*/ 6488 h 15300"/>
                    <a:gd name="connsiteX6" fmla="*/ 3558 w 14588"/>
                    <a:gd name="connsiteY6" fmla="*/ 784 h 1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88" h="15300">
                      <a:moveTo>
                        <a:pt x="3558" y="784"/>
                      </a:moveTo>
                      <a:cubicBezTo>
                        <a:pt x="5225" y="40"/>
                        <a:pt x="11719" y="-1001"/>
                        <a:pt x="13874" y="2107"/>
                      </a:cubicBezTo>
                      <a:cubicBezTo>
                        <a:pt x="14865" y="3679"/>
                        <a:pt x="14822" y="5908"/>
                        <a:pt x="13762" y="7854"/>
                      </a:cubicBezTo>
                      <a:cubicBezTo>
                        <a:pt x="12733" y="9636"/>
                        <a:pt x="11771" y="11283"/>
                        <a:pt x="9929" y="13540"/>
                      </a:cubicBezTo>
                      <a:cubicBezTo>
                        <a:pt x="8915" y="15201"/>
                        <a:pt x="6070" y="16253"/>
                        <a:pt x="5462" y="14050"/>
                      </a:cubicBezTo>
                      <a:cubicBezTo>
                        <a:pt x="4113" y="9698"/>
                        <a:pt x="1951" y="9841"/>
                        <a:pt x="169" y="6488"/>
                      </a:cubicBezTo>
                      <a:cubicBezTo>
                        <a:pt x="-471" y="3888"/>
                        <a:pt x="724" y="2189"/>
                        <a:pt x="3558" y="784"/>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8" name="Diamond 100"/>
                <p:cNvSpPr/>
                <p:nvPr/>
              </p:nvSpPr>
              <p:spPr>
                <a:xfrm>
                  <a:off x="3637128" y="5289038"/>
                  <a:ext cx="1453487" cy="2961033"/>
                </a:xfrm>
                <a:custGeom>
                  <a:avLst/>
                  <a:gdLst>
                    <a:gd name="connsiteX0" fmla="*/ 0 w 1255594"/>
                    <a:gd name="connsiteY0" fmla="*/ 1330657 h 2661314"/>
                    <a:gd name="connsiteX1" fmla="*/ 627797 w 1255594"/>
                    <a:gd name="connsiteY1" fmla="*/ 0 h 2661314"/>
                    <a:gd name="connsiteX2" fmla="*/ 1255594 w 1255594"/>
                    <a:gd name="connsiteY2" fmla="*/ 1330657 h 2661314"/>
                    <a:gd name="connsiteX3" fmla="*/ 627797 w 1255594"/>
                    <a:gd name="connsiteY3" fmla="*/ 2661314 h 2661314"/>
                    <a:gd name="connsiteX4" fmla="*/ 0 w 1255594"/>
                    <a:gd name="connsiteY4" fmla="*/ 1330657 h 2661314"/>
                    <a:gd name="connsiteX0" fmla="*/ 0 w 1439839"/>
                    <a:gd name="connsiteY0" fmla="*/ 1330657 h 2661314"/>
                    <a:gd name="connsiteX1" fmla="*/ 627797 w 1439839"/>
                    <a:gd name="connsiteY1" fmla="*/ 0 h 2661314"/>
                    <a:gd name="connsiteX2" fmla="*/ 1439839 w 1439839"/>
                    <a:gd name="connsiteY2" fmla="*/ 1235122 h 2661314"/>
                    <a:gd name="connsiteX3" fmla="*/ 627797 w 1439839"/>
                    <a:gd name="connsiteY3" fmla="*/ 2661314 h 2661314"/>
                    <a:gd name="connsiteX4" fmla="*/ 0 w 1439839"/>
                    <a:gd name="connsiteY4" fmla="*/ 1330657 h 2661314"/>
                    <a:gd name="connsiteX0" fmla="*/ 0 w 1453487"/>
                    <a:gd name="connsiteY0" fmla="*/ 1241947 h 2661314"/>
                    <a:gd name="connsiteX1" fmla="*/ 641445 w 1453487"/>
                    <a:gd name="connsiteY1" fmla="*/ 0 h 2661314"/>
                    <a:gd name="connsiteX2" fmla="*/ 1453487 w 1453487"/>
                    <a:gd name="connsiteY2" fmla="*/ 1235122 h 2661314"/>
                    <a:gd name="connsiteX3" fmla="*/ 641445 w 1453487"/>
                    <a:gd name="connsiteY3" fmla="*/ 2661314 h 2661314"/>
                    <a:gd name="connsiteX4" fmla="*/ 0 w 1453487"/>
                    <a:gd name="connsiteY4" fmla="*/ 1241947 h 2661314"/>
                    <a:gd name="connsiteX0" fmla="*/ 0 w 1453487"/>
                    <a:gd name="connsiteY0" fmla="*/ 1241947 h 2661314"/>
                    <a:gd name="connsiteX1" fmla="*/ 641445 w 1453487"/>
                    <a:gd name="connsiteY1" fmla="*/ 0 h 2661314"/>
                    <a:gd name="connsiteX2" fmla="*/ 887105 w 1453487"/>
                    <a:gd name="connsiteY2" fmla="*/ 368490 h 2661314"/>
                    <a:gd name="connsiteX3" fmla="*/ 1453487 w 1453487"/>
                    <a:gd name="connsiteY3" fmla="*/ 1235122 h 2661314"/>
                    <a:gd name="connsiteX4" fmla="*/ 641445 w 1453487"/>
                    <a:gd name="connsiteY4" fmla="*/ 2661314 h 2661314"/>
                    <a:gd name="connsiteX5" fmla="*/ 0 w 1453487"/>
                    <a:gd name="connsiteY5" fmla="*/ 1241947 h 2661314"/>
                    <a:gd name="connsiteX0" fmla="*/ 0 w 1453487"/>
                    <a:gd name="connsiteY0" fmla="*/ 1514901 h 2934268"/>
                    <a:gd name="connsiteX1" fmla="*/ 641445 w 1453487"/>
                    <a:gd name="connsiteY1" fmla="*/ 272954 h 2934268"/>
                    <a:gd name="connsiteX2" fmla="*/ 1173708 w 1453487"/>
                    <a:gd name="connsiteY2" fmla="*/ 0 h 2934268"/>
                    <a:gd name="connsiteX3" fmla="*/ 1453487 w 1453487"/>
                    <a:gd name="connsiteY3" fmla="*/ 1508076 h 2934268"/>
                    <a:gd name="connsiteX4" fmla="*/ 641445 w 1453487"/>
                    <a:gd name="connsiteY4" fmla="*/ 2934268 h 2934268"/>
                    <a:gd name="connsiteX5" fmla="*/ 0 w 1453487"/>
                    <a:gd name="connsiteY5" fmla="*/ 1514901 h 2934268"/>
                    <a:gd name="connsiteX0" fmla="*/ 0 w 1453487"/>
                    <a:gd name="connsiteY0" fmla="*/ 1514901 h 2934268"/>
                    <a:gd name="connsiteX1" fmla="*/ 334371 w 1453487"/>
                    <a:gd name="connsiteY1" fmla="*/ 859808 h 2934268"/>
                    <a:gd name="connsiteX2" fmla="*/ 641445 w 1453487"/>
                    <a:gd name="connsiteY2" fmla="*/ 272954 h 2934268"/>
                    <a:gd name="connsiteX3" fmla="*/ 1173708 w 1453487"/>
                    <a:gd name="connsiteY3" fmla="*/ 0 h 2934268"/>
                    <a:gd name="connsiteX4" fmla="*/ 1453487 w 1453487"/>
                    <a:gd name="connsiteY4" fmla="*/ 1508076 h 2934268"/>
                    <a:gd name="connsiteX5" fmla="*/ 641445 w 1453487"/>
                    <a:gd name="connsiteY5" fmla="*/ 2934268 h 2934268"/>
                    <a:gd name="connsiteX6" fmla="*/ 0 w 1453487"/>
                    <a:gd name="connsiteY6" fmla="*/ 1514901 h 2934268"/>
                    <a:gd name="connsiteX0" fmla="*/ 0 w 1453487"/>
                    <a:gd name="connsiteY0" fmla="*/ 1521726 h 2941093"/>
                    <a:gd name="connsiteX1" fmla="*/ 361667 w 1453487"/>
                    <a:gd name="connsiteY1" fmla="*/ 0 h 2941093"/>
                    <a:gd name="connsiteX2" fmla="*/ 641445 w 1453487"/>
                    <a:gd name="connsiteY2" fmla="*/ 279779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846162 w 1453487"/>
                    <a:gd name="connsiteY3" fmla="*/ 14330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3112 w 1453487"/>
                    <a:gd name="connsiteY3" fmla="*/ 26613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7587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1890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41666 h 2961033"/>
                    <a:gd name="connsiteX1" fmla="*/ 364516 w 1453487"/>
                    <a:gd name="connsiteY1" fmla="*/ 0 h 2961033"/>
                    <a:gd name="connsiteX2" fmla="*/ 549886 w 1453487"/>
                    <a:gd name="connsiteY2" fmla="*/ 272423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1000263 w 1453487"/>
                    <a:gd name="connsiteY3" fmla="*/ 268982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4566 w 1453487"/>
                    <a:gd name="connsiteY3" fmla="*/ 271831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3487" h="2961033">
                      <a:moveTo>
                        <a:pt x="0" y="1541666"/>
                      </a:moveTo>
                      <a:lnTo>
                        <a:pt x="364516" y="0"/>
                      </a:lnTo>
                      <a:lnTo>
                        <a:pt x="547038" y="269574"/>
                      </a:lnTo>
                      <a:lnTo>
                        <a:pt x="994566" y="271831"/>
                      </a:lnTo>
                      <a:lnTo>
                        <a:pt x="1173708" y="26765"/>
                      </a:lnTo>
                      <a:lnTo>
                        <a:pt x="1453487" y="1534841"/>
                      </a:lnTo>
                      <a:lnTo>
                        <a:pt x="641445" y="2961033"/>
                      </a:lnTo>
                      <a:lnTo>
                        <a:pt x="0" y="154166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385" name="Group 384"/>
              <p:cNvGrpSpPr/>
              <p:nvPr/>
            </p:nvGrpSpPr>
            <p:grpSpPr>
              <a:xfrm>
                <a:off x="3485967" y="3257084"/>
                <a:ext cx="318921" cy="343896"/>
                <a:chOff x="-7791742" y="-2283273"/>
                <a:chExt cx="8816598" cy="9507034"/>
              </a:xfrm>
              <a:grpFill/>
            </p:grpSpPr>
            <p:sp>
              <p:nvSpPr>
                <p:cNvPr id="391" name="Freeform 390"/>
                <p:cNvSpPr/>
                <p:nvPr/>
              </p:nvSpPr>
              <p:spPr>
                <a:xfrm>
                  <a:off x="-5241118" y="-2283273"/>
                  <a:ext cx="4888752" cy="5307884"/>
                </a:xfrm>
                <a:custGeom>
                  <a:avLst/>
                  <a:gdLst>
                    <a:gd name="connsiteX0" fmla="*/ 3409950 w 6825423"/>
                    <a:gd name="connsiteY0" fmla="*/ 0 h 7410594"/>
                    <a:gd name="connsiteX1" fmla="*/ 6229951 w 6825423"/>
                    <a:gd name="connsiteY1" fmla="*/ 2516401 h 7410594"/>
                    <a:gd name="connsiteX2" fmla="*/ 6238704 w 6825423"/>
                    <a:gd name="connsiteY2" fmla="*/ 2557692 h 7410594"/>
                    <a:gd name="connsiteX3" fmla="*/ 6296533 w 6825423"/>
                    <a:gd name="connsiteY3" fmla="*/ 2595147 h 7410594"/>
                    <a:gd name="connsiteX4" fmla="*/ 6674736 w 6825423"/>
                    <a:gd name="connsiteY4" fmla="*/ 2949584 h 7410594"/>
                    <a:gd name="connsiteX5" fmla="*/ 6674736 w 6825423"/>
                    <a:gd name="connsiteY5" fmla="*/ 4422766 h 7410594"/>
                    <a:gd name="connsiteX6" fmla="*/ 6134530 w 6825423"/>
                    <a:gd name="connsiteY6" fmla="*/ 4903781 h 7410594"/>
                    <a:gd name="connsiteX7" fmla="*/ 6097506 w 6825423"/>
                    <a:gd name="connsiteY7" fmla="*/ 4909551 h 7410594"/>
                    <a:gd name="connsiteX8" fmla="*/ 6054756 w 6825423"/>
                    <a:gd name="connsiteY8" fmla="*/ 5016817 h 7410594"/>
                    <a:gd name="connsiteX9" fmla="*/ 3352800 w 6825423"/>
                    <a:gd name="connsiteY9" fmla="*/ 7410450 h 7410594"/>
                    <a:gd name="connsiteX10" fmla="*/ 799523 w 6825423"/>
                    <a:gd name="connsiteY10" fmla="*/ 5059710 h 7410594"/>
                    <a:gd name="connsiteX11" fmla="*/ 738130 w 6825423"/>
                    <a:gd name="connsiteY11" fmla="*/ 4892092 h 7410594"/>
                    <a:gd name="connsiteX12" fmla="*/ 690893 w 6825423"/>
                    <a:gd name="connsiteY12" fmla="*/ 4884731 h 7410594"/>
                    <a:gd name="connsiteX13" fmla="*/ 150687 w 6825423"/>
                    <a:gd name="connsiteY13" fmla="*/ 4403716 h 7410594"/>
                    <a:gd name="connsiteX14" fmla="*/ 150687 w 6825423"/>
                    <a:gd name="connsiteY14" fmla="*/ 2930534 h 7410594"/>
                    <a:gd name="connsiteX15" fmla="*/ 436548 w 6825423"/>
                    <a:gd name="connsiteY15" fmla="*/ 2646152 h 7410594"/>
                    <a:gd name="connsiteX16" fmla="*/ 522375 w 6825423"/>
                    <a:gd name="connsiteY16" fmla="*/ 2581039 h 7410594"/>
                    <a:gd name="connsiteX17" fmla="*/ 543969 w 6825423"/>
                    <a:gd name="connsiteY17" fmla="*/ 2473931 h 7410594"/>
                    <a:gd name="connsiteX18" fmla="*/ 3409950 w 6825423"/>
                    <a:gd name="connsiteY18" fmla="*/ 0 h 7410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825423" h="7410594">
                      <a:moveTo>
                        <a:pt x="3409950" y="0"/>
                      </a:moveTo>
                      <a:cubicBezTo>
                        <a:pt x="4734941" y="0"/>
                        <a:pt x="5856099" y="1058526"/>
                        <a:pt x="6229951" y="2516401"/>
                      </a:cubicBezTo>
                      <a:lnTo>
                        <a:pt x="6238704" y="2557692"/>
                      </a:lnTo>
                      <a:lnTo>
                        <a:pt x="6296533" y="2595147"/>
                      </a:lnTo>
                      <a:cubicBezTo>
                        <a:pt x="6416937" y="2679806"/>
                        <a:pt x="6549956" y="2799961"/>
                        <a:pt x="6674736" y="2949584"/>
                      </a:cubicBezTo>
                      <a:cubicBezTo>
                        <a:pt x="6821179" y="3212045"/>
                        <a:pt x="6923689" y="3855505"/>
                        <a:pt x="6674736" y="4422766"/>
                      </a:cubicBezTo>
                      <a:cubicBezTo>
                        <a:pt x="6575328" y="4635424"/>
                        <a:pt x="6329416" y="4856355"/>
                        <a:pt x="6134530" y="4903781"/>
                      </a:cubicBezTo>
                      <a:lnTo>
                        <a:pt x="6097506" y="4909551"/>
                      </a:lnTo>
                      <a:lnTo>
                        <a:pt x="6054756" y="5016817"/>
                      </a:lnTo>
                      <a:cubicBezTo>
                        <a:pt x="5478809" y="6376352"/>
                        <a:pt x="4218682" y="7424738"/>
                        <a:pt x="3352800" y="7410450"/>
                      </a:cubicBezTo>
                      <a:cubicBezTo>
                        <a:pt x="2486918" y="7396163"/>
                        <a:pt x="1360736" y="6426399"/>
                        <a:pt x="799523" y="5059710"/>
                      </a:cubicBezTo>
                      <a:lnTo>
                        <a:pt x="738130" y="4892092"/>
                      </a:lnTo>
                      <a:lnTo>
                        <a:pt x="690893" y="4884731"/>
                      </a:lnTo>
                      <a:cubicBezTo>
                        <a:pt x="496007" y="4837305"/>
                        <a:pt x="250095" y="4616374"/>
                        <a:pt x="150687" y="4403716"/>
                      </a:cubicBezTo>
                      <a:cubicBezTo>
                        <a:pt x="-98266" y="3836455"/>
                        <a:pt x="4244" y="3192995"/>
                        <a:pt x="150687" y="2930534"/>
                      </a:cubicBezTo>
                      <a:cubicBezTo>
                        <a:pt x="244273" y="2818317"/>
                        <a:pt x="342492" y="2722675"/>
                        <a:pt x="436548" y="2646152"/>
                      </a:cubicBezTo>
                      <a:lnTo>
                        <a:pt x="522375" y="2581039"/>
                      </a:lnTo>
                      <a:lnTo>
                        <a:pt x="543969" y="2473931"/>
                      </a:lnTo>
                      <a:cubicBezTo>
                        <a:pt x="882058" y="983022"/>
                        <a:pt x="2084958" y="0"/>
                        <a:pt x="340995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2" name="Rectangle 92"/>
                <p:cNvSpPr/>
                <p:nvPr/>
              </p:nvSpPr>
              <p:spPr>
                <a:xfrm>
                  <a:off x="-7791742" y="2783937"/>
                  <a:ext cx="8816598" cy="4439824"/>
                </a:xfrm>
                <a:custGeom>
                  <a:avLst/>
                  <a:gdLst>
                    <a:gd name="connsiteX0" fmla="*/ 0 w 13620364"/>
                    <a:gd name="connsiteY0" fmla="*/ 0 h 6310100"/>
                    <a:gd name="connsiteX1" fmla="*/ 13620364 w 13620364"/>
                    <a:gd name="connsiteY1" fmla="*/ 0 h 6310100"/>
                    <a:gd name="connsiteX2" fmla="*/ 13620364 w 13620364"/>
                    <a:gd name="connsiteY2" fmla="*/ 6310100 h 6310100"/>
                    <a:gd name="connsiteX3" fmla="*/ 0 w 13620364"/>
                    <a:gd name="connsiteY3" fmla="*/ 6310100 h 6310100"/>
                    <a:gd name="connsiteX4" fmla="*/ 0 w 13620364"/>
                    <a:gd name="connsiteY4" fmla="*/ 0 h 6310100"/>
                    <a:gd name="connsiteX0" fmla="*/ 0 w 13620364"/>
                    <a:gd name="connsiteY0" fmla="*/ 1 h 6310101"/>
                    <a:gd name="connsiteX1" fmla="*/ 6914764 w 13620364"/>
                    <a:gd name="connsiteY1" fmla="*/ 0 h 6310101"/>
                    <a:gd name="connsiteX2" fmla="*/ 13620364 w 13620364"/>
                    <a:gd name="connsiteY2" fmla="*/ 1 h 6310101"/>
                    <a:gd name="connsiteX3" fmla="*/ 13620364 w 13620364"/>
                    <a:gd name="connsiteY3" fmla="*/ 6310101 h 6310101"/>
                    <a:gd name="connsiteX4" fmla="*/ 0 w 13620364"/>
                    <a:gd name="connsiteY4" fmla="*/ 6310101 h 6310101"/>
                    <a:gd name="connsiteX5" fmla="*/ 0 w 13620364"/>
                    <a:gd name="connsiteY5" fmla="*/ 1 h 6310101"/>
                    <a:gd name="connsiteX0" fmla="*/ 0 w 13620364"/>
                    <a:gd name="connsiteY0" fmla="*/ 0 h 6310100"/>
                    <a:gd name="connsiteX1" fmla="*/ 6774087 w 13620364"/>
                    <a:gd name="connsiteY1" fmla="*/ 5017476 h 6310100"/>
                    <a:gd name="connsiteX2" fmla="*/ 13620364 w 13620364"/>
                    <a:gd name="connsiteY2" fmla="*/ 0 h 6310100"/>
                    <a:gd name="connsiteX3" fmla="*/ 13620364 w 13620364"/>
                    <a:gd name="connsiteY3" fmla="*/ 6310100 h 6310100"/>
                    <a:gd name="connsiteX4" fmla="*/ 0 w 13620364"/>
                    <a:gd name="connsiteY4" fmla="*/ 6310100 h 6310100"/>
                    <a:gd name="connsiteX5" fmla="*/ 0 w 13620364"/>
                    <a:gd name="connsiteY5" fmla="*/ 0 h 6310100"/>
                    <a:gd name="connsiteX0" fmla="*/ 0 w 13620364"/>
                    <a:gd name="connsiteY0" fmla="*/ 0 h 6310100"/>
                    <a:gd name="connsiteX1" fmla="*/ 6774087 w 13620364"/>
                    <a:gd name="connsiteY1" fmla="*/ 5017476 h 6310100"/>
                    <a:gd name="connsiteX2" fmla="*/ 10994394 w 13620364"/>
                    <a:gd name="connsiteY2" fmla="*/ 18522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6774087 w 13620364"/>
                    <a:gd name="connsiteY1" fmla="*/ 5017476 h 6310100"/>
                    <a:gd name="connsiteX2" fmla="*/ 9235932 w 13620364"/>
                    <a:gd name="connsiteY2" fmla="*/ 234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2108302 w 13620364"/>
                    <a:gd name="connsiteY1" fmla="*/ 1547446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0 w 13620364"/>
                    <a:gd name="connsiteY7" fmla="*/ 6310100 h 6310100"/>
                    <a:gd name="connsiteX8" fmla="*/ 0 w 13620364"/>
                    <a:gd name="connsiteY8"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9681410 w 13620364"/>
                    <a:gd name="connsiteY7" fmla="*/ 6283569 h 6310100"/>
                    <a:gd name="connsiteX8" fmla="*/ 0 w 13620364"/>
                    <a:gd name="connsiteY8" fmla="*/ 6310100 h 6310100"/>
                    <a:gd name="connsiteX9" fmla="*/ 0 w 13620364"/>
                    <a:gd name="connsiteY9" fmla="*/ 0 h 6310100"/>
                    <a:gd name="connsiteX0" fmla="*/ 0 w 13620364"/>
                    <a:gd name="connsiteY0" fmla="*/ 0 h 6330461"/>
                    <a:gd name="connsiteX1" fmla="*/ 4406025 w 13620364"/>
                    <a:gd name="connsiteY1" fmla="*/ 46892 h 6330461"/>
                    <a:gd name="connsiteX2" fmla="*/ 6774087 w 13620364"/>
                    <a:gd name="connsiteY2" fmla="*/ 5017476 h 6330461"/>
                    <a:gd name="connsiteX3" fmla="*/ 9235932 w 13620364"/>
                    <a:gd name="connsiteY3" fmla="*/ 23446 h 6330461"/>
                    <a:gd name="connsiteX4" fmla="*/ 13620364 w 13620364"/>
                    <a:gd name="connsiteY4" fmla="*/ 0 h 6330461"/>
                    <a:gd name="connsiteX5" fmla="*/ 13620364 w 13620364"/>
                    <a:gd name="connsiteY5" fmla="*/ 6310100 h 6330461"/>
                    <a:gd name="connsiteX6" fmla="*/ 10830271 w 13620364"/>
                    <a:gd name="connsiteY6" fmla="*/ 6307015 h 6330461"/>
                    <a:gd name="connsiteX7" fmla="*/ 10220671 w 13620364"/>
                    <a:gd name="connsiteY7" fmla="*/ 6330461 h 6330461"/>
                    <a:gd name="connsiteX8" fmla="*/ 0 w 13620364"/>
                    <a:gd name="connsiteY8" fmla="*/ 6310100 h 6330461"/>
                    <a:gd name="connsiteX9" fmla="*/ 0 w 13620364"/>
                    <a:gd name="connsiteY9" fmla="*/ 0 h 6330461"/>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7594702 w 13620364"/>
                    <a:gd name="connsiteY7" fmla="*/ 6213230 h 6310100"/>
                    <a:gd name="connsiteX8" fmla="*/ 0 w 13620364"/>
                    <a:gd name="connsiteY8" fmla="*/ 6310100 h 6310100"/>
                    <a:gd name="connsiteX9" fmla="*/ 0 w 13620364"/>
                    <a:gd name="connsiteY9"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384794 w 13620364"/>
                    <a:gd name="connsiteY7" fmla="*/ 6283569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4 w 13620364"/>
                    <a:gd name="connsiteY7" fmla="*/ 4032738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783380 w 13620364"/>
                    <a:gd name="connsiteY7" fmla="*/ 4056184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8931133 w 13620364"/>
                    <a:gd name="connsiteY8" fmla="*/ 5322276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56942"/>
                    <a:gd name="connsiteY0" fmla="*/ 0 h 6310100"/>
                    <a:gd name="connsiteX1" fmla="*/ 4406025 w 13656942"/>
                    <a:gd name="connsiteY1" fmla="*/ 46892 h 6310100"/>
                    <a:gd name="connsiteX2" fmla="*/ 6774087 w 13656942"/>
                    <a:gd name="connsiteY2" fmla="*/ 5017476 h 6310100"/>
                    <a:gd name="connsiteX3" fmla="*/ 9235932 w 13656942"/>
                    <a:gd name="connsiteY3" fmla="*/ 23446 h 6310100"/>
                    <a:gd name="connsiteX4" fmla="*/ 12213595 w 13656942"/>
                    <a:gd name="connsiteY4" fmla="*/ 1430215 h 6310100"/>
                    <a:gd name="connsiteX5" fmla="*/ 13620364 w 13656942"/>
                    <a:gd name="connsiteY5" fmla="*/ 6310100 h 6310100"/>
                    <a:gd name="connsiteX6" fmla="*/ 10877164 w 13656942"/>
                    <a:gd name="connsiteY6" fmla="*/ 6307015 h 6310100"/>
                    <a:gd name="connsiteX7" fmla="*/ 10877165 w 13656942"/>
                    <a:gd name="connsiteY7" fmla="*/ 4103077 h 6310100"/>
                    <a:gd name="connsiteX8" fmla="*/ 10197225 w 13656942"/>
                    <a:gd name="connsiteY8" fmla="*/ 4267200 h 6310100"/>
                    <a:gd name="connsiteX9" fmla="*/ 10173779 w 13656942"/>
                    <a:gd name="connsiteY9" fmla="*/ 6307015 h 6310100"/>
                    <a:gd name="connsiteX10" fmla="*/ 0 w 13656942"/>
                    <a:gd name="connsiteY10" fmla="*/ 6310100 h 6310100"/>
                    <a:gd name="connsiteX11" fmla="*/ 0 w 13656942"/>
                    <a:gd name="connsiteY11" fmla="*/ 0 h 6310100"/>
                    <a:gd name="connsiteX0" fmla="*/ 0 w 13688189"/>
                    <a:gd name="connsiteY0" fmla="*/ 0 h 6310100"/>
                    <a:gd name="connsiteX1" fmla="*/ 4406025 w 13688189"/>
                    <a:gd name="connsiteY1" fmla="*/ 46892 h 6310100"/>
                    <a:gd name="connsiteX2" fmla="*/ 6774087 w 13688189"/>
                    <a:gd name="connsiteY2" fmla="*/ 5017476 h 6310100"/>
                    <a:gd name="connsiteX3" fmla="*/ 9235932 w 13688189"/>
                    <a:gd name="connsiteY3" fmla="*/ 23446 h 6310100"/>
                    <a:gd name="connsiteX4" fmla="*/ 12213595 w 13688189"/>
                    <a:gd name="connsiteY4" fmla="*/ 1430215 h 6310100"/>
                    <a:gd name="connsiteX5" fmla="*/ 13620364 w 13688189"/>
                    <a:gd name="connsiteY5" fmla="*/ 6310100 h 6310100"/>
                    <a:gd name="connsiteX6" fmla="*/ 10877164 w 13688189"/>
                    <a:gd name="connsiteY6" fmla="*/ 6307015 h 6310100"/>
                    <a:gd name="connsiteX7" fmla="*/ 10877165 w 13688189"/>
                    <a:gd name="connsiteY7" fmla="*/ 4103077 h 6310100"/>
                    <a:gd name="connsiteX8" fmla="*/ 10197225 w 13688189"/>
                    <a:gd name="connsiteY8" fmla="*/ 4267200 h 6310100"/>
                    <a:gd name="connsiteX9" fmla="*/ 10173779 w 13688189"/>
                    <a:gd name="connsiteY9" fmla="*/ 6307015 h 6310100"/>
                    <a:gd name="connsiteX10" fmla="*/ 0 w 13688189"/>
                    <a:gd name="connsiteY10" fmla="*/ 6310100 h 6310100"/>
                    <a:gd name="connsiteX11" fmla="*/ 0 w 13688189"/>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0 w 13623187"/>
                    <a:gd name="connsiteY10" fmla="*/ 6310100 h 6310100"/>
                    <a:gd name="connsiteX11" fmla="*/ 0 w 13623187"/>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00671 w 13623187"/>
                    <a:gd name="connsiteY10" fmla="*/ 6283569 h 6310100"/>
                    <a:gd name="connsiteX11" fmla="*/ 0 w 13623187"/>
                    <a:gd name="connsiteY11" fmla="*/ 6310100 h 6310100"/>
                    <a:gd name="connsiteX12" fmla="*/ 0 w 13623187"/>
                    <a:gd name="connsiteY12"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4 w 13623187"/>
                    <a:gd name="connsiteY10" fmla="*/ 6283569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47564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4570148 w 13623187"/>
                    <a:gd name="connsiteY10" fmla="*/ 4759569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27501 w 13623187"/>
                    <a:gd name="connsiteY10" fmla="*/ 4243753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5976918 w 13623187"/>
                    <a:gd name="connsiteY10" fmla="*/ 5040922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5 w 13623187"/>
                    <a:gd name="connsiteY10" fmla="*/ 6236676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53906"/>
                    <a:gd name="connsiteX1" fmla="*/ 4406025 w 13623187"/>
                    <a:gd name="connsiteY1" fmla="*/ 46892 h 6353906"/>
                    <a:gd name="connsiteX2" fmla="*/ 6774087 w 13623187"/>
                    <a:gd name="connsiteY2" fmla="*/ 5017476 h 6353906"/>
                    <a:gd name="connsiteX3" fmla="*/ 9235932 w 13623187"/>
                    <a:gd name="connsiteY3" fmla="*/ 23446 h 6353906"/>
                    <a:gd name="connsiteX4" fmla="*/ 12213595 w 13623187"/>
                    <a:gd name="connsiteY4" fmla="*/ 1430215 h 6353906"/>
                    <a:gd name="connsiteX5" fmla="*/ 13620364 w 13623187"/>
                    <a:gd name="connsiteY5" fmla="*/ 6310100 h 6353906"/>
                    <a:gd name="connsiteX6" fmla="*/ 10877164 w 13623187"/>
                    <a:gd name="connsiteY6" fmla="*/ 6307015 h 6353906"/>
                    <a:gd name="connsiteX7" fmla="*/ 10877165 w 13623187"/>
                    <a:gd name="connsiteY7" fmla="*/ 4103077 h 6353906"/>
                    <a:gd name="connsiteX8" fmla="*/ 10197225 w 13623187"/>
                    <a:gd name="connsiteY8" fmla="*/ 4267200 h 6353906"/>
                    <a:gd name="connsiteX9" fmla="*/ 10173779 w 13623187"/>
                    <a:gd name="connsiteY9" fmla="*/ 6307015 h 6353906"/>
                    <a:gd name="connsiteX10" fmla="*/ 3374395 w 13623187"/>
                    <a:gd name="connsiteY10" fmla="*/ 6353906 h 6353906"/>
                    <a:gd name="connsiteX11" fmla="*/ 3327501 w 13623187"/>
                    <a:gd name="connsiteY11" fmla="*/ 4243753 h 6353906"/>
                    <a:gd name="connsiteX12" fmla="*/ 2647564 w 13623187"/>
                    <a:gd name="connsiteY12" fmla="*/ 4220308 h 6353906"/>
                    <a:gd name="connsiteX13" fmla="*/ 2647564 w 13623187"/>
                    <a:gd name="connsiteY13" fmla="*/ 6283569 h 6353906"/>
                    <a:gd name="connsiteX14" fmla="*/ 0 w 13623187"/>
                    <a:gd name="connsiteY14" fmla="*/ 6310100 h 6353906"/>
                    <a:gd name="connsiteX15" fmla="*/ 0 w 13623187"/>
                    <a:gd name="connsiteY15" fmla="*/ 0 h 6353906"/>
                    <a:gd name="connsiteX0" fmla="*/ 0 w 13623187"/>
                    <a:gd name="connsiteY0" fmla="*/ 0 h 6377352"/>
                    <a:gd name="connsiteX1" fmla="*/ 4406025 w 13623187"/>
                    <a:gd name="connsiteY1" fmla="*/ 46892 h 6377352"/>
                    <a:gd name="connsiteX2" fmla="*/ 6774087 w 13623187"/>
                    <a:gd name="connsiteY2" fmla="*/ 5017476 h 6377352"/>
                    <a:gd name="connsiteX3" fmla="*/ 9235932 w 13623187"/>
                    <a:gd name="connsiteY3" fmla="*/ 23446 h 6377352"/>
                    <a:gd name="connsiteX4" fmla="*/ 12213595 w 13623187"/>
                    <a:gd name="connsiteY4" fmla="*/ 1430215 h 6377352"/>
                    <a:gd name="connsiteX5" fmla="*/ 13620364 w 13623187"/>
                    <a:gd name="connsiteY5" fmla="*/ 6310100 h 6377352"/>
                    <a:gd name="connsiteX6" fmla="*/ 10877164 w 13623187"/>
                    <a:gd name="connsiteY6" fmla="*/ 6307015 h 6377352"/>
                    <a:gd name="connsiteX7" fmla="*/ 10877165 w 13623187"/>
                    <a:gd name="connsiteY7" fmla="*/ 4103077 h 6377352"/>
                    <a:gd name="connsiteX8" fmla="*/ 10197225 w 13623187"/>
                    <a:gd name="connsiteY8" fmla="*/ 4267200 h 6377352"/>
                    <a:gd name="connsiteX9" fmla="*/ 10173779 w 13623187"/>
                    <a:gd name="connsiteY9" fmla="*/ 6307015 h 6377352"/>
                    <a:gd name="connsiteX10" fmla="*/ 3350949 w 13623187"/>
                    <a:gd name="connsiteY10" fmla="*/ 6377352 h 6377352"/>
                    <a:gd name="connsiteX11" fmla="*/ 3327501 w 13623187"/>
                    <a:gd name="connsiteY11" fmla="*/ 4243753 h 6377352"/>
                    <a:gd name="connsiteX12" fmla="*/ 2647564 w 13623187"/>
                    <a:gd name="connsiteY12" fmla="*/ 4220308 h 6377352"/>
                    <a:gd name="connsiteX13" fmla="*/ 2647564 w 13623187"/>
                    <a:gd name="connsiteY13" fmla="*/ 6283569 h 6377352"/>
                    <a:gd name="connsiteX14" fmla="*/ 0 w 13623187"/>
                    <a:gd name="connsiteY14" fmla="*/ 6310100 h 6377352"/>
                    <a:gd name="connsiteX15" fmla="*/ 0 w 13623187"/>
                    <a:gd name="connsiteY15" fmla="*/ 0 h 6377352"/>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327501 w 13623187"/>
                    <a:gd name="connsiteY11" fmla="*/ 4243753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85552 h 6323089"/>
                    <a:gd name="connsiteX1" fmla="*/ 4406025 w 13623187"/>
                    <a:gd name="connsiteY1" fmla="*/ 39521 h 6323089"/>
                    <a:gd name="connsiteX2" fmla="*/ 6774087 w 13623187"/>
                    <a:gd name="connsiteY2" fmla="*/ 5010105 h 6323089"/>
                    <a:gd name="connsiteX3" fmla="*/ 9235932 w 13623187"/>
                    <a:gd name="connsiteY3" fmla="*/ 16075 h 6323089"/>
                    <a:gd name="connsiteX4" fmla="*/ 12213595 w 13623187"/>
                    <a:gd name="connsiteY4" fmla="*/ 1422844 h 6323089"/>
                    <a:gd name="connsiteX5" fmla="*/ 13620364 w 13623187"/>
                    <a:gd name="connsiteY5" fmla="*/ 6302729 h 6323089"/>
                    <a:gd name="connsiteX6" fmla="*/ 10877164 w 13623187"/>
                    <a:gd name="connsiteY6" fmla="*/ 6299644 h 6323089"/>
                    <a:gd name="connsiteX7" fmla="*/ 10877165 w 13623187"/>
                    <a:gd name="connsiteY7" fmla="*/ 4095706 h 6323089"/>
                    <a:gd name="connsiteX8" fmla="*/ 10197225 w 13623187"/>
                    <a:gd name="connsiteY8" fmla="*/ 4259829 h 6323089"/>
                    <a:gd name="connsiteX9" fmla="*/ 10173779 w 13623187"/>
                    <a:gd name="connsiteY9" fmla="*/ 6299644 h 6323089"/>
                    <a:gd name="connsiteX10" fmla="*/ 3397841 w 13623187"/>
                    <a:gd name="connsiteY10" fmla="*/ 6323089 h 6323089"/>
                    <a:gd name="connsiteX11" fmla="*/ 3421286 w 13623187"/>
                    <a:gd name="connsiteY11" fmla="*/ 4212936 h 6323089"/>
                    <a:gd name="connsiteX12" fmla="*/ 2647564 w 13623187"/>
                    <a:gd name="connsiteY12" fmla="*/ 4212937 h 6323089"/>
                    <a:gd name="connsiteX13" fmla="*/ 2647564 w 13623187"/>
                    <a:gd name="connsiteY13" fmla="*/ 6276198 h 6323089"/>
                    <a:gd name="connsiteX14" fmla="*/ 0 w 13623187"/>
                    <a:gd name="connsiteY14" fmla="*/ 6302729 h 6323089"/>
                    <a:gd name="connsiteX15" fmla="*/ 914400 w 13623187"/>
                    <a:gd name="connsiteY15" fmla="*/ 1985552 h 6323089"/>
                    <a:gd name="connsiteX0" fmla="*/ 937847 w 13646634"/>
                    <a:gd name="connsiteY0" fmla="*/ 1985552 h 6323089"/>
                    <a:gd name="connsiteX1" fmla="*/ 4429472 w 13646634"/>
                    <a:gd name="connsiteY1" fmla="*/ 39521 h 6323089"/>
                    <a:gd name="connsiteX2" fmla="*/ 6797534 w 13646634"/>
                    <a:gd name="connsiteY2" fmla="*/ 5010105 h 6323089"/>
                    <a:gd name="connsiteX3" fmla="*/ 9259379 w 13646634"/>
                    <a:gd name="connsiteY3" fmla="*/ 16075 h 6323089"/>
                    <a:gd name="connsiteX4" fmla="*/ 12237042 w 13646634"/>
                    <a:gd name="connsiteY4" fmla="*/ 1422844 h 6323089"/>
                    <a:gd name="connsiteX5" fmla="*/ 13643811 w 13646634"/>
                    <a:gd name="connsiteY5" fmla="*/ 6302729 h 6323089"/>
                    <a:gd name="connsiteX6" fmla="*/ 10900611 w 13646634"/>
                    <a:gd name="connsiteY6" fmla="*/ 6299644 h 6323089"/>
                    <a:gd name="connsiteX7" fmla="*/ 10900612 w 13646634"/>
                    <a:gd name="connsiteY7" fmla="*/ 4095706 h 6323089"/>
                    <a:gd name="connsiteX8" fmla="*/ 10220672 w 13646634"/>
                    <a:gd name="connsiteY8" fmla="*/ 4259829 h 6323089"/>
                    <a:gd name="connsiteX9" fmla="*/ 10197226 w 13646634"/>
                    <a:gd name="connsiteY9" fmla="*/ 6299644 h 6323089"/>
                    <a:gd name="connsiteX10" fmla="*/ 3421288 w 13646634"/>
                    <a:gd name="connsiteY10" fmla="*/ 6323089 h 6323089"/>
                    <a:gd name="connsiteX11" fmla="*/ 3444733 w 13646634"/>
                    <a:gd name="connsiteY11" fmla="*/ 4212936 h 6323089"/>
                    <a:gd name="connsiteX12" fmla="*/ 2671011 w 13646634"/>
                    <a:gd name="connsiteY12" fmla="*/ 4212937 h 6323089"/>
                    <a:gd name="connsiteX13" fmla="*/ 2671011 w 13646634"/>
                    <a:gd name="connsiteY13" fmla="*/ 6276198 h 6323089"/>
                    <a:gd name="connsiteX14" fmla="*/ 0 w 13646634"/>
                    <a:gd name="connsiteY14" fmla="*/ 6232390 h 6323089"/>
                    <a:gd name="connsiteX15" fmla="*/ 937847 w 13646634"/>
                    <a:gd name="connsiteY15" fmla="*/ 1985552 h 6323089"/>
                    <a:gd name="connsiteX0" fmla="*/ 867509 w 13576296"/>
                    <a:gd name="connsiteY0" fmla="*/ 1985552 h 6323089"/>
                    <a:gd name="connsiteX1" fmla="*/ 4359134 w 13576296"/>
                    <a:gd name="connsiteY1" fmla="*/ 39521 h 6323089"/>
                    <a:gd name="connsiteX2" fmla="*/ 6727196 w 13576296"/>
                    <a:gd name="connsiteY2" fmla="*/ 5010105 h 6323089"/>
                    <a:gd name="connsiteX3" fmla="*/ 9189041 w 13576296"/>
                    <a:gd name="connsiteY3" fmla="*/ 16075 h 6323089"/>
                    <a:gd name="connsiteX4" fmla="*/ 12166704 w 13576296"/>
                    <a:gd name="connsiteY4" fmla="*/ 1422844 h 6323089"/>
                    <a:gd name="connsiteX5" fmla="*/ 13573473 w 13576296"/>
                    <a:gd name="connsiteY5" fmla="*/ 6302729 h 6323089"/>
                    <a:gd name="connsiteX6" fmla="*/ 10830273 w 13576296"/>
                    <a:gd name="connsiteY6" fmla="*/ 6299644 h 6323089"/>
                    <a:gd name="connsiteX7" fmla="*/ 10830274 w 13576296"/>
                    <a:gd name="connsiteY7" fmla="*/ 4095706 h 6323089"/>
                    <a:gd name="connsiteX8" fmla="*/ 10150334 w 13576296"/>
                    <a:gd name="connsiteY8" fmla="*/ 4259829 h 6323089"/>
                    <a:gd name="connsiteX9" fmla="*/ 10126888 w 13576296"/>
                    <a:gd name="connsiteY9" fmla="*/ 6299644 h 6323089"/>
                    <a:gd name="connsiteX10" fmla="*/ 3350950 w 13576296"/>
                    <a:gd name="connsiteY10" fmla="*/ 6323089 h 6323089"/>
                    <a:gd name="connsiteX11" fmla="*/ 3374395 w 13576296"/>
                    <a:gd name="connsiteY11" fmla="*/ 4212936 h 6323089"/>
                    <a:gd name="connsiteX12" fmla="*/ 2600673 w 13576296"/>
                    <a:gd name="connsiteY12" fmla="*/ 4212937 h 6323089"/>
                    <a:gd name="connsiteX13" fmla="*/ 2600673 w 13576296"/>
                    <a:gd name="connsiteY13" fmla="*/ 6276198 h 6323089"/>
                    <a:gd name="connsiteX14" fmla="*/ 0 w 13576296"/>
                    <a:gd name="connsiteY14" fmla="*/ 6302729 h 6323089"/>
                    <a:gd name="connsiteX15" fmla="*/ 867509 w 13576296"/>
                    <a:gd name="connsiteY15" fmla="*/ 1985552 h 6323089"/>
                    <a:gd name="connsiteX0" fmla="*/ 875123 w 13583910"/>
                    <a:gd name="connsiteY0" fmla="*/ 1985552 h 6323089"/>
                    <a:gd name="connsiteX1" fmla="*/ 4366748 w 13583910"/>
                    <a:gd name="connsiteY1" fmla="*/ 39521 h 6323089"/>
                    <a:gd name="connsiteX2" fmla="*/ 6734810 w 13583910"/>
                    <a:gd name="connsiteY2" fmla="*/ 5010105 h 6323089"/>
                    <a:gd name="connsiteX3" fmla="*/ 9196655 w 13583910"/>
                    <a:gd name="connsiteY3" fmla="*/ 16075 h 6323089"/>
                    <a:gd name="connsiteX4" fmla="*/ 12174318 w 13583910"/>
                    <a:gd name="connsiteY4" fmla="*/ 1422844 h 6323089"/>
                    <a:gd name="connsiteX5" fmla="*/ 13581087 w 13583910"/>
                    <a:gd name="connsiteY5" fmla="*/ 6302729 h 6323089"/>
                    <a:gd name="connsiteX6" fmla="*/ 10837887 w 13583910"/>
                    <a:gd name="connsiteY6" fmla="*/ 6299644 h 6323089"/>
                    <a:gd name="connsiteX7" fmla="*/ 10837888 w 13583910"/>
                    <a:gd name="connsiteY7" fmla="*/ 4095706 h 6323089"/>
                    <a:gd name="connsiteX8" fmla="*/ 10157948 w 13583910"/>
                    <a:gd name="connsiteY8" fmla="*/ 4259829 h 6323089"/>
                    <a:gd name="connsiteX9" fmla="*/ 10134502 w 13583910"/>
                    <a:gd name="connsiteY9" fmla="*/ 6299644 h 6323089"/>
                    <a:gd name="connsiteX10" fmla="*/ 3358564 w 13583910"/>
                    <a:gd name="connsiteY10" fmla="*/ 6323089 h 6323089"/>
                    <a:gd name="connsiteX11" fmla="*/ 3382009 w 13583910"/>
                    <a:gd name="connsiteY11" fmla="*/ 4212936 h 6323089"/>
                    <a:gd name="connsiteX12" fmla="*/ 2608287 w 13583910"/>
                    <a:gd name="connsiteY12" fmla="*/ 4212937 h 6323089"/>
                    <a:gd name="connsiteX13" fmla="*/ 2608287 w 13583910"/>
                    <a:gd name="connsiteY13" fmla="*/ 6276198 h 6323089"/>
                    <a:gd name="connsiteX14" fmla="*/ 7614 w 13583910"/>
                    <a:gd name="connsiteY14" fmla="*/ 6302729 h 6323089"/>
                    <a:gd name="connsiteX15" fmla="*/ 875123 w 13583910"/>
                    <a:gd name="connsiteY15" fmla="*/ 1985552 h 6323089"/>
                    <a:gd name="connsiteX0" fmla="*/ 1154365 w 13581798"/>
                    <a:gd name="connsiteY0" fmla="*/ 1654535 h 6343764"/>
                    <a:gd name="connsiteX1" fmla="*/ 4364636 w 13581798"/>
                    <a:gd name="connsiteY1" fmla="*/ 60196 h 6343764"/>
                    <a:gd name="connsiteX2" fmla="*/ 6732698 w 13581798"/>
                    <a:gd name="connsiteY2" fmla="*/ 5030780 h 6343764"/>
                    <a:gd name="connsiteX3" fmla="*/ 9194543 w 13581798"/>
                    <a:gd name="connsiteY3" fmla="*/ 36750 h 6343764"/>
                    <a:gd name="connsiteX4" fmla="*/ 12172206 w 13581798"/>
                    <a:gd name="connsiteY4" fmla="*/ 1443519 h 6343764"/>
                    <a:gd name="connsiteX5" fmla="*/ 13578975 w 13581798"/>
                    <a:gd name="connsiteY5" fmla="*/ 6323404 h 6343764"/>
                    <a:gd name="connsiteX6" fmla="*/ 10835775 w 13581798"/>
                    <a:gd name="connsiteY6" fmla="*/ 6320319 h 6343764"/>
                    <a:gd name="connsiteX7" fmla="*/ 10835776 w 13581798"/>
                    <a:gd name="connsiteY7" fmla="*/ 4116381 h 6343764"/>
                    <a:gd name="connsiteX8" fmla="*/ 10155836 w 13581798"/>
                    <a:gd name="connsiteY8" fmla="*/ 4280504 h 6343764"/>
                    <a:gd name="connsiteX9" fmla="*/ 10132390 w 13581798"/>
                    <a:gd name="connsiteY9" fmla="*/ 6320319 h 6343764"/>
                    <a:gd name="connsiteX10" fmla="*/ 3356452 w 13581798"/>
                    <a:gd name="connsiteY10" fmla="*/ 6343764 h 6343764"/>
                    <a:gd name="connsiteX11" fmla="*/ 3379897 w 13581798"/>
                    <a:gd name="connsiteY11" fmla="*/ 4233611 h 6343764"/>
                    <a:gd name="connsiteX12" fmla="*/ 2606175 w 13581798"/>
                    <a:gd name="connsiteY12" fmla="*/ 4233612 h 6343764"/>
                    <a:gd name="connsiteX13" fmla="*/ 2606175 w 13581798"/>
                    <a:gd name="connsiteY13" fmla="*/ 6296873 h 6343764"/>
                    <a:gd name="connsiteX14" fmla="*/ 5502 w 13581798"/>
                    <a:gd name="connsiteY14" fmla="*/ 6323404 h 6343764"/>
                    <a:gd name="connsiteX15" fmla="*/ 1154365 w 13581798"/>
                    <a:gd name="connsiteY15" fmla="*/ 1654535 h 6343764"/>
                    <a:gd name="connsiteX0" fmla="*/ 1154012 w 13581445"/>
                    <a:gd name="connsiteY0" fmla="*/ 1654535 h 6343764"/>
                    <a:gd name="connsiteX1" fmla="*/ 4364283 w 13581445"/>
                    <a:gd name="connsiteY1" fmla="*/ 60196 h 6343764"/>
                    <a:gd name="connsiteX2" fmla="*/ 6732345 w 13581445"/>
                    <a:gd name="connsiteY2" fmla="*/ 5030780 h 6343764"/>
                    <a:gd name="connsiteX3" fmla="*/ 9194190 w 13581445"/>
                    <a:gd name="connsiteY3" fmla="*/ 36750 h 6343764"/>
                    <a:gd name="connsiteX4" fmla="*/ 12171853 w 13581445"/>
                    <a:gd name="connsiteY4" fmla="*/ 1443519 h 6343764"/>
                    <a:gd name="connsiteX5" fmla="*/ 13578622 w 13581445"/>
                    <a:gd name="connsiteY5" fmla="*/ 6323404 h 6343764"/>
                    <a:gd name="connsiteX6" fmla="*/ 10835422 w 13581445"/>
                    <a:gd name="connsiteY6" fmla="*/ 6320319 h 6343764"/>
                    <a:gd name="connsiteX7" fmla="*/ 10835423 w 13581445"/>
                    <a:gd name="connsiteY7" fmla="*/ 4116381 h 6343764"/>
                    <a:gd name="connsiteX8" fmla="*/ 10155483 w 13581445"/>
                    <a:gd name="connsiteY8" fmla="*/ 4280504 h 6343764"/>
                    <a:gd name="connsiteX9" fmla="*/ 10132037 w 13581445"/>
                    <a:gd name="connsiteY9" fmla="*/ 6320319 h 6343764"/>
                    <a:gd name="connsiteX10" fmla="*/ 3356099 w 13581445"/>
                    <a:gd name="connsiteY10" fmla="*/ 6343764 h 6343764"/>
                    <a:gd name="connsiteX11" fmla="*/ 3379544 w 13581445"/>
                    <a:gd name="connsiteY11" fmla="*/ 4233611 h 6343764"/>
                    <a:gd name="connsiteX12" fmla="*/ 2605822 w 13581445"/>
                    <a:gd name="connsiteY12" fmla="*/ 4233612 h 6343764"/>
                    <a:gd name="connsiteX13" fmla="*/ 2605822 w 13581445"/>
                    <a:gd name="connsiteY13" fmla="*/ 6296873 h 6343764"/>
                    <a:gd name="connsiteX14" fmla="*/ 5149 w 13581445"/>
                    <a:gd name="connsiteY14" fmla="*/ 6323404 h 6343764"/>
                    <a:gd name="connsiteX15" fmla="*/ 1154012 w 13581445"/>
                    <a:gd name="connsiteY15" fmla="*/ 1654535 h 6343764"/>
                    <a:gd name="connsiteX0" fmla="*/ 1227606 w 13655039"/>
                    <a:gd name="connsiteY0" fmla="*/ 1654535 h 6343764"/>
                    <a:gd name="connsiteX1" fmla="*/ 4437877 w 13655039"/>
                    <a:gd name="connsiteY1" fmla="*/ 60196 h 6343764"/>
                    <a:gd name="connsiteX2" fmla="*/ 6805939 w 13655039"/>
                    <a:gd name="connsiteY2" fmla="*/ 5030780 h 6343764"/>
                    <a:gd name="connsiteX3" fmla="*/ 9267784 w 13655039"/>
                    <a:gd name="connsiteY3" fmla="*/ 36750 h 6343764"/>
                    <a:gd name="connsiteX4" fmla="*/ 12245447 w 13655039"/>
                    <a:gd name="connsiteY4" fmla="*/ 1443519 h 6343764"/>
                    <a:gd name="connsiteX5" fmla="*/ 13652216 w 13655039"/>
                    <a:gd name="connsiteY5" fmla="*/ 6323404 h 6343764"/>
                    <a:gd name="connsiteX6" fmla="*/ 10909016 w 13655039"/>
                    <a:gd name="connsiteY6" fmla="*/ 6320319 h 6343764"/>
                    <a:gd name="connsiteX7" fmla="*/ 10909017 w 13655039"/>
                    <a:gd name="connsiteY7" fmla="*/ 4116381 h 6343764"/>
                    <a:gd name="connsiteX8" fmla="*/ 10229077 w 13655039"/>
                    <a:gd name="connsiteY8" fmla="*/ 4280504 h 6343764"/>
                    <a:gd name="connsiteX9" fmla="*/ 10205631 w 13655039"/>
                    <a:gd name="connsiteY9" fmla="*/ 6320319 h 6343764"/>
                    <a:gd name="connsiteX10" fmla="*/ 3429693 w 13655039"/>
                    <a:gd name="connsiteY10" fmla="*/ 6343764 h 6343764"/>
                    <a:gd name="connsiteX11" fmla="*/ 3453138 w 13655039"/>
                    <a:gd name="connsiteY11" fmla="*/ 4233611 h 6343764"/>
                    <a:gd name="connsiteX12" fmla="*/ 2679416 w 13655039"/>
                    <a:gd name="connsiteY12" fmla="*/ 4233612 h 6343764"/>
                    <a:gd name="connsiteX13" fmla="*/ 2679416 w 13655039"/>
                    <a:gd name="connsiteY13" fmla="*/ 6296873 h 6343764"/>
                    <a:gd name="connsiteX14" fmla="*/ 78743 w 13655039"/>
                    <a:gd name="connsiteY14" fmla="*/ 6323404 h 6343764"/>
                    <a:gd name="connsiteX15" fmla="*/ 1227606 w 13655039"/>
                    <a:gd name="connsiteY15" fmla="*/ 1654535 h 6343764"/>
                    <a:gd name="connsiteX0" fmla="*/ 1227606 w 13655039"/>
                    <a:gd name="connsiteY0" fmla="*/ 1626092 h 6315321"/>
                    <a:gd name="connsiteX1" fmla="*/ 4437877 w 13655039"/>
                    <a:gd name="connsiteY1" fmla="*/ 31753 h 6315321"/>
                    <a:gd name="connsiteX2" fmla="*/ 6805939 w 13655039"/>
                    <a:gd name="connsiteY2" fmla="*/ 5002337 h 6315321"/>
                    <a:gd name="connsiteX3" fmla="*/ 9267784 w 13655039"/>
                    <a:gd name="connsiteY3" fmla="*/ 8307 h 6315321"/>
                    <a:gd name="connsiteX4" fmla="*/ 12245447 w 13655039"/>
                    <a:gd name="connsiteY4" fmla="*/ 1415076 h 6315321"/>
                    <a:gd name="connsiteX5" fmla="*/ 13652216 w 13655039"/>
                    <a:gd name="connsiteY5" fmla="*/ 6294961 h 6315321"/>
                    <a:gd name="connsiteX6" fmla="*/ 10909016 w 13655039"/>
                    <a:gd name="connsiteY6" fmla="*/ 6291876 h 6315321"/>
                    <a:gd name="connsiteX7" fmla="*/ 10909017 w 13655039"/>
                    <a:gd name="connsiteY7" fmla="*/ 4087938 h 6315321"/>
                    <a:gd name="connsiteX8" fmla="*/ 10229077 w 13655039"/>
                    <a:gd name="connsiteY8" fmla="*/ 4252061 h 6315321"/>
                    <a:gd name="connsiteX9" fmla="*/ 10205631 w 13655039"/>
                    <a:gd name="connsiteY9" fmla="*/ 6291876 h 6315321"/>
                    <a:gd name="connsiteX10" fmla="*/ 3429693 w 13655039"/>
                    <a:gd name="connsiteY10" fmla="*/ 6315321 h 6315321"/>
                    <a:gd name="connsiteX11" fmla="*/ 3453138 w 13655039"/>
                    <a:gd name="connsiteY11" fmla="*/ 4205168 h 6315321"/>
                    <a:gd name="connsiteX12" fmla="*/ 2679416 w 13655039"/>
                    <a:gd name="connsiteY12" fmla="*/ 4205169 h 6315321"/>
                    <a:gd name="connsiteX13" fmla="*/ 2679416 w 13655039"/>
                    <a:gd name="connsiteY13" fmla="*/ 6268430 h 6315321"/>
                    <a:gd name="connsiteX14" fmla="*/ 78743 w 13655039"/>
                    <a:gd name="connsiteY14" fmla="*/ 6294961 h 6315321"/>
                    <a:gd name="connsiteX15" fmla="*/ 1227606 w 13655039"/>
                    <a:gd name="connsiteY15" fmla="*/ 1626092 h 6315321"/>
                    <a:gd name="connsiteX0" fmla="*/ 1227606 w 13655039"/>
                    <a:gd name="connsiteY0" fmla="*/ 1618416 h 6307645"/>
                    <a:gd name="connsiteX1" fmla="*/ 4437877 w 13655039"/>
                    <a:gd name="connsiteY1" fmla="*/ 24077 h 6307645"/>
                    <a:gd name="connsiteX2" fmla="*/ 6805939 w 13655039"/>
                    <a:gd name="connsiteY2" fmla="*/ 4994661 h 6307645"/>
                    <a:gd name="connsiteX3" fmla="*/ 9267784 w 13655039"/>
                    <a:gd name="connsiteY3" fmla="*/ 631 h 6307645"/>
                    <a:gd name="connsiteX4" fmla="*/ 12245447 w 13655039"/>
                    <a:gd name="connsiteY4" fmla="*/ 1407400 h 6307645"/>
                    <a:gd name="connsiteX5" fmla="*/ 13652216 w 13655039"/>
                    <a:gd name="connsiteY5" fmla="*/ 6287285 h 6307645"/>
                    <a:gd name="connsiteX6" fmla="*/ 10909016 w 13655039"/>
                    <a:gd name="connsiteY6" fmla="*/ 6284200 h 6307645"/>
                    <a:gd name="connsiteX7" fmla="*/ 10909017 w 13655039"/>
                    <a:gd name="connsiteY7" fmla="*/ 4080262 h 6307645"/>
                    <a:gd name="connsiteX8" fmla="*/ 10229077 w 13655039"/>
                    <a:gd name="connsiteY8" fmla="*/ 4244385 h 6307645"/>
                    <a:gd name="connsiteX9" fmla="*/ 10205631 w 13655039"/>
                    <a:gd name="connsiteY9" fmla="*/ 6284200 h 6307645"/>
                    <a:gd name="connsiteX10" fmla="*/ 3429693 w 13655039"/>
                    <a:gd name="connsiteY10" fmla="*/ 6307645 h 6307645"/>
                    <a:gd name="connsiteX11" fmla="*/ 3453138 w 13655039"/>
                    <a:gd name="connsiteY11" fmla="*/ 4197492 h 6307645"/>
                    <a:gd name="connsiteX12" fmla="*/ 2679416 w 13655039"/>
                    <a:gd name="connsiteY12" fmla="*/ 4197493 h 6307645"/>
                    <a:gd name="connsiteX13" fmla="*/ 2679416 w 13655039"/>
                    <a:gd name="connsiteY13" fmla="*/ 6260754 h 6307645"/>
                    <a:gd name="connsiteX14" fmla="*/ 78743 w 13655039"/>
                    <a:gd name="connsiteY14" fmla="*/ 6287285 h 6307645"/>
                    <a:gd name="connsiteX15" fmla="*/ 1227606 w 1365503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7333287 w 13663209"/>
                    <a:gd name="connsiteY10" fmla="*/ 6263952 h 6307645"/>
                    <a:gd name="connsiteX11" fmla="*/ 3437863 w 13663209"/>
                    <a:gd name="connsiteY11" fmla="*/ 6307645 h 6307645"/>
                    <a:gd name="connsiteX12" fmla="*/ 3461308 w 13663209"/>
                    <a:gd name="connsiteY12" fmla="*/ 4197492 h 6307645"/>
                    <a:gd name="connsiteX13" fmla="*/ 2687586 w 13663209"/>
                    <a:gd name="connsiteY13" fmla="*/ 4197493 h 6307645"/>
                    <a:gd name="connsiteX14" fmla="*/ 2687586 w 13663209"/>
                    <a:gd name="connsiteY14" fmla="*/ 6260754 h 6307645"/>
                    <a:gd name="connsiteX15" fmla="*/ 86913 w 13663209"/>
                    <a:gd name="connsiteY15" fmla="*/ 6287285 h 6307645"/>
                    <a:gd name="connsiteX16" fmla="*/ 1235776 w 13663209"/>
                    <a:gd name="connsiteY16"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7333287 w 13663209"/>
                    <a:gd name="connsiteY9" fmla="*/ 6263952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7333287 w 13663209"/>
                    <a:gd name="connsiteY8" fmla="*/ 6263952 h 6307645"/>
                    <a:gd name="connsiteX9" fmla="*/ 3437863 w 13663209"/>
                    <a:gd name="connsiteY9" fmla="*/ 6307645 h 6307645"/>
                    <a:gd name="connsiteX10" fmla="*/ 3461308 w 13663209"/>
                    <a:gd name="connsiteY10" fmla="*/ 4197492 h 6307645"/>
                    <a:gd name="connsiteX11" fmla="*/ 2687586 w 13663209"/>
                    <a:gd name="connsiteY11" fmla="*/ 4197493 h 6307645"/>
                    <a:gd name="connsiteX12" fmla="*/ 2687586 w 13663209"/>
                    <a:gd name="connsiteY12" fmla="*/ 6260754 h 6307645"/>
                    <a:gd name="connsiteX13" fmla="*/ 86913 w 13663209"/>
                    <a:gd name="connsiteY13" fmla="*/ 6287285 h 6307645"/>
                    <a:gd name="connsiteX14" fmla="*/ 1235776 w 13663209"/>
                    <a:gd name="connsiteY14"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7333287 w 13663209"/>
                    <a:gd name="connsiteY7" fmla="*/ 6263952 h 6307645"/>
                    <a:gd name="connsiteX8" fmla="*/ 3437863 w 13663209"/>
                    <a:gd name="connsiteY8" fmla="*/ 6307645 h 6307645"/>
                    <a:gd name="connsiteX9" fmla="*/ 3461308 w 13663209"/>
                    <a:gd name="connsiteY9" fmla="*/ 4197492 h 6307645"/>
                    <a:gd name="connsiteX10" fmla="*/ 2687586 w 13663209"/>
                    <a:gd name="connsiteY10" fmla="*/ 4197493 h 6307645"/>
                    <a:gd name="connsiteX11" fmla="*/ 2687586 w 13663209"/>
                    <a:gd name="connsiteY11" fmla="*/ 6260754 h 6307645"/>
                    <a:gd name="connsiteX12" fmla="*/ 86913 w 13663209"/>
                    <a:gd name="connsiteY12" fmla="*/ 6287285 h 6307645"/>
                    <a:gd name="connsiteX13" fmla="*/ 1235776 w 13663209"/>
                    <a:gd name="connsiteY13"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7333287 w 13663209"/>
                    <a:gd name="connsiteY6" fmla="*/ 6263952 h 6307645"/>
                    <a:gd name="connsiteX7" fmla="*/ 3437863 w 13663209"/>
                    <a:gd name="connsiteY7" fmla="*/ 6307645 h 6307645"/>
                    <a:gd name="connsiteX8" fmla="*/ 3461308 w 13663209"/>
                    <a:gd name="connsiteY8" fmla="*/ 4197492 h 6307645"/>
                    <a:gd name="connsiteX9" fmla="*/ 2687586 w 13663209"/>
                    <a:gd name="connsiteY9" fmla="*/ 4197493 h 6307645"/>
                    <a:gd name="connsiteX10" fmla="*/ 2687586 w 13663209"/>
                    <a:gd name="connsiteY10" fmla="*/ 6260754 h 6307645"/>
                    <a:gd name="connsiteX11" fmla="*/ 86913 w 13663209"/>
                    <a:gd name="connsiteY11" fmla="*/ 6287285 h 6307645"/>
                    <a:gd name="connsiteX12" fmla="*/ 1235776 w 13663209"/>
                    <a:gd name="connsiteY12"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333287 w 12253617"/>
                    <a:gd name="connsiteY5" fmla="*/ 6263952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418397 w 12253617"/>
                    <a:gd name="connsiteY5" fmla="*/ 6307645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418397 w 12253617"/>
                    <a:gd name="connsiteY5" fmla="*/ 6307645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27152 h 6316381"/>
                    <a:gd name="connsiteX1" fmla="*/ 4446047 w 12253617"/>
                    <a:gd name="connsiteY1" fmla="*/ 32813 h 6316381"/>
                    <a:gd name="connsiteX2" fmla="*/ 6814109 w 12253617"/>
                    <a:gd name="connsiteY2" fmla="*/ 5003397 h 6316381"/>
                    <a:gd name="connsiteX3" fmla="*/ 9275954 w 12253617"/>
                    <a:gd name="connsiteY3" fmla="*/ 9367 h 6316381"/>
                    <a:gd name="connsiteX4" fmla="*/ 12253617 w 12253617"/>
                    <a:gd name="connsiteY4" fmla="*/ 1416136 h 6316381"/>
                    <a:gd name="connsiteX5" fmla="*/ 7418397 w 12253617"/>
                    <a:gd name="connsiteY5" fmla="*/ 6316381 h 6316381"/>
                    <a:gd name="connsiteX6" fmla="*/ 3437863 w 12253617"/>
                    <a:gd name="connsiteY6" fmla="*/ 6316381 h 6316381"/>
                    <a:gd name="connsiteX7" fmla="*/ 3461308 w 12253617"/>
                    <a:gd name="connsiteY7" fmla="*/ 4206228 h 6316381"/>
                    <a:gd name="connsiteX8" fmla="*/ 2687586 w 12253617"/>
                    <a:gd name="connsiteY8" fmla="*/ 4206229 h 6316381"/>
                    <a:gd name="connsiteX9" fmla="*/ 2687586 w 12253617"/>
                    <a:gd name="connsiteY9" fmla="*/ 6269490 h 6316381"/>
                    <a:gd name="connsiteX10" fmla="*/ 86913 w 12253617"/>
                    <a:gd name="connsiteY10" fmla="*/ 6296021 h 6316381"/>
                    <a:gd name="connsiteX11" fmla="*/ 1235776 w 12253617"/>
                    <a:gd name="connsiteY11" fmla="*/ 1627152 h 6316381"/>
                    <a:gd name="connsiteX0" fmla="*/ 1235776 w 12253617"/>
                    <a:gd name="connsiteY0" fmla="*/ 1619906 h 6309135"/>
                    <a:gd name="connsiteX1" fmla="*/ 4446047 w 12253617"/>
                    <a:gd name="connsiteY1" fmla="*/ 25567 h 6309135"/>
                    <a:gd name="connsiteX2" fmla="*/ 6814109 w 12253617"/>
                    <a:gd name="connsiteY2" fmla="*/ 4996151 h 6309135"/>
                    <a:gd name="connsiteX3" fmla="*/ 9275954 w 12253617"/>
                    <a:gd name="connsiteY3" fmla="*/ 2121 h 6309135"/>
                    <a:gd name="connsiteX4" fmla="*/ 12253617 w 12253617"/>
                    <a:gd name="connsiteY4" fmla="*/ 1408890 h 6309135"/>
                    <a:gd name="connsiteX5" fmla="*/ 7418397 w 12253617"/>
                    <a:gd name="connsiteY5" fmla="*/ 6309135 h 6309135"/>
                    <a:gd name="connsiteX6" fmla="*/ 3437863 w 12253617"/>
                    <a:gd name="connsiteY6" fmla="*/ 6309135 h 6309135"/>
                    <a:gd name="connsiteX7" fmla="*/ 3461308 w 12253617"/>
                    <a:gd name="connsiteY7" fmla="*/ 4198982 h 6309135"/>
                    <a:gd name="connsiteX8" fmla="*/ 2687586 w 12253617"/>
                    <a:gd name="connsiteY8" fmla="*/ 4198983 h 6309135"/>
                    <a:gd name="connsiteX9" fmla="*/ 2687586 w 12253617"/>
                    <a:gd name="connsiteY9" fmla="*/ 6262244 h 6309135"/>
                    <a:gd name="connsiteX10" fmla="*/ 86913 w 12253617"/>
                    <a:gd name="connsiteY10" fmla="*/ 6288775 h 6309135"/>
                    <a:gd name="connsiteX11" fmla="*/ 1235776 w 12253617"/>
                    <a:gd name="connsiteY11" fmla="*/ 1619906 h 6309135"/>
                    <a:gd name="connsiteX0" fmla="*/ 1235776 w 12253617"/>
                    <a:gd name="connsiteY0" fmla="*/ 1619905 h 6309134"/>
                    <a:gd name="connsiteX1" fmla="*/ 4446047 w 12253617"/>
                    <a:gd name="connsiteY1" fmla="*/ 25566 h 6309134"/>
                    <a:gd name="connsiteX2" fmla="*/ 6814109 w 12253617"/>
                    <a:gd name="connsiteY2" fmla="*/ 4996150 h 6309134"/>
                    <a:gd name="connsiteX3" fmla="*/ 9275954 w 12253617"/>
                    <a:gd name="connsiteY3" fmla="*/ 2120 h 6309134"/>
                    <a:gd name="connsiteX4" fmla="*/ 12253617 w 12253617"/>
                    <a:gd name="connsiteY4" fmla="*/ 1408889 h 6309134"/>
                    <a:gd name="connsiteX5" fmla="*/ 7418397 w 12253617"/>
                    <a:gd name="connsiteY5" fmla="*/ 6309134 h 6309134"/>
                    <a:gd name="connsiteX6" fmla="*/ 3437863 w 12253617"/>
                    <a:gd name="connsiteY6" fmla="*/ 6309134 h 6309134"/>
                    <a:gd name="connsiteX7" fmla="*/ 3461308 w 12253617"/>
                    <a:gd name="connsiteY7" fmla="*/ 4198981 h 6309134"/>
                    <a:gd name="connsiteX8" fmla="*/ 2687586 w 12253617"/>
                    <a:gd name="connsiteY8" fmla="*/ 4198982 h 6309134"/>
                    <a:gd name="connsiteX9" fmla="*/ 2687586 w 12253617"/>
                    <a:gd name="connsiteY9" fmla="*/ 6262243 h 6309134"/>
                    <a:gd name="connsiteX10" fmla="*/ 86913 w 12253617"/>
                    <a:gd name="connsiteY10" fmla="*/ 6288774 h 6309134"/>
                    <a:gd name="connsiteX11" fmla="*/ 1235776 w 12253617"/>
                    <a:gd name="connsiteY11" fmla="*/ 1619905 h 6309134"/>
                    <a:gd name="connsiteX0" fmla="*/ 1235776 w 12168508"/>
                    <a:gd name="connsiteY0" fmla="*/ 1620410 h 6309639"/>
                    <a:gd name="connsiteX1" fmla="*/ 4446047 w 12168508"/>
                    <a:gd name="connsiteY1" fmla="*/ 26071 h 6309639"/>
                    <a:gd name="connsiteX2" fmla="*/ 6814109 w 12168508"/>
                    <a:gd name="connsiteY2" fmla="*/ 4996655 h 6309639"/>
                    <a:gd name="connsiteX3" fmla="*/ 9275954 w 12168508"/>
                    <a:gd name="connsiteY3" fmla="*/ 2625 h 6309639"/>
                    <a:gd name="connsiteX4" fmla="*/ 12168508 w 12168508"/>
                    <a:gd name="connsiteY4" fmla="*/ 1365701 h 6309639"/>
                    <a:gd name="connsiteX5" fmla="*/ 7418397 w 12168508"/>
                    <a:gd name="connsiteY5" fmla="*/ 6309639 h 6309639"/>
                    <a:gd name="connsiteX6" fmla="*/ 3437863 w 12168508"/>
                    <a:gd name="connsiteY6" fmla="*/ 6309639 h 6309639"/>
                    <a:gd name="connsiteX7" fmla="*/ 3461308 w 12168508"/>
                    <a:gd name="connsiteY7" fmla="*/ 4199486 h 6309639"/>
                    <a:gd name="connsiteX8" fmla="*/ 2687586 w 12168508"/>
                    <a:gd name="connsiteY8" fmla="*/ 4199487 h 6309639"/>
                    <a:gd name="connsiteX9" fmla="*/ 2687586 w 12168508"/>
                    <a:gd name="connsiteY9" fmla="*/ 6262748 h 6309639"/>
                    <a:gd name="connsiteX10" fmla="*/ 86913 w 12168508"/>
                    <a:gd name="connsiteY10" fmla="*/ 6289279 h 6309639"/>
                    <a:gd name="connsiteX11" fmla="*/ 1235776 w 12168508"/>
                    <a:gd name="connsiteY11" fmla="*/ 1620410 h 6309639"/>
                    <a:gd name="connsiteX0" fmla="*/ 1235776 w 12168508"/>
                    <a:gd name="connsiteY0" fmla="*/ 1620410 h 6309639"/>
                    <a:gd name="connsiteX1" fmla="*/ 4446047 w 12168508"/>
                    <a:gd name="connsiteY1" fmla="*/ 26071 h 6309639"/>
                    <a:gd name="connsiteX2" fmla="*/ 6814109 w 12168508"/>
                    <a:gd name="connsiteY2" fmla="*/ 4996655 h 6309639"/>
                    <a:gd name="connsiteX3" fmla="*/ 9275954 w 12168508"/>
                    <a:gd name="connsiteY3" fmla="*/ 2625 h 6309639"/>
                    <a:gd name="connsiteX4" fmla="*/ 12168508 w 12168508"/>
                    <a:gd name="connsiteY4" fmla="*/ 1365701 h 6309639"/>
                    <a:gd name="connsiteX5" fmla="*/ 7418397 w 12168508"/>
                    <a:gd name="connsiteY5" fmla="*/ 6309639 h 6309639"/>
                    <a:gd name="connsiteX6" fmla="*/ 3437863 w 12168508"/>
                    <a:gd name="connsiteY6" fmla="*/ 6309639 h 6309639"/>
                    <a:gd name="connsiteX7" fmla="*/ 3461308 w 12168508"/>
                    <a:gd name="connsiteY7" fmla="*/ 4199486 h 6309639"/>
                    <a:gd name="connsiteX8" fmla="*/ 2687586 w 12168508"/>
                    <a:gd name="connsiteY8" fmla="*/ 4199487 h 6309639"/>
                    <a:gd name="connsiteX9" fmla="*/ 2687586 w 12168508"/>
                    <a:gd name="connsiteY9" fmla="*/ 6262748 h 6309639"/>
                    <a:gd name="connsiteX10" fmla="*/ 86913 w 12168508"/>
                    <a:gd name="connsiteY10" fmla="*/ 6289279 h 6309639"/>
                    <a:gd name="connsiteX11" fmla="*/ 1235776 w 12168508"/>
                    <a:gd name="connsiteY11" fmla="*/ 1620410 h 6309639"/>
                    <a:gd name="connsiteX0" fmla="*/ 1235776 w 12168508"/>
                    <a:gd name="connsiteY0" fmla="*/ 1617805 h 6307034"/>
                    <a:gd name="connsiteX1" fmla="*/ 4446047 w 12168508"/>
                    <a:gd name="connsiteY1" fmla="*/ 23466 h 6307034"/>
                    <a:gd name="connsiteX2" fmla="*/ 6814109 w 12168508"/>
                    <a:gd name="connsiteY2" fmla="*/ 4994050 h 6307034"/>
                    <a:gd name="connsiteX3" fmla="*/ 9275954 w 12168508"/>
                    <a:gd name="connsiteY3" fmla="*/ 20 h 6307034"/>
                    <a:gd name="connsiteX4" fmla="*/ 12168508 w 12168508"/>
                    <a:gd name="connsiteY4" fmla="*/ 1363096 h 6307034"/>
                    <a:gd name="connsiteX5" fmla="*/ 7418397 w 12168508"/>
                    <a:gd name="connsiteY5" fmla="*/ 6307034 h 6307034"/>
                    <a:gd name="connsiteX6" fmla="*/ 3437863 w 12168508"/>
                    <a:gd name="connsiteY6" fmla="*/ 6307034 h 6307034"/>
                    <a:gd name="connsiteX7" fmla="*/ 3461308 w 12168508"/>
                    <a:gd name="connsiteY7" fmla="*/ 4196881 h 6307034"/>
                    <a:gd name="connsiteX8" fmla="*/ 2687586 w 12168508"/>
                    <a:gd name="connsiteY8" fmla="*/ 4196882 h 6307034"/>
                    <a:gd name="connsiteX9" fmla="*/ 2687586 w 12168508"/>
                    <a:gd name="connsiteY9" fmla="*/ 6260143 h 6307034"/>
                    <a:gd name="connsiteX10" fmla="*/ 86913 w 12168508"/>
                    <a:gd name="connsiteY10" fmla="*/ 6286674 h 6307034"/>
                    <a:gd name="connsiteX11" fmla="*/ 1235776 w 12168508"/>
                    <a:gd name="connsiteY11" fmla="*/ 1617805 h 6307034"/>
                    <a:gd name="connsiteX0" fmla="*/ 1376894 w 12309626"/>
                    <a:gd name="connsiteY0" fmla="*/ 1617805 h 6307034"/>
                    <a:gd name="connsiteX1" fmla="*/ 4587165 w 12309626"/>
                    <a:gd name="connsiteY1" fmla="*/ 23466 h 6307034"/>
                    <a:gd name="connsiteX2" fmla="*/ 6955227 w 12309626"/>
                    <a:gd name="connsiteY2" fmla="*/ 4994050 h 6307034"/>
                    <a:gd name="connsiteX3" fmla="*/ 9417072 w 12309626"/>
                    <a:gd name="connsiteY3" fmla="*/ 20 h 6307034"/>
                    <a:gd name="connsiteX4" fmla="*/ 12309626 w 12309626"/>
                    <a:gd name="connsiteY4" fmla="*/ 1363096 h 6307034"/>
                    <a:gd name="connsiteX5" fmla="*/ 7559515 w 12309626"/>
                    <a:gd name="connsiteY5" fmla="*/ 6307034 h 6307034"/>
                    <a:gd name="connsiteX6" fmla="*/ 3578981 w 12309626"/>
                    <a:gd name="connsiteY6" fmla="*/ 6307034 h 6307034"/>
                    <a:gd name="connsiteX7" fmla="*/ 3602426 w 12309626"/>
                    <a:gd name="connsiteY7" fmla="*/ 4196881 h 6307034"/>
                    <a:gd name="connsiteX8" fmla="*/ 2828704 w 12309626"/>
                    <a:gd name="connsiteY8" fmla="*/ 4196882 h 6307034"/>
                    <a:gd name="connsiteX9" fmla="*/ 2828704 w 12309626"/>
                    <a:gd name="connsiteY9" fmla="*/ 6260143 h 6307034"/>
                    <a:gd name="connsiteX10" fmla="*/ 79090 w 12309626"/>
                    <a:gd name="connsiteY10" fmla="*/ 6221134 h 6307034"/>
                    <a:gd name="connsiteX11" fmla="*/ 1376894 w 12309626"/>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869270 w 12350192"/>
                    <a:gd name="connsiteY9" fmla="*/ 6260143 h 6307034"/>
                    <a:gd name="connsiteX10" fmla="*/ 77102 w 12350192"/>
                    <a:gd name="connsiteY10" fmla="*/ 6286674 h 6307034"/>
                    <a:gd name="connsiteX11" fmla="*/ 1417460 w 12350192"/>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953259 w 12350192"/>
                    <a:gd name="connsiteY9" fmla="*/ 6265891 h 6307034"/>
                    <a:gd name="connsiteX10" fmla="*/ 77102 w 12350192"/>
                    <a:gd name="connsiteY10" fmla="*/ 6286674 h 6307034"/>
                    <a:gd name="connsiteX11" fmla="*/ 1417460 w 12350192"/>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953259 w 12350192"/>
                    <a:gd name="connsiteY9" fmla="*/ 6254393 h 6307034"/>
                    <a:gd name="connsiteX10" fmla="*/ 77102 w 12350192"/>
                    <a:gd name="connsiteY10" fmla="*/ 6286674 h 6307034"/>
                    <a:gd name="connsiteX11" fmla="*/ 1417460 w 12350192"/>
                    <a:gd name="connsiteY11" fmla="*/ 1617805 h 6307034"/>
                    <a:gd name="connsiteX0" fmla="*/ 1432418 w 12365150"/>
                    <a:gd name="connsiteY0" fmla="*/ 1617805 h 6307034"/>
                    <a:gd name="connsiteX1" fmla="*/ 4642689 w 12365150"/>
                    <a:gd name="connsiteY1" fmla="*/ 23466 h 6307034"/>
                    <a:gd name="connsiteX2" fmla="*/ 7010751 w 12365150"/>
                    <a:gd name="connsiteY2" fmla="*/ 4994050 h 6307034"/>
                    <a:gd name="connsiteX3" fmla="*/ 9472596 w 12365150"/>
                    <a:gd name="connsiteY3" fmla="*/ 20 h 6307034"/>
                    <a:gd name="connsiteX4" fmla="*/ 12365150 w 12365150"/>
                    <a:gd name="connsiteY4" fmla="*/ 1363096 h 6307034"/>
                    <a:gd name="connsiteX5" fmla="*/ 7615039 w 12365150"/>
                    <a:gd name="connsiteY5" fmla="*/ 6307034 h 6307034"/>
                    <a:gd name="connsiteX6" fmla="*/ 3634505 w 12365150"/>
                    <a:gd name="connsiteY6" fmla="*/ 6307034 h 6307034"/>
                    <a:gd name="connsiteX7" fmla="*/ 3657950 w 12365150"/>
                    <a:gd name="connsiteY7" fmla="*/ 4196881 h 6307034"/>
                    <a:gd name="connsiteX8" fmla="*/ 2884228 w 12365150"/>
                    <a:gd name="connsiteY8" fmla="*/ 4196882 h 6307034"/>
                    <a:gd name="connsiteX9" fmla="*/ 2968217 w 12365150"/>
                    <a:gd name="connsiteY9" fmla="*/ 6254393 h 6307034"/>
                    <a:gd name="connsiteX10" fmla="*/ 76395 w 12365150"/>
                    <a:gd name="connsiteY10" fmla="*/ 6278632 h 6307034"/>
                    <a:gd name="connsiteX11" fmla="*/ 1432418 w 12365150"/>
                    <a:gd name="connsiteY11" fmla="*/ 1617805 h 6307034"/>
                    <a:gd name="connsiteX0" fmla="*/ 1428679 w 12361411"/>
                    <a:gd name="connsiteY0" fmla="*/ 1617805 h 6307034"/>
                    <a:gd name="connsiteX1" fmla="*/ 4638950 w 12361411"/>
                    <a:gd name="connsiteY1" fmla="*/ 23466 h 6307034"/>
                    <a:gd name="connsiteX2" fmla="*/ 7007012 w 12361411"/>
                    <a:gd name="connsiteY2" fmla="*/ 4994050 h 6307034"/>
                    <a:gd name="connsiteX3" fmla="*/ 9468857 w 12361411"/>
                    <a:gd name="connsiteY3" fmla="*/ 20 h 6307034"/>
                    <a:gd name="connsiteX4" fmla="*/ 12361411 w 12361411"/>
                    <a:gd name="connsiteY4" fmla="*/ 1363096 h 6307034"/>
                    <a:gd name="connsiteX5" fmla="*/ 7611300 w 12361411"/>
                    <a:gd name="connsiteY5" fmla="*/ 6307034 h 6307034"/>
                    <a:gd name="connsiteX6" fmla="*/ 3630766 w 12361411"/>
                    <a:gd name="connsiteY6" fmla="*/ 6307034 h 6307034"/>
                    <a:gd name="connsiteX7" fmla="*/ 3654211 w 12361411"/>
                    <a:gd name="connsiteY7" fmla="*/ 4196881 h 6307034"/>
                    <a:gd name="connsiteX8" fmla="*/ 2880489 w 12361411"/>
                    <a:gd name="connsiteY8" fmla="*/ 4196882 h 6307034"/>
                    <a:gd name="connsiteX9" fmla="*/ 2964478 w 12361411"/>
                    <a:gd name="connsiteY9" fmla="*/ 6254393 h 6307034"/>
                    <a:gd name="connsiteX10" fmla="*/ 76572 w 12361411"/>
                    <a:gd name="connsiteY10" fmla="*/ 6270590 h 6307034"/>
                    <a:gd name="connsiteX11" fmla="*/ 1428679 w 12361411"/>
                    <a:gd name="connsiteY11" fmla="*/ 1617805 h 6307034"/>
                    <a:gd name="connsiteX0" fmla="*/ 1447387 w 12380119"/>
                    <a:gd name="connsiteY0" fmla="*/ 1617805 h 6307034"/>
                    <a:gd name="connsiteX1" fmla="*/ 4657658 w 12380119"/>
                    <a:gd name="connsiteY1" fmla="*/ 23466 h 6307034"/>
                    <a:gd name="connsiteX2" fmla="*/ 7025720 w 12380119"/>
                    <a:gd name="connsiteY2" fmla="*/ 4994050 h 6307034"/>
                    <a:gd name="connsiteX3" fmla="*/ 9487565 w 12380119"/>
                    <a:gd name="connsiteY3" fmla="*/ 20 h 6307034"/>
                    <a:gd name="connsiteX4" fmla="*/ 12380119 w 12380119"/>
                    <a:gd name="connsiteY4" fmla="*/ 1363096 h 6307034"/>
                    <a:gd name="connsiteX5" fmla="*/ 7630008 w 12380119"/>
                    <a:gd name="connsiteY5" fmla="*/ 6307034 h 6307034"/>
                    <a:gd name="connsiteX6" fmla="*/ 3649474 w 12380119"/>
                    <a:gd name="connsiteY6" fmla="*/ 6307034 h 6307034"/>
                    <a:gd name="connsiteX7" fmla="*/ 3672919 w 12380119"/>
                    <a:gd name="connsiteY7" fmla="*/ 4196881 h 6307034"/>
                    <a:gd name="connsiteX8" fmla="*/ 2899197 w 12380119"/>
                    <a:gd name="connsiteY8" fmla="*/ 4196882 h 6307034"/>
                    <a:gd name="connsiteX9" fmla="*/ 2983186 w 12380119"/>
                    <a:gd name="connsiteY9" fmla="*/ 6254393 h 6307034"/>
                    <a:gd name="connsiteX10" fmla="*/ 75700 w 12380119"/>
                    <a:gd name="connsiteY10" fmla="*/ 6266569 h 6307034"/>
                    <a:gd name="connsiteX11" fmla="*/ 1447387 w 12380119"/>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79271 w 12380120"/>
                    <a:gd name="connsiteY9" fmla="*/ 6258414 h 6307034"/>
                    <a:gd name="connsiteX10" fmla="*/ 75701 w 12380120"/>
                    <a:gd name="connsiteY10" fmla="*/ 6266569 h 6307034"/>
                    <a:gd name="connsiteX11" fmla="*/ 1447388 w 12380120"/>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94936 w 12380120"/>
                    <a:gd name="connsiteY9" fmla="*/ 6246351 h 6307034"/>
                    <a:gd name="connsiteX10" fmla="*/ 75701 w 12380120"/>
                    <a:gd name="connsiteY10" fmla="*/ 6266569 h 6307034"/>
                    <a:gd name="connsiteX11" fmla="*/ 1447388 w 12380120"/>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94936 w 12380120"/>
                    <a:gd name="connsiteY9" fmla="*/ 6246351 h 6307034"/>
                    <a:gd name="connsiteX10" fmla="*/ 75701 w 12380120"/>
                    <a:gd name="connsiteY10" fmla="*/ 6254506 h 6307034"/>
                    <a:gd name="connsiteX11" fmla="*/ 1447388 w 12380120"/>
                    <a:gd name="connsiteY11" fmla="*/ 1617805 h 6307034"/>
                    <a:gd name="connsiteX0" fmla="*/ 1376277 w 12309009"/>
                    <a:gd name="connsiteY0" fmla="*/ 1617805 h 6307034"/>
                    <a:gd name="connsiteX1" fmla="*/ 4586548 w 12309009"/>
                    <a:gd name="connsiteY1" fmla="*/ 23466 h 6307034"/>
                    <a:gd name="connsiteX2" fmla="*/ 6954610 w 12309009"/>
                    <a:gd name="connsiteY2" fmla="*/ 4994050 h 6307034"/>
                    <a:gd name="connsiteX3" fmla="*/ 9416455 w 12309009"/>
                    <a:gd name="connsiteY3" fmla="*/ 20 h 6307034"/>
                    <a:gd name="connsiteX4" fmla="*/ 12309009 w 12309009"/>
                    <a:gd name="connsiteY4" fmla="*/ 1363096 h 6307034"/>
                    <a:gd name="connsiteX5" fmla="*/ 7558898 w 12309009"/>
                    <a:gd name="connsiteY5" fmla="*/ 6307034 h 6307034"/>
                    <a:gd name="connsiteX6" fmla="*/ 3578364 w 12309009"/>
                    <a:gd name="connsiteY6" fmla="*/ 6307034 h 6307034"/>
                    <a:gd name="connsiteX7" fmla="*/ 3601809 w 12309009"/>
                    <a:gd name="connsiteY7" fmla="*/ 4196881 h 6307034"/>
                    <a:gd name="connsiteX8" fmla="*/ 2828087 w 12309009"/>
                    <a:gd name="connsiteY8" fmla="*/ 4196882 h 6307034"/>
                    <a:gd name="connsiteX9" fmla="*/ 2923825 w 12309009"/>
                    <a:gd name="connsiteY9" fmla="*/ 6246351 h 6307034"/>
                    <a:gd name="connsiteX10" fmla="*/ 4590 w 12309009"/>
                    <a:gd name="connsiteY10" fmla="*/ 6254506 h 6307034"/>
                    <a:gd name="connsiteX11" fmla="*/ 1376277 w 12309009"/>
                    <a:gd name="connsiteY11" fmla="*/ 1617805 h 6307034"/>
                    <a:gd name="connsiteX0" fmla="*/ 1313499 w 12309276"/>
                    <a:gd name="connsiteY0" fmla="*/ 1585441 h 6307034"/>
                    <a:gd name="connsiteX1" fmla="*/ 4586815 w 12309276"/>
                    <a:gd name="connsiteY1" fmla="*/ 23466 h 6307034"/>
                    <a:gd name="connsiteX2" fmla="*/ 6954877 w 12309276"/>
                    <a:gd name="connsiteY2" fmla="*/ 4994050 h 6307034"/>
                    <a:gd name="connsiteX3" fmla="*/ 9416722 w 12309276"/>
                    <a:gd name="connsiteY3" fmla="*/ 20 h 6307034"/>
                    <a:gd name="connsiteX4" fmla="*/ 12309276 w 12309276"/>
                    <a:gd name="connsiteY4" fmla="*/ 1363096 h 6307034"/>
                    <a:gd name="connsiteX5" fmla="*/ 7559165 w 12309276"/>
                    <a:gd name="connsiteY5" fmla="*/ 6307034 h 6307034"/>
                    <a:gd name="connsiteX6" fmla="*/ 3578631 w 12309276"/>
                    <a:gd name="connsiteY6" fmla="*/ 6307034 h 6307034"/>
                    <a:gd name="connsiteX7" fmla="*/ 3602076 w 12309276"/>
                    <a:gd name="connsiteY7" fmla="*/ 4196881 h 6307034"/>
                    <a:gd name="connsiteX8" fmla="*/ 2828354 w 12309276"/>
                    <a:gd name="connsiteY8" fmla="*/ 4196882 h 6307034"/>
                    <a:gd name="connsiteX9" fmla="*/ 2924092 w 12309276"/>
                    <a:gd name="connsiteY9" fmla="*/ 6246351 h 6307034"/>
                    <a:gd name="connsiteX10" fmla="*/ 4857 w 12309276"/>
                    <a:gd name="connsiteY10" fmla="*/ 6254506 h 6307034"/>
                    <a:gd name="connsiteX11" fmla="*/ 1313499 w 12309276"/>
                    <a:gd name="connsiteY11" fmla="*/ 1585441 h 6307034"/>
                    <a:gd name="connsiteX0" fmla="*/ 1313499 w 12309276"/>
                    <a:gd name="connsiteY0" fmla="*/ 1645429 h 6367022"/>
                    <a:gd name="connsiteX1" fmla="*/ 4397685 w 12309276"/>
                    <a:gd name="connsiteY1" fmla="*/ 2541 h 6367022"/>
                    <a:gd name="connsiteX2" fmla="*/ 6954877 w 12309276"/>
                    <a:gd name="connsiteY2" fmla="*/ 5054038 h 6367022"/>
                    <a:gd name="connsiteX3" fmla="*/ 9416722 w 12309276"/>
                    <a:gd name="connsiteY3" fmla="*/ 60008 h 6367022"/>
                    <a:gd name="connsiteX4" fmla="*/ 12309276 w 12309276"/>
                    <a:gd name="connsiteY4" fmla="*/ 1423084 h 6367022"/>
                    <a:gd name="connsiteX5" fmla="*/ 7559165 w 12309276"/>
                    <a:gd name="connsiteY5" fmla="*/ 6367022 h 6367022"/>
                    <a:gd name="connsiteX6" fmla="*/ 3578631 w 12309276"/>
                    <a:gd name="connsiteY6" fmla="*/ 6367022 h 6367022"/>
                    <a:gd name="connsiteX7" fmla="*/ 3602076 w 12309276"/>
                    <a:gd name="connsiteY7" fmla="*/ 4256869 h 6367022"/>
                    <a:gd name="connsiteX8" fmla="*/ 2828354 w 12309276"/>
                    <a:gd name="connsiteY8" fmla="*/ 4256870 h 6367022"/>
                    <a:gd name="connsiteX9" fmla="*/ 2924092 w 12309276"/>
                    <a:gd name="connsiteY9" fmla="*/ 6306339 h 6367022"/>
                    <a:gd name="connsiteX10" fmla="*/ 4857 w 12309276"/>
                    <a:gd name="connsiteY10" fmla="*/ 6314494 h 6367022"/>
                    <a:gd name="connsiteX11" fmla="*/ 1313499 w 12309276"/>
                    <a:gd name="connsiteY11" fmla="*/ 1645429 h 6367022"/>
                    <a:gd name="connsiteX0" fmla="*/ 1313499 w 12309276"/>
                    <a:gd name="connsiteY0" fmla="*/ 1642887 h 6364480"/>
                    <a:gd name="connsiteX1" fmla="*/ 4397685 w 12309276"/>
                    <a:gd name="connsiteY1" fmla="*/ -1 h 6364480"/>
                    <a:gd name="connsiteX2" fmla="*/ 6954877 w 12309276"/>
                    <a:gd name="connsiteY2" fmla="*/ 5051496 h 6364480"/>
                    <a:gd name="connsiteX3" fmla="*/ 9416722 w 12309276"/>
                    <a:gd name="connsiteY3" fmla="*/ 57466 h 6364480"/>
                    <a:gd name="connsiteX4" fmla="*/ 12309276 w 12309276"/>
                    <a:gd name="connsiteY4" fmla="*/ 1420542 h 6364480"/>
                    <a:gd name="connsiteX5" fmla="*/ 7559165 w 12309276"/>
                    <a:gd name="connsiteY5" fmla="*/ 6364480 h 6364480"/>
                    <a:gd name="connsiteX6" fmla="*/ 3578631 w 12309276"/>
                    <a:gd name="connsiteY6" fmla="*/ 6364480 h 6364480"/>
                    <a:gd name="connsiteX7" fmla="*/ 3602076 w 12309276"/>
                    <a:gd name="connsiteY7" fmla="*/ 4254327 h 6364480"/>
                    <a:gd name="connsiteX8" fmla="*/ 2828354 w 12309276"/>
                    <a:gd name="connsiteY8" fmla="*/ 4254328 h 6364480"/>
                    <a:gd name="connsiteX9" fmla="*/ 2924092 w 12309276"/>
                    <a:gd name="connsiteY9" fmla="*/ 6303797 h 6364480"/>
                    <a:gd name="connsiteX10" fmla="*/ 4857 w 12309276"/>
                    <a:gd name="connsiteY10" fmla="*/ 6311952 h 6364480"/>
                    <a:gd name="connsiteX11" fmla="*/ 1313499 w 12309276"/>
                    <a:gd name="connsiteY11" fmla="*/ 1642887 h 6364480"/>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602076 w 12309276"/>
                    <a:gd name="connsiteY7" fmla="*/ 4254328 h 6364481"/>
                    <a:gd name="connsiteX8" fmla="*/ 2828354 w 12309276"/>
                    <a:gd name="connsiteY8" fmla="*/ 4254329 h 6364481"/>
                    <a:gd name="connsiteX9" fmla="*/ 2924092 w 12309276"/>
                    <a:gd name="connsiteY9" fmla="*/ 6303798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602076 w 12309276"/>
                    <a:gd name="connsiteY7" fmla="*/ 4254328 h 6364481"/>
                    <a:gd name="connsiteX8" fmla="*/ 2828354 w 12309276"/>
                    <a:gd name="connsiteY8" fmla="*/ 4254329 h 6364481"/>
                    <a:gd name="connsiteX9" fmla="*/ 2866860 w 12309276"/>
                    <a:gd name="connsiteY9" fmla="*/ 6318489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602076 w 12309276"/>
                    <a:gd name="connsiteY7" fmla="*/ 4254328 h 6364481"/>
                    <a:gd name="connsiteX8" fmla="*/ 2828354 w 12309276"/>
                    <a:gd name="connsiteY8" fmla="*/ 4254329 h 6364481"/>
                    <a:gd name="connsiteX9" fmla="*/ 2838247 w 12309276"/>
                    <a:gd name="connsiteY9" fmla="*/ 6318489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602076 w 12309276"/>
                    <a:gd name="connsiteY7" fmla="*/ 4254328 h 6364481"/>
                    <a:gd name="connsiteX8" fmla="*/ 2828354 w 12309276"/>
                    <a:gd name="connsiteY8" fmla="*/ 4254329 h 6364481"/>
                    <a:gd name="connsiteX9" fmla="*/ 2823935 w 12309276"/>
                    <a:gd name="connsiteY9" fmla="*/ 6303800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587768 w 12309276"/>
                    <a:gd name="connsiteY7" fmla="*/ 4269020 h 6364481"/>
                    <a:gd name="connsiteX8" fmla="*/ 2828354 w 12309276"/>
                    <a:gd name="connsiteY8" fmla="*/ 4254329 h 6364481"/>
                    <a:gd name="connsiteX9" fmla="*/ 2823935 w 12309276"/>
                    <a:gd name="connsiteY9" fmla="*/ 6303800 h 6364481"/>
                    <a:gd name="connsiteX10" fmla="*/ 4857 w 12309276"/>
                    <a:gd name="connsiteY10" fmla="*/ 6311953 h 6364481"/>
                    <a:gd name="connsiteX11" fmla="*/ 1313499 w 12309276"/>
                    <a:gd name="connsiteY11" fmla="*/ 1642888 h 6364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309276" h="6364481">
                      <a:moveTo>
                        <a:pt x="1313499" y="1642888"/>
                      </a:moveTo>
                      <a:cubicBezTo>
                        <a:pt x="2149128" y="783196"/>
                        <a:pt x="3490155" y="139484"/>
                        <a:pt x="4397685" y="0"/>
                      </a:cubicBezTo>
                      <a:lnTo>
                        <a:pt x="7002161" y="5067681"/>
                      </a:lnTo>
                      <a:lnTo>
                        <a:pt x="9416722" y="57467"/>
                      </a:lnTo>
                      <a:cubicBezTo>
                        <a:pt x="9548686" y="55867"/>
                        <a:pt x="11627616" y="142750"/>
                        <a:pt x="12309276" y="1420543"/>
                      </a:cubicBezTo>
                      <a:cubicBezTo>
                        <a:pt x="12176994" y="1896420"/>
                        <a:pt x="9071012" y="2074178"/>
                        <a:pt x="7559165" y="6364481"/>
                      </a:cubicBezTo>
                      <a:lnTo>
                        <a:pt x="3578631" y="6364481"/>
                      </a:lnTo>
                      <a:cubicBezTo>
                        <a:pt x="3581677" y="5665994"/>
                        <a:pt x="3584722" y="4967507"/>
                        <a:pt x="3587768" y="4269020"/>
                      </a:cubicBezTo>
                      <a:cubicBezTo>
                        <a:pt x="3493984" y="3612528"/>
                        <a:pt x="2758016" y="3926083"/>
                        <a:pt x="2828354" y="4254329"/>
                      </a:cubicBezTo>
                      <a:cubicBezTo>
                        <a:pt x="2831652" y="4942382"/>
                        <a:pt x="2820637" y="5615747"/>
                        <a:pt x="2823935" y="6303800"/>
                      </a:cubicBezTo>
                      <a:lnTo>
                        <a:pt x="4857" y="6311953"/>
                      </a:lnTo>
                      <a:cubicBezTo>
                        <a:pt x="-78378" y="2836018"/>
                        <a:pt x="930545" y="2214439"/>
                        <a:pt x="1313499" y="1642888"/>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3" name="Freeform 392"/>
                <p:cNvSpPr>
                  <a:spLocks/>
                </p:cNvSpPr>
                <p:nvPr/>
              </p:nvSpPr>
              <p:spPr bwMode="auto">
                <a:xfrm>
                  <a:off x="-3208670" y="3177668"/>
                  <a:ext cx="774413" cy="812217"/>
                </a:xfrm>
                <a:custGeom>
                  <a:avLst/>
                  <a:gdLst>
                    <a:gd name="T0" fmla="*/ 7 w 7"/>
                    <a:gd name="T1" fmla="*/ 2 h 7"/>
                    <a:gd name="T2" fmla="*/ 7 w 7"/>
                    <a:gd name="T3" fmla="*/ 2 h 7"/>
                    <a:gd name="T4" fmla="*/ 7 w 7"/>
                    <a:gd name="T5" fmla="*/ 4 h 7"/>
                    <a:gd name="T6" fmla="*/ 4 w 7"/>
                    <a:gd name="T7" fmla="*/ 7 h 7"/>
                    <a:gd name="T8" fmla="*/ 2 w 7"/>
                    <a:gd name="T9" fmla="*/ 7 h 7"/>
                    <a:gd name="T10" fmla="*/ 2 w 7"/>
                    <a:gd name="T11" fmla="*/ 5 h 7"/>
                    <a:gd name="T12" fmla="*/ 0 w 7"/>
                    <a:gd name="T13" fmla="*/ 2 h 7"/>
                    <a:gd name="T14" fmla="*/ 0 w 7"/>
                    <a:gd name="T15" fmla="*/ 2 h 7"/>
                    <a:gd name="T16" fmla="*/ 0 w 7"/>
                    <a:gd name="T17" fmla="*/ 0 h 7"/>
                    <a:gd name="T18" fmla="*/ 7 w 7"/>
                    <a:gd name="T19" fmla="*/ 2 h 7"/>
                    <a:gd name="connsiteX0" fmla="*/ 10000 w 10000"/>
                    <a:gd name="connsiteY0" fmla="*/ 2857 h 10000"/>
                    <a:gd name="connsiteX1" fmla="*/ 10000 w 10000"/>
                    <a:gd name="connsiteY1" fmla="*/ 2857 h 10000"/>
                    <a:gd name="connsiteX2" fmla="*/ 10000 w 10000"/>
                    <a:gd name="connsiteY2" fmla="*/ 5714 h 10000"/>
                    <a:gd name="connsiteX3" fmla="*/ 5714 w 10000"/>
                    <a:gd name="connsiteY3" fmla="*/ 10000 h 10000"/>
                    <a:gd name="connsiteX4" fmla="*/ 2857 w 10000"/>
                    <a:gd name="connsiteY4" fmla="*/ 10000 h 10000"/>
                    <a:gd name="connsiteX5" fmla="*/ 2857 w 10000"/>
                    <a:gd name="connsiteY5" fmla="*/ 7143 h 10000"/>
                    <a:gd name="connsiteX6" fmla="*/ 0 w 10000"/>
                    <a:gd name="connsiteY6" fmla="*/ 2857 h 10000"/>
                    <a:gd name="connsiteX7" fmla="*/ 0 w 10000"/>
                    <a:gd name="connsiteY7" fmla="*/ 0 h 10000"/>
                    <a:gd name="connsiteX8" fmla="*/ 10000 w 10000"/>
                    <a:gd name="connsiteY8" fmla="*/ 2857 h 10000"/>
                    <a:gd name="connsiteX0" fmla="*/ 10495 w 10495"/>
                    <a:gd name="connsiteY0" fmla="*/ 2857 h 10000"/>
                    <a:gd name="connsiteX1" fmla="*/ 10495 w 10495"/>
                    <a:gd name="connsiteY1" fmla="*/ 2857 h 10000"/>
                    <a:gd name="connsiteX2" fmla="*/ 10495 w 10495"/>
                    <a:gd name="connsiteY2" fmla="*/ 5714 h 10000"/>
                    <a:gd name="connsiteX3" fmla="*/ 6209 w 10495"/>
                    <a:gd name="connsiteY3" fmla="*/ 10000 h 10000"/>
                    <a:gd name="connsiteX4" fmla="*/ 3352 w 10495"/>
                    <a:gd name="connsiteY4" fmla="*/ 10000 h 10000"/>
                    <a:gd name="connsiteX5" fmla="*/ 3352 w 10495"/>
                    <a:gd name="connsiteY5" fmla="*/ 7143 h 10000"/>
                    <a:gd name="connsiteX6" fmla="*/ 495 w 10495"/>
                    <a:gd name="connsiteY6" fmla="*/ 2857 h 10000"/>
                    <a:gd name="connsiteX7" fmla="*/ 495 w 10495"/>
                    <a:gd name="connsiteY7" fmla="*/ 0 h 10000"/>
                    <a:gd name="connsiteX8" fmla="*/ 10495 w 10495"/>
                    <a:gd name="connsiteY8" fmla="*/ 2857 h 10000"/>
                    <a:gd name="connsiteX0" fmla="*/ 10746 w 10746"/>
                    <a:gd name="connsiteY0" fmla="*/ 2857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8" fmla="*/ 10746 w 10746"/>
                    <a:gd name="connsiteY8" fmla="*/ 2857 h 10000"/>
                    <a:gd name="connsiteX0" fmla="*/ 10746 w 10746"/>
                    <a:gd name="connsiteY0" fmla="*/ 2998 h 10141"/>
                    <a:gd name="connsiteX1" fmla="*/ 10746 w 10746"/>
                    <a:gd name="connsiteY1" fmla="*/ 2998 h 10141"/>
                    <a:gd name="connsiteX2" fmla="*/ 10746 w 10746"/>
                    <a:gd name="connsiteY2" fmla="*/ 5855 h 10141"/>
                    <a:gd name="connsiteX3" fmla="*/ 6460 w 10746"/>
                    <a:gd name="connsiteY3" fmla="*/ 10141 h 10141"/>
                    <a:gd name="connsiteX4" fmla="*/ 3603 w 10746"/>
                    <a:gd name="connsiteY4" fmla="*/ 10141 h 10141"/>
                    <a:gd name="connsiteX5" fmla="*/ 3603 w 10746"/>
                    <a:gd name="connsiteY5" fmla="*/ 7284 h 10141"/>
                    <a:gd name="connsiteX6" fmla="*/ 746 w 10746"/>
                    <a:gd name="connsiteY6" fmla="*/ 2998 h 10141"/>
                    <a:gd name="connsiteX7" fmla="*/ 746 w 10746"/>
                    <a:gd name="connsiteY7" fmla="*/ 141 h 10141"/>
                    <a:gd name="connsiteX8" fmla="*/ 10746 w 10746"/>
                    <a:gd name="connsiteY8" fmla="*/ 2998 h 10141"/>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173 h 10173"/>
                    <a:gd name="connsiteX1" fmla="*/ 10746 w 10746"/>
                    <a:gd name="connsiteY1" fmla="*/ 3030 h 10173"/>
                    <a:gd name="connsiteX2" fmla="*/ 10746 w 10746"/>
                    <a:gd name="connsiteY2" fmla="*/ 5887 h 10173"/>
                    <a:gd name="connsiteX3" fmla="*/ 6460 w 10746"/>
                    <a:gd name="connsiteY3" fmla="*/ 10173 h 10173"/>
                    <a:gd name="connsiteX4" fmla="*/ 3603 w 10746"/>
                    <a:gd name="connsiteY4" fmla="*/ 10173 h 10173"/>
                    <a:gd name="connsiteX5" fmla="*/ 3603 w 10746"/>
                    <a:gd name="connsiteY5" fmla="*/ 7316 h 10173"/>
                    <a:gd name="connsiteX6" fmla="*/ 746 w 10746"/>
                    <a:gd name="connsiteY6" fmla="*/ 3030 h 10173"/>
                    <a:gd name="connsiteX7" fmla="*/ 746 w 10746"/>
                    <a:gd name="connsiteY7" fmla="*/ 173 h 10173"/>
                    <a:gd name="connsiteX0" fmla="*/ 746 w 11186"/>
                    <a:gd name="connsiteY0" fmla="*/ 173 h 10173"/>
                    <a:gd name="connsiteX1" fmla="*/ 10746 w 11186"/>
                    <a:gd name="connsiteY1" fmla="*/ 3030 h 10173"/>
                    <a:gd name="connsiteX2" fmla="*/ 10746 w 11186"/>
                    <a:gd name="connsiteY2" fmla="*/ 5887 h 10173"/>
                    <a:gd name="connsiteX3" fmla="*/ 6460 w 11186"/>
                    <a:gd name="connsiteY3" fmla="*/ 10173 h 10173"/>
                    <a:gd name="connsiteX4" fmla="*/ 3603 w 11186"/>
                    <a:gd name="connsiteY4" fmla="*/ 10173 h 10173"/>
                    <a:gd name="connsiteX5" fmla="*/ 3603 w 11186"/>
                    <a:gd name="connsiteY5" fmla="*/ 7316 h 10173"/>
                    <a:gd name="connsiteX6" fmla="*/ 746 w 11186"/>
                    <a:gd name="connsiteY6" fmla="*/ 3030 h 10173"/>
                    <a:gd name="connsiteX7" fmla="*/ 746 w 11186"/>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3603 w 11634"/>
                    <a:gd name="connsiteY5" fmla="*/ 7316 h 10173"/>
                    <a:gd name="connsiteX6" fmla="*/ 746 w 11634"/>
                    <a:gd name="connsiteY6" fmla="*/ 3030 h 10173"/>
                    <a:gd name="connsiteX7" fmla="*/ 746 w 11634"/>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781"/>
                    <a:gd name="connsiteY0" fmla="*/ 278 h 10278"/>
                    <a:gd name="connsiteX1" fmla="*/ 10994 w 11781"/>
                    <a:gd name="connsiteY1" fmla="*/ 2143 h 10278"/>
                    <a:gd name="connsiteX2" fmla="*/ 10746 w 11781"/>
                    <a:gd name="connsiteY2" fmla="*/ 5992 h 10278"/>
                    <a:gd name="connsiteX3" fmla="*/ 6460 w 11781"/>
                    <a:gd name="connsiteY3" fmla="*/ 10278 h 10278"/>
                    <a:gd name="connsiteX4" fmla="*/ 5090 w 11781"/>
                    <a:gd name="connsiteY4" fmla="*/ 10154 h 10278"/>
                    <a:gd name="connsiteX5" fmla="*/ 746 w 11781"/>
                    <a:gd name="connsiteY5" fmla="*/ 3135 h 10278"/>
                    <a:gd name="connsiteX6" fmla="*/ 746 w 11781"/>
                    <a:gd name="connsiteY6" fmla="*/ 278 h 10278"/>
                    <a:gd name="connsiteX0" fmla="*/ 746 w 11625"/>
                    <a:gd name="connsiteY0" fmla="*/ 278 h 10278"/>
                    <a:gd name="connsiteX1" fmla="*/ 10994 w 11625"/>
                    <a:gd name="connsiteY1" fmla="*/ 2143 h 10278"/>
                    <a:gd name="connsiteX2" fmla="*/ 10746 w 11625"/>
                    <a:gd name="connsiteY2" fmla="*/ 5992 h 10278"/>
                    <a:gd name="connsiteX3" fmla="*/ 6460 w 11625"/>
                    <a:gd name="connsiteY3" fmla="*/ 10278 h 10278"/>
                    <a:gd name="connsiteX4" fmla="*/ 5090 w 11625"/>
                    <a:gd name="connsiteY4" fmla="*/ 10154 h 10278"/>
                    <a:gd name="connsiteX5" fmla="*/ 746 w 11625"/>
                    <a:gd name="connsiteY5" fmla="*/ 3135 h 10278"/>
                    <a:gd name="connsiteX6" fmla="*/ 746 w 11625"/>
                    <a:gd name="connsiteY6" fmla="*/ 278 h 10278"/>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3086 w 13965"/>
                    <a:gd name="connsiteY0" fmla="*/ 278 h 10526"/>
                    <a:gd name="connsiteX1" fmla="*/ 13334 w 13965"/>
                    <a:gd name="connsiteY1" fmla="*/ 2143 h 10526"/>
                    <a:gd name="connsiteX2" fmla="*/ 13086 w 13965"/>
                    <a:gd name="connsiteY2" fmla="*/ 5992 h 10526"/>
                    <a:gd name="connsiteX3" fmla="*/ 8304 w 13965"/>
                    <a:gd name="connsiteY3" fmla="*/ 10526 h 10526"/>
                    <a:gd name="connsiteX4" fmla="*/ 7430 w 13965"/>
                    <a:gd name="connsiteY4" fmla="*/ 10154 h 10526"/>
                    <a:gd name="connsiteX5" fmla="*/ 239 w 13965"/>
                    <a:gd name="connsiteY5" fmla="*/ 4287 h 10526"/>
                    <a:gd name="connsiteX6" fmla="*/ 3086 w 13965"/>
                    <a:gd name="connsiteY6" fmla="*/ 278 h 10526"/>
                    <a:gd name="connsiteX0" fmla="*/ 3600 w 13937"/>
                    <a:gd name="connsiteY0" fmla="*/ 135 h 12078"/>
                    <a:gd name="connsiteX1" fmla="*/ 13306 w 13937"/>
                    <a:gd name="connsiteY1" fmla="*/ 3695 h 12078"/>
                    <a:gd name="connsiteX2" fmla="*/ 13058 w 13937"/>
                    <a:gd name="connsiteY2" fmla="*/ 7544 h 12078"/>
                    <a:gd name="connsiteX3" fmla="*/ 8276 w 13937"/>
                    <a:gd name="connsiteY3" fmla="*/ 12078 h 12078"/>
                    <a:gd name="connsiteX4" fmla="*/ 7402 w 13937"/>
                    <a:gd name="connsiteY4" fmla="*/ 11706 h 12078"/>
                    <a:gd name="connsiteX5" fmla="*/ 211 w 13937"/>
                    <a:gd name="connsiteY5" fmla="*/ 5839 h 12078"/>
                    <a:gd name="connsiteX6" fmla="*/ 3600 w 13937"/>
                    <a:gd name="connsiteY6" fmla="*/ 135 h 12078"/>
                    <a:gd name="connsiteX0" fmla="*/ 3600 w 14355"/>
                    <a:gd name="connsiteY0" fmla="*/ 392 h 12335"/>
                    <a:gd name="connsiteX1" fmla="*/ 13916 w 14355"/>
                    <a:gd name="connsiteY1" fmla="*/ 1715 h 12335"/>
                    <a:gd name="connsiteX2" fmla="*/ 13058 w 14355"/>
                    <a:gd name="connsiteY2" fmla="*/ 7801 h 12335"/>
                    <a:gd name="connsiteX3" fmla="*/ 8276 w 14355"/>
                    <a:gd name="connsiteY3" fmla="*/ 12335 h 12335"/>
                    <a:gd name="connsiteX4" fmla="*/ 7402 w 14355"/>
                    <a:gd name="connsiteY4" fmla="*/ 11963 h 12335"/>
                    <a:gd name="connsiteX5" fmla="*/ 211 w 14355"/>
                    <a:gd name="connsiteY5" fmla="*/ 6096 h 12335"/>
                    <a:gd name="connsiteX6" fmla="*/ 3600 w 14355"/>
                    <a:gd name="connsiteY6" fmla="*/ 392 h 12335"/>
                    <a:gd name="connsiteX0" fmla="*/ 3600 w 14355"/>
                    <a:gd name="connsiteY0" fmla="*/ 392 h 14607"/>
                    <a:gd name="connsiteX1" fmla="*/ 13916 w 14355"/>
                    <a:gd name="connsiteY1" fmla="*/ 1715 h 14607"/>
                    <a:gd name="connsiteX2" fmla="*/ 13058 w 14355"/>
                    <a:gd name="connsiteY2" fmla="*/ 7801 h 14607"/>
                    <a:gd name="connsiteX3" fmla="*/ 8276 w 14355"/>
                    <a:gd name="connsiteY3" fmla="*/ 12335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4607"/>
                    <a:gd name="connsiteX1" fmla="*/ 13916 w 14355"/>
                    <a:gd name="connsiteY1" fmla="*/ 1715 h 14607"/>
                    <a:gd name="connsiteX2" fmla="*/ 13058 w 14355"/>
                    <a:gd name="connsiteY2" fmla="*/ 7801 h 14607"/>
                    <a:gd name="connsiteX3" fmla="*/ 9971 w 14355"/>
                    <a:gd name="connsiteY3" fmla="*/ 13148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3658"/>
                    <a:gd name="connsiteX1" fmla="*/ 13916 w 14355"/>
                    <a:gd name="connsiteY1" fmla="*/ 1715 h 13658"/>
                    <a:gd name="connsiteX2" fmla="*/ 13058 w 14355"/>
                    <a:gd name="connsiteY2" fmla="*/ 7801 h 13658"/>
                    <a:gd name="connsiteX3" fmla="*/ 9971 w 14355"/>
                    <a:gd name="connsiteY3" fmla="*/ 13148 h 13658"/>
                    <a:gd name="connsiteX4" fmla="*/ 5504 w 14355"/>
                    <a:gd name="connsiteY4" fmla="*/ 13658 h 13658"/>
                    <a:gd name="connsiteX5" fmla="*/ 211 w 14355"/>
                    <a:gd name="connsiteY5" fmla="*/ 6096 h 13658"/>
                    <a:gd name="connsiteX6" fmla="*/ 3600 w 14355"/>
                    <a:gd name="connsiteY6" fmla="*/ 392 h 13658"/>
                    <a:gd name="connsiteX0" fmla="*/ 3600 w 14355"/>
                    <a:gd name="connsiteY0" fmla="*/ 392 h 14551"/>
                    <a:gd name="connsiteX1" fmla="*/ 13916 w 14355"/>
                    <a:gd name="connsiteY1" fmla="*/ 1715 h 14551"/>
                    <a:gd name="connsiteX2" fmla="*/ 13058 w 14355"/>
                    <a:gd name="connsiteY2" fmla="*/ 7801 h 14551"/>
                    <a:gd name="connsiteX3" fmla="*/ 9971 w 14355"/>
                    <a:gd name="connsiteY3" fmla="*/ 13148 h 14551"/>
                    <a:gd name="connsiteX4" fmla="*/ 5504 w 14355"/>
                    <a:gd name="connsiteY4" fmla="*/ 13658 h 14551"/>
                    <a:gd name="connsiteX5" fmla="*/ 211 w 14355"/>
                    <a:gd name="connsiteY5" fmla="*/ 6096 h 14551"/>
                    <a:gd name="connsiteX6" fmla="*/ 3600 w 14355"/>
                    <a:gd name="connsiteY6" fmla="*/ 392 h 14551"/>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605"/>
                    <a:gd name="connsiteY0" fmla="*/ 392 h 14908"/>
                    <a:gd name="connsiteX1" fmla="*/ 13916 w 14605"/>
                    <a:gd name="connsiteY1" fmla="*/ 1715 h 14908"/>
                    <a:gd name="connsiteX2" fmla="*/ 13804 w 14605"/>
                    <a:gd name="connsiteY2" fmla="*/ 7462 h 14908"/>
                    <a:gd name="connsiteX3" fmla="*/ 9971 w 14605"/>
                    <a:gd name="connsiteY3" fmla="*/ 13148 h 14908"/>
                    <a:gd name="connsiteX4" fmla="*/ 5504 w 14605"/>
                    <a:gd name="connsiteY4" fmla="*/ 13658 h 14908"/>
                    <a:gd name="connsiteX5" fmla="*/ 211 w 14605"/>
                    <a:gd name="connsiteY5" fmla="*/ 6096 h 14908"/>
                    <a:gd name="connsiteX6" fmla="*/ 3600 w 14605"/>
                    <a:gd name="connsiteY6" fmla="*/ 392 h 14908"/>
                    <a:gd name="connsiteX0" fmla="*/ 3600 w 14605"/>
                    <a:gd name="connsiteY0" fmla="*/ 784 h 15300"/>
                    <a:gd name="connsiteX1" fmla="*/ 13916 w 14605"/>
                    <a:gd name="connsiteY1" fmla="*/ 2107 h 15300"/>
                    <a:gd name="connsiteX2" fmla="*/ 13804 w 14605"/>
                    <a:gd name="connsiteY2" fmla="*/ 7854 h 15300"/>
                    <a:gd name="connsiteX3" fmla="*/ 9971 w 14605"/>
                    <a:gd name="connsiteY3" fmla="*/ 13540 h 15300"/>
                    <a:gd name="connsiteX4" fmla="*/ 5504 w 14605"/>
                    <a:gd name="connsiteY4" fmla="*/ 14050 h 15300"/>
                    <a:gd name="connsiteX5" fmla="*/ 211 w 14605"/>
                    <a:gd name="connsiteY5" fmla="*/ 6488 h 15300"/>
                    <a:gd name="connsiteX6" fmla="*/ 3600 w 14605"/>
                    <a:gd name="connsiteY6" fmla="*/ 784 h 15300"/>
                    <a:gd name="connsiteX0" fmla="*/ 3600 w 14630"/>
                    <a:gd name="connsiteY0" fmla="*/ 784 h 15300"/>
                    <a:gd name="connsiteX1" fmla="*/ 13916 w 14630"/>
                    <a:gd name="connsiteY1" fmla="*/ 2107 h 15300"/>
                    <a:gd name="connsiteX2" fmla="*/ 13804 w 14630"/>
                    <a:gd name="connsiteY2" fmla="*/ 7854 h 15300"/>
                    <a:gd name="connsiteX3" fmla="*/ 9971 w 14630"/>
                    <a:gd name="connsiteY3" fmla="*/ 13540 h 15300"/>
                    <a:gd name="connsiteX4" fmla="*/ 5504 w 14630"/>
                    <a:gd name="connsiteY4" fmla="*/ 14050 h 15300"/>
                    <a:gd name="connsiteX5" fmla="*/ 211 w 14630"/>
                    <a:gd name="connsiteY5" fmla="*/ 6488 h 15300"/>
                    <a:gd name="connsiteX6" fmla="*/ 3600 w 14630"/>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558 w 14588"/>
                    <a:gd name="connsiteY0" fmla="*/ 784 h 15300"/>
                    <a:gd name="connsiteX1" fmla="*/ 13874 w 14588"/>
                    <a:gd name="connsiteY1" fmla="*/ 2107 h 15300"/>
                    <a:gd name="connsiteX2" fmla="*/ 13762 w 14588"/>
                    <a:gd name="connsiteY2" fmla="*/ 7854 h 15300"/>
                    <a:gd name="connsiteX3" fmla="*/ 9929 w 14588"/>
                    <a:gd name="connsiteY3" fmla="*/ 13540 h 15300"/>
                    <a:gd name="connsiteX4" fmla="*/ 5462 w 14588"/>
                    <a:gd name="connsiteY4" fmla="*/ 14050 h 15300"/>
                    <a:gd name="connsiteX5" fmla="*/ 169 w 14588"/>
                    <a:gd name="connsiteY5" fmla="*/ 6488 h 15300"/>
                    <a:gd name="connsiteX6" fmla="*/ 3558 w 14588"/>
                    <a:gd name="connsiteY6" fmla="*/ 784 h 1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88" h="15300">
                      <a:moveTo>
                        <a:pt x="3558" y="784"/>
                      </a:moveTo>
                      <a:cubicBezTo>
                        <a:pt x="5225" y="40"/>
                        <a:pt x="11719" y="-1001"/>
                        <a:pt x="13874" y="2107"/>
                      </a:cubicBezTo>
                      <a:cubicBezTo>
                        <a:pt x="14865" y="3679"/>
                        <a:pt x="14822" y="5908"/>
                        <a:pt x="13762" y="7854"/>
                      </a:cubicBezTo>
                      <a:cubicBezTo>
                        <a:pt x="12733" y="9636"/>
                        <a:pt x="11771" y="11283"/>
                        <a:pt x="9929" y="13540"/>
                      </a:cubicBezTo>
                      <a:cubicBezTo>
                        <a:pt x="8915" y="15201"/>
                        <a:pt x="6070" y="16253"/>
                        <a:pt x="5462" y="14050"/>
                      </a:cubicBezTo>
                      <a:cubicBezTo>
                        <a:pt x="4113" y="9698"/>
                        <a:pt x="1951" y="9841"/>
                        <a:pt x="169" y="6488"/>
                      </a:cubicBezTo>
                      <a:cubicBezTo>
                        <a:pt x="-471" y="3888"/>
                        <a:pt x="724" y="2189"/>
                        <a:pt x="3558" y="784"/>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4" name="Diamond 100"/>
                <p:cNvSpPr/>
                <p:nvPr/>
              </p:nvSpPr>
              <p:spPr>
                <a:xfrm>
                  <a:off x="-3345525" y="3824630"/>
                  <a:ext cx="1041069" cy="2120858"/>
                </a:xfrm>
                <a:custGeom>
                  <a:avLst/>
                  <a:gdLst>
                    <a:gd name="connsiteX0" fmla="*/ 0 w 1255594"/>
                    <a:gd name="connsiteY0" fmla="*/ 1330657 h 2661314"/>
                    <a:gd name="connsiteX1" fmla="*/ 627797 w 1255594"/>
                    <a:gd name="connsiteY1" fmla="*/ 0 h 2661314"/>
                    <a:gd name="connsiteX2" fmla="*/ 1255594 w 1255594"/>
                    <a:gd name="connsiteY2" fmla="*/ 1330657 h 2661314"/>
                    <a:gd name="connsiteX3" fmla="*/ 627797 w 1255594"/>
                    <a:gd name="connsiteY3" fmla="*/ 2661314 h 2661314"/>
                    <a:gd name="connsiteX4" fmla="*/ 0 w 1255594"/>
                    <a:gd name="connsiteY4" fmla="*/ 1330657 h 2661314"/>
                    <a:gd name="connsiteX0" fmla="*/ 0 w 1439839"/>
                    <a:gd name="connsiteY0" fmla="*/ 1330657 h 2661314"/>
                    <a:gd name="connsiteX1" fmla="*/ 627797 w 1439839"/>
                    <a:gd name="connsiteY1" fmla="*/ 0 h 2661314"/>
                    <a:gd name="connsiteX2" fmla="*/ 1439839 w 1439839"/>
                    <a:gd name="connsiteY2" fmla="*/ 1235122 h 2661314"/>
                    <a:gd name="connsiteX3" fmla="*/ 627797 w 1439839"/>
                    <a:gd name="connsiteY3" fmla="*/ 2661314 h 2661314"/>
                    <a:gd name="connsiteX4" fmla="*/ 0 w 1439839"/>
                    <a:gd name="connsiteY4" fmla="*/ 1330657 h 2661314"/>
                    <a:gd name="connsiteX0" fmla="*/ 0 w 1453487"/>
                    <a:gd name="connsiteY0" fmla="*/ 1241947 h 2661314"/>
                    <a:gd name="connsiteX1" fmla="*/ 641445 w 1453487"/>
                    <a:gd name="connsiteY1" fmla="*/ 0 h 2661314"/>
                    <a:gd name="connsiteX2" fmla="*/ 1453487 w 1453487"/>
                    <a:gd name="connsiteY2" fmla="*/ 1235122 h 2661314"/>
                    <a:gd name="connsiteX3" fmla="*/ 641445 w 1453487"/>
                    <a:gd name="connsiteY3" fmla="*/ 2661314 h 2661314"/>
                    <a:gd name="connsiteX4" fmla="*/ 0 w 1453487"/>
                    <a:gd name="connsiteY4" fmla="*/ 1241947 h 2661314"/>
                    <a:gd name="connsiteX0" fmla="*/ 0 w 1453487"/>
                    <a:gd name="connsiteY0" fmla="*/ 1241947 h 2661314"/>
                    <a:gd name="connsiteX1" fmla="*/ 641445 w 1453487"/>
                    <a:gd name="connsiteY1" fmla="*/ 0 h 2661314"/>
                    <a:gd name="connsiteX2" fmla="*/ 887105 w 1453487"/>
                    <a:gd name="connsiteY2" fmla="*/ 368490 h 2661314"/>
                    <a:gd name="connsiteX3" fmla="*/ 1453487 w 1453487"/>
                    <a:gd name="connsiteY3" fmla="*/ 1235122 h 2661314"/>
                    <a:gd name="connsiteX4" fmla="*/ 641445 w 1453487"/>
                    <a:gd name="connsiteY4" fmla="*/ 2661314 h 2661314"/>
                    <a:gd name="connsiteX5" fmla="*/ 0 w 1453487"/>
                    <a:gd name="connsiteY5" fmla="*/ 1241947 h 2661314"/>
                    <a:gd name="connsiteX0" fmla="*/ 0 w 1453487"/>
                    <a:gd name="connsiteY0" fmla="*/ 1514901 h 2934268"/>
                    <a:gd name="connsiteX1" fmla="*/ 641445 w 1453487"/>
                    <a:gd name="connsiteY1" fmla="*/ 272954 h 2934268"/>
                    <a:gd name="connsiteX2" fmla="*/ 1173708 w 1453487"/>
                    <a:gd name="connsiteY2" fmla="*/ 0 h 2934268"/>
                    <a:gd name="connsiteX3" fmla="*/ 1453487 w 1453487"/>
                    <a:gd name="connsiteY3" fmla="*/ 1508076 h 2934268"/>
                    <a:gd name="connsiteX4" fmla="*/ 641445 w 1453487"/>
                    <a:gd name="connsiteY4" fmla="*/ 2934268 h 2934268"/>
                    <a:gd name="connsiteX5" fmla="*/ 0 w 1453487"/>
                    <a:gd name="connsiteY5" fmla="*/ 1514901 h 2934268"/>
                    <a:gd name="connsiteX0" fmla="*/ 0 w 1453487"/>
                    <a:gd name="connsiteY0" fmla="*/ 1514901 h 2934268"/>
                    <a:gd name="connsiteX1" fmla="*/ 334371 w 1453487"/>
                    <a:gd name="connsiteY1" fmla="*/ 859808 h 2934268"/>
                    <a:gd name="connsiteX2" fmla="*/ 641445 w 1453487"/>
                    <a:gd name="connsiteY2" fmla="*/ 272954 h 2934268"/>
                    <a:gd name="connsiteX3" fmla="*/ 1173708 w 1453487"/>
                    <a:gd name="connsiteY3" fmla="*/ 0 h 2934268"/>
                    <a:gd name="connsiteX4" fmla="*/ 1453487 w 1453487"/>
                    <a:gd name="connsiteY4" fmla="*/ 1508076 h 2934268"/>
                    <a:gd name="connsiteX5" fmla="*/ 641445 w 1453487"/>
                    <a:gd name="connsiteY5" fmla="*/ 2934268 h 2934268"/>
                    <a:gd name="connsiteX6" fmla="*/ 0 w 1453487"/>
                    <a:gd name="connsiteY6" fmla="*/ 1514901 h 2934268"/>
                    <a:gd name="connsiteX0" fmla="*/ 0 w 1453487"/>
                    <a:gd name="connsiteY0" fmla="*/ 1521726 h 2941093"/>
                    <a:gd name="connsiteX1" fmla="*/ 361667 w 1453487"/>
                    <a:gd name="connsiteY1" fmla="*/ 0 h 2941093"/>
                    <a:gd name="connsiteX2" fmla="*/ 641445 w 1453487"/>
                    <a:gd name="connsiteY2" fmla="*/ 279779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846162 w 1453487"/>
                    <a:gd name="connsiteY3" fmla="*/ 14330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3112 w 1453487"/>
                    <a:gd name="connsiteY3" fmla="*/ 26613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7587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1890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41666 h 2961033"/>
                    <a:gd name="connsiteX1" fmla="*/ 364516 w 1453487"/>
                    <a:gd name="connsiteY1" fmla="*/ 0 h 2961033"/>
                    <a:gd name="connsiteX2" fmla="*/ 549886 w 1453487"/>
                    <a:gd name="connsiteY2" fmla="*/ 272423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1000263 w 1453487"/>
                    <a:gd name="connsiteY3" fmla="*/ 268982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4566 w 1453487"/>
                    <a:gd name="connsiteY3" fmla="*/ 271831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3487" h="2961033">
                      <a:moveTo>
                        <a:pt x="0" y="1541666"/>
                      </a:moveTo>
                      <a:lnTo>
                        <a:pt x="364516" y="0"/>
                      </a:lnTo>
                      <a:lnTo>
                        <a:pt x="547038" y="269574"/>
                      </a:lnTo>
                      <a:lnTo>
                        <a:pt x="994566" y="271831"/>
                      </a:lnTo>
                      <a:lnTo>
                        <a:pt x="1173708" y="26765"/>
                      </a:lnTo>
                      <a:lnTo>
                        <a:pt x="1453487" y="1534841"/>
                      </a:lnTo>
                      <a:lnTo>
                        <a:pt x="641445" y="2961033"/>
                      </a:lnTo>
                      <a:lnTo>
                        <a:pt x="0" y="154166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386" name="Group 385"/>
              <p:cNvGrpSpPr/>
              <p:nvPr/>
            </p:nvGrpSpPr>
            <p:grpSpPr>
              <a:xfrm flipH="1">
                <a:off x="4051940" y="3257084"/>
                <a:ext cx="318921" cy="343896"/>
                <a:chOff x="-7791742" y="-2283273"/>
                <a:chExt cx="8816598" cy="9507034"/>
              </a:xfrm>
              <a:grpFill/>
            </p:grpSpPr>
            <p:sp>
              <p:nvSpPr>
                <p:cNvPr id="387" name="Freeform 386"/>
                <p:cNvSpPr/>
                <p:nvPr/>
              </p:nvSpPr>
              <p:spPr>
                <a:xfrm>
                  <a:off x="-5241118" y="-2283273"/>
                  <a:ext cx="4888752" cy="5307884"/>
                </a:xfrm>
                <a:custGeom>
                  <a:avLst/>
                  <a:gdLst>
                    <a:gd name="connsiteX0" fmla="*/ 3409950 w 6825423"/>
                    <a:gd name="connsiteY0" fmla="*/ 0 h 7410594"/>
                    <a:gd name="connsiteX1" fmla="*/ 6229951 w 6825423"/>
                    <a:gd name="connsiteY1" fmla="*/ 2516401 h 7410594"/>
                    <a:gd name="connsiteX2" fmla="*/ 6238704 w 6825423"/>
                    <a:gd name="connsiteY2" fmla="*/ 2557692 h 7410594"/>
                    <a:gd name="connsiteX3" fmla="*/ 6296533 w 6825423"/>
                    <a:gd name="connsiteY3" fmla="*/ 2595147 h 7410594"/>
                    <a:gd name="connsiteX4" fmla="*/ 6674736 w 6825423"/>
                    <a:gd name="connsiteY4" fmla="*/ 2949584 h 7410594"/>
                    <a:gd name="connsiteX5" fmla="*/ 6674736 w 6825423"/>
                    <a:gd name="connsiteY5" fmla="*/ 4422766 h 7410594"/>
                    <a:gd name="connsiteX6" fmla="*/ 6134530 w 6825423"/>
                    <a:gd name="connsiteY6" fmla="*/ 4903781 h 7410594"/>
                    <a:gd name="connsiteX7" fmla="*/ 6097506 w 6825423"/>
                    <a:gd name="connsiteY7" fmla="*/ 4909551 h 7410594"/>
                    <a:gd name="connsiteX8" fmla="*/ 6054756 w 6825423"/>
                    <a:gd name="connsiteY8" fmla="*/ 5016817 h 7410594"/>
                    <a:gd name="connsiteX9" fmla="*/ 3352800 w 6825423"/>
                    <a:gd name="connsiteY9" fmla="*/ 7410450 h 7410594"/>
                    <a:gd name="connsiteX10" fmla="*/ 799523 w 6825423"/>
                    <a:gd name="connsiteY10" fmla="*/ 5059710 h 7410594"/>
                    <a:gd name="connsiteX11" fmla="*/ 738130 w 6825423"/>
                    <a:gd name="connsiteY11" fmla="*/ 4892092 h 7410594"/>
                    <a:gd name="connsiteX12" fmla="*/ 690893 w 6825423"/>
                    <a:gd name="connsiteY12" fmla="*/ 4884731 h 7410594"/>
                    <a:gd name="connsiteX13" fmla="*/ 150687 w 6825423"/>
                    <a:gd name="connsiteY13" fmla="*/ 4403716 h 7410594"/>
                    <a:gd name="connsiteX14" fmla="*/ 150687 w 6825423"/>
                    <a:gd name="connsiteY14" fmla="*/ 2930534 h 7410594"/>
                    <a:gd name="connsiteX15" fmla="*/ 436548 w 6825423"/>
                    <a:gd name="connsiteY15" fmla="*/ 2646152 h 7410594"/>
                    <a:gd name="connsiteX16" fmla="*/ 522375 w 6825423"/>
                    <a:gd name="connsiteY16" fmla="*/ 2581039 h 7410594"/>
                    <a:gd name="connsiteX17" fmla="*/ 543969 w 6825423"/>
                    <a:gd name="connsiteY17" fmla="*/ 2473931 h 7410594"/>
                    <a:gd name="connsiteX18" fmla="*/ 3409950 w 6825423"/>
                    <a:gd name="connsiteY18" fmla="*/ 0 h 7410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825423" h="7410594">
                      <a:moveTo>
                        <a:pt x="3409950" y="0"/>
                      </a:moveTo>
                      <a:cubicBezTo>
                        <a:pt x="4734941" y="0"/>
                        <a:pt x="5856099" y="1058526"/>
                        <a:pt x="6229951" y="2516401"/>
                      </a:cubicBezTo>
                      <a:lnTo>
                        <a:pt x="6238704" y="2557692"/>
                      </a:lnTo>
                      <a:lnTo>
                        <a:pt x="6296533" y="2595147"/>
                      </a:lnTo>
                      <a:cubicBezTo>
                        <a:pt x="6416937" y="2679806"/>
                        <a:pt x="6549956" y="2799961"/>
                        <a:pt x="6674736" y="2949584"/>
                      </a:cubicBezTo>
                      <a:cubicBezTo>
                        <a:pt x="6821179" y="3212045"/>
                        <a:pt x="6923689" y="3855505"/>
                        <a:pt x="6674736" y="4422766"/>
                      </a:cubicBezTo>
                      <a:cubicBezTo>
                        <a:pt x="6575328" y="4635424"/>
                        <a:pt x="6329416" y="4856355"/>
                        <a:pt x="6134530" y="4903781"/>
                      </a:cubicBezTo>
                      <a:lnTo>
                        <a:pt x="6097506" y="4909551"/>
                      </a:lnTo>
                      <a:lnTo>
                        <a:pt x="6054756" y="5016817"/>
                      </a:lnTo>
                      <a:cubicBezTo>
                        <a:pt x="5478809" y="6376352"/>
                        <a:pt x="4218682" y="7424738"/>
                        <a:pt x="3352800" y="7410450"/>
                      </a:cubicBezTo>
                      <a:cubicBezTo>
                        <a:pt x="2486918" y="7396163"/>
                        <a:pt x="1360736" y="6426399"/>
                        <a:pt x="799523" y="5059710"/>
                      </a:cubicBezTo>
                      <a:lnTo>
                        <a:pt x="738130" y="4892092"/>
                      </a:lnTo>
                      <a:lnTo>
                        <a:pt x="690893" y="4884731"/>
                      </a:lnTo>
                      <a:cubicBezTo>
                        <a:pt x="496007" y="4837305"/>
                        <a:pt x="250095" y="4616374"/>
                        <a:pt x="150687" y="4403716"/>
                      </a:cubicBezTo>
                      <a:cubicBezTo>
                        <a:pt x="-98266" y="3836455"/>
                        <a:pt x="4244" y="3192995"/>
                        <a:pt x="150687" y="2930534"/>
                      </a:cubicBezTo>
                      <a:cubicBezTo>
                        <a:pt x="244273" y="2818317"/>
                        <a:pt x="342492" y="2722675"/>
                        <a:pt x="436548" y="2646152"/>
                      </a:cubicBezTo>
                      <a:lnTo>
                        <a:pt x="522375" y="2581039"/>
                      </a:lnTo>
                      <a:lnTo>
                        <a:pt x="543969" y="2473931"/>
                      </a:lnTo>
                      <a:cubicBezTo>
                        <a:pt x="882058" y="983022"/>
                        <a:pt x="2084958" y="0"/>
                        <a:pt x="340995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8" name="Rectangle 92"/>
                <p:cNvSpPr/>
                <p:nvPr/>
              </p:nvSpPr>
              <p:spPr>
                <a:xfrm>
                  <a:off x="-7791742" y="2783937"/>
                  <a:ext cx="8816598" cy="4439824"/>
                </a:xfrm>
                <a:custGeom>
                  <a:avLst/>
                  <a:gdLst>
                    <a:gd name="connsiteX0" fmla="*/ 0 w 13620364"/>
                    <a:gd name="connsiteY0" fmla="*/ 0 h 6310100"/>
                    <a:gd name="connsiteX1" fmla="*/ 13620364 w 13620364"/>
                    <a:gd name="connsiteY1" fmla="*/ 0 h 6310100"/>
                    <a:gd name="connsiteX2" fmla="*/ 13620364 w 13620364"/>
                    <a:gd name="connsiteY2" fmla="*/ 6310100 h 6310100"/>
                    <a:gd name="connsiteX3" fmla="*/ 0 w 13620364"/>
                    <a:gd name="connsiteY3" fmla="*/ 6310100 h 6310100"/>
                    <a:gd name="connsiteX4" fmla="*/ 0 w 13620364"/>
                    <a:gd name="connsiteY4" fmla="*/ 0 h 6310100"/>
                    <a:gd name="connsiteX0" fmla="*/ 0 w 13620364"/>
                    <a:gd name="connsiteY0" fmla="*/ 1 h 6310101"/>
                    <a:gd name="connsiteX1" fmla="*/ 6914764 w 13620364"/>
                    <a:gd name="connsiteY1" fmla="*/ 0 h 6310101"/>
                    <a:gd name="connsiteX2" fmla="*/ 13620364 w 13620364"/>
                    <a:gd name="connsiteY2" fmla="*/ 1 h 6310101"/>
                    <a:gd name="connsiteX3" fmla="*/ 13620364 w 13620364"/>
                    <a:gd name="connsiteY3" fmla="*/ 6310101 h 6310101"/>
                    <a:gd name="connsiteX4" fmla="*/ 0 w 13620364"/>
                    <a:gd name="connsiteY4" fmla="*/ 6310101 h 6310101"/>
                    <a:gd name="connsiteX5" fmla="*/ 0 w 13620364"/>
                    <a:gd name="connsiteY5" fmla="*/ 1 h 6310101"/>
                    <a:gd name="connsiteX0" fmla="*/ 0 w 13620364"/>
                    <a:gd name="connsiteY0" fmla="*/ 0 h 6310100"/>
                    <a:gd name="connsiteX1" fmla="*/ 6774087 w 13620364"/>
                    <a:gd name="connsiteY1" fmla="*/ 5017476 h 6310100"/>
                    <a:gd name="connsiteX2" fmla="*/ 13620364 w 13620364"/>
                    <a:gd name="connsiteY2" fmla="*/ 0 h 6310100"/>
                    <a:gd name="connsiteX3" fmla="*/ 13620364 w 13620364"/>
                    <a:gd name="connsiteY3" fmla="*/ 6310100 h 6310100"/>
                    <a:gd name="connsiteX4" fmla="*/ 0 w 13620364"/>
                    <a:gd name="connsiteY4" fmla="*/ 6310100 h 6310100"/>
                    <a:gd name="connsiteX5" fmla="*/ 0 w 13620364"/>
                    <a:gd name="connsiteY5" fmla="*/ 0 h 6310100"/>
                    <a:gd name="connsiteX0" fmla="*/ 0 w 13620364"/>
                    <a:gd name="connsiteY0" fmla="*/ 0 h 6310100"/>
                    <a:gd name="connsiteX1" fmla="*/ 6774087 w 13620364"/>
                    <a:gd name="connsiteY1" fmla="*/ 5017476 h 6310100"/>
                    <a:gd name="connsiteX2" fmla="*/ 10994394 w 13620364"/>
                    <a:gd name="connsiteY2" fmla="*/ 18522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6774087 w 13620364"/>
                    <a:gd name="connsiteY1" fmla="*/ 5017476 h 6310100"/>
                    <a:gd name="connsiteX2" fmla="*/ 9235932 w 13620364"/>
                    <a:gd name="connsiteY2" fmla="*/ 234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2108302 w 13620364"/>
                    <a:gd name="connsiteY1" fmla="*/ 1547446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0 w 13620364"/>
                    <a:gd name="connsiteY7" fmla="*/ 6310100 h 6310100"/>
                    <a:gd name="connsiteX8" fmla="*/ 0 w 13620364"/>
                    <a:gd name="connsiteY8"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9681410 w 13620364"/>
                    <a:gd name="connsiteY7" fmla="*/ 6283569 h 6310100"/>
                    <a:gd name="connsiteX8" fmla="*/ 0 w 13620364"/>
                    <a:gd name="connsiteY8" fmla="*/ 6310100 h 6310100"/>
                    <a:gd name="connsiteX9" fmla="*/ 0 w 13620364"/>
                    <a:gd name="connsiteY9" fmla="*/ 0 h 6310100"/>
                    <a:gd name="connsiteX0" fmla="*/ 0 w 13620364"/>
                    <a:gd name="connsiteY0" fmla="*/ 0 h 6330461"/>
                    <a:gd name="connsiteX1" fmla="*/ 4406025 w 13620364"/>
                    <a:gd name="connsiteY1" fmla="*/ 46892 h 6330461"/>
                    <a:gd name="connsiteX2" fmla="*/ 6774087 w 13620364"/>
                    <a:gd name="connsiteY2" fmla="*/ 5017476 h 6330461"/>
                    <a:gd name="connsiteX3" fmla="*/ 9235932 w 13620364"/>
                    <a:gd name="connsiteY3" fmla="*/ 23446 h 6330461"/>
                    <a:gd name="connsiteX4" fmla="*/ 13620364 w 13620364"/>
                    <a:gd name="connsiteY4" fmla="*/ 0 h 6330461"/>
                    <a:gd name="connsiteX5" fmla="*/ 13620364 w 13620364"/>
                    <a:gd name="connsiteY5" fmla="*/ 6310100 h 6330461"/>
                    <a:gd name="connsiteX6" fmla="*/ 10830271 w 13620364"/>
                    <a:gd name="connsiteY6" fmla="*/ 6307015 h 6330461"/>
                    <a:gd name="connsiteX7" fmla="*/ 10220671 w 13620364"/>
                    <a:gd name="connsiteY7" fmla="*/ 6330461 h 6330461"/>
                    <a:gd name="connsiteX8" fmla="*/ 0 w 13620364"/>
                    <a:gd name="connsiteY8" fmla="*/ 6310100 h 6330461"/>
                    <a:gd name="connsiteX9" fmla="*/ 0 w 13620364"/>
                    <a:gd name="connsiteY9" fmla="*/ 0 h 6330461"/>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7594702 w 13620364"/>
                    <a:gd name="connsiteY7" fmla="*/ 6213230 h 6310100"/>
                    <a:gd name="connsiteX8" fmla="*/ 0 w 13620364"/>
                    <a:gd name="connsiteY8" fmla="*/ 6310100 h 6310100"/>
                    <a:gd name="connsiteX9" fmla="*/ 0 w 13620364"/>
                    <a:gd name="connsiteY9"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384794 w 13620364"/>
                    <a:gd name="connsiteY7" fmla="*/ 6283569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4 w 13620364"/>
                    <a:gd name="connsiteY7" fmla="*/ 4032738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783380 w 13620364"/>
                    <a:gd name="connsiteY7" fmla="*/ 4056184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8931133 w 13620364"/>
                    <a:gd name="connsiteY8" fmla="*/ 5322276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56942"/>
                    <a:gd name="connsiteY0" fmla="*/ 0 h 6310100"/>
                    <a:gd name="connsiteX1" fmla="*/ 4406025 w 13656942"/>
                    <a:gd name="connsiteY1" fmla="*/ 46892 h 6310100"/>
                    <a:gd name="connsiteX2" fmla="*/ 6774087 w 13656942"/>
                    <a:gd name="connsiteY2" fmla="*/ 5017476 h 6310100"/>
                    <a:gd name="connsiteX3" fmla="*/ 9235932 w 13656942"/>
                    <a:gd name="connsiteY3" fmla="*/ 23446 h 6310100"/>
                    <a:gd name="connsiteX4" fmla="*/ 12213595 w 13656942"/>
                    <a:gd name="connsiteY4" fmla="*/ 1430215 h 6310100"/>
                    <a:gd name="connsiteX5" fmla="*/ 13620364 w 13656942"/>
                    <a:gd name="connsiteY5" fmla="*/ 6310100 h 6310100"/>
                    <a:gd name="connsiteX6" fmla="*/ 10877164 w 13656942"/>
                    <a:gd name="connsiteY6" fmla="*/ 6307015 h 6310100"/>
                    <a:gd name="connsiteX7" fmla="*/ 10877165 w 13656942"/>
                    <a:gd name="connsiteY7" fmla="*/ 4103077 h 6310100"/>
                    <a:gd name="connsiteX8" fmla="*/ 10197225 w 13656942"/>
                    <a:gd name="connsiteY8" fmla="*/ 4267200 h 6310100"/>
                    <a:gd name="connsiteX9" fmla="*/ 10173779 w 13656942"/>
                    <a:gd name="connsiteY9" fmla="*/ 6307015 h 6310100"/>
                    <a:gd name="connsiteX10" fmla="*/ 0 w 13656942"/>
                    <a:gd name="connsiteY10" fmla="*/ 6310100 h 6310100"/>
                    <a:gd name="connsiteX11" fmla="*/ 0 w 13656942"/>
                    <a:gd name="connsiteY11" fmla="*/ 0 h 6310100"/>
                    <a:gd name="connsiteX0" fmla="*/ 0 w 13688189"/>
                    <a:gd name="connsiteY0" fmla="*/ 0 h 6310100"/>
                    <a:gd name="connsiteX1" fmla="*/ 4406025 w 13688189"/>
                    <a:gd name="connsiteY1" fmla="*/ 46892 h 6310100"/>
                    <a:gd name="connsiteX2" fmla="*/ 6774087 w 13688189"/>
                    <a:gd name="connsiteY2" fmla="*/ 5017476 h 6310100"/>
                    <a:gd name="connsiteX3" fmla="*/ 9235932 w 13688189"/>
                    <a:gd name="connsiteY3" fmla="*/ 23446 h 6310100"/>
                    <a:gd name="connsiteX4" fmla="*/ 12213595 w 13688189"/>
                    <a:gd name="connsiteY4" fmla="*/ 1430215 h 6310100"/>
                    <a:gd name="connsiteX5" fmla="*/ 13620364 w 13688189"/>
                    <a:gd name="connsiteY5" fmla="*/ 6310100 h 6310100"/>
                    <a:gd name="connsiteX6" fmla="*/ 10877164 w 13688189"/>
                    <a:gd name="connsiteY6" fmla="*/ 6307015 h 6310100"/>
                    <a:gd name="connsiteX7" fmla="*/ 10877165 w 13688189"/>
                    <a:gd name="connsiteY7" fmla="*/ 4103077 h 6310100"/>
                    <a:gd name="connsiteX8" fmla="*/ 10197225 w 13688189"/>
                    <a:gd name="connsiteY8" fmla="*/ 4267200 h 6310100"/>
                    <a:gd name="connsiteX9" fmla="*/ 10173779 w 13688189"/>
                    <a:gd name="connsiteY9" fmla="*/ 6307015 h 6310100"/>
                    <a:gd name="connsiteX10" fmla="*/ 0 w 13688189"/>
                    <a:gd name="connsiteY10" fmla="*/ 6310100 h 6310100"/>
                    <a:gd name="connsiteX11" fmla="*/ 0 w 13688189"/>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0 w 13623187"/>
                    <a:gd name="connsiteY10" fmla="*/ 6310100 h 6310100"/>
                    <a:gd name="connsiteX11" fmla="*/ 0 w 13623187"/>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00671 w 13623187"/>
                    <a:gd name="connsiteY10" fmla="*/ 6283569 h 6310100"/>
                    <a:gd name="connsiteX11" fmla="*/ 0 w 13623187"/>
                    <a:gd name="connsiteY11" fmla="*/ 6310100 h 6310100"/>
                    <a:gd name="connsiteX12" fmla="*/ 0 w 13623187"/>
                    <a:gd name="connsiteY12"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4 w 13623187"/>
                    <a:gd name="connsiteY10" fmla="*/ 6283569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47564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4570148 w 13623187"/>
                    <a:gd name="connsiteY10" fmla="*/ 4759569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27501 w 13623187"/>
                    <a:gd name="connsiteY10" fmla="*/ 4243753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5976918 w 13623187"/>
                    <a:gd name="connsiteY10" fmla="*/ 5040922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5 w 13623187"/>
                    <a:gd name="connsiteY10" fmla="*/ 6236676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53906"/>
                    <a:gd name="connsiteX1" fmla="*/ 4406025 w 13623187"/>
                    <a:gd name="connsiteY1" fmla="*/ 46892 h 6353906"/>
                    <a:gd name="connsiteX2" fmla="*/ 6774087 w 13623187"/>
                    <a:gd name="connsiteY2" fmla="*/ 5017476 h 6353906"/>
                    <a:gd name="connsiteX3" fmla="*/ 9235932 w 13623187"/>
                    <a:gd name="connsiteY3" fmla="*/ 23446 h 6353906"/>
                    <a:gd name="connsiteX4" fmla="*/ 12213595 w 13623187"/>
                    <a:gd name="connsiteY4" fmla="*/ 1430215 h 6353906"/>
                    <a:gd name="connsiteX5" fmla="*/ 13620364 w 13623187"/>
                    <a:gd name="connsiteY5" fmla="*/ 6310100 h 6353906"/>
                    <a:gd name="connsiteX6" fmla="*/ 10877164 w 13623187"/>
                    <a:gd name="connsiteY6" fmla="*/ 6307015 h 6353906"/>
                    <a:gd name="connsiteX7" fmla="*/ 10877165 w 13623187"/>
                    <a:gd name="connsiteY7" fmla="*/ 4103077 h 6353906"/>
                    <a:gd name="connsiteX8" fmla="*/ 10197225 w 13623187"/>
                    <a:gd name="connsiteY8" fmla="*/ 4267200 h 6353906"/>
                    <a:gd name="connsiteX9" fmla="*/ 10173779 w 13623187"/>
                    <a:gd name="connsiteY9" fmla="*/ 6307015 h 6353906"/>
                    <a:gd name="connsiteX10" fmla="*/ 3374395 w 13623187"/>
                    <a:gd name="connsiteY10" fmla="*/ 6353906 h 6353906"/>
                    <a:gd name="connsiteX11" fmla="*/ 3327501 w 13623187"/>
                    <a:gd name="connsiteY11" fmla="*/ 4243753 h 6353906"/>
                    <a:gd name="connsiteX12" fmla="*/ 2647564 w 13623187"/>
                    <a:gd name="connsiteY12" fmla="*/ 4220308 h 6353906"/>
                    <a:gd name="connsiteX13" fmla="*/ 2647564 w 13623187"/>
                    <a:gd name="connsiteY13" fmla="*/ 6283569 h 6353906"/>
                    <a:gd name="connsiteX14" fmla="*/ 0 w 13623187"/>
                    <a:gd name="connsiteY14" fmla="*/ 6310100 h 6353906"/>
                    <a:gd name="connsiteX15" fmla="*/ 0 w 13623187"/>
                    <a:gd name="connsiteY15" fmla="*/ 0 h 6353906"/>
                    <a:gd name="connsiteX0" fmla="*/ 0 w 13623187"/>
                    <a:gd name="connsiteY0" fmla="*/ 0 h 6377352"/>
                    <a:gd name="connsiteX1" fmla="*/ 4406025 w 13623187"/>
                    <a:gd name="connsiteY1" fmla="*/ 46892 h 6377352"/>
                    <a:gd name="connsiteX2" fmla="*/ 6774087 w 13623187"/>
                    <a:gd name="connsiteY2" fmla="*/ 5017476 h 6377352"/>
                    <a:gd name="connsiteX3" fmla="*/ 9235932 w 13623187"/>
                    <a:gd name="connsiteY3" fmla="*/ 23446 h 6377352"/>
                    <a:gd name="connsiteX4" fmla="*/ 12213595 w 13623187"/>
                    <a:gd name="connsiteY4" fmla="*/ 1430215 h 6377352"/>
                    <a:gd name="connsiteX5" fmla="*/ 13620364 w 13623187"/>
                    <a:gd name="connsiteY5" fmla="*/ 6310100 h 6377352"/>
                    <a:gd name="connsiteX6" fmla="*/ 10877164 w 13623187"/>
                    <a:gd name="connsiteY6" fmla="*/ 6307015 h 6377352"/>
                    <a:gd name="connsiteX7" fmla="*/ 10877165 w 13623187"/>
                    <a:gd name="connsiteY7" fmla="*/ 4103077 h 6377352"/>
                    <a:gd name="connsiteX8" fmla="*/ 10197225 w 13623187"/>
                    <a:gd name="connsiteY8" fmla="*/ 4267200 h 6377352"/>
                    <a:gd name="connsiteX9" fmla="*/ 10173779 w 13623187"/>
                    <a:gd name="connsiteY9" fmla="*/ 6307015 h 6377352"/>
                    <a:gd name="connsiteX10" fmla="*/ 3350949 w 13623187"/>
                    <a:gd name="connsiteY10" fmla="*/ 6377352 h 6377352"/>
                    <a:gd name="connsiteX11" fmla="*/ 3327501 w 13623187"/>
                    <a:gd name="connsiteY11" fmla="*/ 4243753 h 6377352"/>
                    <a:gd name="connsiteX12" fmla="*/ 2647564 w 13623187"/>
                    <a:gd name="connsiteY12" fmla="*/ 4220308 h 6377352"/>
                    <a:gd name="connsiteX13" fmla="*/ 2647564 w 13623187"/>
                    <a:gd name="connsiteY13" fmla="*/ 6283569 h 6377352"/>
                    <a:gd name="connsiteX14" fmla="*/ 0 w 13623187"/>
                    <a:gd name="connsiteY14" fmla="*/ 6310100 h 6377352"/>
                    <a:gd name="connsiteX15" fmla="*/ 0 w 13623187"/>
                    <a:gd name="connsiteY15" fmla="*/ 0 h 6377352"/>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327501 w 13623187"/>
                    <a:gd name="connsiteY11" fmla="*/ 4243753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85552 h 6323089"/>
                    <a:gd name="connsiteX1" fmla="*/ 4406025 w 13623187"/>
                    <a:gd name="connsiteY1" fmla="*/ 39521 h 6323089"/>
                    <a:gd name="connsiteX2" fmla="*/ 6774087 w 13623187"/>
                    <a:gd name="connsiteY2" fmla="*/ 5010105 h 6323089"/>
                    <a:gd name="connsiteX3" fmla="*/ 9235932 w 13623187"/>
                    <a:gd name="connsiteY3" fmla="*/ 16075 h 6323089"/>
                    <a:gd name="connsiteX4" fmla="*/ 12213595 w 13623187"/>
                    <a:gd name="connsiteY4" fmla="*/ 1422844 h 6323089"/>
                    <a:gd name="connsiteX5" fmla="*/ 13620364 w 13623187"/>
                    <a:gd name="connsiteY5" fmla="*/ 6302729 h 6323089"/>
                    <a:gd name="connsiteX6" fmla="*/ 10877164 w 13623187"/>
                    <a:gd name="connsiteY6" fmla="*/ 6299644 h 6323089"/>
                    <a:gd name="connsiteX7" fmla="*/ 10877165 w 13623187"/>
                    <a:gd name="connsiteY7" fmla="*/ 4095706 h 6323089"/>
                    <a:gd name="connsiteX8" fmla="*/ 10197225 w 13623187"/>
                    <a:gd name="connsiteY8" fmla="*/ 4259829 h 6323089"/>
                    <a:gd name="connsiteX9" fmla="*/ 10173779 w 13623187"/>
                    <a:gd name="connsiteY9" fmla="*/ 6299644 h 6323089"/>
                    <a:gd name="connsiteX10" fmla="*/ 3397841 w 13623187"/>
                    <a:gd name="connsiteY10" fmla="*/ 6323089 h 6323089"/>
                    <a:gd name="connsiteX11" fmla="*/ 3421286 w 13623187"/>
                    <a:gd name="connsiteY11" fmla="*/ 4212936 h 6323089"/>
                    <a:gd name="connsiteX12" fmla="*/ 2647564 w 13623187"/>
                    <a:gd name="connsiteY12" fmla="*/ 4212937 h 6323089"/>
                    <a:gd name="connsiteX13" fmla="*/ 2647564 w 13623187"/>
                    <a:gd name="connsiteY13" fmla="*/ 6276198 h 6323089"/>
                    <a:gd name="connsiteX14" fmla="*/ 0 w 13623187"/>
                    <a:gd name="connsiteY14" fmla="*/ 6302729 h 6323089"/>
                    <a:gd name="connsiteX15" fmla="*/ 914400 w 13623187"/>
                    <a:gd name="connsiteY15" fmla="*/ 1985552 h 6323089"/>
                    <a:gd name="connsiteX0" fmla="*/ 937847 w 13646634"/>
                    <a:gd name="connsiteY0" fmla="*/ 1985552 h 6323089"/>
                    <a:gd name="connsiteX1" fmla="*/ 4429472 w 13646634"/>
                    <a:gd name="connsiteY1" fmla="*/ 39521 h 6323089"/>
                    <a:gd name="connsiteX2" fmla="*/ 6797534 w 13646634"/>
                    <a:gd name="connsiteY2" fmla="*/ 5010105 h 6323089"/>
                    <a:gd name="connsiteX3" fmla="*/ 9259379 w 13646634"/>
                    <a:gd name="connsiteY3" fmla="*/ 16075 h 6323089"/>
                    <a:gd name="connsiteX4" fmla="*/ 12237042 w 13646634"/>
                    <a:gd name="connsiteY4" fmla="*/ 1422844 h 6323089"/>
                    <a:gd name="connsiteX5" fmla="*/ 13643811 w 13646634"/>
                    <a:gd name="connsiteY5" fmla="*/ 6302729 h 6323089"/>
                    <a:gd name="connsiteX6" fmla="*/ 10900611 w 13646634"/>
                    <a:gd name="connsiteY6" fmla="*/ 6299644 h 6323089"/>
                    <a:gd name="connsiteX7" fmla="*/ 10900612 w 13646634"/>
                    <a:gd name="connsiteY7" fmla="*/ 4095706 h 6323089"/>
                    <a:gd name="connsiteX8" fmla="*/ 10220672 w 13646634"/>
                    <a:gd name="connsiteY8" fmla="*/ 4259829 h 6323089"/>
                    <a:gd name="connsiteX9" fmla="*/ 10197226 w 13646634"/>
                    <a:gd name="connsiteY9" fmla="*/ 6299644 h 6323089"/>
                    <a:gd name="connsiteX10" fmla="*/ 3421288 w 13646634"/>
                    <a:gd name="connsiteY10" fmla="*/ 6323089 h 6323089"/>
                    <a:gd name="connsiteX11" fmla="*/ 3444733 w 13646634"/>
                    <a:gd name="connsiteY11" fmla="*/ 4212936 h 6323089"/>
                    <a:gd name="connsiteX12" fmla="*/ 2671011 w 13646634"/>
                    <a:gd name="connsiteY12" fmla="*/ 4212937 h 6323089"/>
                    <a:gd name="connsiteX13" fmla="*/ 2671011 w 13646634"/>
                    <a:gd name="connsiteY13" fmla="*/ 6276198 h 6323089"/>
                    <a:gd name="connsiteX14" fmla="*/ 0 w 13646634"/>
                    <a:gd name="connsiteY14" fmla="*/ 6232390 h 6323089"/>
                    <a:gd name="connsiteX15" fmla="*/ 937847 w 13646634"/>
                    <a:gd name="connsiteY15" fmla="*/ 1985552 h 6323089"/>
                    <a:gd name="connsiteX0" fmla="*/ 867509 w 13576296"/>
                    <a:gd name="connsiteY0" fmla="*/ 1985552 h 6323089"/>
                    <a:gd name="connsiteX1" fmla="*/ 4359134 w 13576296"/>
                    <a:gd name="connsiteY1" fmla="*/ 39521 h 6323089"/>
                    <a:gd name="connsiteX2" fmla="*/ 6727196 w 13576296"/>
                    <a:gd name="connsiteY2" fmla="*/ 5010105 h 6323089"/>
                    <a:gd name="connsiteX3" fmla="*/ 9189041 w 13576296"/>
                    <a:gd name="connsiteY3" fmla="*/ 16075 h 6323089"/>
                    <a:gd name="connsiteX4" fmla="*/ 12166704 w 13576296"/>
                    <a:gd name="connsiteY4" fmla="*/ 1422844 h 6323089"/>
                    <a:gd name="connsiteX5" fmla="*/ 13573473 w 13576296"/>
                    <a:gd name="connsiteY5" fmla="*/ 6302729 h 6323089"/>
                    <a:gd name="connsiteX6" fmla="*/ 10830273 w 13576296"/>
                    <a:gd name="connsiteY6" fmla="*/ 6299644 h 6323089"/>
                    <a:gd name="connsiteX7" fmla="*/ 10830274 w 13576296"/>
                    <a:gd name="connsiteY7" fmla="*/ 4095706 h 6323089"/>
                    <a:gd name="connsiteX8" fmla="*/ 10150334 w 13576296"/>
                    <a:gd name="connsiteY8" fmla="*/ 4259829 h 6323089"/>
                    <a:gd name="connsiteX9" fmla="*/ 10126888 w 13576296"/>
                    <a:gd name="connsiteY9" fmla="*/ 6299644 h 6323089"/>
                    <a:gd name="connsiteX10" fmla="*/ 3350950 w 13576296"/>
                    <a:gd name="connsiteY10" fmla="*/ 6323089 h 6323089"/>
                    <a:gd name="connsiteX11" fmla="*/ 3374395 w 13576296"/>
                    <a:gd name="connsiteY11" fmla="*/ 4212936 h 6323089"/>
                    <a:gd name="connsiteX12" fmla="*/ 2600673 w 13576296"/>
                    <a:gd name="connsiteY12" fmla="*/ 4212937 h 6323089"/>
                    <a:gd name="connsiteX13" fmla="*/ 2600673 w 13576296"/>
                    <a:gd name="connsiteY13" fmla="*/ 6276198 h 6323089"/>
                    <a:gd name="connsiteX14" fmla="*/ 0 w 13576296"/>
                    <a:gd name="connsiteY14" fmla="*/ 6302729 h 6323089"/>
                    <a:gd name="connsiteX15" fmla="*/ 867509 w 13576296"/>
                    <a:gd name="connsiteY15" fmla="*/ 1985552 h 6323089"/>
                    <a:gd name="connsiteX0" fmla="*/ 875123 w 13583910"/>
                    <a:gd name="connsiteY0" fmla="*/ 1985552 h 6323089"/>
                    <a:gd name="connsiteX1" fmla="*/ 4366748 w 13583910"/>
                    <a:gd name="connsiteY1" fmla="*/ 39521 h 6323089"/>
                    <a:gd name="connsiteX2" fmla="*/ 6734810 w 13583910"/>
                    <a:gd name="connsiteY2" fmla="*/ 5010105 h 6323089"/>
                    <a:gd name="connsiteX3" fmla="*/ 9196655 w 13583910"/>
                    <a:gd name="connsiteY3" fmla="*/ 16075 h 6323089"/>
                    <a:gd name="connsiteX4" fmla="*/ 12174318 w 13583910"/>
                    <a:gd name="connsiteY4" fmla="*/ 1422844 h 6323089"/>
                    <a:gd name="connsiteX5" fmla="*/ 13581087 w 13583910"/>
                    <a:gd name="connsiteY5" fmla="*/ 6302729 h 6323089"/>
                    <a:gd name="connsiteX6" fmla="*/ 10837887 w 13583910"/>
                    <a:gd name="connsiteY6" fmla="*/ 6299644 h 6323089"/>
                    <a:gd name="connsiteX7" fmla="*/ 10837888 w 13583910"/>
                    <a:gd name="connsiteY7" fmla="*/ 4095706 h 6323089"/>
                    <a:gd name="connsiteX8" fmla="*/ 10157948 w 13583910"/>
                    <a:gd name="connsiteY8" fmla="*/ 4259829 h 6323089"/>
                    <a:gd name="connsiteX9" fmla="*/ 10134502 w 13583910"/>
                    <a:gd name="connsiteY9" fmla="*/ 6299644 h 6323089"/>
                    <a:gd name="connsiteX10" fmla="*/ 3358564 w 13583910"/>
                    <a:gd name="connsiteY10" fmla="*/ 6323089 h 6323089"/>
                    <a:gd name="connsiteX11" fmla="*/ 3382009 w 13583910"/>
                    <a:gd name="connsiteY11" fmla="*/ 4212936 h 6323089"/>
                    <a:gd name="connsiteX12" fmla="*/ 2608287 w 13583910"/>
                    <a:gd name="connsiteY12" fmla="*/ 4212937 h 6323089"/>
                    <a:gd name="connsiteX13" fmla="*/ 2608287 w 13583910"/>
                    <a:gd name="connsiteY13" fmla="*/ 6276198 h 6323089"/>
                    <a:gd name="connsiteX14" fmla="*/ 7614 w 13583910"/>
                    <a:gd name="connsiteY14" fmla="*/ 6302729 h 6323089"/>
                    <a:gd name="connsiteX15" fmla="*/ 875123 w 13583910"/>
                    <a:gd name="connsiteY15" fmla="*/ 1985552 h 6323089"/>
                    <a:gd name="connsiteX0" fmla="*/ 1154365 w 13581798"/>
                    <a:gd name="connsiteY0" fmla="*/ 1654535 h 6343764"/>
                    <a:gd name="connsiteX1" fmla="*/ 4364636 w 13581798"/>
                    <a:gd name="connsiteY1" fmla="*/ 60196 h 6343764"/>
                    <a:gd name="connsiteX2" fmla="*/ 6732698 w 13581798"/>
                    <a:gd name="connsiteY2" fmla="*/ 5030780 h 6343764"/>
                    <a:gd name="connsiteX3" fmla="*/ 9194543 w 13581798"/>
                    <a:gd name="connsiteY3" fmla="*/ 36750 h 6343764"/>
                    <a:gd name="connsiteX4" fmla="*/ 12172206 w 13581798"/>
                    <a:gd name="connsiteY4" fmla="*/ 1443519 h 6343764"/>
                    <a:gd name="connsiteX5" fmla="*/ 13578975 w 13581798"/>
                    <a:gd name="connsiteY5" fmla="*/ 6323404 h 6343764"/>
                    <a:gd name="connsiteX6" fmla="*/ 10835775 w 13581798"/>
                    <a:gd name="connsiteY6" fmla="*/ 6320319 h 6343764"/>
                    <a:gd name="connsiteX7" fmla="*/ 10835776 w 13581798"/>
                    <a:gd name="connsiteY7" fmla="*/ 4116381 h 6343764"/>
                    <a:gd name="connsiteX8" fmla="*/ 10155836 w 13581798"/>
                    <a:gd name="connsiteY8" fmla="*/ 4280504 h 6343764"/>
                    <a:gd name="connsiteX9" fmla="*/ 10132390 w 13581798"/>
                    <a:gd name="connsiteY9" fmla="*/ 6320319 h 6343764"/>
                    <a:gd name="connsiteX10" fmla="*/ 3356452 w 13581798"/>
                    <a:gd name="connsiteY10" fmla="*/ 6343764 h 6343764"/>
                    <a:gd name="connsiteX11" fmla="*/ 3379897 w 13581798"/>
                    <a:gd name="connsiteY11" fmla="*/ 4233611 h 6343764"/>
                    <a:gd name="connsiteX12" fmla="*/ 2606175 w 13581798"/>
                    <a:gd name="connsiteY12" fmla="*/ 4233612 h 6343764"/>
                    <a:gd name="connsiteX13" fmla="*/ 2606175 w 13581798"/>
                    <a:gd name="connsiteY13" fmla="*/ 6296873 h 6343764"/>
                    <a:gd name="connsiteX14" fmla="*/ 5502 w 13581798"/>
                    <a:gd name="connsiteY14" fmla="*/ 6323404 h 6343764"/>
                    <a:gd name="connsiteX15" fmla="*/ 1154365 w 13581798"/>
                    <a:gd name="connsiteY15" fmla="*/ 1654535 h 6343764"/>
                    <a:gd name="connsiteX0" fmla="*/ 1154012 w 13581445"/>
                    <a:gd name="connsiteY0" fmla="*/ 1654535 h 6343764"/>
                    <a:gd name="connsiteX1" fmla="*/ 4364283 w 13581445"/>
                    <a:gd name="connsiteY1" fmla="*/ 60196 h 6343764"/>
                    <a:gd name="connsiteX2" fmla="*/ 6732345 w 13581445"/>
                    <a:gd name="connsiteY2" fmla="*/ 5030780 h 6343764"/>
                    <a:gd name="connsiteX3" fmla="*/ 9194190 w 13581445"/>
                    <a:gd name="connsiteY3" fmla="*/ 36750 h 6343764"/>
                    <a:gd name="connsiteX4" fmla="*/ 12171853 w 13581445"/>
                    <a:gd name="connsiteY4" fmla="*/ 1443519 h 6343764"/>
                    <a:gd name="connsiteX5" fmla="*/ 13578622 w 13581445"/>
                    <a:gd name="connsiteY5" fmla="*/ 6323404 h 6343764"/>
                    <a:gd name="connsiteX6" fmla="*/ 10835422 w 13581445"/>
                    <a:gd name="connsiteY6" fmla="*/ 6320319 h 6343764"/>
                    <a:gd name="connsiteX7" fmla="*/ 10835423 w 13581445"/>
                    <a:gd name="connsiteY7" fmla="*/ 4116381 h 6343764"/>
                    <a:gd name="connsiteX8" fmla="*/ 10155483 w 13581445"/>
                    <a:gd name="connsiteY8" fmla="*/ 4280504 h 6343764"/>
                    <a:gd name="connsiteX9" fmla="*/ 10132037 w 13581445"/>
                    <a:gd name="connsiteY9" fmla="*/ 6320319 h 6343764"/>
                    <a:gd name="connsiteX10" fmla="*/ 3356099 w 13581445"/>
                    <a:gd name="connsiteY10" fmla="*/ 6343764 h 6343764"/>
                    <a:gd name="connsiteX11" fmla="*/ 3379544 w 13581445"/>
                    <a:gd name="connsiteY11" fmla="*/ 4233611 h 6343764"/>
                    <a:gd name="connsiteX12" fmla="*/ 2605822 w 13581445"/>
                    <a:gd name="connsiteY12" fmla="*/ 4233612 h 6343764"/>
                    <a:gd name="connsiteX13" fmla="*/ 2605822 w 13581445"/>
                    <a:gd name="connsiteY13" fmla="*/ 6296873 h 6343764"/>
                    <a:gd name="connsiteX14" fmla="*/ 5149 w 13581445"/>
                    <a:gd name="connsiteY14" fmla="*/ 6323404 h 6343764"/>
                    <a:gd name="connsiteX15" fmla="*/ 1154012 w 13581445"/>
                    <a:gd name="connsiteY15" fmla="*/ 1654535 h 6343764"/>
                    <a:gd name="connsiteX0" fmla="*/ 1227606 w 13655039"/>
                    <a:gd name="connsiteY0" fmla="*/ 1654535 h 6343764"/>
                    <a:gd name="connsiteX1" fmla="*/ 4437877 w 13655039"/>
                    <a:gd name="connsiteY1" fmla="*/ 60196 h 6343764"/>
                    <a:gd name="connsiteX2" fmla="*/ 6805939 w 13655039"/>
                    <a:gd name="connsiteY2" fmla="*/ 5030780 h 6343764"/>
                    <a:gd name="connsiteX3" fmla="*/ 9267784 w 13655039"/>
                    <a:gd name="connsiteY3" fmla="*/ 36750 h 6343764"/>
                    <a:gd name="connsiteX4" fmla="*/ 12245447 w 13655039"/>
                    <a:gd name="connsiteY4" fmla="*/ 1443519 h 6343764"/>
                    <a:gd name="connsiteX5" fmla="*/ 13652216 w 13655039"/>
                    <a:gd name="connsiteY5" fmla="*/ 6323404 h 6343764"/>
                    <a:gd name="connsiteX6" fmla="*/ 10909016 w 13655039"/>
                    <a:gd name="connsiteY6" fmla="*/ 6320319 h 6343764"/>
                    <a:gd name="connsiteX7" fmla="*/ 10909017 w 13655039"/>
                    <a:gd name="connsiteY7" fmla="*/ 4116381 h 6343764"/>
                    <a:gd name="connsiteX8" fmla="*/ 10229077 w 13655039"/>
                    <a:gd name="connsiteY8" fmla="*/ 4280504 h 6343764"/>
                    <a:gd name="connsiteX9" fmla="*/ 10205631 w 13655039"/>
                    <a:gd name="connsiteY9" fmla="*/ 6320319 h 6343764"/>
                    <a:gd name="connsiteX10" fmla="*/ 3429693 w 13655039"/>
                    <a:gd name="connsiteY10" fmla="*/ 6343764 h 6343764"/>
                    <a:gd name="connsiteX11" fmla="*/ 3453138 w 13655039"/>
                    <a:gd name="connsiteY11" fmla="*/ 4233611 h 6343764"/>
                    <a:gd name="connsiteX12" fmla="*/ 2679416 w 13655039"/>
                    <a:gd name="connsiteY12" fmla="*/ 4233612 h 6343764"/>
                    <a:gd name="connsiteX13" fmla="*/ 2679416 w 13655039"/>
                    <a:gd name="connsiteY13" fmla="*/ 6296873 h 6343764"/>
                    <a:gd name="connsiteX14" fmla="*/ 78743 w 13655039"/>
                    <a:gd name="connsiteY14" fmla="*/ 6323404 h 6343764"/>
                    <a:gd name="connsiteX15" fmla="*/ 1227606 w 13655039"/>
                    <a:gd name="connsiteY15" fmla="*/ 1654535 h 6343764"/>
                    <a:gd name="connsiteX0" fmla="*/ 1227606 w 13655039"/>
                    <a:gd name="connsiteY0" fmla="*/ 1626092 h 6315321"/>
                    <a:gd name="connsiteX1" fmla="*/ 4437877 w 13655039"/>
                    <a:gd name="connsiteY1" fmla="*/ 31753 h 6315321"/>
                    <a:gd name="connsiteX2" fmla="*/ 6805939 w 13655039"/>
                    <a:gd name="connsiteY2" fmla="*/ 5002337 h 6315321"/>
                    <a:gd name="connsiteX3" fmla="*/ 9267784 w 13655039"/>
                    <a:gd name="connsiteY3" fmla="*/ 8307 h 6315321"/>
                    <a:gd name="connsiteX4" fmla="*/ 12245447 w 13655039"/>
                    <a:gd name="connsiteY4" fmla="*/ 1415076 h 6315321"/>
                    <a:gd name="connsiteX5" fmla="*/ 13652216 w 13655039"/>
                    <a:gd name="connsiteY5" fmla="*/ 6294961 h 6315321"/>
                    <a:gd name="connsiteX6" fmla="*/ 10909016 w 13655039"/>
                    <a:gd name="connsiteY6" fmla="*/ 6291876 h 6315321"/>
                    <a:gd name="connsiteX7" fmla="*/ 10909017 w 13655039"/>
                    <a:gd name="connsiteY7" fmla="*/ 4087938 h 6315321"/>
                    <a:gd name="connsiteX8" fmla="*/ 10229077 w 13655039"/>
                    <a:gd name="connsiteY8" fmla="*/ 4252061 h 6315321"/>
                    <a:gd name="connsiteX9" fmla="*/ 10205631 w 13655039"/>
                    <a:gd name="connsiteY9" fmla="*/ 6291876 h 6315321"/>
                    <a:gd name="connsiteX10" fmla="*/ 3429693 w 13655039"/>
                    <a:gd name="connsiteY10" fmla="*/ 6315321 h 6315321"/>
                    <a:gd name="connsiteX11" fmla="*/ 3453138 w 13655039"/>
                    <a:gd name="connsiteY11" fmla="*/ 4205168 h 6315321"/>
                    <a:gd name="connsiteX12" fmla="*/ 2679416 w 13655039"/>
                    <a:gd name="connsiteY12" fmla="*/ 4205169 h 6315321"/>
                    <a:gd name="connsiteX13" fmla="*/ 2679416 w 13655039"/>
                    <a:gd name="connsiteY13" fmla="*/ 6268430 h 6315321"/>
                    <a:gd name="connsiteX14" fmla="*/ 78743 w 13655039"/>
                    <a:gd name="connsiteY14" fmla="*/ 6294961 h 6315321"/>
                    <a:gd name="connsiteX15" fmla="*/ 1227606 w 13655039"/>
                    <a:gd name="connsiteY15" fmla="*/ 1626092 h 6315321"/>
                    <a:gd name="connsiteX0" fmla="*/ 1227606 w 13655039"/>
                    <a:gd name="connsiteY0" fmla="*/ 1618416 h 6307645"/>
                    <a:gd name="connsiteX1" fmla="*/ 4437877 w 13655039"/>
                    <a:gd name="connsiteY1" fmla="*/ 24077 h 6307645"/>
                    <a:gd name="connsiteX2" fmla="*/ 6805939 w 13655039"/>
                    <a:gd name="connsiteY2" fmla="*/ 4994661 h 6307645"/>
                    <a:gd name="connsiteX3" fmla="*/ 9267784 w 13655039"/>
                    <a:gd name="connsiteY3" fmla="*/ 631 h 6307645"/>
                    <a:gd name="connsiteX4" fmla="*/ 12245447 w 13655039"/>
                    <a:gd name="connsiteY4" fmla="*/ 1407400 h 6307645"/>
                    <a:gd name="connsiteX5" fmla="*/ 13652216 w 13655039"/>
                    <a:gd name="connsiteY5" fmla="*/ 6287285 h 6307645"/>
                    <a:gd name="connsiteX6" fmla="*/ 10909016 w 13655039"/>
                    <a:gd name="connsiteY6" fmla="*/ 6284200 h 6307645"/>
                    <a:gd name="connsiteX7" fmla="*/ 10909017 w 13655039"/>
                    <a:gd name="connsiteY7" fmla="*/ 4080262 h 6307645"/>
                    <a:gd name="connsiteX8" fmla="*/ 10229077 w 13655039"/>
                    <a:gd name="connsiteY8" fmla="*/ 4244385 h 6307645"/>
                    <a:gd name="connsiteX9" fmla="*/ 10205631 w 13655039"/>
                    <a:gd name="connsiteY9" fmla="*/ 6284200 h 6307645"/>
                    <a:gd name="connsiteX10" fmla="*/ 3429693 w 13655039"/>
                    <a:gd name="connsiteY10" fmla="*/ 6307645 h 6307645"/>
                    <a:gd name="connsiteX11" fmla="*/ 3453138 w 13655039"/>
                    <a:gd name="connsiteY11" fmla="*/ 4197492 h 6307645"/>
                    <a:gd name="connsiteX12" fmla="*/ 2679416 w 13655039"/>
                    <a:gd name="connsiteY12" fmla="*/ 4197493 h 6307645"/>
                    <a:gd name="connsiteX13" fmla="*/ 2679416 w 13655039"/>
                    <a:gd name="connsiteY13" fmla="*/ 6260754 h 6307645"/>
                    <a:gd name="connsiteX14" fmla="*/ 78743 w 13655039"/>
                    <a:gd name="connsiteY14" fmla="*/ 6287285 h 6307645"/>
                    <a:gd name="connsiteX15" fmla="*/ 1227606 w 1365503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7333287 w 13663209"/>
                    <a:gd name="connsiteY10" fmla="*/ 6263952 h 6307645"/>
                    <a:gd name="connsiteX11" fmla="*/ 3437863 w 13663209"/>
                    <a:gd name="connsiteY11" fmla="*/ 6307645 h 6307645"/>
                    <a:gd name="connsiteX12" fmla="*/ 3461308 w 13663209"/>
                    <a:gd name="connsiteY12" fmla="*/ 4197492 h 6307645"/>
                    <a:gd name="connsiteX13" fmla="*/ 2687586 w 13663209"/>
                    <a:gd name="connsiteY13" fmla="*/ 4197493 h 6307645"/>
                    <a:gd name="connsiteX14" fmla="*/ 2687586 w 13663209"/>
                    <a:gd name="connsiteY14" fmla="*/ 6260754 h 6307645"/>
                    <a:gd name="connsiteX15" fmla="*/ 86913 w 13663209"/>
                    <a:gd name="connsiteY15" fmla="*/ 6287285 h 6307645"/>
                    <a:gd name="connsiteX16" fmla="*/ 1235776 w 13663209"/>
                    <a:gd name="connsiteY16"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7333287 w 13663209"/>
                    <a:gd name="connsiteY9" fmla="*/ 6263952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7333287 w 13663209"/>
                    <a:gd name="connsiteY8" fmla="*/ 6263952 h 6307645"/>
                    <a:gd name="connsiteX9" fmla="*/ 3437863 w 13663209"/>
                    <a:gd name="connsiteY9" fmla="*/ 6307645 h 6307645"/>
                    <a:gd name="connsiteX10" fmla="*/ 3461308 w 13663209"/>
                    <a:gd name="connsiteY10" fmla="*/ 4197492 h 6307645"/>
                    <a:gd name="connsiteX11" fmla="*/ 2687586 w 13663209"/>
                    <a:gd name="connsiteY11" fmla="*/ 4197493 h 6307645"/>
                    <a:gd name="connsiteX12" fmla="*/ 2687586 w 13663209"/>
                    <a:gd name="connsiteY12" fmla="*/ 6260754 h 6307645"/>
                    <a:gd name="connsiteX13" fmla="*/ 86913 w 13663209"/>
                    <a:gd name="connsiteY13" fmla="*/ 6287285 h 6307645"/>
                    <a:gd name="connsiteX14" fmla="*/ 1235776 w 13663209"/>
                    <a:gd name="connsiteY14"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7333287 w 13663209"/>
                    <a:gd name="connsiteY7" fmla="*/ 6263952 h 6307645"/>
                    <a:gd name="connsiteX8" fmla="*/ 3437863 w 13663209"/>
                    <a:gd name="connsiteY8" fmla="*/ 6307645 h 6307645"/>
                    <a:gd name="connsiteX9" fmla="*/ 3461308 w 13663209"/>
                    <a:gd name="connsiteY9" fmla="*/ 4197492 h 6307645"/>
                    <a:gd name="connsiteX10" fmla="*/ 2687586 w 13663209"/>
                    <a:gd name="connsiteY10" fmla="*/ 4197493 h 6307645"/>
                    <a:gd name="connsiteX11" fmla="*/ 2687586 w 13663209"/>
                    <a:gd name="connsiteY11" fmla="*/ 6260754 h 6307645"/>
                    <a:gd name="connsiteX12" fmla="*/ 86913 w 13663209"/>
                    <a:gd name="connsiteY12" fmla="*/ 6287285 h 6307645"/>
                    <a:gd name="connsiteX13" fmla="*/ 1235776 w 13663209"/>
                    <a:gd name="connsiteY13"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7333287 w 13663209"/>
                    <a:gd name="connsiteY6" fmla="*/ 6263952 h 6307645"/>
                    <a:gd name="connsiteX7" fmla="*/ 3437863 w 13663209"/>
                    <a:gd name="connsiteY7" fmla="*/ 6307645 h 6307645"/>
                    <a:gd name="connsiteX8" fmla="*/ 3461308 w 13663209"/>
                    <a:gd name="connsiteY8" fmla="*/ 4197492 h 6307645"/>
                    <a:gd name="connsiteX9" fmla="*/ 2687586 w 13663209"/>
                    <a:gd name="connsiteY9" fmla="*/ 4197493 h 6307645"/>
                    <a:gd name="connsiteX10" fmla="*/ 2687586 w 13663209"/>
                    <a:gd name="connsiteY10" fmla="*/ 6260754 h 6307645"/>
                    <a:gd name="connsiteX11" fmla="*/ 86913 w 13663209"/>
                    <a:gd name="connsiteY11" fmla="*/ 6287285 h 6307645"/>
                    <a:gd name="connsiteX12" fmla="*/ 1235776 w 13663209"/>
                    <a:gd name="connsiteY12"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333287 w 12253617"/>
                    <a:gd name="connsiteY5" fmla="*/ 6263952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418397 w 12253617"/>
                    <a:gd name="connsiteY5" fmla="*/ 6307645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418397 w 12253617"/>
                    <a:gd name="connsiteY5" fmla="*/ 6307645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27152 h 6316381"/>
                    <a:gd name="connsiteX1" fmla="*/ 4446047 w 12253617"/>
                    <a:gd name="connsiteY1" fmla="*/ 32813 h 6316381"/>
                    <a:gd name="connsiteX2" fmla="*/ 6814109 w 12253617"/>
                    <a:gd name="connsiteY2" fmla="*/ 5003397 h 6316381"/>
                    <a:gd name="connsiteX3" fmla="*/ 9275954 w 12253617"/>
                    <a:gd name="connsiteY3" fmla="*/ 9367 h 6316381"/>
                    <a:gd name="connsiteX4" fmla="*/ 12253617 w 12253617"/>
                    <a:gd name="connsiteY4" fmla="*/ 1416136 h 6316381"/>
                    <a:gd name="connsiteX5" fmla="*/ 7418397 w 12253617"/>
                    <a:gd name="connsiteY5" fmla="*/ 6316381 h 6316381"/>
                    <a:gd name="connsiteX6" fmla="*/ 3437863 w 12253617"/>
                    <a:gd name="connsiteY6" fmla="*/ 6316381 h 6316381"/>
                    <a:gd name="connsiteX7" fmla="*/ 3461308 w 12253617"/>
                    <a:gd name="connsiteY7" fmla="*/ 4206228 h 6316381"/>
                    <a:gd name="connsiteX8" fmla="*/ 2687586 w 12253617"/>
                    <a:gd name="connsiteY8" fmla="*/ 4206229 h 6316381"/>
                    <a:gd name="connsiteX9" fmla="*/ 2687586 w 12253617"/>
                    <a:gd name="connsiteY9" fmla="*/ 6269490 h 6316381"/>
                    <a:gd name="connsiteX10" fmla="*/ 86913 w 12253617"/>
                    <a:gd name="connsiteY10" fmla="*/ 6296021 h 6316381"/>
                    <a:gd name="connsiteX11" fmla="*/ 1235776 w 12253617"/>
                    <a:gd name="connsiteY11" fmla="*/ 1627152 h 6316381"/>
                    <a:gd name="connsiteX0" fmla="*/ 1235776 w 12253617"/>
                    <a:gd name="connsiteY0" fmla="*/ 1619906 h 6309135"/>
                    <a:gd name="connsiteX1" fmla="*/ 4446047 w 12253617"/>
                    <a:gd name="connsiteY1" fmla="*/ 25567 h 6309135"/>
                    <a:gd name="connsiteX2" fmla="*/ 6814109 w 12253617"/>
                    <a:gd name="connsiteY2" fmla="*/ 4996151 h 6309135"/>
                    <a:gd name="connsiteX3" fmla="*/ 9275954 w 12253617"/>
                    <a:gd name="connsiteY3" fmla="*/ 2121 h 6309135"/>
                    <a:gd name="connsiteX4" fmla="*/ 12253617 w 12253617"/>
                    <a:gd name="connsiteY4" fmla="*/ 1408890 h 6309135"/>
                    <a:gd name="connsiteX5" fmla="*/ 7418397 w 12253617"/>
                    <a:gd name="connsiteY5" fmla="*/ 6309135 h 6309135"/>
                    <a:gd name="connsiteX6" fmla="*/ 3437863 w 12253617"/>
                    <a:gd name="connsiteY6" fmla="*/ 6309135 h 6309135"/>
                    <a:gd name="connsiteX7" fmla="*/ 3461308 w 12253617"/>
                    <a:gd name="connsiteY7" fmla="*/ 4198982 h 6309135"/>
                    <a:gd name="connsiteX8" fmla="*/ 2687586 w 12253617"/>
                    <a:gd name="connsiteY8" fmla="*/ 4198983 h 6309135"/>
                    <a:gd name="connsiteX9" fmla="*/ 2687586 w 12253617"/>
                    <a:gd name="connsiteY9" fmla="*/ 6262244 h 6309135"/>
                    <a:gd name="connsiteX10" fmla="*/ 86913 w 12253617"/>
                    <a:gd name="connsiteY10" fmla="*/ 6288775 h 6309135"/>
                    <a:gd name="connsiteX11" fmla="*/ 1235776 w 12253617"/>
                    <a:gd name="connsiteY11" fmla="*/ 1619906 h 6309135"/>
                    <a:gd name="connsiteX0" fmla="*/ 1235776 w 12253617"/>
                    <a:gd name="connsiteY0" fmla="*/ 1619905 h 6309134"/>
                    <a:gd name="connsiteX1" fmla="*/ 4446047 w 12253617"/>
                    <a:gd name="connsiteY1" fmla="*/ 25566 h 6309134"/>
                    <a:gd name="connsiteX2" fmla="*/ 6814109 w 12253617"/>
                    <a:gd name="connsiteY2" fmla="*/ 4996150 h 6309134"/>
                    <a:gd name="connsiteX3" fmla="*/ 9275954 w 12253617"/>
                    <a:gd name="connsiteY3" fmla="*/ 2120 h 6309134"/>
                    <a:gd name="connsiteX4" fmla="*/ 12253617 w 12253617"/>
                    <a:gd name="connsiteY4" fmla="*/ 1408889 h 6309134"/>
                    <a:gd name="connsiteX5" fmla="*/ 7418397 w 12253617"/>
                    <a:gd name="connsiteY5" fmla="*/ 6309134 h 6309134"/>
                    <a:gd name="connsiteX6" fmla="*/ 3437863 w 12253617"/>
                    <a:gd name="connsiteY6" fmla="*/ 6309134 h 6309134"/>
                    <a:gd name="connsiteX7" fmla="*/ 3461308 w 12253617"/>
                    <a:gd name="connsiteY7" fmla="*/ 4198981 h 6309134"/>
                    <a:gd name="connsiteX8" fmla="*/ 2687586 w 12253617"/>
                    <a:gd name="connsiteY8" fmla="*/ 4198982 h 6309134"/>
                    <a:gd name="connsiteX9" fmla="*/ 2687586 w 12253617"/>
                    <a:gd name="connsiteY9" fmla="*/ 6262243 h 6309134"/>
                    <a:gd name="connsiteX10" fmla="*/ 86913 w 12253617"/>
                    <a:gd name="connsiteY10" fmla="*/ 6288774 h 6309134"/>
                    <a:gd name="connsiteX11" fmla="*/ 1235776 w 12253617"/>
                    <a:gd name="connsiteY11" fmla="*/ 1619905 h 6309134"/>
                    <a:gd name="connsiteX0" fmla="*/ 1235776 w 12168508"/>
                    <a:gd name="connsiteY0" fmla="*/ 1620410 h 6309639"/>
                    <a:gd name="connsiteX1" fmla="*/ 4446047 w 12168508"/>
                    <a:gd name="connsiteY1" fmla="*/ 26071 h 6309639"/>
                    <a:gd name="connsiteX2" fmla="*/ 6814109 w 12168508"/>
                    <a:gd name="connsiteY2" fmla="*/ 4996655 h 6309639"/>
                    <a:gd name="connsiteX3" fmla="*/ 9275954 w 12168508"/>
                    <a:gd name="connsiteY3" fmla="*/ 2625 h 6309639"/>
                    <a:gd name="connsiteX4" fmla="*/ 12168508 w 12168508"/>
                    <a:gd name="connsiteY4" fmla="*/ 1365701 h 6309639"/>
                    <a:gd name="connsiteX5" fmla="*/ 7418397 w 12168508"/>
                    <a:gd name="connsiteY5" fmla="*/ 6309639 h 6309639"/>
                    <a:gd name="connsiteX6" fmla="*/ 3437863 w 12168508"/>
                    <a:gd name="connsiteY6" fmla="*/ 6309639 h 6309639"/>
                    <a:gd name="connsiteX7" fmla="*/ 3461308 w 12168508"/>
                    <a:gd name="connsiteY7" fmla="*/ 4199486 h 6309639"/>
                    <a:gd name="connsiteX8" fmla="*/ 2687586 w 12168508"/>
                    <a:gd name="connsiteY8" fmla="*/ 4199487 h 6309639"/>
                    <a:gd name="connsiteX9" fmla="*/ 2687586 w 12168508"/>
                    <a:gd name="connsiteY9" fmla="*/ 6262748 h 6309639"/>
                    <a:gd name="connsiteX10" fmla="*/ 86913 w 12168508"/>
                    <a:gd name="connsiteY10" fmla="*/ 6289279 h 6309639"/>
                    <a:gd name="connsiteX11" fmla="*/ 1235776 w 12168508"/>
                    <a:gd name="connsiteY11" fmla="*/ 1620410 h 6309639"/>
                    <a:gd name="connsiteX0" fmla="*/ 1235776 w 12168508"/>
                    <a:gd name="connsiteY0" fmla="*/ 1620410 h 6309639"/>
                    <a:gd name="connsiteX1" fmla="*/ 4446047 w 12168508"/>
                    <a:gd name="connsiteY1" fmla="*/ 26071 h 6309639"/>
                    <a:gd name="connsiteX2" fmla="*/ 6814109 w 12168508"/>
                    <a:gd name="connsiteY2" fmla="*/ 4996655 h 6309639"/>
                    <a:gd name="connsiteX3" fmla="*/ 9275954 w 12168508"/>
                    <a:gd name="connsiteY3" fmla="*/ 2625 h 6309639"/>
                    <a:gd name="connsiteX4" fmla="*/ 12168508 w 12168508"/>
                    <a:gd name="connsiteY4" fmla="*/ 1365701 h 6309639"/>
                    <a:gd name="connsiteX5" fmla="*/ 7418397 w 12168508"/>
                    <a:gd name="connsiteY5" fmla="*/ 6309639 h 6309639"/>
                    <a:gd name="connsiteX6" fmla="*/ 3437863 w 12168508"/>
                    <a:gd name="connsiteY6" fmla="*/ 6309639 h 6309639"/>
                    <a:gd name="connsiteX7" fmla="*/ 3461308 w 12168508"/>
                    <a:gd name="connsiteY7" fmla="*/ 4199486 h 6309639"/>
                    <a:gd name="connsiteX8" fmla="*/ 2687586 w 12168508"/>
                    <a:gd name="connsiteY8" fmla="*/ 4199487 h 6309639"/>
                    <a:gd name="connsiteX9" fmla="*/ 2687586 w 12168508"/>
                    <a:gd name="connsiteY9" fmla="*/ 6262748 h 6309639"/>
                    <a:gd name="connsiteX10" fmla="*/ 86913 w 12168508"/>
                    <a:gd name="connsiteY10" fmla="*/ 6289279 h 6309639"/>
                    <a:gd name="connsiteX11" fmla="*/ 1235776 w 12168508"/>
                    <a:gd name="connsiteY11" fmla="*/ 1620410 h 6309639"/>
                    <a:gd name="connsiteX0" fmla="*/ 1235776 w 12168508"/>
                    <a:gd name="connsiteY0" fmla="*/ 1617805 h 6307034"/>
                    <a:gd name="connsiteX1" fmla="*/ 4446047 w 12168508"/>
                    <a:gd name="connsiteY1" fmla="*/ 23466 h 6307034"/>
                    <a:gd name="connsiteX2" fmla="*/ 6814109 w 12168508"/>
                    <a:gd name="connsiteY2" fmla="*/ 4994050 h 6307034"/>
                    <a:gd name="connsiteX3" fmla="*/ 9275954 w 12168508"/>
                    <a:gd name="connsiteY3" fmla="*/ 20 h 6307034"/>
                    <a:gd name="connsiteX4" fmla="*/ 12168508 w 12168508"/>
                    <a:gd name="connsiteY4" fmla="*/ 1363096 h 6307034"/>
                    <a:gd name="connsiteX5" fmla="*/ 7418397 w 12168508"/>
                    <a:gd name="connsiteY5" fmla="*/ 6307034 h 6307034"/>
                    <a:gd name="connsiteX6" fmla="*/ 3437863 w 12168508"/>
                    <a:gd name="connsiteY6" fmla="*/ 6307034 h 6307034"/>
                    <a:gd name="connsiteX7" fmla="*/ 3461308 w 12168508"/>
                    <a:gd name="connsiteY7" fmla="*/ 4196881 h 6307034"/>
                    <a:gd name="connsiteX8" fmla="*/ 2687586 w 12168508"/>
                    <a:gd name="connsiteY8" fmla="*/ 4196882 h 6307034"/>
                    <a:gd name="connsiteX9" fmla="*/ 2687586 w 12168508"/>
                    <a:gd name="connsiteY9" fmla="*/ 6260143 h 6307034"/>
                    <a:gd name="connsiteX10" fmla="*/ 86913 w 12168508"/>
                    <a:gd name="connsiteY10" fmla="*/ 6286674 h 6307034"/>
                    <a:gd name="connsiteX11" fmla="*/ 1235776 w 12168508"/>
                    <a:gd name="connsiteY11" fmla="*/ 1617805 h 6307034"/>
                    <a:gd name="connsiteX0" fmla="*/ 1376894 w 12309626"/>
                    <a:gd name="connsiteY0" fmla="*/ 1617805 h 6307034"/>
                    <a:gd name="connsiteX1" fmla="*/ 4587165 w 12309626"/>
                    <a:gd name="connsiteY1" fmla="*/ 23466 h 6307034"/>
                    <a:gd name="connsiteX2" fmla="*/ 6955227 w 12309626"/>
                    <a:gd name="connsiteY2" fmla="*/ 4994050 h 6307034"/>
                    <a:gd name="connsiteX3" fmla="*/ 9417072 w 12309626"/>
                    <a:gd name="connsiteY3" fmla="*/ 20 h 6307034"/>
                    <a:gd name="connsiteX4" fmla="*/ 12309626 w 12309626"/>
                    <a:gd name="connsiteY4" fmla="*/ 1363096 h 6307034"/>
                    <a:gd name="connsiteX5" fmla="*/ 7559515 w 12309626"/>
                    <a:gd name="connsiteY5" fmla="*/ 6307034 h 6307034"/>
                    <a:gd name="connsiteX6" fmla="*/ 3578981 w 12309626"/>
                    <a:gd name="connsiteY6" fmla="*/ 6307034 h 6307034"/>
                    <a:gd name="connsiteX7" fmla="*/ 3602426 w 12309626"/>
                    <a:gd name="connsiteY7" fmla="*/ 4196881 h 6307034"/>
                    <a:gd name="connsiteX8" fmla="*/ 2828704 w 12309626"/>
                    <a:gd name="connsiteY8" fmla="*/ 4196882 h 6307034"/>
                    <a:gd name="connsiteX9" fmla="*/ 2828704 w 12309626"/>
                    <a:gd name="connsiteY9" fmla="*/ 6260143 h 6307034"/>
                    <a:gd name="connsiteX10" fmla="*/ 79090 w 12309626"/>
                    <a:gd name="connsiteY10" fmla="*/ 6221134 h 6307034"/>
                    <a:gd name="connsiteX11" fmla="*/ 1376894 w 12309626"/>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869270 w 12350192"/>
                    <a:gd name="connsiteY9" fmla="*/ 6260143 h 6307034"/>
                    <a:gd name="connsiteX10" fmla="*/ 77102 w 12350192"/>
                    <a:gd name="connsiteY10" fmla="*/ 6286674 h 6307034"/>
                    <a:gd name="connsiteX11" fmla="*/ 1417460 w 12350192"/>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953259 w 12350192"/>
                    <a:gd name="connsiteY9" fmla="*/ 6265891 h 6307034"/>
                    <a:gd name="connsiteX10" fmla="*/ 77102 w 12350192"/>
                    <a:gd name="connsiteY10" fmla="*/ 6286674 h 6307034"/>
                    <a:gd name="connsiteX11" fmla="*/ 1417460 w 12350192"/>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953259 w 12350192"/>
                    <a:gd name="connsiteY9" fmla="*/ 6254393 h 6307034"/>
                    <a:gd name="connsiteX10" fmla="*/ 77102 w 12350192"/>
                    <a:gd name="connsiteY10" fmla="*/ 6286674 h 6307034"/>
                    <a:gd name="connsiteX11" fmla="*/ 1417460 w 12350192"/>
                    <a:gd name="connsiteY11" fmla="*/ 1617805 h 6307034"/>
                    <a:gd name="connsiteX0" fmla="*/ 1432418 w 12365150"/>
                    <a:gd name="connsiteY0" fmla="*/ 1617805 h 6307034"/>
                    <a:gd name="connsiteX1" fmla="*/ 4642689 w 12365150"/>
                    <a:gd name="connsiteY1" fmla="*/ 23466 h 6307034"/>
                    <a:gd name="connsiteX2" fmla="*/ 7010751 w 12365150"/>
                    <a:gd name="connsiteY2" fmla="*/ 4994050 h 6307034"/>
                    <a:gd name="connsiteX3" fmla="*/ 9472596 w 12365150"/>
                    <a:gd name="connsiteY3" fmla="*/ 20 h 6307034"/>
                    <a:gd name="connsiteX4" fmla="*/ 12365150 w 12365150"/>
                    <a:gd name="connsiteY4" fmla="*/ 1363096 h 6307034"/>
                    <a:gd name="connsiteX5" fmla="*/ 7615039 w 12365150"/>
                    <a:gd name="connsiteY5" fmla="*/ 6307034 h 6307034"/>
                    <a:gd name="connsiteX6" fmla="*/ 3634505 w 12365150"/>
                    <a:gd name="connsiteY6" fmla="*/ 6307034 h 6307034"/>
                    <a:gd name="connsiteX7" fmla="*/ 3657950 w 12365150"/>
                    <a:gd name="connsiteY7" fmla="*/ 4196881 h 6307034"/>
                    <a:gd name="connsiteX8" fmla="*/ 2884228 w 12365150"/>
                    <a:gd name="connsiteY8" fmla="*/ 4196882 h 6307034"/>
                    <a:gd name="connsiteX9" fmla="*/ 2968217 w 12365150"/>
                    <a:gd name="connsiteY9" fmla="*/ 6254393 h 6307034"/>
                    <a:gd name="connsiteX10" fmla="*/ 76395 w 12365150"/>
                    <a:gd name="connsiteY10" fmla="*/ 6278632 h 6307034"/>
                    <a:gd name="connsiteX11" fmla="*/ 1432418 w 12365150"/>
                    <a:gd name="connsiteY11" fmla="*/ 1617805 h 6307034"/>
                    <a:gd name="connsiteX0" fmla="*/ 1428679 w 12361411"/>
                    <a:gd name="connsiteY0" fmla="*/ 1617805 h 6307034"/>
                    <a:gd name="connsiteX1" fmla="*/ 4638950 w 12361411"/>
                    <a:gd name="connsiteY1" fmla="*/ 23466 h 6307034"/>
                    <a:gd name="connsiteX2" fmla="*/ 7007012 w 12361411"/>
                    <a:gd name="connsiteY2" fmla="*/ 4994050 h 6307034"/>
                    <a:gd name="connsiteX3" fmla="*/ 9468857 w 12361411"/>
                    <a:gd name="connsiteY3" fmla="*/ 20 h 6307034"/>
                    <a:gd name="connsiteX4" fmla="*/ 12361411 w 12361411"/>
                    <a:gd name="connsiteY4" fmla="*/ 1363096 h 6307034"/>
                    <a:gd name="connsiteX5" fmla="*/ 7611300 w 12361411"/>
                    <a:gd name="connsiteY5" fmla="*/ 6307034 h 6307034"/>
                    <a:gd name="connsiteX6" fmla="*/ 3630766 w 12361411"/>
                    <a:gd name="connsiteY6" fmla="*/ 6307034 h 6307034"/>
                    <a:gd name="connsiteX7" fmla="*/ 3654211 w 12361411"/>
                    <a:gd name="connsiteY7" fmla="*/ 4196881 h 6307034"/>
                    <a:gd name="connsiteX8" fmla="*/ 2880489 w 12361411"/>
                    <a:gd name="connsiteY8" fmla="*/ 4196882 h 6307034"/>
                    <a:gd name="connsiteX9" fmla="*/ 2964478 w 12361411"/>
                    <a:gd name="connsiteY9" fmla="*/ 6254393 h 6307034"/>
                    <a:gd name="connsiteX10" fmla="*/ 76572 w 12361411"/>
                    <a:gd name="connsiteY10" fmla="*/ 6270590 h 6307034"/>
                    <a:gd name="connsiteX11" fmla="*/ 1428679 w 12361411"/>
                    <a:gd name="connsiteY11" fmla="*/ 1617805 h 6307034"/>
                    <a:gd name="connsiteX0" fmla="*/ 1447387 w 12380119"/>
                    <a:gd name="connsiteY0" fmla="*/ 1617805 h 6307034"/>
                    <a:gd name="connsiteX1" fmla="*/ 4657658 w 12380119"/>
                    <a:gd name="connsiteY1" fmla="*/ 23466 h 6307034"/>
                    <a:gd name="connsiteX2" fmla="*/ 7025720 w 12380119"/>
                    <a:gd name="connsiteY2" fmla="*/ 4994050 h 6307034"/>
                    <a:gd name="connsiteX3" fmla="*/ 9487565 w 12380119"/>
                    <a:gd name="connsiteY3" fmla="*/ 20 h 6307034"/>
                    <a:gd name="connsiteX4" fmla="*/ 12380119 w 12380119"/>
                    <a:gd name="connsiteY4" fmla="*/ 1363096 h 6307034"/>
                    <a:gd name="connsiteX5" fmla="*/ 7630008 w 12380119"/>
                    <a:gd name="connsiteY5" fmla="*/ 6307034 h 6307034"/>
                    <a:gd name="connsiteX6" fmla="*/ 3649474 w 12380119"/>
                    <a:gd name="connsiteY6" fmla="*/ 6307034 h 6307034"/>
                    <a:gd name="connsiteX7" fmla="*/ 3672919 w 12380119"/>
                    <a:gd name="connsiteY7" fmla="*/ 4196881 h 6307034"/>
                    <a:gd name="connsiteX8" fmla="*/ 2899197 w 12380119"/>
                    <a:gd name="connsiteY8" fmla="*/ 4196882 h 6307034"/>
                    <a:gd name="connsiteX9" fmla="*/ 2983186 w 12380119"/>
                    <a:gd name="connsiteY9" fmla="*/ 6254393 h 6307034"/>
                    <a:gd name="connsiteX10" fmla="*/ 75700 w 12380119"/>
                    <a:gd name="connsiteY10" fmla="*/ 6266569 h 6307034"/>
                    <a:gd name="connsiteX11" fmla="*/ 1447387 w 12380119"/>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79271 w 12380120"/>
                    <a:gd name="connsiteY9" fmla="*/ 6258414 h 6307034"/>
                    <a:gd name="connsiteX10" fmla="*/ 75701 w 12380120"/>
                    <a:gd name="connsiteY10" fmla="*/ 6266569 h 6307034"/>
                    <a:gd name="connsiteX11" fmla="*/ 1447388 w 12380120"/>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94936 w 12380120"/>
                    <a:gd name="connsiteY9" fmla="*/ 6246351 h 6307034"/>
                    <a:gd name="connsiteX10" fmla="*/ 75701 w 12380120"/>
                    <a:gd name="connsiteY10" fmla="*/ 6266569 h 6307034"/>
                    <a:gd name="connsiteX11" fmla="*/ 1447388 w 12380120"/>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94936 w 12380120"/>
                    <a:gd name="connsiteY9" fmla="*/ 6246351 h 6307034"/>
                    <a:gd name="connsiteX10" fmla="*/ 75701 w 12380120"/>
                    <a:gd name="connsiteY10" fmla="*/ 6254506 h 6307034"/>
                    <a:gd name="connsiteX11" fmla="*/ 1447388 w 12380120"/>
                    <a:gd name="connsiteY11" fmla="*/ 1617805 h 6307034"/>
                    <a:gd name="connsiteX0" fmla="*/ 1376277 w 12309009"/>
                    <a:gd name="connsiteY0" fmla="*/ 1617805 h 6307034"/>
                    <a:gd name="connsiteX1" fmla="*/ 4586548 w 12309009"/>
                    <a:gd name="connsiteY1" fmla="*/ 23466 h 6307034"/>
                    <a:gd name="connsiteX2" fmla="*/ 6954610 w 12309009"/>
                    <a:gd name="connsiteY2" fmla="*/ 4994050 h 6307034"/>
                    <a:gd name="connsiteX3" fmla="*/ 9416455 w 12309009"/>
                    <a:gd name="connsiteY3" fmla="*/ 20 h 6307034"/>
                    <a:gd name="connsiteX4" fmla="*/ 12309009 w 12309009"/>
                    <a:gd name="connsiteY4" fmla="*/ 1363096 h 6307034"/>
                    <a:gd name="connsiteX5" fmla="*/ 7558898 w 12309009"/>
                    <a:gd name="connsiteY5" fmla="*/ 6307034 h 6307034"/>
                    <a:gd name="connsiteX6" fmla="*/ 3578364 w 12309009"/>
                    <a:gd name="connsiteY6" fmla="*/ 6307034 h 6307034"/>
                    <a:gd name="connsiteX7" fmla="*/ 3601809 w 12309009"/>
                    <a:gd name="connsiteY7" fmla="*/ 4196881 h 6307034"/>
                    <a:gd name="connsiteX8" fmla="*/ 2828087 w 12309009"/>
                    <a:gd name="connsiteY8" fmla="*/ 4196882 h 6307034"/>
                    <a:gd name="connsiteX9" fmla="*/ 2923825 w 12309009"/>
                    <a:gd name="connsiteY9" fmla="*/ 6246351 h 6307034"/>
                    <a:gd name="connsiteX10" fmla="*/ 4590 w 12309009"/>
                    <a:gd name="connsiteY10" fmla="*/ 6254506 h 6307034"/>
                    <a:gd name="connsiteX11" fmla="*/ 1376277 w 12309009"/>
                    <a:gd name="connsiteY11" fmla="*/ 1617805 h 6307034"/>
                    <a:gd name="connsiteX0" fmla="*/ 1313499 w 12309276"/>
                    <a:gd name="connsiteY0" fmla="*/ 1585441 h 6307034"/>
                    <a:gd name="connsiteX1" fmla="*/ 4586815 w 12309276"/>
                    <a:gd name="connsiteY1" fmla="*/ 23466 h 6307034"/>
                    <a:gd name="connsiteX2" fmla="*/ 6954877 w 12309276"/>
                    <a:gd name="connsiteY2" fmla="*/ 4994050 h 6307034"/>
                    <a:gd name="connsiteX3" fmla="*/ 9416722 w 12309276"/>
                    <a:gd name="connsiteY3" fmla="*/ 20 h 6307034"/>
                    <a:gd name="connsiteX4" fmla="*/ 12309276 w 12309276"/>
                    <a:gd name="connsiteY4" fmla="*/ 1363096 h 6307034"/>
                    <a:gd name="connsiteX5" fmla="*/ 7559165 w 12309276"/>
                    <a:gd name="connsiteY5" fmla="*/ 6307034 h 6307034"/>
                    <a:gd name="connsiteX6" fmla="*/ 3578631 w 12309276"/>
                    <a:gd name="connsiteY6" fmla="*/ 6307034 h 6307034"/>
                    <a:gd name="connsiteX7" fmla="*/ 3602076 w 12309276"/>
                    <a:gd name="connsiteY7" fmla="*/ 4196881 h 6307034"/>
                    <a:gd name="connsiteX8" fmla="*/ 2828354 w 12309276"/>
                    <a:gd name="connsiteY8" fmla="*/ 4196882 h 6307034"/>
                    <a:gd name="connsiteX9" fmla="*/ 2924092 w 12309276"/>
                    <a:gd name="connsiteY9" fmla="*/ 6246351 h 6307034"/>
                    <a:gd name="connsiteX10" fmla="*/ 4857 w 12309276"/>
                    <a:gd name="connsiteY10" fmla="*/ 6254506 h 6307034"/>
                    <a:gd name="connsiteX11" fmla="*/ 1313499 w 12309276"/>
                    <a:gd name="connsiteY11" fmla="*/ 1585441 h 6307034"/>
                    <a:gd name="connsiteX0" fmla="*/ 1313499 w 12309276"/>
                    <a:gd name="connsiteY0" fmla="*/ 1645429 h 6367022"/>
                    <a:gd name="connsiteX1" fmla="*/ 4397685 w 12309276"/>
                    <a:gd name="connsiteY1" fmla="*/ 2541 h 6367022"/>
                    <a:gd name="connsiteX2" fmla="*/ 6954877 w 12309276"/>
                    <a:gd name="connsiteY2" fmla="*/ 5054038 h 6367022"/>
                    <a:gd name="connsiteX3" fmla="*/ 9416722 w 12309276"/>
                    <a:gd name="connsiteY3" fmla="*/ 60008 h 6367022"/>
                    <a:gd name="connsiteX4" fmla="*/ 12309276 w 12309276"/>
                    <a:gd name="connsiteY4" fmla="*/ 1423084 h 6367022"/>
                    <a:gd name="connsiteX5" fmla="*/ 7559165 w 12309276"/>
                    <a:gd name="connsiteY5" fmla="*/ 6367022 h 6367022"/>
                    <a:gd name="connsiteX6" fmla="*/ 3578631 w 12309276"/>
                    <a:gd name="connsiteY6" fmla="*/ 6367022 h 6367022"/>
                    <a:gd name="connsiteX7" fmla="*/ 3602076 w 12309276"/>
                    <a:gd name="connsiteY7" fmla="*/ 4256869 h 6367022"/>
                    <a:gd name="connsiteX8" fmla="*/ 2828354 w 12309276"/>
                    <a:gd name="connsiteY8" fmla="*/ 4256870 h 6367022"/>
                    <a:gd name="connsiteX9" fmla="*/ 2924092 w 12309276"/>
                    <a:gd name="connsiteY9" fmla="*/ 6306339 h 6367022"/>
                    <a:gd name="connsiteX10" fmla="*/ 4857 w 12309276"/>
                    <a:gd name="connsiteY10" fmla="*/ 6314494 h 6367022"/>
                    <a:gd name="connsiteX11" fmla="*/ 1313499 w 12309276"/>
                    <a:gd name="connsiteY11" fmla="*/ 1645429 h 6367022"/>
                    <a:gd name="connsiteX0" fmla="*/ 1313499 w 12309276"/>
                    <a:gd name="connsiteY0" fmla="*/ 1642887 h 6364480"/>
                    <a:gd name="connsiteX1" fmla="*/ 4397685 w 12309276"/>
                    <a:gd name="connsiteY1" fmla="*/ -1 h 6364480"/>
                    <a:gd name="connsiteX2" fmla="*/ 6954877 w 12309276"/>
                    <a:gd name="connsiteY2" fmla="*/ 5051496 h 6364480"/>
                    <a:gd name="connsiteX3" fmla="*/ 9416722 w 12309276"/>
                    <a:gd name="connsiteY3" fmla="*/ 57466 h 6364480"/>
                    <a:gd name="connsiteX4" fmla="*/ 12309276 w 12309276"/>
                    <a:gd name="connsiteY4" fmla="*/ 1420542 h 6364480"/>
                    <a:gd name="connsiteX5" fmla="*/ 7559165 w 12309276"/>
                    <a:gd name="connsiteY5" fmla="*/ 6364480 h 6364480"/>
                    <a:gd name="connsiteX6" fmla="*/ 3578631 w 12309276"/>
                    <a:gd name="connsiteY6" fmla="*/ 6364480 h 6364480"/>
                    <a:gd name="connsiteX7" fmla="*/ 3602076 w 12309276"/>
                    <a:gd name="connsiteY7" fmla="*/ 4254327 h 6364480"/>
                    <a:gd name="connsiteX8" fmla="*/ 2828354 w 12309276"/>
                    <a:gd name="connsiteY8" fmla="*/ 4254328 h 6364480"/>
                    <a:gd name="connsiteX9" fmla="*/ 2924092 w 12309276"/>
                    <a:gd name="connsiteY9" fmla="*/ 6303797 h 6364480"/>
                    <a:gd name="connsiteX10" fmla="*/ 4857 w 12309276"/>
                    <a:gd name="connsiteY10" fmla="*/ 6311952 h 6364480"/>
                    <a:gd name="connsiteX11" fmla="*/ 1313499 w 12309276"/>
                    <a:gd name="connsiteY11" fmla="*/ 1642887 h 6364480"/>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602076 w 12309276"/>
                    <a:gd name="connsiteY7" fmla="*/ 4254328 h 6364481"/>
                    <a:gd name="connsiteX8" fmla="*/ 2828354 w 12309276"/>
                    <a:gd name="connsiteY8" fmla="*/ 4254329 h 6364481"/>
                    <a:gd name="connsiteX9" fmla="*/ 2924092 w 12309276"/>
                    <a:gd name="connsiteY9" fmla="*/ 6303798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924092 w 12309276"/>
                    <a:gd name="connsiteY9" fmla="*/ 6303798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895479 w 12309276"/>
                    <a:gd name="connsiteY9" fmla="*/ 6303800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809628 w 12309276"/>
                    <a:gd name="connsiteY9" fmla="*/ 6303800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838247 w 12309276"/>
                    <a:gd name="connsiteY9" fmla="*/ 6318489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823935 w 12309276"/>
                    <a:gd name="connsiteY9" fmla="*/ 6333178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823935 w 12309276"/>
                    <a:gd name="connsiteY9" fmla="*/ 6333178 h 6364481"/>
                    <a:gd name="connsiteX10" fmla="*/ 4855 w 12309276"/>
                    <a:gd name="connsiteY10" fmla="*/ 6341334 h 6364481"/>
                    <a:gd name="connsiteX11" fmla="*/ 1313499 w 12309276"/>
                    <a:gd name="connsiteY11" fmla="*/ 1642888 h 6364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309276" h="6364481">
                      <a:moveTo>
                        <a:pt x="1313499" y="1642888"/>
                      </a:moveTo>
                      <a:cubicBezTo>
                        <a:pt x="2149128" y="783196"/>
                        <a:pt x="3490155" y="139484"/>
                        <a:pt x="4397685" y="0"/>
                      </a:cubicBezTo>
                      <a:lnTo>
                        <a:pt x="7002161" y="5067681"/>
                      </a:lnTo>
                      <a:lnTo>
                        <a:pt x="9416722" y="57467"/>
                      </a:lnTo>
                      <a:cubicBezTo>
                        <a:pt x="9548686" y="55867"/>
                        <a:pt x="11627616" y="142750"/>
                        <a:pt x="12309276" y="1420543"/>
                      </a:cubicBezTo>
                      <a:cubicBezTo>
                        <a:pt x="12176994" y="1896420"/>
                        <a:pt x="9071012" y="2074178"/>
                        <a:pt x="7559165" y="6364481"/>
                      </a:cubicBezTo>
                      <a:lnTo>
                        <a:pt x="3607241" y="6364481"/>
                      </a:lnTo>
                      <a:cubicBezTo>
                        <a:pt x="3615056" y="5661097"/>
                        <a:pt x="3594261" y="4957712"/>
                        <a:pt x="3602076" y="4254328"/>
                      </a:cubicBezTo>
                      <a:cubicBezTo>
                        <a:pt x="3508292" y="3597836"/>
                        <a:pt x="2758016" y="3926083"/>
                        <a:pt x="2828354" y="4254329"/>
                      </a:cubicBezTo>
                      <a:cubicBezTo>
                        <a:pt x="2831652" y="4942382"/>
                        <a:pt x="2820637" y="5645125"/>
                        <a:pt x="2823935" y="6333178"/>
                      </a:cubicBezTo>
                      <a:lnTo>
                        <a:pt x="4855" y="6341334"/>
                      </a:lnTo>
                      <a:cubicBezTo>
                        <a:pt x="-78380" y="2865399"/>
                        <a:pt x="930545" y="2214439"/>
                        <a:pt x="1313499" y="1642888"/>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9" name="Freeform 388"/>
                <p:cNvSpPr>
                  <a:spLocks/>
                </p:cNvSpPr>
                <p:nvPr/>
              </p:nvSpPr>
              <p:spPr bwMode="auto">
                <a:xfrm>
                  <a:off x="-3208670" y="3177668"/>
                  <a:ext cx="774413" cy="812217"/>
                </a:xfrm>
                <a:custGeom>
                  <a:avLst/>
                  <a:gdLst>
                    <a:gd name="T0" fmla="*/ 7 w 7"/>
                    <a:gd name="T1" fmla="*/ 2 h 7"/>
                    <a:gd name="T2" fmla="*/ 7 w 7"/>
                    <a:gd name="T3" fmla="*/ 2 h 7"/>
                    <a:gd name="T4" fmla="*/ 7 w 7"/>
                    <a:gd name="T5" fmla="*/ 4 h 7"/>
                    <a:gd name="T6" fmla="*/ 4 w 7"/>
                    <a:gd name="T7" fmla="*/ 7 h 7"/>
                    <a:gd name="T8" fmla="*/ 2 w 7"/>
                    <a:gd name="T9" fmla="*/ 7 h 7"/>
                    <a:gd name="T10" fmla="*/ 2 w 7"/>
                    <a:gd name="T11" fmla="*/ 5 h 7"/>
                    <a:gd name="T12" fmla="*/ 0 w 7"/>
                    <a:gd name="T13" fmla="*/ 2 h 7"/>
                    <a:gd name="T14" fmla="*/ 0 w 7"/>
                    <a:gd name="T15" fmla="*/ 2 h 7"/>
                    <a:gd name="T16" fmla="*/ 0 w 7"/>
                    <a:gd name="T17" fmla="*/ 0 h 7"/>
                    <a:gd name="T18" fmla="*/ 7 w 7"/>
                    <a:gd name="T19" fmla="*/ 2 h 7"/>
                    <a:gd name="connsiteX0" fmla="*/ 10000 w 10000"/>
                    <a:gd name="connsiteY0" fmla="*/ 2857 h 10000"/>
                    <a:gd name="connsiteX1" fmla="*/ 10000 w 10000"/>
                    <a:gd name="connsiteY1" fmla="*/ 2857 h 10000"/>
                    <a:gd name="connsiteX2" fmla="*/ 10000 w 10000"/>
                    <a:gd name="connsiteY2" fmla="*/ 5714 h 10000"/>
                    <a:gd name="connsiteX3" fmla="*/ 5714 w 10000"/>
                    <a:gd name="connsiteY3" fmla="*/ 10000 h 10000"/>
                    <a:gd name="connsiteX4" fmla="*/ 2857 w 10000"/>
                    <a:gd name="connsiteY4" fmla="*/ 10000 h 10000"/>
                    <a:gd name="connsiteX5" fmla="*/ 2857 w 10000"/>
                    <a:gd name="connsiteY5" fmla="*/ 7143 h 10000"/>
                    <a:gd name="connsiteX6" fmla="*/ 0 w 10000"/>
                    <a:gd name="connsiteY6" fmla="*/ 2857 h 10000"/>
                    <a:gd name="connsiteX7" fmla="*/ 0 w 10000"/>
                    <a:gd name="connsiteY7" fmla="*/ 0 h 10000"/>
                    <a:gd name="connsiteX8" fmla="*/ 10000 w 10000"/>
                    <a:gd name="connsiteY8" fmla="*/ 2857 h 10000"/>
                    <a:gd name="connsiteX0" fmla="*/ 10495 w 10495"/>
                    <a:gd name="connsiteY0" fmla="*/ 2857 h 10000"/>
                    <a:gd name="connsiteX1" fmla="*/ 10495 w 10495"/>
                    <a:gd name="connsiteY1" fmla="*/ 2857 h 10000"/>
                    <a:gd name="connsiteX2" fmla="*/ 10495 w 10495"/>
                    <a:gd name="connsiteY2" fmla="*/ 5714 h 10000"/>
                    <a:gd name="connsiteX3" fmla="*/ 6209 w 10495"/>
                    <a:gd name="connsiteY3" fmla="*/ 10000 h 10000"/>
                    <a:gd name="connsiteX4" fmla="*/ 3352 w 10495"/>
                    <a:gd name="connsiteY4" fmla="*/ 10000 h 10000"/>
                    <a:gd name="connsiteX5" fmla="*/ 3352 w 10495"/>
                    <a:gd name="connsiteY5" fmla="*/ 7143 h 10000"/>
                    <a:gd name="connsiteX6" fmla="*/ 495 w 10495"/>
                    <a:gd name="connsiteY6" fmla="*/ 2857 h 10000"/>
                    <a:gd name="connsiteX7" fmla="*/ 495 w 10495"/>
                    <a:gd name="connsiteY7" fmla="*/ 0 h 10000"/>
                    <a:gd name="connsiteX8" fmla="*/ 10495 w 10495"/>
                    <a:gd name="connsiteY8" fmla="*/ 2857 h 10000"/>
                    <a:gd name="connsiteX0" fmla="*/ 10746 w 10746"/>
                    <a:gd name="connsiteY0" fmla="*/ 2857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8" fmla="*/ 10746 w 10746"/>
                    <a:gd name="connsiteY8" fmla="*/ 2857 h 10000"/>
                    <a:gd name="connsiteX0" fmla="*/ 10746 w 10746"/>
                    <a:gd name="connsiteY0" fmla="*/ 2998 h 10141"/>
                    <a:gd name="connsiteX1" fmla="*/ 10746 w 10746"/>
                    <a:gd name="connsiteY1" fmla="*/ 2998 h 10141"/>
                    <a:gd name="connsiteX2" fmla="*/ 10746 w 10746"/>
                    <a:gd name="connsiteY2" fmla="*/ 5855 h 10141"/>
                    <a:gd name="connsiteX3" fmla="*/ 6460 w 10746"/>
                    <a:gd name="connsiteY3" fmla="*/ 10141 h 10141"/>
                    <a:gd name="connsiteX4" fmla="*/ 3603 w 10746"/>
                    <a:gd name="connsiteY4" fmla="*/ 10141 h 10141"/>
                    <a:gd name="connsiteX5" fmla="*/ 3603 w 10746"/>
                    <a:gd name="connsiteY5" fmla="*/ 7284 h 10141"/>
                    <a:gd name="connsiteX6" fmla="*/ 746 w 10746"/>
                    <a:gd name="connsiteY6" fmla="*/ 2998 h 10141"/>
                    <a:gd name="connsiteX7" fmla="*/ 746 w 10746"/>
                    <a:gd name="connsiteY7" fmla="*/ 141 h 10141"/>
                    <a:gd name="connsiteX8" fmla="*/ 10746 w 10746"/>
                    <a:gd name="connsiteY8" fmla="*/ 2998 h 10141"/>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173 h 10173"/>
                    <a:gd name="connsiteX1" fmla="*/ 10746 w 10746"/>
                    <a:gd name="connsiteY1" fmla="*/ 3030 h 10173"/>
                    <a:gd name="connsiteX2" fmla="*/ 10746 w 10746"/>
                    <a:gd name="connsiteY2" fmla="*/ 5887 h 10173"/>
                    <a:gd name="connsiteX3" fmla="*/ 6460 w 10746"/>
                    <a:gd name="connsiteY3" fmla="*/ 10173 h 10173"/>
                    <a:gd name="connsiteX4" fmla="*/ 3603 w 10746"/>
                    <a:gd name="connsiteY4" fmla="*/ 10173 h 10173"/>
                    <a:gd name="connsiteX5" fmla="*/ 3603 w 10746"/>
                    <a:gd name="connsiteY5" fmla="*/ 7316 h 10173"/>
                    <a:gd name="connsiteX6" fmla="*/ 746 w 10746"/>
                    <a:gd name="connsiteY6" fmla="*/ 3030 h 10173"/>
                    <a:gd name="connsiteX7" fmla="*/ 746 w 10746"/>
                    <a:gd name="connsiteY7" fmla="*/ 173 h 10173"/>
                    <a:gd name="connsiteX0" fmla="*/ 746 w 11186"/>
                    <a:gd name="connsiteY0" fmla="*/ 173 h 10173"/>
                    <a:gd name="connsiteX1" fmla="*/ 10746 w 11186"/>
                    <a:gd name="connsiteY1" fmla="*/ 3030 h 10173"/>
                    <a:gd name="connsiteX2" fmla="*/ 10746 w 11186"/>
                    <a:gd name="connsiteY2" fmla="*/ 5887 h 10173"/>
                    <a:gd name="connsiteX3" fmla="*/ 6460 w 11186"/>
                    <a:gd name="connsiteY3" fmla="*/ 10173 h 10173"/>
                    <a:gd name="connsiteX4" fmla="*/ 3603 w 11186"/>
                    <a:gd name="connsiteY4" fmla="*/ 10173 h 10173"/>
                    <a:gd name="connsiteX5" fmla="*/ 3603 w 11186"/>
                    <a:gd name="connsiteY5" fmla="*/ 7316 h 10173"/>
                    <a:gd name="connsiteX6" fmla="*/ 746 w 11186"/>
                    <a:gd name="connsiteY6" fmla="*/ 3030 h 10173"/>
                    <a:gd name="connsiteX7" fmla="*/ 746 w 11186"/>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3603 w 11634"/>
                    <a:gd name="connsiteY5" fmla="*/ 7316 h 10173"/>
                    <a:gd name="connsiteX6" fmla="*/ 746 w 11634"/>
                    <a:gd name="connsiteY6" fmla="*/ 3030 h 10173"/>
                    <a:gd name="connsiteX7" fmla="*/ 746 w 11634"/>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781"/>
                    <a:gd name="connsiteY0" fmla="*/ 278 h 10278"/>
                    <a:gd name="connsiteX1" fmla="*/ 10994 w 11781"/>
                    <a:gd name="connsiteY1" fmla="*/ 2143 h 10278"/>
                    <a:gd name="connsiteX2" fmla="*/ 10746 w 11781"/>
                    <a:gd name="connsiteY2" fmla="*/ 5992 h 10278"/>
                    <a:gd name="connsiteX3" fmla="*/ 6460 w 11781"/>
                    <a:gd name="connsiteY3" fmla="*/ 10278 h 10278"/>
                    <a:gd name="connsiteX4" fmla="*/ 5090 w 11781"/>
                    <a:gd name="connsiteY4" fmla="*/ 10154 h 10278"/>
                    <a:gd name="connsiteX5" fmla="*/ 746 w 11781"/>
                    <a:gd name="connsiteY5" fmla="*/ 3135 h 10278"/>
                    <a:gd name="connsiteX6" fmla="*/ 746 w 11781"/>
                    <a:gd name="connsiteY6" fmla="*/ 278 h 10278"/>
                    <a:gd name="connsiteX0" fmla="*/ 746 w 11625"/>
                    <a:gd name="connsiteY0" fmla="*/ 278 h 10278"/>
                    <a:gd name="connsiteX1" fmla="*/ 10994 w 11625"/>
                    <a:gd name="connsiteY1" fmla="*/ 2143 h 10278"/>
                    <a:gd name="connsiteX2" fmla="*/ 10746 w 11625"/>
                    <a:gd name="connsiteY2" fmla="*/ 5992 h 10278"/>
                    <a:gd name="connsiteX3" fmla="*/ 6460 w 11625"/>
                    <a:gd name="connsiteY3" fmla="*/ 10278 h 10278"/>
                    <a:gd name="connsiteX4" fmla="*/ 5090 w 11625"/>
                    <a:gd name="connsiteY4" fmla="*/ 10154 h 10278"/>
                    <a:gd name="connsiteX5" fmla="*/ 746 w 11625"/>
                    <a:gd name="connsiteY5" fmla="*/ 3135 h 10278"/>
                    <a:gd name="connsiteX6" fmla="*/ 746 w 11625"/>
                    <a:gd name="connsiteY6" fmla="*/ 278 h 10278"/>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3086 w 13965"/>
                    <a:gd name="connsiteY0" fmla="*/ 278 h 10526"/>
                    <a:gd name="connsiteX1" fmla="*/ 13334 w 13965"/>
                    <a:gd name="connsiteY1" fmla="*/ 2143 h 10526"/>
                    <a:gd name="connsiteX2" fmla="*/ 13086 w 13965"/>
                    <a:gd name="connsiteY2" fmla="*/ 5992 h 10526"/>
                    <a:gd name="connsiteX3" fmla="*/ 8304 w 13965"/>
                    <a:gd name="connsiteY3" fmla="*/ 10526 h 10526"/>
                    <a:gd name="connsiteX4" fmla="*/ 7430 w 13965"/>
                    <a:gd name="connsiteY4" fmla="*/ 10154 h 10526"/>
                    <a:gd name="connsiteX5" fmla="*/ 239 w 13965"/>
                    <a:gd name="connsiteY5" fmla="*/ 4287 h 10526"/>
                    <a:gd name="connsiteX6" fmla="*/ 3086 w 13965"/>
                    <a:gd name="connsiteY6" fmla="*/ 278 h 10526"/>
                    <a:gd name="connsiteX0" fmla="*/ 3600 w 13937"/>
                    <a:gd name="connsiteY0" fmla="*/ 135 h 12078"/>
                    <a:gd name="connsiteX1" fmla="*/ 13306 w 13937"/>
                    <a:gd name="connsiteY1" fmla="*/ 3695 h 12078"/>
                    <a:gd name="connsiteX2" fmla="*/ 13058 w 13937"/>
                    <a:gd name="connsiteY2" fmla="*/ 7544 h 12078"/>
                    <a:gd name="connsiteX3" fmla="*/ 8276 w 13937"/>
                    <a:gd name="connsiteY3" fmla="*/ 12078 h 12078"/>
                    <a:gd name="connsiteX4" fmla="*/ 7402 w 13937"/>
                    <a:gd name="connsiteY4" fmla="*/ 11706 h 12078"/>
                    <a:gd name="connsiteX5" fmla="*/ 211 w 13937"/>
                    <a:gd name="connsiteY5" fmla="*/ 5839 h 12078"/>
                    <a:gd name="connsiteX6" fmla="*/ 3600 w 13937"/>
                    <a:gd name="connsiteY6" fmla="*/ 135 h 12078"/>
                    <a:gd name="connsiteX0" fmla="*/ 3600 w 14355"/>
                    <a:gd name="connsiteY0" fmla="*/ 392 h 12335"/>
                    <a:gd name="connsiteX1" fmla="*/ 13916 w 14355"/>
                    <a:gd name="connsiteY1" fmla="*/ 1715 h 12335"/>
                    <a:gd name="connsiteX2" fmla="*/ 13058 w 14355"/>
                    <a:gd name="connsiteY2" fmla="*/ 7801 h 12335"/>
                    <a:gd name="connsiteX3" fmla="*/ 8276 w 14355"/>
                    <a:gd name="connsiteY3" fmla="*/ 12335 h 12335"/>
                    <a:gd name="connsiteX4" fmla="*/ 7402 w 14355"/>
                    <a:gd name="connsiteY4" fmla="*/ 11963 h 12335"/>
                    <a:gd name="connsiteX5" fmla="*/ 211 w 14355"/>
                    <a:gd name="connsiteY5" fmla="*/ 6096 h 12335"/>
                    <a:gd name="connsiteX6" fmla="*/ 3600 w 14355"/>
                    <a:gd name="connsiteY6" fmla="*/ 392 h 12335"/>
                    <a:gd name="connsiteX0" fmla="*/ 3600 w 14355"/>
                    <a:gd name="connsiteY0" fmla="*/ 392 h 14607"/>
                    <a:gd name="connsiteX1" fmla="*/ 13916 w 14355"/>
                    <a:gd name="connsiteY1" fmla="*/ 1715 h 14607"/>
                    <a:gd name="connsiteX2" fmla="*/ 13058 w 14355"/>
                    <a:gd name="connsiteY2" fmla="*/ 7801 h 14607"/>
                    <a:gd name="connsiteX3" fmla="*/ 8276 w 14355"/>
                    <a:gd name="connsiteY3" fmla="*/ 12335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4607"/>
                    <a:gd name="connsiteX1" fmla="*/ 13916 w 14355"/>
                    <a:gd name="connsiteY1" fmla="*/ 1715 h 14607"/>
                    <a:gd name="connsiteX2" fmla="*/ 13058 w 14355"/>
                    <a:gd name="connsiteY2" fmla="*/ 7801 h 14607"/>
                    <a:gd name="connsiteX3" fmla="*/ 9971 w 14355"/>
                    <a:gd name="connsiteY3" fmla="*/ 13148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3658"/>
                    <a:gd name="connsiteX1" fmla="*/ 13916 w 14355"/>
                    <a:gd name="connsiteY1" fmla="*/ 1715 h 13658"/>
                    <a:gd name="connsiteX2" fmla="*/ 13058 w 14355"/>
                    <a:gd name="connsiteY2" fmla="*/ 7801 h 13658"/>
                    <a:gd name="connsiteX3" fmla="*/ 9971 w 14355"/>
                    <a:gd name="connsiteY3" fmla="*/ 13148 h 13658"/>
                    <a:gd name="connsiteX4" fmla="*/ 5504 w 14355"/>
                    <a:gd name="connsiteY4" fmla="*/ 13658 h 13658"/>
                    <a:gd name="connsiteX5" fmla="*/ 211 w 14355"/>
                    <a:gd name="connsiteY5" fmla="*/ 6096 h 13658"/>
                    <a:gd name="connsiteX6" fmla="*/ 3600 w 14355"/>
                    <a:gd name="connsiteY6" fmla="*/ 392 h 13658"/>
                    <a:gd name="connsiteX0" fmla="*/ 3600 w 14355"/>
                    <a:gd name="connsiteY0" fmla="*/ 392 h 14551"/>
                    <a:gd name="connsiteX1" fmla="*/ 13916 w 14355"/>
                    <a:gd name="connsiteY1" fmla="*/ 1715 h 14551"/>
                    <a:gd name="connsiteX2" fmla="*/ 13058 w 14355"/>
                    <a:gd name="connsiteY2" fmla="*/ 7801 h 14551"/>
                    <a:gd name="connsiteX3" fmla="*/ 9971 w 14355"/>
                    <a:gd name="connsiteY3" fmla="*/ 13148 h 14551"/>
                    <a:gd name="connsiteX4" fmla="*/ 5504 w 14355"/>
                    <a:gd name="connsiteY4" fmla="*/ 13658 h 14551"/>
                    <a:gd name="connsiteX5" fmla="*/ 211 w 14355"/>
                    <a:gd name="connsiteY5" fmla="*/ 6096 h 14551"/>
                    <a:gd name="connsiteX6" fmla="*/ 3600 w 14355"/>
                    <a:gd name="connsiteY6" fmla="*/ 392 h 14551"/>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605"/>
                    <a:gd name="connsiteY0" fmla="*/ 392 h 14908"/>
                    <a:gd name="connsiteX1" fmla="*/ 13916 w 14605"/>
                    <a:gd name="connsiteY1" fmla="*/ 1715 h 14908"/>
                    <a:gd name="connsiteX2" fmla="*/ 13804 w 14605"/>
                    <a:gd name="connsiteY2" fmla="*/ 7462 h 14908"/>
                    <a:gd name="connsiteX3" fmla="*/ 9971 w 14605"/>
                    <a:gd name="connsiteY3" fmla="*/ 13148 h 14908"/>
                    <a:gd name="connsiteX4" fmla="*/ 5504 w 14605"/>
                    <a:gd name="connsiteY4" fmla="*/ 13658 h 14908"/>
                    <a:gd name="connsiteX5" fmla="*/ 211 w 14605"/>
                    <a:gd name="connsiteY5" fmla="*/ 6096 h 14908"/>
                    <a:gd name="connsiteX6" fmla="*/ 3600 w 14605"/>
                    <a:gd name="connsiteY6" fmla="*/ 392 h 14908"/>
                    <a:gd name="connsiteX0" fmla="*/ 3600 w 14605"/>
                    <a:gd name="connsiteY0" fmla="*/ 784 h 15300"/>
                    <a:gd name="connsiteX1" fmla="*/ 13916 w 14605"/>
                    <a:gd name="connsiteY1" fmla="*/ 2107 h 15300"/>
                    <a:gd name="connsiteX2" fmla="*/ 13804 w 14605"/>
                    <a:gd name="connsiteY2" fmla="*/ 7854 h 15300"/>
                    <a:gd name="connsiteX3" fmla="*/ 9971 w 14605"/>
                    <a:gd name="connsiteY3" fmla="*/ 13540 h 15300"/>
                    <a:gd name="connsiteX4" fmla="*/ 5504 w 14605"/>
                    <a:gd name="connsiteY4" fmla="*/ 14050 h 15300"/>
                    <a:gd name="connsiteX5" fmla="*/ 211 w 14605"/>
                    <a:gd name="connsiteY5" fmla="*/ 6488 h 15300"/>
                    <a:gd name="connsiteX6" fmla="*/ 3600 w 14605"/>
                    <a:gd name="connsiteY6" fmla="*/ 784 h 15300"/>
                    <a:gd name="connsiteX0" fmla="*/ 3600 w 14630"/>
                    <a:gd name="connsiteY0" fmla="*/ 784 h 15300"/>
                    <a:gd name="connsiteX1" fmla="*/ 13916 w 14630"/>
                    <a:gd name="connsiteY1" fmla="*/ 2107 h 15300"/>
                    <a:gd name="connsiteX2" fmla="*/ 13804 w 14630"/>
                    <a:gd name="connsiteY2" fmla="*/ 7854 h 15300"/>
                    <a:gd name="connsiteX3" fmla="*/ 9971 w 14630"/>
                    <a:gd name="connsiteY3" fmla="*/ 13540 h 15300"/>
                    <a:gd name="connsiteX4" fmla="*/ 5504 w 14630"/>
                    <a:gd name="connsiteY4" fmla="*/ 14050 h 15300"/>
                    <a:gd name="connsiteX5" fmla="*/ 211 w 14630"/>
                    <a:gd name="connsiteY5" fmla="*/ 6488 h 15300"/>
                    <a:gd name="connsiteX6" fmla="*/ 3600 w 14630"/>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558 w 14588"/>
                    <a:gd name="connsiteY0" fmla="*/ 784 h 15300"/>
                    <a:gd name="connsiteX1" fmla="*/ 13874 w 14588"/>
                    <a:gd name="connsiteY1" fmla="*/ 2107 h 15300"/>
                    <a:gd name="connsiteX2" fmla="*/ 13762 w 14588"/>
                    <a:gd name="connsiteY2" fmla="*/ 7854 h 15300"/>
                    <a:gd name="connsiteX3" fmla="*/ 9929 w 14588"/>
                    <a:gd name="connsiteY3" fmla="*/ 13540 h 15300"/>
                    <a:gd name="connsiteX4" fmla="*/ 5462 w 14588"/>
                    <a:gd name="connsiteY4" fmla="*/ 14050 h 15300"/>
                    <a:gd name="connsiteX5" fmla="*/ 169 w 14588"/>
                    <a:gd name="connsiteY5" fmla="*/ 6488 h 15300"/>
                    <a:gd name="connsiteX6" fmla="*/ 3558 w 14588"/>
                    <a:gd name="connsiteY6" fmla="*/ 784 h 1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88" h="15300">
                      <a:moveTo>
                        <a:pt x="3558" y="784"/>
                      </a:moveTo>
                      <a:cubicBezTo>
                        <a:pt x="5225" y="40"/>
                        <a:pt x="11719" y="-1001"/>
                        <a:pt x="13874" y="2107"/>
                      </a:cubicBezTo>
                      <a:cubicBezTo>
                        <a:pt x="14865" y="3679"/>
                        <a:pt x="14822" y="5908"/>
                        <a:pt x="13762" y="7854"/>
                      </a:cubicBezTo>
                      <a:cubicBezTo>
                        <a:pt x="12733" y="9636"/>
                        <a:pt x="11771" y="11283"/>
                        <a:pt x="9929" y="13540"/>
                      </a:cubicBezTo>
                      <a:cubicBezTo>
                        <a:pt x="8915" y="15201"/>
                        <a:pt x="6070" y="16253"/>
                        <a:pt x="5462" y="14050"/>
                      </a:cubicBezTo>
                      <a:cubicBezTo>
                        <a:pt x="4113" y="9698"/>
                        <a:pt x="1951" y="9841"/>
                        <a:pt x="169" y="6488"/>
                      </a:cubicBezTo>
                      <a:cubicBezTo>
                        <a:pt x="-471" y="3888"/>
                        <a:pt x="724" y="2189"/>
                        <a:pt x="3558" y="784"/>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0" name="Diamond 100"/>
                <p:cNvSpPr/>
                <p:nvPr/>
              </p:nvSpPr>
              <p:spPr>
                <a:xfrm>
                  <a:off x="-3345525" y="3824630"/>
                  <a:ext cx="1041069" cy="2120858"/>
                </a:xfrm>
                <a:custGeom>
                  <a:avLst/>
                  <a:gdLst>
                    <a:gd name="connsiteX0" fmla="*/ 0 w 1255594"/>
                    <a:gd name="connsiteY0" fmla="*/ 1330657 h 2661314"/>
                    <a:gd name="connsiteX1" fmla="*/ 627797 w 1255594"/>
                    <a:gd name="connsiteY1" fmla="*/ 0 h 2661314"/>
                    <a:gd name="connsiteX2" fmla="*/ 1255594 w 1255594"/>
                    <a:gd name="connsiteY2" fmla="*/ 1330657 h 2661314"/>
                    <a:gd name="connsiteX3" fmla="*/ 627797 w 1255594"/>
                    <a:gd name="connsiteY3" fmla="*/ 2661314 h 2661314"/>
                    <a:gd name="connsiteX4" fmla="*/ 0 w 1255594"/>
                    <a:gd name="connsiteY4" fmla="*/ 1330657 h 2661314"/>
                    <a:gd name="connsiteX0" fmla="*/ 0 w 1439839"/>
                    <a:gd name="connsiteY0" fmla="*/ 1330657 h 2661314"/>
                    <a:gd name="connsiteX1" fmla="*/ 627797 w 1439839"/>
                    <a:gd name="connsiteY1" fmla="*/ 0 h 2661314"/>
                    <a:gd name="connsiteX2" fmla="*/ 1439839 w 1439839"/>
                    <a:gd name="connsiteY2" fmla="*/ 1235122 h 2661314"/>
                    <a:gd name="connsiteX3" fmla="*/ 627797 w 1439839"/>
                    <a:gd name="connsiteY3" fmla="*/ 2661314 h 2661314"/>
                    <a:gd name="connsiteX4" fmla="*/ 0 w 1439839"/>
                    <a:gd name="connsiteY4" fmla="*/ 1330657 h 2661314"/>
                    <a:gd name="connsiteX0" fmla="*/ 0 w 1453487"/>
                    <a:gd name="connsiteY0" fmla="*/ 1241947 h 2661314"/>
                    <a:gd name="connsiteX1" fmla="*/ 641445 w 1453487"/>
                    <a:gd name="connsiteY1" fmla="*/ 0 h 2661314"/>
                    <a:gd name="connsiteX2" fmla="*/ 1453487 w 1453487"/>
                    <a:gd name="connsiteY2" fmla="*/ 1235122 h 2661314"/>
                    <a:gd name="connsiteX3" fmla="*/ 641445 w 1453487"/>
                    <a:gd name="connsiteY3" fmla="*/ 2661314 h 2661314"/>
                    <a:gd name="connsiteX4" fmla="*/ 0 w 1453487"/>
                    <a:gd name="connsiteY4" fmla="*/ 1241947 h 2661314"/>
                    <a:gd name="connsiteX0" fmla="*/ 0 w 1453487"/>
                    <a:gd name="connsiteY0" fmla="*/ 1241947 h 2661314"/>
                    <a:gd name="connsiteX1" fmla="*/ 641445 w 1453487"/>
                    <a:gd name="connsiteY1" fmla="*/ 0 h 2661314"/>
                    <a:gd name="connsiteX2" fmla="*/ 887105 w 1453487"/>
                    <a:gd name="connsiteY2" fmla="*/ 368490 h 2661314"/>
                    <a:gd name="connsiteX3" fmla="*/ 1453487 w 1453487"/>
                    <a:gd name="connsiteY3" fmla="*/ 1235122 h 2661314"/>
                    <a:gd name="connsiteX4" fmla="*/ 641445 w 1453487"/>
                    <a:gd name="connsiteY4" fmla="*/ 2661314 h 2661314"/>
                    <a:gd name="connsiteX5" fmla="*/ 0 w 1453487"/>
                    <a:gd name="connsiteY5" fmla="*/ 1241947 h 2661314"/>
                    <a:gd name="connsiteX0" fmla="*/ 0 w 1453487"/>
                    <a:gd name="connsiteY0" fmla="*/ 1514901 h 2934268"/>
                    <a:gd name="connsiteX1" fmla="*/ 641445 w 1453487"/>
                    <a:gd name="connsiteY1" fmla="*/ 272954 h 2934268"/>
                    <a:gd name="connsiteX2" fmla="*/ 1173708 w 1453487"/>
                    <a:gd name="connsiteY2" fmla="*/ 0 h 2934268"/>
                    <a:gd name="connsiteX3" fmla="*/ 1453487 w 1453487"/>
                    <a:gd name="connsiteY3" fmla="*/ 1508076 h 2934268"/>
                    <a:gd name="connsiteX4" fmla="*/ 641445 w 1453487"/>
                    <a:gd name="connsiteY4" fmla="*/ 2934268 h 2934268"/>
                    <a:gd name="connsiteX5" fmla="*/ 0 w 1453487"/>
                    <a:gd name="connsiteY5" fmla="*/ 1514901 h 2934268"/>
                    <a:gd name="connsiteX0" fmla="*/ 0 w 1453487"/>
                    <a:gd name="connsiteY0" fmla="*/ 1514901 h 2934268"/>
                    <a:gd name="connsiteX1" fmla="*/ 334371 w 1453487"/>
                    <a:gd name="connsiteY1" fmla="*/ 859808 h 2934268"/>
                    <a:gd name="connsiteX2" fmla="*/ 641445 w 1453487"/>
                    <a:gd name="connsiteY2" fmla="*/ 272954 h 2934268"/>
                    <a:gd name="connsiteX3" fmla="*/ 1173708 w 1453487"/>
                    <a:gd name="connsiteY3" fmla="*/ 0 h 2934268"/>
                    <a:gd name="connsiteX4" fmla="*/ 1453487 w 1453487"/>
                    <a:gd name="connsiteY4" fmla="*/ 1508076 h 2934268"/>
                    <a:gd name="connsiteX5" fmla="*/ 641445 w 1453487"/>
                    <a:gd name="connsiteY5" fmla="*/ 2934268 h 2934268"/>
                    <a:gd name="connsiteX6" fmla="*/ 0 w 1453487"/>
                    <a:gd name="connsiteY6" fmla="*/ 1514901 h 2934268"/>
                    <a:gd name="connsiteX0" fmla="*/ 0 w 1453487"/>
                    <a:gd name="connsiteY0" fmla="*/ 1521726 h 2941093"/>
                    <a:gd name="connsiteX1" fmla="*/ 361667 w 1453487"/>
                    <a:gd name="connsiteY1" fmla="*/ 0 h 2941093"/>
                    <a:gd name="connsiteX2" fmla="*/ 641445 w 1453487"/>
                    <a:gd name="connsiteY2" fmla="*/ 279779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846162 w 1453487"/>
                    <a:gd name="connsiteY3" fmla="*/ 14330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3112 w 1453487"/>
                    <a:gd name="connsiteY3" fmla="*/ 26613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7587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1890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41666 h 2961033"/>
                    <a:gd name="connsiteX1" fmla="*/ 364516 w 1453487"/>
                    <a:gd name="connsiteY1" fmla="*/ 0 h 2961033"/>
                    <a:gd name="connsiteX2" fmla="*/ 549886 w 1453487"/>
                    <a:gd name="connsiteY2" fmla="*/ 272423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1000263 w 1453487"/>
                    <a:gd name="connsiteY3" fmla="*/ 268982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4566 w 1453487"/>
                    <a:gd name="connsiteY3" fmla="*/ 271831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3487" h="2961033">
                      <a:moveTo>
                        <a:pt x="0" y="1541666"/>
                      </a:moveTo>
                      <a:lnTo>
                        <a:pt x="364516" y="0"/>
                      </a:lnTo>
                      <a:lnTo>
                        <a:pt x="547038" y="269574"/>
                      </a:lnTo>
                      <a:lnTo>
                        <a:pt x="994566" y="271831"/>
                      </a:lnTo>
                      <a:lnTo>
                        <a:pt x="1173708" y="26765"/>
                      </a:lnTo>
                      <a:lnTo>
                        <a:pt x="1453487" y="1534841"/>
                      </a:lnTo>
                      <a:lnTo>
                        <a:pt x="641445" y="2961033"/>
                      </a:lnTo>
                      <a:lnTo>
                        <a:pt x="0" y="154166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grpSp>
          <p:nvGrpSpPr>
            <p:cNvPr id="214" name="Group 213"/>
            <p:cNvGrpSpPr/>
            <p:nvPr/>
          </p:nvGrpSpPr>
          <p:grpSpPr>
            <a:xfrm>
              <a:off x="4500025" y="4976737"/>
              <a:ext cx="513029" cy="433689"/>
              <a:chOff x="6293887" y="2500564"/>
              <a:chExt cx="946844" cy="800414"/>
            </a:xfrm>
            <a:solidFill>
              <a:srgbClr val="F01D18"/>
            </a:solidFill>
          </p:grpSpPr>
          <p:sp>
            <p:nvSpPr>
              <p:cNvPr id="380" name="Freeform 81"/>
              <p:cNvSpPr>
                <a:spLocks/>
              </p:cNvSpPr>
              <p:nvPr/>
            </p:nvSpPr>
            <p:spPr bwMode="auto">
              <a:xfrm>
                <a:off x="6293887" y="2500564"/>
                <a:ext cx="720131" cy="728043"/>
              </a:xfrm>
              <a:custGeom>
                <a:avLst/>
                <a:gdLst>
                  <a:gd name="T0" fmla="*/ 137 w 273"/>
                  <a:gd name="T1" fmla="*/ 247 h 276"/>
                  <a:gd name="T2" fmla="*/ 125 w 273"/>
                  <a:gd name="T3" fmla="*/ 251 h 276"/>
                  <a:gd name="T4" fmla="*/ 97 w 273"/>
                  <a:gd name="T5" fmla="*/ 243 h 276"/>
                  <a:gd name="T6" fmla="*/ 72 w 273"/>
                  <a:gd name="T7" fmla="*/ 230 h 276"/>
                  <a:gd name="T8" fmla="*/ 52 w 273"/>
                  <a:gd name="T9" fmla="*/ 211 h 276"/>
                  <a:gd name="T10" fmla="*/ 37 w 273"/>
                  <a:gd name="T11" fmla="*/ 187 h 276"/>
                  <a:gd name="T12" fmla="*/ 28 w 273"/>
                  <a:gd name="T13" fmla="*/ 159 h 276"/>
                  <a:gd name="T14" fmla="*/ 27 w 273"/>
                  <a:gd name="T15" fmla="*/ 132 h 276"/>
                  <a:gd name="T16" fmla="*/ 32 w 273"/>
                  <a:gd name="T17" fmla="*/ 103 h 276"/>
                  <a:gd name="T18" fmla="*/ 44 w 273"/>
                  <a:gd name="T19" fmla="*/ 78 h 276"/>
                  <a:gd name="T20" fmla="*/ 62 w 273"/>
                  <a:gd name="T21" fmla="*/ 56 h 276"/>
                  <a:gd name="T22" fmla="*/ 84 w 273"/>
                  <a:gd name="T23" fmla="*/ 39 h 276"/>
                  <a:gd name="T24" fmla="*/ 110 w 273"/>
                  <a:gd name="T25" fmla="*/ 30 h 276"/>
                  <a:gd name="T26" fmla="*/ 139 w 273"/>
                  <a:gd name="T27" fmla="*/ 26 h 276"/>
                  <a:gd name="T28" fmla="*/ 167 w 273"/>
                  <a:gd name="T29" fmla="*/ 30 h 276"/>
                  <a:gd name="T30" fmla="*/ 193 w 273"/>
                  <a:gd name="T31" fmla="*/ 39 h 276"/>
                  <a:gd name="T32" fmla="*/ 216 w 273"/>
                  <a:gd name="T33" fmla="*/ 56 h 276"/>
                  <a:gd name="T34" fmla="*/ 233 w 273"/>
                  <a:gd name="T35" fmla="*/ 78 h 276"/>
                  <a:gd name="T36" fmla="*/ 247 w 273"/>
                  <a:gd name="T37" fmla="*/ 103 h 276"/>
                  <a:gd name="T38" fmla="*/ 252 w 273"/>
                  <a:gd name="T39" fmla="*/ 132 h 276"/>
                  <a:gd name="T40" fmla="*/ 241 w 273"/>
                  <a:gd name="T41" fmla="*/ 146 h 276"/>
                  <a:gd name="T42" fmla="*/ 262 w 273"/>
                  <a:gd name="T43" fmla="*/ 115 h 276"/>
                  <a:gd name="T44" fmla="*/ 252 w 273"/>
                  <a:gd name="T45" fmla="*/ 85 h 276"/>
                  <a:gd name="T46" fmla="*/ 235 w 273"/>
                  <a:gd name="T47" fmla="*/ 59 h 276"/>
                  <a:gd name="T48" fmla="*/ 213 w 273"/>
                  <a:gd name="T49" fmla="*/ 38 h 276"/>
                  <a:gd name="T50" fmla="*/ 185 w 273"/>
                  <a:gd name="T51" fmla="*/ 22 h 276"/>
                  <a:gd name="T52" fmla="*/ 155 w 273"/>
                  <a:gd name="T53" fmla="*/ 14 h 276"/>
                  <a:gd name="T54" fmla="*/ 123 w 273"/>
                  <a:gd name="T55" fmla="*/ 14 h 276"/>
                  <a:gd name="T56" fmla="*/ 92 w 273"/>
                  <a:gd name="T57" fmla="*/ 22 h 276"/>
                  <a:gd name="T58" fmla="*/ 65 w 273"/>
                  <a:gd name="T59" fmla="*/ 38 h 276"/>
                  <a:gd name="T60" fmla="*/ 42 w 273"/>
                  <a:gd name="T61" fmla="*/ 59 h 276"/>
                  <a:gd name="T62" fmla="*/ 25 w 273"/>
                  <a:gd name="T63" fmla="*/ 85 h 276"/>
                  <a:gd name="T64" fmla="*/ 16 w 273"/>
                  <a:gd name="T65" fmla="*/ 115 h 276"/>
                  <a:gd name="T66" fmla="*/ 14 w 273"/>
                  <a:gd name="T67" fmla="*/ 146 h 276"/>
                  <a:gd name="T68" fmla="*/ 20 w 273"/>
                  <a:gd name="T69" fmla="*/ 178 h 276"/>
                  <a:gd name="T70" fmla="*/ 33 w 273"/>
                  <a:gd name="T71" fmla="*/ 205 h 276"/>
                  <a:gd name="T72" fmla="*/ 53 w 273"/>
                  <a:gd name="T73" fmla="*/ 230 h 276"/>
                  <a:gd name="T74" fmla="*/ 78 w 273"/>
                  <a:gd name="T75" fmla="*/ 248 h 276"/>
                  <a:gd name="T76" fmla="*/ 108 w 273"/>
                  <a:gd name="T77" fmla="*/ 260 h 276"/>
                  <a:gd name="T78" fmla="*/ 139 w 273"/>
                  <a:gd name="T79" fmla="*/ 264 h 276"/>
                  <a:gd name="T80" fmla="*/ 159 w 273"/>
                  <a:gd name="T81" fmla="*/ 272 h 276"/>
                  <a:gd name="T82" fmla="*/ 138 w 273"/>
                  <a:gd name="T83" fmla="*/ 251 h 276"/>
                  <a:gd name="connsiteX0" fmla="*/ 5055 w 10000"/>
                  <a:gd name="connsiteY0" fmla="*/ 9094 h 10000"/>
                  <a:gd name="connsiteX1" fmla="*/ 5018 w 10000"/>
                  <a:gd name="connsiteY1" fmla="*/ 8949 h 10000"/>
                  <a:gd name="connsiteX2" fmla="*/ 4945 w 10000"/>
                  <a:gd name="connsiteY2" fmla="*/ 8804 h 10000"/>
                  <a:gd name="connsiteX3" fmla="*/ 4579 w 10000"/>
                  <a:gd name="connsiteY3" fmla="*/ 9094 h 10000"/>
                  <a:gd name="connsiteX4" fmla="*/ 4139 w 10000"/>
                  <a:gd name="connsiteY4" fmla="*/ 8623 h 10000"/>
                  <a:gd name="connsiteX5" fmla="*/ 3553 w 10000"/>
                  <a:gd name="connsiteY5" fmla="*/ 8804 h 10000"/>
                  <a:gd name="connsiteX6" fmla="*/ 3260 w 10000"/>
                  <a:gd name="connsiteY6" fmla="*/ 8261 h 10000"/>
                  <a:gd name="connsiteX7" fmla="*/ 2637 w 10000"/>
                  <a:gd name="connsiteY7" fmla="*/ 8333 h 10000"/>
                  <a:gd name="connsiteX8" fmla="*/ 2527 w 10000"/>
                  <a:gd name="connsiteY8" fmla="*/ 7717 h 10000"/>
                  <a:gd name="connsiteX9" fmla="*/ 1905 w 10000"/>
                  <a:gd name="connsiteY9" fmla="*/ 7645 h 10000"/>
                  <a:gd name="connsiteX10" fmla="*/ 1941 w 10000"/>
                  <a:gd name="connsiteY10" fmla="*/ 7029 h 10000"/>
                  <a:gd name="connsiteX11" fmla="*/ 1355 w 10000"/>
                  <a:gd name="connsiteY11" fmla="*/ 6775 h 10000"/>
                  <a:gd name="connsiteX12" fmla="*/ 1502 w 10000"/>
                  <a:gd name="connsiteY12" fmla="*/ 6159 h 10000"/>
                  <a:gd name="connsiteX13" fmla="*/ 1026 w 10000"/>
                  <a:gd name="connsiteY13" fmla="*/ 5761 h 10000"/>
                  <a:gd name="connsiteX14" fmla="*/ 1355 w 10000"/>
                  <a:gd name="connsiteY14" fmla="*/ 5254 h 10000"/>
                  <a:gd name="connsiteX15" fmla="*/ 989 w 10000"/>
                  <a:gd name="connsiteY15" fmla="*/ 4783 h 10000"/>
                  <a:gd name="connsiteX16" fmla="*/ 1392 w 10000"/>
                  <a:gd name="connsiteY16" fmla="*/ 4312 h 10000"/>
                  <a:gd name="connsiteX17" fmla="*/ 1172 w 10000"/>
                  <a:gd name="connsiteY17" fmla="*/ 3732 h 10000"/>
                  <a:gd name="connsiteX18" fmla="*/ 1685 w 10000"/>
                  <a:gd name="connsiteY18" fmla="*/ 3442 h 10000"/>
                  <a:gd name="connsiteX19" fmla="*/ 1612 w 10000"/>
                  <a:gd name="connsiteY19" fmla="*/ 2826 h 10000"/>
                  <a:gd name="connsiteX20" fmla="*/ 2234 w 10000"/>
                  <a:gd name="connsiteY20" fmla="*/ 2645 h 10000"/>
                  <a:gd name="connsiteX21" fmla="*/ 2271 w 10000"/>
                  <a:gd name="connsiteY21" fmla="*/ 2029 h 10000"/>
                  <a:gd name="connsiteX22" fmla="*/ 2894 w 10000"/>
                  <a:gd name="connsiteY22" fmla="*/ 2029 h 10000"/>
                  <a:gd name="connsiteX23" fmla="*/ 3077 w 10000"/>
                  <a:gd name="connsiteY23" fmla="*/ 1413 h 10000"/>
                  <a:gd name="connsiteX24" fmla="*/ 3700 w 10000"/>
                  <a:gd name="connsiteY24" fmla="*/ 1594 h 10000"/>
                  <a:gd name="connsiteX25" fmla="*/ 4029 w 10000"/>
                  <a:gd name="connsiteY25" fmla="*/ 1087 h 10000"/>
                  <a:gd name="connsiteX26" fmla="*/ 4615 w 10000"/>
                  <a:gd name="connsiteY26" fmla="*/ 1377 h 10000"/>
                  <a:gd name="connsiteX27" fmla="*/ 5092 w 10000"/>
                  <a:gd name="connsiteY27" fmla="*/ 942 h 10000"/>
                  <a:gd name="connsiteX28" fmla="*/ 5531 w 10000"/>
                  <a:gd name="connsiteY28" fmla="*/ 1377 h 10000"/>
                  <a:gd name="connsiteX29" fmla="*/ 6117 w 10000"/>
                  <a:gd name="connsiteY29" fmla="*/ 1087 h 10000"/>
                  <a:gd name="connsiteX30" fmla="*/ 6447 w 10000"/>
                  <a:gd name="connsiteY30" fmla="*/ 1594 h 10000"/>
                  <a:gd name="connsiteX31" fmla="*/ 7070 w 10000"/>
                  <a:gd name="connsiteY31" fmla="*/ 1413 h 10000"/>
                  <a:gd name="connsiteX32" fmla="*/ 7253 w 10000"/>
                  <a:gd name="connsiteY32" fmla="*/ 2029 h 10000"/>
                  <a:gd name="connsiteX33" fmla="*/ 7912 w 10000"/>
                  <a:gd name="connsiteY33" fmla="*/ 2029 h 10000"/>
                  <a:gd name="connsiteX34" fmla="*/ 7985 w 10000"/>
                  <a:gd name="connsiteY34" fmla="*/ 2645 h 10000"/>
                  <a:gd name="connsiteX35" fmla="*/ 8535 w 10000"/>
                  <a:gd name="connsiteY35" fmla="*/ 2826 h 10000"/>
                  <a:gd name="connsiteX36" fmla="*/ 8462 w 10000"/>
                  <a:gd name="connsiteY36" fmla="*/ 3442 h 10000"/>
                  <a:gd name="connsiteX37" fmla="*/ 9048 w 10000"/>
                  <a:gd name="connsiteY37" fmla="*/ 3732 h 10000"/>
                  <a:gd name="connsiteX38" fmla="*/ 8755 w 10000"/>
                  <a:gd name="connsiteY38" fmla="*/ 4312 h 10000"/>
                  <a:gd name="connsiteX39" fmla="*/ 9231 w 10000"/>
                  <a:gd name="connsiteY39" fmla="*/ 4783 h 10000"/>
                  <a:gd name="connsiteX40" fmla="*/ 8791 w 10000"/>
                  <a:gd name="connsiteY40" fmla="*/ 5254 h 10000"/>
                  <a:gd name="connsiteX41" fmla="*/ 8828 w 10000"/>
                  <a:gd name="connsiteY41" fmla="*/ 5290 h 10000"/>
                  <a:gd name="connsiteX42" fmla="*/ 10000 w 10000"/>
                  <a:gd name="connsiteY42" fmla="*/ 4529 h 10000"/>
                  <a:gd name="connsiteX43" fmla="*/ 9597 w 10000"/>
                  <a:gd name="connsiteY43" fmla="*/ 4167 h 10000"/>
                  <a:gd name="connsiteX44" fmla="*/ 9890 w 10000"/>
                  <a:gd name="connsiteY44" fmla="*/ 3442 h 10000"/>
                  <a:gd name="connsiteX45" fmla="*/ 9231 w 10000"/>
                  <a:gd name="connsiteY45" fmla="*/ 3080 h 10000"/>
                  <a:gd name="connsiteX46" fmla="*/ 9377 w 10000"/>
                  <a:gd name="connsiteY46" fmla="*/ 2319 h 10000"/>
                  <a:gd name="connsiteX47" fmla="*/ 8608 w 10000"/>
                  <a:gd name="connsiteY47" fmla="*/ 2138 h 10000"/>
                  <a:gd name="connsiteX48" fmla="*/ 8535 w 10000"/>
                  <a:gd name="connsiteY48" fmla="*/ 1377 h 10000"/>
                  <a:gd name="connsiteX49" fmla="*/ 7802 w 10000"/>
                  <a:gd name="connsiteY49" fmla="*/ 1377 h 10000"/>
                  <a:gd name="connsiteX50" fmla="*/ 7546 w 10000"/>
                  <a:gd name="connsiteY50" fmla="*/ 616 h 10000"/>
                  <a:gd name="connsiteX51" fmla="*/ 6777 w 10000"/>
                  <a:gd name="connsiteY51" fmla="*/ 797 h 10000"/>
                  <a:gd name="connsiteX52" fmla="*/ 6337 w 10000"/>
                  <a:gd name="connsiteY52" fmla="*/ 181 h 10000"/>
                  <a:gd name="connsiteX53" fmla="*/ 5678 w 10000"/>
                  <a:gd name="connsiteY53" fmla="*/ 507 h 10000"/>
                  <a:gd name="connsiteX54" fmla="*/ 5092 w 10000"/>
                  <a:gd name="connsiteY54" fmla="*/ 0 h 10000"/>
                  <a:gd name="connsiteX55" fmla="*/ 4505 w 10000"/>
                  <a:gd name="connsiteY55" fmla="*/ 507 h 10000"/>
                  <a:gd name="connsiteX56" fmla="*/ 3810 w 10000"/>
                  <a:gd name="connsiteY56" fmla="*/ 181 h 10000"/>
                  <a:gd name="connsiteX57" fmla="*/ 3370 w 10000"/>
                  <a:gd name="connsiteY57" fmla="*/ 797 h 10000"/>
                  <a:gd name="connsiteX58" fmla="*/ 2637 w 10000"/>
                  <a:gd name="connsiteY58" fmla="*/ 616 h 10000"/>
                  <a:gd name="connsiteX59" fmla="*/ 2381 w 10000"/>
                  <a:gd name="connsiteY59" fmla="*/ 1377 h 10000"/>
                  <a:gd name="connsiteX60" fmla="*/ 1612 w 10000"/>
                  <a:gd name="connsiteY60" fmla="*/ 1377 h 10000"/>
                  <a:gd name="connsiteX61" fmla="*/ 1538 w 10000"/>
                  <a:gd name="connsiteY61" fmla="*/ 2138 h 10000"/>
                  <a:gd name="connsiteX62" fmla="*/ 769 w 10000"/>
                  <a:gd name="connsiteY62" fmla="*/ 2319 h 10000"/>
                  <a:gd name="connsiteX63" fmla="*/ 916 w 10000"/>
                  <a:gd name="connsiteY63" fmla="*/ 3080 h 10000"/>
                  <a:gd name="connsiteX64" fmla="*/ 256 w 10000"/>
                  <a:gd name="connsiteY64" fmla="*/ 3442 h 10000"/>
                  <a:gd name="connsiteX65" fmla="*/ 586 w 10000"/>
                  <a:gd name="connsiteY65" fmla="*/ 4167 h 10000"/>
                  <a:gd name="connsiteX66" fmla="*/ 0 w 10000"/>
                  <a:gd name="connsiteY66" fmla="*/ 4674 h 10000"/>
                  <a:gd name="connsiteX67" fmla="*/ 513 w 10000"/>
                  <a:gd name="connsiteY67" fmla="*/ 5290 h 10000"/>
                  <a:gd name="connsiteX68" fmla="*/ 110 w 10000"/>
                  <a:gd name="connsiteY68" fmla="*/ 5978 h 10000"/>
                  <a:gd name="connsiteX69" fmla="*/ 733 w 10000"/>
                  <a:gd name="connsiteY69" fmla="*/ 6449 h 10000"/>
                  <a:gd name="connsiteX70" fmla="*/ 513 w 10000"/>
                  <a:gd name="connsiteY70" fmla="*/ 7138 h 10000"/>
                  <a:gd name="connsiteX71" fmla="*/ 1209 w 10000"/>
                  <a:gd name="connsiteY71" fmla="*/ 7428 h 10000"/>
                  <a:gd name="connsiteX72" fmla="*/ 1172 w 10000"/>
                  <a:gd name="connsiteY72" fmla="*/ 8261 h 10000"/>
                  <a:gd name="connsiteX73" fmla="*/ 1941 w 10000"/>
                  <a:gd name="connsiteY73" fmla="*/ 8333 h 10000"/>
                  <a:gd name="connsiteX74" fmla="*/ 2088 w 10000"/>
                  <a:gd name="connsiteY74" fmla="*/ 9094 h 10000"/>
                  <a:gd name="connsiteX75" fmla="*/ 2857 w 10000"/>
                  <a:gd name="connsiteY75" fmla="*/ 8986 h 10000"/>
                  <a:gd name="connsiteX76" fmla="*/ 3223 w 10000"/>
                  <a:gd name="connsiteY76" fmla="*/ 9710 h 10000"/>
                  <a:gd name="connsiteX77" fmla="*/ 3956 w 10000"/>
                  <a:gd name="connsiteY77" fmla="*/ 9420 h 10000"/>
                  <a:gd name="connsiteX78" fmla="*/ 4432 w 10000"/>
                  <a:gd name="connsiteY78" fmla="*/ 10000 h 10000"/>
                  <a:gd name="connsiteX79" fmla="*/ 5092 w 10000"/>
                  <a:gd name="connsiteY79" fmla="*/ 9565 h 10000"/>
                  <a:gd name="connsiteX80" fmla="*/ 5714 w 10000"/>
                  <a:gd name="connsiteY80" fmla="*/ 10000 h 10000"/>
                  <a:gd name="connsiteX81" fmla="*/ 5824 w 10000"/>
                  <a:gd name="connsiteY81" fmla="*/ 9855 h 10000"/>
                  <a:gd name="connsiteX82" fmla="*/ 5055 w 10000"/>
                  <a:gd name="connsiteY82" fmla="*/ 9094 h 10000"/>
                  <a:gd name="connsiteX0" fmla="*/ 5055 w 10000"/>
                  <a:gd name="connsiteY0" fmla="*/ 9094 h 10000"/>
                  <a:gd name="connsiteX1" fmla="*/ 5018 w 10000"/>
                  <a:gd name="connsiteY1" fmla="*/ 8949 h 10000"/>
                  <a:gd name="connsiteX2" fmla="*/ 4945 w 10000"/>
                  <a:gd name="connsiteY2" fmla="*/ 8804 h 10000"/>
                  <a:gd name="connsiteX3" fmla="*/ 4579 w 10000"/>
                  <a:gd name="connsiteY3" fmla="*/ 9094 h 10000"/>
                  <a:gd name="connsiteX4" fmla="*/ 4139 w 10000"/>
                  <a:gd name="connsiteY4" fmla="*/ 8623 h 10000"/>
                  <a:gd name="connsiteX5" fmla="*/ 3553 w 10000"/>
                  <a:gd name="connsiteY5" fmla="*/ 8804 h 10000"/>
                  <a:gd name="connsiteX6" fmla="*/ 3260 w 10000"/>
                  <a:gd name="connsiteY6" fmla="*/ 8261 h 10000"/>
                  <a:gd name="connsiteX7" fmla="*/ 2637 w 10000"/>
                  <a:gd name="connsiteY7" fmla="*/ 8333 h 10000"/>
                  <a:gd name="connsiteX8" fmla="*/ 2527 w 10000"/>
                  <a:gd name="connsiteY8" fmla="*/ 7717 h 10000"/>
                  <a:gd name="connsiteX9" fmla="*/ 1905 w 10000"/>
                  <a:gd name="connsiteY9" fmla="*/ 7645 h 10000"/>
                  <a:gd name="connsiteX10" fmla="*/ 1941 w 10000"/>
                  <a:gd name="connsiteY10" fmla="*/ 7029 h 10000"/>
                  <a:gd name="connsiteX11" fmla="*/ 1355 w 10000"/>
                  <a:gd name="connsiteY11" fmla="*/ 6775 h 10000"/>
                  <a:gd name="connsiteX12" fmla="*/ 1502 w 10000"/>
                  <a:gd name="connsiteY12" fmla="*/ 6159 h 10000"/>
                  <a:gd name="connsiteX13" fmla="*/ 1026 w 10000"/>
                  <a:gd name="connsiteY13" fmla="*/ 5761 h 10000"/>
                  <a:gd name="connsiteX14" fmla="*/ 1355 w 10000"/>
                  <a:gd name="connsiteY14" fmla="*/ 5254 h 10000"/>
                  <a:gd name="connsiteX15" fmla="*/ 989 w 10000"/>
                  <a:gd name="connsiteY15" fmla="*/ 4783 h 10000"/>
                  <a:gd name="connsiteX16" fmla="*/ 1392 w 10000"/>
                  <a:gd name="connsiteY16" fmla="*/ 4312 h 10000"/>
                  <a:gd name="connsiteX17" fmla="*/ 1172 w 10000"/>
                  <a:gd name="connsiteY17" fmla="*/ 3732 h 10000"/>
                  <a:gd name="connsiteX18" fmla="*/ 1685 w 10000"/>
                  <a:gd name="connsiteY18" fmla="*/ 3442 h 10000"/>
                  <a:gd name="connsiteX19" fmla="*/ 1612 w 10000"/>
                  <a:gd name="connsiteY19" fmla="*/ 2826 h 10000"/>
                  <a:gd name="connsiteX20" fmla="*/ 2234 w 10000"/>
                  <a:gd name="connsiteY20" fmla="*/ 2645 h 10000"/>
                  <a:gd name="connsiteX21" fmla="*/ 2271 w 10000"/>
                  <a:gd name="connsiteY21" fmla="*/ 2029 h 10000"/>
                  <a:gd name="connsiteX22" fmla="*/ 2894 w 10000"/>
                  <a:gd name="connsiteY22" fmla="*/ 2029 h 10000"/>
                  <a:gd name="connsiteX23" fmla="*/ 3077 w 10000"/>
                  <a:gd name="connsiteY23" fmla="*/ 1413 h 10000"/>
                  <a:gd name="connsiteX24" fmla="*/ 3700 w 10000"/>
                  <a:gd name="connsiteY24" fmla="*/ 1594 h 10000"/>
                  <a:gd name="connsiteX25" fmla="*/ 4029 w 10000"/>
                  <a:gd name="connsiteY25" fmla="*/ 1087 h 10000"/>
                  <a:gd name="connsiteX26" fmla="*/ 4615 w 10000"/>
                  <a:gd name="connsiteY26" fmla="*/ 1377 h 10000"/>
                  <a:gd name="connsiteX27" fmla="*/ 5092 w 10000"/>
                  <a:gd name="connsiteY27" fmla="*/ 942 h 10000"/>
                  <a:gd name="connsiteX28" fmla="*/ 5531 w 10000"/>
                  <a:gd name="connsiteY28" fmla="*/ 1377 h 10000"/>
                  <a:gd name="connsiteX29" fmla="*/ 6117 w 10000"/>
                  <a:gd name="connsiteY29" fmla="*/ 1087 h 10000"/>
                  <a:gd name="connsiteX30" fmla="*/ 6447 w 10000"/>
                  <a:gd name="connsiteY30" fmla="*/ 1594 h 10000"/>
                  <a:gd name="connsiteX31" fmla="*/ 7070 w 10000"/>
                  <a:gd name="connsiteY31" fmla="*/ 1413 h 10000"/>
                  <a:gd name="connsiteX32" fmla="*/ 7253 w 10000"/>
                  <a:gd name="connsiteY32" fmla="*/ 2029 h 10000"/>
                  <a:gd name="connsiteX33" fmla="*/ 7912 w 10000"/>
                  <a:gd name="connsiteY33" fmla="*/ 2029 h 10000"/>
                  <a:gd name="connsiteX34" fmla="*/ 7985 w 10000"/>
                  <a:gd name="connsiteY34" fmla="*/ 2645 h 10000"/>
                  <a:gd name="connsiteX35" fmla="*/ 8535 w 10000"/>
                  <a:gd name="connsiteY35" fmla="*/ 2826 h 10000"/>
                  <a:gd name="connsiteX36" fmla="*/ 8462 w 10000"/>
                  <a:gd name="connsiteY36" fmla="*/ 3442 h 10000"/>
                  <a:gd name="connsiteX37" fmla="*/ 9048 w 10000"/>
                  <a:gd name="connsiteY37" fmla="*/ 3732 h 10000"/>
                  <a:gd name="connsiteX38" fmla="*/ 8755 w 10000"/>
                  <a:gd name="connsiteY38" fmla="*/ 4312 h 10000"/>
                  <a:gd name="connsiteX39" fmla="*/ 9231 w 10000"/>
                  <a:gd name="connsiteY39" fmla="*/ 4783 h 10000"/>
                  <a:gd name="connsiteX40" fmla="*/ 8791 w 10000"/>
                  <a:gd name="connsiteY40" fmla="*/ 5254 h 10000"/>
                  <a:gd name="connsiteX41" fmla="*/ 8828 w 10000"/>
                  <a:gd name="connsiteY41" fmla="*/ 5290 h 10000"/>
                  <a:gd name="connsiteX42" fmla="*/ 10000 w 10000"/>
                  <a:gd name="connsiteY42" fmla="*/ 4529 h 10000"/>
                  <a:gd name="connsiteX43" fmla="*/ 9597 w 10000"/>
                  <a:gd name="connsiteY43" fmla="*/ 4167 h 10000"/>
                  <a:gd name="connsiteX44" fmla="*/ 9890 w 10000"/>
                  <a:gd name="connsiteY44" fmla="*/ 3442 h 10000"/>
                  <a:gd name="connsiteX45" fmla="*/ 9231 w 10000"/>
                  <a:gd name="connsiteY45" fmla="*/ 3080 h 10000"/>
                  <a:gd name="connsiteX46" fmla="*/ 9377 w 10000"/>
                  <a:gd name="connsiteY46" fmla="*/ 2319 h 10000"/>
                  <a:gd name="connsiteX47" fmla="*/ 8608 w 10000"/>
                  <a:gd name="connsiteY47" fmla="*/ 2138 h 10000"/>
                  <a:gd name="connsiteX48" fmla="*/ 8535 w 10000"/>
                  <a:gd name="connsiteY48" fmla="*/ 1377 h 10000"/>
                  <a:gd name="connsiteX49" fmla="*/ 7802 w 10000"/>
                  <a:gd name="connsiteY49" fmla="*/ 1377 h 10000"/>
                  <a:gd name="connsiteX50" fmla="*/ 7546 w 10000"/>
                  <a:gd name="connsiteY50" fmla="*/ 616 h 10000"/>
                  <a:gd name="connsiteX51" fmla="*/ 6777 w 10000"/>
                  <a:gd name="connsiteY51" fmla="*/ 797 h 10000"/>
                  <a:gd name="connsiteX52" fmla="*/ 6337 w 10000"/>
                  <a:gd name="connsiteY52" fmla="*/ 181 h 10000"/>
                  <a:gd name="connsiteX53" fmla="*/ 5678 w 10000"/>
                  <a:gd name="connsiteY53" fmla="*/ 507 h 10000"/>
                  <a:gd name="connsiteX54" fmla="*/ 5092 w 10000"/>
                  <a:gd name="connsiteY54" fmla="*/ 0 h 10000"/>
                  <a:gd name="connsiteX55" fmla="*/ 4505 w 10000"/>
                  <a:gd name="connsiteY55" fmla="*/ 507 h 10000"/>
                  <a:gd name="connsiteX56" fmla="*/ 3810 w 10000"/>
                  <a:gd name="connsiteY56" fmla="*/ 181 h 10000"/>
                  <a:gd name="connsiteX57" fmla="*/ 3370 w 10000"/>
                  <a:gd name="connsiteY57" fmla="*/ 797 h 10000"/>
                  <a:gd name="connsiteX58" fmla="*/ 2637 w 10000"/>
                  <a:gd name="connsiteY58" fmla="*/ 616 h 10000"/>
                  <a:gd name="connsiteX59" fmla="*/ 2381 w 10000"/>
                  <a:gd name="connsiteY59" fmla="*/ 1377 h 10000"/>
                  <a:gd name="connsiteX60" fmla="*/ 1612 w 10000"/>
                  <a:gd name="connsiteY60" fmla="*/ 1377 h 10000"/>
                  <a:gd name="connsiteX61" fmla="*/ 1538 w 10000"/>
                  <a:gd name="connsiteY61" fmla="*/ 2138 h 10000"/>
                  <a:gd name="connsiteX62" fmla="*/ 769 w 10000"/>
                  <a:gd name="connsiteY62" fmla="*/ 2319 h 10000"/>
                  <a:gd name="connsiteX63" fmla="*/ 916 w 10000"/>
                  <a:gd name="connsiteY63" fmla="*/ 3080 h 10000"/>
                  <a:gd name="connsiteX64" fmla="*/ 256 w 10000"/>
                  <a:gd name="connsiteY64" fmla="*/ 3442 h 10000"/>
                  <a:gd name="connsiteX65" fmla="*/ 586 w 10000"/>
                  <a:gd name="connsiteY65" fmla="*/ 4167 h 10000"/>
                  <a:gd name="connsiteX66" fmla="*/ 0 w 10000"/>
                  <a:gd name="connsiteY66" fmla="*/ 4674 h 10000"/>
                  <a:gd name="connsiteX67" fmla="*/ 513 w 10000"/>
                  <a:gd name="connsiteY67" fmla="*/ 5290 h 10000"/>
                  <a:gd name="connsiteX68" fmla="*/ 110 w 10000"/>
                  <a:gd name="connsiteY68" fmla="*/ 5978 h 10000"/>
                  <a:gd name="connsiteX69" fmla="*/ 733 w 10000"/>
                  <a:gd name="connsiteY69" fmla="*/ 6449 h 10000"/>
                  <a:gd name="connsiteX70" fmla="*/ 513 w 10000"/>
                  <a:gd name="connsiteY70" fmla="*/ 7138 h 10000"/>
                  <a:gd name="connsiteX71" fmla="*/ 1209 w 10000"/>
                  <a:gd name="connsiteY71" fmla="*/ 7428 h 10000"/>
                  <a:gd name="connsiteX72" fmla="*/ 1172 w 10000"/>
                  <a:gd name="connsiteY72" fmla="*/ 8261 h 10000"/>
                  <a:gd name="connsiteX73" fmla="*/ 1941 w 10000"/>
                  <a:gd name="connsiteY73" fmla="*/ 8333 h 10000"/>
                  <a:gd name="connsiteX74" fmla="*/ 2088 w 10000"/>
                  <a:gd name="connsiteY74" fmla="*/ 9094 h 10000"/>
                  <a:gd name="connsiteX75" fmla="*/ 2857 w 10000"/>
                  <a:gd name="connsiteY75" fmla="*/ 8986 h 10000"/>
                  <a:gd name="connsiteX76" fmla="*/ 3223 w 10000"/>
                  <a:gd name="connsiteY76" fmla="*/ 9710 h 10000"/>
                  <a:gd name="connsiteX77" fmla="*/ 3956 w 10000"/>
                  <a:gd name="connsiteY77" fmla="*/ 9420 h 10000"/>
                  <a:gd name="connsiteX78" fmla="*/ 4432 w 10000"/>
                  <a:gd name="connsiteY78" fmla="*/ 10000 h 10000"/>
                  <a:gd name="connsiteX79" fmla="*/ 5092 w 10000"/>
                  <a:gd name="connsiteY79" fmla="*/ 9565 h 10000"/>
                  <a:gd name="connsiteX80" fmla="*/ 5714 w 10000"/>
                  <a:gd name="connsiteY80" fmla="*/ 10000 h 10000"/>
                  <a:gd name="connsiteX81" fmla="*/ 5824 w 10000"/>
                  <a:gd name="connsiteY81" fmla="*/ 9855 h 10000"/>
                  <a:gd name="connsiteX82" fmla="*/ 5055 w 10000"/>
                  <a:gd name="connsiteY82" fmla="*/ 9094 h 10000"/>
                  <a:gd name="connsiteX0" fmla="*/ 5055 w 10000"/>
                  <a:gd name="connsiteY0" fmla="*/ 9094 h 10000"/>
                  <a:gd name="connsiteX1" fmla="*/ 5018 w 10000"/>
                  <a:gd name="connsiteY1" fmla="*/ 8949 h 10000"/>
                  <a:gd name="connsiteX2" fmla="*/ 4945 w 10000"/>
                  <a:gd name="connsiteY2" fmla="*/ 8804 h 10000"/>
                  <a:gd name="connsiteX3" fmla="*/ 4579 w 10000"/>
                  <a:gd name="connsiteY3" fmla="*/ 9094 h 10000"/>
                  <a:gd name="connsiteX4" fmla="*/ 4139 w 10000"/>
                  <a:gd name="connsiteY4" fmla="*/ 8623 h 10000"/>
                  <a:gd name="connsiteX5" fmla="*/ 3553 w 10000"/>
                  <a:gd name="connsiteY5" fmla="*/ 8804 h 10000"/>
                  <a:gd name="connsiteX6" fmla="*/ 3260 w 10000"/>
                  <a:gd name="connsiteY6" fmla="*/ 8261 h 10000"/>
                  <a:gd name="connsiteX7" fmla="*/ 2637 w 10000"/>
                  <a:gd name="connsiteY7" fmla="*/ 8333 h 10000"/>
                  <a:gd name="connsiteX8" fmla="*/ 2527 w 10000"/>
                  <a:gd name="connsiteY8" fmla="*/ 7717 h 10000"/>
                  <a:gd name="connsiteX9" fmla="*/ 1905 w 10000"/>
                  <a:gd name="connsiteY9" fmla="*/ 7645 h 10000"/>
                  <a:gd name="connsiteX10" fmla="*/ 1941 w 10000"/>
                  <a:gd name="connsiteY10" fmla="*/ 7029 h 10000"/>
                  <a:gd name="connsiteX11" fmla="*/ 1355 w 10000"/>
                  <a:gd name="connsiteY11" fmla="*/ 6775 h 10000"/>
                  <a:gd name="connsiteX12" fmla="*/ 1502 w 10000"/>
                  <a:gd name="connsiteY12" fmla="*/ 6159 h 10000"/>
                  <a:gd name="connsiteX13" fmla="*/ 1026 w 10000"/>
                  <a:gd name="connsiteY13" fmla="*/ 5761 h 10000"/>
                  <a:gd name="connsiteX14" fmla="*/ 1355 w 10000"/>
                  <a:gd name="connsiteY14" fmla="*/ 5254 h 10000"/>
                  <a:gd name="connsiteX15" fmla="*/ 989 w 10000"/>
                  <a:gd name="connsiteY15" fmla="*/ 4783 h 10000"/>
                  <a:gd name="connsiteX16" fmla="*/ 1392 w 10000"/>
                  <a:gd name="connsiteY16" fmla="*/ 4312 h 10000"/>
                  <a:gd name="connsiteX17" fmla="*/ 1172 w 10000"/>
                  <a:gd name="connsiteY17" fmla="*/ 3732 h 10000"/>
                  <a:gd name="connsiteX18" fmla="*/ 1685 w 10000"/>
                  <a:gd name="connsiteY18" fmla="*/ 3442 h 10000"/>
                  <a:gd name="connsiteX19" fmla="*/ 1612 w 10000"/>
                  <a:gd name="connsiteY19" fmla="*/ 2826 h 10000"/>
                  <a:gd name="connsiteX20" fmla="*/ 2234 w 10000"/>
                  <a:gd name="connsiteY20" fmla="*/ 2645 h 10000"/>
                  <a:gd name="connsiteX21" fmla="*/ 2271 w 10000"/>
                  <a:gd name="connsiteY21" fmla="*/ 2029 h 10000"/>
                  <a:gd name="connsiteX22" fmla="*/ 2894 w 10000"/>
                  <a:gd name="connsiteY22" fmla="*/ 2029 h 10000"/>
                  <a:gd name="connsiteX23" fmla="*/ 3077 w 10000"/>
                  <a:gd name="connsiteY23" fmla="*/ 1413 h 10000"/>
                  <a:gd name="connsiteX24" fmla="*/ 3700 w 10000"/>
                  <a:gd name="connsiteY24" fmla="*/ 1594 h 10000"/>
                  <a:gd name="connsiteX25" fmla="*/ 4029 w 10000"/>
                  <a:gd name="connsiteY25" fmla="*/ 1087 h 10000"/>
                  <a:gd name="connsiteX26" fmla="*/ 4615 w 10000"/>
                  <a:gd name="connsiteY26" fmla="*/ 1377 h 10000"/>
                  <a:gd name="connsiteX27" fmla="*/ 5092 w 10000"/>
                  <a:gd name="connsiteY27" fmla="*/ 942 h 10000"/>
                  <a:gd name="connsiteX28" fmla="*/ 5531 w 10000"/>
                  <a:gd name="connsiteY28" fmla="*/ 1377 h 10000"/>
                  <a:gd name="connsiteX29" fmla="*/ 6117 w 10000"/>
                  <a:gd name="connsiteY29" fmla="*/ 1087 h 10000"/>
                  <a:gd name="connsiteX30" fmla="*/ 6447 w 10000"/>
                  <a:gd name="connsiteY30" fmla="*/ 1594 h 10000"/>
                  <a:gd name="connsiteX31" fmla="*/ 7070 w 10000"/>
                  <a:gd name="connsiteY31" fmla="*/ 1413 h 10000"/>
                  <a:gd name="connsiteX32" fmla="*/ 7253 w 10000"/>
                  <a:gd name="connsiteY32" fmla="*/ 2029 h 10000"/>
                  <a:gd name="connsiteX33" fmla="*/ 7912 w 10000"/>
                  <a:gd name="connsiteY33" fmla="*/ 2029 h 10000"/>
                  <a:gd name="connsiteX34" fmla="*/ 7985 w 10000"/>
                  <a:gd name="connsiteY34" fmla="*/ 2645 h 10000"/>
                  <a:gd name="connsiteX35" fmla="*/ 8535 w 10000"/>
                  <a:gd name="connsiteY35" fmla="*/ 2826 h 10000"/>
                  <a:gd name="connsiteX36" fmla="*/ 8462 w 10000"/>
                  <a:gd name="connsiteY36" fmla="*/ 3442 h 10000"/>
                  <a:gd name="connsiteX37" fmla="*/ 9048 w 10000"/>
                  <a:gd name="connsiteY37" fmla="*/ 3732 h 10000"/>
                  <a:gd name="connsiteX38" fmla="*/ 8755 w 10000"/>
                  <a:gd name="connsiteY38" fmla="*/ 4312 h 10000"/>
                  <a:gd name="connsiteX39" fmla="*/ 9231 w 10000"/>
                  <a:gd name="connsiteY39" fmla="*/ 4783 h 10000"/>
                  <a:gd name="connsiteX40" fmla="*/ 8791 w 10000"/>
                  <a:gd name="connsiteY40" fmla="*/ 5254 h 10000"/>
                  <a:gd name="connsiteX41" fmla="*/ 8828 w 10000"/>
                  <a:gd name="connsiteY41" fmla="*/ 5290 h 10000"/>
                  <a:gd name="connsiteX42" fmla="*/ 10000 w 10000"/>
                  <a:gd name="connsiteY42" fmla="*/ 4529 h 10000"/>
                  <a:gd name="connsiteX43" fmla="*/ 9597 w 10000"/>
                  <a:gd name="connsiteY43" fmla="*/ 4167 h 10000"/>
                  <a:gd name="connsiteX44" fmla="*/ 9890 w 10000"/>
                  <a:gd name="connsiteY44" fmla="*/ 3442 h 10000"/>
                  <a:gd name="connsiteX45" fmla="*/ 9231 w 10000"/>
                  <a:gd name="connsiteY45" fmla="*/ 3080 h 10000"/>
                  <a:gd name="connsiteX46" fmla="*/ 9377 w 10000"/>
                  <a:gd name="connsiteY46" fmla="*/ 2319 h 10000"/>
                  <a:gd name="connsiteX47" fmla="*/ 8608 w 10000"/>
                  <a:gd name="connsiteY47" fmla="*/ 2138 h 10000"/>
                  <a:gd name="connsiteX48" fmla="*/ 8535 w 10000"/>
                  <a:gd name="connsiteY48" fmla="*/ 1377 h 10000"/>
                  <a:gd name="connsiteX49" fmla="*/ 7802 w 10000"/>
                  <a:gd name="connsiteY49" fmla="*/ 1377 h 10000"/>
                  <a:gd name="connsiteX50" fmla="*/ 7546 w 10000"/>
                  <a:gd name="connsiteY50" fmla="*/ 616 h 10000"/>
                  <a:gd name="connsiteX51" fmla="*/ 6777 w 10000"/>
                  <a:gd name="connsiteY51" fmla="*/ 797 h 10000"/>
                  <a:gd name="connsiteX52" fmla="*/ 6337 w 10000"/>
                  <a:gd name="connsiteY52" fmla="*/ 181 h 10000"/>
                  <a:gd name="connsiteX53" fmla="*/ 5678 w 10000"/>
                  <a:gd name="connsiteY53" fmla="*/ 507 h 10000"/>
                  <a:gd name="connsiteX54" fmla="*/ 5092 w 10000"/>
                  <a:gd name="connsiteY54" fmla="*/ 0 h 10000"/>
                  <a:gd name="connsiteX55" fmla="*/ 4505 w 10000"/>
                  <a:gd name="connsiteY55" fmla="*/ 507 h 10000"/>
                  <a:gd name="connsiteX56" fmla="*/ 3810 w 10000"/>
                  <a:gd name="connsiteY56" fmla="*/ 181 h 10000"/>
                  <a:gd name="connsiteX57" fmla="*/ 3370 w 10000"/>
                  <a:gd name="connsiteY57" fmla="*/ 797 h 10000"/>
                  <a:gd name="connsiteX58" fmla="*/ 2637 w 10000"/>
                  <a:gd name="connsiteY58" fmla="*/ 616 h 10000"/>
                  <a:gd name="connsiteX59" fmla="*/ 2381 w 10000"/>
                  <a:gd name="connsiteY59" fmla="*/ 1377 h 10000"/>
                  <a:gd name="connsiteX60" fmla="*/ 1612 w 10000"/>
                  <a:gd name="connsiteY60" fmla="*/ 1377 h 10000"/>
                  <a:gd name="connsiteX61" fmla="*/ 1538 w 10000"/>
                  <a:gd name="connsiteY61" fmla="*/ 2138 h 10000"/>
                  <a:gd name="connsiteX62" fmla="*/ 769 w 10000"/>
                  <a:gd name="connsiteY62" fmla="*/ 2319 h 10000"/>
                  <a:gd name="connsiteX63" fmla="*/ 916 w 10000"/>
                  <a:gd name="connsiteY63" fmla="*/ 3080 h 10000"/>
                  <a:gd name="connsiteX64" fmla="*/ 256 w 10000"/>
                  <a:gd name="connsiteY64" fmla="*/ 3442 h 10000"/>
                  <a:gd name="connsiteX65" fmla="*/ 586 w 10000"/>
                  <a:gd name="connsiteY65" fmla="*/ 4167 h 10000"/>
                  <a:gd name="connsiteX66" fmla="*/ 0 w 10000"/>
                  <a:gd name="connsiteY66" fmla="*/ 4674 h 10000"/>
                  <a:gd name="connsiteX67" fmla="*/ 513 w 10000"/>
                  <a:gd name="connsiteY67" fmla="*/ 5290 h 10000"/>
                  <a:gd name="connsiteX68" fmla="*/ 110 w 10000"/>
                  <a:gd name="connsiteY68" fmla="*/ 5978 h 10000"/>
                  <a:gd name="connsiteX69" fmla="*/ 733 w 10000"/>
                  <a:gd name="connsiteY69" fmla="*/ 6449 h 10000"/>
                  <a:gd name="connsiteX70" fmla="*/ 513 w 10000"/>
                  <a:gd name="connsiteY70" fmla="*/ 7138 h 10000"/>
                  <a:gd name="connsiteX71" fmla="*/ 1209 w 10000"/>
                  <a:gd name="connsiteY71" fmla="*/ 7428 h 10000"/>
                  <a:gd name="connsiteX72" fmla="*/ 1172 w 10000"/>
                  <a:gd name="connsiteY72" fmla="*/ 8261 h 10000"/>
                  <a:gd name="connsiteX73" fmla="*/ 1941 w 10000"/>
                  <a:gd name="connsiteY73" fmla="*/ 8333 h 10000"/>
                  <a:gd name="connsiteX74" fmla="*/ 2088 w 10000"/>
                  <a:gd name="connsiteY74" fmla="*/ 9094 h 10000"/>
                  <a:gd name="connsiteX75" fmla="*/ 2857 w 10000"/>
                  <a:gd name="connsiteY75" fmla="*/ 8986 h 10000"/>
                  <a:gd name="connsiteX76" fmla="*/ 3223 w 10000"/>
                  <a:gd name="connsiteY76" fmla="*/ 9710 h 10000"/>
                  <a:gd name="connsiteX77" fmla="*/ 3956 w 10000"/>
                  <a:gd name="connsiteY77" fmla="*/ 9420 h 10000"/>
                  <a:gd name="connsiteX78" fmla="*/ 4432 w 10000"/>
                  <a:gd name="connsiteY78" fmla="*/ 10000 h 10000"/>
                  <a:gd name="connsiteX79" fmla="*/ 5092 w 10000"/>
                  <a:gd name="connsiteY79" fmla="*/ 9565 h 10000"/>
                  <a:gd name="connsiteX80" fmla="*/ 5714 w 10000"/>
                  <a:gd name="connsiteY80" fmla="*/ 10000 h 10000"/>
                  <a:gd name="connsiteX81" fmla="*/ 5824 w 10000"/>
                  <a:gd name="connsiteY81" fmla="*/ 9855 h 10000"/>
                  <a:gd name="connsiteX82" fmla="*/ 5055 w 10000"/>
                  <a:gd name="connsiteY82" fmla="*/ 9094 h 10000"/>
                  <a:gd name="connsiteX0" fmla="*/ 5055 w 10000"/>
                  <a:gd name="connsiteY0" fmla="*/ 9094 h 10000"/>
                  <a:gd name="connsiteX1" fmla="*/ 4945 w 10000"/>
                  <a:gd name="connsiteY1" fmla="*/ 8804 h 10000"/>
                  <a:gd name="connsiteX2" fmla="*/ 4579 w 10000"/>
                  <a:gd name="connsiteY2" fmla="*/ 9094 h 10000"/>
                  <a:gd name="connsiteX3" fmla="*/ 4139 w 10000"/>
                  <a:gd name="connsiteY3" fmla="*/ 8623 h 10000"/>
                  <a:gd name="connsiteX4" fmla="*/ 3553 w 10000"/>
                  <a:gd name="connsiteY4" fmla="*/ 8804 h 10000"/>
                  <a:gd name="connsiteX5" fmla="*/ 3260 w 10000"/>
                  <a:gd name="connsiteY5" fmla="*/ 8261 h 10000"/>
                  <a:gd name="connsiteX6" fmla="*/ 2637 w 10000"/>
                  <a:gd name="connsiteY6" fmla="*/ 8333 h 10000"/>
                  <a:gd name="connsiteX7" fmla="*/ 2527 w 10000"/>
                  <a:gd name="connsiteY7" fmla="*/ 7717 h 10000"/>
                  <a:gd name="connsiteX8" fmla="*/ 1905 w 10000"/>
                  <a:gd name="connsiteY8" fmla="*/ 7645 h 10000"/>
                  <a:gd name="connsiteX9" fmla="*/ 1941 w 10000"/>
                  <a:gd name="connsiteY9" fmla="*/ 7029 h 10000"/>
                  <a:gd name="connsiteX10" fmla="*/ 1355 w 10000"/>
                  <a:gd name="connsiteY10" fmla="*/ 6775 h 10000"/>
                  <a:gd name="connsiteX11" fmla="*/ 1502 w 10000"/>
                  <a:gd name="connsiteY11" fmla="*/ 6159 h 10000"/>
                  <a:gd name="connsiteX12" fmla="*/ 1026 w 10000"/>
                  <a:gd name="connsiteY12" fmla="*/ 5761 h 10000"/>
                  <a:gd name="connsiteX13" fmla="*/ 1355 w 10000"/>
                  <a:gd name="connsiteY13" fmla="*/ 5254 h 10000"/>
                  <a:gd name="connsiteX14" fmla="*/ 989 w 10000"/>
                  <a:gd name="connsiteY14" fmla="*/ 4783 h 10000"/>
                  <a:gd name="connsiteX15" fmla="*/ 1392 w 10000"/>
                  <a:gd name="connsiteY15" fmla="*/ 4312 h 10000"/>
                  <a:gd name="connsiteX16" fmla="*/ 1172 w 10000"/>
                  <a:gd name="connsiteY16" fmla="*/ 3732 h 10000"/>
                  <a:gd name="connsiteX17" fmla="*/ 1685 w 10000"/>
                  <a:gd name="connsiteY17" fmla="*/ 3442 h 10000"/>
                  <a:gd name="connsiteX18" fmla="*/ 1612 w 10000"/>
                  <a:gd name="connsiteY18" fmla="*/ 2826 h 10000"/>
                  <a:gd name="connsiteX19" fmla="*/ 2234 w 10000"/>
                  <a:gd name="connsiteY19" fmla="*/ 2645 h 10000"/>
                  <a:gd name="connsiteX20" fmla="*/ 2271 w 10000"/>
                  <a:gd name="connsiteY20" fmla="*/ 2029 h 10000"/>
                  <a:gd name="connsiteX21" fmla="*/ 2894 w 10000"/>
                  <a:gd name="connsiteY21" fmla="*/ 2029 h 10000"/>
                  <a:gd name="connsiteX22" fmla="*/ 3077 w 10000"/>
                  <a:gd name="connsiteY22" fmla="*/ 1413 h 10000"/>
                  <a:gd name="connsiteX23" fmla="*/ 3700 w 10000"/>
                  <a:gd name="connsiteY23" fmla="*/ 1594 h 10000"/>
                  <a:gd name="connsiteX24" fmla="*/ 4029 w 10000"/>
                  <a:gd name="connsiteY24" fmla="*/ 1087 h 10000"/>
                  <a:gd name="connsiteX25" fmla="*/ 4615 w 10000"/>
                  <a:gd name="connsiteY25" fmla="*/ 1377 h 10000"/>
                  <a:gd name="connsiteX26" fmla="*/ 5092 w 10000"/>
                  <a:gd name="connsiteY26" fmla="*/ 942 h 10000"/>
                  <a:gd name="connsiteX27" fmla="*/ 5531 w 10000"/>
                  <a:gd name="connsiteY27" fmla="*/ 1377 h 10000"/>
                  <a:gd name="connsiteX28" fmla="*/ 6117 w 10000"/>
                  <a:gd name="connsiteY28" fmla="*/ 1087 h 10000"/>
                  <a:gd name="connsiteX29" fmla="*/ 6447 w 10000"/>
                  <a:gd name="connsiteY29" fmla="*/ 1594 h 10000"/>
                  <a:gd name="connsiteX30" fmla="*/ 7070 w 10000"/>
                  <a:gd name="connsiteY30" fmla="*/ 1413 h 10000"/>
                  <a:gd name="connsiteX31" fmla="*/ 7253 w 10000"/>
                  <a:gd name="connsiteY31" fmla="*/ 2029 h 10000"/>
                  <a:gd name="connsiteX32" fmla="*/ 7912 w 10000"/>
                  <a:gd name="connsiteY32" fmla="*/ 2029 h 10000"/>
                  <a:gd name="connsiteX33" fmla="*/ 7985 w 10000"/>
                  <a:gd name="connsiteY33" fmla="*/ 2645 h 10000"/>
                  <a:gd name="connsiteX34" fmla="*/ 8535 w 10000"/>
                  <a:gd name="connsiteY34" fmla="*/ 2826 h 10000"/>
                  <a:gd name="connsiteX35" fmla="*/ 8462 w 10000"/>
                  <a:gd name="connsiteY35" fmla="*/ 3442 h 10000"/>
                  <a:gd name="connsiteX36" fmla="*/ 9048 w 10000"/>
                  <a:gd name="connsiteY36" fmla="*/ 3732 h 10000"/>
                  <a:gd name="connsiteX37" fmla="*/ 8755 w 10000"/>
                  <a:gd name="connsiteY37" fmla="*/ 4312 h 10000"/>
                  <a:gd name="connsiteX38" fmla="*/ 9231 w 10000"/>
                  <a:gd name="connsiteY38" fmla="*/ 4783 h 10000"/>
                  <a:gd name="connsiteX39" fmla="*/ 8791 w 10000"/>
                  <a:gd name="connsiteY39" fmla="*/ 5254 h 10000"/>
                  <a:gd name="connsiteX40" fmla="*/ 8828 w 10000"/>
                  <a:gd name="connsiteY40" fmla="*/ 5290 h 10000"/>
                  <a:gd name="connsiteX41" fmla="*/ 10000 w 10000"/>
                  <a:gd name="connsiteY41" fmla="*/ 4529 h 10000"/>
                  <a:gd name="connsiteX42" fmla="*/ 9597 w 10000"/>
                  <a:gd name="connsiteY42" fmla="*/ 4167 h 10000"/>
                  <a:gd name="connsiteX43" fmla="*/ 9890 w 10000"/>
                  <a:gd name="connsiteY43" fmla="*/ 3442 h 10000"/>
                  <a:gd name="connsiteX44" fmla="*/ 9231 w 10000"/>
                  <a:gd name="connsiteY44" fmla="*/ 3080 h 10000"/>
                  <a:gd name="connsiteX45" fmla="*/ 9377 w 10000"/>
                  <a:gd name="connsiteY45" fmla="*/ 2319 h 10000"/>
                  <a:gd name="connsiteX46" fmla="*/ 8608 w 10000"/>
                  <a:gd name="connsiteY46" fmla="*/ 2138 h 10000"/>
                  <a:gd name="connsiteX47" fmla="*/ 8535 w 10000"/>
                  <a:gd name="connsiteY47" fmla="*/ 1377 h 10000"/>
                  <a:gd name="connsiteX48" fmla="*/ 7802 w 10000"/>
                  <a:gd name="connsiteY48" fmla="*/ 1377 h 10000"/>
                  <a:gd name="connsiteX49" fmla="*/ 7546 w 10000"/>
                  <a:gd name="connsiteY49" fmla="*/ 616 h 10000"/>
                  <a:gd name="connsiteX50" fmla="*/ 6777 w 10000"/>
                  <a:gd name="connsiteY50" fmla="*/ 797 h 10000"/>
                  <a:gd name="connsiteX51" fmla="*/ 6337 w 10000"/>
                  <a:gd name="connsiteY51" fmla="*/ 181 h 10000"/>
                  <a:gd name="connsiteX52" fmla="*/ 5678 w 10000"/>
                  <a:gd name="connsiteY52" fmla="*/ 507 h 10000"/>
                  <a:gd name="connsiteX53" fmla="*/ 5092 w 10000"/>
                  <a:gd name="connsiteY53" fmla="*/ 0 h 10000"/>
                  <a:gd name="connsiteX54" fmla="*/ 4505 w 10000"/>
                  <a:gd name="connsiteY54" fmla="*/ 507 h 10000"/>
                  <a:gd name="connsiteX55" fmla="*/ 3810 w 10000"/>
                  <a:gd name="connsiteY55" fmla="*/ 181 h 10000"/>
                  <a:gd name="connsiteX56" fmla="*/ 3370 w 10000"/>
                  <a:gd name="connsiteY56" fmla="*/ 797 h 10000"/>
                  <a:gd name="connsiteX57" fmla="*/ 2637 w 10000"/>
                  <a:gd name="connsiteY57" fmla="*/ 616 h 10000"/>
                  <a:gd name="connsiteX58" fmla="*/ 2381 w 10000"/>
                  <a:gd name="connsiteY58" fmla="*/ 1377 h 10000"/>
                  <a:gd name="connsiteX59" fmla="*/ 1612 w 10000"/>
                  <a:gd name="connsiteY59" fmla="*/ 1377 h 10000"/>
                  <a:gd name="connsiteX60" fmla="*/ 1538 w 10000"/>
                  <a:gd name="connsiteY60" fmla="*/ 2138 h 10000"/>
                  <a:gd name="connsiteX61" fmla="*/ 769 w 10000"/>
                  <a:gd name="connsiteY61" fmla="*/ 2319 h 10000"/>
                  <a:gd name="connsiteX62" fmla="*/ 916 w 10000"/>
                  <a:gd name="connsiteY62" fmla="*/ 3080 h 10000"/>
                  <a:gd name="connsiteX63" fmla="*/ 256 w 10000"/>
                  <a:gd name="connsiteY63" fmla="*/ 3442 h 10000"/>
                  <a:gd name="connsiteX64" fmla="*/ 586 w 10000"/>
                  <a:gd name="connsiteY64" fmla="*/ 4167 h 10000"/>
                  <a:gd name="connsiteX65" fmla="*/ 0 w 10000"/>
                  <a:gd name="connsiteY65" fmla="*/ 4674 h 10000"/>
                  <a:gd name="connsiteX66" fmla="*/ 513 w 10000"/>
                  <a:gd name="connsiteY66" fmla="*/ 5290 h 10000"/>
                  <a:gd name="connsiteX67" fmla="*/ 110 w 10000"/>
                  <a:gd name="connsiteY67" fmla="*/ 5978 h 10000"/>
                  <a:gd name="connsiteX68" fmla="*/ 733 w 10000"/>
                  <a:gd name="connsiteY68" fmla="*/ 6449 h 10000"/>
                  <a:gd name="connsiteX69" fmla="*/ 513 w 10000"/>
                  <a:gd name="connsiteY69" fmla="*/ 7138 h 10000"/>
                  <a:gd name="connsiteX70" fmla="*/ 1209 w 10000"/>
                  <a:gd name="connsiteY70" fmla="*/ 7428 h 10000"/>
                  <a:gd name="connsiteX71" fmla="*/ 1172 w 10000"/>
                  <a:gd name="connsiteY71" fmla="*/ 8261 h 10000"/>
                  <a:gd name="connsiteX72" fmla="*/ 1941 w 10000"/>
                  <a:gd name="connsiteY72" fmla="*/ 8333 h 10000"/>
                  <a:gd name="connsiteX73" fmla="*/ 2088 w 10000"/>
                  <a:gd name="connsiteY73" fmla="*/ 9094 h 10000"/>
                  <a:gd name="connsiteX74" fmla="*/ 2857 w 10000"/>
                  <a:gd name="connsiteY74" fmla="*/ 8986 h 10000"/>
                  <a:gd name="connsiteX75" fmla="*/ 3223 w 10000"/>
                  <a:gd name="connsiteY75" fmla="*/ 9710 h 10000"/>
                  <a:gd name="connsiteX76" fmla="*/ 3956 w 10000"/>
                  <a:gd name="connsiteY76" fmla="*/ 9420 h 10000"/>
                  <a:gd name="connsiteX77" fmla="*/ 4432 w 10000"/>
                  <a:gd name="connsiteY77" fmla="*/ 10000 h 10000"/>
                  <a:gd name="connsiteX78" fmla="*/ 5092 w 10000"/>
                  <a:gd name="connsiteY78" fmla="*/ 9565 h 10000"/>
                  <a:gd name="connsiteX79" fmla="*/ 5714 w 10000"/>
                  <a:gd name="connsiteY79" fmla="*/ 10000 h 10000"/>
                  <a:gd name="connsiteX80" fmla="*/ 5824 w 10000"/>
                  <a:gd name="connsiteY80" fmla="*/ 9855 h 10000"/>
                  <a:gd name="connsiteX81" fmla="*/ 5055 w 10000"/>
                  <a:gd name="connsiteY81" fmla="*/ 9094 h 10000"/>
                  <a:gd name="connsiteX0" fmla="*/ 5824 w 10000"/>
                  <a:gd name="connsiteY0" fmla="*/ 9855 h 10000"/>
                  <a:gd name="connsiteX1" fmla="*/ 4945 w 10000"/>
                  <a:gd name="connsiteY1" fmla="*/ 8804 h 10000"/>
                  <a:gd name="connsiteX2" fmla="*/ 4579 w 10000"/>
                  <a:gd name="connsiteY2" fmla="*/ 9094 h 10000"/>
                  <a:gd name="connsiteX3" fmla="*/ 4139 w 10000"/>
                  <a:gd name="connsiteY3" fmla="*/ 8623 h 10000"/>
                  <a:gd name="connsiteX4" fmla="*/ 3553 w 10000"/>
                  <a:gd name="connsiteY4" fmla="*/ 8804 h 10000"/>
                  <a:gd name="connsiteX5" fmla="*/ 3260 w 10000"/>
                  <a:gd name="connsiteY5" fmla="*/ 8261 h 10000"/>
                  <a:gd name="connsiteX6" fmla="*/ 2637 w 10000"/>
                  <a:gd name="connsiteY6" fmla="*/ 8333 h 10000"/>
                  <a:gd name="connsiteX7" fmla="*/ 2527 w 10000"/>
                  <a:gd name="connsiteY7" fmla="*/ 7717 h 10000"/>
                  <a:gd name="connsiteX8" fmla="*/ 1905 w 10000"/>
                  <a:gd name="connsiteY8" fmla="*/ 7645 h 10000"/>
                  <a:gd name="connsiteX9" fmla="*/ 1941 w 10000"/>
                  <a:gd name="connsiteY9" fmla="*/ 7029 h 10000"/>
                  <a:gd name="connsiteX10" fmla="*/ 1355 w 10000"/>
                  <a:gd name="connsiteY10" fmla="*/ 6775 h 10000"/>
                  <a:gd name="connsiteX11" fmla="*/ 1502 w 10000"/>
                  <a:gd name="connsiteY11" fmla="*/ 6159 h 10000"/>
                  <a:gd name="connsiteX12" fmla="*/ 1026 w 10000"/>
                  <a:gd name="connsiteY12" fmla="*/ 5761 h 10000"/>
                  <a:gd name="connsiteX13" fmla="*/ 1355 w 10000"/>
                  <a:gd name="connsiteY13" fmla="*/ 5254 h 10000"/>
                  <a:gd name="connsiteX14" fmla="*/ 989 w 10000"/>
                  <a:gd name="connsiteY14" fmla="*/ 4783 h 10000"/>
                  <a:gd name="connsiteX15" fmla="*/ 1392 w 10000"/>
                  <a:gd name="connsiteY15" fmla="*/ 4312 h 10000"/>
                  <a:gd name="connsiteX16" fmla="*/ 1172 w 10000"/>
                  <a:gd name="connsiteY16" fmla="*/ 3732 h 10000"/>
                  <a:gd name="connsiteX17" fmla="*/ 1685 w 10000"/>
                  <a:gd name="connsiteY17" fmla="*/ 3442 h 10000"/>
                  <a:gd name="connsiteX18" fmla="*/ 1612 w 10000"/>
                  <a:gd name="connsiteY18" fmla="*/ 2826 h 10000"/>
                  <a:gd name="connsiteX19" fmla="*/ 2234 w 10000"/>
                  <a:gd name="connsiteY19" fmla="*/ 2645 h 10000"/>
                  <a:gd name="connsiteX20" fmla="*/ 2271 w 10000"/>
                  <a:gd name="connsiteY20" fmla="*/ 2029 h 10000"/>
                  <a:gd name="connsiteX21" fmla="*/ 2894 w 10000"/>
                  <a:gd name="connsiteY21" fmla="*/ 2029 h 10000"/>
                  <a:gd name="connsiteX22" fmla="*/ 3077 w 10000"/>
                  <a:gd name="connsiteY22" fmla="*/ 1413 h 10000"/>
                  <a:gd name="connsiteX23" fmla="*/ 3700 w 10000"/>
                  <a:gd name="connsiteY23" fmla="*/ 1594 h 10000"/>
                  <a:gd name="connsiteX24" fmla="*/ 4029 w 10000"/>
                  <a:gd name="connsiteY24" fmla="*/ 1087 h 10000"/>
                  <a:gd name="connsiteX25" fmla="*/ 4615 w 10000"/>
                  <a:gd name="connsiteY25" fmla="*/ 1377 h 10000"/>
                  <a:gd name="connsiteX26" fmla="*/ 5092 w 10000"/>
                  <a:gd name="connsiteY26" fmla="*/ 942 h 10000"/>
                  <a:gd name="connsiteX27" fmla="*/ 5531 w 10000"/>
                  <a:gd name="connsiteY27" fmla="*/ 1377 h 10000"/>
                  <a:gd name="connsiteX28" fmla="*/ 6117 w 10000"/>
                  <a:gd name="connsiteY28" fmla="*/ 1087 h 10000"/>
                  <a:gd name="connsiteX29" fmla="*/ 6447 w 10000"/>
                  <a:gd name="connsiteY29" fmla="*/ 1594 h 10000"/>
                  <a:gd name="connsiteX30" fmla="*/ 7070 w 10000"/>
                  <a:gd name="connsiteY30" fmla="*/ 1413 h 10000"/>
                  <a:gd name="connsiteX31" fmla="*/ 7253 w 10000"/>
                  <a:gd name="connsiteY31" fmla="*/ 2029 h 10000"/>
                  <a:gd name="connsiteX32" fmla="*/ 7912 w 10000"/>
                  <a:gd name="connsiteY32" fmla="*/ 2029 h 10000"/>
                  <a:gd name="connsiteX33" fmla="*/ 7985 w 10000"/>
                  <a:gd name="connsiteY33" fmla="*/ 2645 h 10000"/>
                  <a:gd name="connsiteX34" fmla="*/ 8535 w 10000"/>
                  <a:gd name="connsiteY34" fmla="*/ 2826 h 10000"/>
                  <a:gd name="connsiteX35" fmla="*/ 8462 w 10000"/>
                  <a:gd name="connsiteY35" fmla="*/ 3442 h 10000"/>
                  <a:gd name="connsiteX36" fmla="*/ 9048 w 10000"/>
                  <a:gd name="connsiteY36" fmla="*/ 3732 h 10000"/>
                  <a:gd name="connsiteX37" fmla="*/ 8755 w 10000"/>
                  <a:gd name="connsiteY37" fmla="*/ 4312 h 10000"/>
                  <a:gd name="connsiteX38" fmla="*/ 9231 w 10000"/>
                  <a:gd name="connsiteY38" fmla="*/ 4783 h 10000"/>
                  <a:gd name="connsiteX39" fmla="*/ 8791 w 10000"/>
                  <a:gd name="connsiteY39" fmla="*/ 5254 h 10000"/>
                  <a:gd name="connsiteX40" fmla="*/ 8828 w 10000"/>
                  <a:gd name="connsiteY40" fmla="*/ 5290 h 10000"/>
                  <a:gd name="connsiteX41" fmla="*/ 10000 w 10000"/>
                  <a:gd name="connsiteY41" fmla="*/ 4529 h 10000"/>
                  <a:gd name="connsiteX42" fmla="*/ 9597 w 10000"/>
                  <a:gd name="connsiteY42" fmla="*/ 4167 h 10000"/>
                  <a:gd name="connsiteX43" fmla="*/ 9890 w 10000"/>
                  <a:gd name="connsiteY43" fmla="*/ 3442 h 10000"/>
                  <a:gd name="connsiteX44" fmla="*/ 9231 w 10000"/>
                  <a:gd name="connsiteY44" fmla="*/ 3080 h 10000"/>
                  <a:gd name="connsiteX45" fmla="*/ 9377 w 10000"/>
                  <a:gd name="connsiteY45" fmla="*/ 2319 h 10000"/>
                  <a:gd name="connsiteX46" fmla="*/ 8608 w 10000"/>
                  <a:gd name="connsiteY46" fmla="*/ 2138 h 10000"/>
                  <a:gd name="connsiteX47" fmla="*/ 8535 w 10000"/>
                  <a:gd name="connsiteY47" fmla="*/ 1377 h 10000"/>
                  <a:gd name="connsiteX48" fmla="*/ 7802 w 10000"/>
                  <a:gd name="connsiteY48" fmla="*/ 1377 h 10000"/>
                  <a:gd name="connsiteX49" fmla="*/ 7546 w 10000"/>
                  <a:gd name="connsiteY49" fmla="*/ 616 h 10000"/>
                  <a:gd name="connsiteX50" fmla="*/ 6777 w 10000"/>
                  <a:gd name="connsiteY50" fmla="*/ 797 h 10000"/>
                  <a:gd name="connsiteX51" fmla="*/ 6337 w 10000"/>
                  <a:gd name="connsiteY51" fmla="*/ 181 h 10000"/>
                  <a:gd name="connsiteX52" fmla="*/ 5678 w 10000"/>
                  <a:gd name="connsiteY52" fmla="*/ 507 h 10000"/>
                  <a:gd name="connsiteX53" fmla="*/ 5092 w 10000"/>
                  <a:gd name="connsiteY53" fmla="*/ 0 h 10000"/>
                  <a:gd name="connsiteX54" fmla="*/ 4505 w 10000"/>
                  <a:gd name="connsiteY54" fmla="*/ 507 h 10000"/>
                  <a:gd name="connsiteX55" fmla="*/ 3810 w 10000"/>
                  <a:gd name="connsiteY55" fmla="*/ 181 h 10000"/>
                  <a:gd name="connsiteX56" fmla="*/ 3370 w 10000"/>
                  <a:gd name="connsiteY56" fmla="*/ 797 h 10000"/>
                  <a:gd name="connsiteX57" fmla="*/ 2637 w 10000"/>
                  <a:gd name="connsiteY57" fmla="*/ 616 h 10000"/>
                  <a:gd name="connsiteX58" fmla="*/ 2381 w 10000"/>
                  <a:gd name="connsiteY58" fmla="*/ 1377 h 10000"/>
                  <a:gd name="connsiteX59" fmla="*/ 1612 w 10000"/>
                  <a:gd name="connsiteY59" fmla="*/ 1377 h 10000"/>
                  <a:gd name="connsiteX60" fmla="*/ 1538 w 10000"/>
                  <a:gd name="connsiteY60" fmla="*/ 2138 h 10000"/>
                  <a:gd name="connsiteX61" fmla="*/ 769 w 10000"/>
                  <a:gd name="connsiteY61" fmla="*/ 2319 h 10000"/>
                  <a:gd name="connsiteX62" fmla="*/ 916 w 10000"/>
                  <a:gd name="connsiteY62" fmla="*/ 3080 h 10000"/>
                  <a:gd name="connsiteX63" fmla="*/ 256 w 10000"/>
                  <a:gd name="connsiteY63" fmla="*/ 3442 h 10000"/>
                  <a:gd name="connsiteX64" fmla="*/ 586 w 10000"/>
                  <a:gd name="connsiteY64" fmla="*/ 4167 h 10000"/>
                  <a:gd name="connsiteX65" fmla="*/ 0 w 10000"/>
                  <a:gd name="connsiteY65" fmla="*/ 4674 h 10000"/>
                  <a:gd name="connsiteX66" fmla="*/ 513 w 10000"/>
                  <a:gd name="connsiteY66" fmla="*/ 5290 h 10000"/>
                  <a:gd name="connsiteX67" fmla="*/ 110 w 10000"/>
                  <a:gd name="connsiteY67" fmla="*/ 5978 h 10000"/>
                  <a:gd name="connsiteX68" fmla="*/ 733 w 10000"/>
                  <a:gd name="connsiteY68" fmla="*/ 6449 h 10000"/>
                  <a:gd name="connsiteX69" fmla="*/ 513 w 10000"/>
                  <a:gd name="connsiteY69" fmla="*/ 7138 h 10000"/>
                  <a:gd name="connsiteX70" fmla="*/ 1209 w 10000"/>
                  <a:gd name="connsiteY70" fmla="*/ 7428 h 10000"/>
                  <a:gd name="connsiteX71" fmla="*/ 1172 w 10000"/>
                  <a:gd name="connsiteY71" fmla="*/ 8261 h 10000"/>
                  <a:gd name="connsiteX72" fmla="*/ 1941 w 10000"/>
                  <a:gd name="connsiteY72" fmla="*/ 8333 h 10000"/>
                  <a:gd name="connsiteX73" fmla="*/ 2088 w 10000"/>
                  <a:gd name="connsiteY73" fmla="*/ 9094 h 10000"/>
                  <a:gd name="connsiteX74" fmla="*/ 2857 w 10000"/>
                  <a:gd name="connsiteY74" fmla="*/ 8986 h 10000"/>
                  <a:gd name="connsiteX75" fmla="*/ 3223 w 10000"/>
                  <a:gd name="connsiteY75" fmla="*/ 9710 h 10000"/>
                  <a:gd name="connsiteX76" fmla="*/ 3956 w 10000"/>
                  <a:gd name="connsiteY76" fmla="*/ 9420 h 10000"/>
                  <a:gd name="connsiteX77" fmla="*/ 4432 w 10000"/>
                  <a:gd name="connsiteY77" fmla="*/ 10000 h 10000"/>
                  <a:gd name="connsiteX78" fmla="*/ 5092 w 10000"/>
                  <a:gd name="connsiteY78" fmla="*/ 9565 h 10000"/>
                  <a:gd name="connsiteX79" fmla="*/ 5714 w 10000"/>
                  <a:gd name="connsiteY79" fmla="*/ 10000 h 10000"/>
                  <a:gd name="connsiteX80" fmla="*/ 5824 w 10000"/>
                  <a:gd name="connsiteY80" fmla="*/ 9855 h 10000"/>
                  <a:gd name="connsiteX0" fmla="*/ 5824 w 10000"/>
                  <a:gd name="connsiteY0" fmla="*/ 9855 h 10000"/>
                  <a:gd name="connsiteX1" fmla="*/ 4945 w 10000"/>
                  <a:gd name="connsiteY1" fmla="*/ 8804 h 10000"/>
                  <a:gd name="connsiteX2" fmla="*/ 4579 w 10000"/>
                  <a:gd name="connsiteY2" fmla="*/ 9094 h 10000"/>
                  <a:gd name="connsiteX3" fmla="*/ 4139 w 10000"/>
                  <a:gd name="connsiteY3" fmla="*/ 8623 h 10000"/>
                  <a:gd name="connsiteX4" fmla="*/ 3553 w 10000"/>
                  <a:gd name="connsiteY4" fmla="*/ 8804 h 10000"/>
                  <a:gd name="connsiteX5" fmla="*/ 3260 w 10000"/>
                  <a:gd name="connsiteY5" fmla="*/ 8261 h 10000"/>
                  <a:gd name="connsiteX6" fmla="*/ 2637 w 10000"/>
                  <a:gd name="connsiteY6" fmla="*/ 8333 h 10000"/>
                  <a:gd name="connsiteX7" fmla="*/ 2527 w 10000"/>
                  <a:gd name="connsiteY7" fmla="*/ 7717 h 10000"/>
                  <a:gd name="connsiteX8" fmla="*/ 1905 w 10000"/>
                  <a:gd name="connsiteY8" fmla="*/ 7645 h 10000"/>
                  <a:gd name="connsiteX9" fmla="*/ 1941 w 10000"/>
                  <a:gd name="connsiteY9" fmla="*/ 7029 h 10000"/>
                  <a:gd name="connsiteX10" fmla="*/ 1355 w 10000"/>
                  <a:gd name="connsiteY10" fmla="*/ 6775 h 10000"/>
                  <a:gd name="connsiteX11" fmla="*/ 1502 w 10000"/>
                  <a:gd name="connsiteY11" fmla="*/ 6159 h 10000"/>
                  <a:gd name="connsiteX12" fmla="*/ 1026 w 10000"/>
                  <a:gd name="connsiteY12" fmla="*/ 5761 h 10000"/>
                  <a:gd name="connsiteX13" fmla="*/ 1355 w 10000"/>
                  <a:gd name="connsiteY13" fmla="*/ 5254 h 10000"/>
                  <a:gd name="connsiteX14" fmla="*/ 989 w 10000"/>
                  <a:gd name="connsiteY14" fmla="*/ 4783 h 10000"/>
                  <a:gd name="connsiteX15" fmla="*/ 1392 w 10000"/>
                  <a:gd name="connsiteY15" fmla="*/ 4312 h 10000"/>
                  <a:gd name="connsiteX16" fmla="*/ 1172 w 10000"/>
                  <a:gd name="connsiteY16" fmla="*/ 3732 h 10000"/>
                  <a:gd name="connsiteX17" fmla="*/ 1685 w 10000"/>
                  <a:gd name="connsiteY17" fmla="*/ 3442 h 10000"/>
                  <a:gd name="connsiteX18" fmla="*/ 1612 w 10000"/>
                  <a:gd name="connsiteY18" fmla="*/ 2826 h 10000"/>
                  <a:gd name="connsiteX19" fmla="*/ 2234 w 10000"/>
                  <a:gd name="connsiteY19" fmla="*/ 2645 h 10000"/>
                  <a:gd name="connsiteX20" fmla="*/ 2271 w 10000"/>
                  <a:gd name="connsiteY20" fmla="*/ 2029 h 10000"/>
                  <a:gd name="connsiteX21" fmla="*/ 2894 w 10000"/>
                  <a:gd name="connsiteY21" fmla="*/ 2029 h 10000"/>
                  <a:gd name="connsiteX22" fmla="*/ 3077 w 10000"/>
                  <a:gd name="connsiteY22" fmla="*/ 1413 h 10000"/>
                  <a:gd name="connsiteX23" fmla="*/ 3700 w 10000"/>
                  <a:gd name="connsiteY23" fmla="*/ 1594 h 10000"/>
                  <a:gd name="connsiteX24" fmla="*/ 4029 w 10000"/>
                  <a:gd name="connsiteY24" fmla="*/ 1087 h 10000"/>
                  <a:gd name="connsiteX25" fmla="*/ 4615 w 10000"/>
                  <a:gd name="connsiteY25" fmla="*/ 1377 h 10000"/>
                  <a:gd name="connsiteX26" fmla="*/ 5092 w 10000"/>
                  <a:gd name="connsiteY26" fmla="*/ 942 h 10000"/>
                  <a:gd name="connsiteX27" fmla="*/ 5531 w 10000"/>
                  <a:gd name="connsiteY27" fmla="*/ 1377 h 10000"/>
                  <a:gd name="connsiteX28" fmla="*/ 6117 w 10000"/>
                  <a:gd name="connsiteY28" fmla="*/ 1087 h 10000"/>
                  <a:gd name="connsiteX29" fmla="*/ 6447 w 10000"/>
                  <a:gd name="connsiteY29" fmla="*/ 1594 h 10000"/>
                  <a:gd name="connsiteX30" fmla="*/ 7070 w 10000"/>
                  <a:gd name="connsiteY30" fmla="*/ 1413 h 10000"/>
                  <a:gd name="connsiteX31" fmla="*/ 7253 w 10000"/>
                  <a:gd name="connsiteY31" fmla="*/ 2029 h 10000"/>
                  <a:gd name="connsiteX32" fmla="*/ 7912 w 10000"/>
                  <a:gd name="connsiteY32" fmla="*/ 2029 h 10000"/>
                  <a:gd name="connsiteX33" fmla="*/ 7985 w 10000"/>
                  <a:gd name="connsiteY33" fmla="*/ 2645 h 10000"/>
                  <a:gd name="connsiteX34" fmla="*/ 8535 w 10000"/>
                  <a:gd name="connsiteY34" fmla="*/ 2826 h 10000"/>
                  <a:gd name="connsiteX35" fmla="*/ 8462 w 10000"/>
                  <a:gd name="connsiteY35" fmla="*/ 3442 h 10000"/>
                  <a:gd name="connsiteX36" fmla="*/ 9048 w 10000"/>
                  <a:gd name="connsiteY36" fmla="*/ 3732 h 10000"/>
                  <a:gd name="connsiteX37" fmla="*/ 8755 w 10000"/>
                  <a:gd name="connsiteY37" fmla="*/ 4312 h 10000"/>
                  <a:gd name="connsiteX38" fmla="*/ 9231 w 10000"/>
                  <a:gd name="connsiteY38" fmla="*/ 4783 h 10000"/>
                  <a:gd name="connsiteX39" fmla="*/ 8791 w 10000"/>
                  <a:gd name="connsiteY39" fmla="*/ 5254 h 10000"/>
                  <a:gd name="connsiteX40" fmla="*/ 8828 w 10000"/>
                  <a:gd name="connsiteY40" fmla="*/ 5290 h 10000"/>
                  <a:gd name="connsiteX41" fmla="*/ 10000 w 10000"/>
                  <a:gd name="connsiteY41" fmla="*/ 4529 h 10000"/>
                  <a:gd name="connsiteX42" fmla="*/ 9597 w 10000"/>
                  <a:gd name="connsiteY42" fmla="*/ 4167 h 10000"/>
                  <a:gd name="connsiteX43" fmla="*/ 9890 w 10000"/>
                  <a:gd name="connsiteY43" fmla="*/ 3442 h 10000"/>
                  <a:gd name="connsiteX44" fmla="*/ 9231 w 10000"/>
                  <a:gd name="connsiteY44" fmla="*/ 3080 h 10000"/>
                  <a:gd name="connsiteX45" fmla="*/ 9377 w 10000"/>
                  <a:gd name="connsiteY45" fmla="*/ 2319 h 10000"/>
                  <a:gd name="connsiteX46" fmla="*/ 8608 w 10000"/>
                  <a:gd name="connsiteY46" fmla="*/ 2138 h 10000"/>
                  <a:gd name="connsiteX47" fmla="*/ 8535 w 10000"/>
                  <a:gd name="connsiteY47" fmla="*/ 1377 h 10000"/>
                  <a:gd name="connsiteX48" fmla="*/ 7802 w 10000"/>
                  <a:gd name="connsiteY48" fmla="*/ 1377 h 10000"/>
                  <a:gd name="connsiteX49" fmla="*/ 7546 w 10000"/>
                  <a:gd name="connsiteY49" fmla="*/ 616 h 10000"/>
                  <a:gd name="connsiteX50" fmla="*/ 6777 w 10000"/>
                  <a:gd name="connsiteY50" fmla="*/ 797 h 10000"/>
                  <a:gd name="connsiteX51" fmla="*/ 6337 w 10000"/>
                  <a:gd name="connsiteY51" fmla="*/ 181 h 10000"/>
                  <a:gd name="connsiteX52" fmla="*/ 5678 w 10000"/>
                  <a:gd name="connsiteY52" fmla="*/ 507 h 10000"/>
                  <a:gd name="connsiteX53" fmla="*/ 5092 w 10000"/>
                  <a:gd name="connsiteY53" fmla="*/ 0 h 10000"/>
                  <a:gd name="connsiteX54" fmla="*/ 4505 w 10000"/>
                  <a:gd name="connsiteY54" fmla="*/ 507 h 10000"/>
                  <a:gd name="connsiteX55" fmla="*/ 3810 w 10000"/>
                  <a:gd name="connsiteY55" fmla="*/ 181 h 10000"/>
                  <a:gd name="connsiteX56" fmla="*/ 3370 w 10000"/>
                  <a:gd name="connsiteY56" fmla="*/ 797 h 10000"/>
                  <a:gd name="connsiteX57" fmla="*/ 2637 w 10000"/>
                  <a:gd name="connsiteY57" fmla="*/ 616 h 10000"/>
                  <a:gd name="connsiteX58" fmla="*/ 2381 w 10000"/>
                  <a:gd name="connsiteY58" fmla="*/ 1377 h 10000"/>
                  <a:gd name="connsiteX59" fmla="*/ 1612 w 10000"/>
                  <a:gd name="connsiteY59" fmla="*/ 1377 h 10000"/>
                  <a:gd name="connsiteX60" fmla="*/ 1538 w 10000"/>
                  <a:gd name="connsiteY60" fmla="*/ 2138 h 10000"/>
                  <a:gd name="connsiteX61" fmla="*/ 769 w 10000"/>
                  <a:gd name="connsiteY61" fmla="*/ 2319 h 10000"/>
                  <a:gd name="connsiteX62" fmla="*/ 916 w 10000"/>
                  <a:gd name="connsiteY62" fmla="*/ 3080 h 10000"/>
                  <a:gd name="connsiteX63" fmla="*/ 256 w 10000"/>
                  <a:gd name="connsiteY63" fmla="*/ 3442 h 10000"/>
                  <a:gd name="connsiteX64" fmla="*/ 586 w 10000"/>
                  <a:gd name="connsiteY64" fmla="*/ 4167 h 10000"/>
                  <a:gd name="connsiteX65" fmla="*/ 0 w 10000"/>
                  <a:gd name="connsiteY65" fmla="*/ 4674 h 10000"/>
                  <a:gd name="connsiteX66" fmla="*/ 513 w 10000"/>
                  <a:gd name="connsiteY66" fmla="*/ 5290 h 10000"/>
                  <a:gd name="connsiteX67" fmla="*/ 110 w 10000"/>
                  <a:gd name="connsiteY67" fmla="*/ 5978 h 10000"/>
                  <a:gd name="connsiteX68" fmla="*/ 733 w 10000"/>
                  <a:gd name="connsiteY68" fmla="*/ 6449 h 10000"/>
                  <a:gd name="connsiteX69" fmla="*/ 513 w 10000"/>
                  <a:gd name="connsiteY69" fmla="*/ 7138 h 10000"/>
                  <a:gd name="connsiteX70" fmla="*/ 1209 w 10000"/>
                  <a:gd name="connsiteY70" fmla="*/ 7428 h 10000"/>
                  <a:gd name="connsiteX71" fmla="*/ 1172 w 10000"/>
                  <a:gd name="connsiteY71" fmla="*/ 8261 h 10000"/>
                  <a:gd name="connsiteX72" fmla="*/ 1941 w 10000"/>
                  <a:gd name="connsiteY72" fmla="*/ 8333 h 10000"/>
                  <a:gd name="connsiteX73" fmla="*/ 2088 w 10000"/>
                  <a:gd name="connsiteY73" fmla="*/ 9094 h 10000"/>
                  <a:gd name="connsiteX74" fmla="*/ 2857 w 10000"/>
                  <a:gd name="connsiteY74" fmla="*/ 8986 h 10000"/>
                  <a:gd name="connsiteX75" fmla="*/ 3223 w 10000"/>
                  <a:gd name="connsiteY75" fmla="*/ 9710 h 10000"/>
                  <a:gd name="connsiteX76" fmla="*/ 3956 w 10000"/>
                  <a:gd name="connsiteY76" fmla="*/ 9420 h 10000"/>
                  <a:gd name="connsiteX77" fmla="*/ 4432 w 10000"/>
                  <a:gd name="connsiteY77" fmla="*/ 10000 h 10000"/>
                  <a:gd name="connsiteX78" fmla="*/ 5092 w 10000"/>
                  <a:gd name="connsiteY78" fmla="*/ 9565 h 10000"/>
                  <a:gd name="connsiteX79" fmla="*/ 5714 w 10000"/>
                  <a:gd name="connsiteY79" fmla="*/ 10000 h 10000"/>
                  <a:gd name="connsiteX80" fmla="*/ 5824 w 10000"/>
                  <a:gd name="connsiteY80" fmla="*/ 9855 h 10000"/>
                  <a:gd name="connsiteX0" fmla="*/ 5824 w 10000"/>
                  <a:gd name="connsiteY0" fmla="*/ 9855 h 10000"/>
                  <a:gd name="connsiteX1" fmla="*/ 4945 w 10000"/>
                  <a:gd name="connsiteY1" fmla="*/ 8804 h 10000"/>
                  <a:gd name="connsiteX2" fmla="*/ 4579 w 10000"/>
                  <a:gd name="connsiteY2" fmla="*/ 9094 h 10000"/>
                  <a:gd name="connsiteX3" fmla="*/ 4139 w 10000"/>
                  <a:gd name="connsiteY3" fmla="*/ 8623 h 10000"/>
                  <a:gd name="connsiteX4" fmla="*/ 3553 w 10000"/>
                  <a:gd name="connsiteY4" fmla="*/ 8804 h 10000"/>
                  <a:gd name="connsiteX5" fmla="*/ 3260 w 10000"/>
                  <a:gd name="connsiteY5" fmla="*/ 8261 h 10000"/>
                  <a:gd name="connsiteX6" fmla="*/ 2637 w 10000"/>
                  <a:gd name="connsiteY6" fmla="*/ 8333 h 10000"/>
                  <a:gd name="connsiteX7" fmla="*/ 2527 w 10000"/>
                  <a:gd name="connsiteY7" fmla="*/ 7717 h 10000"/>
                  <a:gd name="connsiteX8" fmla="*/ 1905 w 10000"/>
                  <a:gd name="connsiteY8" fmla="*/ 7645 h 10000"/>
                  <a:gd name="connsiteX9" fmla="*/ 1941 w 10000"/>
                  <a:gd name="connsiteY9" fmla="*/ 7029 h 10000"/>
                  <a:gd name="connsiteX10" fmla="*/ 1355 w 10000"/>
                  <a:gd name="connsiteY10" fmla="*/ 6775 h 10000"/>
                  <a:gd name="connsiteX11" fmla="*/ 1502 w 10000"/>
                  <a:gd name="connsiteY11" fmla="*/ 6159 h 10000"/>
                  <a:gd name="connsiteX12" fmla="*/ 1026 w 10000"/>
                  <a:gd name="connsiteY12" fmla="*/ 5761 h 10000"/>
                  <a:gd name="connsiteX13" fmla="*/ 1355 w 10000"/>
                  <a:gd name="connsiteY13" fmla="*/ 5254 h 10000"/>
                  <a:gd name="connsiteX14" fmla="*/ 989 w 10000"/>
                  <a:gd name="connsiteY14" fmla="*/ 4783 h 10000"/>
                  <a:gd name="connsiteX15" fmla="*/ 1392 w 10000"/>
                  <a:gd name="connsiteY15" fmla="*/ 4312 h 10000"/>
                  <a:gd name="connsiteX16" fmla="*/ 1172 w 10000"/>
                  <a:gd name="connsiteY16" fmla="*/ 3732 h 10000"/>
                  <a:gd name="connsiteX17" fmla="*/ 1685 w 10000"/>
                  <a:gd name="connsiteY17" fmla="*/ 3442 h 10000"/>
                  <a:gd name="connsiteX18" fmla="*/ 1612 w 10000"/>
                  <a:gd name="connsiteY18" fmla="*/ 2826 h 10000"/>
                  <a:gd name="connsiteX19" fmla="*/ 2234 w 10000"/>
                  <a:gd name="connsiteY19" fmla="*/ 2645 h 10000"/>
                  <a:gd name="connsiteX20" fmla="*/ 2271 w 10000"/>
                  <a:gd name="connsiteY20" fmla="*/ 2029 h 10000"/>
                  <a:gd name="connsiteX21" fmla="*/ 2894 w 10000"/>
                  <a:gd name="connsiteY21" fmla="*/ 2029 h 10000"/>
                  <a:gd name="connsiteX22" fmla="*/ 3077 w 10000"/>
                  <a:gd name="connsiteY22" fmla="*/ 1413 h 10000"/>
                  <a:gd name="connsiteX23" fmla="*/ 3700 w 10000"/>
                  <a:gd name="connsiteY23" fmla="*/ 1594 h 10000"/>
                  <a:gd name="connsiteX24" fmla="*/ 4029 w 10000"/>
                  <a:gd name="connsiteY24" fmla="*/ 1087 h 10000"/>
                  <a:gd name="connsiteX25" fmla="*/ 4615 w 10000"/>
                  <a:gd name="connsiteY25" fmla="*/ 1377 h 10000"/>
                  <a:gd name="connsiteX26" fmla="*/ 5092 w 10000"/>
                  <a:gd name="connsiteY26" fmla="*/ 942 h 10000"/>
                  <a:gd name="connsiteX27" fmla="*/ 5531 w 10000"/>
                  <a:gd name="connsiteY27" fmla="*/ 1377 h 10000"/>
                  <a:gd name="connsiteX28" fmla="*/ 6117 w 10000"/>
                  <a:gd name="connsiteY28" fmla="*/ 1087 h 10000"/>
                  <a:gd name="connsiteX29" fmla="*/ 6447 w 10000"/>
                  <a:gd name="connsiteY29" fmla="*/ 1594 h 10000"/>
                  <a:gd name="connsiteX30" fmla="*/ 7070 w 10000"/>
                  <a:gd name="connsiteY30" fmla="*/ 1413 h 10000"/>
                  <a:gd name="connsiteX31" fmla="*/ 7253 w 10000"/>
                  <a:gd name="connsiteY31" fmla="*/ 2029 h 10000"/>
                  <a:gd name="connsiteX32" fmla="*/ 7912 w 10000"/>
                  <a:gd name="connsiteY32" fmla="*/ 2029 h 10000"/>
                  <a:gd name="connsiteX33" fmla="*/ 7985 w 10000"/>
                  <a:gd name="connsiteY33" fmla="*/ 2645 h 10000"/>
                  <a:gd name="connsiteX34" fmla="*/ 8535 w 10000"/>
                  <a:gd name="connsiteY34" fmla="*/ 2826 h 10000"/>
                  <a:gd name="connsiteX35" fmla="*/ 8462 w 10000"/>
                  <a:gd name="connsiteY35" fmla="*/ 3442 h 10000"/>
                  <a:gd name="connsiteX36" fmla="*/ 9048 w 10000"/>
                  <a:gd name="connsiteY36" fmla="*/ 3732 h 10000"/>
                  <a:gd name="connsiteX37" fmla="*/ 8755 w 10000"/>
                  <a:gd name="connsiteY37" fmla="*/ 4312 h 10000"/>
                  <a:gd name="connsiteX38" fmla="*/ 9231 w 10000"/>
                  <a:gd name="connsiteY38" fmla="*/ 4783 h 10000"/>
                  <a:gd name="connsiteX39" fmla="*/ 8791 w 10000"/>
                  <a:gd name="connsiteY39" fmla="*/ 5254 h 10000"/>
                  <a:gd name="connsiteX40" fmla="*/ 8828 w 10000"/>
                  <a:gd name="connsiteY40" fmla="*/ 5290 h 10000"/>
                  <a:gd name="connsiteX41" fmla="*/ 10000 w 10000"/>
                  <a:gd name="connsiteY41" fmla="*/ 4529 h 10000"/>
                  <a:gd name="connsiteX42" fmla="*/ 9597 w 10000"/>
                  <a:gd name="connsiteY42" fmla="*/ 4167 h 10000"/>
                  <a:gd name="connsiteX43" fmla="*/ 9890 w 10000"/>
                  <a:gd name="connsiteY43" fmla="*/ 3442 h 10000"/>
                  <a:gd name="connsiteX44" fmla="*/ 9231 w 10000"/>
                  <a:gd name="connsiteY44" fmla="*/ 3080 h 10000"/>
                  <a:gd name="connsiteX45" fmla="*/ 9377 w 10000"/>
                  <a:gd name="connsiteY45" fmla="*/ 2319 h 10000"/>
                  <a:gd name="connsiteX46" fmla="*/ 8608 w 10000"/>
                  <a:gd name="connsiteY46" fmla="*/ 2138 h 10000"/>
                  <a:gd name="connsiteX47" fmla="*/ 8535 w 10000"/>
                  <a:gd name="connsiteY47" fmla="*/ 1377 h 10000"/>
                  <a:gd name="connsiteX48" fmla="*/ 7802 w 10000"/>
                  <a:gd name="connsiteY48" fmla="*/ 1377 h 10000"/>
                  <a:gd name="connsiteX49" fmla="*/ 7546 w 10000"/>
                  <a:gd name="connsiteY49" fmla="*/ 616 h 10000"/>
                  <a:gd name="connsiteX50" fmla="*/ 6777 w 10000"/>
                  <a:gd name="connsiteY50" fmla="*/ 797 h 10000"/>
                  <a:gd name="connsiteX51" fmla="*/ 6337 w 10000"/>
                  <a:gd name="connsiteY51" fmla="*/ 181 h 10000"/>
                  <a:gd name="connsiteX52" fmla="*/ 5678 w 10000"/>
                  <a:gd name="connsiteY52" fmla="*/ 507 h 10000"/>
                  <a:gd name="connsiteX53" fmla="*/ 5092 w 10000"/>
                  <a:gd name="connsiteY53" fmla="*/ 0 h 10000"/>
                  <a:gd name="connsiteX54" fmla="*/ 4505 w 10000"/>
                  <a:gd name="connsiteY54" fmla="*/ 507 h 10000"/>
                  <a:gd name="connsiteX55" fmla="*/ 3810 w 10000"/>
                  <a:gd name="connsiteY55" fmla="*/ 181 h 10000"/>
                  <a:gd name="connsiteX56" fmla="*/ 3370 w 10000"/>
                  <a:gd name="connsiteY56" fmla="*/ 797 h 10000"/>
                  <a:gd name="connsiteX57" fmla="*/ 2637 w 10000"/>
                  <a:gd name="connsiteY57" fmla="*/ 616 h 10000"/>
                  <a:gd name="connsiteX58" fmla="*/ 2381 w 10000"/>
                  <a:gd name="connsiteY58" fmla="*/ 1377 h 10000"/>
                  <a:gd name="connsiteX59" fmla="*/ 1612 w 10000"/>
                  <a:gd name="connsiteY59" fmla="*/ 1377 h 10000"/>
                  <a:gd name="connsiteX60" fmla="*/ 1538 w 10000"/>
                  <a:gd name="connsiteY60" fmla="*/ 2138 h 10000"/>
                  <a:gd name="connsiteX61" fmla="*/ 769 w 10000"/>
                  <a:gd name="connsiteY61" fmla="*/ 2319 h 10000"/>
                  <a:gd name="connsiteX62" fmla="*/ 916 w 10000"/>
                  <a:gd name="connsiteY62" fmla="*/ 3080 h 10000"/>
                  <a:gd name="connsiteX63" fmla="*/ 256 w 10000"/>
                  <a:gd name="connsiteY63" fmla="*/ 3442 h 10000"/>
                  <a:gd name="connsiteX64" fmla="*/ 586 w 10000"/>
                  <a:gd name="connsiteY64" fmla="*/ 4167 h 10000"/>
                  <a:gd name="connsiteX65" fmla="*/ 0 w 10000"/>
                  <a:gd name="connsiteY65" fmla="*/ 4674 h 10000"/>
                  <a:gd name="connsiteX66" fmla="*/ 513 w 10000"/>
                  <a:gd name="connsiteY66" fmla="*/ 5290 h 10000"/>
                  <a:gd name="connsiteX67" fmla="*/ 110 w 10000"/>
                  <a:gd name="connsiteY67" fmla="*/ 5978 h 10000"/>
                  <a:gd name="connsiteX68" fmla="*/ 733 w 10000"/>
                  <a:gd name="connsiteY68" fmla="*/ 6449 h 10000"/>
                  <a:gd name="connsiteX69" fmla="*/ 513 w 10000"/>
                  <a:gd name="connsiteY69" fmla="*/ 7138 h 10000"/>
                  <a:gd name="connsiteX70" fmla="*/ 1209 w 10000"/>
                  <a:gd name="connsiteY70" fmla="*/ 7428 h 10000"/>
                  <a:gd name="connsiteX71" fmla="*/ 1172 w 10000"/>
                  <a:gd name="connsiteY71" fmla="*/ 8261 h 10000"/>
                  <a:gd name="connsiteX72" fmla="*/ 1941 w 10000"/>
                  <a:gd name="connsiteY72" fmla="*/ 8333 h 10000"/>
                  <a:gd name="connsiteX73" fmla="*/ 2088 w 10000"/>
                  <a:gd name="connsiteY73" fmla="*/ 9094 h 10000"/>
                  <a:gd name="connsiteX74" fmla="*/ 2857 w 10000"/>
                  <a:gd name="connsiteY74" fmla="*/ 8986 h 10000"/>
                  <a:gd name="connsiteX75" fmla="*/ 3223 w 10000"/>
                  <a:gd name="connsiteY75" fmla="*/ 9710 h 10000"/>
                  <a:gd name="connsiteX76" fmla="*/ 3956 w 10000"/>
                  <a:gd name="connsiteY76" fmla="*/ 9420 h 10000"/>
                  <a:gd name="connsiteX77" fmla="*/ 4432 w 10000"/>
                  <a:gd name="connsiteY77" fmla="*/ 10000 h 10000"/>
                  <a:gd name="connsiteX78" fmla="*/ 5092 w 10000"/>
                  <a:gd name="connsiteY78" fmla="*/ 9565 h 10000"/>
                  <a:gd name="connsiteX79" fmla="*/ 5714 w 10000"/>
                  <a:gd name="connsiteY79" fmla="*/ 10000 h 10000"/>
                  <a:gd name="connsiteX80" fmla="*/ 5824 w 10000"/>
                  <a:gd name="connsiteY80" fmla="*/ 9855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0000" h="10000">
                    <a:moveTo>
                      <a:pt x="5824" y="9855"/>
                    </a:moveTo>
                    <a:cubicBezTo>
                      <a:pt x="5633" y="9755"/>
                      <a:pt x="4953" y="9278"/>
                      <a:pt x="4945" y="8804"/>
                    </a:cubicBezTo>
                    <a:lnTo>
                      <a:pt x="4579" y="9094"/>
                    </a:lnTo>
                    <a:lnTo>
                      <a:pt x="4139" y="8623"/>
                    </a:lnTo>
                    <a:lnTo>
                      <a:pt x="3553" y="8804"/>
                    </a:lnTo>
                    <a:lnTo>
                      <a:pt x="3260" y="8261"/>
                    </a:lnTo>
                    <a:lnTo>
                      <a:pt x="2637" y="8333"/>
                    </a:lnTo>
                    <a:cubicBezTo>
                      <a:pt x="2600" y="8128"/>
                      <a:pt x="2564" y="7922"/>
                      <a:pt x="2527" y="7717"/>
                    </a:cubicBezTo>
                    <a:lnTo>
                      <a:pt x="1905" y="7645"/>
                    </a:lnTo>
                    <a:cubicBezTo>
                      <a:pt x="1917" y="7440"/>
                      <a:pt x="1929" y="7234"/>
                      <a:pt x="1941" y="7029"/>
                    </a:cubicBezTo>
                    <a:lnTo>
                      <a:pt x="1355" y="6775"/>
                    </a:lnTo>
                    <a:lnTo>
                      <a:pt x="1502" y="6159"/>
                    </a:lnTo>
                    <a:lnTo>
                      <a:pt x="1026" y="5761"/>
                    </a:lnTo>
                    <a:lnTo>
                      <a:pt x="1355" y="5254"/>
                    </a:lnTo>
                    <a:lnTo>
                      <a:pt x="989" y="4783"/>
                    </a:lnTo>
                    <a:lnTo>
                      <a:pt x="1392" y="4312"/>
                    </a:lnTo>
                    <a:lnTo>
                      <a:pt x="1172" y="3732"/>
                    </a:lnTo>
                    <a:lnTo>
                      <a:pt x="1685" y="3442"/>
                    </a:lnTo>
                    <a:cubicBezTo>
                      <a:pt x="1661" y="3237"/>
                      <a:pt x="1636" y="3031"/>
                      <a:pt x="1612" y="2826"/>
                    </a:cubicBezTo>
                    <a:lnTo>
                      <a:pt x="2234" y="2645"/>
                    </a:lnTo>
                    <a:cubicBezTo>
                      <a:pt x="2246" y="2440"/>
                      <a:pt x="2259" y="2234"/>
                      <a:pt x="2271" y="2029"/>
                    </a:cubicBezTo>
                    <a:lnTo>
                      <a:pt x="2894" y="2029"/>
                    </a:lnTo>
                    <a:lnTo>
                      <a:pt x="3077" y="1413"/>
                    </a:lnTo>
                    <a:lnTo>
                      <a:pt x="3700" y="1594"/>
                    </a:lnTo>
                    <a:lnTo>
                      <a:pt x="4029" y="1087"/>
                    </a:lnTo>
                    <a:lnTo>
                      <a:pt x="4615" y="1377"/>
                    </a:lnTo>
                    <a:lnTo>
                      <a:pt x="5092" y="942"/>
                    </a:lnTo>
                    <a:lnTo>
                      <a:pt x="5531" y="1377"/>
                    </a:lnTo>
                    <a:lnTo>
                      <a:pt x="6117" y="1087"/>
                    </a:lnTo>
                    <a:lnTo>
                      <a:pt x="6447" y="1594"/>
                    </a:lnTo>
                    <a:lnTo>
                      <a:pt x="7070" y="1413"/>
                    </a:lnTo>
                    <a:lnTo>
                      <a:pt x="7253" y="2029"/>
                    </a:lnTo>
                    <a:lnTo>
                      <a:pt x="7912" y="2029"/>
                    </a:lnTo>
                    <a:cubicBezTo>
                      <a:pt x="7936" y="2234"/>
                      <a:pt x="7961" y="2440"/>
                      <a:pt x="7985" y="2645"/>
                    </a:cubicBezTo>
                    <a:lnTo>
                      <a:pt x="8535" y="2826"/>
                    </a:lnTo>
                    <a:cubicBezTo>
                      <a:pt x="8511" y="3031"/>
                      <a:pt x="8486" y="3237"/>
                      <a:pt x="8462" y="3442"/>
                    </a:cubicBezTo>
                    <a:lnTo>
                      <a:pt x="9048" y="3732"/>
                    </a:lnTo>
                    <a:cubicBezTo>
                      <a:pt x="8950" y="3925"/>
                      <a:pt x="8853" y="4119"/>
                      <a:pt x="8755" y="4312"/>
                    </a:cubicBezTo>
                    <a:lnTo>
                      <a:pt x="9231" y="4783"/>
                    </a:lnTo>
                    <a:lnTo>
                      <a:pt x="8791" y="5254"/>
                    </a:lnTo>
                    <a:cubicBezTo>
                      <a:pt x="8803" y="5266"/>
                      <a:pt x="8816" y="5278"/>
                      <a:pt x="8828" y="5290"/>
                    </a:cubicBezTo>
                    <a:lnTo>
                      <a:pt x="10000" y="4529"/>
                    </a:lnTo>
                    <a:lnTo>
                      <a:pt x="9597" y="4167"/>
                    </a:lnTo>
                    <a:lnTo>
                      <a:pt x="9890" y="3442"/>
                    </a:lnTo>
                    <a:lnTo>
                      <a:pt x="9231" y="3080"/>
                    </a:lnTo>
                    <a:cubicBezTo>
                      <a:pt x="9280" y="2826"/>
                      <a:pt x="9328" y="2573"/>
                      <a:pt x="9377" y="2319"/>
                    </a:cubicBezTo>
                    <a:lnTo>
                      <a:pt x="8608" y="2138"/>
                    </a:lnTo>
                    <a:cubicBezTo>
                      <a:pt x="8584" y="1884"/>
                      <a:pt x="8559" y="1631"/>
                      <a:pt x="8535" y="1377"/>
                    </a:cubicBezTo>
                    <a:lnTo>
                      <a:pt x="7802" y="1377"/>
                    </a:lnTo>
                    <a:cubicBezTo>
                      <a:pt x="7717" y="1123"/>
                      <a:pt x="7631" y="870"/>
                      <a:pt x="7546" y="616"/>
                    </a:cubicBezTo>
                    <a:lnTo>
                      <a:pt x="6777" y="797"/>
                    </a:lnTo>
                    <a:lnTo>
                      <a:pt x="6337" y="181"/>
                    </a:lnTo>
                    <a:lnTo>
                      <a:pt x="5678" y="507"/>
                    </a:lnTo>
                    <a:lnTo>
                      <a:pt x="5092" y="0"/>
                    </a:lnTo>
                    <a:lnTo>
                      <a:pt x="4505" y="507"/>
                    </a:lnTo>
                    <a:lnTo>
                      <a:pt x="3810" y="181"/>
                    </a:lnTo>
                    <a:lnTo>
                      <a:pt x="3370" y="797"/>
                    </a:lnTo>
                    <a:lnTo>
                      <a:pt x="2637" y="616"/>
                    </a:lnTo>
                    <a:cubicBezTo>
                      <a:pt x="2552" y="870"/>
                      <a:pt x="2466" y="1123"/>
                      <a:pt x="2381" y="1377"/>
                    </a:cubicBezTo>
                    <a:lnTo>
                      <a:pt x="1612" y="1377"/>
                    </a:lnTo>
                    <a:cubicBezTo>
                      <a:pt x="1587" y="1631"/>
                      <a:pt x="1563" y="1884"/>
                      <a:pt x="1538" y="2138"/>
                    </a:cubicBezTo>
                    <a:lnTo>
                      <a:pt x="769" y="2319"/>
                    </a:lnTo>
                    <a:lnTo>
                      <a:pt x="916" y="3080"/>
                    </a:lnTo>
                    <a:lnTo>
                      <a:pt x="256" y="3442"/>
                    </a:lnTo>
                    <a:lnTo>
                      <a:pt x="586" y="4167"/>
                    </a:lnTo>
                    <a:lnTo>
                      <a:pt x="0" y="4674"/>
                    </a:lnTo>
                    <a:lnTo>
                      <a:pt x="513" y="5290"/>
                    </a:lnTo>
                    <a:lnTo>
                      <a:pt x="110" y="5978"/>
                    </a:lnTo>
                    <a:lnTo>
                      <a:pt x="733" y="6449"/>
                    </a:lnTo>
                    <a:cubicBezTo>
                      <a:pt x="660" y="6679"/>
                      <a:pt x="586" y="6908"/>
                      <a:pt x="513" y="7138"/>
                    </a:cubicBezTo>
                    <a:lnTo>
                      <a:pt x="1209" y="7428"/>
                    </a:lnTo>
                    <a:cubicBezTo>
                      <a:pt x="1197" y="7706"/>
                      <a:pt x="1184" y="7983"/>
                      <a:pt x="1172" y="8261"/>
                    </a:cubicBezTo>
                    <a:lnTo>
                      <a:pt x="1941" y="8333"/>
                    </a:lnTo>
                    <a:lnTo>
                      <a:pt x="2088" y="9094"/>
                    </a:lnTo>
                    <a:lnTo>
                      <a:pt x="2857" y="8986"/>
                    </a:lnTo>
                    <a:lnTo>
                      <a:pt x="3223" y="9710"/>
                    </a:lnTo>
                    <a:lnTo>
                      <a:pt x="3956" y="9420"/>
                    </a:lnTo>
                    <a:lnTo>
                      <a:pt x="4432" y="10000"/>
                    </a:lnTo>
                    <a:lnTo>
                      <a:pt x="5092" y="9565"/>
                    </a:lnTo>
                    <a:lnTo>
                      <a:pt x="5714" y="10000"/>
                    </a:lnTo>
                    <a:cubicBezTo>
                      <a:pt x="5751" y="9952"/>
                      <a:pt x="5787" y="9903"/>
                      <a:pt x="5824" y="985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381" name="Freeform 380"/>
              <p:cNvSpPr/>
              <p:nvPr/>
            </p:nvSpPr>
            <p:spPr>
              <a:xfrm rot="19588578">
                <a:off x="6682744" y="2858703"/>
                <a:ext cx="557987" cy="442275"/>
              </a:xfrm>
              <a:custGeom>
                <a:avLst/>
                <a:gdLst>
                  <a:gd name="connsiteX0" fmla="*/ 3300339 w 3932598"/>
                  <a:gd name="connsiteY0" fmla="*/ 635604 h 3117074"/>
                  <a:gd name="connsiteX1" fmla="*/ 861319 w 3932598"/>
                  <a:gd name="connsiteY1" fmla="*/ 634239 h 3117074"/>
                  <a:gd name="connsiteX2" fmla="*/ 819599 w 3932598"/>
                  <a:gd name="connsiteY2" fmla="*/ 859327 h 3117074"/>
                  <a:gd name="connsiteX3" fmla="*/ 3248395 w 3932598"/>
                  <a:gd name="connsiteY3" fmla="*/ 903431 h 3117074"/>
                  <a:gd name="connsiteX4" fmla="*/ 3929953 w 3932598"/>
                  <a:gd name="connsiteY4" fmla="*/ 67429 h 3117074"/>
                  <a:gd name="connsiteX5" fmla="*/ 3710213 w 3932598"/>
                  <a:gd name="connsiteY5" fmla="*/ 1262030 h 3117074"/>
                  <a:gd name="connsiteX6" fmla="*/ 3725226 w 3932598"/>
                  <a:gd name="connsiteY6" fmla="*/ 1266315 h 3117074"/>
                  <a:gd name="connsiteX7" fmla="*/ 3785057 w 3932598"/>
                  <a:gd name="connsiteY7" fmla="*/ 1297654 h 3117074"/>
                  <a:gd name="connsiteX8" fmla="*/ 3874915 w 3932598"/>
                  <a:gd name="connsiteY8" fmla="*/ 1765647 h 3117074"/>
                  <a:gd name="connsiteX9" fmla="*/ 3596438 w 3932598"/>
                  <a:gd name="connsiteY9" fmla="*/ 1919866 h 3117074"/>
                  <a:gd name="connsiteX10" fmla="*/ 3589311 w 3932598"/>
                  <a:gd name="connsiteY10" fmla="*/ 1919303 h 3117074"/>
                  <a:gd name="connsiteX11" fmla="*/ 3369166 w 3932598"/>
                  <a:gd name="connsiteY11" fmla="*/ 3116110 h 3117074"/>
                  <a:gd name="connsiteX12" fmla="*/ 3319812 w 3932598"/>
                  <a:gd name="connsiteY12" fmla="*/ 3117074 h 3117074"/>
                  <a:gd name="connsiteX13" fmla="*/ 3078498 w 3932598"/>
                  <a:gd name="connsiteY13" fmla="*/ 3073241 h 3117074"/>
                  <a:gd name="connsiteX14" fmla="*/ 2943323 w 3932598"/>
                  <a:gd name="connsiteY14" fmla="*/ 2878059 h 3117074"/>
                  <a:gd name="connsiteX15" fmla="*/ 2936878 w 3932598"/>
                  <a:gd name="connsiteY15" fmla="*/ 2512150 h 3117074"/>
                  <a:gd name="connsiteX16" fmla="*/ 513809 w 3932598"/>
                  <a:gd name="connsiteY16" fmla="*/ 1610794 h 3117074"/>
                  <a:gd name="connsiteX17" fmla="*/ 7378 w 3932598"/>
                  <a:gd name="connsiteY17" fmla="*/ 916676 h 3117074"/>
                  <a:gd name="connsiteX18" fmla="*/ 701496 w 3932598"/>
                  <a:gd name="connsiteY18" fmla="*/ 410244 h 3117074"/>
                  <a:gd name="connsiteX19" fmla="*/ 3359890 w 3932598"/>
                  <a:gd name="connsiteY19" fmla="*/ 473476 h 3117074"/>
                  <a:gd name="connsiteX20" fmla="*/ 3441051 w 3932598"/>
                  <a:gd name="connsiteY20" fmla="*/ 137907 h 3117074"/>
                  <a:gd name="connsiteX21" fmla="*/ 3636232 w 3932598"/>
                  <a:gd name="connsiteY21" fmla="*/ 2732 h 3117074"/>
                  <a:gd name="connsiteX22" fmla="*/ 3877547 w 3932598"/>
                  <a:gd name="connsiteY22" fmla="*/ 46564 h 3117074"/>
                  <a:gd name="connsiteX0" fmla="*/ 3309781 w 3932598"/>
                  <a:gd name="connsiteY0" fmla="*/ 682129 h 3117074"/>
                  <a:gd name="connsiteX1" fmla="*/ 861319 w 3932598"/>
                  <a:gd name="connsiteY1" fmla="*/ 634239 h 3117074"/>
                  <a:gd name="connsiteX2" fmla="*/ 819599 w 3932598"/>
                  <a:gd name="connsiteY2" fmla="*/ 859327 h 3117074"/>
                  <a:gd name="connsiteX3" fmla="*/ 3248395 w 3932598"/>
                  <a:gd name="connsiteY3" fmla="*/ 903431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19599 w 3932598"/>
                  <a:gd name="connsiteY2" fmla="*/ 859327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24330 w 3932598"/>
                  <a:gd name="connsiteY2" fmla="*/ 882586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263256 w 3932598"/>
                  <a:gd name="connsiteY0" fmla="*/ 691575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263256 w 3932598"/>
                  <a:gd name="connsiteY4" fmla="*/ 691575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263256 w 3932598"/>
                  <a:gd name="connsiteY0" fmla="*/ 691575 h 3117074"/>
                  <a:gd name="connsiteX1" fmla="*/ 861319 w 3932598"/>
                  <a:gd name="connsiteY1" fmla="*/ 634239 h 3117074"/>
                  <a:gd name="connsiteX2" fmla="*/ 852133 w 3932598"/>
                  <a:gd name="connsiteY2" fmla="*/ 840618 h 3117074"/>
                  <a:gd name="connsiteX3" fmla="*/ 3234397 w 3932598"/>
                  <a:gd name="connsiteY3" fmla="*/ 894156 h 3117074"/>
                  <a:gd name="connsiteX4" fmla="*/ 3263256 w 3932598"/>
                  <a:gd name="connsiteY4" fmla="*/ 691575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263256 w 3932598"/>
                  <a:gd name="connsiteY0" fmla="*/ 691575 h 3117074"/>
                  <a:gd name="connsiteX1" fmla="*/ 861319 w 3932598"/>
                  <a:gd name="connsiteY1" fmla="*/ 634239 h 3117074"/>
                  <a:gd name="connsiteX2" fmla="*/ 852133 w 3932598"/>
                  <a:gd name="connsiteY2" fmla="*/ 840618 h 3117074"/>
                  <a:gd name="connsiteX3" fmla="*/ 3239116 w 3932598"/>
                  <a:gd name="connsiteY3" fmla="*/ 917429 h 3117074"/>
                  <a:gd name="connsiteX4" fmla="*/ 3263256 w 3932598"/>
                  <a:gd name="connsiteY4" fmla="*/ 691575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932598" h="3117074">
                    <a:moveTo>
                      <a:pt x="3263256" y="691575"/>
                    </a:moveTo>
                    <a:lnTo>
                      <a:pt x="861319" y="634239"/>
                    </a:lnTo>
                    <a:lnTo>
                      <a:pt x="852133" y="840618"/>
                    </a:lnTo>
                    <a:lnTo>
                      <a:pt x="3239116" y="917429"/>
                    </a:lnTo>
                    <a:cubicBezTo>
                      <a:pt x="3256431" y="828153"/>
                      <a:pt x="3245941" y="780851"/>
                      <a:pt x="3263256" y="691575"/>
                    </a:cubicBezTo>
                    <a:close/>
                    <a:moveTo>
                      <a:pt x="3929953" y="67429"/>
                    </a:moveTo>
                    <a:lnTo>
                      <a:pt x="3710213" y="1262030"/>
                    </a:lnTo>
                    <a:lnTo>
                      <a:pt x="3725226" y="1266315"/>
                    </a:lnTo>
                    <a:cubicBezTo>
                      <a:pt x="3745822" y="1274519"/>
                      <a:pt x="3765870" y="1284943"/>
                      <a:pt x="3785057" y="1297654"/>
                    </a:cubicBezTo>
                    <a:cubicBezTo>
                      <a:pt x="3938548" y="1399339"/>
                      <a:pt x="3978779" y="1608867"/>
                      <a:pt x="3874915" y="1765647"/>
                    </a:cubicBezTo>
                    <a:cubicBezTo>
                      <a:pt x="3810000" y="1863635"/>
                      <a:pt x="3704162" y="1917827"/>
                      <a:pt x="3596438" y="1919866"/>
                    </a:cubicBezTo>
                    <a:lnTo>
                      <a:pt x="3589311" y="1919303"/>
                    </a:lnTo>
                    <a:lnTo>
                      <a:pt x="3369166" y="3116110"/>
                    </a:lnTo>
                    <a:lnTo>
                      <a:pt x="3319812" y="3117074"/>
                    </a:lnTo>
                    <a:lnTo>
                      <a:pt x="3078498" y="3073241"/>
                    </a:lnTo>
                    <a:cubicBezTo>
                      <a:pt x="2987272" y="3056670"/>
                      <a:pt x="2952559" y="2986380"/>
                      <a:pt x="2943323" y="2878059"/>
                    </a:cubicBezTo>
                    <a:cubicBezTo>
                      <a:pt x="2934236" y="2779878"/>
                      <a:pt x="2937376" y="2643961"/>
                      <a:pt x="2936878" y="2512150"/>
                    </a:cubicBezTo>
                    <a:lnTo>
                      <a:pt x="513809" y="1610794"/>
                    </a:lnTo>
                    <a:cubicBezTo>
                      <a:pt x="182288" y="1558966"/>
                      <a:pt x="-44450" y="1248199"/>
                      <a:pt x="7378" y="916676"/>
                    </a:cubicBezTo>
                    <a:cubicBezTo>
                      <a:pt x="59207" y="585154"/>
                      <a:pt x="366260" y="395720"/>
                      <a:pt x="701496" y="410244"/>
                    </a:cubicBezTo>
                    <a:cubicBezTo>
                      <a:pt x="1615611" y="449849"/>
                      <a:pt x="2450674" y="517636"/>
                      <a:pt x="3359890" y="473476"/>
                    </a:cubicBezTo>
                    <a:lnTo>
                      <a:pt x="3441051" y="137907"/>
                    </a:lnTo>
                    <a:cubicBezTo>
                      <a:pt x="3457621" y="46682"/>
                      <a:pt x="3545008" y="-13839"/>
                      <a:pt x="3636232" y="2732"/>
                    </a:cubicBezTo>
                    <a:lnTo>
                      <a:pt x="3877547" y="46564"/>
                    </a:lnTo>
                    <a:lnTo>
                      <a:pt x="3929953" y="67429"/>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82" name="Freeform 381"/>
              <p:cNvSpPr/>
              <p:nvPr/>
            </p:nvSpPr>
            <p:spPr>
              <a:xfrm rot="19588578">
                <a:off x="6443474" y="2652894"/>
                <a:ext cx="439729" cy="398065"/>
              </a:xfrm>
              <a:custGeom>
                <a:avLst/>
                <a:gdLst/>
                <a:ahLst/>
                <a:cxnLst/>
                <a:rect l="l" t="t" r="r" b="b"/>
                <a:pathLst>
                  <a:path w="439729" h="398065">
                    <a:moveTo>
                      <a:pt x="208577" y="161833"/>
                    </a:moveTo>
                    <a:lnTo>
                      <a:pt x="208635" y="161872"/>
                    </a:lnTo>
                    <a:lnTo>
                      <a:pt x="198087" y="200910"/>
                    </a:lnTo>
                    <a:lnTo>
                      <a:pt x="176743" y="186769"/>
                    </a:lnTo>
                    <a:close/>
                    <a:moveTo>
                      <a:pt x="314695" y="211464"/>
                    </a:moveTo>
                    <a:cubicBezTo>
                      <a:pt x="313416" y="210617"/>
                      <a:pt x="312089" y="210282"/>
                      <a:pt x="310716" y="210460"/>
                    </a:cubicBezTo>
                    <a:cubicBezTo>
                      <a:pt x="309343" y="210638"/>
                      <a:pt x="308091" y="211580"/>
                      <a:pt x="306961" y="213286"/>
                    </a:cubicBezTo>
                    <a:lnTo>
                      <a:pt x="263500" y="278889"/>
                    </a:lnTo>
                    <a:cubicBezTo>
                      <a:pt x="262370" y="280595"/>
                      <a:pt x="261991" y="282115"/>
                      <a:pt x="262362" y="283449"/>
                    </a:cubicBezTo>
                    <a:cubicBezTo>
                      <a:pt x="262733" y="284783"/>
                      <a:pt x="263559" y="285874"/>
                      <a:pt x="264839" y="286721"/>
                    </a:cubicBezTo>
                    <a:lnTo>
                      <a:pt x="302642" y="311765"/>
                    </a:lnTo>
                    <a:cubicBezTo>
                      <a:pt x="302991" y="311997"/>
                      <a:pt x="303381" y="312102"/>
                      <a:pt x="303813" y="312081"/>
                    </a:cubicBezTo>
                    <a:cubicBezTo>
                      <a:pt x="304245" y="312061"/>
                      <a:pt x="304713" y="311882"/>
                      <a:pt x="305215" y="311545"/>
                    </a:cubicBezTo>
                    <a:cubicBezTo>
                      <a:pt x="305717" y="311208"/>
                      <a:pt x="306267" y="310694"/>
                      <a:pt x="306864" y="310002"/>
                    </a:cubicBezTo>
                    <a:cubicBezTo>
                      <a:pt x="307462" y="309310"/>
                      <a:pt x="308133" y="308402"/>
                      <a:pt x="308878" y="307278"/>
                    </a:cubicBezTo>
                    <a:cubicBezTo>
                      <a:pt x="309623" y="306153"/>
                      <a:pt x="310198" y="305181"/>
                      <a:pt x="310602" y="304361"/>
                    </a:cubicBezTo>
                    <a:cubicBezTo>
                      <a:pt x="311006" y="303541"/>
                      <a:pt x="311265" y="302833"/>
                      <a:pt x="311379" y="302240"/>
                    </a:cubicBezTo>
                    <a:cubicBezTo>
                      <a:pt x="311494" y="301646"/>
                      <a:pt x="311476" y="301146"/>
                      <a:pt x="311327" y="300740"/>
                    </a:cubicBezTo>
                    <a:cubicBezTo>
                      <a:pt x="311177" y="300334"/>
                      <a:pt x="310928" y="300016"/>
                      <a:pt x="310579" y="299785"/>
                    </a:cubicBezTo>
                    <a:lnTo>
                      <a:pt x="283477" y="281830"/>
                    </a:lnTo>
                    <a:lnTo>
                      <a:pt x="297540" y="260602"/>
                    </a:lnTo>
                    <a:lnTo>
                      <a:pt x="320280" y="275667"/>
                    </a:lnTo>
                    <a:cubicBezTo>
                      <a:pt x="320629" y="275898"/>
                      <a:pt x="321013" y="276013"/>
                      <a:pt x="321432" y="276012"/>
                    </a:cubicBezTo>
                    <a:cubicBezTo>
                      <a:pt x="321851" y="276011"/>
                      <a:pt x="322305" y="275852"/>
                      <a:pt x="322795" y="275534"/>
                    </a:cubicBezTo>
                    <a:cubicBezTo>
                      <a:pt x="323284" y="275217"/>
                      <a:pt x="323821" y="274722"/>
                      <a:pt x="324406" y="274049"/>
                    </a:cubicBezTo>
                    <a:cubicBezTo>
                      <a:pt x="324991" y="273377"/>
                      <a:pt x="325656" y="272478"/>
                      <a:pt x="326401" y="271354"/>
                    </a:cubicBezTo>
                    <a:cubicBezTo>
                      <a:pt x="327120" y="270268"/>
                      <a:pt x="327682" y="269315"/>
                      <a:pt x="328086" y="268495"/>
                    </a:cubicBezTo>
                    <a:cubicBezTo>
                      <a:pt x="328490" y="267675"/>
                      <a:pt x="328742" y="266977"/>
                      <a:pt x="328844" y="266403"/>
                    </a:cubicBezTo>
                    <a:cubicBezTo>
                      <a:pt x="328945" y="265829"/>
                      <a:pt x="328922" y="265339"/>
                      <a:pt x="328772" y="264933"/>
                    </a:cubicBezTo>
                    <a:cubicBezTo>
                      <a:pt x="328623" y="264527"/>
                      <a:pt x="328373" y="264208"/>
                      <a:pt x="328024" y="263977"/>
                    </a:cubicBezTo>
                    <a:lnTo>
                      <a:pt x="305284" y="248912"/>
                    </a:lnTo>
                    <a:lnTo>
                      <a:pt x="317459" y="230534"/>
                    </a:lnTo>
                    <a:lnTo>
                      <a:pt x="344328" y="248335"/>
                    </a:lnTo>
                    <a:cubicBezTo>
                      <a:pt x="344677" y="248566"/>
                      <a:pt x="345058" y="248665"/>
                      <a:pt x="345471" y="248631"/>
                    </a:cubicBezTo>
                    <a:cubicBezTo>
                      <a:pt x="345884" y="248598"/>
                      <a:pt x="346341" y="248413"/>
                      <a:pt x="346843" y="248076"/>
                    </a:cubicBezTo>
                    <a:cubicBezTo>
                      <a:pt x="347345" y="247739"/>
                      <a:pt x="347895" y="247225"/>
                      <a:pt x="348493" y="246533"/>
                    </a:cubicBezTo>
                    <a:cubicBezTo>
                      <a:pt x="349091" y="245841"/>
                      <a:pt x="349749" y="244952"/>
                      <a:pt x="350468" y="243866"/>
                    </a:cubicBezTo>
                    <a:cubicBezTo>
                      <a:pt x="351239" y="242703"/>
                      <a:pt x="351826" y="241712"/>
                      <a:pt x="352230" y="240891"/>
                    </a:cubicBezTo>
                    <a:cubicBezTo>
                      <a:pt x="352634" y="240071"/>
                      <a:pt x="352900" y="239354"/>
                      <a:pt x="353027" y="238741"/>
                    </a:cubicBezTo>
                    <a:cubicBezTo>
                      <a:pt x="353154" y="238128"/>
                      <a:pt x="353146" y="237635"/>
                      <a:pt x="353004" y="237261"/>
                    </a:cubicBezTo>
                    <a:cubicBezTo>
                      <a:pt x="352861" y="236888"/>
                      <a:pt x="352614" y="236585"/>
                      <a:pt x="352265" y="236354"/>
                    </a:cubicBezTo>
                    <a:close/>
                    <a:moveTo>
                      <a:pt x="270423" y="181633"/>
                    </a:moveTo>
                    <a:cubicBezTo>
                      <a:pt x="268950" y="180657"/>
                      <a:pt x="267681" y="179900"/>
                      <a:pt x="266615" y="179361"/>
                    </a:cubicBezTo>
                    <a:cubicBezTo>
                      <a:pt x="265549" y="178822"/>
                      <a:pt x="264661" y="178457"/>
                      <a:pt x="263951" y="178266"/>
                    </a:cubicBezTo>
                    <a:cubicBezTo>
                      <a:pt x="263241" y="178074"/>
                      <a:pt x="262657" y="178050"/>
                      <a:pt x="262200" y="178193"/>
                    </a:cubicBezTo>
                    <a:cubicBezTo>
                      <a:pt x="261742" y="178337"/>
                      <a:pt x="261385" y="178602"/>
                      <a:pt x="261128" y="178990"/>
                    </a:cubicBezTo>
                    <a:lnTo>
                      <a:pt x="215856" y="247326"/>
                    </a:lnTo>
                    <a:cubicBezTo>
                      <a:pt x="214726" y="249032"/>
                      <a:pt x="214347" y="250552"/>
                      <a:pt x="214719" y="251886"/>
                    </a:cubicBezTo>
                    <a:cubicBezTo>
                      <a:pt x="215090" y="253220"/>
                      <a:pt x="215916" y="254311"/>
                      <a:pt x="217195" y="255159"/>
                    </a:cubicBezTo>
                    <a:lnTo>
                      <a:pt x="251683" y="278006"/>
                    </a:lnTo>
                    <a:cubicBezTo>
                      <a:pt x="252071" y="278263"/>
                      <a:pt x="252487" y="278371"/>
                      <a:pt x="252932" y="278332"/>
                    </a:cubicBezTo>
                    <a:cubicBezTo>
                      <a:pt x="253377" y="278292"/>
                      <a:pt x="253870" y="278074"/>
                      <a:pt x="254410" y="277679"/>
                    </a:cubicBezTo>
                    <a:cubicBezTo>
                      <a:pt x="254951" y="277284"/>
                      <a:pt x="255533" y="276721"/>
                      <a:pt x="256157" y="275991"/>
                    </a:cubicBezTo>
                    <a:cubicBezTo>
                      <a:pt x="256780" y="275260"/>
                      <a:pt x="257477" y="274313"/>
                      <a:pt x="258247" y="273150"/>
                    </a:cubicBezTo>
                    <a:cubicBezTo>
                      <a:pt x="259018" y="271987"/>
                      <a:pt x="259618" y="270976"/>
                      <a:pt x="260048" y="270117"/>
                    </a:cubicBezTo>
                    <a:cubicBezTo>
                      <a:pt x="260478" y="269258"/>
                      <a:pt x="260756" y="268522"/>
                      <a:pt x="260883" y="267908"/>
                    </a:cubicBezTo>
                    <a:cubicBezTo>
                      <a:pt x="261010" y="267295"/>
                      <a:pt x="260999" y="266786"/>
                      <a:pt x="260850" y="266380"/>
                    </a:cubicBezTo>
                    <a:cubicBezTo>
                      <a:pt x="260700" y="265974"/>
                      <a:pt x="260432" y="265643"/>
                      <a:pt x="260044" y="265386"/>
                    </a:cubicBezTo>
                    <a:lnTo>
                      <a:pt x="236373" y="249705"/>
                    </a:lnTo>
                    <a:lnTo>
                      <a:pt x="276482" y="189162"/>
                    </a:lnTo>
                    <a:cubicBezTo>
                      <a:pt x="276739" y="188774"/>
                      <a:pt x="276844" y="188341"/>
                      <a:pt x="276797" y="187864"/>
                    </a:cubicBezTo>
                    <a:cubicBezTo>
                      <a:pt x="276751" y="187387"/>
                      <a:pt x="276501" y="186859"/>
                      <a:pt x="276048" y="186280"/>
                    </a:cubicBezTo>
                    <a:cubicBezTo>
                      <a:pt x="275595" y="185701"/>
                      <a:pt x="274922" y="185032"/>
                      <a:pt x="274030" y="184273"/>
                    </a:cubicBezTo>
                    <a:cubicBezTo>
                      <a:pt x="273138" y="183515"/>
                      <a:pt x="271935" y="182635"/>
                      <a:pt x="270423" y="181633"/>
                    </a:cubicBezTo>
                    <a:close/>
                    <a:moveTo>
                      <a:pt x="218557" y="147273"/>
                    </a:moveTo>
                    <a:cubicBezTo>
                      <a:pt x="216580" y="145963"/>
                      <a:pt x="214971" y="144939"/>
                      <a:pt x="213731" y="144201"/>
                    </a:cubicBezTo>
                    <a:cubicBezTo>
                      <a:pt x="212490" y="143463"/>
                      <a:pt x="211460" y="142976"/>
                      <a:pt x="210640" y="142739"/>
                    </a:cubicBezTo>
                    <a:cubicBezTo>
                      <a:pt x="209820" y="142503"/>
                      <a:pt x="209121" y="142486"/>
                      <a:pt x="208541" y="142687"/>
                    </a:cubicBezTo>
                    <a:cubicBezTo>
                      <a:pt x="207961" y="142889"/>
                      <a:pt x="207336" y="143242"/>
                      <a:pt x="206667" y="143747"/>
                    </a:cubicBezTo>
                    <a:lnTo>
                      <a:pt x="139231" y="195140"/>
                    </a:lnTo>
                    <a:cubicBezTo>
                      <a:pt x="137866" y="196189"/>
                      <a:pt x="136856" y="197082"/>
                      <a:pt x="136201" y="197819"/>
                    </a:cubicBezTo>
                    <a:cubicBezTo>
                      <a:pt x="135545" y="198556"/>
                      <a:pt x="135263" y="199276"/>
                      <a:pt x="135355" y="199979"/>
                    </a:cubicBezTo>
                    <a:cubicBezTo>
                      <a:pt x="135448" y="200682"/>
                      <a:pt x="135959" y="201425"/>
                      <a:pt x="136890" y="202209"/>
                    </a:cubicBezTo>
                    <a:cubicBezTo>
                      <a:pt x="137822" y="202994"/>
                      <a:pt x="139179" y="203976"/>
                      <a:pt x="140962" y="205158"/>
                    </a:cubicBezTo>
                    <a:cubicBezTo>
                      <a:pt x="142630" y="206262"/>
                      <a:pt x="144002" y="207116"/>
                      <a:pt x="145081" y="207719"/>
                    </a:cubicBezTo>
                    <a:cubicBezTo>
                      <a:pt x="146160" y="208322"/>
                      <a:pt x="147051" y="208704"/>
                      <a:pt x="147755" y="208863"/>
                    </a:cubicBezTo>
                    <a:cubicBezTo>
                      <a:pt x="148458" y="209022"/>
                      <a:pt x="149058" y="209001"/>
                      <a:pt x="149554" y="208800"/>
                    </a:cubicBezTo>
                    <a:cubicBezTo>
                      <a:pt x="150050" y="208598"/>
                      <a:pt x="150556" y="208277"/>
                      <a:pt x="151070" y="207838"/>
                    </a:cubicBezTo>
                    <a:lnTo>
                      <a:pt x="165587" y="196283"/>
                    </a:lnTo>
                    <a:lnTo>
                      <a:pt x="193852" y="215008"/>
                    </a:lnTo>
                    <a:lnTo>
                      <a:pt x="188894" y="233481"/>
                    </a:lnTo>
                    <a:cubicBezTo>
                      <a:pt x="188716" y="234088"/>
                      <a:pt x="188640" y="234623"/>
                      <a:pt x="188667" y="235088"/>
                    </a:cubicBezTo>
                    <a:cubicBezTo>
                      <a:pt x="188694" y="235552"/>
                      <a:pt x="188941" y="236064"/>
                      <a:pt x="189407" y="236624"/>
                    </a:cubicBezTo>
                    <a:cubicBezTo>
                      <a:pt x="189872" y="237183"/>
                      <a:pt x="190639" y="237858"/>
                      <a:pt x="191705" y="238649"/>
                    </a:cubicBezTo>
                    <a:cubicBezTo>
                      <a:pt x="192772" y="239439"/>
                      <a:pt x="194294" y="240489"/>
                      <a:pt x="196271" y="241799"/>
                    </a:cubicBezTo>
                    <a:cubicBezTo>
                      <a:pt x="198171" y="243058"/>
                      <a:pt x="199696" y="243998"/>
                      <a:pt x="200845" y="244620"/>
                    </a:cubicBezTo>
                    <a:cubicBezTo>
                      <a:pt x="201995" y="245243"/>
                      <a:pt x="202919" y="245491"/>
                      <a:pt x="203615" y="245367"/>
                    </a:cubicBezTo>
                    <a:cubicBezTo>
                      <a:pt x="204311" y="245242"/>
                      <a:pt x="204870" y="244734"/>
                      <a:pt x="205294" y="243843"/>
                    </a:cubicBezTo>
                    <a:cubicBezTo>
                      <a:pt x="205717" y="242952"/>
                      <a:pt x="206158" y="241654"/>
                      <a:pt x="206617" y="239950"/>
                    </a:cubicBezTo>
                    <a:lnTo>
                      <a:pt x="227547" y="157831"/>
                    </a:lnTo>
                    <a:cubicBezTo>
                      <a:pt x="227802" y="156940"/>
                      <a:pt x="227906" y="156172"/>
                      <a:pt x="227859" y="155527"/>
                    </a:cubicBezTo>
                    <a:cubicBezTo>
                      <a:pt x="227812" y="154882"/>
                      <a:pt x="227481" y="154203"/>
                      <a:pt x="226867" y="153489"/>
                    </a:cubicBezTo>
                    <a:cubicBezTo>
                      <a:pt x="226252" y="152775"/>
                      <a:pt x="225285" y="151939"/>
                      <a:pt x="223967" y="150982"/>
                    </a:cubicBezTo>
                    <a:cubicBezTo>
                      <a:pt x="222648" y="150025"/>
                      <a:pt x="220845" y="148788"/>
                      <a:pt x="218557" y="147273"/>
                    </a:cubicBezTo>
                    <a:close/>
                    <a:moveTo>
                      <a:pt x="158336" y="105955"/>
                    </a:moveTo>
                    <a:cubicBezTo>
                      <a:pt x="154885" y="103669"/>
                      <a:pt x="151323" y="101951"/>
                      <a:pt x="147650" y="100800"/>
                    </a:cubicBezTo>
                    <a:cubicBezTo>
                      <a:pt x="143977" y="99650"/>
                      <a:pt x="140409" y="99225"/>
                      <a:pt x="136946" y="99525"/>
                    </a:cubicBezTo>
                    <a:cubicBezTo>
                      <a:pt x="133484" y="99826"/>
                      <a:pt x="130178" y="100900"/>
                      <a:pt x="127030" y="102746"/>
                    </a:cubicBezTo>
                    <a:cubicBezTo>
                      <a:pt x="123881" y="104594"/>
                      <a:pt x="121113" y="107321"/>
                      <a:pt x="118724" y="110926"/>
                    </a:cubicBezTo>
                    <a:cubicBezTo>
                      <a:pt x="116643" y="114067"/>
                      <a:pt x="115323" y="117070"/>
                      <a:pt x="114764" y="119935"/>
                    </a:cubicBezTo>
                    <a:cubicBezTo>
                      <a:pt x="114205" y="122800"/>
                      <a:pt x="114126" y="125551"/>
                      <a:pt x="114527" y="128188"/>
                    </a:cubicBezTo>
                    <a:cubicBezTo>
                      <a:pt x="114928" y="130825"/>
                      <a:pt x="115686" y="133364"/>
                      <a:pt x="116803" y="135805"/>
                    </a:cubicBezTo>
                    <a:cubicBezTo>
                      <a:pt x="117919" y="138246"/>
                      <a:pt x="119178" y="140600"/>
                      <a:pt x="120577" y="142866"/>
                    </a:cubicBezTo>
                    <a:cubicBezTo>
                      <a:pt x="121977" y="145132"/>
                      <a:pt x="123351" y="147311"/>
                      <a:pt x="124698" y="149404"/>
                    </a:cubicBezTo>
                    <a:cubicBezTo>
                      <a:pt x="126046" y="151496"/>
                      <a:pt x="127151" y="153511"/>
                      <a:pt x="128015" y="155450"/>
                    </a:cubicBezTo>
                    <a:cubicBezTo>
                      <a:pt x="128878" y="157389"/>
                      <a:pt x="129370" y="159277"/>
                      <a:pt x="129492" y="161115"/>
                    </a:cubicBezTo>
                    <a:cubicBezTo>
                      <a:pt x="129613" y="162953"/>
                      <a:pt x="129109" y="164725"/>
                      <a:pt x="127979" y="166431"/>
                    </a:cubicBezTo>
                    <a:cubicBezTo>
                      <a:pt x="127003" y="167904"/>
                      <a:pt x="125845" y="169062"/>
                      <a:pt x="124506" y="169904"/>
                    </a:cubicBezTo>
                    <a:cubicBezTo>
                      <a:pt x="123167" y="170747"/>
                      <a:pt x="121714" y="171235"/>
                      <a:pt x="120147" y="171368"/>
                    </a:cubicBezTo>
                    <a:cubicBezTo>
                      <a:pt x="118580" y="171502"/>
                      <a:pt x="116913" y="171303"/>
                      <a:pt x="115144" y="170773"/>
                    </a:cubicBezTo>
                    <a:cubicBezTo>
                      <a:pt x="113375" y="170243"/>
                      <a:pt x="111560" y="169361"/>
                      <a:pt x="109699" y="168128"/>
                    </a:cubicBezTo>
                    <a:cubicBezTo>
                      <a:pt x="106869" y="166253"/>
                      <a:pt x="104590" y="164283"/>
                      <a:pt x="102861" y="162218"/>
                    </a:cubicBezTo>
                    <a:cubicBezTo>
                      <a:pt x="101134" y="160153"/>
                      <a:pt x="99751" y="158218"/>
                      <a:pt x="98713" y="156415"/>
                    </a:cubicBezTo>
                    <a:cubicBezTo>
                      <a:pt x="97677" y="154613"/>
                      <a:pt x="96875" y="153064"/>
                      <a:pt x="96310" y="151769"/>
                    </a:cubicBezTo>
                    <a:cubicBezTo>
                      <a:pt x="95745" y="150474"/>
                      <a:pt x="95192" y="149647"/>
                      <a:pt x="94649" y="149288"/>
                    </a:cubicBezTo>
                    <a:cubicBezTo>
                      <a:pt x="94261" y="149031"/>
                      <a:pt x="93851" y="148913"/>
                      <a:pt x="93419" y="148933"/>
                    </a:cubicBezTo>
                    <a:cubicBezTo>
                      <a:pt x="92987" y="148954"/>
                      <a:pt x="92517" y="149158"/>
                      <a:pt x="92009" y="149547"/>
                    </a:cubicBezTo>
                    <a:cubicBezTo>
                      <a:pt x="91500" y="149935"/>
                      <a:pt x="90937" y="150511"/>
                      <a:pt x="90321" y="151274"/>
                    </a:cubicBezTo>
                    <a:cubicBezTo>
                      <a:pt x="89704" y="152037"/>
                      <a:pt x="88997" y="153019"/>
                      <a:pt x="88201" y="154221"/>
                    </a:cubicBezTo>
                    <a:cubicBezTo>
                      <a:pt x="87019" y="156005"/>
                      <a:pt x="86220" y="157442"/>
                      <a:pt x="85805" y="158533"/>
                    </a:cubicBezTo>
                    <a:cubicBezTo>
                      <a:pt x="85388" y="159624"/>
                      <a:pt x="85266" y="160589"/>
                      <a:pt x="85436" y="161427"/>
                    </a:cubicBezTo>
                    <a:cubicBezTo>
                      <a:pt x="85606" y="162265"/>
                      <a:pt x="86044" y="163392"/>
                      <a:pt x="86752" y="164809"/>
                    </a:cubicBezTo>
                    <a:cubicBezTo>
                      <a:pt x="87459" y="166226"/>
                      <a:pt x="88466" y="167800"/>
                      <a:pt x="89774" y="169531"/>
                    </a:cubicBezTo>
                    <a:cubicBezTo>
                      <a:pt x="91082" y="171262"/>
                      <a:pt x="92709" y="173079"/>
                      <a:pt x="94656" y="174983"/>
                    </a:cubicBezTo>
                    <a:cubicBezTo>
                      <a:pt x="96603" y="176886"/>
                      <a:pt x="98875" y="178699"/>
                      <a:pt x="101473" y="180420"/>
                    </a:cubicBezTo>
                    <a:cubicBezTo>
                      <a:pt x="105312" y="182963"/>
                      <a:pt x="109251" y="184847"/>
                      <a:pt x="113292" y="186074"/>
                    </a:cubicBezTo>
                    <a:cubicBezTo>
                      <a:pt x="117333" y="187300"/>
                      <a:pt x="121275" y="187750"/>
                      <a:pt x="125118" y="187423"/>
                    </a:cubicBezTo>
                    <a:cubicBezTo>
                      <a:pt x="128961" y="187096"/>
                      <a:pt x="132608" y="185927"/>
                      <a:pt x="136060" y="183918"/>
                    </a:cubicBezTo>
                    <a:cubicBezTo>
                      <a:pt x="139511" y="181909"/>
                      <a:pt x="142546" y="178927"/>
                      <a:pt x="145166" y="174972"/>
                    </a:cubicBezTo>
                    <a:cubicBezTo>
                      <a:pt x="147170" y="171948"/>
                      <a:pt x="148445" y="169013"/>
                      <a:pt x="148991" y="166167"/>
                    </a:cubicBezTo>
                    <a:cubicBezTo>
                      <a:pt x="149537" y="163321"/>
                      <a:pt x="149601" y="160573"/>
                      <a:pt x="149180" y="157923"/>
                    </a:cubicBezTo>
                    <a:cubicBezTo>
                      <a:pt x="148759" y="155274"/>
                      <a:pt x="147972" y="152716"/>
                      <a:pt x="146816" y="150249"/>
                    </a:cubicBezTo>
                    <a:cubicBezTo>
                      <a:pt x="145661" y="147782"/>
                      <a:pt x="144384" y="145415"/>
                      <a:pt x="142984" y="143149"/>
                    </a:cubicBezTo>
                    <a:cubicBezTo>
                      <a:pt x="141584" y="140883"/>
                      <a:pt x="140191" y="138691"/>
                      <a:pt x="138805" y="136573"/>
                    </a:cubicBezTo>
                    <a:cubicBezTo>
                      <a:pt x="137419" y="134455"/>
                      <a:pt x="136275" y="132414"/>
                      <a:pt x="135372" y="130449"/>
                    </a:cubicBezTo>
                    <a:cubicBezTo>
                      <a:pt x="134470" y="128485"/>
                      <a:pt x="133968" y="126590"/>
                      <a:pt x="133866" y="124765"/>
                    </a:cubicBezTo>
                    <a:cubicBezTo>
                      <a:pt x="133764" y="122940"/>
                      <a:pt x="134265" y="121194"/>
                      <a:pt x="135369" y="119527"/>
                    </a:cubicBezTo>
                    <a:cubicBezTo>
                      <a:pt x="136114" y="118402"/>
                      <a:pt x="137024" y="117471"/>
                      <a:pt x="138099" y="116733"/>
                    </a:cubicBezTo>
                    <a:cubicBezTo>
                      <a:pt x="139174" y="115994"/>
                      <a:pt x="140366" y="115543"/>
                      <a:pt x="141675" y="115378"/>
                    </a:cubicBezTo>
                    <a:cubicBezTo>
                      <a:pt x="142984" y="115212"/>
                      <a:pt x="144393" y="115337"/>
                      <a:pt x="145904" y="115752"/>
                    </a:cubicBezTo>
                    <a:cubicBezTo>
                      <a:pt x="147414" y="116167"/>
                      <a:pt x="149003" y="116927"/>
                      <a:pt x="150670" y="118031"/>
                    </a:cubicBezTo>
                    <a:cubicBezTo>
                      <a:pt x="152803" y="119444"/>
                      <a:pt x="154587" y="121003"/>
                      <a:pt x="156024" y="122708"/>
                    </a:cubicBezTo>
                    <a:cubicBezTo>
                      <a:pt x="157461" y="124413"/>
                      <a:pt x="158646" y="126035"/>
                      <a:pt x="159579" y="127573"/>
                    </a:cubicBezTo>
                    <a:cubicBezTo>
                      <a:pt x="160512" y="129112"/>
                      <a:pt x="161264" y="130461"/>
                      <a:pt x="161835" y="131620"/>
                    </a:cubicBezTo>
                    <a:cubicBezTo>
                      <a:pt x="162406" y="132780"/>
                      <a:pt x="162905" y="133501"/>
                      <a:pt x="163331" y="133783"/>
                    </a:cubicBezTo>
                    <a:cubicBezTo>
                      <a:pt x="163758" y="134066"/>
                      <a:pt x="164174" y="134174"/>
                      <a:pt x="164580" y="134109"/>
                    </a:cubicBezTo>
                    <a:cubicBezTo>
                      <a:pt x="164987" y="134043"/>
                      <a:pt x="165424" y="133803"/>
                      <a:pt x="165894" y="133389"/>
                    </a:cubicBezTo>
                    <a:cubicBezTo>
                      <a:pt x="166364" y="132975"/>
                      <a:pt x="166884" y="132399"/>
                      <a:pt x="167456" y="131662"/>
                    </a:cubicBezTo>
                    <a:cubicBezTo>
                      <a:pt x="168028" y="130925"/>
                      <a:pt x="168686" y="129994"/>
                      <a:pt x="169431" y="128870"/>
                    </a:cubicBezTo>
                    <a:cubicBezTo>
                      <a:pt x="170099" y="127862"/>
                      <a:pt x="170638" y="127006"/>
                      <a:pt x="171049" y="126302"/>
                    </a:cubicBezTo>
                    <a:cubicBezTo>
                      <a:pt x="171460" y="125598"/>
                      <a:pt x="171764" y="124990"/>
                      <a:pt x="171963" y="124480"/>
                    </a:cubicBezTo>
                    <a:cubicBezTo>
                      <a:pt x="172161" y="123970"/>
                      <a:pt x="172283" y="123535"/>
                      <a:pt x="172327" y="123173"/>
                    </a:cubicBezTo>
                    <a:cubicBezTo>
                      <a:pt x="172371" y="122812"/>
                      <a:pt x="172327" y="122309"/>
                      <a:pt x="172197" y="121665"/>
                    </a:cubicBezTo>
                    <a:cubicBezTo>
                      <a:pt x="172066" y="121020"/>
                      <a:pt x="171592" y="120009"/>
                      <a:pt x="170775" y="118631"/>
                    </a:cubicBezTo>
                    <a:cubicBezTo>
                      <a:pt x="169959" y="117253"/>
                      <a:pt x="168929" y="115818"/>
                      <a:pt x="167686" y="114325"/>
                    </a:cubicBezTo>
                    <a:cubicBezTo>
                      <a:pt x="166444" y="112832"/>
                      <a:pt x="165020" y="111359"/>
                      <a:pt x="163417" y="109907"/>
                    </a:cubicBezTo>
                    <a:cubicBezTo>
                      <a:pt x="161813" y="108454"/>
                      <a:pt x="160119" y="107136"/>
                      <a:pt x="158336" y="105955"/>
                    </a:cubicBezTo>
                    <a:close/>
                    <a:moveTo>
                      <a:pt x="341279" y="36593"/>
                    </a:moveTo>
                    <a:cubicBezTo>
                      <a:pt x="442498" y="103648"/>
                      <a:pt x="470192" y="240061"/>
                      <a:pt x="403137" y="341280"/>
                    </a:cubicBezTo>
                    <a:cubicBezTo>
                      <a:pt x="394755" y="353932"/>
                      <a:pt x="385290" y="365436"/>
                      <a:pt x="374945" y="375749"/>
                    </a:cubicBezTo>
                    <a:lnTo>
                      <a:pt x="367420" y="382537"/>
                    </a:lnTo>
                    <a:lnTo>
                      <a:pt x="348634" y="383170"/>
                    </a:lnTo>
                    <a:cubicBezTo>
                      <a:pt x="284124" y="385584"/>
                      <a:pt x="219614" y="387998"/>
                      <a:pt x="160037" y="378684"/>
                    </a:cubicBezTo>
                    <a:cubicBezTo>
                      <a:pt x="136518" y="375007"/>
                      <a:pt x="113734" y="381212"/>
                      <a:pt x="95911" y="394215"/>
                    </a:cubicBezTo>
                    <a:lnTo>
                      <a:pt x="91574" y="398065"/>
                    </a:lnTo>
                    <a:lnTo>
                      <a:pt x="80339" y="389778"/>
                    </a:lnTo>
                    <a:cubicBezTo>
                      <a:pt x="-5859" y="319168"/>
                      <a:pt x="-26272" y="193343"/>
                      <a:pt x="36593" y="98451"/>
                    </a:cubicBezTo>
                    <a:cubicBezTo>
                      <a:pt x="103648" y="-2768"/>
                      <a:pt x="240061" y="-30462"/>
                      <a:pt x="341279" y="36593"/>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sp>
            <p:nvSpPr>
              <p:cNvPr id="383" name="Freeform 382"/>
              <p:cNvSpPr/>
              <p:nvPr/>
            </p:nvSpPr>
            <p:spPr>
              <a:xfrm rot="20843499">
                <a:off x="6831744" y="3177745"/>
                <a:ext cx="217051" cy="82241"/>
              </a:xfrm>
              <a:custGeom>
                <a:avLst/>
                <a:gdLst>
                  <a:gd name="connsiteX0" fmla="*/ 1529738 w 1529738"/>
                  <a:gd name="connsiteY0" fmla="*/ 0 h 579616"/>
                  <a:gd name="connsiteX1" fmla="*/ 1525769 w 1529738"/>
                  <a:gd name="connsiteY1" fmla="*/ 405501 h 579616"/>
                  <a:gd name="connsiteX2" fmla="*/ 1348222 w 1529738"/>
                  <a:gd name="connsiteY2" fmla="*/ 579608 h 579616"/>
                  <a:gd name="connsiteX3" fmla="*/ 174116 w 1529738"/>
                  <a:gd name="connsiteY3" fmla="*/ 568122 h 579616"/>
                  <a:gd name="connsiteX4" fmla="*/ 9 w 1529738"/>
                  <a:gd name="connsiteY4" fmla="*/ 390574 h 579616"/>
                  <a:gd name="connsiteX5" fmla="*/ 3830 w 1529738"/>
                  <a:gd name="connsiteY5" fmla="*/ 1 h 579616"/>
                  <a:gd name="connsiteX6" fmla="*/ 226951 w 1529738"/>
                  <a:gd name="connsiteY6" fmla="*/ 0 h 579616"/>
                  <a:gd name="connsiteX7" fmla="*/ 211099 w 1529738"/>
                  <a:gd name="connsiteY7" fmla="*/ 340157 h 579616"/>
                  <a:gd name="connsiteX8" fmla="*/ 1245250 w 1529738"/>
                  <a:gd name="connsiteY8" fmla="*/ 317581 h 579616"/>
                  <a:gd name="connsiteX9" fmla="*/ 1288569 w 1529738"/>
                  <a:gd name="connsiteY9" fmla="*/ 0 h 579616"/>
                  <a:gd name="connsiteX10" fmla="*/ 1529738 w 1529738"/>
                  <a:gd name="connsiteY10" fmla="*/ 0 h 57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29738" h="579616">
                    <a:moveTo>
                      <a:pt x="1529738" y="0"/>
                    </a:moveTo>
                    <a:lnTo>
                      <a:pt x="1525769" y="405501"/>
                    </a:lnTo>
                    <a:cubicBezTo>
                      <a:pt x="1524819" y="502608"/>
                      <a:pt x="1445329" y="580558"/>
                      <a:pt x="1348222" y="579608"/>
                    </a:cubicBezTo>
                    <a:lnTo>
                      <a:pt x="174116" y="568122"/>
                    </a:lnTo>
                    <a:cubicBezTo>
                      <a:pt x="77009" y="567172"/>
                      <a:pt x="-941" y="487682"/>
                      <a:pt x="9" y="390574"/>
                    </a:cubicBezTo>
                    <a:lnTo>
                      <a:pt x="3830" y="1"/>
                    </a:lnTo>
                    <a:lnTo>
                      <a:pt x="226951" y="0"/>
                    </a:lnTo>
                    <a:lnTo>
                      <a:pt x="211099" y="340157"/>
                    </a:lnTo>
                    <a:lnTo>
                      <a:pt x="1245250" y="317581"/>
                    </a:lnTo>
                    <a:lnTo>
                      <a:pt x="1288569" y="0"/>
                    </a:lnTo>
                    <a:lnTo>
                      <a:pt x="1529738" y="0"/>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215" name="Group 214"/>
            <p:cNvGrpSpPr/>
            <p:nvPr/>
          </p:nvGrpSpPr>
          <p:grpSpPr>
            <a:xfrm>
              <a:off x="4428078" y="2133605"/>
              <a:ext cx="656923" cy="497628"/>
              <a:chOff x="7554372" y="3220625"/>
              <a:chExt cx="987370" cy="747946"/>
            </a:xfrm>
            <a:solidFill>
              <a:srgbClr val="00B0F0"/>
            </a:solidFill>
            <a:effectLst/>
          </p:grpSpPr>
          <p:sp>
            <p:nvSpPr>
              <p:cNvPr id="376" name="Freeform 375"/>
              <p:cNvSpPr/>
              <p:nvPr/>
            </p:nvSpPr>
            <p:spPr>
              <a:xfrm>
                <a:off x="7693621" y="3362269"/>
                <a:ext cx="367229" cy="461887"/>
              </a:xfrm>
              <a:custGeom>
                <a:avLst/>
                <a:gdLst>
                  <a:gd name="connsiteX0" fmla="*/ 1749152 w 2754884"/>
                  <a:gd name="connsiteY0" fmla="*/ 0 h 3485604"/>
                  <a:gd name="connsiteX1" fmla="*/ 2727120 w 2754884"/>
                  <a:gd name="connsiteY1" fmla="*/ 297643 h 3485604"/>
                  <a:gd name="connsiteX2" fmla="*/ 2754884 w 2754884"/>
                  <a:gd name="connsiteY2" fmla="*/ 318329 h 3485604"/>
                  <a:gd name="connsiteX3" fmla="*/ 2717953 w 2754884"/>
                  <a:gd name="connsiteY3" fmla="*/ 352196 h 3485604"/>
                  <a:gd name="connsiteX4" fmla="*/ 2439975 w 2754884"/>
                  <a:gd name="connsiteY4" fmla="*/ 692133 h 3485604"/>
                  <a:gd name="connsiteX5" fmla="*/ 2415426 w 2754884"/>
                  <a:gd name="connsiteY5" fmla="*/ 732906 h 3485604"/>
                  <a:gd name="connsiteX6" fmla="*/ 2334302 w 2754884"/>
                  <a:gd name="connsiteY6" fmla="*/ 684329 h 3485604"/>
                  <a:gd name="connsiteX7" fmla="*/ 1753915 w 2754884"/>
                  <a:gd name="connsiteY7" fmla="*/ 539477 h 3485604"/>
                  <a:gd name="connsiteX8" fmla="*/ 561040 w 2754884"/>
                  <a:gd name="connsiteY8" fmla="*/ 1497755 h 3485604"/>
                  <a:gd name="connsiteX9" fmla="*/ 560739 w 2754884"/>
                  <a:gd name="connsiteY9" fmla="*/ 1499702 h 3485604"/>
                  <a:gd name="connsiteX10" fmla="*/ 560289 w 2754884"/>
                  <a:gd name="connsiteY10" fmla="*/ 1501410 h 3485604"/>
                  <a:gd name="connsiteX11" fmla="*/ 535635 w 2754884"/>
                  <a:gd name="connsiteY11" fmla="*/ 1740366 h 3485604"/>
                  <a:gd name="connsiteX12" fmla="*/ 560289 w 2754884"/>
                  <a:gd name="connsiteY12" fmla="*/ 1979322 h 3485604"/>
                  <a:gd name="connsiteX13" fmla="*/ 581224 w 2754884"/>
                  <a:gd name="connsiteY13" fmla="*/ 2058873 h 3485604"/>
                  <a:gd name="connsiteX14" fmla="*/ 591043 w 2754884"/>
                  <a:gd name="connsiteY14" fmla="*/ 2096515 h 3485604"/>
                  <a:gd name="connsiteX15" fmla="*/ 1753915 w 2754884"/>
                  <a:gd name="connsiteY15" fmla="*/ 2939777 h 3485604"/>
                  <a:gd name="connsiteX16" fmla="*/ 2115996 w 2754884"/>
                  <a:gd name="connsiteY16" fmla="*/ 2885821 h 3485604"/>
                  <a:gd name="connsiteX17" fmla="*/ 2221822 w 2754884"/>
                  <a:gd name="connsiteY17" fmla="*/ 2847643 h 3485604"/>
                  <a:gd name="connsiteX18" fmla="*/ 2230086 w 2754884"/>
                  <a:gd name="connsiteY18" fmla="*/ 2870424 h 3485604"/>
                  <a:gd name="connsiteX19" fmla="*/ 2439975 w 2754884"/>
                  <a:gd name="connsiteY19" fmla="*/ 3260589 h 3485604"/>
                  <a:gd name="connsiteX20" fmla="*/ 2485496 w 2754884"/>
                  <a:gd name="connsiteY20" fmla="*/ 3322010 h 3485604"/>
                  <a:gd name="connsiteX21" fmla="*/ 2430001 w 2754884"/>
                  <a:gd name="connsiteY21" fmla="*/ 3348646 h 3485604"/>
                  <a:gd name="connsiteX22" fmla="*/ 1749152 w 2754884"/>
                  <a:gd name="connsiteY22" fmla="*/ 3485604 h 3485604"/>
                  <a:gd name="connsiteX23" fmla="*/ 0 w 2754884"/>
                  <a:gd name="connsiteY23" fmla="*/ 1742802 h 3485604"/>
                  <a:gd name="connsiteX24" fmla="*/ 1749152 w 2754884"/>
                  <a:gd name="connsiteY24" fmla="*/ 0 h 3485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54884" h="3485604">
                    <a:moveTo>
                      <a:pt x="1749152" y="0"/>
                    </a:moveTo>
                    <a:cubicBezTo>
                      <a:pt x="2111413" y="0"/>
                      <a:pt x="2447953" y="109727"/>
                      <a:pt x="2727120" y="297643"/>
                    </a:cubicBezTo>
                    <a:lnTo>
                      <a:pt x="2754884" y="318329"/>
                    </a:lnTo>
                    <a:lnTo>
                      <a:pt x="2717953" y="352196"/>
                    </a:lnTo>
                    <a:cubicBezTo>
                      <a:pt x="2614963" y="456111"/>
                      <a:pt x="2521795" y="569937"/>
                      <a:pt x="2439975" y="692133"/>
                    </a:cubicBezTo>
                    <a:lnTo>
                      <a:pt x="2415426" y="732906"/>
                    </a:lnTo>
                    <a:lnTo>
                      <a:pt x="2334302" y="684329"/>
                    </a:lnTo>
                    <a:cubicBezTo>
                      <a:pt x="2161774" y="591950"/>
                      <a:pt x="1964062" y="539477"/>
                      <a:pt x="1753915" y="539477"/>
                    </a:cubicBezTo>
                    <a:cubicBezTo>
                      <a:pt x="1165505" y="539477"/>
                      <a:pt x="674578" y="950867"/>
                      <a:pt x="561040" y="1497755"/>
                    </a:cubicBezTo>
                    <a:lnTo>
                      <a:pt x="560739" y="1499702"/>
                    </a:lnTo>
                    <a:lnTo>
                      <a:pt x="560289" y="1501410"/>
                    </a:lnTo>
                    <a:cubicBezTo>
                      <a:pt x="544124" y="1578595"/>
                      <a:pt x="535635" y="1658512"/>
                      <a:pt x="535635" y="1740366"/>
                    </a:cubicBezTo>
                    <a:cubicBezTo>
                      <a:pt x="535635" y="1822220"/>
                      <a:pt x="544124" y="1902137"/>
                      <a:pt x="560289" y="1979322"/>
                    </a:cubicBezTo>
                    <a:lnTo>
                      <a:pt x="581224" y="2058873"/>
                    </a:lnTo>
                    <a:lnTo>
                      <a:pt x="591043" y="2096515"/>
                    </a:lnTo>
                    <a:cubicBezTo>
                      <a:pt x="745207" y="2585059"/>
                      <a:pt x="1207534" y="2939777"/>
                      <a:pt x="1753915" y="2939777"/>
                    </a:cubicBezTo>
                    <a:cubicBezTo>
                      <a:pt x="1880003" y="2939777"/>
                      <a:pt x="2001615" y="2920887"/>
                      <a:pt x="2115996" y="2885821"/>
                    </a:cubicBezTo>
                    <a:lnTo>
                      <a:pt x="2221822" y="2847643"/>
                    </a:lnTo>
                    <a:lnTo>
                      <a:pt x="2230086" y="2870424"/>
                    </a:lnTo>
                    <a:cubicBezTo>
                      <a:pt x="2287684" y="3007824"/>
                      <a:pt x="2358156" y="3138392"/>
                      <a:pt x="2439975" y="3260589"/>
                    </a:cubicBezTo>
                    <a:lnTo>
                      <a:pt x="2485496" y="3322010"/>
                    </a:lnTo>
                    <a:lnTo>
                      <a:pt x="2430001" y="3348646"/>
                    </a:lnTo>
                    <a:cubicBezTo>
                      <a:pt x="2220735" y="3436837"/>
                      <a:pt x="1990660" y="3485604"/>
                      <a:pt x="1749152" y="3485604"/>
                    </a:cubicBezTo>
                    <a:cubicBezTo>
                      <a:pt x="783122" y="3485604"/>
                      <a:pt x="0" y="2705325"/>
                      <a:pt x="0" y="1742802"/>
                    </a:cubicBezTo>
                    <a:cubicBezTo>
                      <a:pt x="0" y="780279"/>
                      <a:pt x="783122" y="0"/>
                      <a:pt x="1749152" y="0"/>
                    </a:cubicBezTo>
                    <a:close/>
                  </a:path>
                </a:pathLst>
              </a:custGeom>
              <a:grpFill/>
              <a:ln w="12700" cap="flat" cmpd="sng" algn="ctr">
                <a:noFill/>
                <a:prstDash val="solid"/>
                <a:miter lim="800000"/>
              </a:ln>
              <a:effectLst/>
            </p:spPr>
            <p:txBody>
              <a:bodyPr rtlCol="0" anchor="ctr"/>
              <a:lstStyle/>
              <a:p>
                <a:pPr algn="ctr">
                  <a:defRPr/>
                </a:pPr>
                <a:endParaRPr lang="en-US" kern="0">
                  <a:solidFill>
                    <a:prstClr val="black"/>
                  </a:solidFill>
                </a:endParaRPr>
              </a:p>
            </p:txBody>
          </p:sp>
          <p:sp>
            <p:nvSpPr>
              <p:cNvPr id="377" name="Freeform 376"/>
              <p:cNvSpPr/>
              <p:nvPr/>
            </p:nvSpPr>
            <p:spPr>
              <a:xfrm>
                <a:off x="7839552" y="3505592"/>
                <a:ext cx="144715" cy="172930"/>
              </a:xfrm>
              <a:custGeom>
                <a:avLst/>
                <a:gdLst>
                  <a:gd name="connsiteX0" fmla="*/ 651454 w 1065402"/>
                  <a:gd name="connsiteY0" fmla="*/ 0 h 1267982"/>
                  <a:gd name="connsiteX1" fmla="*/ 1015688 w 1065402"/>
                  <a:gd name="connsiteY1" fmla="*/ 108276 h 1267982"/>
                  <a:gd name="connsiteX2" fmla="*/ 1065402 w 1065402"/>
                  <a:gd name="connsiteY2" fmla="*/ 148194 h 1267982"/>
                  <a:gd name="connsiteX3" fmla="*/ 1051074 w 1065402"/>
                  <a:gd name="connsiteY3" fmla="*/ 187692 h 1267982"/>
                  <a:gd name="connsiteX4" fmla="*/ 948728 w 1065402"/>
                  <a:gd name="connsiteY4" fmla="*/ 870725 h 1267982"/>
                  <a:gd name="connsiteX5" fmla="*/ 960481 w 1065402"/>
                  <a:gd name="connsiteY5" fmla="*/ 1105571 h 1267982"/>
                  <a:gd name="connsiteX6" fmla="*/ 972149 w 1065402"/>
                  <a:gd name="connsiteY6" fmla="*/ 1182705 h 1267982"/>
                  <a:gd name="connsiteX7" fmla="*/ 905029 w 1065402"/>
                  <a:gd name="connsiteY7" fmla="*/ 1218160 h 1267982"/>
                  <a:gd name="connsiteX8" fmla="*/ 651454 w 1065402"/>
                  <a:gd name="connsiteY8" fmla="*/ 1267982 h 1267982"/>
                  <a:gd name="connsiteX9" fmla="*/ 0 w 1065402"/>
                  <a:gd name="connsiteY9" fmla="*/ 633991 h 1267982"/>
                  <a:gd name="connsiteX10" fmla="*/ 651454 w 1065402"/>
                  <a:gd name="connsiteY10" fmla="*/ 0 h 1267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5402" h="1267982">
                    <a:moveTo>
                      <a:pt x="651454" y="0"/>
                    </a:moveTo>
                    <a:cubicBezTo>
                      <a:pt x="786375" y="0"/>
                      <a:pt x="911715" y="39916"/>
                      <a:pt x="1015688" y="108276"/>
                    </a:cubicBezTo>
                    <a:lnTo>
                      <a:pt x="1065402" y="148194"/>
                    </a:lnTo>
                    <a:lnTo>
                      <a:pt x="1051074" y="187692"/>
                    </a:lnTo>
                    <a:cubicBezTo>
                      <a:pt x="984560" y="403462"/>
                      <a:pt x="948728" y="632872"/>
                      <a:pt x="948728" y="870725"/>
                    </a:cubicBezTo>
                    <a:cubicBezTo>
                      <a:pt x="948728" y="950010"/>
                      <a:pt x="952709" y="1028356"/>
                      <a:pt x="960481" y="1105571"/>
                    </a:cubicBezTo>
                    <a:lnTo>
                      <a:pt x="972149" y="1182705"/>
                    </a:lnTo>
                    <a:lnTo>
                      <a:pt x="905029" y="1218160"/>
                    </a:lnTo>
                    <a:cubicBezTo>
                      <a:pt x="827091" y="1250242"/>
                      <a:pt x="741401" y="1267982"/>
                      <a:pt x="651454" y="1267982"/>
                    </a:cubicBezTo>
                    <a:cubicBezTo>
                      <a:pt x="291666" y="1267982"/>
                      <a:pt x="0" y="984135"/>
                      <a:pt x="0" y="633991"/>
                    </a:cubicBezTo>
                    <a:cubicBezTo>
                      <a:pt x="0" y="283847"/>
                      <a:pt x="291666" y="0"/>
                      <a:pt x="651454" y="0"/>
                    </a:cubicBezTo>
                    <a:close/>
                  </a:path>
                </a:pathLst>
              </a:custGeom>
              <a:grpFill/>
              <a:ln w="12700" cap="flat" cmpd="sng" algn="ctr">
                <a:noFill/>
                <a:prstDash val="solid"/>
                <a:miter lim="800000"/>
              </a:ln>
              <a:effectLst/>
            </p:spPr>
            <p:txBody>
              <a:bodyPr rtlCol="0" anchor="ctr"/>
              <a:lstStyle/>
              <a:p>
                <a:pPr algn="ctr">
                  <a:defRPr/>
                </a:pPr>
                <a:endParaRPr lang="en-US" kern="0">
                  <a:solidFill>
                    <a:prstClr val="black"/>
                  </a:solidFill>
                </a:endParaRPr>
              </a:p>
            </p:txBody>
          </p:sp>
          <p:sp>
            <p:nvSpPr>
              <p:cNvPr id="378" name="Freeform 377"/>
              <p:cNvSpPr/>
              <p:nvPr/>
            </p:nvSpPr>
            <p:spPr>
              <a:xfrm>
                <a:off x="7554372" y="3220625"/>
                <a:ext cx="643410" cy="747946"/>
              </a:xfrm>
              <a:custGeom>
                <a:avLst/>
                <a:gdLst>
                  <a:gd name="connsiteX0" fmla="*/ 2876550 w 4931908"/>
                  <a:gd name="connsiteY0" fmla="*/ 0 h 5733184"/>
                  <a:gd name="connsiteX1" fmla="*/ 4910578 w 4931908"/>
                  <a:gd name="connsiteY1" fmla="*/ 839605 h 5733184"/>
                  <a:gd name="connsiteX2" fmla="*/ 4931908 w 4931908"/>
                  <a:gd name="connsiteY2" fmla="*/ 862992 h 5733184"/>
                  <a:gd name="connsiteX3" fmla="*/ 4778108 w 4931908"/>
                  <a:gd name="connsiteY3" fmla="*/ 902893 h 5733184"/>
                  <a:gd name="connsiteX4" fmla="*/ 4369959 w 4931908"/>
                  <a:gd name="connsiteY4" fmla="*/ 1076853 h 5733184"/>
                  <a:gd name="connsiteX5" fmla="*/ 4354070 w 4931908"/>
                  <a:gd name="connsiteY5" fmla="*/ 1086593 h 5733184"/>
                  <a:gd name="connsiteX6" fmla="*/ 4348834 w 4931908"/>
                  <a:gd name="connsiteY6" fmla="*/ 1081847 h 5733184"/>
                  <a:gd name="connsiteX7" fmla="*/ 2876550 w 4931908"/>
                  <a:gd name="connsiteY7" fmla="*/ 554760 h 5733184"/>
                  <a:gd name="connsiteX8" fmla="*/ 561975 w 4931908"/>
                  <a:gd name="connsiteY8" fmla="*/ 2862985 h 5733184"/>
                  <a:gd name="connsiteX9" fmla="*/ 2876550 w 4931908"/>
                  <a:gd name="connsiteY9" fmla="*/ 5171210 h 5733184"/>
                  <a:gd name="connsiteX10" fmla="*/ 3979814 w 4931908"/>
                  <a:gd name="connsiteY10" fmla="*/ 4892620 h 5733184"/>
                  <a:gd name="connsiteX11" fmla="*/ 4012295 w 4931908"/>
                  <a:gd name="connsiteY11" fmla="*/ 4872942 h 5733184"/>
                  <a:gd name="connsiteX12" fmla="*/ 4182263 w 4931908"/>
                  <a:gd name="connsiteY12" fmla="*/ 5001183 h 5733184"/>
                  <a:gd name="connsiteX13" fmla="*/ 4369959 w 4931908"/>
                  <a:gd name="connsiteY13" fmla="*/ 5116235 h 5733184"/>
                  <a:gd name="connsiteX14" fmla="*/ 4542956 w 4931908"/>
                  <a:gd name="connsiteY14" fmla="*/ 5200320 h 5733184"/>
                  <a:gd name="connsiteX15" fmla="*/ 4484857 w 4931908"/>
                  <a:gd name="connsiteY15" fmla="*/ 5243615 h 5733184"/>
                  <a:gd name="connsiteX16" fmla="*/ 2876550 w 4931908"/>
                  <a:gd name="connsiteY16" fmla="*/ 5733184 h 5733184"/>
                  <a:gd name="connsiteX17" fmla="*/ 0 w 4931908"/>
                  <a:gd name="connsiteY17" fmla="*/ 2866592 h 5733184"/>
                  <a:gd name="connsiteX18" fmla="*/ 2876550 w 4931908"/>
                  <a:gd name="connsiteY18" fmla="*/ 0 h 5733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31908" h="5733184">
                    <a:moveTo>
                      <a:pt x="2876550" y="0"/>
                    </a:moveTo>
                    <a:cubicBezTo>
                      <a:pt x="3670888" y="0"/>
                      <a:pt x="4390025" y="320854"/>
                      <a:pt x="4910578" y="839605"/>
                    </a:cubicBezTo>
                    <a:lnTo>
                      <a:pt x="4931908" y="862992"/>
                    </a:lnTo>
                    <a:lnTo>
                      <a:pt x="4778108" y="902893"/>
                    </a:lnTo>
                    <a:cubicBezTo>
                      <a:pt x="4635542" y="947634"/>
                      <a:pt x="4498984" y="1006134"/>
                      <a:pt x="4369959" y="1076853"/>
                    </a:cubicBezTo>
                    <a:lnTo>
                      <a:pt x="4354070" y="1086593"/>
                    </a:lnTo>
                    <a:lnTo>
                      <a:pt x="4348834" y="1081847"/>
                    </a:lnTo>
                    <a:cubicBezTo>
                      <a:pt x="3948740" y="752565"/>
                      <a:pt x="3435808" y="554760"/>
                      <a:pt x="2876550" y="554760"/>
                    </a:cubicBezTo>
                    <a:cubicBezTo>
                      <a:pt x="1598246" y="554760"/>
                      <a:pt x="561975" y="1588188"/>
                      <a:pt x="561975" y="2862985"/>
                    </a:cubicBezTo>
                    <a:cubicBezTo>
                      <a:pt x="561975" y="4137782"/>
                      <a:pt x="1598246" y="5171210"/>
                      <a:pt x="2876550" y="5171210"/>
                    </a:cubicBezTo>
                    <a:cubicBezTo>
                      <a:pt x="3276020" y="5171210"/>
                      <a:pt x="3651854" y="5070290"/>
                      <a:pt x="3979814" y="4892620"/>
                    </a:cubicBezTo>
                    <a:lnTo>
                      <a:pt x="4012295" y="4872942"/>
                    </a:lnTo>
                    <a:lnTo>
                      <a:pt x="4182263" y="5001183"/>
                    </a:lnTo>
                    <a:cubicBezTo>
                      <a:pt x="4242818" y="5042460"/>
                      <a:pt x="4305447" y="5080875"/>
                      <a:pt x="4369959" y="5116235"/>
                    </a:cubicBezTo>
                    <a:lnTo>
                      <a:pt x="4542956" y="5200320"/>
                    </a:lnTo>
                    <a:lnTo>
                      <a:pt x="4484857" y="5243615"/>
                    </a:lnTo>
                    <a:cubicBezTo>
                      <a:pt x="4025756" y="5552704"/>
                      <a:pt x="3472303" y="5733184"/>
                      <a:pt x="2876550" y="5733184"/>
                    </a:cubicBezTo>
                    <a:cubicBezTo>
                      <a:pt x="1287875" y="5733184"/>
                      <a:pt x="0" y="4449767"/>
                      <a:pt x="0" y="2866592"/>
                    </a:cubicBezTo>
                    <a:cubicBezTo>
                      <a:pt x="0" y="1283417"/>
                      <a:pt x="1287875" y="0"/>
                      <a:pt x="2876550" y="0"/>
                    </a:cubicBezTo>
                    <a:close/>
                  </a:path>
                </a:pathLst>
              </a:custGeom>
              <a:grpFill/>
              <a:ln w="12700" cap="flat" cmpd="sng" algn="ctr">
                <a:noFill/>
                <a:prstDash val="solid"/>
                <a:miter lim="800000"/>
              </a:ln>
              <a:effectLst/>
            </p:spPr>
            <p:txBody>
              <a:bodyPr rtlCol="0" anchor="ctr"/>
              <a:lstStyle/>
              <a:p>
                <a:pPr algn="ctr">
                  <a:defRPr/>
                </a:pPr>
                <a:endParaRPr lang="en-US" kern="0">
                  <a:solidFill>
                    <a:prstClr val="black"/>
                  </a:solidFill>
                </a:endParaRPr>
              </a:p>
            </p:txBody>
          </p:sp>
          <p:sp>
            <p:nvSpPr>
              <p:cNvPr id="379" name="Freeform 378"/>
              <p:cNvSpPr/>
              <p:nvPr/>
            </p:nvSpPr>
            <p:spPr>
              <a:xfrm>
                <a:off x="7983958" y="3335278"/>
                <a:ext cx="557784" cy="566928"/>
              </a:xfrm>
              <a:custGeom>
                <a:avLst/>
                <a:gdLst/>
                <a:ahLst/>
                <a:cxnLst/>
                <a:rect l="l" t="t" r="r" b="b"/>
                <a:pathLst>
                  <a:path w="3099162" h="3143008">
                    <a:moveTo>
                      <a:pt x="1999064" y="1245778"/>
                    </a:moveTo>
                    <a:lnTo>
                      <a:pt x="2001216" y="1245778"/>
                    </a:lnTo>
                    <a:cubicBezTo>
                      <a:pt x="2006731" y="1272090"/>
                      <a:pt x="2012649" y="1301297"/>
                      <a:pt x="2018972" y="1333398"/>
                    </a:cubicBezTo>
                    <a:cubicBezTo>
                      <a:pt x="2025294" y="1365498"/>
                      <a:pt x="2031212" y="1394436"/>
                      <a:pt x="2036727" y="1420211"/>
                    </a:cubicBezTo>
                    <a:lnTo>
                      <a:pt x="2073315" y="1587107"/>
                    </a:lnTo>
                    <a:lnTo>
                      <a:pt x="1926964" y="1587107"/>
                    </a:lnTo>
                    <a:lnTo>
                      <a:pt x="1964628" y="1420277"/>
                    </a:lnTo>
                    <a:cubicBezTo>
                      <a:pt x="1969627" y="1395412"/>
                      <a:pt x="1975232" y="1366725"/>
                      <a:pt x="1981442" y="1334213"/>
                    </a:cubicBezTo>
                    <a:cubicBezTo>
                      <a:pt x="1987652" y="1301702"/>
                      <a:pt x="1993526" y="1272223"/>
                      <a:pt x="1999064" y="1245778"/>
                    </a:cubicBezTo>
                    <a:close/>
                    <a:moveTo>
                      <a:pt x="1275811" y="1236091"/>
                    </a:moveTo>
                    <a:cubicBezTo>
                      <a:pt x="1308115" y="1236695"/>
                      <a:pt x="1335035" y="1249003"/>
                      <a:pt x="1356572" y="1273014"/>
                    </a:cubicBezTo>
                    <a:cubicBezTo>
                      <a:pt x="1378108" y="1297025"/>
                      <a:pt x="1394260" y="1329110"/>
                      <a:pt x="1405029" y="1369270"/>
                    </a:cubicBezTo>
                    <a:cubicBezTo>
                      <a:pt x="1415797" y="1409430"/>
                      <a:pt x="1421181" y="1454035"/>
                      <a:pt x="1421181" y="1503086"/>
                    </a:cubicBezTo>
                    <a:cubicBezTo>
                      <a:pt x="1421114" y="1585737"/>
                      <a:pt x="1408865" y="1652171"/>
                      <a:pt x="1384434" y="1702390"/>
                    </a:cubicBezTo>
                    <a:cubicBezTo>
                      <a:pt x="1360004" y="1752608"/>
                      <a:pt x="1323796" y="1778401"/>
                      <a:pt x="1275811" y="1779769"/>
                    </a:cubicBezTo>
                    <a:cubicBezTo>
                      <a:pt x="1227623" y="1778334"/>
                      <a:pt x="1190742" y="1752675"/>
                      <a:pt x="1165168" y="1702793"/>
                    </a:cubicBezTo>
                    <a:cubicBezTo>
                      <a:pt x="1139594" y="1652911"/>
                      <a:pt x="1126941" y="1587419"/>
                      <a:pt x="1127210" y="1506316"/>
                    </a:cubicBezTo>
                    <a:cubicBezTo>
                      <a:pt x="1127170" y="1457903"/>
                      <a:pt x="1132514" y="1413337"/>
                      <a:pt x="1143242" y="1372619"/>
                    </a:cubicBezTo>
                    <a:cubicBezTo>
                      <a:pt x="1153971" y="1331901"/>
                      <a:pt x="1170322" y="1299138"/>
                      <a:pt x="1192297" y="1274330"/>
                    </a:cubicBezTo>
                    <a:cubicBezTo>
                      <a:pt x="1214272" y="1249522"/>
                      <a:pt x="1242110" y="1236775"/>
                      <a:pt x="1275811" y="1236091"/>
                    </a:cubicBezTo>
                    <a:close/>
                    <a:moveTo>
                      <a:pt x="2444423" y="1091998"/>
                    </a:moveTo>
                    <a:lnTo>
                      <a:pt x="2444423" y="1923862"/>
                    </a:lnTo>
                    <a:lnTo>
                      <a:pt x="2909261" y="1923862"/>
                    </a:lnTo>
                    <a:lnTo>
                      <a:pt x="2909261" y="1763625"/>
                    </a:lnTo>
                    <a:lnTo>
                      <a:pt x="2633722" y="1763625"/>
                    </a:lnTo>
                    <a:lnTo>
                      <a:pt x="2633722" y="1091998"/>
                    </a:lnTo>
                    <a:close/>
                    <a:moveTo>
                      <a:pt x="1887148" y="1091998"/>
                    </a:moveTo>
                    <a:lnTo>
                      <a:pt x="1667621" y="1923862"/>
                    </a:lnTo>
                    <a:lnTo>
                      <a:pt x="1859169" y="1923862"/>
                    </a:lnTo>
                    <a:lnTo>
                      <a:pt x="1904366" y="1730124"/>
                    </a:lnTo>
                    <a:lnTo>
                      <a:pt x="2095914" y="1730124"/>
                    </a:lnTo>
                    <a:lnTo>
                      <a:pt x="2144338" y="1923862"/>
                    </a:lnTo>
                    <a:lnTo>
                      <a:pt x="2340190" y="1923862"/>
                    </a:lnTo>
                    <a:lnTo>
                      <a:pt x="2127121" y="1091998"/>
                    </a:lnTo>
                    <a:close/>
                    <a:moveTo>
                      <a:pt x="623157" y="1084463"/>
                    </a:moveTo>
                    <a:cubicBezTo>
                      <a:pt x="544305" y="1084455"/>
                      <a:pt x="472668" y="1100364"/>
                      <a:pt x="408246" y="1132192"/>
                    </a:cubicBezTo>
                    <a:cubicBezTo>
                      <a:pt x="343825" y="1164019"/>
                      <a:pt x="292385" y="1211815"/>
                      <a:pt x="253927" y="1275579"/>
                    </a:cubicBezTo>
                    <a:cubicBezTo>
                      <a:pt x="215469" y="1339344"/>
                      <a:pt x="195760" y="1419128"/>
                      <a:pt x="194799" y="1514931"/>
                    </a:cubicBezTo>
                    <a:cubicBezTo>
                      <a:pt x="194844" y="1580620"/>
                      <a:pt x="204435" y="1640807"/>
                      <a:pt x="223571" y="1695493"/>
                    </a:cubicBezTo>
                    <a:cubicBezTo>
                      <a:pt x="242708" y="1750178"/>
                      <a:pt x="271122" y="1795834"/>
                      <a:pt x="308813" y="1832461"/>
                    </a:cubicBezTo>
                    <a:cubicBezTo>
                      <a:pt x="341978" y="1864812"/>
                      <a:pt x="382693" y="1889367"/>
                      <a:pt x="430957" y="1906125"/>
                    </a:cubicBezTo>
                    <a:cubicBezTo>
                      <a:pt x="479222" y="1922883"/>
                      <a:pt x="536110" y="1931307"/>
                      <a:pt x="601620" y="1931397"/>
                    </a:cubicBezTo>
                    <a:cubicBezTo>
                      <a:pt x="647432" y="1930881"/>
                      <a:pt x="691684" y="1926535"/>
                      <a:pt x="734376" y="1918358"/>
                    </a:cubicBezTo>
                    <a:cubicBezTo>
                      <a:pt x="777068" y="1910180"/>
                      <a:pt x="811353" y="1901263"/>
                      <a:pt x="837231" y="1891607"/>
                    </a:cubicBezTo>
                    <a:lnTo>
                      <a:pt x="837231" y="1445032"/>
                    </a:lnTo>
                    <a:lnTo>
                      <a:pt x="559622" y="1445032"/>
                    </a:lnTo>
                    <a:lnTo>
                      <a:pt x="559622" y="1594507"/>
                    </a:lnTo>
                    <a:lnTo>
                      <a:pt x="658695" y="1594507"/>
                    </a:lnTo>
                    <a:lnTo>
                      <a:pt x="658695" y="1769001"/>
                    </a:lnTo>
                    <a:cubicBezTo>
                      <a:pt x="653198" y="1771671"/>
                      <a:pt x="645345" y="1773601"/>
                      <a:pt x="635138" y="1774790"/>
                    </a:cubicBezTo>
                    <a:cubicBezTo>
                      <a:pt x="624930" y="1775979"/>
                      <a:pt x="613039" y="1776563"/>
                      <a:pt x="599466" y="1776540"/>
                    </a:cubicBezTo>
                    <a:cubicBezTo>
                      <a:pt x="540956" y="1776672"/>
                      <a:pt x="492408" y="1755135"/>
                      <a:pt x="453820" y="1711930"/>
                    </a:cubicBezTo>
                    <a:cubicBezTo>
                      <a:pt x="415232" y="1668724"/>
                      <a:pt x="395220" y="1603058"/>
                      <a:pt x="393785" y="1514931"/>
                    </a:cubicBezTo>
                    <a:cubicBezTo>
                      <a:pt x="395220" y="1420875"/>
                      <a:pt x="417655" y="1352514"/>
                      <a:pt x="461089" y="1309848"/>
                    </a:cubicBezTo>
                    <a:cubicBezTo>
                      <a:pt x="504522" y="1267181"/>
                      <a:pt x="560340" y="1246183"/>
                      <a:pt x="628542" y="1246854"/>
                    </a:cubicBezTo>
                    <a:cubicBezTo>
                      <a:pt x="663179" y="1247011"/>
                      <a:pt x="692632" y="1249659"/>
                      <a:pt x="716903" y="1254797"/>
                    </a:cubicBezTo>
                    <a:cubicBezTo>
                      <a:pt x="741173" y="1259935"/>
                      <a:pt x="762282" y="1266621"/>
                      <a:pt x="780229" y="1274856"/>
                    </a:cubicBezTo>
                    <a:lnTo>
                      <a:pt x="815721" y="1117801"/>
                    </a:lnTo>
                    <a:cubicBezTo>
                      <a:pt x="797147" y="1108884"/>
                      <a:pt x="771377" y="1101177"/>
                      <a:pt x="738412" y="1094680"/>
                    </a:cubicBezTo>
                    <a:cubicBezTo>
                      <a:pt x="705447" y="1088183"/>
                      <a:pt x="667029" y="1084777"/>
                      <a:pt x="623157" y="1084463"/>
                    </a:cubicBezTo>
                    <a:close/>
                    <a:moveTo>
                      <a:pt x="1281195" y="1080158"/>
                    </a:moveTo>
                    <a:cubicBezTo>
                      <a:pt x="1206350" y="1081113"/>
                      <a:pt x="1142677" y="1100836"/>
                      <a:pt x="1090173" y="1139326"/>
                    </a:cubicBezTo>
                    <a:cubicBezTo>
                      <a:pt x="1037670" y="1177817"/>
                      <a:pt x="997606" y="1229346"/>
                      <a:pt x="969980" y="1293914"/>
                    </a:cubicBezTo>
                    <a:cubicBezTo>
                      <a:pt x="942354" y="1358482"/>
                      <a:pt x="928435" y="1430359"/>
                      <a:pt x="928224" y="1509546"/>
                    </a:cubicBezTo>
                    <a:cubicBezTo>
                      <a:pt x="928190" y="1586659"/>
                      <a:pt x="940687" y="1657300"/>
                      <a:pt x="965717" y="1721469"/>
                    </a:cubicBezTo>
                    <a:cubicBezTo>
                      <a:pt x="990746" y="1785638"/>
                      <a:pt x="1028512" y="1837127"/>
                      <a:pt x="1079015" y="1875936"/>
                    </a:cubicBezTo>
                    <a:cubicBezTo>
                      <a:pt x="1129518" y="1914745"/>
                      <a:pt x="1192963" y="1934667"/>
                      <a:pt x="1269350" y="1935702"/>
                    </a:cubicBezTo>
                    <a:cubicBezTo>
                      <a:pt x="1375804" y="1935507"/>
                      <a:pt x="1460513" y="1898527"/>
                      <a:pt x="1523476" y="1824762"/>
                    </a:cubicBezTo>
                    <a:cubicBezTo>
                      <a:pt x="1586438" y="1750997"/>
                      <a:pt x="1618669" y="1641619"/>
                      <a:pt x="1620166" y="1496627"/>
                    </a:cubicBezTo>
                    <a:cubicBezTo>
                      <a:pt x="1620466" y="1427767"/>
                      <a:pt x="1609111" y="1361791"/>
                      <a:pt x="1586100" y="1298699"/>
                    </a:cubicBezTo>
                    <a:cubicBezTo>
                      <a:pt x="1563089" y="1235606"/>
                      <a:pt x="1526625" y="1183758"/>
                      <a:pt x="1476706" y="1143154"/>
                    </a:cubicBezTo>
                    <a:cubicBezTo>
                      <a:pt x="1426788" y="1102550"/>
                      <a:pt x="1361618" y="1081552"/>
                      <a:pt x="1281195" y="1080158"/>
                    </a:cubicBezTo>
                    <a:close/>
                    <a:moveTo>
                      <a:pt x="1549581" y="0"/>
                    </a:moveTo>
                    <a:cubicBezTo>
                      <a:pt x="2405391" y="0"/>
                      <a:pt x="3099162" y="703586"/>
                      <a:pt x="3099162" y="1571504"/>
                    </a:cubicBezTo>
                    <a:cubicBezTo>
                      <a:pt x="3099162" y="2439422"/>
                      <a:pt x="2405391" y="3143008"/>
                      <a:pt x="1549581" y="3143008"/>
                    </a:cubicBezTo>
                    <a:cubicBezTo>
                      <a:pt x="693771" y="3143008"/>
                      <a:pt x="0" y="2439422"/>
                      <a:pt x="0" y="1571504"/>
                    </a:cubicBezTo>
                    <a:cubicBezTo>
                      <a:pt x="0" y="703586"/>
                      <a:pt x="693771" y="0"/>
                      <a:pt x="1549581" y="0"/>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grpSp>
        <p:sp>
          <p:nvSpPr>
            <p:cNvPr id="216" name="Freeform 215"/>
            <p:cNvSpPr/>
            <p:nvPr/>
          </p:nvSpPr>
          <p:spPr>
            <a:xfrm>
              <a:off x="3190966" y="3192062"/>
              <a:ext cx="518445" cy="517978"/>
            </a:xfrm>
            <a:custGeom>
              <a:avLst/>
              <a:gdLst>
                <a:gd name="connsiteX0" fmla="*/ 348856 w 705488"/>
                <a:gd name="connsiteY0" fmla="*/ 190501 h 704852"/>
                <a:gd name="connsiteX1" fmla="*/ 184551 w 705488"/>
                <a:gd name="connsiteY1" fmla="*/ 354806 h 704852"/>
                <a:gd name="connsiteX2" fmla="*/ 348856 w 705488"/>
                <a:gd name="connsiteY2" fmla="*/ 519111 h 704852"/>
                <a:gd name="connsiteX3" fmla="*/ 513161 w 705488"/>
                <a:gd name="connsiteY3" fmla="*/ 354806 h 704852"/>
                <a:gd name="connsiteX4" fmla="*/ 348856 w 705488"/>
                <a:gd name="connsiteY4" fmla="*/ 190501 h 704852"/>
                <a:gd name="connsiteX5" fmla="*/ 311946 w 705488"/>
                <a:gd name="connsiteY5" fmla="*/ 0 h 704852"/>
                <a:gd name="connsiteX6" fmla="*/ 385764 w 705488"/>
                <a:gd name="connsiteY6" fmla="*/ 0 h 704852"/>
                <a:gd name="connsiteX7" fmla="*/ 403624 w 705488"/>
                <a:gd name="connsiteY7" fmla="*/ 17860 h 704852"/>
                <a:gd name="connsiteX8" fmla="*/ 403624 w 705488"/>
                <a:gd name="connsiteY8" fmla="*/ 84102 h 704852"/>
                <a:gd name="connsiteX9" fmla="*/ 404525 w 705488"/>
                <a:gd name="connsiteY9" fmla="*/ 84193 h 704852"/>
                <a:gd name="connsiteX10" fmla="*/ 433461 w 705488"/>
                <a:gd name="connsiteY10" fmla="*/ 95553 h 704852"/>
                <a:gd name="connsiteX11" fmla="*/ 433499 w 705488"/>
                <a:gd name="connsiteY11" fmla="*/ 95326 h 704852"/>
                <a:gd name="connsiteX12" fmla="*/ 471354 w 705488"/>
                <a:gd name="connsiteY12" fmla="*/ 34745 h 704852"/>
                <a:gd name="connsiteX13" fmla="*/ 495965 w 705488"/>
                <a:gd name="connsiteY13" fmla="*/ 29063 h 704852"/>
                <a:gd name="connsiteX14" fmla="*/ 558566 w 705488"/>
                <a:gd name="connsiteY14" fmla="*/ 68181 h 704852"/>
                <a:gd name="connsiteX15" fmla="*/ 564248 w 705488"/>
                <a:gd name="connsiteY15" fmla="*/ 92792 h 704852"/>
                <a:gd name="connsiteX16" fmla="*/ 528462 w 705488"/>
                <a:gd name="connsiteY16" fmla="*/ 150061 h 704852"/>
                <a:gd name="connsiteX17" fmla="*/ 555371 w 705488"/>
                <a:gd name="connsiteY17" fmla="*/ 173358 h 704852"/>
                <a:gd name="connsiteX18" fmla="*/ 611957 w 705488"/>
                <a:gd name="connsiteY18" fmla="*/ 140688 h 704852"/>
                <a:gd name="connsiteX19" fmla="*/ 636355 w 705488"/>
                <a:gd name="connsiteY19" fmla="*/ 147225 h 704852"/>
                <a:gd name="connsiteX20" fmla="*/ 673264 w 705488"/>
                <a:gd name="connsiteY20" fmla="*/ 211153 h 704852"/>
                <a:gd name="connsiteX21" fmla="*/ 666726 w 705488"/>
                <a:gd name="connsiteY21" fmla="*/ 235550 h 704852"/>
                <a:gd name="connsiteX22" fmla="*/ 610526 w 705488"/>
                <a:gd name="connsiteY22" fmla="*/ 267998 h 704852"/>
                <a:gd name="connsiteX23" fmla="*/ 619349 w 705488"/>
                <a:gd name="connsiteY23" fmla="*/ 300663 h 704852"/>
                <a:gd name="connsiteX24" fmla="*/ 687941 w 705488"/>
                <a:gd name="connsiteY24" fmla="*/ 301860 h 704852"/>
                <a:gd name="connsiteX25" fmla="*/ 705486 w 705488"/>
                <a:gd name="connsiteY25" fmla="*/ 320029 h 704852"/>
                <a:gd name="connsiteX26" fmla="*/ 704198 w 705488"/>
                <a:gd name="connsiteY26" fmla="*/ 393835 h 704852"/>
                <a:gd name="connsiteX27" fmla="*/ 686029 w 705488"/>
                <a:gd name="connsiteY27" fmla="*/ 411381 h 704852"/>
                <a:gd name="connsiteX28" fmla="*/ 619495 w 705488"/>
                <a:gd name="connsiteY28" fmla="*/ 410220 h 704852"/>
                <a:gd name="connsiteX29" fmla="*/ 619469 w 705488"/>
                <a:gd name="connsiteY29" fmla="*/ 410475 h 704852"/>
                <a:gd name="connsiteX30" fmla="*/ 610419 w 705488"/>
                <a:gd name="connsiteY30" fmla="*/ 440947 h 704852"/>
                <a:gd name="connsiteX31" fmla="*/ 667233 w 705488"/>
                <a:gd name="connsiteY31" fmla="*/ 475084 h 704852"/>
                <a:gd name="connsiteX32" fmla="*/ 673343 w 705488"/>
                <a:gd name="connsiteY32" fmla="*/ 499592 h 704852"/>
                <a:gd name="connsiteX33" fmla="*/ 635324 w 705488"/>
                <a:gd name="connsiteY33" fmla="*/ 562866 h 704852"/>
                <a:gd name="connsiteX34" fmla="*/ 610816 w 705488"/>
                <a:gd name="connsiteY34" fmla="*/ 568976 h 704852"/>
                <a:gd name="connsiteX35" fmla="*/ 553495 w 705488"/>
                <a:gd name="connsiteY35" fmla="*/ 534534 h 704852"/>
                <a:gd name="connsiteX36" fmla="*/ 531207 w 705488"/>
                <a:gd name="connsiteY36" fmla="*/ 560278 h 704852"/>
                <a:gd name="connsiteX37" fmla="*/ 561694 w 705488"/>
                <a:gd name="connsiteY37" fmla="*/ 615681 h 704852"/>
                <a:gd name="connsiteX38" fmla="*/ 554657 w 705488"/>
                <a:gd name="connsiteY38" fmla="*/ 639938 h 704852"/>
                <a:gd name="connsiteX39" fmla="*/ 489984 w 705488"/>
                <a:gd name="connsiteY39" fmla="*/ 675526 h 704852"/>
                <a:gd name="connsiteX40" fmla="*/ 465726 w 705488"/>
                <a:gd name="connsiteY40" fmla="*/ 668489 h 704852"/>
                <a:gd name="connsiteX41" fmla="*/ 436918 w 705488"/>
                <a:gd name="connsiteY41" fmla="*/ 616137 h 704852"/>
                <a:gd name="connsiteX42" fmla="*/ 406002 w 705488"/>
                <a:gd name="connsiteY42" fmla="*/ 624488 h 704852"/>
                <a:gd name="connsiteX43" fmla="*/ 406002 w 705488"/>
                <a:gd name="connsiteY43" fmla="*/ 686992 h 704852"/>
                <a:gd name="connsiteX44" fmla="*/ 388142 w 705488"/>
                <a:gd name="connsiteY44" fmla="*/ 704852 h 704852"/>
                <a:gd name="connsiteX45" fmla="*/ 314324 w 705488"/>
                <a:gd name="connsiteY45" fmla="*/ 704852 h 704852"/>
                <a:gd name="connsiteX46" fmla="*/ 296464 w 705488"/>
                <a:gd name="connsiteY46" fmla="*/ 686992 h 704852"/>
                <a:gd name="connsiteX47" fmla="*/ 296464 w 705488"/>
                <a:gd name="connsiteY47" fmla="*/ 625750 h 704852"/>
                <a:gd name="connsiteX48" fmla="*/ 293187 w 705488"/>
                <a:gd name="connsiteY48" fmla="*/ 625419 h 704852"/>
                <a:gd name="connsiteX49" fmla="*/ 264996 w 705488"/>
                <a:gd name="connsiteY49" fmla="*/ 614351 h 704852"/>
                <a:gd name="connsiteX50" fmla="*/ 232777 w 705488"/>
                <a:gd name="connsiteY50" fmla="*/ 669305 h 704852"/>
                <a:gd name="connsiteX51" fmla="*/ 208337 w 705488"/>
                <a:gd name="connsiteY51" fmla="*/ 675679 h 704852"/>
                <a:gd name="connsiteX52" fmla="*/ 144657 w 705488"/>
                <a:gd name="connsiteY52" fmla="*/ 638343 h 704852"/>
                <a:gd name="connsiteX53" fmla="*/ 138283 w 705488"/>
                <a:gd name="connsiteY53" fmla="*/ 613903 h 704852"/>
                <a:gd name="connsiteX54" fmla="*/ 169846 w 705488"/>
                <a:gd name="connsiteY54" fmla="*/ 560067 h 704852"/>
                <a:gd name="connsiteX55" fmla="*/ 145858 w 705488"/>
                <a:gd name="connsiteY55" fmla="*/ 539299 h 704852"/>
                <a:gd name="connsiteX56" fmla="*/ 90616 w 705488"/>
                <a:gd name="connsiteY56" fmla="*/ 571313 h 704852"/>
                <a:gd name="connsiteX57" fmla="*/ 66208 w 705488"/>
                <a:gd name="connsiteY57" fmla="*/ 564816 h 704852"/>
                <a:gd name="connsiteX58" fmla="*/ 29195 w 705488"/>
                <a:gd name="connsiteY58" fmla="*/ 500947 h 704852"/>
                <a:gd name="connsiteX59" fmla="*/ 35693 w 705488"/>
                <a:gd name="connsiteY59" fmla="*/ 476540 h 704852"/>
                <a:gd name="connsiteX60" fmla="*/ 88374 w 705488"/>
                <a:gd name="connsiteY60" fmla="*/ 446010 h 704852"/>
                <a:gd name="connsiteX61" fmla="*/ 78211 w 705488"/>
                <a:gd name="connsiteY61" fmla="*/ 408386 h 704852"/>
                <a:gd name="connsiteX62" fmla="*/ 17860 w 705488"/>
                <a:gd name="connsiteY62" fmla="*/ 408386 h 704852"/>
                <a:gd name="connsiteX63" fmla="*/ 0 w 705488"/>
                <a:gd name="connsiteY63" fmla="*/ 390526 h 704852"/>
                <a:gd name="connsiteX64" fmla="*/ 0 w 705488"/>
                <a:gd name="connsiteY64" fmla="*/ 316708 h 704852"/>
                <a:gd name="connsiteX65" fmla="*/ 17860 w 705488"/>
                <a:gd name="connsiteY65" fmla="*/ 298848 h 704852"/>
                <a:gd name="connsiteX66" fmla="*/ 78853 w 705488"/>
                <a:gd name="connsiteY66" fmla="*/ 298848 h 704852"/>
                <a:gd name="connsiteX67" fmla="*/ 87657 w 705488"/>
                <a:gd name="connsiteY67" fmla="*/ 266255 h 704852"/>
                <a:gd name="connsiteX68" fmla="*/ 35022 w 705488"/>
                <a:gd name="connsiteY68" fmla="*/ 234089 h 704852"/>
                <a:gd name="connsiteX69" fmla="*/ 29095 w 705488"/>
                <a:gd name="connsiteY69" fmla="*/ 209536 h 704852"/>
                <a:gd name="connsiteX70" fmla="*/ 67588 w 705488"/>
                <a:gd name="connsiteY70" fmla="*/ 146549 h 704852"/>
                <a:gd name="connsiteX71" fmla="*/ 92141 w 705488"/>
                <a:gd name="connsiteY71" fmla="*/ 140622 h 704852"/>
                <a:gd name="connsiteX72" fmla="*/ 144263 w 705488"/>
                <a:gd name="connsiteY72" fmla="*/ 172475 h 704852"/>
                <a:gd name="connsiteX73" fmla="*/ 167420 w 705488"/>
                <a:gd name="connsiteY73" fmla="*/ 146683 h 704852"/>
                <a:gd name="connsiteX74" fmla="*/ 135881 w 705488"/>
                <a:gd name="connsiteY74" fmla="*/ 93848 h 704852"/>
                <a:gd name="connsiteX75" fmla="*/ 142062 w 705488"/>
                <a:gd name="connsiteY75" fmla="*/ 69358 h 704852"/>
                <a:gd name="connsiteX76" fmla="*/ 205446 w 705488"/>
                <a:gd name="connsiteY76" fmla="*/ 31522 h 704852"/>
                <a:gd name="connsiteX77" fmla="*/ 229936 w 705488"/>
                <a:gd name="connsiteY77" fmla="*/ 37703 h 704852"/>
                <a:gd name="connsiteX78" fmla="*/ 263739 w 705488"/>
                <a:gd name="connsiteY78" fmla="*/ 94331 h 704852"/>
                <a:gd name="connsiteX79" fmla="*/ 293187 w 705488"/>
                <a:gd name="connsiteY79" fmla="*/ 84193 h 704852"/>
                <a:gd name="connsiteX80" fmla="*/ 294086 w 705488"/>
                <a:gd name="connsiteY80" fmla="*/ 84102 h 704852"/>
                <a:gd name="connsiteX81" fmla="*/ 294086 w 705488"/>
                <a:gd name="connsiteY81" fmla="*/ 17860 h 704852"/>
                <a:gd name="connsiteX82" fmla="*/ 311946 w 705488"/>
                <a:gd name="connsiteY82" fmla="*/ 0 h 704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705488" h="704852">
                  <a:moveTo>
                    <a:pt x="348856" y="190501"/>
                  </a:moveTo>
                  <a:cubicBezTo>
                    <a:pt x="258113" y="190501"/>
                    <a:pt x="184551" y="264063"/>
                    <a:pt x="184551" y="354806"/>
                  </a:cubicBezTo>
                  <a:cubicBezTo>
                    <a:pt x="184551" y="445549"/>
                    <a:pt x="258113" y="519111"/>
                    <a:pt x="348856" y="519111"/>
                  </a:cubicBezTo>
                  <a:cubicBezTo>
                    <a:pt x="439599" y="519111"/>
                    <a:pt x="513161" y="445549"/>
                    <a:pt x="513161" y="354806"/>
                  </a:cubicBezTo>
                  <a:cubicBezTo>
                    <a:pt x="513161" y="264063"/>
                    <a:pt x="439599" y="190501"/>
                    <a:pt x="348856" y="190501"/>
                  </a:cubicBezTo>
                  <a:close/>
                  <a:moveTo>
                    <a:pt x="311946" y="0"/>
                  </a:moveTo>
                  <a:lnTo>
                    <a:pt x="385764" y="0"/>
                  </a:lnTo>
                  <a:cubicBezTo>
                    <a:pt x="395628" y="0"/>
                    <a:pt x="403624" y="7996"/>
                    <a:pt x="403624" y="17860"/>
                  </a:cubicBezTo>
                  <a:lnTo>
                    <a:pt x="403624" y="84102"/>
                  </a:lnTo>
                  <a:lnTo>
                    <a:pt x="404525" y="84193"/>
                  </a:lnTo>
                  <a:lnTo>
                    <a:pt x="433461" y="95553"/>
                  </a:lnTo>
                  <a:lnTo>
                    <a:pt x="433499" y="95326"/>
                  </a:lnTo>
                  <a:lnTo>
                    <a:pt x="471354" y="34745"/>
                  </a:lnTo>
                  <a:cubicBezTo>
                    <a:pt x="476581" y="26380"/>
                    <a:pt x="487600" y="23836"/>
                    <a:pt x="495965" y="29063"/>
                  </a:cubicBezTo>
                  <a:lnTo>
                    <a:pt x="558566" y="68181"/>
                  </a:lnTo>
                  <a:cubicBezTo>
                    <a:pt x="566931" y="73408"/>
                    <a:pt x="569475" y="84426"/>
                    <a:pt x="564248" y="92792"/>
                  </a:cubicBezTo>
                  <a:lnTo>
                    <a:pt x="528462" y="150061"/>
                  </a:lnTo>
                  <a:lnTo>
                    <a:pt x="555371" y="173358"/>
                  </a:lnTo>
                  <a:lnTo>
                    <a:pt x="611957" y="140688"/>
                  </a:lnTo>
                  <a:cubicBezTo>
                    <a:pt x="620500" y="135756"/>
                    <a:pt x="631423" y="138682"/>
                    <a:pt x="636355" y="147225"/>
                  </a:cubicBezTo>
                  <a:lnTo>
                    <a:pt x="673264" y="211153"/>
                  </a:lnTo>
                  <a:cubicBezTo>
                    <a:pt x="678196" y="219696"/>
                    <a:pt x="675269" y="230618"/>
                    <a:pt x="666726" y="235550"/>
                  </a:cubicBezTo>
                  <a:lnTo>
                    <a:pt x="610526" y="267998"/>
                  </a:lnTo>
                  <a:lnTo>
                    <a:pt x="619349" y="300663"/>
                  </a:lnTo>
                  <a:lnTo>
                    <a:pt x="687941" y="301860"/>
                  </a:lnTo>
                  <a:cubicBezTo>
                    <a:pt x="697803" y="302032"/>
                    <a:pt x="705658" y="310166"/>
                    <a:pt x="705486" y="320029"/>
                  </a:cubicBezTo>
                  <a:lnTo>
                    <a:pt x="704198" y="393835"/>
                  </a:lnTo>
                  <a:cubicBezTo>
                    <a:pt x="704026" y="403698"/>
                    <a:pt x="695891" y="411553"/>
                    <a:pt x="686029" y="411381"/>
                  </a:cubicBezTo>
                  <a:lnTo>
                    <a:pt x="619495" y="410220"/>
                  </a:lnTo>
                  <a:lnTo>
                    <a:pt x="619469" y="410475"/>
                  </a:lnTo>
                  <a:lnTo>
                    <a:pt x="610419" y="440947"/>
                  </a:lnTo>
                  <a:lnTo>
                    <a:pt x="667233" y="475084"/>
                  </a:lnTo>
                  <a:cubicBezTo>
                    <a:pt x="675688" y="480164"/>
                    <a:pt x="678423" y="491136"/>
                    <a:pt x="673343" y="499592"/>
                  </a:cubicBezTo>
                  <a:lnTo>
                    <a:pt x="635324" y="562866"/>
                  </a:lnTo>
                  <a:cubicBezTo>
                    <a:pt x="630244" y="571321"/>
                    <a:pt x="619272" y="574057"/>
                    <a:pt x="610816" y="568976"/>
                  </a:cubicBezTo>
                  <a:lnTo>
                    <a:pt x="553495" y="534534"/>
                  </a:lnTo>
                  <a:lnTo>
                    <a:pt x="531207" y="560278"/>
                  </a:lnTo>
                  <a:lnTo>
                    <a:pt x="561694" y="615681"/>
                  </a:lnTo>
                  <a:cubicBezTo>
                    <a:pt x="566449" y="624323"/>
                    <a:pt x="563299" y="635183"/>
                    <a:pt x="554657" y="639938"/>
                  </a:cubicBezTo>
                  <a:lnTo>
                    <a:pt x="489984" y="675526"/>
                  </a:lnTo>
                  <a:cubicBezTo>
                    <a:pt x="481342" y="680282"/>
                    <a:pt x="470482" y="677131"/>
                    <a:pt x="465726" y="668489"/>
                  </a:cubicBezTo>
                  <a:lnTo>
                    <a:pt x="436918" y="616137"/>
                  </a:lnTo>
                  <a:lnTo>
                    <a:pt x="406002" y="624488"/>
                  </a:lnTo>
                  <a:lnTo>
                    <a:pt x="406002" y="686992"/>
                  </a:lnTo>
                  <a:cubicBezTo>
                    <a:pt x="406002" y="696856"/>
                    <a:pt x="398006" y="704852"/>
                    <a:pt x="388142" y="704852"/>
                  </a:cubicBezTo>
                  <a:lnTo>
                    <a:pt x="314324" y="704852"/>
                  </a:lnTo>
                  <a:cubicBezTo>
                    <a:pt x="304460" y="704852"/>
                    <a:pt x="296464" y="696856"/>
                    <a:pt x="296464" y="686992"/>
                  </a:cubicBezTo>
                  <a:lnTo>
                    <a:pt x="296464" y="625750"/>
                  </a:lnTo>
                  <a:lnTo>
                    <a:pt x="293187" y="625419"/>
                  </a:lnTo>
                  <a:lnTo>
                    <a:pt x="264996" y="614351"/>
                  </a:lnTo>
                  <a:lnTo>
                    <a:pt x="232777" y="669305"/>
                  </a:lnTo>
                  <a:cubicBezTo>
                    <a:pt x="227788" y="677814"/>
                    <a:pt x="216846" y="680668"/>
                    <a:pt x="208337" y="675679"/>
                  </a:cubicBezTo>
                  <a:lnTo>
                    <a:pt x="144657" y="638343"/>
                  </a:lnTo>
                  <a:cubicBezTo>
                    <a:pt x="136147" y="633354"/>
                    <a:pt x="133294" y="622412"/>
                    <a:pt x="138283" y="613903"/>
                  </a:cubicBezTo>
                  <a:lnTo>
                    <a:pt x="169846" y="560067"/>
                  </a:lnTo>
                  <a:lnTo>
                    <a:pt x="145858" y="539299"/>
                  </a:lnTo>
                  <a:lnTo>
                    <a:pt x="90616" y="571313"/>
                  </a:lnTo>
                  <a:cubicBezTo>
                    <a:pt x="82082" y="576259"/>
                    <a:pt x="71154" y="573350"/>
                    <a:pt x="66208" y="564816"/>
                  </a:cubicBezTo>
                  <a:lnTo>
                    <a:pt x="29195" y="500947"/>
                  </a:lnTo>
                  <a:cubicBezTo>
                    <a:pt x="24249" y="492413"/>
                    <a:pt x="27158" y="481485"/>
                    <a:pt x="35693" y="476540"/>
                  </a:cubicBezTo>
                  <a:lnTo>
                    <a:pt x="88374" y="446010"/>
                  </a:lnTo>
                  <a:lnTo>
                    <a:pt x="78211" y="408386"/>
                  </a:lnTo>
                  <a:lnTo>
                    <a:pt x="17860" y="408386"/>
                  </a:lnTo>
                  <a:cubicBezTo>
                    <a:pt x="7996" y="408386"/>
                    <a:pt x="0" y="400390"/>
                    <a:pt x="0" y="390526"/>
                  </a:cubicBezTo>
                  <a:lnTo>
                    <a:pt x="0" y="316708"/>
                  </a:lnTo>
                  <a:cubicBezTo>
                    <a:pt x="0" y="306844"/>
                    <a:pt x="7996" y="298848"/>
                    <a:pt x="17860" y="298848"/>
                  </a:cubicBezTo>
                  <a:lnTo>
                    <a:pt x="78853" y="298848"/>
                  </a:lnTo>
                  <a:lnTo>
                    <a:pt x="87657" y="266255"/>
                  </a:lnTo>
                  <a:lnTo>
                    <a:pt x="35022" y="234089"/>
                  </a:lnTo>
                  <a:cubicBezTo>
                    <a:pt x="26605" y="228945"/>
                    <a:pt x="23952" y="217953"/>
                    <a:pt x="29095" y="209536"/>
                  </a:cubicBezTo>
                  <a:lnTo>
                    <a:pt x="67588" y="146549"/>
                  </a:lnTo>
                  <a:cubicBezTo>
                    <a:pt x="72732" y="138132"/>
                    <a:pt x="83725" y="135479"/>
                    <a:pt x="92141" y="140622"/>
                  </a:cubicBezTo>
                  <a:lnTo>
                    <a:pt x="144263" y="172475"/>
                  </a:lnTo>
                  <a:lnTo>
                    <a:pt x="167420" y="146683"/>
                  </a:lnTo>
                  <a:lnTo>
                    <a:pt x="135881" y="93848"/>
                  </a:lnTo>
                  <a:cubicBezTo>
                    <a:pt x="130825" y="85378"/>
                    <a:pt x="133593" y="74414"/>
                    <a:pt x="142062" y="69358"/>
                  </a:cubicBezTo>
                  <a:lnTo>
                    <a:pt x="205446" y="31522"/>
                  </a:lnTo>
                  <a:cubicBezTo>
                    <a:pt x="213916" y="26466"/>
                    <a:pt x="224880" y="29233"/>
                    <a:pt x="229936" y="37703"/>
                  </a:cubicBezTo>
                  <a:lnTo>
                    <a:pt x="263739" y="94331"/>
                  </a:lnTo>
                  <a:lnTo>
                    <a:pt x="293187" y="84193"/>
                  </a:lnTo>
                  <a:lnTo>
                    <a:pt x="294086" y="84102"/>
                  </a:lnTo>
                  <a:lnTo>
                    <a:pt x="294086" y="17860"/>
                  </a:lnTo>
                  <a:cubicBezTo>
                    <a:pt x="294086" y="7996"/>
                    <a:pt x="302082" y="0"/>
                    <a:pt x="311946" y="0"/>
                  </a:cubicBezTo>
                  <a:close/>
                </a:path>
              </a:pathLst>
            </a:custGeom>
            <a:solidFill>
              <a:srgbClr val="FFC000"/>
            </a:solidFill>
            <a:ln w="12700" cap="flat" cmpd="sng" algn="ctr">
              <a:noFill/>
              <a:prstDash val="solid"/>
              <a:miter lim="800000"/>
            </a:ln>
            <a:effectLst/>
          </p:spPr>
          <p:txBody>
            <a:bodyPr rtlCol="0" anchor="ctr"/>
            <a:lstStyle/>
            <a:p>
              <a:pPr algn="ctr"/>
              <a:endParaRPr lang="en-US" kern="0">
                <a:solidFill>
                  <a:prstClr val="white"/>
                </a:solidFill>
              </a:endParaRPr>
            </a:p>
          </p:txBody>
        </p:sp>
        <p:grpSp>
          <p:nvGrpSpPr>
            <p:cNvPr id="217" name="Group 216"/>
            <p:cNvGrpSpPr/>
            <p:nvPr/>
          </p:nvGrpSpPr>
          <p:grpSpPr>
            <a:xfrm>
              <a:off x="3269344" y="4070726"/>
              <a:ext cx="361691" cy="547662"/>
              <a:chOff x="7162118" y="1922306"/>
              <a:chExt cx="717438" cy="1086322"/>
            </a:xfrm>
            <a:solidFill>
              <a:srgbClr val="00B050"/>
            </a:solidFill>
          </p:grpSpPr>
          <p:grpSp>
            <p:nvGrpSpPr>
              <p:cNvPr id="359" name="Group 358"/>
              <p:cNvGrpSpPr/>
              <p:nvPr/>
            </p:nvGrpSpPr>
            <p:grpSpPr>
              <a:xfrm>
                <a:off x="7469457" y="1932117"/>
                <a:ext cx="410099" cy="738998"/>
                <a:chOff x="4892575" y="253941"/>
                <a:chExt cx="2464534" cy="4441085"/>
              </a:xfrm>
              <a:grpFill/>
            </p:grpSpPr>
            <p:grpSp>
              <p:nvGrpSpPr>
                <p:cNvPr id="370" name="Group 369"/>
                <p:cNvGrpSpPr/>
                <p:nvPr/>
              </p:nvGrpSpPr>
              <p:grpSpPr>
                <a:xfrm>
                  <a:off x="6044181" y="253941"/>
                  <a:ext cx="1312928" cy="3367024"/>
                  <a:chOff x="6901017" y="226358"/>
                  <a:chExt cx="2545655" cy="6528366"/>
                </a:xfrm>
                <a:grpFill/>
              </p:grpSpPr>
              <p:sp>
                <p:nvSpPr>
                  <p:cNvPr id="374" name="Oval 373"/>
                  <p:cNvSpPr/>
                  <p:nvPr/>
                </p:nvSpPr>
                <p:spPr>
                  <a:xfrm>
                    <a:off x="7699123" y="226358"/>
                    <a:ext cx="867075" cy="1156093"/>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375" name="Freeform 374"/>
                  <p:cNvSpPr>
                    <a:spLocks/>
                  </p:cNvSpPr>
                  <p:nvPr/>
                </p:nvSpPr>
                <p:spPr bwMode="auto">
                  <a:xfrm flipH="1">
                    <a:off x="6901017" y="1388971"/>
                    <a:ext cx="2545655" cy="5365753"/>
                  </a:xfrm>
                  <a:custGeom>
                    <a:avLst/>
                    <a:gdLst>
                      <a:gd name="connsiteX0" fmla="*/ 1833863 w 2545655"/>
                      <a:gd name="connsiteY0" fmla="*/ 0 h 5365753"/>
                      <a:gd name="connsiteX1" fmla="*/ 1720444 w 2545655"/>
                      <a:gd name="connsiteY1" fmla="*/ 0 h 5365753"/>
                      <a:gd name="connsiteX2" fmla="*/ 1712450 w 2545655"/>
                      <a:gd name="connsiteY2" fmla="*/ 33996 h 5365753"/>
                      <a:gd name="connsiteX3" fmla="*/ 1308987 w 2545655"/>
                      <a:gd name="connsiteY3" fmla="*/ 387041 h 5365753"/>
                      <a:gd name="connsiteX4" fmla="*/ 905524 w 2545655"/>
                      <a:gd name="connsiteY4" fmla="*/ 33996 h 5365753"/>
                      <a:gd name="connsiteX5" fmla="*/ 897530 w 2545655"/>
                      <a:gd name="connsiteY5" fmla="*/ 0 h 5365753"/>
                      <a:gd name="connsiteX6" fmla="*/ 784111 w 2545655"/>
                      <a:gd name="connsiteY6" fmla="*/ 0 h 5365753"/>
                      <a:gd name="connsiteX7" fmla="*/ 0 w 2545655"/>
                      <a:gd name="connsiteY7" fmla="*/ 637062 h 5365753"/>
                      <a:gd name="connsiteX8" fmla="*/ 98014 w 2545655"/>
                      <a:gd name="connsiteY8" fmla="*/ 2626232 h 5365753"/>
                      <a:gd name="connsiteX9" fmla="*/ 506229 w 2545655"/>
                      <a:gd name="connsiteY9" fmla="*/ 2618328 h 5365753"/>
                      <a:gd name="connsiteX10" fmla="*/ 458942 w 2545655"/>
                      <a:gd name="connsiteY10" fmla="*/ 947017 h 5365753"/>
                      <a:gd name="connsiteX11" fmla="*/ 537487 w 2545655"/>
                      <a:gd name="connsiteY11" fmla="*/ 938273 h 5365753"/>
                      <a:gd name="connsiteX12" fmla="*/ 628349 w 2545655"/>
                      <a:gd name="connsiteY12" fmla="*/ 2743738 h 5365753"/>
                      <a:gd name="connsiteX13" fmla="*/ 660036 w 2545655"/>
                      <a:gd name="connsiteY13" fmla="*/ 5253048 h 5365753"/>
                      <a:gd name="connsiteX14" fmla="*/ 1078873 w 2545655"/>
                      <a:gd name="connsiteY14" fmla="*/ 5268268 h 5365753"/>
                      <a:gd name="connsiteX15" fmla="*/ 1259876 w 2545655"/>
                      <a:gd name="connsiteY15" fmla="*/ 2594089 h 5365753"/>
                      <a:gd name="connsiteX16" fmla="*/ 1314346 w 2545655"/>
                      <a:gd name="connsiteY16" fmla="*/ 2550192 h 5365753"/>
                      <a:gd name="connsiteX17" fmla="*/ 1340038 w 2545655"/>
                      <a:gd name="connsiteY17" fmla="*/ 2562406 h 5365753"/>
                      <a:gd name="connsiteX18" fmla="*/ 1329996 w 2545655"/>
                      <a:gd name="connsiteY18" fmla="*/ 2340608 h 5365753"/>
                      <a:gd name="connsiteX19" fmla="*/ 1275128 w 2545655"/>
                      <a:gd name="connsiteY19" fmla="*/ 1258964 h 5365753"/>
                      <a:gd name="connsiteX20" fmla="*/ 2430026 w 2545655"/>
                      <a:gd name="connsiteY20" fmla="*/ 320652 h 5365753"/>
                      <a:gd name="connsiteX21" fmla="*/ 2545655 w 2545655"/>
                      <a:gd name="connsiteY21" fmla="*/ 320652 h 5365753"/>
                      <a:gd name="connsiteX22" fmla="*/ 2513250 w 2545655"/>
                      <a:gd name="connsiteY22" fmla="*/ 259319 h 5365753"/>
                      <a:gd name="connsiteX23" fmla="*/ 1833863 w 2545655"/>
                      <a:gd name="connsiteY23" fmla="*/ 0 h 5365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45655" h="5365753">
                        <a:moveTo>
                          <a:pt x="1833863" y="0"/>
                        </a:moveTo>
                        <a:lnTo>
                          <a:pt x="1720444" y="0"/>
                        </a:lnTo>
                        <a:lnTo>
                          <a:pt x="1712450" y="33996"/>
                        </a:lnTo>
                        <a:cubicBezTo>
                          <a:pt x="1645977" y="241466"/>
                          <a:pt x="1490360" y="387041"/>
                          <a:pt x="1308987" y="387041"/>
                        </a:cubicBezTo>
                        <a:cubicBezTo>
                          <a:pt x="1127614" y="387041"/>
                          <a:pt x="971997" y="241466"/>
                          <a:pt x="905524" y="33996"/>
                        </a:cubicBezTo>
                        <a:lnTo>
                          <a:pt x="897530" y="0"/>
                        </a:lnTo>
                        <a:lnTo>
                          <a:pt x="784111" y="0"/>
                        </a:lnTo>
                        <a:cubicBezTo>
                          <a:pt x="223578" y="14227"/>
                          <a:pt x="10066" y="227635"/>
                          <a:pt x="0" y="637062"/>
                        </a:cubicBezTo>
                        <a:cubicBezTo>
                          <a:pt x="35497" y="1236711"/>
                          <a:pt x="62517" y="2025002"/>
                          <a:pt x="98014" y="2626232"/>
                        </a:cubicBezTo>
                        <a:cubicBezTo>
                          <a:pt x="140663" y="2804335"/>
                          <a:pt x="483712" y="2751642"/>
                          <a:pt x="506229" y="2618328"/>
                        </a:cubicBezTo>
                        <a:cubicBezTo>
                          <a:pt x="488480" y="2084545"/>
                          <a:pt x="476690" y="1480273"/>
                          <a:pt x="458942" y="947017"/>
                        </a:cubicBezTo>
                        <a:cubicBezTo>
                          <a:pt x="463844" y="861407"/>
                          <a:pt x="541929" y="875026"/>
                          <a:pt x="537487" y="938273"/>
                        </a:cubicBezTo>
                        <a:cubicBezTo>
                          <a:pt x="567686" y="1513683"/>
                          <a:pt x="598150" y="2168327"/>
                          <a:pt x="628349" y="2743738"/>
                        </a:cubicBezTo>
                        <a:cubicBezTo>
                          <a:pt x="632057" y="3583141"/>
                          <a:pt x="651613" y="4413645"/>
                          <a:pt x="660036" y="5253048"/>
                        </a:cubicBezTo>
                        <a:cubicBezTo>
                          <a:pt x="689090" y="5386107"/>
                          <a:pt x="1036677" y="5413821"/>
                          <a:pt x="1078873" y="5268268"/>
                        </a:cubicBezTo>
                        <a:cubicBezTo>
                          <a:pt x="1135033" y="4379333"/>
                          <a:pt x="1203717" y="3483551"/>
                          <a:pt x="1259876" y="2594089"/>
                        </a:cubicBezTo>
                        <a:cubicBezTo>
                          <a:pt x="1267530" y="2558871"/>
                          <a:pt x="1291831" y="2547215"/>
                          <a:pt x="1314346" y="2550192"/>
                        </a:cubicBezTo>
                        <a:lnTo>
                          <a:pt x="1340038" y="2562406"/>
                        </a:lnTo>
                        <a:lnTo>
                          <a:pt x="1329996" y="2340608"/>
                        </a:lnTo>
                        <a:cubicBezTo>
                          <a:pt x="1312584" y="1960442"/>
                          <a:pt x="1294734" y="1590167"/>
                          <a:pt x="1275128" y="1258964"/>
                        </a:cubicBezTo>
                        <a:cubicBezTo>
                          <a:pt x="1289954" y="655930"/>
                          <a:pt x="1604431" y="341607"/>
                          <a:pt x="2430026" y="320652"/>
                        </a:cubicBezTo>
                        <a:lnTo>
                          <a:pt x="2545655" y="320652"/>
                        </a:lnTo>
                        <a:lnTo>
                          <a:pt x="2513250" y="259319"/>
                        </a:lnTo>
                        <a:cubicBezTo>
                          <a:pt x="2398974" y="95589"/>
                          <a:pt x="2184196" y="8892"/>
                          <a:pt x="1833863"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grpSp>
              <p:nvGrpSpPr>
                <p:cNvPr id="371" name="Group 370"/>
                <p:cNvGrpSpPr/>
                <p:nvPr/>
              </p:nvGrpSpPr>
              <p:grpSpPr>
                <a:xfrm>
                  <a:off x="4892575" y="297484"/>
                  <a:ext cx="1714766" cy="4397542"/>
                  <a:chOff x="6901017" y="226358"/>
                  <a:chExt cx="2545655" cy="6528366"/>
                </a:xfrm>
                <a:grpFill/>
              </p:grpSpPr>
              <p:sp>
                <p:nvSpPr>
                  <p:cNvPr id="372" name="Oval 371"/>
                  <p:cNvSpPr/>
                  <p:nvPr/>
                </p:nvSpPr>
                <p:spPr>
                  <a:xfrm>
                    <a:off x="7699123" y="226358"/>
                    <a:ext cx="867075" cy="1156093"/>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373" name="Freeform 372"/>
                  <p:cNvSpPr>
                    <a:spLocks/>
                  </p:cNvSpPr>
                  <p:nvPr/>
                </p:nvSpPr>
                <p:spPr bwMode="auto">
                  <a:xfrm flipH="1">
                    <a:off x="6901017" y="1388971"/>
                    <a:ext cx="2545655" cy="5365753"/>
                  </a:xfrm>
                  <a:custGeom>
                    <a:avLst/>
                    <a:gdLst>
                      <a:gd name="connsiteX0" fmla="*/ 1833863 w 2545655"/>
                      <a:gd name="connsiteY0" fmla="*/ 0 h 5365753"/>
                      <a:gd name="connsiteX1" fmla="*/ 1720444 w 2545655"/>
                      <a:gd name="connsiteY1" fmla="*/ 0 h 5365753"/>
                      <a:gd name="connsiteX2" fmla="*/ 1712450 w 2545655"/>
                      <a:gd name="connsiteY2" fmla="*/ 33996 h 5365753"/>
                      <a:gd name="connsiteX3" fmla="*/ 1308987 w 2545655"/>
                      <a:gd name="connsiteY3" fmla="*/ 387041 h 5365753"/>
                      <a:gd name="connsiteX4" fmla="*/ 905524 w 2545655"/>
                      <a:gd name="connsiteY4" fmla="*/ 33996 h 5365753"/>
                      <a:gd name="connsiteX5" fmla="*/ 897530 w 2545655"/>
                      <a:gd name="connsiteY5" fmla="*/ 0 h 5365753"/>
                      <a:gd name="connsiteX6" fmla="*/ 784111 w 2545655"/>
                      <a:gd name="connsiteY6" fmla="*/ 0 h 5365753"/>
                      <a:gd name="connsiteX7" fmla="*/ 0 w 2545655"/>
                      <a:gd name="connsiteY7" fmla="*/ 637062 h 5365753"/>
                      <a:gd name="connsiteX8" fmla="*/ 98014 w 2545655"/>
                      <a:gd name="connsiteY8" fmla="*/ 2626232 h 5365753"/>
                      <a:gd name="connsiteX9" fmla="*/ 506229 w 2545655"/>
                      <a:gd name="connsiteY9" fmla="*/ 2618328 h 5365753"/>
                      <a:gd name="connsiteX10" fmla="*/ 458942 w 2545655"/>
                      <a:gd name="connsiteY10" fmla="*/ 947017 h 5365753"/>
                      <a:gd name="connsiteX11" fmla="*/ 537487 w 2545655"/>
                      <a:gd name="connsiteY11" fmla="*/ 938273 h 5365753"/>
                      <a:gd name="connsiteX12" fmla="*/ 628349 w 2545655"/>
                      <a:gd name="connsiteY12" fmla="*/ 2743738 h 5365753"/>
                      <a:gd name="connsiteX13" fmla="*/ 660036 w 2545655"/>
                      <a:gd name="connsiteY13" fmla="*/ 5253048 h 5365753"/>
                      <a:gd name="connsiteX14" fmla="*/ 1078873 w 2545655"/>
                      <a:gd name="connsiteY14" fmla="*/ 5268268 h 5365753"/>
                      <a:gd name="connsiteX15" fmla="*/ 1259876 w 2545655"/>
                      <a:gd name="connsiteY15" fmla="*/ 2594089 h 5365753"/>
                      <a:gd name="connsiteX16" fmla="*/ 1314346 w 2545655"/>
                      <a:gd name="connsiteY16" fmla="*/ 2550192 h 5365753"/>
                      <a:gd name="connsiteX17" fmla="*/ 1340038 w 2545655"/>
                      <a:gd name="connsiteY17" fmla="*/ 2562406 h 5365753"/>
                      <a:gd name="connsiteX18" fmla="*/ 1329996 w 2545655"/>
                      <a:gd name="connsiteY18" fmla="*/ 2340608 h 5365753"/>
                      <a:gd name="connsiteX19" fmla="*/ 1275128 w 2545655"/>
                      <a:gd name="connsiteY19" fmla="*/ 1258964 h 5365753"/>
                      <a:gd name="connsiteX20" fmla="*/ 2430026 w 2545655"/>
                      <a:gd name="connsiteY20" fmla="*/ 320652 h 5365753"/>
                      <a:gd name="connsiteX21" fmla="*/ 2545655 w 2545655"/>
                      <a:gd name="connsiteY21" fmla="*/ 320652 h 5365753"/>
                      <a:gd name="connsiteX22" fmla="*/ 2513250 w 2545655"/>
                      <a:gd name="connsiteY22" fmla="*/ 259319 h 5365753"/>
                      <a:gd name="connsiteX23" fmla="*/ 1833863 w 2545655"/>
                      <a:gd name="connsiteY23" fmla="*/ 0 h 5365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45655" h="5365753">
                        <a:moveTo>
                          <a:pt x="1833863" y="0"/>
                        </a:moveTo>
                        <a:lnTo>
                          <a:pt x="1720444" y="0"/>
                        </a:lnTo>
                        <a:lnTo>
                          <a:pt x="1712450" y="33996"/>
                        </a:lnTo>
                        <a:cubicBezTo>
                          <a:pt x="1645977" y="241466"/>
                          <a:pt x="1490360" y="387041"/>
                          <a:pt x="1308987" y="387041"/>
                        </a:cubicBezTo>
                        <a:cubicBezTo>
                          <a:pt x="1127614" y="387041"/>
                          <a:pt x="971997" y="241466"/>
                          <a:pt x="905524" y="33996"/>
                        </a:cubicBezTo>
                        <a:lnTo>
                          <a:pt x="897530" y="0"/>
                        </a:lnTo>
                        <a:lnTo>
                          <a:pt x="784111" y="0"/>
                        </a:lnTo>
                        <a:cubicBezTo>
                          <a:pt x="223578" y="14227"/>
                          <a:pt x="10066" y="227635"/>
                          <a:pt x="0" y="637062"/>
                        </a:cubicBezTo>
                        <a:cubicBezTo>
                          <a:pt x="35497" y="1236711"/>
                          <a:pt x="62517" y="2025002"/>
                          <a:pt x="98014" y="2626232"/>
                        </a:cubicBezTo>
                        <a:cubicBezTo>
                          <a:pt x="140663" y="2804335"/>
                          <a:pt x="483712" y="2751642"/>
                          <a:pt x="506229" y="2618328"/>
                        </a:cubicBezTo>
                        <a:cubicBezTo>
                          <a:pt x="488480" y="2084545"/>
                          <a:pt x="476690" y="1480273"/>
                          <a:pt x="458942" y="947017"/>
                        </a:cubicBezTo>
                        <a:cubicBezTo>
                          <a:pt x="463844" y="861407"/>
                          <a:pt x="541929" y="875026"/>
                          <a:pt x="537487" y="938273"/>
                        </a:cubicBezTo>
                        <a:cubicBezTo>
                          <a:pt x="567686" y="1513683"/>
                          <a:pt x="598150" y="2168327"/>
                          <a:pt x="628349" y="2743738"/>
                        </a:cubicBezTo>
                        <a:cubicBezTo>
                          <a:pt x="632057" y="3583141"/>
                          <a:pt x="651613" y="4413645"/>
                          <a:pt x="660036" y="5253048"/>
                        </a:cubicBezTo>
                        <a:cubicBezTo>
                          <a:pt x="689090" y="5386107"/>
                          <a:pt x="1036677" y="5413821"/>
                          <a:pt x="1078873" y="5268268"/>
                        </a:cubicBezTo>
                        <a:cubicBezTo>
                          <a:pt x="1135033" y="4379333"/>
                          <a:pt x="1203717" y="3483551"/>
                          <a:pt x="1259876" y="2594089"/>
                        </a:cubicBezTo>
                        <a:cubicBezTo>
                          <a:pt x="1267530" y="2558871"/>
                          <a:pt x="1291831" y="2547215"/>
                          <a:pt x="1314346" y="2550192"/>
                        </a:cubicBezTo>
                        <a:lnTo>
                          <a:pt x="1340038" y="2562406"/>
                        </a:lnTo>
                        <a:lnTo>
                          <a:pt x="1329996" y="2340608"/>
                        </a:lnTo>
                        <a:cubicBezTo>
                          <a:pt x="1312584" y="1960442"/>
                          <a:pt x="1294734" y="1590167"/>
                          <a:pt x="1275128" y="1258964"/>
                        </a:cubicBezTo>
                        <a:cubicBezTo>
                          <a:pt x="1289954" y="655930"/>
                          <a:pt x="1604431" y="341607"/>
                          <a:pt x="2430026" y="320652"/>
                        </a:cubicBezTo>
                        <a:lnTo>
                          <a:pt x="2545655" y="320652"/>
                        </a:lnTo>
                        <a:lnTo>
                          <a:pt x="2513250" y="259319"/>
                        </a:lnTo>
                        <a:cubicBezTo>
                          <a:pt x="2398974" y="95589"/>
                          <a:pt x="2184196" y="8892"/>
                          <a:pt x="1833863"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grpSp>
          <p:grpSp>
            <p:nvGrpSpPr>
              <p:cNvPr id="360" name="Group 359"/>
              <p:cNvGrpSpPr/>
              <p:nvPr/>
            </p:nvGrpSpPr>
            <p:grpSpPr>
              <a:xfrm>
                <a:off x="7162118" y="1922306"/>
                <a:ext cx="435632" cy="1086322"/>
                <a:chOff x="7162118" y="1922306"/>
                <a:chExt cx="435632" cy="1086322"/>
              </a:xfrm>
              <a:grpFill/>
            </p:grpSpPr>
            <p:sp>
              <p:nvSpPr>
                <p:cNvPr id="361" name="Freeform 360"/>
                <p:cNvSpPr>
                  <a:spLocks/>
                </p:cNvSpPr>
                <p:nvPr/>
              </p:nvSpPr>
              <p:spPr bwMode="auto">
                <a:xfrm flipH="1">
                  <a:off x="7162118" y="2115765"/>
                  <a:ext cx="435632" cy="892863"/>
                </a:xfrm>
                <a:custGeom>
                  <a:avLst/>
                  <a:gdLst>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01051 w 2617974"/>
                    <a:gd name="connsiteY13" fmla="*/ 2552646 h 5262475"/>
                    <a:gd name="connsiteX14" fmla="*/ 1301051 w 2617974"/>
                    <a:gd name="connsiteY14" fmla="*/ 2553839 h 5262475"/>
                    <a:gd name="connsiteX15" fmla="*/ 1308987 w 2617974"/>
                    <a:gd name="connsiteY15" fmla="*/ 2551546 h 5262475"/>
                    <a:gd name="connsiteX16" fmla="*/ 1316923 w 2617974"/>
                    <a:gd name="connsiteY16" fmla="*/ 2553839 h 5262475"/>
                    <a:gd name="connsiteX17" fmla="*/ 1316923 w 2617974"/>
                    <a:gd name="connsiteY17" fmla="*/ 2552646 h 5262475"/>
                    <a:gd name="connsiteX18" fmla="*/ 1341728 w 2617974"/>
                    <a:gd name="connsiteY18" fmla="*/ 2562481 h 5262475"/>
                    <a:gd name="connsiteX19" fmla="*/ 1358098 w 2617974"/>
                    <a:gd name="connsiteY19" fmla="*/ 2594089 h 5262475"/>
                    <a:gd name="connsiteX20" fmla="*/ 1551742 w 2617974"/>
                    <a:gd name="connsiteY20" fmla="*/ 5259840 h 5262475"/>
                    <a:gd name="connsiteX21" fmla="*/ 1943797 w 2617974"/>
                    <a:gd name="connsiteY21" fmla="*/ 5262475 h 5262475"/>
                    <a:gd name="connsiteX22" fmla="*/ 1989625 w 2617974"/>
                    <a:gd name="connsiteY22" fmla="*/ 2743738 h 5262475"/>
                    <a:gd name="connsiteX23" fmla="*/ 2080487 w 2617974"/>
                    <a:gd name="connsiteY23" fmla="*/ 1018034 h 5262475"/>
                    <a:gd name="connsiteX24" fmla="*/ 2153335 w 2617974"/>
                    <a:gd name="connsiteY24" fmla="*/ 1029626 h 5262475"/>
                    <a:gd name="connsiteX25" fmla="*/ 2111745 w 2617974"/>
                    <a:gd name="connsiteY25" fmla="*/ 2618328 h 5262475"/>
                    <a:gd name="connsiteX26" fmla="*/ 2519960 w 2617974"/>
                    <a:gd name="connsiteY26" fmla="*/ 2626232 h 5262475"/>
                    <a:gd name="connsiteX27" fmla="*/ 2617974 w 2617974"/>
                    <a:gd name="connsiteY27" fmla="*/ 637062 h 5262475"/>
                    <a:gd name="connsiteX28" fmla="*/ 1833863 w 2617974"/>
                    <a:gd name="connsiteY28"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01051 w 2617974"/>
                    <a:gd name="connsiteY13" fmla="*/ 2552646 h 5262475"/>
                    <a:gd name="connsiteX14" fmla="*/ 1301051 w 2617974"/>
                    <a:gd name="connsiteY14" fmla="*/ 2553839 h 5262475"/>
                    <a:gd name="connsiteX15" fmla="*/ 1308987 w 2617974"/>
                    <a:gd name="connsiteY15" fmla="*/ 2551546 h 5262475"/>
                    <a:gd name="connsiteX16" fmla="*/ 1316923 w 2617974"/>
                    <a:gd name="connsiteY16" fmla="*/ 2553839 h 5262475"/>
                    <a:gd name="connsiteX17" fmla="*/ 1341728 w 2617974"/>
                    <a:gd name="connsiteY17" fmla="*/ 2562481 h 5262475"/>
                    <a:gd name="connsiteX18" fmla="*/ 1358098 w 2617974"/>
                    <a:gd name="connsiteY18" fmla="*/ 2594089 h 5262475"/>
                    <a:gd name="connsiteX19" fmla="*/ 1551742 w 2617974"/>
                    <a:gd name="connsiteY19" fmla="*/ 5259840 h 5262475"/>
                    <a:gd name="connsiteX20" fmla="*/ 1943797 w 2617974"/>
                    <a:gd name="connsiteY20" fmla="*/ 5262475 h 5262475"/>
                    <a:gd name="connsiteX21" fmla="*/ 1989625 w 2617974"/>
                    <a:gd name="connsiteY21" fmla="*/ 2743738 h 5262475"/>
                    <a:gd name="connsiteX22" fmla="*/ 2080487 w 2617974"/>
                    <a:gd name="connsiteY22" fmla="*/ 1018034 h 5262475"/>
                    <a:gd name="connsiteX23" fmla="*/ 2153335 w 2617974"/>
                    <a:gd name="connsiteY23" fmla="*/ 1029626 h 5262475"/>
                    <a:gd name="connsiteX24" fmla="*/ 2111745 w 2617974"/>
                    <a:gd name="connsiteY24" fmla="*/ 2618328 h 5262475"/>
                    <a:gd name="connsiteX25" fmla="*/ 2519960 w 2617974"/>
                    <a:gd name="connsiteY25" fmla="*/ 2626232 h 5262475"/>
                    <a:gd name="connsiteX26" fmla="*/ 2617974 w 2617974"/>
                    <a:gd name="connsiteY26" fmla="*/ 637062 h 5262475"/>
                    <a:gd name="connsiteX27" fmla="*/ 1833863 w 2617974"/>
                    <a:gd name="connsiteY27"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01051 w 2617974"/>
                    <a:gd name="connsiteY13" fmla="*/ 2552646 h 5262475"/>
                    <a:gd name="connsiteX14" fmla="*/ 1301051 w 2617974"/>
                    <a:gd name="connsiteY14" fmla="*/ 2553839 h 5262475"/>
                    <a:gd name="connsiteX15" fmla="*/ 1316923 w 2617974"/>
                    <a:gd name="connsiteY15" fmla="*/ 2553839 h 5262475"/>
                    <a:gd name="connsiteX16" fmla="*/ 1341728 w 2617974"/>
                    <a:gd name="connsiteY16" fmla="*/ 2562481 h 5262475"/>
                    <a:gd name="connsiteX17" fmla="*/ 1358098 w 2617974"/>
                    <a:gd name="connsiteY17" fmla="*/ 2594089 h 5262475"/>
                    <a:gd name="connsiteX18" fmla="*/ 1551742 w 2617974"/>
                    <a:gd name="connsiteY18" fmla="*/ 5259840 h 5262475"/>
                    <a:gd name="connsiteX19" fmla="*/ 1943797 w 2617974"/>
                    <a:gd name="connsiteY19" fmla="*/ 5262475 h 5262475"/>
                    <a:gd name="connsiteX20" fmla="*/ 1989625 w 2617974"/>
                    <a:gd name="connsiteY20" fmla="*/ 2743738 h 5262475"/>
                    <a:gd name="connsiteX21" fmla="*/ 2080487 w 2617974"/>
                    <a:gd name="connsiteY21" fmla="*/ 1018034 h 5262475"/>
                    <a:gd name="connsiteX22" fmla="*/ 2153335 w 2617974"/>
                    <a:gd name="connsiteY22" fmla="*/ 1029626 h 5262475"/>
                    <a:gd name="connsiteX23" fmla="*/ 2111745 w 2617974"/>
                    <a:gd name="connsiteY23" fmla="*/ 2618328 h 5262475"/>
                    <a:gd name="connsiteX24" fmla="*/ 2519960 w 2617974"/>
                    <a:gd name="connsiteY24" fmla="*/ 2626232 h 5262475"/>
                    <a:gd name="connsiteX25" fmla="*/ 2617974 w 2617974"/>
                    <a:gd name="connsiteY25" fmla="*/ 637062 h 5262475"/>
                    <a:gd name="connsiteX26" fmla="*/ 1833863 w 2617974"/>
                    <a:gd name="connsiteY26"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01051 w 2617974"/>
                    <a:gd name="connsiteY13" fmla="*/ 2552646 h 5262475"/>
                    <a:gd name="connsiteX14" fmla="*/ 1316923 w 2617974"/>
                    <a:gd name="connsiteY14" fmla="*/ 2553839 h 5262475"/>
                    <a:gd name="connsiteX15" fmla="*/ 1341728 w 2617974"/>
                    <a:gd name="connsiteY15" fmla="*/ 2562481 h 5262475"/>
                    <a:gd name="connsiteX16" fmla="*/ 1358098 w 2617974"/>
                    <a:gd name="connsiteY16" fmla="*/ 2594089 h 5262475"/>
                    <a:gd name="connsiteX17" fmla="*/ 1551742 w 2617974"/>
                    <a:gd name="connsiteY17" fmla="*/ 5259840 h 5262475"/>
                    <a:gd name="connsiteX18" fmla="*/ 1943797 w 2617974"/>
                    <a:gd name="connsiteY18" fmla="*/ 5262475 h 5262475"/>
                    <a:gd name="connsiteX19" fmla="*/ 1989625 w 2617974"/>
                    <a:gd name="connsiteY19" fmla="*/ 2743738 h 5262475"/>
                    <a:gd name="connsiteX20" fmla="*/ 2080487 w 2617974"/>
                    <a:gd name="connsiteY20" fmla="*/ 1018034 h 5262475"/>
                    <a:gd name="connsiteX21" fmla="*/ 2153335 w 2617974"/>
                    <a:gd name="connsiteY21" fmla="*/ 1029626 h 5262475"/>
                    <a:gd name="connsiteX22" fmla="*/ 2111745 w 2617974"/>
                    <a:gd name="connsiteY22" fmla="*/ 2618328 h 5262475"/>
                    <a:gd name="connsiteX23" fmla="*/ 2519960 w 2617974"/>
                    <a:gd name="connsiteY23" fmla="*/ 2626232 h 5262475"/>
                    <a:gd name="connsiteX24" fmla="*/ 2617974 w 2617974"/>
                    <a:gd name="connsiteY24" fmla="*/ 637062 h 5262475"/>
                    <a:gd name="connsiteX25" fmla="*/ 1833863 w 2617974"/>
                    <a:gd name="connsiteY25"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01051 w 2617974"/>
                    <a:gd name="connsiteY13" fmla="*/ 2552646 h 5262475"/>
                    <a:gd name="connsiteX14" fmla="*/ 1341728 w 2617974"/>
                    <a:gd name="connsiteY14" fmla="*/ 2562481 h 5262475"/>
                    <a:gd name="connsiteX15" fmla="*/ 1358098 w 2617974"/>
                    <a:gd name="connsiteY15" fmla="*/ 2594089 h 5262475"/>
                    <a:gd name="connsiteX16" fmla="*/ 1551742 w 2617974"/>
                    <a:gd name="connsiteY16" fmla="*/ 5259840 h 5262475"/>
                    <a:gd name="connsiteX17" fmla="*/ 1943797 w 2617974"/>
                    <a:gd name="connsiteY17" fmla="*/ 5262475 h 5262475"/>
                    <a:gd name="connsiteX18" fmla="*/ 1989625 w 2617974"/>
                    <a:gd name="connsiteY18" fmla="*/ 2743738 h 5262475"/>
                    <a:gd name="connsiteX19" fmla="*/ 2080487 w 2617974"/>
                    <a:gd name="connsiteY19" fmla="*/ 1018034 h 5262475"/>
                    <a:gd name="connsiteX20" fmla="*/ 2153335 w 2617974"/>
                    <a:gd name="connsiteY20" fmla="*/ 1029626 h 5262475"/>
                    <a:gd name="connsiteX21" fmla="*/ 2111745 w 2617974"/>
                    <a:gd name="connsiteY21" fmla="*/ 2618328 h 5262475"/>
                    <a:gd name="connsiteX22" fmla="*/ 2519960 w 2617974"/>
                    <a:gd name="connsiteY22" fmla="*/ 2626232 h 5262475"/>
                    <a:gd name="connsiteX23" fmla="*/ 2617974 w 2617974"/>
                    <a:gd name="connsiteY23" fmla="*/ 637062 h 5262475"/>
                    <a:gd name="connsiteX24" fmla="*/ 1833863 w 2617974"/>
                    <a:gd name="connsiteY24"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41728 w 2617974"/>
                    <a:gd name="connsiteY13" fmla="*/ 2562481 h 5262475"/>
                    <a:gd name="connsiteX14" fmla="*/ 1358098 w 2617974"/>
                    <a:gd name="connsiteY14" fmla="*/ 2594089 h 5262475"/>
                    <a:gd name="connsiteX15" fmla="*/ 1551742 w 2617974"/>
                    <a:gd name="connsiteY15" fmla="*/ 5259840 h 5262475"/>
                    <a:gd name="connsiteX16" fmla="*/ 1943797 w 2617974"/>
                    <a:gd name="connsiteY16" fmla="*/ 5262475 h 5262475"/>
                    <a:gd name="connsiteX17" fmla="*/ 1989625 w 2617974"/>
                    <a:gd name="connsiteY17" fmla="*/ 2743738 h 5262475"/>
                    <a:gd name="connsiteX18" fmla="*/ 2080487 w 2617974"/>
                    <a:gd name="connsiteY18" fmla="*/ 1018034 h 5262475"/>
                    <a:gd name="connsiteX19" fmla="*/ 2153335 w 2617974"/>
                    <a:gd name="connsiteY19" fmla="*/ 1029626 h 5262475"/>
                    <a:gd name="connsiteX20" fmla="*/ 2111745 w 2617974"/>
                    <a:gd name="connsiteY20" fmla="*/ 2618328 h 5262475"/>
                    <a:gd name="connsiteX21" fmla="*/ 2519960 w 2617974"/>
                    <a:gd name="connsiteY21" fmla="*/ 2626232 h 5262475"/>
                    <a:gd name="connsiteX22" fmla="*/ 2617974 w 2617974"/>
                    <a:gd name="connsiteY22" fmla="*/ 637062 h 5262475"/>
                    <a:gd name="connsiteX23" fmla="*/ 1833863 w 2617974"/>
                    <a:gd name="connsiteY23"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41728 w 2617974"/>
                    <a:gd name="connsiteY12" fmla="*/ 2562481 h 5262475"/>
                    <a:gd name="connsiteX13" fmla="*/ 1358098 w 2617974"/>
                    <a:gd name="connsiteY13" fmla="*/ 2594089 h 5262475"/>
                    <a:gd name="connsiteX14" fmla="*/ 1551742 w 2617974"/>
                    <a:gd name="connsiteY14" fmla="*/ 5259840 h 5262475"/>
                    <a:gd name="connsiteX15" fmla="*/ 1943797 w 2617974"/>
                    <a:gd name="connsiteY15" fmla="*/ 5262475 h 5262475"/>
                    <a:gd name="connsiteX16" fmla="*/ 1989625 w 2617974"/>
                    <a:gd name="connsiteY16" fmla="*/ 2743738 h 5262475"/>
                    <a:gd name="connsiteX17" fmla="*/ 2080487 w 2617974"/>
                    <a:gd name="connsiteY17" fmla="*/ 1018034 h 5262475"/>
                    <a:gd name="connsiteX18" fmla="*/ 2153335 w 2617974"/>
                    <a:gd name="connsiteY18" fmla="*/ 1029626 h 5262475"/>
                    <a:gd name="connsiteX19" fmla="*/ 2111745 w 2617974"/>
                    <a:gd name="connsiteY19" fmla="*/ 2618328 h 5262475"/>
                    <a:gd name="connsiteX20" fmla="*/ 2519960 w 2617974"/>
                    <a:gd name="connsiteY20" fmla="*/ 2626232 h 5262475"/>
                    <a:gd name="connsiteX21" fmla="*/ 2617974 w 2617974"/>
                    <a:gd name="connsiteY21" fmla="*/ 637062 h 5262475"/>
                    <a:gd name="connsiteX22" fmla="*/ 1833863 w 2617974"/>
                    <a:gd name="connsiteY22"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4638 w 2617974"/>
                    <a:gd name="connsiteY7" fmla="*/ 926878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4638 w 2617974"/>
                    <a:gd name="connsiteY7" fmla="*/ 926878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4638 w 2617974"/>
                    <a:gd name="connsiteY7" fmla="*/ 926878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35425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35425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56439 w 2617974"/>
                    <a:gd name="connsiteY14" fmla="*/ 5258261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301864"/>
                    <a:gd name="connsiteX1" fmla="*/ 1308987 w 2617974"/>
                    <a:gd name="connsiteY1" fmla="*/ 1124129 h 5301864"/>
                    <a:gd name="connsiteX2" fmla="*/ 784111 w 2617974"/>
                    <a:gd name="connsiteY2" fmla="*/ 0 h 5301864"/>
                    <a:gd name="connsiteX3" fmla="*/ 0 w 2617974"/>
                    <a:gd name="connsiteY3" fmla="*/ 637062 h 5301864"/>
                    <a:gd name="connsiteX4" fmla="*/ 98014 w 2617974"/>
                    <a:gd name="connsiteY4" fmla="*/ 2626232 h 5301864"/>
                    <a:gd name="connsiteX5" fmla="*/ 506229 w 2617974"/>
                    <a:gd name="connsiteY5" fmla="*/ 2618328 h 5301864"/>
                    <a:gd name="connsiteX6" fmla="*/ 458942 w 2617974"/>
                    <a:gd name="connsiteY6" fmla="*/ 947017 h 5301864"/>
                    <a:gd name="connsiteX7" fmla="*/ 537487 w 2617974"/>
                    <a:gd name="connsiteY7" fmla="*/ 938273 h 5301864"/>
                    <a:gd name="connsiteX8" fmla="*/ 628349 w 2617974"/>
                    <a:gd name="connsiteY8" fmla="*/ 2743738 h 5301864"/>
                    <a:gd name="connsiteX9" fmla="*/ 674177 w 2617974"/>
                    <a:gd name="connsiteY9" fmla="*/ 5262475 h 5301864"/>
                    <a:gd name="connsiteX10" fmla="*/ 1066232 w 2617974"/>
                    <a:gd name="connsiteY10" fmla="*/ 5259840 h 5301864"/>
                    <a:gd name="connsiteX11" fmla="*/ 1259876 w 2617974"/>
                    <a:gd name="connsiteY11" fmla="*/ 2594089 h 5301864"/>
                    <a:gd name="connsiteX12" fmla="*/ 1358098 w 2617974"/>
                    <a:gd name="connsiteY12" fmla="*/ 2594089 h 5301864"/>
                    <a:gd name="connsiteX13" fmla="*/ 1551742 w 2617974"/>
                    <a:gd name="connsiteY13" fmla="*/ 5259840 h 5301864"/>
                    <a:gd name="connsiteX14" fmla="*/ 1956439 w 2617974"/>
                    <a:gd name="connsiteY14" fmla="*/ 5258261 h 5301864"/>
                    <a:gd name="connsiteX15" fmla="*/ 1989625 w 2617974"/>
                    <a:gd name="connsiteY15" fmla="*/ 2743738 h 5301864"/>
                    <a:gd name="connsiteX16" fmla="*/ 2086184 w 2617974"/>
                    <a:gd name="connsiteY16" fmla="*/ 926880 h 5301864"/>
                    <a:gd name="connsiteX17" fmla="*/ 2161881 w 2617974"/>
                    <a:gd name="connsiteY17" fmla="*/ 935622 h 5301864"/>
                    <a:gd name="connsiteX18" fmla="*/ 2111745 w 2617974"/>
                    <a:gd name="connsiteY18" fmla="*/ 2618328 h 5301864"/>
                    <a:gd name="connsiteX19" fmla="*/ 2519960 w 2617974"/>
                    <a:gd name="connsiteY19" fmla="*/ 2626232 h 5301864"/>
                    <a:gd name="connsiteX20" fmla="*/ 2617974 w 2617974"/>
                    <a:gd name="connsiteY20" fmla="*/ 637062 h 5301864"/>
                    <a:gd name="connsiteX21" fmla="*/ 1833863 w 2617974"/>
                    <a:gd name="connsiteY21" fmla="*/ 0 h 5301864"/>
                    <a:gd name="connsiteX0" fmla="*/ 1833863 w 2617974"/>
                    <a:gd name="connsiteY0" fmla="*/ 0 h 5324031"/>
                    <a:gd name="connsiteX1" fmla="*/ 1308987 w 2617974"/>
                    <a:gd name="connsiteY1" fmla="*/ 1124129 h 5324031"/>
                    <a:gd name="connsiteX2" fmla="*/ 784111 w 2617974"/>
                    <a:gd name="connsiteY2" fmla="*/ 0 h 5324031"/>
                    <a:gd name="connsiteX3" fmla="*/ 0 w 2617974"/>
                    <a:gd name="connsiteY3" fmla="*/ 637062 h 5324031"/>
                    <a:gd name="connsiteX4" fmla="*/ 98014 w 2617974"/>
                    <a:gd name="connsiteY4" fmla="*/ 2626232 h 5324031"/>
                    <a:gd name="connsiteX5" fmla="*/ 506229 w 2617974"/>
                    <a:gd name="connsiteY5" fmla="*/ 2618328 h 5324031"/>
                    <a:gd name="connsiteX6" fmla="*/ 458942 w 2617974"/>
                    <a:gd name="connsiteY6" fmla="*/ 947017 h 5324031"/>
                    <a:gd name="connsiteX7" fmla="*/ 537487 w 2617974"/>
                    <a:gd name="connsiteY7" fmla="*/ 938273 h 5324031"/>
                    <a:gd name="connsiteX8" fmla="*/ 628349 w 2617974"/>
                    <a:gd name="connsiteY8" fmla="*/ 2743738 h 5324031"/>
                    <a:gd name="connsiteX9" fmla="*/ 674177 w 2617974"/>
                    <a:gd name="connsiteY9" fmla="*/ 5262475 h 5324031"/>
                    <a:gd name="connsiteX10" fmla="*/ 1066232 w 2617974"/>
                    <a:gd name="connsiteY10" fmla="*/ 5259840 h 5324031"/>
                    <a:gd name="connsiteX11" fmla="*/ 1259876 w 2617974"/>
                    <a:gd name="connsiteY11" fmla="*/ 2594089 h 5324031"/>
                    <a:gd name="connsiteX12" fmla="*/ 1358098 w 2617974"/>
                    <a:gd name="connsiteY12" fmla="*/ 2594089 h 5324031"/>
                    <a:gd name="connsiteX13" fmla="*/ 1551742 w 2617974"/>
                    <a:gd name="connsiteY13" fmla="*/ 5259840 h 5324031"/>
                    <a:gd name="connsiteX14" fmla="*/ 1956439 w 2617974"/>
                    <a:gd name="connsiteY14" fmla="*/ 5258261 h 5324031"/>
                    <a:gd name="connsiteX15" fmla="*/ 1989625 w 2617974"/>
                    <a:gd name="connsiteY15" fmla="*/ 2743738 h 5324031"/>
                    <a:gd name="connsiteX16" fmla="*/ 2086184 w 2617974"/>
                    <a:gd name="connsiteY16" fmla="*/ 926880 h 5324031"/>
                    <a:gd name="connsiteX17" fmla="*/ 2161881 w 2617974"/>
                    <a:gd name="connsiteY17" fmla="*/ 935622 h 5324031"/>
                    <a:gd name="connsiteX18" fmla="*/ 2111745 w 2617974"/>
                    <a:gd name="connsiteY18" fmla="*/ 2618328 h 5324031"/>
                    <a:gd name="connsiteX19" fmla="*/ 2519960 w 2617974"/>
                    <a:gd name="connsiteY19" fmla="*/ 2626232 h 5324031"/>
                    <a:gd name="connsiteX20" fmla="*/ 2617974 w 2617974"/>
                    <a:gd name="connsiteY20" fmla="*/ 637062 h 5324031"/>
                    <a:gd name="connsiteX21" fmla="*/ 1833863 w 2617974"/>
                    <a:gd name="connsiteY21" fmla="*/ 0 h 5324031"/>
                    <a:gd name="connsiteX0" fmla="*/ 1833863 w 2617974"/>
                    <a:gd name="connsiteY0" fmla="*/ 0 h 5330781"/>
                    <a:gd name="connsiteX1" fmla="*/ 1308987 w 2617974"/>
                    <a:gd name="connsiteY1" fmla="*/ 1124129 h 5330781"/>
                    <a:gd name="connsiteX2" fmla="*/ 784111 w 2617974"/>
                    <a:gd name="connsiteY2" fmla="*/ 0 h 5330781"/>
                    <a:gd name="connsiteX3" fmla="*/ 0 w 2617974"/>
                    <a:gd name="connsiteY3" fmla="*/ 637062 h 5330781"/>
                    <a:gd name="connsiteX4" fmla="*/ 98014 w 2617974"/>
                    <a:gd name="connsiteY4" fmla="*/ 2626232 h 5330781"/>
                    <a:gd name="connsiteX5" fmla="*/ 506229 w 2617974"/>
                    <a:gd name="connsiteY5" fmla="*/ 2618328 h 5330781"/>
                    <a:gd name="connsiteX6" fmla="*/ 458942 w 2617974"/>
                    <a:gd name="connsiteY6" fmla="*/ 947017 h 5330781"/>
                    <a:gd name="connsiteX7" fmla="*/ 537487 w 2617974"/>
                    <a:gd name="connsiteY7" fmla="*/ 938273 h 5330781"/>
                    <a:gd name="connsiteX8" fmla="*/ 628349 w 2617974"/>
                    <a:gd name="connsiteY8" fmla="*/ 2743738 h 5330781"/>
                    <a:gd name="connsiteX9" fmla="*/ 674177 w 2617974"/>
                    <a:gd name="connsiteY9" fmla="*/ 5262475 h 5330781"/>
                    <a:gd name="connsiteX10" fmla="*/ 1066232 w 2617974"/>
                    <a:gd name="connsiteY10" fmla="*/ 5259840 h 5330781"/>
                    <a:gd name="connsiteX11" fmla="*/ 1259876 w 2617974"/>
                    <a:gd name="connsiteY11" fmla="*/ 2594089 h 5330781"/>
                    <a:gd name="connsiteX12" fmla="*/ 1358098 w 2617974"/>
                    <a:gd name="connsiteY12" fmla="*/ 2594089 h 5330781"/>
                    <a:gd name="connsiteX13" fmla="*/ 1551742 w 2617974"/>
                    <a:gd name="connsiteY13" fmla="*/ 5259840 h 5330781"/>
                    <a:gd name="connsiteX14" fmla="*/ 1956439 w 2617974"/>
                    <a:gd name="connsiteY14" fmla="*/ 5258261 h 5330781"/>
                    <a:gd name="connsiteX15" fmla="*/ 1989625 w 2617974"/>
                    <a:gd name="connsiteY15" fmla="*/ 2743738 h 5330781"/>
                    <a:gd name="connsiteX16" fmla="*/ 2086184 w 2617974"/>
                    <a:gd name="connsiteY16" fmla="*/ 926880 h 5330781"/>
                    <a:gd name="connsiteX17" fmla="*/ 2161881 w 2617974"/>
                    <a:gd name="connsiteY17" fmla="*/ 935622 h 5330781"/>
                    <a:gd name="connsiteX18" fmla="*/ 2111745 w 2617974"/>
                    <a:gd name="connsiteY18" fmla="*/ 2618328 h 5330781"/>
                    <a:gd name="connsiteX19" fmla="*/ 2519960 w 2617974"/>
                    <a:gd name="connsiteY19" fmla="*/ 2626232 h 5330781"/>
                    <a:gd name="connsiteX20" fmla="*/ 2617974 w 2617974"/>
                    <a:gd name="connsiteY20" fmla="*/ 637062 h 5330781"/>
                    <a:gd name="connsiteX21" fmla="*/ 1833863 w 2617974"/>
                    <a:gd name="connsiteY21" fmla="*/ 0 h 5330781"/>
                    <a:gd name="connsiteX0" fmla="*/ 1833863 w 2617974"/>
                    <a:gd name="connsiteY0" fmla="*/ 0 h 5335957"/>
                    <a:gd name="connsiteX1" fmla="*/ 1308987 w 2617974"/>
                    <a:gd name="connsiteY1" fmla="*/ 1124129 h 5335957"/>
                    <a:gd name="connsiteX2" fmla="*/ 784111 w 2617974"/>
                    <a:gd name="connsiteY2" fmla="*/ 0 h 5335957"/>
                    <a:gd name="connsiteX3" fmla="*/ 0 w 2617974"/>
                    <a:gd name="connsiteY3" fmla="*/ 637062 h 5335957"/>
                    <a:gd name="connsiteX4" fmla="*/ 98014 w 2617974"/>
                    <a:gd name="connsiteY4" fmla="*/ 2626232 h 5335957"/>
                    <a:gd name="connsiteX5" fmla="*/ 506229 w 2617974"/>
                    <a:gd name="connsiteY5" fmla="*/ 2618328 h 5335957"/>
                    <a:gd name="connsiteX6" fmla="*/ 458942 w 2617974"/>
                    <a:gd name="connsiteY6" fmla="*/ 947017 h 5335957"/>
                    <a:gd name="connsiteX7" fmla="*/ 537487 w 2617974"/>
                    <a:gd name="connsiteY7" fmla="*/ 938273 h 5335957"/>
                    <a:gd name="connsiteX8" fmla="*/ 628349 w 2617974"/>
                    <a:gd name="connsiteY8" fmla="*/ 2743738 h 5335957"/>
                    <a:gd name="connsiteX9" fmla="*/ 674177 w 2617974"/>
                    <a:gd name="connsiteY9" fmla="*/ 5262475 h 5335957"/>
                    <a:gd name="connsiteX10" fmla="*/ 1066232 w 2617974"/>
                    <a:gd name="connsiteY10" fmla="*/ 5259840 h 5335957"/>
                    <a:gd name="connsiteX11" fmla="*/ 1259876 w 2617974"/>
                    <a:gd name="connsiteY11" fmla="*/ 2594089 h 5335957"/>
                    <a:gd name="connsiteX12" fmla="*/ 1358098 w 2617974"/>
                    <a:gd name="connsiteY12" fmla="*/ 2594089 h 5335957"/>
                    <a:gd name="connsiteX13" fmla="*/ 1551742 w 2617974"/>
                    <a:gd name="connsiteY13" fmla="*/ 5259840 h 5335957"/>
                    <a:gd name="connsiteX14" fmla="*/ 1956439 w 2617974"/>
                    <a:gd name="connsiteY14" fmla="*/ 5258261 h 5335957"/>
                    <a:gd name="connsiteX15" fmla="*/ 1989625 w 2617974"/>
                    <a:gd name="connsiteY15" fmla="*/ 2743738 h 5335957"/>
                    <a:gd name="connsiteX16" fmla="*/ 2086184 w 2617974"/>
                    <a:gd name="connsiteY16" fmla="*/ 926880 h 5335957"/>
                    <a:gd name="connsiteX17" fmla="*/ 2161881 w 2617974"/>
                    <a:gd name="connsiteY17" fmla="*/ 935622 h 5335957"/>
                    <a:gd name="connsiteX18" fmla="*/ 2111745 w 2617974"/>
                    <a:gd name="connsiteY18" fmla="*/ 2618328 h 5335957"/>
                    <a:gd name="connsiteX19" fmla="*/ 2519960 w 2617974"/>
                    <a:gd name="connsiteY19" fmla="*/ 2626232 h 5335957"/>
                    <a:gd name="connsiteX20" fmla="*/ 2617974 w 2617974"/>
                    <a:gd name="connsiteY20" fmla="*/ 637062 h 5335957"/>
                    <a:gd name="connsiteX21" fmla="*/ 1833863 w 2617974"/>
                    <a:gd name="connsiteY21" fmla="*/ 0 h 5335957"/>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66232 w 2617974"/>
                    <a:gd name="connsiteY10" fmla="*/ 5259840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66232 w 2617974"/>
                    <a:gd name="connsiteY10" fmla="*/ 5259840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66232 w 2617974"/>
                    <a:gd name="connsiteY10" fmla="*/ 5259840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78873 w 2617974"/>
                    <a:gd name="connsiteY10" fmla="*/ 5268268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78873 w 2617974"/>
                    <a:gd name="connsiteY10" fmla="*/ 5268268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78873 w 2617974"/>
                    <a:gd name="connsiteY10" fmla="*/ 5268268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5763"/>
                    <a:gd name="connsiteX1" fmla="*/ 1308987 w 2617974"/>
                    <a:gd name="connsiteY1" fmla="*/ 1124129 h 5355763"/>
                    <a:gd name="connsiteX2" fmla="*/ 784111 w 2617974"/>
                    <a:gd name="connsiteY2" fmla="*/ 0 h 5355763"/>
                    <a:gd name="connsiteX3" fmla="*/ 0 w 2617974"/>
                    <a:gd name="connsiteY3" fmla="*/ 637062 h 5355763"/>
                    <a:gd name="connsiteX4" fmla="*/ 98014 w 2617974"/>
                    <a:gd name="connsiteY4" fmla="*/ 2626232 h 5355763"/>
                    <a:gd name="connsiteX5" fmla="*/ 506229 w 2617974"/>
                    <a:gd name="connsiteY5" fmla="*/ 2618328 h 5355763"/>
                    <a:gd name="connsiteX6" fmla="*/ 458942 w 2617974"/>
                    <a:gd name="connsiteY6" fmla="*/ 947017 h 5355763"/>
                    <a:gd name="connsiteX7" fmla="*/ 537487 w 2617974"/>
                    <a:gd name="connsiteY7" fmla="*/ 938273 h 5355763"/>
                    <a:gd name="connsiteX8" fmla="*/ 628349 w 2617974"/>
                    <a:gd name="connsiteY8" fmla="*/ 2743738 h 5355763"/>
                    <a:gd name="connsiteX9" fmla="*/ 674177 w 2617974"/>
                    <a:gd name="connsiteY9" fmla="*/ 5262475 h 5355763"/>
                    <a:gd name="connsiteX10" fmla="*/ 1078873 w 2617974"/>
                    <a:gd name="connsiteY10" fmla="*/ 5268268 h 5355763"/>
                    <a:gd name="connsiteX11" fmla="*/ 1259876 w 2617974"/>
                    <a:gd name="connsiteY11" fmla="*/ 2594089 h 5355763"/>
                    <a:gd name="connsiteX12" fmla="*/ 1358098 w 2617974"/>
                    <a:gd name="connsiteY12" fmla="*/ 2594089 h 5355763"/>
                    <a:gd name="connsiteX13" fmla="*/ 1551742 w 2617974"/>
                    <a:gd name="connsiteY13" fmla="*/ 5259840 h 5355763"/>
                    <a:gd name="connsiteX14" fmla="*/ 1956439 w 2617974"/>
                    <a:gd name="connsiteY14" fmla="*/ 5258261 h 5355763"/>
                    <a:gd name="connsiteX15" fmla="*/ 1989625 w 2617974"/>
                    <a:gd name="connsiteY15" fmla="*/ 2743738 h 5355763"/>
                    <a:gd name="connsiteX16" fmla="*/ 2086184 w 2617974"/>
                    <a:gd name="connsiteY16" fmla="*/ 926880 h 5355763"/>
                    <a:gd name="connsiteX17" fmla="*/ 2161881 w 2617974"/>
                    <a:gd name="connsiteY17" fmla="*/ 935622 h 5355763"/>
                    <a:gd name="connsiteX18" fmla="*/ 2111745 w 2617974"/>
                    <a:gd name="connsiteY18" fmla="*/ 2618328 h 5355763"/>
                    <a:gd name="connsiteX19" fmla="*/ 2519960 w 2617974"/>
                    <a:gd name="connsiteY19" fmla="*/ 2626232 h 5355763"/>
                    <a:gd name="connsiteX20" fmla="*/ 2617974 w 2617974"/>
                    <a:gd name="connsiteY20" fmla="*/ 637062 h 5355763"/>
                    <a:gd name="connsiteX21" fmla="*/ 1833863 w 2617974"/>
                    <a:gd name="connsiteY21" fmla="*/ 0 h 5355763"/>
                    <a:gd name="connsiteX0" fmla="*/ 1833863 w 2617974"/>
                    <a:gd name="connsiteY0" fmla="*/ 0 h 5360279"/>
                    <a:gd name="connsiteX1" fmla="*/ 1308987 w 2617974"/>
                    <a:gd name="connsiteY1" fmla="*/ 1124129 h 5360279"/>
                    <a:gd name="connsiteX2" fmla="*/ 784111 w 2617974"/>
                    <a:gd name="connsiteY2" fmla="*/ 0 h 5360279"/>
                    <a:gd name="connsiteX3" fmla="*/ 0 w 2617974"/>
                    <a:gd name="connsiteY3" fmla="*/ 637062 h 5360279"/>
                    <a:gd name="connsiteX4" fmla="*/ 98014 w 2617974"/>
                    <a:gd name="connsiteY4" fmla="*/ 2626232 h 5360279"/>
                    <a:gd name="connsiteX5" fmla="*/ 506229 w 2617974"/>
                    <a:gd name="connsiteY5" fmla="*/ 2618328 h 5360279"/>
                    <a:gd name="connsiteX6" fmla="*/ 458942 w 2617974"/>
                    <a:gd name="connsiteY6" fmla="*/ 947017 h 5360279"/>
                    <a:gd name="connsiteX7" fmla="*/ 537487 w 2617974"/>
                    <a:gd name="connsiteY7" fmla="*/ 938273 h 5360279"/>
                    <a:gd name="connsiteX8" fmla="*/ 628349 w 2617974"/>
                    <a:gd name="connsiteY8" fmla="*/ 2743738 h 5360279"/>
                    <a:gd name="connsiteX9" fmla="*/ 674177 w 2617974"/>
                    <a:gd name="connsiteY9" fmla="*/ 5262475 h 5360279"/>
                    <a:gd name="connsiteX10" fmla="*/ 1078873 w 2617974"/>
                    <a:gd name="connsiteY10" fmla="*/ 5268268 h 5360279"/>
                    <a:gd name="connsiteX11" fmla="*/ 1259876 w 2617974"/>
                    <a:gd name="connsiteY11" fmla="*/ 2594089 h 5360279"/>
                    <a:gd name="connsiteX12" fmla="*/ 1358098 w 2617974"/>
                    <a:gd name="connsiteY12" fmla="*/ 2594089 h 5360279"/>
                    <a:gd name="connsiteX13" fmla="*/ 1551742 w 2617974"/>
                    <a:gd name="connsiteY13" fmla="*/ 5259840 h 5360279"/>
                    <a:gd name="connsiteX14" fmla="*/ 1956439 w 2617974"/>
                    <a:gd name="connsiteY14" fmla="*/ 5258261 h 5360279"/>
                    <a:gd name="connsiteX15" fmla="*/ 1989625 w 2617974"/>
                    <a:gd name="connsiteY15" fmla="*/ 2743738 h 5360279"/>
                    <a:gd name="connsiteX16" fmla="*/ 2086184 w 2617974"/>
                    <a:gd name="connsiteY16" fmla="*/ 926880 h 5360279"/>
                    <a:gd name="connsiteX17" fmla="*/ 2161881 w 2617974"/>
                    <a:gd name="connsiteY17" fmla="*/ 935622 h 5360279"/>
                    <a:gd name="connsiteX18" fmla="*/ 2111745 w 2617974"/>
                    <a:gd name="connsiteY18" fmla="*/ 2618328 h 5360279"/>
                    <a:gd name="connsiteX19" fmla="*/ 2519960 w 2617974"/>
                    <a:gd name="connsiteY19" fmla="*/ 2626232 h 5360279"/>
                    <a:gd name="connsiteX20" fmla="*/ 2617974 w 2617974"/>
                    <a:gd name="connsiteY20" fmla="*/ 637062 h 5360279"/>
                    <a:gd name="connsiteX21" fmla="*/ 1833863 w 2617974"/>
                    <a:gd name="connsiteY21" fmla="*/ 0 h 5360279"/>
                    <a:gd name="connsiteX0" fmla="*/ 1833863 w 2617974"/>
                    <a:gd name="connsiteY0" fmla="*/ 0 h 5366503"/>
                    <a:gd name="connsiteX1" fmla="*/ 1308987 w 2617974"/>
                    <a:gd name="connsiteY1" fmla="*/ 1124129 h 5366503"/>
                    <a:gd name="connsiteX2" fmla="*/ 784111 w 2617974"/>
                    <a:gd name="connsiteY2" fmla="*/ 0 h 5366503"/>
                    <a:gd name="connsiteX3" fmla="*/ 0 w 2617974"/>
                    <a:gd name="connsiteY3" fmla="*/ 637062 h 5366503"/>
                    <a:gd name="connsiteX4" fmla="*/ 98014 w 2617974"/>
                    <a:gd name="connsiteY4" fmla="*/ 2626232 h 5366503"/>
                    <a:gd name="connsiteX5" fmla="*/ 506229 w 2617974"/>
                    <a:gd name="connsiteY5" fmla="*/ 2618328 h 5366503"/>
                    <a:gd name="connsiteX6" fmla="*/ 458942 w 2617974"/>
                    <a:gd name="connsiteY6" fmla="*/ 947017 h 5366503"/>
                    <a:gd name="connsiteX7" fmla="*/ 537487 w 2617974"/>
                    <a:gd name="connsiteY7" fmla="*/ 938273 h 5366503"/>
                    <a:gd name="connsiteX8" fmla="*/ 628349 w 2617974"/>
                    <a:gd name="connsiteY8" fmla="*/ 2743738 h 5366503"/>
                    <a:gd name="connsiteX9" fmla="*/ 674177 w 2617974"/>
                    <a:gd name="connsiteY9" fmla="*/ 5262475 h 5366503"/>
                    <a:gd name="connsiteX10" fmla="*/ 1078873 w 2617974"/>
                    <a:gd name="connsiteY10" fmla="*/ 5268268 h 5366503"/>
                    <a:gd name="connsiteX11" fmla="*/ 1259876 w 2617974"/>
                    <a:gd name="connsiteY11" fmla="*/ 2594089 h 5366503"/>
                    <a:gd name="connsiteX12" fmla="*/ 1358098 w 2617974"/>
                    <a:gd name="connsiteY12" fmla="*/ 2594089 h 5366503"/>
                    <a:gd name="connsiteX13" fmla="*/ 1551742 w 2617974"/>
                    <a:gd name="connsiteY13" fmla="*/ 5259840 h 5366503"/>
                    <a:gd name="connsiteX14" fmla="*/ 1956439 w 2617974"/>
                    <a:gd name="connsiteY14" fmla="*/ 5258261 h 5366503"/>
                    <a:gd name="connsiteX15" fmla="*/ 1989625 w 2617974"/>
                    <a:gd name="connsiteY15" fmla="*/ 2743738 h 5366503"/>
                    <a:gd name="connsiteX16" fmla="*/ 2086184 w 2617974"/>
                    <a:gd name="connsiteY16" fmla="*/ 926880 h 5366503"/>
                    <a:gd name="connsiteX17" fmla="*/ 2161881 w 2617974"/>
                    <a:gd name="connsiteY17" fmla="*/ 935622 h 5366503"/>
                    <a:gd name="connsiteX18" fmla="*/ 2111745 w 2617974"/>
                    <a:gd name="connsiteY18" fmla="*/ 2618328 h 5366503"/>
                    <a:gd name="connsiteX19" fmla="*/ 2519960 w 2617974"/>
                    <a:gd name="connsiteY19" fmla="*/ 2626232 h 5366503"/>
                    <a:gd name="connsiteX20" fmla="*/ 2617974 w 2617974"/>
                    <a:gd name="connsiteY20" fmla="*/ 637062 h 5366503"/>
                    <a:gd name="connsiteX21" fmla="*/ 1833863 w 2617974"/>
                    <a:gd name="connsiteY21" fmla="*/ 0 h 5366503"/>
                    <a:gd name="connsiteX0" fmla="*/ 1833863 w 2617974"/>
                    <a:gd name="connsiteY0" fmla="*/ 0 h 5355794"/>
                    <a:gd name="connsiteX1" fmla="*/ 1308987 w 2617974"/>
                    <a:gd name="connsiteY1" fmla="*/ 1124129 h 5355794"/>
                    <a:gd name="connsiteX2" fmla="*/ 784111 w 2617974"/>
                    <a:gd name="connsiteY2" fmla="*/ 0 h 5355794"/>
                    <a:gd name="connsiteX3" fmla="*/ 0 w 2617974"/>
                    <a:gd name="connsiteY3" fmla="*/ 637062 h 5355794"/>
                    <a:gd name="connsiteX4" fmla="*/ 98014 w 2617974"/>
                    <a:gd name="connsiteY4" fmla="*/ 2626232 h 5355794"/>
                    <a:gd name="connsiteX5" fmla="*/ 506229 w 2617974"/>
                    <a:gd name="connsiteY5" fmla="*/ 2618328 h 5355794"/>
                    <a:gd name="connsiteX6" fmla="*/ 458942 w 2617974"/>
                    <a:gd name="connsiteY6" fmla="*/ 947017 h 5355794"/>
                    <a:gd name="connsiteX7" fmla="*/ 537487 w 2617974"/>
                    <a:gd name="connsiteY7" fmla="*/ 938273 h 5355794"/>
                    <a:gd name="connsiteX8" fmla="*/ 628349 w 2617974"/>
                    <a:gd name="connsiteY8" fmla="*/ 2743738 h 5355794"/>
                    <a:gd name="connsiteX9" fmla="*/ 674177 w 2617974"/>
                    <a:gd name="connsiteY9" fmla="*/ 5262475 h 5355794"/>
                    <a:gd name="connsiteX10" fmla="*/ 1078873 w 2617974"/>
                    <a:gd name="connsiteY10" fmla="*/ 5268268 h 5355794"/>
                    <a:gd name="connsiteX11" fmla="*/ 1259876 w 2617974"/>
                    <a:gd name="connsiteY11" fmla="*/ 2594089 h 5355794"/>
                    <a:gd name="connsiteX12" fmla="*/ 1358098 w 2617974"/>
                    <a:gd name="connsiteY12" fmla="*/ 2594089 h 5355794"/>
                    <a:gd name="connsiteX13" fmla="*/ 1551742 w 2617974"/>
                    <a:gd name="connsiteY13" fmla="*/ 5259840 h 5355794"/>
                    <a:gd name="connsiteX14" fmla="*/ 1956439 w 2617974"/>
                    <a:gd name="connsiteY14" fmla="*/ 5258261 h 5355794"/>
                    <a:gd name="connsiteX15" fmla="*/ 1989625 w 2617974"/>
                    <a:gd name="connsiteY15" fmla="*/ 2743738 h 5355794"/>
                    <a:gd name="connsiteX16" fmla="*/ 2086184 w 2617974"/>
                    <a:gd name="connsiteY16" fmla="*/ 926880 h 5355794"/>
                    <a:gd name="connsiteX17" fmla="*/ 2161881 w 2617974"/>
                    <a:gd name="connsiteY17" fmla="*/ 935622 h 5355794"/>
                    <a:gd name="connsiteX18" fmla="*/ 2111745 w 2617974"/>
                    <a:gd name="connsiteY18" fmla="*/ 2618328 h 5355794"/>
                    <a:gd name="connsiteX19" fmla="*/ 2519960 w 2617974"/>
                    <a:gd name="connsiteY19" fmla="*/ 2626232 h 5355794"/>
                    <a:gd name="connsiteX20" fmla="*/ 2617974 w 2617974"/>
                    <a:gd name="connsiteY20" fmla="*/ 637062 h 5355794"/>
                    <a:gd name="connsiteX21" fmla="*/ 1833863 w 2617974"/>
                    <a:gd name="connsiteY21" fmla="*/ 0 h 5355794"/>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78873 w 2617974"/>
                    <a:gd name="connsiteY10" fmla="*/ 5268268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25"/>
                    <a:gd name="connsiteX1" fmla="*/ 1308987 w 2617974"/>
                    <a:gd name="connsiteY1" fmla="*/ 1124129 h 5350725"/>
                    <a:gd name="connsiteX2" fmla="*/ 784111 w 2617974"/>
                    <a:gd name="connsiteY2" fmla="*/ 0 h 5350725"/>
                    <a:gd name="connsiteX3" fmla="*/ 0 w 2617974"/>
                    <a:gd name="connsiteY3" fmla="*/ 637062 h 5350725"/>
                    <a:gd name="connsiteX4" fmla="*/ 98014 w 2617974"/>
                    <a:gd name="connsiteY4" fmla="*/ 2626232 h 5350725"/>
                    <a:gd name="connsiteX5" fmla="*/ 506229 w 2617974"/>
                    <a:gd name="connsiteY5" fmla="*/ 2618328 h 5350725"/>
                    <a:gd name="connsiteX6" fmla="*/ 458942 w 2617974"/>
                    <a:gd name="connsiteY6" fmla="*/ 947017 h 5350725"/>
                    <a:gd name="connsiteX7" fmla="*/ 537487 w 2617974"/>
                    <a:gd name="connsiteY7" fmla="*/ 938273 h 5350725"/>
                    <a:gd name="connsiteX8" fmla="*/ 628349 w 2617974"/>
                    <a:gd name="connsiteY8" fmla="*/ 2743738 h 5350725"/>
                    <a:gd name="connsiteX9" fmla="*/ 674177 w 2617974"/>
                    <a:gd name="connsiteY9" fmla="*/ 5262475 h 5350725"/>
                    <a:gd name="connsiteX10" fmla="*/ 1078873 w 2617974"/>
                    <a:gd name="connsiteY10" fmla="*/ 5268268 h 5350725"/>
                    <a:gd name="connsiteX11" fmla="*/ 1259876 w 2617974"/>
                    <a:gd name="connsiteY11" fmla="*/ 2594089 h 5350725"/>
                    <a:gd name="connsiteX12" fmla="*/ 1358098 w 2617974"/>
                    <a:gd name="connsiteY12" fmla="*/ 2594089 h 5350725"/>
                    <a:gd name="connsiteX13" fmla="*/ 1551742 w 2617974"/>
                    <a:gd name="connsiteY13" fmla="*/ 5259840 h 5350725"/>
                    <a:gd name="connsiteX14" fmla="*/ 1956439 w 2617974"/>
                    <a:gd name="connsiteY14" fmla="*/ 5258261 h 5350725"/>
                    <a:gd name="connsiteX15" fmla="*/ 1989625 w 2617974"/>
                    <a:gd name="connsiteY15" fmla="*/ 2743738 h 5350725"/>
                    <a:gd name="connsiteX16" fmla="*/ 2086184 w 2617974"/>
                    <a:gd name="connsiteY16" fmla="*/ 926880 h 5350725"/>
                    <a:gd name="connsiteX17" fmla="*/ 2161881 w 2617974"/>
                    <a:gd name="connsiteY17" fmla="*/ 935622 h 5350725"/>
                    <a:gd name="connsiteX18" fmla="*/ 2111745 w 2617974"/>
                    <a:gd name="connsiteY18" fmla="*/ 2618328 h 5350725"/>
                    <a:gd name="connsiteX19" fmla="*/ 2519960 w 2617974"/>
                    <a:gd name="connsiteY19" fmla="*/ 2626232 h 5350725"/>
                    <a:gd name="connsiteX20" fmla="*/ 2617974 w 2617974"/>
                    <a:gd name="connsiteY20" fmla="*/ 637062 h 5350725"/>
                    <a:gd name="connsiteX21" fmla="*/ 1833863 w 2617974"/>
                    <a:gd name="connsiteY21" fmla="*/ 0 h 5350725"/>
                    <a:gd name="connsiteX0" fmla="*/ 1833863 w 2617974"/>
                    <a:gd name="connsiteY0" fmla="*/ 0 h 5350725"/>
                    <a:gd name="connsiteX1" fmla="*/ 1308987 w 2617974"/>
                    <a:gd name="connsiteY1" fmla="*/ 1124129 h 5350725"/>
                    <a:gd name="connsiteX2" fmla="*/ 784111 w 2617974"/>
                    <a:gd name="connsiteY2" fmla="*/ 0 h 5350725"/>
                    <a:gd name="connsiteX3" fmla="*/ 0 w 2617974"/>
                    <a:gd name="connsiteY3" fmla="*/ 637062 h 5350725"/>
                    <a:gd name="connsiteX4" fmla="*/ 98014 w 2617974"/>
                    <a:gd name="connsiteY4" fmla="*/ 2626232 h 5350725"/>
                    <a:gd name="connsiteX5" fmla="*/ 506229 w 2617974"/>
                    <a:gd name="connsiteY5" fmla="*/ 2618328 h 5350725"/>
                    <a:gd name="connsiteX6" fmla="*/ 458942 w 2617974"/>
                    <a:gd name="connsiteY6" fmla="*/ 947017 h 5350725"/>
                    <a:gd name="connsiteX7" fmla="*/ 537487 w 2617974"/>
                    <a:gd name="connsiteY7" fmla="*/ 938273 h 5350725"/>
                    <a:gd name="connsiteX8" fmla="*/ 628349 w 2617974"/>
                    <a:gd name="connsiteY8" fmla="*/ 2743738 h 5350725"/>
                    <a:gd name="connsiteX9" fmla="*/ 674177 w 2617974"/>
                    <a:gd name="connsiteY9" fmla="*/ 5262475 h 5350725"/>
                    <a:gd name="connsiteX10" fmla="*/ 1078873 w 2617974"/>
                    <a:gd name="connsiteY10" fmla="*/ 5268268 h 5350725"/>
                    <a:gd name="connsiteX11" fmla="*/ 1259876 w 2617974"/>
                    <a:gd name="connsiteY11" fmla="*/ 2594089 h 5350725"/>
                    <a:gd name="connsiteX12" fmla="*/ 1358098 w 2617974"/>
                    <a:gd name="connsiteY12" fmla="*/ 2594089 h 5350725"/>
                    <a:gd name="connsiteX13" fmla="*/ 1551742 w 2617974"/>
                    <a:gd name="connsiteY13" fmla="*/ 5259840 h 5350725"/>
                    <a:gd name="connsiteX14" fmla="*/ 1956439 w 2617974"/>
                    <a:gd name="connsiteY14" fmla="*/ 5258261 h 5350725"/>
                    <a:gd name="connsiteX15" fmla="*/ 1989625 w 2617974"/>
                    <a:gd name="connsiteY15" fmla="*/ 2743738 h 5350725"/>
                    <a:gd name="connsiteX16" fmla="*/ 2086184 w 2617974"/>
                    <a:gd name="connsiteY16" fmla="*/ 926880 h 5350725"/>
                    <a:gd name="connsiteX17" fmla="*/ 2161881 w 2617974"/>
                    <a:gd name="connsiteY17" fmla="*/ 935622 h 5350725"/>
                    <a:gd name="connsiteX18" fmla="*/ 2111745 w 2617974"/>
                    <a:gd name="connsiteY18" fmla="*/ 2618328 h 5350725"/>
                    <a:gd name="connsiteX19" fmla="*/ 2519960 w 2617974"/>
                    <a:gd name="connsiteY19" fmla="*/ 2626232 h 5350725"/>
                    <a:gd name="connsiteX20" fmla="*/ 2617974 w 2617974"/>
                    <a:gd name="connsiteY20" fmla="*/ 637062 h 5350725"/>
                    <a:gd name="connsiteX21" fmla="*/ 1833863 w 2617974"/>
                    <a:gd name="connsiteY21" fmla="*/ 0 h 5350725"/>
                    <a:gd name="connsiteX0" fmla="*/ 1833863 w 2617974"/>
                    <a:gd name="connsiteY0" fmla="*/ 0 h 5350725"/>
                    <a:gd name="connsiteX1" fmla="*/ 1308987 w 2617974"/>
                    <a:gd name="connsiteY1" fmla="*/ 1124129 h 5350725"/>
                    <a:gd name="connsiteX2" fmla="*/ 784111 w 2617974"/>
                    <a:gd name="connsiteY2" fmla="*/ 0 h 5350725"/>
                    <a:gd name="connsiteX3" fmla="*/ 0 w 2617974"/>
                    <a:gd name="connsiteY3" fmla="*/ 637062 h 5350725"/>
                    <a:gd name="connsiteX4" fmla="*/ 98014 w 2617974"/>
                    <a:gd name="connsiteY4" fmla="*/ 2626232 h 5350725"/>
                    <a:gd name="connsiteX5" fmla="*/ 506229 w 2617974"/>
                    <a:gd name="connsiteY5" fmla="*/ 2618328 h 5350725"/>
                    <a:gd name="connsiteX6" fmla="*/ 458942 w 2617974"/>
                    <a:gd name="connsiteY6" fmla="*/ 947017 h 5350725"/>
                    <a:gd name="connsiteX7" fmla="*/ 537487 w 2617974"/>
                    <a:gd name="connsiteY7" fmla="*/ 938273 h 5350725"/>
                    <a:gd name="connsiteX8" fmla="*/ 628349 w 2617974"/>
                    <a:gd name="connsiteY8" fmla="*/ 2743738 h 5350725"/>
                    <a:gd name="connsiteX9" fmla="*/ 674177 w 2617974"/>
                    <a:gd name="connsiteY9" fmla="*/ 5262475 h 5350725"/>
                    <a:gd name="connsiteX10" fmla="*/ 1078873 w 2617974"/>
                    <a:gd name="connsiteY10" fmla="*/ 5268268 h 5350725"/>
                    <a:gd name="connsiteX11" fmla="*/ 1259876 w 2617974"/>
                    <a:gd name="connsiteY11" fmla="*/ 2594089 h 5350725"/>
                    <a:gd name="connsiteX12" fmla="*/ 1358098 w 2617974"/>
                    <a:gd name="connsiteY12" fmla="*/ 2594089 h 5350725"/>
                    <a:gd name="connsiteX13" fmla="*/ 1551742 w 2617974"/>
                    <a:gd name="connsiteY13" fmla="*/ 5259840 h 5350725"/>
                    <a:gd name="connsiteX14" fmla="*/ 1956439 w 2617974"/>
                    <a:gd name="connsiteY14" fmla="*/ 5258261 h 5350725"/>
                    <a:gd name="connsiteX15" fmla="*/ 1989625 w 2617974"/>
                    <a:gd name="connsiteY15" fmla="*/ 2743738 h 5350725"/>
                    <a:gd name="connsiteX16" fmla="*/ 2086184 w 2617974"/>
                    <a:gd name="connsiteY16" fmla="*/ 926880 h 5350725"/>
                    <a:gd name="connsiteX17" fmla="*/ 2161881 w 2617974"/>
                    <a:gd name="connsiteY17" fmla="*/ 935622 h 5350725"/>
                    <a:gd name="connsiteX18" fmla="*/ 2111745 w 2617974"/>
                    <a:gd name="connsiteY18" fmla="*/ 2618328 h 5350725"/>
                    <a:gd name="connsiteX19" fmla="*/ 2519960 w 2617974"/>
                    <a:gd name="connsiteY19" fmla="*/ 2626232 h 5350725"/>
                    <a:gd name="connsiteX20" fmla="*/ 2617974 w 2617974"/>
                    <a:gd name="connsiteY20" fmla="*/ 637062 h 5350725"/>
                    <a:gd name="connsiteX21" fmla="*/ 1833863 w 2617974"/>
                    <a:gd name="connsiteY21" fmla="*/ 0 h 5350725"/>
                    <a:gd name="connsiteX0" fmla="*/ 1833863 w 2617974"/>
                    <a:gd name="connsiteY0" fmla="*/ 0 h 5357290"/>
                    <a:gd name="connsiteX1" fmla="*/ 1308987 w 2617974"/>
                    <a:gd name="connsiteY1" fmla="*/ 1124129 h 5357290"/>
                    <a:gd name="connsiteX2" fmla="*/ 784111 w 2617974"/>
                    <a:gd name="connsiteY2" fmla="*/ 0 h 5357290"/>
                    <a:gd name="connsiteX3" fmla="*/ 0 w 2617974"/>
                    <a:gd name="connsiteY3" fmla="*/ 637062 h 5357290"/>
                    <a:gd name="connsiteX4" fmla="*/ 98014 w 2617974"/>
                    <a:gd name="connsiteY4" fmla="*/ 2626232 h 5357290"/>
                    <a:gd name="connsiteX5" fmla="*/ 506229 w 2617974"/>
                    <a:gd name="connsiteY5" fmla="*/ 2618328 h 5357290"/>
                    <a:gd name="connsiteX6" fmla="*/ 458942 w 2617974"/>
                    <a:gd name="connsiteY6" fmla="*/ 947017 h 5357290"/>
                    <a:gd name="connsiteX7" fmla="*/ 537487 w 2617974"/>
                    <a:gd name="connsiteY7" fmla="*/ 938273 h 5357290"/>
                    <a:gd name="connsiteX8" fmla="*/ 628349 w 2617974"/>
                    <a:gd name="connsiteY8" fmla="*/ 2743738 h 5357290"/>
                    <a:gd name="connsiteX9" fmla="*/ 674177 w 2617974"/>
                    <a:gd name="connsiteY9" fmla="*/ 5262475 h 5357290"/>
                    <a:gd name="connsiteX10" fmla="*/ 1078873 w 2617974"/>
                    <a:gd name="connsiteY10" fmla="*/ 5268268 h 5357290"/>
                    <a:gd name="connsiteX11" fmla="*/ 1259876 w 2617974"/>
                    <a:gd name="connsiteY11" fmla="*/ 2594089 h 5357290"/>
                    <a:gd name="connsiteX12" fmla="*/ 1358098 w 2617974"/>
                    <a:gd name="connsiteY12" fmla="*/ 2594089 h 5357290"/>
                    <a:gd name="connsiteX13" fmla="*/ 1551742 w 2617974"/>
                    <a:gd name="connsiteY13" fmla="*/ 5259840 h 5357290"/>
                    <a:gd name="connsiteX14" fmla="*/ 1956439 w 2617974"/>
                    <a:gd name="connsiteY14" fmla="*/ 5258261 h 5357290"/>
                    <a:gd name="connsiteX15" fmla="*/ 1989625 w 2617974"/>
                    <a:gd name="connsiteY15" fmla="*/ 2743738 h 5357290"/>
                    <a:gd name="connsiteX16" fmla="*/ 2086184 w 2617974"/>
                    <a:gd name="connsiteY16" fmla="*/ 926880 h 5357290"/>
                    <a:gd name="connsiteX17" fmla="*/ 2161881 w 2617974"/>
                    <a:gd name="connsiteY17" fmla="*/ 935622 h 5357290"/>
                    <a:gd name="connsiteX18" fmla="*/ 2111745 w 2617974"/>
                    <a:gd name="connsiteY18" fmla="*/ 2618328 h 5357290"/>
                    <a:gd name="connsiteX19" fmla="*/ 2519960 w 2617974"/>
                    <a:gd name="connsiteY19" fmla="*/ 2626232 h 5357290"/>
                    <a:gd name="connsiteX20" fmla="*/ 2617974 w 2617974"/>
                    <a:gd name="connsiteY20" fmla="*/ 637062 h 5357290"/>
                    <a:gd name="connsiteX21" fmla="*/ 1833863 w 2617974"/>
                    <a:gd name="connsiteY21" fmla="*/ 0 h 5357290"/>
                    <a:gd name="connsiteX0" fmla="*/ 1833863 w 2617974"/>
                    <a:gd name="connsiteY0" fmla="*/ 0 h 5357290"/>
                    <a:gd name="connsiteX1" fmla="*/ 1308987 w 2617974"/>
                    <a:gd name="connsiteY1" fmla="*/ 1124129 h 5357290"/>
                    <a:gd name="connsiteX2" fmla="*/ 784111 w 2617974"/>
                    <a:gd name="connsiteY2" fmla="*/ 0 h 5357290"/>
                    <a:gd name="connsiteX3" fmla="*/ 0 w 2617974"/>
                    <a:gd name="connsiteY3" fmla="*/ 637062 h 5357290"/>
                    <a:gd name="connsiteX4" fmla="*/ 98014 w 2617974"/>
                    <a:gd name="connsiteY4" fmla="*/ 2626232 h 5357290"/>
                    <a:gd name="connsiteX5" fmla="*/ 506229 w 2617974"/>
                    <a:gd name="connsiteY5" fmla="*/ 2618328 h 5357290"/>
                    <a:gd name="connsiteX6" fmla="*/ 458942 w 2617974"/>
                    <a:gd name="connsiteY6" fmla="*/ 947017 h 5357290"/>
                    <a:gd name="connsiteX7" fmla="*/ 537487 w 2617974"/>
                    <a:gd name="connsiteY7" fmla="*/ 938273 h 5357290"/>
                    <a:gd name="connsiteX8" fmla="*/ 628349 w 2617974"/>
                    <a:gd name="connsiteY8" fmla="*/ 2743738 h 5357290"/>
                    <a:gd name="connsiteX9" fmla="*/ 674177 w 2617974"/>
                    <a:gd name="connsiteY9" fmla="*/ 5262475 h 5357290"/>
                    <a:gd name="connsiteX10" fmla="*/ 1078873 w 2617974"/>
                    <a:gd name="connsiteY10" fmla="*/ 5268268 h 5357290"/>
                    <a:gd name="connsiteX11" fmla="*/ 1259876 w 2617974"/>
                    <a:gd name="connsiteY11" fmla="*/ 2594089 h 5357290"/>
                    <a:gd name="connsiteX12" fmla="*/ 1358098 w 2617974"/>
                    <a:gd name="connsiteY12" fmla="*/ 2594089 h 5357290"/>
                    <a:gd name="connsiteX13" fmla="*/ 1551742 w 2617974"/>
                    <a:gd name="connsiteY13" fmla="*/ 5259840 h 5357290"/>
                    <a:gd name="connsiteX14" fmla="*/ 1956439 w 2617974"/>
                    <a:gd name="connsiteY14" fmla="*/ 5258261 h 5357290"/>
                    <a:gd name="connsiteX15" fmla="*/ 1989625 w 2617974"/>
                    <a:gd name="connsiteY15" fmla="*/ 2743738 h 5357290"/>
                    <a:gd name="connsiteX16" fmla="*/ 2086184 w 2617974"/>
                    <a:gd name="connsiteY16" fmla="*/ 926880 h 5357290"/>
                    <a:gd name="connsiteX17" fmla="*/ 2161881 w 2617974"/>
                    <a:gd name="connsiteY17" fmla="*/ 935622 h 5357290"/>
                    <a:gd name="connsiteX18" fmla="*/ 2111745 w 2617974"/>
                    <a:gd name="connsiteY18" fmla="*/ 2618328 h 5357290"/>
                    <a:gd name="connsiteX19" fmla="*/ 2519960 w 2617974"/>
                    <a:gd name="connsiteY19" fmla="*/ 2626232 h 5357290"/>
                    <a:gd name="connsiteX20" fmla="*/ 2617974 w 2617974"/>
                    <a:gd name="connsiteY20" fmla="*/ 637062 h 5357290"/>
                    <a:gd name="connsiteX21" fmla="*/ 1833863 w 2617974"/>
                    <a:gd name="connsiteY21" fmla="*/ 0 h 5357290"/>
                    <a:gd name="connsiteX0" fmla="*/ 1833863 w 2617974"/>
                    <a:gd name="connsiteY0" fmla="*/ 0 h 5361814"/>
                    <a:gd name="connsiteX1" fmla="*/ 1308987 w 2617974"/>
                    <a:gd name="connsiteY1" fmla="*/ 1124129 h 5361814"/>
                    <a:gd name="connsiteX2" fmla="*/ 784111 w 2617974"/>
                    <a:gd name="connsiteY2" fmla="*/ 0 h 5361814"/>
                    <a:gd name="connsiteX3" fmla="*/ 0 w 2617974"/>
                    <a:gd name="connsiteY3" fmla="*/ 637062 h 5361814"/>
                    <a:gd name="connsiteX4" fmla="*/ 98014 w 2617974"/>
                    <a:gd name="connsiteY4" fmla="*/ 2626232 h 5361814"/>
                    <a:gd name="connsiteX5" fmla="*/ 506229 w 2617974"/>
                    <a:gd name="connsiteY5" fmla="*/ 2618328 h 5361814"/>
                    <a:gd name="connsiteX6" fmla="*/ 458942 w 2617974"/>
                    <a:gd name="connsiteY6" fmla="*/ 947017 h 5361814"/>
                    <a:gd name="connsiteX7" fmla="*/ 537487 w 2617974"/>
                    <a:gd name="connsiteY7" fmla="*/ 938273 h 5361814"/>
                    <a:gd name="connsiteX8" fmla="*/ 628349 w 2617974"/>
                    <a:gd name="connsiteY8" fmla="*/ 2743738 h 5361814"/>
                    <a:gd name="connsiteX9" fmla="*/ 674177 w 2617974"/>
                    <a:gd name="connsiteY9" fmla="*/ 5262475 h 5361814"/>
                    <a:gd name="connsiteX10" fmla="*/ 1078873 w 2617974"/>
                    <a:gd name="connsiteY10" fmla="*/ 5268268 h 5361814"/>
                    <a:gd name="connsiteX11" fmla="*/ 1259876 w 2617974"/>
                    <a:gd name="connsiteY11" fmla="*/ 2594089 h 5361814"/>
                    <a:gd name="connsiteX12" fmla="*/ 1358098 w 2617974"/>
                    <a:gd name="connsiteY12" fmla="*/ 2594089 h 5361814"/>
                    <a:gd name="connsiteX13" fmla="*/ 1551742 w 2617974"/>
                    <a:gd name="connsiteY13" fmla="*/ 5259840 h 5361814"/>
                    <a:gd name="connsiteX14" fmla="*/ 1956439 w 2617974"/>
                    <a:gd name="connsiteY14" fmla="*/ 5258261 h 5361814"/>
                    <a:gd name="connsiteX15" fmla="*/ 1989625 w 2617974"/>
                    <a:gd name="connsiteY15" fmla="*/ 2743738 h 5361814"/>
                    <a:gd name="connsiteX16" fmla="*/ 2086184 w 2617974"/>
                    <a:gd name="connsiteY16" fmla="*/ 926880 h 5361814"/>
                    <a:gd name="connsiteX17" fmla="*/ 2161881 w 2617974"/>
                    <a:gd name="connsiteY17" fmla="*/ 935622 h 5361814"/>
                    <a:gd name="connsiteX18" fmla="*/ 2111745 w 2617974"/>
                    <a:gd name="connsiteY18" fmla="*/ 2618328 h 5361814"/>
                    <a:gd name="connsiteX19" fmla="*/ 2519960 w 2617974"/>
                    <a:gd name="connsiteY19" fmla="*/ 2626232 h 5361814"/>
                    <a:gd name="connsiteX20" fmla="*/ 2617974 w 2617974"/>
                    <a:gd name="connsiteY20" fmla="*/ 637062 h 5361814"/>
                    <a:gd name="connsiteX21" fmla="*/ 1833863 w 2617974"/>
                    <a:gd name="connsiteY21" fmla="*/ 0 h 5361814"/>
                    <a:gd name="connsiteX0" fmla="*/ 1833863 w 2617974"/>
                    <a:gd name="connsiteY0" fmla="*/ 0 h 5361814"/>
                    <a:gd name="connsiteX1" fmla="*/ 1308987 w 2617974"/>
                    <a:gd name="connsiteY1" fmla="*/ 1124129 h 5361814"/>
                    <a:gd name="connsiteX2" fmla="*/ 784111 w 2617974"/>
                    <a:gd name="connsiteY2" fmla="*/ 0 h 5361814"/>
                    <a:gd name="connsiteX3" fmla="*/ 0 w 2617974"/>
                    <a:gd name="connsiteY3" fmla="*/ 637062 h 5361814"/>
                    <a:gd name="connsiteX4" fmla="*/ 98014 w 2617974"/>
                    <a:gd name="connsiteY4" fmla="*/ 2626232 h 5361814"/>
                    <a:gd name="connsiteX5" fmla="*/ 506229 w 2617974"/>
                    <a:gd name="connsiteY5" fmla="*/ 2618328 h 5361814"/>
                    <a:gd name="connsiteX6" fmla="*/ 458942 w 2617974"/>
                    <a:gd name="connsiteY6" fmla="*/ 947017 h 5361814"/>
                    <a:gd name="connsiteX7" fmla="*/ 537487 w 2617974"/>
                    <a:gd name="connsiteY7" fmla="*/ 938273 h 5361814"/>
                    <a:gd name="connsiteX8" fmla="*/ 628349 w 2617974"/>
                    <a:gd name="connsiteY8" fmla="*/ 2743738 h 5361814"/>
                    <a:gd name="connsiteX9" fmla="*/ 674177 w 2617974"/>
                    <a:gd name="connsiteY9" fmla="*/ 5262475 h 5361814"/>
                    <a:gd name="connsiteX10" fmla="*/ 1078873 w 2617974"/>
                    <a:gd name="connsiteY10" fmla="*/ 5268268 h 5361814"/>
                    <a:gd name="connsiteX11" fmla="*/ 1259876 w 2617974"/>
                    <a:gd name="connsiteY11" fmla="*/ 2594089 h 5361814"/>
                    <a:gd name="connsiteX12" fmla="*/ 1358098 w 2617974"/>
                    <a:gd name="connsiteY12" fmla="*/ 2594089 h 5361814"/>
                    <a:gd name="connsiteX13" fmla="*/ 1551742 w 2617974"/>
                    <a:gd name="connsiteY13" fmla="*/ 5259840 h 5361814"/>
                    <a:gd name="connsiteX14" fmla="*/ 1960653 w 2617974"/>
                    <a:gd name="connsiteY14" fmla="*/ 5258261 h 5361814"/>
                    <a:gd name="connsiteX15" fmla="*/ 1989625 w 2617974"/>
                    <a:gd name="connsiteY15" fmla="*/ 2743738 h 5361814"/>
                    <a:gd name="connsiteX16" fmla="*/ 2086184 w 2617974"/>
                    <a:gd name="connsiteY16" fmla="*/ 926880 h 5361814"/>
                    <a:gd name="connsiteX17" fmla="*/ 2161881 w 2617974"/>
                    <a:gd name="connsiteY17" fmla="*/ 935622 h 5361814"/>
                    <a:gd name="connsiteX18" fmla="*/ 2111745 w 2617974"/>
                    <a:gd name="connsiteY18" fmla="*/ 2618328 h 5361814"/>
                    <a:gd name="connsiteX19" fmla="*/ 2519960 w 2617974"/>
                    <a:gd name="connsiteY19" fmla="*/ 2626232 h 5361814"/>
                    <a:gd name="connsiteX20" fmla="*/ 2617974 w 2617974"/>
                    <a:gd name="connsiteY20" fmla="*/ 637062 h 5361814"/>
                    <a:gd name="connsiteX21" fmla="*/ 1833863 w 2617974"/>
                    <a:gd name="connsiteY21" fmla="*/ 0 h 5361814"/>
                    <a:gd name="connsiteX0" fmla="*/ 1833863 w 2617974"/>
                    <a:gd name="connsiteY0" fmla="*/ 0 h 5361814"/>
                    <a:gd name="connsiteX1" fmla="*/ 1308987 w 2617974"/>
                    <a:gd name="connsiteY1" fmla="*/ 1124129 h 5361814"/>
                    <a:gd name="connsiteX2" fmla="*/ 784111 w 2617974"/>
                    <a:gd name="connsiteY2" fmla="*/ 0 h 5361814"/>
                    <a:gd name="connsiteX3" fmla="*/ 0 w 2617974"/>
                    <a:gd name="connsiteY3" fmla="*/ 637062 h 5361814"/>
                    <a:gd name="connsiteX4" fmla="*/ 98014 w 2617974"/>
                    <a:gd name="connsiteY4" fmla="*/ 2626232 h 5361814"/>
                    <a:gd name="connsiteX5" fmla="*/ 506229 w 2617974"/>
                    <a:gd name="connsiteY5" fmla="*/ 2618328 h 5361814"/>
                    <a:gd name="connsiteX6" fmla="*/ 458942 w 2617974"/>
                    <a:gd name="connsiteY6" fmla="*/ 947017 h 5361814"/>
                    <a:gd name="connsiteX7" fmla="*/ 537487 w 2617974"/>
                    <a:gd name="connsiteY7" fmla="*/ 938273 h 5361814"/>
                    <a:gd name="connsiteX8" fmla="*/ 628349 w 2617974"/>
                    <a:gd name="connsiteY8" fmla="*/ 2743738 h 5361814"/>
                    <a:gd name="connsiteX9" fmla="*/ 674177 w 2617974"/>
                    <a:gd name="connsiteY9" fmla="*/ 5262475 h 5361814"/>
                    <a:gd name="connsiteX10" fmla="*/ 1078873 w 2617974"/>
                    <a:gd name="connsiteY10" fmla="*/ 5268268 h 5361814"/>
                    <a:gd name="connsiteX11" fmla="*/ 1259876 w 2617974"/>
                    <a:gd name="connsiteY11" fmla="*/ 2594089 h 5361814"/>
                    <a:gd name="connsiteX12" fmla="*/ 1358098 w 2617974"/>
                    <a:gd name="connsiteY12" fmla="*/ 2594089 h 5361814"/>
                    <a:gd name="connsiteX13" fmla="*/ 1551742 w 2617974"/>
                    <a:gd name="connsiteY13" fmla="*/ 5259840 h 5361814"/>
                    <a:gd name="connsiteX14" fmla="*/ 1960653 w 2617974"/>
                    <a:gd name="connsiteY14" fmla="*/ 5258261 h 5361814"/>
                    <a:gd name="connsiteX15" fmla="*/ 1989625 w 2617974"/>
                    <a:gd name="connsiteY15" fmla="*/ 2743738 h 5361814"/>
                    <a:gd name="connsiteX16" fmla="*/ 2086184 w 2617974"/>
                    <a:gd name="connsiteY16" fmla="*/ 926880 h 5361814"/>
                    <a:gd name="connsiteX17" fmla="*/ 2161881 w 2617974"/>
                    <a:gd name="connsiteY17" fmla="*/ 935622 h 5361814"/>
                    <a:gd name="connsiteX18" fmla="*/ 2111745 w 2617974"/>
                    <a:gd name="connsiteY18" fmla="*/ 2618328 h 5361814"/>
                    <a:gd name="connsiteX19" fmla="*/ 2519960 w 2617974"/>
                    <a:gd name="connsiteY19" fmla="*/ 2626232 h 5361814"/>
                    <a:gd name="connsiteX20" fmla="*/ 2617974 w 2617974"/>
                    <a:gd name="connsiteY20" fmla="*/ 637062 h 5361814"/>
                    <a:gd name="connsiteX21" fmla="*/ 1833863 w 2617974"/>
                    <a:gd name="connsiteY21" fmla="*/ 0 h 5361814"/>
                    <a:gd name="connsiteX0" fmla="*/ 1833863 w 2617974"/>
                    <a:gd name="connsiteY0" fmla="*/ 0 h 5368366"/>
                    <a:gd name="connsiteX1" fmla="*/ 1308987 w 2617974"/>
                    <a:gd name="connsiteY1" fmla="*/ 1124129 h 5368366"/>
                    <a:gd name="connsiteX2" fmla="*/ 784111 w 2617974"/>
                    <a:gd name="connsiteY2" fmla="*/ 0 h 5368366"/>
                    <a:gd name="connsiteX3" fmla="*/ 0 w 2617974"/>
                    <a:gd name="connsiteY3" fmla="*/ 637062 h 5368366"/>
                    <a:gd name="connsiteX4" fmla="*/ 98014 w 2617974"/>
                    <a:gd name="connsiteY4" fmla="*/ 2626232 h 5368366"/>
                    <a:gd name="connsiteX5" fmla="*/ 506229 w 2617974"/>
                    <a:gd name="connsiteY5" fmla="*/ 2618328 h 5368366"/>
                    <a:gd name="connsiteX6" fmla="*/ 458942 w 2617974"/>
                    <a:gd name="connsiteY6" fmla="*/ 947017 h 5368366"/>
                    <a:gd name="connsiteX7" fmla="*/ 537487 w 2617974"/>
                    <a:gd name="connsiteY7" fmla="*/ 938273 h 5368366"/>
                    <a:gd name="connsiteX8" fmla="*/ 628349 w 2617974"/>
                    <a:gd name="connsiteY8" fmla="*/ 2743738 h 5368366"/>
                    <a:gd name="connsiteX9" fmla="*/ 674177 w 2617974"/>
                    <a:gd name="connsiteY9" fmla="*/ 5262475 h 5368366"/>
                    <a:gd name="connsiteX10" fmla="*/ 1078873 w 2617974"/>
                    <a:gd name="connsiteY10" fmla="*/ 5268268 h 5368366"/>
                    <a:gd name="connsiteX11" fmla="*/ 1259876 w 2617974"/>
                    <a:gd name="connsiteY11" fmla="*/ 2594089 h 5368366"/>
                    <a:gd name="connsiteX12" fmla="*/ 1358098 w 2617974"/>
                    <a:gd name="connsiteY12" fmla="*/ 2594089 h 5368366"/>
                    <a:gd name="connsiteX13" fmla="*/ 1551742 w 2617974"/>
                    <a:gd name="connsiteY13" fmla="*/ 5259840 h 5368366"/>
                    <a:gd name="connsiteX14" fmla="*/ 1960653 w 2617974"/>
                    <a:gd name="connsiteY14" fmla="*/ 5258261 h 5368366"/>
                    <a:gd name="connsiteX15" fmla="*/ 1989625 w 2617974"/>
                    <a:gd name="connsiteY15" fmla="*/ 2743738 h 5368366"/>
                    <a:gd name="connsiteX16" fmla="*/ 2086184 w 2617974"/>
                    <a:gd name="connsiteY16" fmla="*/ 926880 h 5368366"/>
                    <a:gd name="connsiteX17" fmla="*/ 2161881 w 2617974"/>
                    <a:gd name="connsiteY17" fmla="*/ 935622 h 5368366"/>
                    <a:gd name="connsiteX18" fmla="*/ 2111745 w 2617974"/>
                    <a:gd name="connsiteY18" fmla="*/ 2618328 h 5368366"/>
                    <a:gd name="connsiteX19" fmla="*/ 2519960 w 2617974"/>
                    <a:gd name="connsiteY19" fmla="*/ 2626232 h 5368366"/>
                    <a:gd name="connsiteX20" fmla="*/ 2617974 w 2617974"/>
                    <a:gd name="connsiteY20" fmla="*/ 637062 h 5368366"/>
                    <a:gd name="connsiteX21" fmla="*/ 1833863 w 2617974"/>
                    <a:gd name="connsiteY21" fmla="*/ 0 h 5368366"/>
                    <a:gd name="connsiteX0" fmla="*/ 1833863 w 2617974"/>
                    <a:gd name="connsiteY0" fmla="*/ 0 h 5368366"/>
                    <a:gd name="connsiteX1" fmla="*/ 1308987 w 2617974"/>
                    <a:gd name="connsiteY1" fmla="*/ 1124129 h 5368366"/>
                    <a:gd name="connsiteX2" fmla="*/ 784111 w 2617974"/>
                    <a:gd name="connsiteY2" fmla="*/ 0 h 5368366"/>
                    <a:gd name="connsiteX3" fmla="*/ 0 w 2617974"/>
                    <a:gd name="connsiteY3" fmla="*/ 637062 h 5368366"/>
                    <a:gd name="connsiteX4" fmla="*/ 98014 w 2617974"/>
                    <a:gd name="connsiteY4" fmla="*/ 2626232 h 5368366"/>
                    <a:gd name="connsiteX5" fmla="*/ 506229 w 2617974"/>
                    <a:gd name="connsiteY5" fmla="*/ 2618328 h 5368366"/>
                    <a:gd name="connsiteX6" fmla="*/ 458942 w 2617974"/>
                    <a:gd name="connsiteY6" fmla="*/ 947017 h 5368366"/>
                    <a:gd name="connsiteX7" fmla="*/ 537487 w 2617974"/>
                    <a:gd name="connsiteY7" fmla="*/ 938273 h 5368366"/>
                    <a:gd name="connsiteX8" fmla="*/ 628349 w 2617974"/>
                    <a:gd name="connsiteY8" fmla="*/ 2743738 h 5368366"/>
                    <a:gd name="connsiteX9" fmla="*/ 674177 w 2617974"/>
                    <a:gd name="connsiteY9" fmla="*/ 5262475 h 5368366"/>
                    <a:gd name="connsiteX10" fmla="*/ 1078873 w 2617974"/>
                    <a:gd name="connsiteY10" fmla="*/ 5268268 h 5368366"/>
                    <a:gd name="connsiteX11" fmla="*/ 1259876 w 2617974"/>
                    <a:gd name="connsiteY11" fmla="*/ 2594089 h 5368366"/>
                    <a:gd name="connsiteX12" fmla="*/ 1358098 w 2617974"/>
                    <a:gd name="connsiteY12" fmla="*/ 2594089 h 5368366"/>
                    <a:gd name="connsiteX13" fmla="*/ 1551742 w 2617974"/>
                    <a:gd name="connsiteY13" fmla="*/ 5259840 h 5368366"/>
                    <a:gd name="connsiteX14" fmla="*/ 1960653 w 2617974"/>
                    <a:gd name="connsiteY14" fmla="*/ 5258261 h 5368366"/>
                    <a:gd name="connsiteX15" fmla="*/ 1989625 w 2617974"/>
                    <a:gd name="connsiteY15" fmla="*/ 2743738 h 5368366"/>
                    <a:gd name="connsiteX16" fmla="*/ 2086184 w 2617974"/>
                    <a:gd name="connsiteY16" fmla="*/ 926880 h 5368366"/>
                    <a:gd name="connsiteX17" fmla="*/ 2161881 w 2617974"/>
                    <a:gd name="connsiteY17" fmla="*/ 935622 h 5368366"/>
                    <a:gd name="connsiteX18" fmla="*/ 2111745 w 2617974"/>
                    <a:gd name="connsiteY18" fmla="*/ 2618328 h 5368366"/>
                    <a:gd name="connsiteX19" fmla="*/ 2519960 w 2617974"/>
                    <a:gd name="connsiteY19" fmla="*/ 2626232 h 5368366"/>
                    <a:gd name="connsiteX20" fmla="*/ 2617974 w 2617974"/>
                    <a:gd name="connsiteY20" fmla="*/ 637062 h 5368366"/>
                    <a:gd name="connsiteX21" fmla="*/ 1833863 w 2617974"/>
                    <a:gd name="connsiteY21" fmla="*/ 0 h 5368366"/>
                    <a:gd name="connsiteX0" fmla="*/ 1833863 w 2617974"/>
                    <a:gd name="connsiteY0" fmla="*/ 0 h 5368366"/>
                    <a:gd name="connsiteX1" fmla="*/ 1308987 w 2617974"/>
                    <a:gd name="connsiteY1" fmla="*/ 1124129 h 5368366"/>
                    <a:gd name="connsiteX2" fmla="*/ 784111 w 2617974"/>
                    <a:gd name="connsiteY2" fmla="*/ 0 h 5368366"/>
                    <a:gd name="connsiteX3" fmla="*/ 0 w 2617974"/>
                    <a:gd name="connsiteY3" fmla="*/ 637062 h 5368366"/>
                    <a:gd name="connsiteX4" fmla="*/ 98014 w 2617974"/>
                    <a:gd name="connsiteY4" fmla="*/ 2626232 h 5368366"/>
                    <a:gd name="connsiteX5" fmla="*/ 506229 w 2617974"/>
                    <a:gd name="connsiteY5" fmla="*/ 2618328 h 5368366"/>
                    <a:gd name="connsiteX6" fmla="*/ 458942 w 2617974"/>
                    <a:gd name="connsiteY6" fmla="*/ 947017 h 5368366"/>
                    <a:gd name="connsiteX7" fmla="*/ 537487 w 2617974"/>
                    <a:gd name="connsiteY7" fmla="*/ 938273 h 5368366"/>
                    <a:gd name="connsiteX8" fmla="*/ 628349 w 2617974"/>
                    <a:gd name="connsiteY8" fmla="*/ 2743738 h 5368366"/>
                    <a:gd name="connsiteX9" fmla="*/ 674177 w 2617974"/>
                    <a:gd name="connsiteY9" fmla="*/ 5262475 h 5368366"/>
                    <a:gd name="connsiteX10" fmla="*/ 1078873 w 2617974"/>
                    <a:gd name="connsiteY10" fmla="*/ 5268268 h 5368366"/>
                    <a:gd name="connsiteX11" fmla="*/ 1259876 w 2617974"/>
                    <a:gd name="connsiteY11" fmla="*/ 2594089 h 5368366"/>
                    <a:gd name="connsiteX12" fmla="*/ 1358098 w 2617974"/>
                    <a:gd name="connsiteY12" fmla="*/ 2594089 h 5368366"/>
                    <a:gd name="connsiteX13" fmla="*/ 1551742 w 2617974"/>
                    <a:gd name="connsiteY13" fmla="*/ 5259840 h 5368366"/>
                    <a:gd name="connsiteX14" fmla="*/ 1970080 w 2617974"/>
                    <a:gd name="connsiteY14" fmla="*/ 5258261 h 5368366"/>
                    <a:gd name="connsiteX15" fmla="*/ 1989625 w 2617974"/>
                    <a:gd name="connsiteY15" fmla="*/ 2743738 h 5368366"/>
                    <a:gd name="connsiteX16" fmla="*/ 2086184 w 2617974"/>
                    <a:gd name="connsiteY16" fmla="*/ 926880 h 5368366"/>
                    <a:gd name="connsiteX17" fmla="*/ 2161881 w 2617974"/>
                    <a:gd name="connsiteY17" fmla="*/ 935622 h 5368366"/>
                    <a:gd name="connsiteX18" fmla="*/ 2111745 w 2617974"/>
                    <a:gd name="connsiteY18" fmla="*/ 2618328 h 5368366"/>
                    <a:gd name="connsiteX19" fmla="*/ 2519960 w 2617974"/>
                    <a:gd name="connsiteY19" fmla="*/ 2626232 h 5368366"/>
                    <a:gd name="connsiteX20" fmla="*/ 2617974 w 2617974"/>
                    <a:gd name="connsiteY20" fmla="*/ 637062 h 5368366"/>
                    <a:gd name="connsiteX21" fmla="*/ 1833863 w 2617974"/>
                    <a:gd name="connsiteY21" fmla="*/ 0 h 5368366"/>
                    <a:gd name="connsiteX0" fmla="*/ 1833863 w 2617974"/>
                    <a:gd name="connsiteY0" fmla="*/ 0 h 5364140"/>
                    <a:gd name="connsiteX1" fmla="*/ 1308987 w 2617974"/>
                    <a:gd name="connsiteY1" fmla="*/ 1124129 h 5364140"/>
                    <a:gd name="connsiteX2" fmla="*/ 784111 w 2617974"/>
                    <a:gd name="connsiteY2" fmla="*/ 0 h 5364140"/>
                    <a:gd name="connsiteX3" fmla="*/ 0 w 2617974"/>
                    <a:gd name="connsiteY3" fmla="*/ 637062 h 5364140"/>
                    <a:gd name="connsiteX4" fmla="*/ 98014 w 2617974"/>
                    <a:gd name="connsiteY4" fmla="*/ 2626232 h 5364140"/>
                    <a:gd name="connsiteX5" fmla="*/ 506229 w 2617974"/>
                    <a:gd name="connsiteY5" fmla="*/ 2618328 h 5364140"/>
                    <a:gd name="connsiteX6" fmla="*/ 458942 w 2617974"/>
                    <a:gd name="connsiteY6" fmla="*/ 947017 h 5364140"/>
                    <a:gd name="connsiteX7" fmla="*/ 537487 w 2617974"/>
                    <a:gd name="connsiteY7" fmla="*/ 938273 h 5364140"/>
                    <a:gd name="connsiteX8" fmla="*/ 628349 w 2617974"/>
                    <a:gd name="connsiteY8" fmla="*/ 2743738 h 5364140"/>
                    <a:gd name="connsiteX9" fmla="*/ 660036 w 2617974"/>
                    <a:gd name="connsiteY9" fmla="*/ 5253048 h 5364140"/>
                    <a:gd name="connsiteX10" fmla="*/ 1078873 w 2617974"/>
                    <a:gd name="connsiteY10" fmla="*/ 5268268 h 5364140"/>
                    <a:gd name="connsiteX11" fmla="*/ 1259876 w 2617974"/>
                    <a:gd name="connsiteY11" fmla="*/ 2594089 h 5364140"/>
                    <a:gd name="connsiteX12" fmla="*/ 1358098 w 2617974"/>
                    <a:gd name="connsiteY12" fmla="*/ 2594089 h 5364140"/>
                    <a:gd name="connsiteX13" fmla="*/ 1551742 w 2617974"/>
                    <a:gd name="connsiteY13" fmla="*/ 5259840 h 5364140"/>
                    <a:gd name="connsiteX14" fmla="*/ 1970080 w 2617974"/>
                    <a:gd name="connsiteY14" fmla="*/ 5258261 h 5364140"/>
                    <a:gd name="connsiteX15" fmla="*/ 1989625 w 2617974"/>
                    <a:gd name="connsiteY15" fmla="*/ 2743738 h 5364140"/>
                    <a:gd name="connsiteX16" fmla="*/ 2086184 w 2617974"/>
                    <a:gd name="connsiteY16" fmla="*/ 926880 h 5364140"/>
                    <a:gd name="connsiteX17" fmla="*/ 2161881 w 2617974"/>
                    <a:gd name="connsiteY17" fmla="*/ 935622 h 5364140"/>
                    <a:gd name="connsiteX18" fmla="*/ 2111745 w 2617974"/>
                    <a:gd name="connsiteY18" fmla="*/ 2618328 h 5364140"/>
                    <a:gd name="connsiteX19" fmla="*/ 2519960 w 2617974"/>
                    <a:gd name="connsiteY19" fmla="*/ 2626232 h 5364140"/>
                    <a:gd name="connsiteX20" fmla="*/ 2617974 w 2617974"/>
                    <a:gd name="connsiteY20" fmla="*/ 637062 h 5364140"/>
                    <a:gd name="connsiteX21" fmla="*/ 1833863 w 2617974"/>
                    <a:gd name="connsiteY21" fmla="*/ 0 h 5364140"/>
                    <a:gd name="connsiteX0" fmla="*/ 1833863 w 2617974"/>
                    <a:gd name="connsiteY0" fmla="*/ 0 h 5364140"/>
                    <a:gd name="connsiteX1" fmla="*/ 1308987 w 2617974"/>
                    <a:gd name="connsiteY1" fmla="*/ 1124129 h 5364140"/>
                    <a:gd name="connsiteX2" fmla="*/ 784111 w 2617974"/>
                    <a:gd name="connsiteY2" fmla="*/ 0 h 5364140"/>
                    <a:gd name="connsiteX3" fmla="*/ 0 w 2617974"/>
                    <a:gd name="connsiteY3" fmla="*/ 637062 h 5364140"/>
                    <a:gd name="connsiteX4" fmla="*/ 98014 w 2617974"/>
                    <a:gd name="connsiteY4" fmla="*/ 2626232 h 5364140"/>
                    <a:gd name="connsiteX5" fmla="*/ 506229 w 2617974"/>
                    <a:gd name="connsiteY5" fmla="*/ 2618328 h 5364140"/>
                    <a:gd name="connsiteX6" fmla="*/ 458942 w 2617974"/>
                    <a:gd name="connsiteY6" fmla="*/ 947017 h 5364140"/>
                    <a:gd name="connsiteX7" fmla="*/ 537487 w 2617974"/>
                    <a:gd name="connsiteY7" fmla="*/ 938273 h 5364140"/>
                    <a:gd name="connsiteX8" fmla="*/ 628349 w 2617974"/>
                    <a:gd name="connsiteY8" fmla="*/ 2743738 h 5364140"/>
                    <a:gd name="connsiteX9" fmla="*/ 660036 w 2617974"/>
                    <a:gd name="connsiteY9" fmla="*/ 5253048 h 5364140"/>
                    <a:gd name="connsiteX10" fmla="*/ 1078873 w 2617974"/>
                    <a:gd name="connsiteY10" fmla="*/ 5268268 h 5364140"/>
                    <a:gd name="connsiteX11" fmla="*/ 1259876 w 2617974"/>
                    <a:gd name="connsiteY11" fmla="*/ 2594089 h 5364140"/>
                    <a:gd name="connsiteX12" fmla="*/ 1358098 w 2617974"/>
                    <a:gd name="connsiteY12" fmla="*/ 2594089 h 5364140"/>
                    <a:gd name="connsiteX13" fmla="*/ 1551742 w 2617974"/>
                    <a:gd name="connsiteY13" fmla="*/ 5259840 h 5364140"/>
                    <a:gd name="connsiteX14" fmla="*/ 1970080 w 2617974"/>
                    <a:gd name="connsiteY14" fmla="*/ 5258261 h 5364140"/>
                    <a:gd name="connsiteX15" fmla="*/ 1989625 w 2617974"/>
                    <a:gd name="connsiteY15" fmla="*/ 2743738 h 5364140"/>
                    <a:gd name="connsiteX16" fmla="*/ 2086184 w 2617974"/>
                    <a:gd name="connsiteY16" fmla="*/ 926880 h 5364140"/>
                    <a:gd name="connsiteX17" fmla="*/ 2161881 w 2617974"/>
                    <a:gd name="connsiteY17" fmla="*/ 935622 h 5364140"/>
                    <a:gd name="connsiteX18" fmla="*/ 2111745 w 2617974"/>
                    <a:gd name="connsiteY18" fmla="*/ 2618328 h 5364140"/>
                    <a:gd name="connsiteX19" fmla="*/ 2519960 w 2617974"/>
                    <a:gd name="connsiteY19" fmla="*/ 2626232 h 5364140"/>
                    <a:gd name="connsiteX20" fmla="*/ 2617974 w 2617974"/>
                    <a:gd name="connsiteY20" fmla="*/ 637062 h 5364140"/>
                    <a:gd name="connsiteX21" fmla="*/ 1833863 w 2617974"/>
                    <a:gd name="connsiteY21" fmla="*/ 0 h 5364140"/>
                    <a:gd name="connsiteX0" fmla="*/ 1833863 w 2617974"/>
                    <a:gd name="connsiteY0" fmla="*/ 0 h 5364140"/>
                    <a:gd name="connsiteX1" fmla="*/ 1308987 w 2617974"/>
                    <a:gd name="connsiteY1" fmla="*/ 1124129 h 5364140"/>
                    <a:gd name="connsiteX2" fmla="*/ 784111 w 2617974"/>
                    <a:gd name="connsiteY2" fmla="*/ 0 h 5364140"/>
                    <a:gd name="connsiteX3" fmla="*/ 0 w 2617974"/>
                    <a:gd name="connsiteY3" fmla="*/ 637062 h 5364140"/>
                    <a:gd name="connsiteX4" fmla="*/ 98014 w 2617974"/>
                    <a:gd name="connsiteY4" fmla="*/ 2626232 h 5364140"/>
                    <a:gd name="connsiteX5" fmla="*/ 506229 w 2617974"/>
                    <a:gd name="connsiteY5" fmla="*/ 2618328 h 5364140"/>
                    <a:gd name="connsiteX6" fmla="*/ 458942 w 2617974"/>
                    <a:gd name="connsiteY6" fmla="*/ 947017 h 5364140"/>
                    <a:gd name="connsiteX7" fmla="*/ 537487 w 2617974"/>
                    <a:gd name="connsiteY7" fmla="*/ 938273 h 5364140"/>
                    <a:gd name="connsiteX8" fmla="*/ 628349 w 2617974"/>
                    <a:gd name="connsiteY8" fmla="*/ 2743738 h 5364140"/>
                    <a:gd name="connsiteX9" fmla="*/ 660036 w 2617974"/>
                    <a:gd name="connsiteY9" fmla="*/ 5253048 h 5364140"/>
                    <a:gd name="connsiteX10" fmla="*/ 1078873 w 2617974"/>
                    <a:gd name="connsiteY10" fmla="*/ 5268268 h 5364140"/>
                    <a:gd name="connsiteX11" fmla="*/ 1259876 w 2617974"/>
                    <a:gd name="connsiteY11" fmla="*/ 2594089 h 5364140"/>
                    <a:gd name="connsiteX12" fmla="*/ 1358098 w 2617974"/>
                    <a:gd name="connsiteY12" fmla="*/ 2594089 h 5364140"/>
                    <a:gd name="connsiteX13" fmla="*/ 1551742 w 2617974"/>
                    <a:gd name="connsiteY13" fmla="*/ 5259840 h 5364140"/>
                    <a:gd name="connsiteX14" fmla="*/ 1970080 w 2617974"/>
                    <a:gd name="connsiteY14" fmla="*/ 5258261 h 5364140"/>
                    <a:gd name="connsiteX15" fmla="*/ 1989625 w 2617974"/>
                    <a:gd name="connsiteY15" fmla="*/ 2743738 h 5364140"/>
                    <a:gd name="connsiteX16" fmla="*/ 2086184 w 2617974"/>
                    <a:gd name="connsiteY16" fmla="*/ 926880 h 5364140"/>
                    <a:gd name="connsiteX17" fmla="*/ 2161881 w 2617974"/>
                    <a:gd name="connsiteY17" fmla="*/ 935622 h 5364140"/>
                    <a:gd name="connsiteX18" fmla="*/ 2111745 w 2617974"/>
                    <a:gd name="connsiteY18" fmla="*/ 2618328 h 5364140"/>
                    <a:gd name="connsiteX19" fmla="*/ 2519960 w 2617974"/>
                    <a:gd name="connsiteY19" fmla="*/ 2626232 h 5364140"/>
                    <a:gd name="connsiteX20" fmla="*/ 2617974 w 2617974"/>
                    <a:gd name="connsiteY20" fmla="*/ 637062 h 5364140"/>
                    <a:gd name="connsiteX21" fmla="*/ 1833863 w 2617974"/>
                    <a:gd name="connsiteY21" fmla="*/ 0 h 5364140"/>
                    <a:gd name="connsiteX0" fmla="*/ 1833863 w 2617974"/>
                    <a:gd name="connsiteY0" fmla="*/ 0 h 5365753"/>
                    <a:gd name="connsiteX1" fmla="*/ 1308987 w 2617974"/>
                    <a:gd name="connsiteY1" fmla="*/ 1124129 h 5365753"/>
                    <a:gd name="connsiteX2" fmla="*/ 784111 w 2617974"/>
                    <a:gd name="connsiteY2" fmla="*/ 0 h 5365753"/>
                    <a:gd name="connsiteX3" fmla="*/ 0 w 2617974"/>
                    <a:gd name="connsiteY3" fmla="*/ 637062 h 5365753"/>
                    <a:gd name="connsiteX4" fmla="*/ 98014 w 2617974"/>
                    <a:gd name="connsiteY4" fmla="*/ 2626232 h 5365753"/>
                    <a:gd name="connsiteX5" fmla="*/ 506229 w 2617974"/>
                    <a:gd name="connsiteY5" fmla="*/ 2618328 h 5365753"/>
                    <a:gd name="connsiteX6" fmla="*/ 458942 w 2617974"/>
                    <a:gd name="connsiteY6" fmla="*/ 947017 h 5365753"/>
                    <a:gd name="connsiteX7" fmla="*/ 537487 w 2617974"/>
                    <a:gd name="connsiteY7" fmla="*/ 938273 h 5365753"/>
                    <a:gd name="connsiteX8" fmla="*/ 628349 w 2617974"/>
                    <a:gd name="connsiteY8" fmla="*/ 2743738 h 5365753"/>
                    <a:gd name="connsiteX9" fmla="*/ 660036 w 2617974"/>
                    <a:gd name="connsiteY9" fmla="*/ 5253048 h 5365753"/>
                    <a:gd name="connsiteX10" fmla="*/ 1078873 w 2617974"/>
                    <a:gd name="connsiteY10" fmla="*/ 5268268 h 5365753"/>
                    <a:gd name="connsiteX11" fmla="*/ 1259876 w 2617974"/>
                    <a:gd name="connsiteY11" fmla="*/ 2594089 h 5365753"/>
                    <a:gd name="connsiteX12" fmla="*/ 1358098 w 2617974"/>
                    <a:gd name="connsiteY12" fmla="*/ 2594089 h 5365753"/>
                    <a:gd name="connsiteX13" fmla="*/ 1551742 w 2617974"/>
                    <a:gd name="connsiteY13" fmla="*/ 5259840 h 5365753"/>
                    <a:gd name="connsiteX14" fmla="*/ 1970080 w 2617974"/>
                    <a:gd name="connsiteY14" fmla="*/ 5258261 h 5365753"/>
                    <a:gd name="connsiteX15" fmla="*/ 1989625 w 2617974"/>
                    <a:gd name="connsiteY15" fmla="*/ 2743738 h 5365753"/>
                    <a:gd name="connsiteX16" fmla="*/ 2086184 w 2617974"/>
                    <a:gd name="connsiteY16" fmla="*/ 926880 h 5365753"/>
                    <a:gd name="connsiteX17" fmla="*/ 2161881 w 2617974"/>
                    <a:gd name="connsiteY17" fmla="*/ 935622 h 5365753"/>
                    <a:gd name="connsiteX18" fmla="*/ 2111745 w 2617974"/>
                    <a:gd name="connsiteY18" fmla="*/ 2618328 h 5365753"/>
                    <a:gd name="connsiteX19" fmla="*/ 2519960 w 2617974"/>
                    <a:gd name="connsiteY19" fmla="*/ 2626232 h 5365753"/>
                    <a:gd name="connsiteX20" fmla="*/ 2617974 w 2617974"/>
                    <a:gd name="connsiteY20" fmla="*/ 637062 h 5365753"/>
                    <a:gd name="connsiteX21" fmla="*/ 1833863 w 2617974"/>
                    <a:gd name="connsiteY21" fmla="*/ 0 h 5365753"/>
                    <a:gd name="connsiteX0" fmla="*/ 1833863 w 2617974"/>
                    <a:gd name="connsiteY0" fmla="*/ 0 h 5365753"/>
                    <a:gd name="connsiteX1" fmla="*/ 1308987 w 2617974"/>
                    <a:gd name="connsiteY1" fmla="*/ 1124129 h 5365753"/>
                    <a:gd name="connsiteX2" fmla="*/ 784111 w 2617974"/>
                    <a:gd name="connsiteY2" fmla="*/ 0 h 5365753"/>
                    <a:gd name="connsiteX3" fmla="*/ 0 w 2617974"/>
                    <a:gd name="connsiteY3" fmla="*/ 637062 h 5365753"/>
                    <a:gd name="connsiteX4" fmla="*/ 98014 w 2617974"/>
                    <a:gd name="connsiteY4" fmla="*/ 2626232 h 5365753"/>
                    <a:gd name="connsiteX5" fmla="*/ 506229 w 2617974"/>
                    <a:gd name="connsiteY5" fmla="*/ 2618328 h 5365753"/>
                    <a:gd name="connsiteX6" fmla="*/ 458942 w 2617974"/>
                    <a:gd name="connsiteY6" fmla="*/ 947017 h 5365753"/>
                    <a:gd name="connsiteX7" fmla="*/ 537487 w 2617974"/>
                    <a:gd name="connsiteY7" fmla="*/ 938273 h 5365753"/>
                    <a:gd name="connsiteX8" fmla="*/ 628349 w 2617974"/>
                    <a:gd name="connsiteY8" fmla="*/ 2743738 h 5365753"/>
                    <a:gd name="connsiteX9" fmla="*/ 660036 w 2617974"/>
                    <a:gd name="connsiteY9" fmla="*/ 5253048 h 5365753"/>
                    <a:gd name="connsiteX10" fmla="*/ 1078873 w 2617974"/>
                    <a:gd name="connsiteY10" fmla="*/ 5268268 h 5365753"/>
                    <a:gd name="connsiteX11" fmla="*/ 1259876 w 2617974"/>
                    <a:gd name="connsiteY11" fmla="*/ 2594089 h 5365753"/>
                    <a:gd name="connsiteX12" fmla="*/ 1358098 w 2617974"/>
                    <a:gd name="connsiteY12" fmla="*/ 2594089 h 5365753"/>
                    <a:gd name="connsiteX13" fmla="*/ 1551742 w 2617974"/>
                    <a:gd name="connsiteY13" fmla="*/ 5259840 h 5365753"/>
                    <a:gd name="connsiteX14" fmla="*/ 1970080 w 2617974"/>
                    <a:gd name="connsiteY14" fmla="*/ 5258261 h 5365753"/>
                    <a:gd name="connsiteX15" fmla="*/ 1989625 w 2617974"/>
                    <a:gd name="connsiteY15" fmla="*/ 2743738 h 5365753"/>
                    <a:gd name="connsiteX16" fmla="*/ 2086184 w 2617974"/>
                    <a:gd name="connsiteY16" fmla="*/ 926880 h 5365753"/>
                    <a:gd name="connsiteX17" fmla="*/ 2161881 w 2617974"/>
                    <a:gd name="connsiteY17" fmla="*/ 935622 h 5365753"/>
                    <a:gd name="connsiteX18" fmla="*/ 2111745 w 2617974"/>
                    <a:gd name="connsiteY18" fmla="*/ 2618328 h 5365753"/>
                    <a:gd name="connsiteX19" fmla="*/ 2519960 w 2617974"/>
                    <a:gd name="connsiteY19" fmla="*/ 2626232 h 5365753"/>
                    <a:gd name="connsiteX20" fmla="*/ 2617974 w 2617974"/>
                    <a:gd name="connsiteY20" fmla="*/ 637062 h 5365753"/>
                    <a:gd name="connsiteX21" fmla="*/ 1833863 w 2617974"/>
                    <a:gd name="connsiteY21" fmla="*/ 0 h 5365753"/>
                    <a:gd name="connsiteX0" fmla="*/ 1833863 w 2617974"/>
                    <a:gd name="connsiteY0" fmla="*/ 0 h 5365753"/>
                    <a:gd name="connsiteX1" fmla="*/ 1308987 w 2617974"/>
                    <a:gd name="connsiteY1" fmla="*/ 1124129 h 5365753"/>
                    <a:gd name="connsiteX2" fmla="*/ 784111 w 2617974"/>
                    <a:gd name="connsiteY2" fmla="*/ 0 h 5365753"/>
                    <a:gd name="connsiteX3" fmla="*/ 0 w 2617974"/>
                    <a:gd name="connsiteY3" fmla="*/ 637062 h 5365753"/>
                    <a:gd name="connsiteX4" fmla="*/ 98014 w 2617974"/>
                    <a:gd name="connsiteY4" fmla="*/ 2626232 h 5365753"/>
                    <a:gd name="connsiteX5" fmla="*/ 506229 w 2617974"/>
                    <a:gd name="connsiteY5" fmla="*/ 2618328 h 5365753"/>
                    <a:gd name="connsiteX6" fmla="*/ 458942 w 2617974"/>
                    <a:gd name="connsiteY6" fmla="*/ 947017 h 5365753"/>
                    <a:gd name="connsiteX7" fmla="*/ 537487 w 2617974"/>
                    <a:gd name="connsiteY7" fmla="*/ 938273 h 5365753"/>
                    <a:gd name="connsiteX8" fmla="*/ 628349 w 2617974"/>
                    <a:gd name="connsiteY8" fmla="*/ 2743738 h 5365753"/>
                    <a:gd name="connsiteX9" fmla="*/ 660036 w 2617974"/>
                    <a:gd name="connsiteY9" fmla="*/ 5253048 h 5365753"/>
                    <a:gd name="connsiteX10" fmla="*/ 1078873 w 2617974"/>
                    <a:gd name="connsiteY10" fmla="*/ 5268268 h 5365753"/>
                    <a:gd name="connsiteX11" fmla="*/ 1259876 w 2617974"/>
                    <a:gd name="connsiteY11" fmla="*/ 2594089 h 5365753"/>
                    <a:gd name="connsiteX12" fmla="*/ 1358098 w 2617974"/>
                    <a:gd name="connsiteY12" fmla="*/ 2594089 h 5365753"/>
                    <a:gd name="connsiteX13" fmla="*/ 1551742 w 2617974"/>
                    <a:gd name="connsiteY13" fmla="*/ 5259840 h 5365753"/>
                    <a:gd name="connsiteX14" fmla="*/ 1970080 w 2617974"/>
                    <a:gd name="connsiteY14" fmla="*/ 5258261 h 5365753"/>
                    <a:gd name="connsiteX15" fmla="*/ 1989625 w 2617974"/>
                    <a:gd name="connsiteY15" fmla="*/ 2743738 h 5365753"/>
                    <a:gd name="connsiteX16" fmla="*/ 2086184 w 2617974"/>
                    <a:gd name="connsiteY16" fmla="*/ 926880 h 5365753"/>
                    <a:gd name="connsiteX17" fmla="*/ 2161881 w 2617974"/>
                    <a:gd name="connsiteY17" fmla="*/ 935622 h 5365753"/>
                    <a:gd name="connsiteX18" fmla="*/ 2111745 w 2617974"/>
                    <a:gd name="connsiteY18" fmla="*/ 2618328 h 5365753"/>
                    <a:gd name="connsiteX19" fmla="*/ 2519960 w 2617974"/>
                    <a:gd name="connsiteY19" fmla="*/ 2626232 h 5365753"/>
                    <a:gd name="connsiteX20" fmla="*/ 2617974 w 2617974"/>
                    <a:gd name="connsiteY20" fmla="*/ 637062 h 5365753"/>
                    <a:gd name="connsiteX21" fmla="*/ 1833863 w 2617974"/>
                    <a:gd name="connsiteY21" fmla="*/ 0 h 5365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617974" h="5365753">
                      <a:moveTo>
                        <a:pt x="1833863" y="0"/>
                      </a:moveTo>
                      <a:lnTo>
                        <a:pt x="1308987" y="1124129"/>
                      </a:lnTo>
                      <a:lnTo>
                        <a:pt x="784111" y="0"/>
                      </a:lnTo>
                      <a:cubicBezTo>
                        <a:pt x="223578" y="14227"/>
                        <a:pt x="10066" y="227635"/>
                        <a:pt x="0" y="637062"/>
                      </a:cubicBezTo>
                      <a:cubicBezTo>
                        <a:pt x="35497" y="1236711"/>
                        <a:pt x="62517" y="2025002"/>
                        <a:pt x="98014" y="2626232"/>
                      </a:cubicBezTo>
                      <a:cubicBezTo>
                        <a:pt x="140663" y="2804335"/>
                        <a:pt x="483712" y="2751642"/>
                        <a:pt x="506229" y="2618328"/>
                      </a:cubicBezTo>
                      <a:cubicBezTo>
                        <a:pt x="488480" y="2084545"/>
                        <a:pt x="476690" y="1480273"/>
                        <a:pt x="458942" y="947017"/>
                      </a:cubicBezTo>
                      <a:cubicBezTo>
                        <a:pt x="463844" y="861407"/>
                        <a:pt x="541929" y="875026"/>
                        <a:pt x="537487" y="938273"/>
                      </a:cubicBezTo>
                      <a:cubicBezTo>
                        <a:pt x="567686" y="1513683"/>
                        <a:pt x="598150" y="2168327"/>
                        <a:pt x="628349" y="2743738"/>
                      </a:cubicBezTo>
                      <a:cubicBezTo>
                        <a:pt x="632057" y="3583141"/>
                        <a:pt x="651613" y="4413645"/>
                        <a:pt x="660036" y="5253048"/>
                      </a:cubicBezTo>
                      <a:cubicBezTo>
                        <a:pt x="689090" y="5386107"/>
                        <a:pt x="1036677" y="5413821"/>
                        <a:pt x="1078873" y="5268268"/>
                      </a:cubicBezTo>
                      <a:cubicBezTo>
                        <a:pt x="1135033" y="4379333"/>
                        <a:pt x="1203717" y="3483551"/>
                        <a:pt x="1259876" y="2594089"/>
                      </a:cubicBezTo>
                      <a:cubicBezTo>
                        <a:pt x="1275183" y="2523653"/>
                        <a:pt x="1357080" y="2547466"/>
                        <a:pt x="1358098" y="2594089"/>
                      </a:cubicBezTo>
                      <a:cubicBezTo>
                        <a:pt x="1414257" y="3483551"/>
                        <a:pt x="1487155" y="4370905"/>
                        <a:pt x="1551742" y="5259840"/>
                      </a:cubicBezTo>
                      <a:cubicBezTo>
                        <a:pt x="1598150" y="5402584"/>
                        <a:pt x="1943927" y="5385203"/>
                        <a:pt x="1970080" y="5258261"/>
                      </a:cubicBezTo>
                      <a:cubicBezTo>
                        <a:pt x="1973789" y="4418858"/>
                        <a:pt x="1985917" y="3583141"/>
                        <a:pt x="1989625" y="2743738"/>
                      </a:cubicBezTo>
                      <a:cubicBezTo>
                        <a:pt x="2019824" y="2168327"/>
                        <a:pt x="2055985" y="1502290"/>
                        <a:pt x="2086184" y="926880"/>
                      </a:cubicBezTo>
                      <a:cubicBezTo>
                        <a:pt x="2101682" y="872178"/>
                        <a:pt x="2167933" y="878499"/>
                        <a:pt x="2161881" y="935622"/>
                      </a:cubicBezTo>
                      <a:cubicBezTo>
                        <a:pt x="2144133" y="1468878"/>
                        <a:pt x="2129494" y="2084545"/>
                        <a:pt x="2111745" y="2618328"/>
                      </a:cubicBezTo>
                      <a:cubicBezTo>
                        <a:pt x="2134262" y="2751642"/>
                        <a:pt x="2477311" y="2804335"/>
                        <a:pt x="2519960" y="2626232"/>
                      </a:cubicBezTo>
                      <a:cubicBezTo>
                        <a:pt x="2555457" y="2025002"/>
                        <a:pt x="2582477" y="1236711"/>
                        <a:pt x="2617974" y="637062"/>
                      </a:cubicBezTo>
                      <a:cubicBezTo>
                        <a:pt x="2607908" y="227635"/>
                        <a:pt x="2394396" y="14227"/>
                        <a:pt x="1833863"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nvGrpSpPr>
                <p:cNvPr id="362" name="Group 361"/>
                <p:cNvGrpSpPr/>
                <p:nvPr/>
              </p:nvGrpSpPr>
              <p:grpSpPr>
                <a:xfrm>
                  <a:off x="7308788" y="1922306"/>
                  <a:ext cx="144282" cy="353375"/>
                  <a:chOff x="7308788" y="1922306"/>
                  <a:chExt cx="144282" cy="353375"/>
                </a:xfrm>
                <a:grpFill/>
              </p:grpSpPr>
              <p:sp>
                <p:nvSpPr>
                  <p:cNvPr id="363" name="Oval 362"/>
                  <p:cNvSpPr/>
                  <p:nvPr/>
                </p:nvSpPr>
                <p:spPr>
                  <a:xfrm>
                    <a:off x="7308788" y="1922306"/>
                    <a:ext cx="144282" cy="192374"/>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grpSp>
                <p:nvGrpSpPr>
                  <p:cNvPr id="364" name="Group 363"/>
                  <p:cNvGrpSpPr/>
                  <p:nvPr/>
                </p:nvGrpSpPr>
                <p:grpSpPr>
                  <a:xfrm>
                    <a:off x="7344249" y="2124071"/>
                    <a:ext cx="73360" cy="151610"/>
                    <a:chOff x="3582412" y="2220074"/>
                    <a:chExt cx="70325" cy="145340"/>
                  </a:xfrm>
                  <a:grpFill/>
                </p:grpSpPr>
                <p:sp>
                  <p:nvSpPr>
                    <p:cNvPr id="365" name="Freeform 78"/>
                    <p:cNvSpPr>
                      <a:spLocks/>
                    </p:cNvSpPr>
                    <p:nvPr/>
                  </p:nvSpPr>
                  <p:spPr bwMode="auto">
                    <a:xfrm>
                      <a:off x="3593351" y="2296651"/>
                      <a:ext cx="59386" cy="32818"/>
                    </a:xfrm>
                    <a:custGeom>
                      <a:avLst/>
                      <a:gdLst>
                        <a:gd name="T0" fmla="*/ 38 w 38"/>
                        <a:gd name="T1" fmla="*/ 0 h 21"/>
                        <a:gd name="T2" fmla="*/ 30 w 38"/>
                        <a:gd name="T3" fmla="*/ 13 h 21"/>
                        <a:gd name="T4" fmla="*/ 5 w 38"/>
                        <a:gd name="T5" fmla="*/ 21 h 21"/>
                        <a:gd name="T6" fmla="*/ 0 w 38"/>
                        <a:gd name="T7" fmla="*/ 13 h 21"/>
                        <a:gd name="T8" fmla="*/ 38 w 38"/>
                        <a:gd name="T9" fmla="*/ 0 h 21"/>
                      </a:gdLst>
                      <a:ahLst/>
                      <a:cxnLst>
                        <a:cxn ang="0">
                          <a:pos x="T0" y="T1"/>
                        </a:cxn>
                        <a:cxn ang="0">
                          <a:pos x="T2" y="T3"/>
                        </a:cxn>
                        <a:cxn ang="0">
                          <a:pos x="T4" y="T5"/>
                        </a:cxn>
                        <a:cxn ang="0">
                          <a:pos x="T6" y="T7"/>
                        </a:cxn>
                        <a:cxn ang="0">
                          <a:pos x="T8" y="T9"/>
                        </a:cxn>
                      </a:cxnLst>
                      <a:rect l="0" t="0" r="r" b="b"/>
                      <a:pathLst>
                        <a:path w="38" h="21">
                          <a:moveTo>
                            <a:pt x="38" y="0"/>
                          </a:moveTo>
                          <a:lnTo>
                            <a:pt x="30" y="13"/>
                          </a:lnTo>
                          <a:lnTo>
                            <a:pt x="5" y="21"/>
                          </a:lnTo>
                          <a:lnTo>
                            <a:pt x="0" y="13"/>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66" name="Freeform 79"/>
                    <p:cNvSpPr>
                      <a:spLocks/>
                    </p:cNvSpPr>
                    <p:nvPr/>
                  </p:nvSpPr>
                  <p:spPr bwMode="auto">
                    <a:xfrm>
                      <a:off x="3582412" y="2270084"/>
                      <a:ext cx="67200" cy="37507"/>
                    </a:xfrm>
                    <a:custGeom>
                      <a:avLst/>
                      <a:gdLst>
                        <a:gd name="T0" fmla="*/ 37 w 43"/>
                        <a:gd name="T1" fmla="*/ 0 h 24"/>
                        <a:gd name="T2" fmla="*/ 43 w 43"/>
                        <a:gd name="T3" fmla="*/ 11 h 24"/>
                        <a:gd name="T4" fmla="*/ 5 w 43"/>
                        <a:gd name="T5" fmla="*/ 24 h 24"/>
                        <a:gd name="T6" fmla="*/ 0 w 43"/>
                        <a:gd name="T7" fmla="*/ 15 h 24"/>
                        <a:gd name="T8" fmla="*/ 2 w 43"/>
                        <a:gd name="T9" fmla="*/ 13 h 24"/>
                        <a:gd name="T10" fmla="*/ 37 w 43"/>
                        <a:gd name="T11" fmla="*/ 0 h 24"/>
                      </a:gdLst>
                      <a:ahLst/>
                      <a:cxnLst>
                        <a:cxn ang="0">
                          <a:pos x="T0" y="T1"/>
                        </a:cxn>
                        <a:cxn ang="0">
                          <a:pos x="T2" y="T3"/>
                        </a:cxn>
                        <a:cxn ang="0">
                          <a:pos x="T4" y="T5"/>
                        </a:cxn>
                        <a:cxn ang="0">
                          <a:pos x="T6" y="T7"/>
                        </a:cxn>
                        <a:cxn ang="0">
                          <a:pos x="T8" y="T9"/>
                        </a:cxn>
                        <a:cxn ang="0">
                          <a:pos x="T10" y="T11"/>
                        </a:cxn>
                      </a:cxnLst>
                      <a:rect l="0" t="0" r="r" b="b"/>
                      <a:pathLst>
                        <a:path w="43" h="24">
                          <a:moveTo>
                            <a:pt x="37" y="0"/>
                          </a:moveTo>
                          <a:lnTo>
                            <a:pt x="43" y="11"/>
                          </a:lnTo>
                          <a:lnTo>
                            <a:pt x="5" y="24"/>
                          </a:lnTo>
                          <a:lnTo>
                            <a:pt x="0" y="15"/>
                          </a:lnTo>
                          <a:lnTo>
                            <a:pt x="2" y="13"/>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67" name="Freeform 80"/>
                    <p:cNvSpPr>
                      <a:spLocks/>
                    </p:cNvSpPr>
                    <p:nvPr/>
                  </p:nvSpPr>
                  <p:spPr bwMode="auto">
                    <a:xfrm>
                      <a:off x="3590227" y="2246641"/>
                      <a:ext cx="48447" cy="31256"/>
                    </a:xfrm>
                    <a:custGeom>
                      <a:avLst/>
                      <a:gdLst>
                        <a:gd name="T0" fmla="*/ 28 w 31"/>
                        <a:gd name="T1" fmla="*/ 0 h 20"/>
                        <a:gd name="T2" fmla="*/ 31 w 31"/>
                        <a:gd name="T3" fmla="*/ 9 h 20"/>
                        <a:gd name="T4" fmla="*/ 0 w 31"/>
                        <a:gd name="T5" fmla="*/ 20 h 20"/>
                        <a:gd name="T6" fmla="*/ 4 w 31"/>
                        <a:gd name="T7" fmla="*/ 9 h 20"/>
                        <a:gd name="T8" fmla="*/ 28 w 31"/>
                        <a:gd name="T9" fmla="*/ 0 h 20"/>
                      </a:gdLst>
                      <a:ahLst/>
                      <a:cxnLst>
                        <a:cxn ang="0">
                          <a:pos x="T0" y="T1"/>
                        </a:cxn>
                        <a:cxn ang="0">
                          <a:pos x="T2" y="T3"/>
                        </a:cxn>
                        <a:cxn ang="0">
                          <a:pos x="T4" y="T5"/>
                        </a:cxn>
                        <a:cxn ang="0">
                          <a:pos x="T6" y="T7"/>
                        </a:cxn>
                        <a:cxn ang="0">
                          <a:pos x="T8" y="T9"/>
                        </a:cxn>
                      </a:cxnLst>
                      <a:rect l="0" t="0" r="r" b="b"/>
                      <a:pathLst>
                        <a:path w="31" h="20">
                          <a:moveTo>
                            <a:pt x="28" y="0"/>
                          </a:moveTo>
                          <a:lnTo>
                            <a:pt x="31" y="9"/>
                          </a:lnTo>
                          <a:lnTo>
                            <a:pt x="0" y="20"/>
                          </a:lnTo>
                          <a:lnTo>
                            <a:pt x="4" y="9"/>
                          </a:lnTo>
                          <a:lnTo>
                            <a:pt x="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68" name="Freeform 81"/>
                    <p:cNvSpPr>
                      <a:spLocks/>
                    </p:cNvSpPr>
                    <p:nvPr/>
                  </p:nvSpPr>
                  <p:spPr bwMode="auto">
                    <a:xfrm>
                      <a:off x="3602728" y="2324781"/>
                      <a:ext cx="34381" cy="40633"/>
                    </a:xfrm>
                    <a:custGeom>
                      <a:avLst/>
                      <a:gdLst>
                        <a:gd name="T0" fmla="*/ 22 w 22"/>
                        <a:gd name="T1" fmla="*/ 0 h 26"/>
                        <a:gd name="T2" fmla="*/ 9 w 22"/>
                        <a:gd name="T3" fmla="*/ 26 h 26"/>
                        <a:gd name="T4" fmla="*/ 0 w 22"/>
                        <a:gd name="T5" fmla="*/ 9 h 26"/>
                        <a:gd name="T6" fmla="*/ 22 w 22"/>
                        <a:gd name="T7" fmla="*/ 0 h 26"/>
                      </a:gdLst>
                      <a:ahLst/>
                      <a:cxnLst>
                        <a:cxn ang="0">
                          <a:pos x="T0" y="T1"/>
                        </a:cxn>
                        <a:cxn ang="0">
                          <a:pos x="T2" y="T3"/>
                        </a:cxn>
                        <a:cxn ang="0">
                          <a:pos x="T4" y="T5"/>
                        </a:cxn>
                        <a:cxn ang="0">
                          <a:pos x="T6" y="T7"/>
                        </a:cxn>
                      </a:cxnLst>
                      <a:rect l="0" t="0" r="r" b="b"/>
                      <a:pathLst>
                        <a:path w="22" h="26">
                          <a:moveTo>
                            <a:pt x="22" y="0"/>
                          </a:moveTo>
                          <a:lnTo>
                            <a:pt x="9" y="26"/>
                          </a:lnTo>
                          <a:lnTo>
                            <a:pt x="0" y="9"/>
                          </a:lnTo>
                          <a:lnTo>
                            <a:pt x="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69" name="Freeform 82"/>
                    <p:cNvSpPr>
                      <a:spLocks/>
                    </p:cNvSpPr>
                    <p:nvPr/>
                  </p:nvSpPr>
                  <p:spPr bwMode="auto">
                    <a:xfrm>
                      <a:off x="3601165" y="2220074"/>
                      <a:ext cx="28130" cy="29694"/>
                    </a:xfrm>
                    <a:custGeom>
                      <a:avLst/>
                      <a:gdLst>
                        <a:gd name="T0" fmla="*/ 14 w 18"/>
                        <a:gd name="T1" fmla="*/ 0 h 19"/>
                        <a:gd name="T2" fmla="*/ 18 w 18"/>
                        <a:gd name="T3" fmla="*/ 12 h 19"/>
                        <a:gd name="T4" fmla="*/ 0 w 18"/>
                        <a:gd name="T5" fmla="*/ 19 h 19"/>
                        <a:gd name="T6" fmla="*/ 7 w 18"/>
                        <a:gd name="T7" fmla="*/ 0 h 19"/>
                        <a:gd name="T8" fmla="*/ 14 w 18"/>
                        <a:gd name="T9" fmla="*/ 0 h 19"/>
                      </a:gdLst>
                      <a:ahLst/>
                      <a:cxnLst>
                        <a:cxn ang="0">
                          <a:pos x="T0" y="T1"/>
                        </a:cxn>
                        <a:cxn ang="0">
                          <a:pos x="T2" y="T3"/>
                        </a:cxn>
                        <a:cxn ang="0">
                          <a:pos x="T4" y="T5"/>
                        </a:cxn>
                        <a:cxn ang="0">
                          <a:pos x="T6" y="T7"/>
                        </a:cxn>
                        <a:cxn ang="0">
                          <a:pos x="T8" y="T9"/>
                        </a:cxn>
                      </a:cxnLst>
                      <a:rect l="0" t="0" r="r" b="b"/>
                      <a:pathLst>
                        <a:path w="18" h="19">
                          <a:moveTo>
                            <a:pt x="14" y="0"/>
                          </a:moveTo>
                          <a:lnTo>
                            <a:pt x="18" y="12"/>
                          </a:lnTo>
                          <a:lnTo>
                            <a:pt x="0" y="19"/>
                          </a:lnTo>
                          <a:lnTo>
                            <a:pt x="7" y="0"/>
                          </a:ln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grpSp>
            </p:grpSp>
          </p:grpSp>
        </p:grpSp>
        <p:grpSp>
          <p:nvGrpSpPr>
            <p:cNvPr id="218" name="Group 217"/>
            <p:cNvGrpSpPr/>
            <p:nvPr/>
          </p:nvGrpSpPr>
          <p:grpSpPr>
            <a:xfrm>
              <a:off x="3221930" y="5035744"/>
              <a:ext cx="456518" cy="357733"/>
              <a:chOff x="5355703" y="5434094"/>
              <a:chExt cx="880442" cy="689925"/>
            </a:xfrm>
            <a:solidFill>
              <a:srgbClr val="F01D18"/>
            </a:solidFill>
          </p:grpSpPr>
          <p:sp>
            <p:nvSpPr>
              <p:cNvPr id="352" name="Freeform 351"/>
              <p:cNvSpPr/>
              <p:nvPr/>
            </p:nvSpPr>
            <p:spPr>
              <a:xfrm rot="15232811">
                <a:off x="5599744" y="5663099"/>
                <a:ext cx="531696" cy="128336"/>
              </a:xfrm>
              <a:custGeom>
                <a:avLst/>
                <a:gdLst>
                  <a:gd name="connsiteX0" fmla="*/ 107583 w 668513"/>
                  <a:gd name="connsiteY0" fmla="*/ 0 h 82369"/>
                  <a:gd name="connsiteX1" fmla="*/ 560930 w 668513"/>
                  <a:gd name="connsiteY1" fmla="*/ 0 h 82369"/>
                  <a:gd name="connsiteX2" fmla="*/ 665935 w 668513"/>
                  <a:gd name="connsiteY2" fmla="*/ 69602 h 82369"/>
                  <a:gd name="connsiteX3" fmla="*/ 668513 w 668513"/>
                  <a:gd name="connsiteY3" fmla="*/ 82369 h 82369"/>
                  <a:gd name="connsiteX4" fmla="*/ 0 w 668513"/>
                  <a:gd name="connsiteY4" fmla="*/ 82369 h 82369"/>
                  <a:gd name="connsiteX5" fmla="*/ 2578 w 668513"/>
                  <a:gd name="connsiteY5" fmla="*/ 69602 h 82369"/>
                  <a:gd name="connsiteX6" fmla="*/ 107583 w 668513"/>
                  <a:gd name="connsiteY6" fmla="*/ 0 h 82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8513" h="82369">
                    <a:moveTo>
                      <a:pt x="107583" y="0"/>
                    </a:moveTo>
                    <a:lnTo>
                      <a:pt x="560930" y="0"/>
                    </a:lnTo>
                    <a:cubicBezTo>
                      <a:pt x="608134" y="0"/>
                      <a:pt x="648635" y="28700"/>
                      <a:pt x="665935" y="69602"/>
                    </a:cubicBezTo>
                    <a:lnTo>
                      <a:pt x="668513" y="82369"/>
                    </a:lnTo>
                    <a:lnTo>
                      <a:pt x="0" y="82369"/>
                    </a:lnTo>
                    <a:lnTo>
                      <a:pt x="2578" y="69602"/>
                    </a:lnTo>
                    <a:cubicBezTo>
                      <a:pt x="19878" y="28700"/>
                      <a:pt x="60379" y="0"/>
                      <a:pt x="10758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3" name="Trapezoid 352"/>
              <p:cNvSpPr/>
              <p:nvPr/>
            </p:nvSpPr>
            <p:spPr>
              <a:xfrm rot="15240588">
                <a:off x="5463613" y="5545268"/>
                <a:ext cx="473638" cy="467694"/>
              </a:xfrm>
              <a:prstGeom prst="trapezoid">
                <a:avLst>
                  <a:gd name="adj" fmla="val 28203"/>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4" name="Rounded Rectangle 353"/>
              <p:cNvSpPr/>
              <p:nvPr/>
            </p:nvSpPr>
            <p:spPr>
              <a:xfrm rot="21313269">
                <a:off x="5509807" y="5860437"/>
                <a:ext cx="158517" cy="263582"/>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5" name="Freeform 354"/>
              <p:cNvSpPr/>
              <p:nvPr/>
            </p:nvSpPr>
            <p:spPr>
              <a:xfrm rot="20621845">
                <a:off x="5355703" y="5763880"/>
                <a:ext cx="90391" cy="249056"/>
              </a:xfrm>
              <a:custGeom>
                <a:avLst/>
                <a:gdLst>
                  <a:gd name="connsiteX0" fmla="*/ 141208 w 141208"/>
                  <a:gd name="connsiteY0" fmla="*/ 0 h 389072"/>
                  <a:gd name="connsiteX1" fmla="*/ 141208 w 141208"/>
                  <a:gd name="connsiteY1" fmla="*/ 389072 h 389072"/>
                  <a:gd name="connsiteX2" fmla="*/ 131282 w 141208"/>
                  <a:gd name="connsiteY2" fmla="*/ 387100 h 389072"/>
                  <a:gd name="connsiteX3" fmla="*/ 840 w 141208"/>
                  <a:gd name="connsiteY3" fmla="*/ 177713 h 389072"/>
                  <a:gd name="connsiteX4" fmla="*/ 129867 w 141208"/>
                  <a:gd name="connsiteY4" fmla="*/ 2750 h 389072"/>
                  <a:gd name="connsiteX5" fmla="*/ 141208 w 141208"/>
                  <a:gd name="connsiteY5" fmla="*/ 0 h 38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1208" h="389072">
                    <a:moveTo>
                      <a:pt x="141208" y="0"/>
                    </a:moveTo>
                    <a:lnTo>
                      <a:pt x="141208" y="389072"/>
                    </a:lnTo>
                    <a:lnTo>
                      <a:pt x="131282" y="387100"/>
                    </a:lnTo>
                    <a:cubicBezTo>
                      <a:pt x="48683" y="361046"/>
                      <a:pt x="-7621" y="274644"/>
                      <a:pt x="840" y="177713"/>
                    </a:cubicBezTo>
                    <a:cubicBezTo>
                      <a:pt x="8092" y="94630"/>
                      <a:pt x="60865" y="27408"/>
                      <a:pt x="129867" y="2750"/>
                    </a:cubicBezTo>
                    <a:lnTo>
                      <a:pt x="141208"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6" name="Freeform 355"/>
              <p:cNvSpPr/>
              <p:nvPr/>
            </p:nvSpPr>
            <p:spPr>
              <a:xfrm rot="21398929">
                <a:off x="5898450" y="5434094"/>
                <a:ext cx="337695" cy="567865"/>
              </a:xfrm>
              <a:custGeom>
                <a:avLst/>
                <a:gdLst>
                  <a:gd name="connsiteX0" fmla="*/ 84153 w 527543"/>
                  <a:gd name="connsiteY0" fmla="*/ 0 h 887111"/>
                  <a:gd name="connsiteX1" fmla="*/ 527543 w 527543"/>
                  <a:gd name="connsiteY1" fmla="*/ 453659 h 887111"/>
                  <a:gd name="connsiteX2" fmla="*/ 256740 w 527543"/>
                  <a:gd name="connsiteY2" fmla="*/ 871667 h 887111"/>
                  <a:gd name="connsiteX3" fmla="*/ 208115 w 527543"/>
                  <a:gd name="connsiteY3" fmla="*/ 887111 h 887111"/>
                  <a:gd name="connsiteX4" fmla="*/ 186640 w 527543"/>
                  <a:gd name="connsiteY4" fmla="*/ 796468 h 887111"/>
                  <a:gd name="connsiteX5" fmla="*/ 220414 w 527543"/>
                  <a:gd name="connsiteY5" fmla="*/ 785676 h 887111"/>
                  <a:gd name="connsiteX6" fmla="*/ 434217 w 527543"/>
                  <a:gd name="connsiteY6" fmla="*/ 453659 h 887111"/>
                  <a:gd name="connsiteX7" fmla="*/ 84153 w 527543"/>
                  <a:gd name="connsiteY7" fmla="*/ 93325 h 887111"/>
                  <a:gd name="connsiteX8" fmla="*/ 21592 w 527543"/>
                  <a:gd name="connsiteY8" fmla="*/ 99817 h 887111"/>
                  <a:gd name="connsiteX9" fmla="*/ 0 w 527543"/>
                  <a:gd name="connsiteY9" fmla="*/ 8679 h 887111"/>
                  <a:gd name="connsiteX10" fmla="*/ 84153 w 527543"/>
                  <a:gd name="connsiteY10" fmla="*/ 0 h 88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7543" h="887111">
                    <a:moveTo>
                      <a:pt x="84153" y="0"/>
                    </a:moveTo>
                    <a:cubicBezTo>
                      <a:pt x="329030" y="0"/>
                      <a:pt x="527542" y="203110"/>
                      <a:pt x="527543" y="453659"/>
                    </a:cubicBezTo>
                    <a:cubicBezTo>
                      <a:pt x="527542" y="641571"/>
                      <a:pt x="415879" y="802798"/>
                      <a:pt x="256740" y="871667"/>
                    </a:cubicBezTo>
                    <a:lnTo>
                      <a:pt x="208115" y="887111"/>
                    </a:lnTo>
                    <a:lnTo>
                      <a:pt x="186640" y="796468"/>
                    </a:lnTo>
                    <a:lnTo>
                      <a:pt x="220414" y="785676"/>
                    </a:lnTo>
                    <a:cubicBezTo>
                      <a:pt x="346057" y="730974"/>
                      <a:pt x="434217" y="602914"/>
                      <a:pt x="434217" y="453659"/>
                    </a:cubicBezTo>
                    <a:cubicBezTo>
                      <a:pt x="434217" y="254652"/>
                      <a:pt x="277488" y="93325"/>
                      <a:pt x="84153" y="93325"/>
                    </a:cubicBezTo>
                    <a:lnTo>
                      <a:pt x="21592" y="99817"/>
                    </a:lnTo>
                    <a:lnTo>
                      <a:pt x="0" y="8679"/>
                    </a:lnTo>
                    <a:lnTo>
                      <a:pt x="8415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357" name="Freeform 356"/>
              <p:cNvSpPr/>
              <p:nvPr/>
            </p:nvSpPr>
            <p:spPr>
              <a:xfrm rot="21398929">
                <a:off x="5930693" y="5550530"/>
                <a:ext cx="193220" cy="324916"/>
              </a:xfrm>
              <a:custGeom>
                <a:avLst/>
                <a:gdLst>
                  <a:gd name="connsiteX0" fmla="*/ 84153 w 527543"/>
                  <a:gd name="connsiteY0" fmla="*/ 0 h 887111"/>
                  <a:gd name="connsiteX1" fmla="*/ 527543 w 527543"/>
                  <a:gd name="connsiteY1" fmla="*/ 453659 h 887111"/>
                  <a:gd name="connsiteX2" fmla="*/ 256740 w 527543"/>
                  <a:gd name="connsiteY2" fmla="*/ 871667 h 887111"/>
                  <a:gd name="connsiteX3" fmla="*/ 208115 w 527543"/>
                  <a:gd name="connsiteY3" fmla="*/ 887111 h 887111"/>
                  <a:gd name="connsiteX4" fmla="*/ 186640 w 527543"/>
                  <a:gd name="connsiteY4" fmla="*/ 796468 h 887111"/>
                  <a:gd name="connsiteX5" fmla="*/ 220414 w 527543"/>
                  <a:gd name="connsiteY5" fmla="*/ 785676 h 887111"/>
                  <a:gd name="connsiteX6" fmla="*/ 434217 w 527543"/>
                  <a:gd name="connsiteY6" fmla="*/ 453659 h 887111"/>
                  <a:gd name="connsiteX7" fmla="*/ 84153 w 527543"/>
                  <a:gd name="connsiteY7" fmla="*/ 93325 h 887111"/>
                  <a:gd name="connsiteX8" fmla="*/ 21592 w 527543"/>
                  <a:gd name="connsiteY8" fmla="*/ 99817 h 887111"/>
                  <a:gd name="connsiteX9" fmla="*/ 0 w 527543"/>
                  <a:gd name="connsiteY9" fmla="*/ 8679 h 887111"/>
                  <a:gd name="connsiteX10" fmla="*/ 84153 w 527543"/>
                  <a:gd name="connsiteY10" fmla="*/ 0 h 88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7543" h="887111">
                    <a:moveTo>
                      <a:pt x="84153" y="0"/>
                    </a:moveTo>
                    <a:cubicBezTo>
                      <a:pt x="329030" y="0"/>
                      <a:pt x="527542" y="203110"/>
                      <a:pt x="527543" y="453659"/>
                    </a:cubicBezTo>
                    <a:cubicBezTo>
                      <a:pt x="527542" y="641571"/>
                      <a:pt x="415879" y="802798"/>
                      <a:pt x="256740" y="871667"/>
                    </a:cubicBezTo>
                    <a:lnTo>
                      <a:pt x="208115" y="887111"/>
                    </a:lnTo>
                    <a:lnTo>
                      <a:pt x="186640" y="796468"/>
                    </a:lnTo>
                    <a:lnTo>
                      <a:pt x="220414" y="785676"/>
                    </a:lnTo>
                    <a:cubicBezTo>
                      <a:pt x="346057" y="730974"/>
                      <a:pt x="434217" y="602914"/>
                      <a:pt x="434217" y="453659"/>
                    </a:cubicBezTo>
                    <a:cubicBezTo>
                      <a:pt x="434217" y="254652"/>
                      <a:pt x="277488" y="93325"/>
                      <a:pt x="84153" y="93325"/>
                    </a:cubicBezTo>
                    <a:lnTo>
                      <a:pt x="21592" y="99817"/>
                    </a:lnTo>
                    <a:lnTo>
                      <a:pt x="0" y="8679"/>
                    </a:lnTo>
                    <a:lnTo>
                      <a:pt x="8415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358" name="Freeform 357"/>
              <p:cNvSpPr/>
              <p:nvPr/>
            </p:nvSpPr>
            <p:spPr>
              <a:xfrm rot="21398929">
                <a:off x="5958262" y="5658340"/>
                <a:ext cx="77290" cy="129970"/>
              </a:xfrm>
              <a:custGeom>
                <a:avLst/>
                <a:gdLst>
                  <a:gd name="connsiteX0" fmla="*/ 84153 w 527543"/>
                  <a:gd name="connsiteY0" fmla="*/ 0 h 887111"/>
                  <a:gd name="connsiteX1" fmla="*/ 527543 w 527543"/>
                  <a:gd name="connsiteY1" fmla="*/ 453659 h 887111"/>
                  <a:gd name="connsiteX2" fmla="*/ 256740 w 527543"/>
                  <a:gd name="connsiteY2" fmla="*/ 871667 h 887111"/>
                  <a:gd name="connsiteX3" fmla="*/ 208115 w 527543"/>
                  <a:gd name="connsiteY3" fmla="*/ 887111 h 887111"/>
                  <a:gd name="connsiteX4" fmla="*/ 186640 w 527543"/>
                  <a:gd name="connsiteY4" fmla="*/ 796468 h 887111"/>
                  <a:gd name="connsiteX5" fmla="*/ 220414 w 527543"/>
                  <a:gd name="connsiteY5" fmla="*/ 785676 h 887111"/>
                  <a:gd name="connsiteX6" fmla="*/ 434217 w 527543"/>
                  <a:gd name="connsiteY6" fmla="*/ 453659 h 887111"/>
                  <a:gd name="connsiteX7" fmla="*/ 84153 w 527543"/>
                  <a:gd name="connsiteY7" fmla="*/ 93325 h 887111"/>
                  <a:gd name="connsiteX8" fmla="*/ 21592 w 527543"/>
                  <a:gd name="connsiteY8" fmla="*/ 99817 h 887111"/>
                  <a:gd name="connsiteX9" fmla="*/ 0 w 527543"/>
                  <a:gd name="connsiteY9" fmla="*/ 8679 h 887111"/>
                  <a:gd name="connsiteX10" fmla="*/ 84153 w 527543"/>
                  <a:gd name="connsiteY10" fmla="*/ 0 h 88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7543" h="887111">
                    <a:moveTo>
                      <a:pt x="84153" y="0"/>
                    </a:moveTo>
                    <a:cubicBezTo>
                      <a:pt x="329030" y="0"/>
                      <a:pt x="527542" y="203110"/>
                      <a:pt x="527543" y="453659"/>
                    </a:cubicBezTo>
                    <a:cubicBezTo>
                      <a:pt x="527542" y="641571"/>
                      <a:pt x="415879" y="802798"/>
                      <a:pt x="256740" y="871667"/>
                    </a:cubicBezTo>
                    <a:lnTo>
                      <a:pt x="208115" y="887111"/>
                    </a:lnTo>
                    <a:lnTo>
                      <a:pt x="186640" y="796468"/>
                    </a:lnTo>
                    <a:lnTo>
                      <a:pt x="220414" y="785676"/>
                    </a:lnTo>
                    <a:cubicBezTo>
                      <a:pt x="346057" y="730974"/>
                      <a:pt x="434217" y="602914"/>
                      <a:pt x="434217" y="453659"/>
                    </a:cubicBezTo>
                    <a:cubicBezTo>
                      <a:pt x="434217" y="254652"/>
                      <a:pt x="277488" y="93325"/>
                      <a:pt x="84153" y="93325"/>
                    </a:cubicBezTo>
                    <a:lnTo>
                      <a:pt x="21592" y="99817"/>
                    </a:lnTo>
                    <a:lnTo>
                      <a:pt x="0" y="8679"/>
                    </a:lnTo>
                    <a:lnTo>
                      <a:pt x="8415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grpSp>
        <p:grpSp>
          <p:nvGrpSpPr>
            <p:cNvPr id="219" name="Group 218"/>
            <p:cNvGrpSpPr/>
            <p:nvPr/>
          </p:nvGrpSpPr>
          <p:grpSpPr>
            <a:xfrm>
              <a:off x="3072109" y="2133605"/>
              <a:ext cx="756162" cy="589388"/>
              <a:chOff x="842552" y="4657366"/>
              <a:chExt cx="759780" cy="592208"/>
            </a:xfrm>
            <a:solidFill>
              <a:srgbClr val="00B0F0"/>
            </a:solidFill>
          </p:grpSpPr>
          <p:sp>
            <p:nvSpPr>
              <p:cNvPr id="349" name="TextBox 348"/>
              <p:cNvSpPr txBox="1"/>
              <p:nvPr/>
            </p:nvSpPr>
            <p:spPr>
              <a:xfrm>
                <a:off x="915055" y="4737471"/>
                <a:ext cx="256133" cy="254535"/>
              </a:xfrm>
              <a:custGeom>
                <a:avLst/>
                <a:gdLst>
                  <a:gd name="connsiteX0" fmla="*/ 1932017 w 3512268"/>
                  <a:gd name="connsiteY0" fmla="*/ 412359 h 3511296"/>
                  <a:gd name="connsiteX1" fmla="*/ 1604425 w 3512268"/>
                  <a:gd name="connsiteY1" fmla="*/ 412360 h 3511296"/>
                  <a:gd name="connsiteX2" fmla="*/ 1604424 w 3512268"/>
                  <a:gd name="connsiteY2" fmla="*/ 724106 h 3511296"/>
                  <a:gd name="connsiteX3" fmla="*/ 1181490 w 3512268"/>
                  <a:gd name="connsiteY3" fmla="*/ 962873 h 3511296"/>
                  <a:gd name="connsiteX4" fmla="*/ 1355941 w 3512268"/>
                  <a:gd name="connsiteY4" fmla="*/ 1799357 h 3511296"/>
                  <a:gd name="connsiteX5" fmla="*/ 1889401 w 3512268"/>
                  <a:gd name="connsiteY5" fmla="*/ 2035750 h 3511296"/>
                  <a:gd name="connsiteX6" fmla="*/ 1121267 w 3512268"/>
                  <a:gd name="connsiteY6" fmla="*/ 2245529 h 3511296"/>
                  <a:gd name="connsiteX7" fmla="*/ 1027221 w 3512268"/>
                  <a:gd name="connsiteY7" fmla="*/ 2648548 h 3511296"/>
                  <a:gd name="connsiteX8" fmla="*/ 1580034 w 3512268"/>
                  <a:gd name="connsiteY8" fmla="*/ 2794846 h 3511296"/>
                  <a:gd name="connsiteX9" fmla="*/ 1579428 w 3512268"/>
                  <a:gd name="connsiteY9" fmla="*/ 3095619 h 3511296"/>
                  <a:gd name="connsiteX10" fmla="*/ 1908676 w 3512268"/>
                  <a:gd name="connsiteY10" fmla="*/ 3095618 h 3511296"/>
                  <a:gd name="connsiteX11" fmla="*/ 1908467 w 3512268"/>
                  <a:gd name="connsiteY11" fmla="*/ 2749511 h 3511296"/>
                  <a:gd name="connsiteX12" fmla="*/ 2214178 w 3512268"/>
                  <a:gd name="connsiteY12" fmla="*/ 1681436 h 3511296"/>
                  <a:gd name="connsiteX13" fmla="*/ 1618617 w 3512268"/>
                  <a:gd name="connsiteY13" fmla="*/ 1131913 h 3511296"/>
                  <a:gd name="connsiteX14" fmla="*/ 2295270 w 3512268"/>
                  <a:gd name="connsiteY14" fmla="*/ 1186572 h 3511296"/>
                  <a:gd name="connsiteX15" fmla="*/ 2404584 w 3512268"/>
                  <a:gd name="connsiteY15" fmla="*/ 812780 h 3511296"/>
                  <a:gd name="connsiteX16" fmla="*/ 1932017 w 3512268"/>
                  <a:gd name="connsiteY16" fmla="*/ 707987 h 3511296"/>
                  <a:gd name="connsiteX17" fmla="*/ 1756134 w 3512268"/>
                  <a:gd name="connsiteY17" fmla="*/ 0 h 3511296"/>
                  <a:gd name="connsiteX18" fmla="*/ 3512268 w 3512268"/>
                  <a:gd name="connsiteY18" fmla="*/ 1755648 h 3511296"/>
                  <a:gd name="connsiteX19" fmla="*/ 1756134 w 3512268"/>
                  <a:gd name="connsiteY19" fmla="*/ 3511296 h 3511296"/>
                  <a:gd name="connsiteX20" fmla="*/ 0 w 3512268"/>
                  <a:gd name="connsiteY20" fmla="*/ 1755648 h 3511296"/>
                  <a:gd name="connsiteX21" fmla="*/ 1756134 w 3512268"/>
                  <a:gd name="connsiteY21" fmla="*/ 0 h 351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12268" h="3511296">
                    <a:moveTo>
                      <a:pt x="1932017" y="412359"/>
                    </a:moveTo>
                    <a:lnTo>
                      <a:pt x="1604425" y="412360"/>
                    </a:lnTo>
                    <a:cubicBezTo>
                      <a:pt x="1605768" y="521649"/>
                      <a:pt x="1603081" y="618847"/>
                      <a:pt x="1604424" y="724106"/>
                    </a:cubicBezTo>
                    <a:cubicBezTo>
                      <a:pt x="1399499" y="786875"/>
                      <a:pt x="1269268" y="843628"/>
                      <a:pt x="1181490" y="962873"/>
                    </a:cubicBezTo>
                    <a:cubicBezTo>
                      <a:pt x="1075597" y="1117902"/>
                      <a:pt x="873109" y="1523090"/>
                      <a:pt x="1355941" y="1799357"/>
                    </a:cubicBezTo>
                    <a:cubicBezTo>
                      <a:pt x="1663333" y="1957349"/>
                      <a:pt x="1773054" y="1962602"/>
                      <a:pt x="1889401" y="2035750"/>
                    </a:cubicBezTo>
                    <a:cubicBezTo>
                      <a:pt x="2196864" y="2315638"/>
                      <a:pt x="1724696" y="2580326"/>
                      <a:pt x="1121267" y="2245529"/>
                    </a:cubicBezTo>
                    <a:lnTo>
                      <a:pt x="1027221" y="2648548"/>
                    </a:lnTo>
                    <a:cubicBezTo>
                      <a:pt x="1205132" y="2711447"/>
                      <a:pt x="1380923" y="2759506"/>
                      <a:pt x="1580034" y="2794846"/>
                    </a:cubicBezTo>
                    <a:cubicBezTo>
                      <a:pt x="1577006" y="2883797"/>
                      <a:pt x="1578217" y="2998188"/>
                      <a:pt x="1579428" y="3095619"/>
                    </a:cubicBezTo>
                    <a:lnTo>
                      <a:pt x="1908676" y="3095618"/>
                    </a:lnTo>
                    <a:cubicBezTo>
                      <a:pt x="1908606" y="2980250"/>
                      <a:pt x="1908536" y="2864880"/>
                      <a:pt x="1908467" y="2749511"/>
                    </a:cubicBezTo>
                    <a:cubicBezTo>
                      <a:pt x="2226171" y="2771062"/>
                      <a:pt x="2894411" y="2154050"/>
                      <a:pt x="2214178" y="1681436"/>
                    </a:cubicBezTo>
                    <a:cubicBezTo>
                      <a:pt x="1968386" y="1471940"/>
                      <a:pt x="1357259" y="1446110"/>
                      <a:pt x="1618617" y="1131913"/>
                    </a:cubicBezTo>
                    <a:cubicBezTo>
                      <a:pt x="1734896" y="1059511"/>
                      <a:pt x="2033377" y="1033264"/>
                      <a:pt x="2295270" y="1186572"/>
                    </a:cubicBezTo>
                    <a:lnTo>
                      <a:pt x="2404584" y="812780"/>
                    </a:lnTo>
                    <a:cubicBezTo>
                      <a:pt x="2264252" y="758339"/>
                      <a:pt x="2216881" y="742215"/>
                      <a:pt x="1932017" y="707987"/>
                    </a:cubicBezTo>
                    <a:close/>
                    <a:moveTo>
                      <a:pt x="1756134" y="0"/>
                    </a:moveTo>
                    <a:cubicBezTo>
                      <a:pt x="2726020" y="0"/>
                      <a:pt x="3512268" y="786030"/>
                      <a:pt x="3512268" y="1755648"/>
                    </a:cubicBezTo>
                    <a:cubicBezTo>
                      <a:pt x="3512268" y="2725266"/>
                      <a:pt x="2726020" y="3511296"/>
                      <a:pt x="1756134" y="3511296"/>
                    </a:cubicBezTo>
                    <a:cubicBezTo>
                      <a:pt x="786248" y="3511296"/>
                      <a:pt x="0" y="2725266"/>
                      <a:pt x="0" y="1755648"/>
                    </a:cubicBezTo>
                    <a:cubicBezTo>
                      <a:pt x="0" y="786030"/>
                      <a:pt x="786248" y="0"/>
                      <a:pt x="1756134"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defRPr/>
                </a:pPr>
                <a:endParaRPr lang="en-US" sz="30000" kern="0" dirty="0">
                  <a:solidFill>
                    <a:prstClr val="black"/>
                  </a:solidFill>
                  <a:latin typeface="Franklin Gothic Demi Cond" panose="020B0706030402020204" pitchFamily="34" charset="0"/>
                </a:endParaRPr>
              </a:p>
            </p:txBody>
          </p:sp>
          <p:sp>
            <p:nvSpPr>
              <p:cNvPr id="350" name="Freeform 349"/>
              <p:cNvSpPr/>
              <p:nvPr/>
            </p:nvSpPr>
            <p:spPr>
              <a:xfrm rot="21102657">
                <a:off x="842552" y="4657366"/>
                <a:ext cx="423281" cy="592208"/>
              </a:xfrm>
              <a:custGeom>
                <a:avLst/>
                <a:gdLst>
                  <a:gd name="connsiteX0" fmla="*/ 241187 w 423281"/>
                  <a:gd name="connsiteY0" fmla="*/ 2321 h 592208"/>
                  <a:gd name="connsiteX1" fmla="*/ 416347 w 423281"/>
                  <a:gd name="connsiteY1" fmla="*/ 153996 h 592208"/>
                  <a:gd name="connsiteX2" fmla="*/ 417528 w 423281"/>
                  <a:gd name="connsiteY2" fmla="*/ 159332 h 592208"/>
                  <a:gd name="connsiteX3" fmla="*/ 370461 w 423281"/>
                  <a:gd name="connsiteY3" fmla="*/ 157810 h 592208"/>
                  <a:gd name="connsiteX4" fmla="*/ 354565 w 423281"/>
                  <a:gd name="connsiteY4" fmla="*/ 122310 h 592208"/>
                  <a:gd name="connsiteX5" fmla="*/ 234839 w 423281"/>
                  <a:gd name="connsiteY5" fmla="*/ 45893 h 592208"/>
                  <a:gd name="connsiteX6" fmla="*/ 45659 w 423281"/>
                  <a:gd name="connsiteY6" fmla="*/ 180393 h 592208"/>
                  <a:gd name="connsiteX7" fmla="*/ 188599 w 423281"/>
                  <a:gd name="connsiteY7" fmla="*/ 363278 h 592208"/>
                  <a:gd name="connsiteX8" fmla="*/ 377778 w 423281"/>
                  <a:gd name="connsiteY8" fmla="*/ 228778 h 592208"/>
                  <a:gd name="connsiteX9" fmla="*/ 378734 w 423281"/>
                  <a:gd name="connsiteY9" fmla="*/ 204641 h 592208"/>
                  <a:gd name="connsiteX10" fmla="*/ 423183 w 423281"/>
                  <a:gd name="connsiteY10" fmla="*/ 206300 h 592208"/>
                  <a:gd name="connsiteX11" fmla="*/ 423281 w 423281"/>
                  <a:gd name="connsiteY11" fmla="*/ 214288 h 592208"/>
                  <a:gd name="connsiteX12" fmla="*/ 421350 w 423281"/>
                  <a:gd name="connsiteY12" fmla="*/ 235126 h 592208"/>
                  <a:gd name="connsiteX13" fmla="*/ 285730 w 423281"/>
                  <a:gd name="connsiteY13" fmla="*/ 396996 h 592208"/>
                  <a:gd name="connsiteX14" fmla="*/ 279920 w 423281"/>
                  <a:gd name="connsiteY14" fmla="*/ 398732 h 592208"/>
                  <a:gd name="connsiteX15" fmla="*/ 280319 w 423281"/>
                  <a:gd name="connsiteY15" fmla="*/ 400777 h 592208"/>
                  <a:gd name="connsiteX16" fmla="*/ 281480 w 423281"/>
                  <a:gd name="connsiteY16" fmla="*/ 406147 h 592208"/>
                  <a:gd name="connsiteX17" fmla="*/ 307852 w 423281"/>
                  <a:gd name="connsiteY17" fmla="*/ 548068 h 592208"/>
                  <a:gd name="connsiteX18" fmla="*/ 235206 w 423281"/>
                  <a:gd name="connsiteY18" fmla="*/ 566879 h 592208"/>
                  <a:gd name="connsiteX19" fmla="*/ 209330 w 423281"/>
                  <a:gd name="connsiteY19" fmla="*/ 426694 h 592208"/>
                  <a:gd name="connsiteX20" fmla="*/ 206342 w 423281"/>
                  <a:gd name="connsiteY20" fmla="*/ 409691 h 592208"/>
                  <a:gd name="connsiteX21" fmla="*/ 206148 w 423281"/>
                  <a:gd name="connsiteY21" fmla="*/ 408925 h 592208"/>
                  <a:gd name="connsiteX22" fmla="*/ 203837 w 423281"/>
                  <a:gd name="connsiteY22" fmla="*/ 408929 h 592208"/>
                  <a:gd name="connsiteX23" fmla="*/ 182251 w 423281"/>
                  <a:gd name="connsiteY23" fmla="*/ 406850 h 592208"/>
                  <a:gd name="connsiteX24" fmla="*/ 161521 w 423281"/>
                  <a:gd name="connsiteY24" fmla="*/ 402791 h 592208"/>
                  <a:gd name="connsiteX25" fmla="*/ 160050 w 423281"/>
                  <a:gd name="connsiteY25" fmla="*/ 405660 h 592208"/>
                  <a:gd name="connsiteX26" fmla="*/ 156548 w 423281"/>
                  <a:gd name="connsiteY26" fmla="*/ 413087 h 592208"/>
                  <a:gd name="connsiteX27" fmla="*/ 91890 w 423281"/>
                  <a:gd name="connsiteY27" fmla="*/ 542147 h 592208"/>
                  <a:gd name="connsiteX28" fmla="*/ 22621 w 423281"/>
                  <a:gd name="connsiteY28" fmla="*/ 513284 h 592208"/>
                  <a:gd name="connsiteX29" fmla="*/ 86627 w 423281"/>
                  <a:gd name="connsiteY29" fmla="*/ 385908 h 592208"/>
                  <a:gd name="connsiteX30" fmla="*/ 93169 w 423281"/>
                  <a:gd name="connsiteY30" fmla="*/ 373569 h 592208"/>
                  <a:gd name="connsiteX31" fmla="*/ 93485 w 423281"/>
                  <a:gd name="connsiteY31" fmla="*/ 372857 h 592208"/>
                  <a:gd name="connsiteX32" fmla="*/ 85885 w 423281"/>
                  <a:gd name="connsiteY32" fmla="*/ 367880 h 592208"/>
                  <a:gd name="connsiteX33" fmla="*/ 2087 w 423281"/>
                  <a:gd name="connsiteY33" fmla="*/ 174045 h 592208"/>
                  <a:gd name="connsiteX34" fmla="*/ 241187 w 423281"/>
                  <a:gd name="connsiteY34" fmla="*/ 2321 h 59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23281" h="592208">
                    <a:moveTo>
                      <a:pt x="241187" y="2321"/>
                    </a:moveTo>
                    <a:cubicBezTo>
                      <a:pt x="328019" y="14971"/>
                      <a:pt x="395099" y="76763"/>
                      <a:pt x="416347" y="153996"/>
                    </a:cubicBezTo>
                    <a:lnTo>
                      <a:pt x="417528" y="159332"/>
                    </a:lnTo>
                    <a:lnTo>
                      <a:pt x="370461" y="157810"/>
                    </a:lnTo>
                    <a:lnTo>
                      <a:pt x="354565" y="122310"/>
                    </a:lnTo>
                    <a:cubicBezTo>
                      <a:pt x="329246" y="82604"/>
                      <a:pt x="286427" y="53408"/>
                      <a:pt x="234839" y="45893"/>
                    </a:cubicBezTo>
                    <a:cubicBezTo>
                      <a:pt x="143127" y="32531"/>
                      <a:pt x="58428" y="92749"/>
                      <a:pt x="45659" y="180393"/>
                    </a:cubicBezTo>
                    <a:cubicBezTo>
                      <a:pt x="32891" y="268036"/>
                      <a:pt x="96887" y="349917"/>
                      <a:pt x="188599" y="363278"/>
                    </a:cubicBezTo>
                    <a:cubicBezTo>
                      <a:pt x="280311" y="376640"/>
                      <a:pt x="365009" y="316422"/>
                      <a:pt x="377778" y="228778"/>
                    </a:cubicBezTo>
                    <a:lnTo>
                      <a:pt x="378734" y="204641"/>
                    </a:lnTo>
                    <a:lnTo>
                      <a:pt x="423183" y="206300"/>
                    </a:lnTo>
                    <a:lnTo>
                      <a:pt x="423281" y="214288"/>
                    </a:lnTo>
                    <a:cubicBezTo>
                      <a:pt x="423006" y="221192"/>
                      <a:pt x="422367" y="228144"/>
                      <a:pt x="421350" y="235126"/>
                    </a:cubicBezTo>
                    <a:cubicBezTo>
                      <a:pt x="410161" y="311925"/>
                      <a:pt x="356068" y="372264"/>
                      <a:pt x="285730" y="396996"/>
                    </a:cubicBezTo>
                    <a:lnTo>
                      <a:pt x="279920" y="398732"/>
                    </a:lnTo>
                    <a:lnTo>
                      <a:pt x="280319" y="400777"/>
                    </a:lnTo>
                    <a:cubicBezTo>
                      <a:pt x="280647" y="402369"/>
                      <a:pt x="281030" y="404151"/>
                      <a:pt x="281480" y="406147"/>
                    </a:cubicBezTo>
                    <a:cubicBezTo>
                      <a:pt x="291504" y="452386"/>
                      <a:pt x="297828" y="501830"/>
                      <a:pt x="307852" y="548068"/>
                    </a:cubicBezTo>
                    <a:cubicBezTo>
                      <a:pt x="317314" y="589868"/>
                      <a:pt x="245256" y="612923"/>
                      <a:pt x="235206" y="566879"/>
                    </a:cubicBezTo>
                    <a:lnTo>
                      <a:pt x="209330" y="426694"/>
                    </a:lnTo>
                    <a:cubicBezTo>
                      <a:pt x="208050" y="416714"/>
                      <a:pt x="206936" y="411998"/>
                      <a:pt x="206342" y="409691"/>
                    </a:cubicBezTo>
                    <a:lnTo>
                      <a:pt x="206148" y="408925"/>
                    </a:lnTo>
                    <a:lnTo>
                      <a:pt x="203837" y="408929"/>
                    </a:lnTo>
                    <a:cubicBezTo>
                      <a:pt x="196689" y="408593"/>
                      <a:pt x="189487" y="407905"/>
                      <a:pt x="182251" y="406850"/>
                    </a:cubicBezTo>
                    <a:lnTo>
                      <a:pt x="161521" y="402791"/>
                    </a:lnTo>
                    <a:lnTo>
                      <a:pt x="160050" y="405660"/>
                    </a:lnTo>
                    <a:cubicBezTo>
                      <a:pt x="159063" y="407665"/>
                      <a:pt x="157903" y="410107"/>
                      <a:pt x="156548" y="413087"/>
                    </a:cubicBezTo>
                    <a:cubicBezTo>
                      <a:pt x="136624" y="456000"/>
                      <a:pt x="111815" y="499234"/>
                      <a:pt x="91890" y="542147"/>
                    </a:cubicBezTo>
                    <a:cubicBezTo>
                      <a:pt x="74199" y="581182"/>
                      <a:pt x="2835" y="556058"/>
                      <a:pt x="22621" y="513284"/>
                    </a:cubicBezTo>
                    <a:lnTo>
                      <a:pt x="86627" y="385908"/>
                    </a:lnTo>
                    <a:cubicBezTo>
                      <a:pt x="89963" y="380089"/>
                      <a:pt x="91945" y="376179"/>
                      <a:pt x="93169" y="373569"/>
                    </a:cubicBezTo>
                    <a:lnTo>
                      <a:pt x="93485" y="372857"/>
                    </a:lnTo>
                    <a:lnTo>
                      <a:pt x="85885" y="367880"/>
                    </a:lnTo>
                    <a:cubicBezTo>
                      <a:pt x="25527" y="324109"/>
                      <a:pt x="-9102" y="250844"/>
                      <a:pt x="2087" y="174045"/>
                    </a:cubicBezTo>
                    <a:cubicBezTo>
                      <a:pt x="18362" y="62337"/>
                      <a:pt x="125410" y="-14546"/>
                      <a:pt x="241187" y="2321"/>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sp>
            <p:nvSpPr>
              <p:cNvPr id="351" name="Freeform 350"/>
              <p:cNvSpPr/>
              <p:nvPr/>
            </p:nvSpPr>
            <p:spPr>
              <a:xfrm rot="20926366" flipH="1">
                <a:off x="1177144" y="4719530"/>
                <a:ext cx="425188" cy="158961"/>
              </a:xfrm>
              <a:custGeom>
                <a:avLst/>
                <a:gdLst>
                  <a:gd name="connsiteX0" fmla="*/ 0 w 4715628"/>
                  <a:gd name="connsiteY0" fmla="*/ 104176 h 1518558"/>
                  <a:gd name="connsiteX1" fmla="*/ 358104 w 4715628"/>
                  <a:gd name="connsiteY1" fmla="*/ 785810 h 1518558"/>
                  <a:gd name="connsiteX2" fmla="*/ 76150 w 4715628"/>
                  <a:gd name="connsiteY2" fmla="*/ 1518558 h 1518558"/>
                  <a:gd name="connsiteX3" fmla="*/ 2174746 w 4715628"/>
                  <a:gd name="connsiteY3" fmla="*/ 1398031 h 1518558"/>
                  <a:gd name="connsiteX4" fmla="*/ 2419390 w 4715628"/>
                  <a:gd name="connsiteY4" fmla="*/ 843995 h 1518558"/>
                  <a:gd name="connsiteX5" fmla="*/ 4715628 w 4715628"/>
                  <a:gd name="connsiteY5" fmla="*/ 718742 h 1518558"/>
                  <a:gd name="connsiteX6" fmla="*/ 4698255 w 4715628"/>
                  <a:gd name="connsiteY6" fmla="*/ 402446 h 1518558"/>
                  <a:gd name="connsiteX7" fmla="*/ 2388531 w 4715628"/>
                  <a:gd name="connsiteY7" fmla="*/ 521318 h 1518558"/>
                  <a:gd name="connsiteX8" fmla="*/ 2101841 w 4715628"/>
                  <a:gd name="connsiteY8" fmla="*/ 0 h 151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15628" h="1518558">
                    <a:moveTo>
                      <a:pt x="0" y="104176"/>
                    </a:moveTo>
                    <a:lnTo>
                      <a:pt x="358104" y="785810"/>
                    </a:lnTo>
                    <a:lnTo>
                      <a:pt x="76150" y="1518558"/>
                    </a:lnTo>
                    <a:lnTo>
                      <a:pt x="2174746" y="1398031"/>
                    </a:lnTo>
                    <a:lnTo>
                      <a:pt x="2419390" y="843995"/>
                    </a:lnTo>
                    <a:lnTo>
                      <a:pt x="4715628" y="718742"/>
                    </a:lnTo>
                    <a:lnTo>
                      <a:pt x="4698255" y="402446"/>
                    </a:lnTo>
                    <a:lnTo>
                      <a:pt x="2388531" y="521318"/>
                    </a:lnTo>
                    <a:lnTo>
                      <a:pt x="2101841" y="0"/>
                    </a:lnTo>
                    <a:close/>
                  </a:path>
                </a:pathLst>
              </a:custGeom>
              <a:grpFill/>
              <a:ln w="12700" cap="flat" cmpd="sng" algn="ctr">
                <a:noFill/>
                <a:prstDash val="solid"/>
                <a:miter lim="800000"/>
              </a:ln>
              <a:effectLst/>
            </p:spPr>
            <p:txBody>
              <a:bodyPr rtlCol="0" anchor="ctr"/>
              <a:lstStyle/>
              <a:p>
                <a:pPr algn="ctr">
                  <a:defRPr/>
                </a:pPr>
                <a:endParaRPr lang="en-US" kern="0">
                  <a:solidFill>
                    <a:prstClr val="black"/>
                  </a:solidFill>
                </a:endParaRPr>
              </a:p>
            </p:txBody>
          </p:sp>
        </p:grpSp>
        <p:sp>
          <p:nvSpPr>
            <p:cNvPr id="220" name="Freeform 219"/>
            <p:cNvSpPr/>
            <p:nvPr/>
          </p:nvSpPr>
          <p:spPr>
            <a:xfrm>
              <a:off x="1740197" y="3173915"/>
              <a:ext cx="592543" cy="592541"/>
            </a:xfrm>
            <a:custGeom>
              <a:avLst/>
              <a:gdLst>
                <a:gd name="connsiteX0" fmla="*/ 2339029 w 4748831"/>
                <a:gd name="connsiteY0" fmla="*/ 2013480 h 4778126"/>
                <a:gd name="connsiteX1" fmla="*/ 2689162 w 4748831"/>
                <a:gd name="connsiteY1" fmla="*/ 2363613 h 4778126"/>
                <a:gd name="connsiteX2" fmla="*/ 2339029 w 4748831"/>
                <a:gd name="connsiteY2" fmla="*/ 2713746 h 4778126"/>
                <a:gd name="connsiteX3" fmla="*/ 1988896 w 4748831"/>
                <a:gd name="connsiteY3" fmla="*/ 2363613 h 4778126"/>
                <a:gd name="connsiteX4" fmla="*/ 2339029 w 4748831"/>
                <a:gd name="connsiteY4" fmla="*/ 2013480 h 4778126"/>
                <a:gd name="connsiteX5" fmla="*/ 2339029 w 4748831"/>
                <a:gd name="connsiteY5" fmla="*/ 1805471 h 4778126"/>
                <a:gd name="connsiteX6" fmla="*/ 1780887 w 4748831"/>
                <a:gd name="connsiteY6" fmla="*/ 2363613 h 4778126"/>
                <a:gd name="connsiteX7" fmla="*/ 2339029 w 4748831"/>
                <a:gd name="connsiteY7" fmla="*/ 2921755 h 4778126"/>
                <a:gd name="connsiteX8" fmla="*/ 2897171 w 4748831"/>
                <a:gd name="connsiteY8" fmla="*/ 2363613 h 4778126"/>
                <a:gd name="connsiteX9" fmla="*/ 2339029 w 4748831"/>
                <a:gd name="connsiteY9" fmla="*/ 1805471 h 4778126"/>
                <a:gd name="connsiteX10" fmla="*/ 2339029 w 4748831"/>
                <a:gd name="connsiteY10" fmla="*/ 1546636 h 4778126"/>
                <a:gd name="connsiteX11" fmla="*/ 3156006 w 4748831"/>
                <a:gd name="connsiteY11" fmla="*/ 2363613 h 4778126"/>
                <a:gd name="connsiteX12" fmla="*/ 2339029 w 4748831"/>
                <a:gd name="connsiteY12" fmla="*/ 3180590 h 4778126"/>
                <a:gd name="connsiteX13" fmla="*/ 1522052 w 4748831"/>
                <a:gd name="connsiteY13" fmla="*/ 2363613 h 4778126"/>
                <a:gd name="connsiteX14" fmla="*/ 2339029 w 4748831"/>
                <a:gd name="connsiteY14" fmla="*/ 1546636 h 4778126"/>
                <a:gd name="connsiteX15" fmla="*/ 2339030 w 4748831"/>
                <a:gd name="connsiteY15" fmla="*/ 1079790 h 4778126"/>
                <a:gd name="connsiteX16" fmla="*/ 1055209 w 4748831"/>
                <a:gd name="connsiteY16" fmla="*/ 2363611 h 4778126"/>
                <a:gd name="connsiteX17" fmla="*/ 2339030 w 4748831"/>
                <a:gd name="connsiteY17" fmla="*/ 3647432 h 4778126"/>
                <a:gd name="connsiteX18" fmla="*/ 3622851 w 4748831"/>
                <a:gd name="connsiteY18" fmla="*/ 2363611 h 4778126"/>
                <a:gd name="connsiteX19" fmla="*/ 2339030 w 4748831"/>
                <a:gd name="connsiteY19" fmla="*/ 1079790 h 4778126"/>
                <a:gd name="connsiteX20" fmla="*/ 2398310 w 4748831"/>
                <a:gd name="connsiteY20" fmla="*/ 1118 h 4778126"/>
                <a:gd name="connsiteX21" fmla="*/ 2669860 w 4748831"/>
                <a:gd name="connsiteY21" fmla="*/ 112464 h 4778126"/>
                <a:gd name="connsiteX22" fmla="*/ 3791425 w 4748831"/>
                <a:gd name="connsiteY22" fmla="*/ 606462 h 4778126"/>
                <a:gd name="connsiteX23" fmla="*/ 4192876 w 4748831"/>
                <a:gd name="connsiteY23" fmla="*/ 1035588 h 4778126"/>
                <a:gd name="connsiteX24" fmla="*/ 4529466 w 4748831"/>
                <a:gd name="connsiteY24" fmla="*/ 2069136 h 4778126"/>
                <a:gd name="connsiteX25" fmla="*/ 4571578 w 4748831"/>
                <a:gd name="connsiteY25" fmla="*/ 2685392 h 4778126"/>
                <a:gd name="connsiteX26" fmla="*/ 4102489 w 4748831"/>
                <a:gd name="connsiteY26" fmla="*/ 3708908 h 4778126"/>
                <a:gd name="connsiteX27" fmla="*/ 3650641 w 4748831"/>
                <a:gd name="connsiteY27" fmla="*/ 4149330 h 4778126"/>
                <a:gd name="connsiteX28" fmla="*/ 2637303 w 4748831"/>
                <a:gd name="connsiteY28" fmla="*/ 4622185 h 4778126"/>
                <a:gd name="connsiteX29" fmla="*/ 2032471 w 4748831"/>
                <a:gd name="connsiteY29" fmla="*/ 4516602 h 4778126"/>
                <a:gd name="connsiteX30" fmla="*/ 1091929 w 4748831"/>
                <a:gd name="connsiteY30" fmla="*/ 4090609 h 4778126"/>
                <a:gd name="connsiteX31" fmla="*/ 593766 w 4748831"/>
                <a:gd name="connsiteY31" fmla="*/ 3697856 h 4778126"/>
                <a:gd name="connsiteX32" fmla="*/ 173180 w 4748831"/>
                <a:gd name="connsiteY32" fmla="*/ 2588560 h 4778126"/>
                <a:gd name="connsiteX33" fmla="*/ 152641 w 4748831"/>
                <a:gd name="connsiteY33" fmla="*/ 2069646 h 4778126"/>
                <a:gd name="connsiteX34" fmla="*/ 639981 w 4748831"/>
                <a:gd name="connsiteY34" fmla="*/ 984005 h 4778126"/>
                <a:gd name="connsiteX35" fmla="*/ 1091159 w 4748831"/>
                <a:gd name="connsiteY35" fmla="*/ 588313 h 4778126"/>
                <a:gd name="connsiteX36" fmla="*/ 2171480 w 4748831"/>
                <a:gd name="connsiteY36" fmla="*/ 154691 h 4778126"/>
                <a:gd name="connsiteX37" fmla="*/ 2398310 w 4748831"/>
                <a:gd name="connsiteY37" fmla="*/ 1118 h 4778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748831" h="4778126">
                  <a:moveTo>
                    <a:pt x="2339029" y="2013480"/>
                  </a:moveTo>
                  <a:cubicBezTo>
                    <a:pt x="2532402" y="2013480"/>
                    <a:pt x="2689162" y="2170240"/>
                    <a:pt x="2689162" y="2363613"/>
                  </a:cubicBezTo>
                  <a:cubicBezTo>
                    <a:pt x="2689162" y="2556986"/>
                    <a:pt x="2532402" y="2713746"/>
                    <a:pt x="2339029" y="2713746"/>
                  </a:cubicBezTo>
                  <a:cubicBezTo>
                    <a:pt x="2145656" y="2713746"/>
                    <a:pt x="1988896" y="2556986"/>
                    <a:pt x="1988896" y="2363613"/>
                  </a:cubicBezTo>
                  <a:cubicBezTo>
                    <a:pt x="1988896" y="2170240"/>
                    <a:pt x="2145656" y="2013480"/>
                    <a:pt x="2339029" y="2013480"/>
                  </a:cubicBezTo>
                  <a:close/>
                  <a:moveTo>
                    <a:pt x="2339029" y="1805471"/>
                  </a:moveTo>
                  <a:cubicBezTo>
                    <a:pt x="2030776" y="1805471"/>
                    <a:pt x="1780887" y="2055360"/>
                    <a:pt x="1780887" y="2363613"/>
                  </a:cubicBezTo>
                  <a:cubicBezTo>
                    <a:pt x="1780887" y="2671866"/>
                    <a:pt x="2030776" y="2921755"/>
                    <a:pt x="2339029" y="2921755"/>
                  </a:cubicBezTo>
                  <a:cubicBezTo>
                    <a:pt x="2647282" y="2921755"/>
                    <a:pt x="2897171" y="2671866"/>
                    <a:pt x="2897171" y="2363613"/>
                  </a:cubicBezTo>
                  <a:cubicBezTo>
                    <a:pt x="2897171" y="2055360"/>
                    <a:pt x="2647282" y="1805471"/>
                    <a:pt x="2339029" y="1805471"/>
                  </a:cubicBezTo>
                  <a:close/>
                  <a:moveTo>
                    <a:pt x="2339029" y="1546636"/>
                  </a:moveTo>
                  <a:cubicBezTo>
                    <a:pt x="2790233" y="1546636"/>
                    <a:pt x="3156006" y="1912409"/>
                    <a:pt x="3156006" y="2363613"/>
                  </a:cubicBezTo>
                  <a:cubicBezTo>
                    <a:pt x="3156006" y="2814817"/>
                    <a:pt x="2790233" y="3180590"/>
                    <a:pt x="2339029" y="3180590"/>
                  </a:cubicBezTo>
                  <a:cubicBezTo>
                    <a:pt x="1887825" y="3180590"/>
                    <a:pt x="1522052" y="2814817"/>
                    <a:pt x="1522052" y="2363613"/>
                  </a:cubicBezTo>
                  <a:cubicBezTo>
                    <a:pt x="1522052" y="1912409"/>
                    <a:pt x="1887825" y="1546636"/>
                    <a:pt x="2339029" y="1546636"/>
                  </a:cubicBezTo>
                  <a:close/>
                  <a:moveTo>
                    <a:pt x="2339030" y="1079790"/>
                  </a:moveTo>
                  <a:cubicBezTo>
                    <a:pt x="1629994" y="1079790"/>
                    <a:pt x="1055209" y="1654576"/>
                    <a:pt x="1055209" y="2363611"/>
                  </a:cubicBezTo>
                  <a:cubicBezTo>
                    <a:pt x="1055209" y="3072646"/>
                    <a:pt x="1629994" y="3647432"/>
                    <a:pt x="2339030" y="3647432"/>
                  </a:cubicBezTo>
                  <a:cubicBezTo>
                    <a:pt x="3048065" y="3647432"/>
                    <a:pt x="3622851" y="3072646"/>
                    <a:pt x="3622851" y="2363611"/>
                  </a:cubicBezTo>
                  <a:cubicBezTo>
                    <a:pt x="3622851" y="1654576"/>
                    <a:pt x="3048065" y="1079790"/>
                    <a:pt x="2339030" y="1079790"/>
                  </a:cubicBezTo>
                  <a:close/>
                  <a:moveTo>
                    <a:pt x="2398310" y="1118"/>
                  </a:moveTo>
                  <a:cubicBezTo>
                    <a:pt x="2492721" y="-4755"/>
                    <a:pt x="2604110" y="9712"/>
                    <a:pt x="2669860" y="112464"/>
                  </a:cubicBezTo>
                  <a:cubicBezTo>
                    <a:pt x="2972269" y="597331"/>
                    <a:pt x="3051294" y="832997"/>
                    <a:pt x="3791425" y="606462"/>
                  </a:cubicBezTo>
                  <a:cubicBezTo>
                    <a:pt x="4192161" y="537180"/>
                    <a:pt x="4257818" y="945101"/>
                    <a:pt x="4192876" y="1035588"/>
                  </a:cubicBezTo>
                  <a:cubicBezTo>
                    <a:pt x="3999234" y="1448801"/>
                    <a:pt x="4007268" y="1865348"/>
                    <a:pt x="4529466" y="2069136"/>
                  </a:cubicBezTo>
                  <a:cubicBezTo>
                    <a:pt x="4850464" y="2220384"/>
                    <a:pt x="4779000" y="2563578"/>
                    <a:pt x="4571578" y="2685392"/>
                  </a:cubicBezTo>
                  <a:cubicBezTo>
                    <a:pt x="4108307" y="2912016"/>
                    <a:pt x="3903124" y="3193779"/>
                    <a:pt x="4102489" y="3708908"/>
                  </a:cubicBezTo>
                  <a:cubicBezTo>
                    <a:pt x="4194859" y="4125404"/>
                    <a:pt x="3865656" y="4217413"/>
                    <a:pt x="3650641" y="4149330"/>
                  </a:cubicBezTo>
                  <a:cubicBezTo>
                    <a:pt x="3054349" y="3925010"/>
                    <a:pt x="2813522" y="4329172"/>
                    <a:pt x="2637303" y="4622185"/>
                  </a:cubicBezTo>
                  <a:cubicBezTo>
                    <a:pt x="2435405" y="4910785"/>
                    <a:pt x="2074914" y="4753428"/>
                    <a:pt x="2032471" y="4516602"/>
                  </a:cubicBezTo>
                  <a:cubicBezTo>
                    <a:pt x="1900509" y="4119570"/>
                    <a:pt x="1437861" y="4001345"/>
                    <a:pt x="1091929" y="4090609"/>
                  </a:cubicBezTo>
                  <a:cubicBezTo>
                    <a:pt x="680384" y="4271870"/>
                    <a:pt x="545975" y="3847601"/>
                    <a:pt x="593766" y="3697856"/>
                  </a:cubicBezTo>
                  <a:cubicBezTo>
                    <a:pt x="818834" y="2971472"/>
                    <a:pt x="634747" y="2871431"/>
                    <a:pt x="173180" y="2588560"/>
                  </a:cubicBezTo>
                  <a:cubicBezTo>
                    <a:pt x="-64928" y="2419914"/>
                    <a:pt x="-43681" y="2199392"/>
                    <a:pt x="152641" y="2069646"/>
                  </a:cubicBezTo>
                  <a:cubicBezTo>
                    <a:pt x="758708" y="1770643"/>
                    <a:pt x="814786" y="1485339"/>
                    <a:pt x="639981" y="984005"/>
                  </a:cubicBezTo>
                  <a:cubicBezTo>
                    <a:pt x="561275" y="722427"/>
                    <a:pt x="796835" y="500562"/>
                    <a:pt x="1091159" y="588313"/>
                  </a:cubicBezTo>
                  <a:cubicBezTo>
                    <a:pt x="1532729" y="751949"/>
                    <a:pt x="1932185" y="623208"/>
                    <a:pt x="2171480" y="154691"/>
                  </a:cubicBezTo>
                  <a:cubicBezTo>
                    <a:pt x="2216942" y="57019"/>
                    <a:pt x="2303900" y="6992"/>
                    <a:pt x="2398310" y="1118"/>
                  </a:cubicBezTo>
                  <a:close/>
                </a:path>
              </a:pathLst>
            </a:cu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black"/>
                </a:solidFill>
              </a:endParaRPr>
            </a:p>
          </p:txBody>
        </p:sp>
        <p:grpSp>
          <p:nvGrpSpPr>
            <p:cNvPr id="221" name="Group 220"/>
            <p:cNvGrpSpPr/>
            <p:nvPr/>
          </p:nvGrpSpPr>
          <p:grpSpPr>
            <a:xfrm>
              <a:off x="1798765" y="4124733"/>
              <a:ext cx="475408" cy="477918"/>
              <a:chOff x="2130683" y="2079870"/>
              <a:chExt cx="4390433" cy="4413610"/>
            </a:xfrm>
            <a:solidFill>
              <a:srgbClr val="00B050"/>
            </a:solidFill>
            <a:effectLst/>
          </p:grpSpPr>
          <p:sp>
            <p:nvSpPr>
              <p:cNvPr id="334" name="Freeform 333"/>
              <p:cNvSpPr/>
              <p:nvPr/>
            </p:nvSpPr>
            <p:spPr>
              <a:xfrm>
                <a:off x="4047160" y="2629230"/>
                <a:ext cx="781390" cy="820346"/>
              </a:xfrm>
              <a:custGeom>
                <a:avLst/>
                <a:gdLst>
                  <a:gd name="connsiteX0" fmla="*/ 179739 w 781390"/>
                  <a:gd name="connsiteY0" fmla="*/ 0 h 820346"/>
                  <a:gd name="connsiteX1" fmla="*/ 600711 w 781390"/>
                  <a:gd name="connsiteY1" fmla="*/ 0 h 820346"/>
                  <a:gd name="connsiteX2" fmla="*/ 781390 w 781390"/>
                  <a:gd name="connsiteY2" fmla="*/ 180679 h 820346"/>
                  <a:gd name="connsiteX3" fmla="*/ 781390 w 781390"/>
                  <a:gd name="connsiteY3" fmla="*/ 639667 h 820346"/>
                  <a:gd name="connsiteX4" fmla="*/ 600711 w 781390"/>
                  <a:gd name="connsiteY4" fmla="*/ 820346 h 820346"/>
                  <a:gd name="connsiteX5" fmla="*/ 472297 w 781390"/>
                  <a:gd name="connsiteY5" fmla="*/ 820346 h 820346"/>
                  <a:gd name="connsiteX6" fmla="*/ 520017 w 781390"/>
                  <a:gd name="connsiteY6" fmla="*/ 780635 h 820346"/>
                  <a:gd name="connsiteX7" fmla="*/ 636731 w 781390"/>
                  <a:gd name="connsiteY7" fmla="*/ 496442 h 820346"/>
                  <a:gd name="connsiteX8" fmla="*/ 461042 w 781390"/>
                  <a:gd name="connsiteY8" fmla="*/ 163172 h 820346"/>
                  <a:gd name="connsiteX9" fmla="*/ 425933 w 781390"/>
                  <a:gd name="connsiteY9" fmla="*/ 143952 h 820346"/>
                  <a:gd name="connsiteX10" fmla="*/ 459201 w 781390"/>
                  <a:gd name="connsiteY10" fmla="*/ 117628 h 820346"/>
                  <a:gd name="connsiteX11" fmla="*/ 488264 w 781390"/>
                  <a:gd name="connsiteY11" fmla="*/ 45391 h 820346"/>
                  <a:gd name="connsiteX12" fmla="*/ 323672 w 781390"/>
                  <a:gd name="connsiteY12" fmla="*/ 45391 h 820346"/>
                  <a:gd name="connsiteX13" fmla="*/ 343721 w 781390"/>
                  <a:gd name="connsiteY13" fmla="*/ 97349 h 820346"/>
                  <a:gd name="connsiteX14" fmla="*/ 363728 w 781390"/>
                  <a:gd name="connsiteY14" fmla="*/ 116841 h 820346"/>
                  <a:gd name="connsiteX15" fmla="*/ 318553 w 781390"/>
                  <a:gd name="connsiteY15" fmla="*/ 102698 h 820346"/>
                  <a:gd name="connsiteX16" fmla="*/ 238244 w 781390"/>
                  <a:gd name="connsiteY16" fmla="*/ 94532 h 820346"/>
                  <a:gd name="connsiteX17" fmla="*/ 15446 w 781390"/>
                  <a:gd name="connsiteY17" fmla="*/ 163172 h 820346"/>
                  <a:gd name="connsiteX18" fmla="*/ 0 w 781390"/>
                  <a:gd name="connsiteY18" fmla="*/ 176026 h 820346"/>
                  <a:gd name="connsiteX19" fmla="*/ 13259 w 781390"/>
                  <a:gd name="connsiteY19" fmla="*/ 110351 h 820346"/>
                  <a:gd name="connsiteX20" fmla="*/ 179739 w 781390"/>
                  <a:gd name="connsiteY20" fmla="*/ 0 h 82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1390" h="820346">
                    <a:moveTo>
                      <a:pt x="179739" y="0"/>
                    </a:moveTo>
                    <a:lnTo>
                      <a:pt x="600711" y="0"/>
                    </a:lnTo>
                    <a:cubicBezTo>
                      <a:pt x="700497" y="0"/>
                      <a:pt x="781390" y="80893"/>
                      <a:pt x="781390" y="180679"/>
                    </a:cubicBezTo>
                    <a:lnTo>
                      <a:pt x="781390" y="639667"/>
                    </a:lnTo>
                    <a:cubicBezTo>
                      <a:pt x="781390" y="739453"/>
                      <a:pt x="700497" y="820346"/>
                      <a:pt x="600711" y="820346"/>
                    </a:cubicBezTo>
                    <a:lnTo>
                      <a:pt x="472297" y="820346"/>
                    </a:lnTo>
                    <a:lnTo>
                      <a:pt x="520017" y="780635"/>
                    </a:lnTo>
                    <a:cubicBezTo>
                      <a:pt x="592129" y="707904"/>
                      <a:pt x="636731" y="607427"/>
                      <a:pt x="636731" y="496442"/>
                    </a:cubicBezTo>
                    <a:cubicBezTo>
                      <a:pt x="636731" y="357712"/>
                      <a:pt x="567040" y="235398"/>
                      <a:pt x="461042" y="163172"/>
                    </a:cubicBezTo>
                    <a:lnTo>
                      <a:pt x="425933" y="143952"/>
                    </a:lnTo>
                    <a:lnTo>
                      <a:pt x="459201" y="117628"/>
                    </a:lnTo>
                    <a:cubicBezTo>
                      <a:pt x="480565" y="93959"/>
                      <a:pt x="495783" y="62915"/>
                      <a:pt x="488264" y="45391"/>
                    </a:cubicBezTo>
                    <a:cubicBezTo>
                      <a:pt x="380700" y="90028"/>
                      <a:pt x="383108" y="59107"/>
                      <a:pt x="323672" y="45391"/>
                    </a:cubicBezTo>
                    <a:cubicBezTo>
                      <a:pt x="325439" y="64144"/>
                      <a:pt x="332122" y="81054"/>
                      <a:pt x="343721" y="97349"/>
                    </a:cubicBezTo>
                    <a:lnTo>
                      <a:pt x="363728" y="116841"/>
                    </a:lnTo>
                    <a:lnTo>
                      <a:pt x="318553" y="102698"/>
                    </a:lnTo>
                    <a:cubicBezTo>
                      <a:pt x="292613" y="97344"/>
                      <a:pt x="265754" y="94532"/>
                      <a:pt x="238244" y="94532"/>
                    </a:cubicBezTo>
                    <a:cubicBezTo>
                      <a:pt x="155715" y="94532"/>
                      <a:pt x="79045" y="119836"/>
                      <a:pt x="15446" y="163172"/>
                    </a:cubicBezTo>
                    <a:lnTo>
                      <a:pt x="0" y="176026"/>
                    </a:lnTo>
                    <a:lnTo>
                      <a:pt x="13259" y="110351"/>
                    </a:lnTo>
                    <a:cubicBezTo>
                      <a:pt x="40687" y="45502"/>
                      <a:pt x="104900" y="0"/>
                      <a:pt x="179739"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35" name="Freeform 334"/>
              <p:cNvSpPr/>
              <p:nvPr/>
            </p:nvSpPr>
            <p:spPr>
              <a:xfrm>
                <a:off x="3126320" y="2627699"/>
                <a:ext cx="719455" cy="1846578"/>
              </a:xfrm>
              <a:custGeom>
                <a:avLst/>
                <a:gdLst>
                  <a:gd name="connsiteX0" fmla="*/ 335061 w 719455"/>
                  <a:gd name="connsiteY0" fmla="*/ 164957 h 1846578"/>
                  <a:gd name="connsiteX1" fmla="*/ 312915 w 719455"/>
                  <a:gd name="connsiteY1" fmla="*/ 448310 h 1846578"/>
                  <a:gd name="connsiteX2" fmla="*/ 380187 w 719455"/>
                  <a:gd name="connsiteY2" fmla="*/ 541253 h 1846578"/>
                  <a:gd name="connsiteX3" fmla="*/ 442476 w 719455"/>
                  <a:gd name="connsiteY3" fmla="*/ 433634 h 1846578"/>
                  <a:gd name="connsiteX4" fmla="*/ 417283 w 719455"/>
                  <a:gd name="connsiteY4" fmla="*/ 174740 h 1846578"/>
                  <a:gd name="connsiteX5" fmla="*/ 335061 w 719455"/>
                  <a:gd name="connsiteY5" fmla="*/ 164957 h 1846578"/>
                  <a:gd name="connsiteX6" fmla="*/ 307656 w 719455"/>
                  <a:gd name="connsiteY6" fmla="*/ 59786 h 1846578"/>
                  <a:gd name="connsiteX7" fmla="*/ 375732 w 719455"/>
                  <a:gd name="connsiteY7" fmla="*/ 167037 h 1846578"/>
                  <a:gd name="connsiteX8" fmla="*/ 447182 w 719455"/>
                  <a:gd name="connsiteY8" fmla="*/ 62233 h 1846578"/>
                  <a:gd name="connsiteX9" fmla="*/ 307656 w 719455"/>
                  <a:gd name="connsiteY9" fmla="*/ 59786 h 1846578"/>
                  <a:gd name="connsiteX10" fmla="*/ 133726 w 719455"/>
                  <a:gd name="connsiteY10" fmla="*/ 0 h 1846578"/>
                  <a:gd name="connsiteX11" fmla="*/ 584837 w 719455"/>
                  <a:gd name="connsiteY11" fmla="*/ 0 h 1846578"/>
                  <a:gd name="connsiteX12" fmla="*/ 719455 w 719455"/>
                  <a:gd name="connsiteY12" fmla="*/ 132149 h 1846578"/>
                  <a:gd name="connsiteX13" fmla="*/ 719455 w 719455"/>
                  <a:gd name="connsiteY13" fmla="*/ 811907 h 1846578"/>
                  <a:gd name="connsiteX14" fmla="*/ 564875 w 719455"/>
                  <a:gd name="connsiteY14" fmla="*/ 811907 h 1846578"/>
                  <a:gd name="connsiteX15" fmla="*/ 564875 w 719455"/>
                  <a:gd name="connsiteY15" fmla="*/ 1772638 h 1846578"/>
                  <a:gd name="connsiteX16" fmla="*/ 435268 w 719455"/>
                  <a:gd name="connsiteY16" fmla="*/ 1761420 h 1846578"/>
                  <a:gd name="connsiteX17" fmla="*/ 433605 w 719455"/>
                  <a:gd name="connsiteY17" fmla="*/ 1461875 h 1846578"/>
                  <a:gd name="connsiteX18" fmla="*/ 433605 w 719455"/>
                  <a:gd name="connsiteY18" fmla="*/ 1051938 h 1846578"/>
                  <a:gd name="connsiteX19" fmla="*/ 337376 w 719455"/>
                  <a:gd name="connsiteY19" fmla="*/ 847889 h 1846578"/>
                  <a:gd name="connsiteX20" fmla="*/ 278069 w 719455"/>
                  <a:gd name="connsiteY20" fmla="*/ 811907 h 1846578"/>
                  <a:gd name="connsiteX21" fmla="*/ 127130 w 719455"/>
                  <a:gd name="connsiteY21" fmla="*/ 811907 h 1846578"/>
                  <a:gd name="connsiteX22" fmla="*/ 153515 w 719455"/>
                  <a:gd name="connsiteY22" fmla="*/ 790281 h 1846578"/>
                  <a:gd name="connsiteX23" fmla="*/ 272061 w 719455"/>
                  <a:gd name="connsiteY23" fmla="*/ 505965 h 1846578"/>
                  <a:gd name="connsiteX24" fmla="*/ 24862 w 719455"/>
                  <a:gd name="connsiteY24" fmla="*/ 135480 h 1846578"/>
                  <a:gd name="connsiteX25" fmla="*/ 0 w 719455"/>
                  <a:gd name="connsiteY25" fmla="*/ 127813 h 1846578"/>
                  <a:gd name="connsiteX26" fmla="*/ 9687 w 719455"/>
                  <a:gd name="connsiteY26" fmla="*/ 80711 h 1846578"/>
                  <a:gd name="connsiteX27" fmla="*/ 133726 w 719455"/>
                  <a:gd name="connsiteY27" fmla="*/ 0 h 1846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19455" h="1846578">
                    <a:moveTo>
                      <a:pt x="335061" y="164957"/>
                    </a:moveTo>
                    <a:lnTo>
                      <a:pt x="312915" y="448310"/>
                    </a:lnTo>
                    <a:lnTo>
                      <a:pt x="380187" y="541253"/>
                    </a:lnTo>
                    <a:lnTo>
                      <a:pt x="442476" y="433634"/>
                    </a:lnTo>
                    <a:lnTo>
                      <a:pt x="417283" y="174740"/>
                    </a:lnTo>
                    <a:cubicBezTo>
                      <a:pt x="387383" y="194306"/>
                      <a:pt x="364959" y="216321"/>
                      <a:pt x="335061" y="164957"/>
                    </a:cubicBezTo>
                    <a:close/>
                    <a:moveTo>
                      <a:pt x="307656" y="59786"/>
                    </a:moveTo>
                    <a:cubicBezTo>
                      <a:pt x="275534" y="49879"/>
                      <a:pt x="320650" y="142700"/>
                      <a:pt x="375732" y="167037"/>
                    </a:cubicBezTo>
                    <a:cubicBezTo>
                      <a:pt x="421142" y="146777"/>
                      <a:pt x="476518" y="82493"/>
                      <a:pt x="447182" y="62233"/>
                    </a:cubicBezTo>
                    <a:cubicBezTo>
                      <a:pt x="349181" y="98107"/>
                      <a:pt x="368283" y="77723"/>
                      <a:pt x="307656" y="59786"/>
                    </a:cubicBezTo>
                    <a:close/>
                    <a:moveTo>
                      <a:pt x="133726" y="0"/>
                    </a:moveTo>
                    <a:lnTo>
                      <a:pt x="584837" y="0"/>
                    </a:lnTo>
                    <a:cubicBezTo>
                      <a:pt x="659184" y="0"/>
                      <a:pt x="719455" y="59166"/>
                      <a:pt x="719455" y="132149"/>
                    </a:cubicBezTo>
                    <a:lnTo>
                      <a:pt x="719455" y="811907"/>
                    </a:lnTo>
                    <a:lnTo>
                      <a:pt x="564875" y="811907"/>
                    </a:lnTo>
                    <a:lnTo>
                      <a:pt x="564875" y="1772638"/>
                    </a:lnTo>
                    <a:cubicBezTo>
                      <a:pt x="570706" y="1856209"/>
                      <a:pt x="443430" y="1889414"/>
                      <a:pt x="435268" y="1761420"/>
                    </a:cubicBezTo>
                    <a:cubicBezTo>
                      <a:pt x="431771" y="1676444"/>
                      <a:pt x="433120" y="1586980"/>
                      <a:pt x="433605" y="1461875"/>
                    </a:cubicBezTo>
                    <a:lnTo>
                      <a:pt x="433605" y="1051938"/>
                    </a:lnTo>
                    <a:cubicBezTo>
                      <a:pt x="433605" y="969790"/>
                      <a:pt x="396145" y="896390"/>
                      <a:pt x="337376" y="847889"/>
                    </a:cubicBezTo>
                    <a:lnTo>
                      <a:pt x="278069" y="811907"/>
                    </a:lnTo>
                    <a:lnTo>
                      <a:pt x="127130" y="811907"/>
                    </a:lnTo>
                    <a:lnTo>
                      <a:pt x="153515" y="790281"/>
                    </a:lnTo>
                    <a:cubicBezTo>
                      <a:pt x="226759" y="717518"/>
                      <a:pt x="272061" y="616997"/>
                      <a:pt x="272061" y="505965"/>
                    </a:cubicBezTo>
                    <a:cubicBezTo>
                      <a:pt x="272061" y="339417"/>
                      <a:pt x="170131" y="196519"/>
                      <a:pt x="24862" y="135480"/>
                    </a:cubicBezTo>
                    <a:lnTo>
                      <a:pt x="0" y="127813"/>
                    </a:lnTo>
                    <a:lnTo>
                      <a:pt x="9687" y="80711"/>
                    </a:lnTo>
                    <a:cubicBezTo>
                      <a:pt x="30123" y="33281"/>
                      <a:pt x="77966" y="0"/>
                      <a:pt x="133726"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36" name="Freeform 335"/>
              <p:cNvSpPr/>
              <p:nvPr/>
            </p:nvSpPr>
            <p:spPr>
              <a:xfrm>
                <a:off x="2130683" y="2629452"/>
                <a:ext cx="719761" cy="1868344"/>
              </a:xfrm>
              <a:custGeom>
                <a:avLst/>
                <a:gdLst>
                  <a:gd name="connsiteX0" fmla="*/ 335953 w 719761"/>
                  <a:gd name="connsiteY0" fmla="*/ 164957 h 1868344"/>
                  <a:gd name="connsiteX1" fmla="*/ 313807 w 719761"/>
                  <a:gd name="connsiteY1" fmla="*/ 448310 h 1868344"/>
                  <a:gd name="connsiteX2" fmla="*/ 381079 w 719761"/>
                  <a:gd name="connsiteY2" fmla="*/ 541253 h 1868344"/>
                  <a:gd name="connsiteX3" fmla="*/ 443368 w 719761"/>
                  <a:gd name="connsiteY3" fmla="*/ 433634 h 1868344"/>
                  <a:gd name="connsiteX4" fmla="*/ 418175 w 719761"/>
                  <a:gd name="connsiteY4" fmla="*/ 174740 h 1868344"/>
                  <a:gd name="connsiteX5" fmla="*/ 335953 w 719761"/>
                  <a:gd name="connsiteY5" fmla="*/ 164957 h 1868344"/>
                  <a:gd name="connsiteX6" fmla="*/ 308548 w 719761"/>
                  <a:gd name="connsiteY6" fmla="*/ 59786 h 1868344"/>
                  <a:gd name="connsiteX7" fmla="*/ 376624 w 719761"/>
                  <a:gd name="connsiteY7" fmla="*/ 167037 h 1868344"/>
                  <a:gd name="connsiteX8" fmla="*/ 448074 w 719761"/>
                  <a:gd name="connsiteY8" fmla="*/ 62233 h 1868344"/>
                  <a:gd name="connsiteX9" fmla="*/ 308548 w 719761"/>
                  <a:gd name="connsiteY9" fmla="*/ 59786 h 1868344"/>
                  <a:gd name="connsiteX10" fmla="*/ 134618 w 719761"/>
                  <a:gd name="connsiteY10" fmla="*/ 0 h 1868344"/>
                  <a:gd name="connsiteX11" fmla="*/ 585729 w 719761"/>
                  <a:gd name="connsiteY11" fmla="*/ 0 h 1868344"/>
                  <a:gd name="connsiteX12" fmla="*/ 709768 w 719761"/>
                  <a:gd name="connsiteY12" fmla="*/ 80711 h 1868344"/>
                  <a:gd name="connsiteX13" fmla="*/ 719761 w 719761"/>
                  <a:gd name="connsiteY13" fmla="*/ 129302 h 1868344"/>
                  <a:gd name="connsiteX14" fmla="*/ 705411 w 719761"/>
                  <a:gd name="connsiteY14" fmla="*/ 133727 h 1868344"/>
                  <a:gd name="connsiteX15" fmla="*/ 458212 w 719761"/>
                  <a:gd name="connsiteY15" fmla="*/ 504212 h 1868344"/>
                  <a:gd name="connsiteX16" fmla="*/ 576759 w 719761"/>
                  <a:gd name="connsiteY16" fmla="*/ 788528 h 1868344"/>
                  <a:gd name="connsiteX17" fmla="*/ 605282 w 719761"/>
                  <a:gd name="connsiteY17" fmla="*/ 811907 h 1868344"/>
                  <a:gd name="connsiteX18" fmla="*/ 428227 w 719761"/>
                  <a:gd name="connsiteY18" fmla="*/ 811907 h 1868344"/>
                  <a:gd name="connsiteX19" fmla="*/ 371809 w 719761"/>
                  <a:gd name="connsiteY19" fmla="*/ 846136 h 1868344"/>
                  <a:gd name="connsiteX20" fmla="*/ 275580 w 719761"/>
                  <a:gd name="connsiteY20" fmla="*/ 1050185 h 1868344"/>
                  <a:gd name="connsiteX21" fmla="*/ 275580 w 719761"/>
                  <a:gd name="connsiteY21" fmla="*/ 1460122 h 1868344"/>
                  <a:gd name="connsiteX22" fmla="*/ 278761 w 719761"/>
                  <a:gd name="connsiteY22" fmla="*/ 1791672 h 1868344"/>
                  <a:gd name="connsiteX23" fmla="*/ 158523 w 719761"/>
                  <a:gd name="connsiteY23" fmla="*/ 1760860 h 1868344"/>
                  <a:gd name="connsiteX24" fmla="*/ 163019 w 719761"/>
                  <a:gd name="connsiteY24" fmla="*/ 811907 h 1868344"/>
                  <a:gd name="connsiteX25" fmla="*/ 0 w 719761"/>
                  <a:gd name="connsiteY25" fmla="*/ 811907 h 1868344"/>
                  <a:gd name="connsiteX26" fmla="*/ 0 w 719761"/>
                  <a:gd name="connsiteY26" fmla="*/ 132149 h 1868344"/>
                  <a:gd name="connsiteX27" fmla="*/ 134618 w 719761"/>
                  <a:gd name="connsiteY27" fmla="*/ 0 h 1868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19761" h="1868344">
                    <a:moveTo>
                      <a:pt x="335953" y="164957"/>
                    </a:moveTo>
                    <a:lnTo>
                      <a:pt x="313807" y="448310"/>
                    </a:lnTo>
                    <a:lnTo>
                      <a:pt x="381079" y="541253"/>
                    </a:lnTo>
                    <a:lnTo>
                      <a:pt x="443368" y="433634"/>
                    </a:lnTo>
                    <a:lnTo>
                      <a:pt x="418175" y="174740"/>
                    </a:lnTo>
                    <a:cubicBezTo>
                      <a:pt x="388275" y="194306"/>
                      <a:pt x="365851" y="216321"/>
                      <a:pt x="335953" y="164957"/>
                    </a:cubicBezTo>
                    <a:close/>
                    <a:moveTo>
                      <a:pt x="308548" y="59786"/>
                    </a:moveTo>
                    <a:cubicBezTo>
                      <a:pt x="276426" y="49879"/>
                      <a:pt x="321542" y="142700"/>
                      <a:pt x="376624" y="167037"/>
                    </a:cubicBezTo>
                    <a:cubicBezTo>
                      <a:pt x="422034" y="146777"/>
                      <a:pt x="477410" y="82493"/>
                      <a:pt x="448074" y="62233"/>
                    </a:cubicBezTo>
                    <a:cubicBezTo>
                      <a:pt x="350073" y="98107"/>
                      <a:pt x="369175" y="77723"/>
                      <a:pt x="308548" y="59786"/>
                    </a:cubicBezTo>
                    <a:close/>
                    <a:moveTo>
                      <a:pt x="134618" y="0"/>
                    </a:moveTo>
                    <a:lnTo>
                      <a:pt x="585729" y="0"/>
                    </a:lnTo>
                    <a:cubicBezTo>
                      <a:pt x="641489" y="0"/>
                      <a:pt x="689332" y="33281"/>
                      <a:pt x="709768" y="80711"/>
                    </a:cubicBezTo>
                    <a:lnTo>
                      <a:pt x="719761" y="129302"/>
                    </a:lnTo>
                    <a:lnTo>
                      <a:pt x="705411" y="133727"/>
                    </a:lnTo>
                    <a:cubicBezTo>
                      <a:pt x="560143" y="194766"/>
                      <a:pt x="458212" y="337664"/>
                      <a:pt x="458212" y="504212"/>
                    </a:cubicBezTo>
                    <a:cubicBezTo>
                      <a:pt x="458212" y="615244"/>
                      <a:pt x="503515" y="715765"/>
                      <a:pt x="576759" y="788528"/>
                    </a:cubicBezTo>
                    <a:lnTo>
                      <a:pt x="605282" y="811907"/>
                    </a:lnTo>
                    <a:lnTo>
                      <a:pt x="428227" y="811907"/>
                    </a:lnTo>
                    <a:lnTo>
                      <a:pt x="371809" y="846136"/>
                    </a:lnTo>
                    <a:cubicBezTo>
                      <a:pt x="313040" y="894637"/>
                      <a:pt x="275580" y="968037"/>
                      <a:pt x="275580" y="1050185"/>
                    </a:cubicBezTo>
                    <a:lnTo>
                      <a:pt x="275580" y="1460122"/>
                    </a:lnTo>
                    <a:cubicBezTo>
                      <a:pt x="276110" y="1583703"/>
                      <a:pt x="279982" y="1727833"/>
                      <a:pt x="278761" y="1791672"/>
                    </a:cubicBezTo>
                    <a:cubicBezTo>
                      <a:pt x="282112" y="1860083"/>
                      <a:pt x="159513" y="1935970"/>
                      <a:pt x="158523" y="1760860"/>
                    </a:cubicBezTo>
                    <a:lnTo>
                      <a:pt x="163019" y="811907"/>
                    </a:lnTo>
                    <a:lnTo>
                      <a:pt x="0" y="811907"/>
                    </a:lnTo>
                    <a:lnTo>
                      <a:pt x="0" y="132149"/>
                    </a:lnTo>
                    <a:cubicBezTo>
                      <a:pt x="0" y="59166"/>
                      <a:pt x="60271" y="0"/>
                      <a:pt x="134618"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37" name="Freeform 336"/>
              <p:cNvSpPr/>
              <p:nvPr/>
            </p:nvSpPr>
            <p:spPr>
              <a:xfrm>
                <a:off x="5255853" y="3288279"/>
                <a:ext cx="1265263" cy="3205201"/>
              </a:xfrm>
              <a:custGeom>
                <a:avLst/>
                <a:gdLst>
                  <a:gd name="connsiteX0" fmla="*/ 481836 w 1563566"/>
                  <a:gd name="connsiteY0" fmla="*/ 0 h 3982480"/>
                  <a:gd name="connsiteX1" fmla="*/ 1550877 w 1563566"/>
                  <a:gd name="connsiteY1" fmla="*/ 504264 h 3982480"/>
                  <a:gd name="connsiteX2" fmla="*/ 1563566 w 1563566"/>
                  <a:gd name="connsiteY2" fmla="*/ 2097957 h 3982480"/>
                  <a:gd name="connsiteX3" fmla="*/ 1319765 w 1563566"/>
                  <a:gd name="connsiteY3" fmla="*/ 2097957 h 3982480"/>
                  <a:gd name="connsiteX4" fmla="*/ 1319765 w 1563566"/>
                  <a:gd name="connsiteY4" fmla="*/ 2251614 h 3982480"/>
                  <a:gd name="connsiteX5" fmla="*/ 1319765 w 1563566"/>
                  <a:gd name="connsiteY5" fmla="*/ 3980229 h 3982480"/>
                  <a:gd name="connsiteX6" fmla="*/ 1033438 w 1563566"/>
                  <a:gd name="connsiteY6" fmla="*/ 3980229 h 3982480"/>
                  <a:gd name="connsiteX7" fmla="*/ 1033438 w 1563566"/>
                  <a:gd name="connsiteY7" fmla="*/ 2251614 h 3982480"/>
                  <a:gd name="connsiteX8" fmla="*/ 898694 w 1563566"/>
                  <a:gd name="connsiteY8" fmla="*/ 2251614 h 3982480"/>
                  <a:gd name="connsiteX9" fmla="*/ 898694 w 1563566"/>
                  <a:gd name="connsiteY9" fmla="*/ 3982480 h 3982480"/>
                  <a:gd name="connsiteX10" fmla="*/ 340640 w 1563566"/>
                  <a:gd name="connsiteY10" fmla="*/ 3982480 h 3982480"/>
                  <a:gd name="connsiteX11" fmla="*/ 340640 w 1563566"/>
                  <a:gd name="connsiteY11" fmla="*/ 2251614 h 3982480"/>
                  <a:gd name="connsiteX12" fmla="*/ 340640 w 1563566"/>
                  <a:gd name="connsiteY12" fmla="*/ 2097957 h 3982480"/>
                  <a:gd name="connsiteX13" fmla="*/ 70 w 1563566"/>
                  <a:gd name="connsiteY13" fmla="*/ 2097957 h 3982480"/>
                  <a:gd name="connsiteX14" fmla="*/ 4465 w 1563566"/>
                  <a:gd name="connsiteY14" fmla="*/ 316006 h 3982480"/>
                  <a:gd name="connsiteX15" fmla="*/ 481836 w 1563566"/>
                  <a:gd name="connsiteY15" fmla="*/ 0 h 3982480"/>
                  <a:gd name="connsiteX0" fmla="*/ 481836 w 1563566"/>
                  <a:gd name="connsiteY0" fmla="*/ 0 h 3982480"/>
                  <a:gd name="connsiteX1" fmla="*/ 1562379 w 1563566"/>
                  <a:gd name="connsiteY1" fmla="*/ 527268 h 3982480"/>
                  <a:gd name="connsiteX2" fmla="*/ 1563566 w 1563566"/>
                  <a:gd name="connsiteY2" fmla="*/ 2097957 h 3982480"/>
                  <a:gd name="connsiteX3" fmla="*/ 1319765 w 1563566"/>
                  <a:gd name="connsiteY3" fmla="*/ 2097957 h 3982480"/>
                  <a:gd name="connsiteX4" fmla="*/ 1319765 w 1563566"/>
                  <a:gd name="connsiteY4" fmla="*/ 2251614 h 3982480"/>
                  <a:gd name="connsiteX5" fmla="*/ 1319765 w 1563566"/>
                  <a:gd name="connsiteY5" fmla="*/ 3980229 h 3982480"/>
                  <a:gd name="connsiteX6" fmla="*/ 1033438 w 1563566"/>
                  <a:gd name="connsiteY6" fmla="*/ 3980229 h 3982480"/>
                  <a:gd name="connsiteX7" fmla="*/ 1033438 w 1563566"/>
                  <a:gd name="connsiteY7" fmla="*/ 2251614 h 3982480"/>
                  <a:gd name="connsiteX8" fmla="*/ 898694 w 1563566"/>
                  <a:gd name="connsiteY8" fmla="*/ 2251614 h 3982480"/>
                  <a:gd name="connsiteX9" fmla="*/ 898694 w 1563566"/>
                  <a:gd name="connsiteY9" fmla="*/ 3982480 h 3982480"/>
                  <a:gd name="connsiteX10" fmla="*/ 340640 w 1563566"/>
                  <a:gd name="connsiteY10" fmla="*/ 3982480 h 3982480"/>
                  <a:gd name="connsiteX11" fmla="*/ 340640 w 1563566"/>
                  <a:gd name="connsiteY11" fmla="*/ 2251614 h 3982480"/>
                  <a:gd name="connsiteX12" fmla="*/ 340640 w 1563566"/>
                  <a:gd name="connsiteY12" fmla="*/ 2097957 h 3982480"/>
                  <a:gd name="connsiteX13" fmla="*/ 70 w 1563566"/>
                  <a:gd name="connsiteY13" fmla="*/ 2097957 h 3982480"/>
                  <a:gd name="connsiteX14" fmla="*/ 4465 w 1563566"/>
                  <a:gd name="connsiteY14" fmla="*/ 316006 h 3982480"/>
                  <a:gd name="connsiteX15" fmla="*/ 481836 w 1563566"/>
                  <a:gd name="connsiteY15" fmla="*/ 0 h 3982480"/>
                  <a:gd name="connsiteX0" fmla="*/ 481836 w 1575068"/>
                  <a:gd name="connsiteY0" fmla="*/ 0 h 3982480"/>
                  <a:gd name="connsiteX1" fmla="*/ 1562379 w 1575068"/>
                  <a:gd name="connsiteY1" fmla="*/ 527268 h 3982480"/>
                  <a:gd name="connsiteX2" fmla="*/ 1575068 w 1575068"/>
                  <a:gd name="connsiteY2" fmla="*/ 2097957 h 3982480"/>
                  <a:gd name="connsiteX3" fmla="*/ 1319765 w 1575068"/>
                  <a:gd name="connsiteY3" fmla="*/ 2097957 h 3982480"/>
                  <a:gd name="connsiteX4" fmla="*/ 1319765 w 1575068"/>
                  <a:gd name="connsiteY4" fmla="*/ 2251614 h 3982480"/>
                  <a:gd name="connsiteX5" fmla="*/ 1319765 w 1575068"/>
                  <a:gd name="connsiteY5" fmla="*/ 3980229 h 3982480"/>
                  <a:gd name="connsiteX6" fmla="*/ 1033438 w 1575068"/>
                  <a:gd name="connsiteY6" fmla="*/ 3980229 h 3982480"/>
                  <a:gd name="connsiteX7" fmla="*/ 1033438 w 1575068"/>
                  <a:gd name="connsiteY7" fmla="*/ 2251614 h 3982480"/>
                  <a:gd name="connsiteX8" fmla="*/ 898694 w 1575068"/>
                  <a:gd name="connsiteY8" fmla="*/ 2251614 h 3982480"/>
                  <a:gd name="connsiteX9" fmla="*/ 898694 w 1575068"/>
                  <a:gd name="connsiteY9" fmla="*/ 3982480 h 3982480"/>
                  <a:gd name="connsiteX10" fmla="*/ 340640 w 1575068"/>
                  <a:gd name="connsiteY10" fmla="*/ 3982480 h 3982480"/>
                  <a:gd name="connsiteX11" fmla="*/ 340640 w 1575068"/>
                  <a:gd name="connsiteY11" fmla="*/ 2251614 h 3982480"/>
                  <a:gd name="connsiteX12" fmla="*/ 340640 w 1575068"/>
                  <a:gd name="connsiteY12" fmla="*/ 2097957 h 3982480"/>
                  <a:gd name="connsiteX13" fmla="*/ 70 w 1575068"/>
                  <a:gd name="connsiteY13" fmla="*/ 2097957 h 3982480"/>
                  <a:gd name="connsiteX14" fmla="*/ 4465 w 1575068"/>
                  <a:gd name="connsiteY14" fmla="*/ 316006 h 3982480"/>
                  <a:gd name="connsiteX15" fmla="*/ 481836 w 1575068"/>
                  <a:gd name="connsiteY15" fmla="*/ 0 h 3982480"/>
                  <a:gd name="connsiteX0" fmla="*/ 481836 w 1575068"/>
                  <a:gd name="connsiteY0" fmla="*/ 0 h 3982480"/>
                  <a:gd name="connsiteX1" fmla="*/ 1573881 w 1575068"/>
                  <a:gd name="connsiteY1" fmla="*/ 521517 h 3982480"/>
                  <a:gd name="connsiteX2" fmla="*/ 1575068 w 1575068"/>
                  <a:gd name="connsiteY2" fmla="*/ 2097957 h 3982480"/>
                  <a:gd name="connsiteX3" fmla="*/ 1319765 w 1575068"/>
                  <a:gd name="connsiteY3" fmla="*/ 2097957 h 3982480"/>
                  <a:gd name="connsiteX4" fmla="*/ 1319765 w 1575068"/>
                  <a:gd name="connsiteY4" fmla="*/ 2251614 h 3982480"/>
                  <a:gd name="connsiteX5" fmla="*/ 1319765 w 1575068"/>
                  <a:gd name="connsiteY5" fmla="*/ 3980229 h 3982480"/>
                  <a:gd name="connsiteX6" fmla="*/ 1033438 w 1575068"/>
                  <a:gd name="connsiteY6" fmla="*/ 3980229 h 3982480"/>
                  <a:gd name="connsiteX7" fmla="*/ 1033438 w 1575068"/>
                  <a:gd name="connsiteY7" fmla="*/ 2251614 h 3982480"/>
                  <a:gd name="connsiteX8" fmla="*/ 898694 w 1575068"/>
                  <a:gd name="connsiteY8" fmla="*/ 2251614 h 3982480"/>
                  <a:gd name="connsiteX9" fmla="*/ 898694 w 1575068"/>
                  <a:gd name="connsiteY9" fmla="*/ 3982480 h 3982480"/>
                  <a:gd name="connsiteX10" fmla="*/ 340640 w 1575068"/>
                  <a:gd name="connsiteY10" fmla="*/ 3982480 h 3982480"/>
                  <a:gd name="connsiteX11" fmla="*/ 340640 w 1575068"/>
                  <a:gd name="connsiteY11" fmla="*/ 2251614 h 3982480"/>
                  <a:gd name="connsiteX12" fmla="*/ 340640 w 1575068"/>
                  <a:gd name="connsiteY12" fmla="*/ 2097957 h 3982480"/>
                  <a:gd name="connsiteX13" fmla="*/ 70 w 1575068"/>
                  <a:gd name="connsiteY13" fmla="*/ 2097957 h 3982480"/>
                  <a:gd name="connsiteX14" fmla="*/ 4465 w 1575068"/>
                  <a:gd name="connsiteY14" fmla="*/ 316006 h 3982480"/>
                  <a:gd name="connsiteX15" fmla="*/ 481836 w 1575068"/>
                  <a:gd name="connsiteY15" fmla="*/ 0 h 3982480"/>
                  <a:gd name="connsiteX0" fmla="*/ 481836 w 1575068"/>
                  <a:gd name="connsiteY0" fmla="*/ 0 h 3982480"/>
                  <a:gd name="connsiteX1" fmla="*/ 1573881 w 1575068"/>
                  <a:gd name="connsiteY1" fmla="*/ 521517 h 3982480"/>
                  <a:gd name="connsiteX2" fmla="*/ 1575068 w 1575068"/>
                  <a:gd name="connsiteY2" fmla="*/ 2097957 h 3982480"/>
                  <a:gd name="connsiteX3" fmla="*/ 1319765 w 1575068"/>
                  <a:gd name="connsiteY3" fmla="*/ 2097957 h 3982480"/>
                  <a:gd name="connsiteX4" fmla="*/ 1319765 w 1575068"/>
                  <a:gd name="connsiteY4" fmla="*/ 2251614 h 3982480"/>
                  <a:gd name="connsiteX5" fmla="*/ 1319765 w 1575068"/>
                  <a:gd name="connsiteY5" fmla="*/ 3980229 h 3982480"/>
                  <a:gd name="connsiteX6" fmla="*/ 1033438 w 1575068"/>
                  <a:gd name="connsiteY6" fmla="*/ 3980229 h 3982480"/>
                  <a:gd name="connsiteX7" fmla="*/ 1033438 w 1575068"/>
                  <a:gd name="connsiteY7" fmla="*/ 2251614 h 3982480"/>
                  <a:gd name="connsiteX8" fmla="*/ 759776 w 1575068"/>
                  <a:gd name="connsiteY8" fmla="*/ 2264240 h 3982480"/>
                  <a:gd name="connsiteX9" fmla="*/ 898694 w 1575068"/>
                  <a:gd name="connsiteY9" fmla="*/ 3982480 h 3982480"/>
                  <a:gd name="connsiteX10" fmla="*/ 340640 w 1575068"/>
                  <a:gd name="connsiteY10" fmla="*/ 3982480 h 3982480"/>
                  <a:gd name="connsiteX11" fmla="*/ 340640 w 1575068"/>
                  <a:gd name="connsiteY11" fmla="*/ 2251614 h 3982480"/>
                  <a:gd name="connsiteX12" fmla="*/ 340640 w 1575068"/>
                  <a:gd name="connsiteY12" fmla="*/ 2097957 h 3982480"/>
                  <a:gd name="connsiteX13" fmla="*/ 70 w 1575068"/>
                  <a:gd name="connsiteY13" fmla="*/ 2097957 h 3982480"/>
                  <a:gd name="connsiteX14" fmla="*/ 4465 w 1575068"/>
                  <a:gd name="connsiteY14" fmla="*/ 316006 h 3982480"/>
                  <a:gd name="connsiteX15" fmla="*/ 481836 w 1575068"/>
                  <a:gd name="connsiteY15" fmla="*/ 0 h 3982480"/>
                  <a:gd name="connsiteX0" fmla="*/ 481836 w 1575068"/>
                  <a:gd name="connsiteY0" fmla="*/ 0 h 3982480"/>
                  <a:gd name="connsiteX1" fmla="*/ 1573881 w 1575068"/>
                  <a:gd name="connsiteY1" fmla="*/ 521517 h 3982480"/>
                  <a:gd name="connsiteX2" fmla="*/ 1575068 w 1575068"/>
                  <a:gd name="connsiteY2" fmla="*/ 2097957 h 3982480"/>
                  <a:gd name="connsiteX3" fmla="*/ 1319765 w 1575068"/>
                  <a:gd name="connsiteY3" fmla="*/ 2097957 h 3982480"/>
                  <a:gd name="connsiteX4" fmla="*/ 1319765 w 1575068"/>
                  <a:gd name="connsiteY4" fmla="*/ 2251614 h 3982480"/>
                  <a:gd name="connsiteX5" fmla="*/ 1319765 w 1575068"/>
                  <a:gd name="connsiteY5" fmla="*/ 3980229 h 3982480"/>
                  <a:gd name="connsiteX6" fmla="*/ 1033438 w 1575068"/>
                  <a:gd name="connsiteY6" fmla="*/ 3980229 h 3982480"/>
                  <a:gd name="connsiteX7" fmla="*/ 1033438 w 1575068"/>
                  <a:gd name="connsiteY7" fmla="*/ 2251614 h 3982480"/>
                  <a:gd name="connsiteX8" fmla="*/ 759776 w 1575068"/>
                  <a:gd name="connsiteY8" fmla="*/ 2264240 h 3982480"/>
                  <a:gd name="connsiteX9" fmla="*/ 772403 w 1575068"/>
                  <a:gd name="connsiteY9" fmla="*/ 3969852 h 3982480"/>
                  <a:gd name="connsiteX10" fmla="*/ 340640 w 1575068"/>
                  <a:gd name="connsiteY10" fmla="*/ 3982480 h 3982480"/>
                  <a:gd name="connsiteX11" fmla="*/ 340640 w 1575068"/>
                  <a:gd name="connsiteY11" fmla="*/ 2251614 h 3982480"/>
                  <a:gd name="connsiteX12" fmla="*/ 340640 w 1575068"/>
                  <a:gd name="connsiteY12" fmla="*/ 2097957 h 3982480"/>
                  <a:gd name="connsiteX13" fmla="*/ 70 w 1575068"/>
                  <a:gd name="connsiteY13" fmla="*/ 2097957 h 3982480"/>
                  <a:gd name="connsiteX14" fmla="*/ 4465 w 1575068"/>
                  <a:gd name="connsiteY14" fmla="*/ 316006 h 3982480"/>
                  <a:gd name="connsiteX15" fmla="*/ 481836 w 1575068"/>
                  <a:gd name="connsiteY15" fmla="*/ 0 h 3982480"/>
                  <a:gd name="connsiteX0" fmla="*/ 481836 w 1575068"/>
                  <a:gd name="connsiteY0" fmla="*/ 0 h 3982480"/>
                  <a:gd name="connsiteX1" fmla="*/ 1573881 w 1575068"/>
                  <a:gd name="connsiteY1" fmla="*/ 521517 h 3982480"/>
                  <a:gd name="connsiteX2" fmla="*/ 1575068 w 1575068"/>
                  <a:gd name="connsiteY2" fmla="*/ 2097957 h 3982480"/>
                  <a:gd name="connsiteX3" fmla="*/ 1319765 w 1575068"/>
                  <a:gd name="connsiteY3" fmla="*/ 2097957 h 3982480"/>
                  <a:gd name="connsiteX4" fmla="*/ 1319765 w 1575068"/>
                  <a:gd name="connsiteY4" fmla="*/ 2251614 h 3982480"/>
                  <a:gd name="connsiteX5" fmla="*/ 1319765 w 1575068"/>
                  <a:gd name="connsiteY5" fmla="*/ 3980229 h 3982480"/>
                  <a:gd name="connsiteX6" fmla="*/ 1033438 w 1575068"/>
                  <a:gd name="connsiteY6" fmla="*/ 3980229 h 3982480"/>
                  <a:gd name="connsiteX7" fmla="*/ 1033438 w 1575068"/>
                  <a:gd name="connsiteY7" fmla="*/ 2251614 h 3982480"/>
                  <a:gd name="connsiteX8" fmla="*/ 759776 w 1575068"/>
                  <a:gd name="connsiteY8" fmla="*/ 2264240 h 3982480"/>
                  <a:gd name="connsiteX9" fmla="*/ 759776 w 1575068"/>
                  <a:gd name="connsiteY9" fmla="*/ 3969852 h 3982480"/>
                  <a:gd name="connsiteX10" fmla="*/ 340640 w 1575068"/>
                  <a:gd name="connsiteY10" fmla="*/ 3982480 h 3982480"/>
                  <a:gd name="connsiteX11" fmla="*/ 340640 w 1575068"/>
                  <a:gd name="connsiteY11" fmla="*/ 2251614 h 3982480"/>
                  <a:gd name="connsiteX12" fmla="*/ 340640 w 1575068"/>
                  <a:gd name="connsiteY12" fmla="*/ 2097957 h 3982480"/>
                  <a:gd name="connsiteX13" fmla="*/ 70 w 1575068"/>
                  <a:gd name="connsiteY13" fmla="*/ 2097957 h 3982480"/>
                  <a:gd name="connsiteX14" fmla="*/ 4465 w 1575068"/>
                  <a:gd name="connsiteY14" fmla="*/ 316006 h 3982480"/>
                  <a:gd name="connsiteX15" fmla="*/ 481836 w 1575068"/>
                  <a:gd name="connsiteY15" fmla="*/ 0 h 3982480"/>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28015 w 1575068"/>
                  <a:gd name="connsiteY10" fmla="*/ 3969847 h 3980231"/>
                  <a:gd name="connsiteX11" fmla="*/ 340640 w 1575068"/>
                  <a:gd name="connsiteY11" fmla="*/ 2251614 h 3980231"/>
                  <a:gd name="connsiteX12" fmla="*/ 340640 w 1575068"/>
                  <a:gd name="connsiteY12" fmla="*/ 2097957 h 3980231"/>
                  <a:gd name="connsiteX13" fmla="*/ 70 w 1575068"/>
                  <a:gd name="connsiteY13" fmla="*/ 2097957 h 3980231"/>
                  <a:gd name="connsiteX14" fmla="*/ 4465 w 1575068"/>
                  <a:gd name="connsiteY14" fmla="*/ 316006 h 3980231"/>
                  <a:gd name="connsiteX15" fmla="*/ 481836 w 1575068"/>
                  <a:gd name="connsiteY15"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53270 w 1575068"/>
                  <a:gd name="connsiteY10" fmla="*/ 3969847 h 3980231"/>
                  <a:gd name="connsiteX11" fmla="*/ 340640 w 1575068"/>
                  <a:gd name="connsiteY11" fmla="*/ 2251614 h 3980231"/>
                  <a:gd name="connsiteX12" fmla="*/ 340640 w 1575068"/>
                  <a:gd name="connsiteY12" fmla="*/ 2097957 h 3980231"/>
                  <a:gd name="connsiteX13" fmla="*/ 70 w 1575068"/>
                  <a:gd name="connsiteY13" fmla="*/ 2097957 h 3980231"/>
                  <a:gd name="connsiteX14" fmla="*/ 4465 w 1575068"/>
                  <a:gd name="connsiteY14" fmla="*/ 316006 h 3980231"/>
                  <a:gd name="connsiteX15" fmla="*/ 481836 w 1575068"/>
                  <a:gd name="connsiteY15"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15382 w 1575068"/>
                  <a:gd name="connsiteY10" fmla="*/ 3906698 h 3980231"/>
                  <a:gd name="connsiteX11" fmla="*/ 340640 w 1575068"/>
                  <a:gd name="connsiteY11" fmla="*/ 2251614 h 3980231"/>
                  <a:gd name="connsiteX12" fmla="*/ 340640 w 1575068"/>
                  <a:gd name="connsiteY12" fmla="*/ 2097957 h 3980231"/>
                  <a:gd name="connsiteX13" fmla="*/ 70 w 1575068"/>
                  <a:gd name="connsiteY13" fmla="*/ 2097957 h 3980231"/>
                  <a:gd name="connsiteX14" fmla="*/ 4465 w 1575068"/>
                  <a:gd name="connsiteY14" fmla="*/ 316006 h 3980231"/>
                  <a:gd name="connsiteX15" fmla="*/ 481836 w 1575068"/>
                  <a:gd name="connsiteY15" fmla="*/ 0 h 3980231"/>
                  <a:gd name="connsiteX0" fmla="*/ 481836 w 1575068"/>
                  <a:gd name="connsiteY0" fmla="*/ 0 h 3982469"/>
                  <a:gd name="connsiteX1" fmla="*/ 1573881 w 1575068"/>
                  <a:gd name="connsiteY1" fmla="*/ 521517 h 3982469"/>
                  <a:gd name="connsiteX2" fmla="*/ 1575068 w 1575068"/>
                  <a:gd name="connsiteY2" fmla="*/ 2097957 h 3982469"/>
                  <a:gd name="connsiteX3" fmla="*/ 1319765 w 1575068"/>
                  <a:gd name="connsiteY3" fmla="*/ 2097957 h 3982469"/>
                  <a:gd name="connsiteX4" fmla="*/ 1319765 w 1575068"/>
                  <a:gd name="connsiteY4" fmla="*/ 2251614 h 3982469"/>
                  <a:gd name="connsiteX5" fmla="*/ 1319765 w 1575068"/>
                  <a:gd name="connsiteY5" fmla="*/ 3980229 h 3982469"/>
                  <a:gd name="connsiteX6" fmla="*/ 1033438 w 1575068"/>
                  <a:gd name="connsiteY6" fmla="*/ 3980229 h 3982469"/>
                  <a:gd name="connsiteX7" fmla="*/ 1033438 w 1575068"/>
                  <a:gd name="connsiteY7" fmla="*/ 2251614 h 3982469"/>
                  <a:gd name="connsiteX8" fmla="*/ 759776 w 1575068"/>
                  <a:gd name="connsiteY8" fmla="*/ 2264240 h 3982469"/>
                  <a:gd name="connsiteX9" fmla="*/ 759776 w 1575068"/>
                  <a:gd name="connsiteY9" fmla="*/ 3969852 h 3982469"/>
                  <a:gd name="connsiteX10" fmla="*/ 315382 w 1575068"/>
                  <a:gd name="connsiteY10" fmla="*/ 3982469 h 3982469"/>
                  <a:gd name="connsiteX11" fmla="*/ 340640 w 1575068"/>
                  <a:gd name="connsiteY11" fmla="*/ 2251614 h 3982469"/>
                  <a:gd name="connsiteX12" fmla="*/ 340640 w 1575068"/>
                  <a:gd name="connsiteY12" fmla="*/ 2097957 h 3982469"/>
                  <a:gd name="connsiteX13" fmla="*/ 70 w 1575068"/>
                  <a:gd name="connsiteY13" fmla="*/ 2097957 h 3982469"/>
                  <a:gd name="connsiteX14" fmla="*/ 4465 w 1575068"/>
                  <a:gd name="connsiteY14" fmla="*/ 316006 h 3982469"/>
                  <a:gd name="connsiteX15" fmla="*/ 481836 w 1575068"/>
                  <a:gd name="connsiteY15" fmla="*/ 0 h 3982469"/>
                  <a:gd name="connsiteX0" fmla="*/ 481836 w 1575068"/>
                  <a:gd name="connsiteY0" fmla="*/ 0 h 3982469"/>
                  <a:gd name="connsiteX1" fmla="*/ 1573881 w 1575068"/>
                  <a:gd name="connsiteY1" fmla="*/ 521517 h 3982469"/>
                  <a:gd name="connsiteX2" fmla="*/ 1575068 w 1575068"/>
                  <a:gd name="connsiteY2" fmla="*/ 2097957 h 3982469"/>
                  <a:gd name="connsiteX3" fmla="*/ 1319765 w 1575068"/>
                  <a:gd name="connsiteY3" fmla="*/ 2097957 h 3982469"/>
                  <a:gd name="connsiteX4" fmla="*/ 1319765 w 1575068"/>
                  <a:gd name="connsiteY4" fmla="*/ 2251614 h 3982469"/>
                  <a:gd name="connsiteX5" fmla="*/ 1319765 w 1575068"/>
                  <a:gd name="connsiteY5" fmla="*/ 3980229 h 3982469"/>
                  <a:gd name="connsiteX6" fmla="*/ 1033438 w 1575068"/>
                  <a:gd name="connsiteY6" fmla="*/ 3980229 h 3982469"/>
                  <a:gd name="connsiteX7" fmla="*/ 1033438 w 1575068"/>
                  <a:gd name="connsiteY7" fmla="*/ 2251614 h 3982469"/>
                  <a:gd name="connsiteX8" fmla="*/ 759776 w 1575068"/>
                  <a:gd name="connsiteY8" fmla="*/ 2264240 h 3982469"/>
                  <a:gd name="connsiteX9" fmla="*/ 759776 w 1575068"/>
                  <a:gd name="connsiteY9" fmla="*/ 3969852 h 3982469"/>
                  <a:gd name="connsiteX10" fmla="*/ 315382 w 1575068"/>
                  <a:gd name="connsiteY10" fmla="*/ 3982469 h 3982469"/>
                  <a:gd name="connsiteX11" fmla="*/ 340640 w 1575068"/>
                  <a:gd name="connsiteY11" fmla="*/ 2251614 h 3982469"/>
                  <a:gd name="connsiteX12" fmla="*/ 340640 w 1575068"/>
                  <a:gd name="connsiteY12" fmla="*/ 2097957 h 3982469"/>
                  <a:gd name="connsiteX13" fmla="*/ 70 w 1575068"/>
                  <a:gd name="connsiteY13" fmla="*/ 2097957 h 3982469"/>
                  <a:gd name="connsiteX14" fmla="*/ 4465 w 1575068"/>
                  <a:gd name="connsiteY14" fmla="*/ 316006 h 3982469"/>
                  <a:gd name="connsiteX15" fmla="*/ 481836 w 1575068"/>
                  <a:gd name="connsiteY15" fmla="*/ 0 h 3982469"/>
                  <a:gd name="connsiteX0" fmla="*/ 481836 w 1575068"/>
                  <a:gd name="connsiteY0" fmla="*/ 0 h 3982469"/>
                  <a:gd name="connsiteX1" fmla="*/ 1573881 w 1575068"/>
                  <a:gd name="connsiteY1" fmla="*/ 521517 h 3982469"/>
                  <a:gd name="connsiteX2" fmla="*/ 1575068 w 1575068"/>
                  <a:gd name="connsiteY2" fmla="*/ 2097957 h 3982469"/>
                  <a:gd name="connsiteX3" fmla="*/ 1319765 w 1575068"/>
                  <a:gd name="connsiteY3" fmla="*/ 2097957 h 3982469"/>
                  <a:gd name="connsiteX4" fmla="*/ 1319765 w 1575068"/>
                  <a:gd name="connsiteY4" fmla="*/ 2251614 h 3982469"/>
                  <a:gd name="connsiteX5" fmla="*/ 1319765 w 1575068"/>
                  <a:gd name="connsiteY5" fmla="*/ 3980229 h 3982469"/>
                  <a:gd name="connsiteX6" fmla="*/ 1033438 w 1575068"/>
                  <a:gd name="connsiteY6" fmla="*/ 3980229 h 3982469"/>
                  <a:gd name="connsiteX7" fmla="*/ 1033438 w 1575068"/>
                  <a:gd name="connsiteY7" fmla="*/ 2251614 h 3982469"/>
                  <a:gd name="connsiteX8" fmla="*/ 759776 w 1575068"/>
                  <a:gd name="connsiteY8" fmla="*/ 2264240 h 3982469"/>
                  <a:gd name="connsiteX9" fmla="*/ 759776 w 1575068"/>
                  <a:gd name="connsiteY9" fmla="*/ 3969852 h 3982469"/>
                  <a:gd name="connsiteX10" fmla="*/ 315382 w 1575068"/>
                  <a:gd name="connsiteY10" fmla="*/ 3982469 h 3982469"/>
                  <a:gd name="connsiteX11" fmla="*/ 340640 w 1575068"/>
                  <a:gd name="connsiteY11" fmla="*/ 2097957 h 3982469"/>
                  <a:gd name="connsiteX12" fmla="*/ 70 w 1575068"/>
                  <a:gd name="connsiteY12" fmla="*/ 2097957 h 3982469"/>
                  <a:gd name="connsiteX13" fmla="*/ 4465 w 1575068"/>
                  <a:gd name="connsiteY13" fmla="*/ 316006 h 3982469"/>
                  <a:gd name="connsiteX14" fmla="*/ 481836 w 1575068"/>
                  <a:gd name="connsiteY14" fmla="*/ 0 h 3982469"/>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78525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78525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78525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65897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65897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44597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34515 w 1575068"/>
                  <a:gd name="connsiteY9" fmla="*/ 3957224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47148 w 1575068"/>
                  <a:gd name="connsiteY9" fmla="*/ 3957224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47148 w 1575068"/>
                  <a:gd name="connsiteY9" fmla="*/ 3957224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2485"/>
                  <a:gd name="connsiteX1" fmla="*/ 1573881 w 1575068"/>
                  <a:gd name="connsiteY1" fmla="*/ 521517 h 3982485"/>
                  <a:gd name="connsiteX2" fmla="*/ 1575068 w 1575068"/>
                  <a:gd name="connsiteY2" fmla="*/ 2097957 h 3982485"/>
                  <a:gd name="connsiteX3" fmla="*/ 1319765 w 1575068"/>
                  <a:gd name="connsiteY3" fmla="*/ 2097957 h 3982485"/>
                  <a:gd name="connsiteX4" fmla="*/ 1319765 w 1575068"/>
                  <a:gd name="connsiteY4" fmla="*/ 2251614 h 3982485"/>
                  <a:gd name="connsiteX5" fmla="*/ 1319765 w 1575068"/>
                  <a:gd name="connsiteY5" fmla="*/ 3980229 h 3982485"/>
                  <a:gd name="connsiteX6" fmla="*/ 1033438 w 1575068"/>
                  <a:gd name="connsiteY6" fmla="*/ 3980229 h 3982485"/>
                  <a:gd name="connsiteX7" fmla="*/ 1033438 w 1575068"/>
                  <a:gd name="connsiteY7" fmla="*/ 2251614 h 3982485"/>
                  <a:gd name="connsiteX8" fmla="*/ 759776 w 1575068"/>
                  <a:gd name="connsiteY8" fmla="*/ 2264240 h 3982485"/>
                  <a:gd name="connsiteX9" fmla="*/ 759776 w 1575068"/>
                  <a:gd name="connsiteY9" fmla="*/ 3982485 h 3982485"/>
                  <a:gd name="connsiteX10" fmla="*/ 340637 w 1575068"/>
                  <a:gd name="connsiteY10" fmla="*/ 3957214 h 3982485"/>
                  <a:gd name="connsiteX11" fmla="*/ 340640 w 1575068"/>
                  <a:gd name="connsiteY11" fmla="*/ 2097957 h 3982485"/>
                  <a:gd name="connsiteX12" fmla="*/ 70 w 1575068"/>
                  <a:gd name="connsiteY12" fmla="*/ 2097957 h 3982485"/>
                  <a:gd name="connsiteX13" fmla="*/ 4465 w 1575068"/>
                  <a:gd name="connsiteY13" fmla="*/ 316006 h 3982485"/>
                  <a:gd name="connsiteX14" fmla="*/ 481836 w 1575068"/>
                  <a:gd name="connsiteY14" fmla="*/ 0 h 3982485"/>
                  <a:gd name="connsiteX0" fmla="*/ 481836 w 1575068"/>
                  <a:gd name="connsiteY0" fmla="*/ 0 h 3982485"/>
                  <a:gd name="connsiteX1" fmla="*/ 1573881 w 1575068"/>
                  <a:gd name="connsiteY1" fmla="*/ 521517 h 3982485"/>
                  <a:gd name="connsiteX2" fmla="*/ 1575068 w 1575068"/>
                  <a:gd name="connsiteY2" fmla="*/ 2097957 h 3982485"/>
                  <a:gd name="connsiteX3" fmla="*/ 1319765 w 1575068"/>
                  <a:gd name="connsiteY3" fmla="*/ 2097957 h 3982485"/>
                  <a:gd name="connsiteX4" fmla="*/ 1319765 w 1575068"/>
                  <a:gd name="connsiteY4" fmla="*/ 2251614 h 3982485"/>
                  <a:gd name="connsiteX5" fmla="*/ 1319765 w 1575068"/>
                  <a:gd name="connsiteY5" fmla="*/ 3980229 h 3982485"/>
                  <a:gd name="connsiteX6" fmla="*/ 1033438 w 1575068"/>
                  <a:gd name="connsiteY6" fmla="*/ 3980229 h 3982485"/>
                  <a:gd name="connsiteX7" fmla="*/ 1033438 w 1575068"/>
                  <a:gd name="connsiteY7" fmla="*/ 2251614 h 3982485"/>
                  <a:gd name="connsiteX8" fmla="*/ 772403 w 1575068"/>
                  <a:gd name="connsiteY8" fmla="*/ 2251612 h 3982485"/>
                  <a:gd name="connsiteX9" fmla="*/ 759776 w 1575068"/>
                  <a:gd name="connsiteY9" fmla="*/ 3982485 h 3982485"/>
                  <a:gd name="connsiteX10" fmla="*/ 340637 w 1575068"/>
                  <a:gd name="connsiteY10" fmla="*/ 3957214 h 3982485"/>
                  <a:gd name="connsiteX11" fmla="*/ 340640 w 1575068"/>
                  <a:gd name="connsiteY11" fmla="*/ 2097957 h 3982485"/>
                  <a:gd name="connsiteX12" fmla="*/ 70 w 1575068"/>
                  <a:gd name="connsiteY12" fmla="*/ 2097957 h 3982485"/>
                  <a:gd name="connsiteX13" fmla="*/ 4465 w 1575068"/>
                  <a:gd name="connsiteY13" fmla="*/ 316006 h 3982485"/>
                  <a:gd name="connsiteX14" fmla="*/ 481836 w 1575068"/>
                  <a:gd name="connsiteY14" fmla="*/ 0 h 3982485"/>
                  <a:gd name="connsiteX0" fmla="*/ 481836 w 1575068"/>
                  <a:gd name="connsiteY0" fmla="*/ 0 h 3982485"/>
                  <a:gd name="connsiteX1" fmla="*/ 1573881 w 1575068"/>
                  <a:gd name="connsiteY1" fmla="*/ 521517 h 3982485"/>
                  <a:gd name="connsiteX2" fmla="*/ 1575068 w 1575068"/>
                  <a:gd name="connsiteY2" fmla="*/ 2097957 h 3982485"/>
                  <a:gd name="connsiteX3" fmla="*/ 1319765 w 1575068"/>
                  <a:gd name="connsiteY3" fmla="*/ 2097957 h 3982485"/>
                  <a:gd name="connsiteX4" fmla="*/ 1319765 w 1575068"/>
                  <a:gd name="connsiteY4" fmla="*/ 2251614 h 3982485"/>
                  <a:gd name="connsiteX5" fmla="*/ 1319765 w 1575068"/>
                  <a:gd name="connsiteY5" fmla="*/ 3980229 h 3982485"/>
                  <a:gd name="connsiteX6" fmla="*/ 1033438 w 1575068"/>
                  <a:gd name="connsiteY6" fmla="*/ 3980229 h 3982485"/>
                  <a:gd name="connsiteX7" fmla="*/ 1033438 w 1575068"/>
                  <a:gd name="connsiteY7" fmla="*/ 2251614 h 3982485"/>
                  <a:gd name="connsiteX8" fmla="*/ 772403 w 1575068"/>
                  <a:gd name="connsiteY8" fmla="*/ 2251612 h 3982485"/>
                  <a:gd name="connsiteX9" fmla="*/ 759776 w 1575068"/>
                  <a:gd name="connsiteY9" fmla="*/ 3982485 h 3982485"/>
                  <a:gd name="connsiteX10" fmla="*/ 340637 w 1575068"/>
                  <a:gd name="connsiteY10" fmla="*/ 3957214 h 3982485"/>
                  <a:gd name="connsiteX11" fmla="*/ 340640 w 1575068"/>
                  <a:gd name="connsiteY11" fmla="*/ 2097957 h 3982485"/>
                  <a:gd name="connsiteX12" fmla="*/ 70 w 1575068"/>
                  <a:gd name="connsiteY12" fmla="*/ 2097957 h 3982485"/>
                  <a:gd name="connsiteX13" fmla="*/ 4465 w 1575068"/>
                  <a:gd name="connsiteY13" fmla="*/ 316006 h 3982485"/>
                  <a:gd name="connsiteX14" fmla="*/ 481836 w 1575068"/>
                  <a:gd name="connsiteY14" fmla="*/ 0 h 3982485"/>
                  <a:gd name="connsiteX0" fmla="*/ 481836 w 1575068"/>
                  <a:gd name="connsiteY0" fmla="*/ 0 h 3982485"/>
                  <a:gd name="connsiteX1" fmla="*/ 1573881 w 1575068"/>
                  <a:gd name="connsiteY1" fmla="*/ 521517 h 3982485"/>
                  <a:gd name="connsiteX2" fmla="*/ 1575068 w 1575068"/>
                  <a:gd name="connsiteY2" fmla="*/ 2097957 h 3982485"/>
                  <a:gd name="connsiteX3" fmla="*/ 1319765 w 1575068"/>
                  <a:gd name="connsiteY3" fmla="*/ 2097957 h 3982485"/>
                  <a:gd name="connsiteX4" fmla="*/ 1319765 w 1575068"/>
                  <a:gd name="connsiteY4" fmla="*/ 2251614 h 3982485"/>
                  <a:gd name="connsiteX5" fmla="*/ 1319765 w 1575068"/>
                  <a:gd name="connsiteY5" fmla="*/ 3980229 h 3982485"/>
                  <a:gd name="connsiteX6" fmla="*/ 1033438 w 1575068"/>
                  <a:gd name="connsiteY6" fmla="*/ 3980229 h 3982485"/>
                  <a:gd name="connsiteX7" fmla="*/ 1033438 w 1575068"/>
                  <a:gd name="connsiteY7" fmla="*/ 2251614 h 3982485"/>
                  <a:gd name="connsiteX8" fmla="*/ 772403 w 1575068"/>
                  <a:gd name="connsiteY8" fmla="*/ 2251612 h 3982485"/>
                  <a:gd name="connsiteX9" fmla="*/ 759776 w 1575068"/>
                  <a:gd name="connsiteY9" fmla="*/ 3982485 h 3982485"/>
                  <a:gd name="connsiteX10" fmla="*/ 315382 w 1575068"/>
                  <a:gd name="connsiteY10" fmla="*/ 3957214 h 3982485"/>
                  <a:gd name="connsiteX11" fmla="*/ 340640 w 1575068"/>
                  <a:gd name="connsiteY11" fmla="*/ 2097957 h 3982485"/>
                  <a:gd name="connsiteX12" fmla="*/ 70 w 1575068"/>
                  <a:gd name="connsiteY12" fmla="*/ 2097957 h 3982485"/>
                  <a:gd name="connsiteX13" fmla="*/ 4465 w 1575068"/>
                  <a:gd name="connsiteY13" fmla="*/ 316006 h 3982485"/>
                  <a:gd name="connsiteX14" fmla="*/ 481836 w 1575068"/>
                  <a:gd name="connsiteY14" fmla="*/ 0 h 3982485"/>
                  <a:gd name="connsiteX0" fmla="*/ 481836 w 1575068"/>
                  <a:gd name="connsiteY0" fmla="*/ 0 h 3982485"/>
                  <a:gd name="connsiteX1" fmla="*/ 1573881 w 1575068"/>
                  <a:gd name="connsiteY1" fmla="*/ 521517 h 3982485"/>
                  <a:gd name="connsiteX2" fmla="*/ 1575068 w 1575068"/>
                  <a:gd name="connsiteY2" fmla="*/ 2097957 h 3982485"/>
                  <a:gd name="connsiteX3" fmla="*/ 1319765 w 1575068"/>
                  <a:gd name="connsiteY3" fmla="*/ 2097957 h 3982485"/>
                  <a:gd name="connsiteX4" fmla="*/ 1319765 w 1575068"/>
                  <a:gd name="connsiteY4" fmla="*/ 2251614 h 3982485"/>
                  <a:gd name="connsiteX5" fmla="*/ 1319765 w 1575068"/>
                  <a:gd name="connsiteY5" fmla="*/ 3980229 h 3982485"/>
                  <a:gd name="connsiteX6" fmla="*/ 1033438 w 1575068"/>
                  <a:gd name="connsiteY6" fmla="*/ 3980229 h 3982485"/>
                  <a:gd name="connsiteX7" fmla="*/ 1033438 w 1575068"/>
                  <a:gd name="connsiteY7" fmla="*/ 2251614 h 3982485"/>
                  <a:gd name="connsiteX8" fmla="*/ 772403 w 1575068"/>
                  <a:gd name="connsiteY8" fmla="*/ 2251612 h 3982485"/>
                  <a:gd name="connsiteX9" fmla="*/ 759776 w 1575068"/>
                  <a:gd name="connsiteY9" fmla="*/ 3982485 h 3982485"/>
                  <a:gd name="connsiteX10" fmla="*/ 315382 w 1575068"/>
                  <a:gd name="connsiteY10" fmla="*/ 3957214 h 3982485"/>
                  <a:gd name="connsiteX11" fmla="*/ 340640 w 1575068"/>
                  <a:gd name="connsiteY11" fmla="*/ 2097957 h 3982485"/>
                  <a:gd name="connsiteX12" fmla="*/ 70 w 1575068"/>
                  <a:gd name="connsiteY12" fmla="*/ 2097957 h 3982485"/>
                  <a:gd name="connsiteX13" fmla="*/ 4465 w 1575068"/>
                  <a:gd name="connsiteY13" fmla="*/ 316006 h 3982485"/>
                  <a:gd name="connsiteX14" fmla="*/ 481836 w 1575068"/>
                  <a:gd name="connsiteY14" fmla="*/ 0 h 3982485"/>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72403 w 1575068"/>
                  <a:gd name="connsiteY8" fmla="*/ 2251612 h 3980231"/>
                  <a:gd name="connsiteX9" fmla="*/ 759776 w 1575068"/>
                  <a:gd name="connsiteY9" fmla="*/ 3957224 h 3980231"/>
                  <a:gd name="connsiteX10" fmla="*/ 315382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72403 w 1575068"/>
                  <a:gd name="connsiteY8" fmla="*/ 2251612 h 3980231"/>
                  <a:gd name="connsiteX9" fmla="*/ 759776 w 1575068"/>
                  <a:gd name="connsiteY9" fmla="*/ 3957224 h 3980231"/>
                  <a:gd name="connsiteX10" fmla="*/ 353270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72403 w 1575068"/>
                  <a:gd name="connsiteY8" fmla="*/ 2251612 h 3980231"/>
                  <a:gd name="connsiteX9" fmla="*/ 759776 w 1575068"/>
                  <a:gd name="connsiteY9" fmla="*/ 3957224 h 3980231"/>
                  <a:gd name="connsiteX10" fmla="*/ 353270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72403 w 1575068"/>
                  <a:gd name="connsiteY8" fmla="*/ 2251612 h 3980231"/>
                  <a:gd name="connsiteX9" fmla="*/ 759776 w 1575068"/>
                  <a:gd name="connsiteY9" fmla="*/ 3957224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945037 w 1575068"/>
                  <a:gd name="connsiteY7" fmla="*/ 2276872 h 3980231"/>
                  <a:gd name="connsiteX8" fmla="*/ 772403 w 1575068"/>
                  <a:gd name="connsiteY8" fmla="*/ 2251612 h 3980231"/>
                  <a:gd name="connsiteX9" fmla="*/ 759776 w 1575068"/>
                  <a:gd name="connsiteY9" fmla="*/ 3957224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70292 w 1575068"/>
                  <a:gd name="connsiteY6" fmla="*/ 3980231 h 3980231"/>
                  <a:gd name="connsiteX7" fmla="*/ 945037 w 1575068"/>
                  <a:gd name="connsiteY7" fmla="*/ 2276872 h 3980231"/>
                  <a:gd name="connsiteX8" fmla="*/ 772403 w 1575068"/>
                  <a:gd name="connsiteY8" fmla="*/ 2251612 h 3980231"/>
                  <a:gd name="connsiteX9" fmla="*/ 759776 w 1575068"/>
                  <a:gd name="connsiteY9" fmla="*/ 3957224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92859"/>
                  <a:gd name="connsiteX1" fmla="*/ 1573881 w 1575068"/>
                  <a:gd name="connsiteY1" fmla="*/ 521517 h 3992859"/>
                  <a:gd name="connsiteX2" fmla="*/ 1575068 w 1575068"/>
                  <a:gd name="connsiteY2" fmla="*/ 2097957 h 3992859"/>
                  <a:gd name="connsiteX3" fmla="*/ 1319765 w 1575068"/>
                  <a:gd name="connsiteY3" fmla="*/ 2097957 h 3992859"/>
                  <a:gd name="connsiteX4" fmla="*/ 1319765 w 1575068"/>
                  <a:gd name="connsiteY4" fmla="*/ 2251614 h 3992859"/>
                  <a:gd name="connsiteX5" fmla="*/ 1319765 w 1575068"/>
                  <a:gd name="connsiteY5" fmla="*/ 3980229 h 3992859"/>
                  <a:gd name="connsiteX6" fmla="*/ 932404 w 1575068"/>
                  <a:gd name="connsiteY6" fmla="*/ 3992859 h 3992859"/>
                  <a:gd name="connsiteX7" fmla="*/ 945037 w 1575068"/>
                  <a:gd name="connsiteY7" fmla="*/ 2276872 h 3992859"/>
                  <a:gd name="connsiteX8" fmla="*/ 772403 w 1575068"/>
                  <a:gd name="connsiteY8" fmla="*/ 2251612 h 3992859"/>
                  <a:gd name="connsiteX9" fmla="*/ 759776 w 1575068"/>
                  <a:gd name="connsiteY9" fmla="*/ 3957224 h 3992859"/>
                  <a:gd name="connsiteX10" fmla="*/ 340642 w 1575068"/>
                  <a:gd name="connsiteY10" fmla="*/ 3944586 h 3992859"/>
                  <a:gd name="connsiteX11" fmla="*/ 340640 w 1575068"/>
                  <a:gd name="connsiteY11" fmla="*/ 2097957 h 3992859"/>
                  <a:gd name="connsiteX12" fmla="*/ 70 w 1575068"/>
                  <a:gd name="connsiteY12" fmla="*/ 2097957 h 3992859"/>
                  <a:gd name="connsiteX13" fmla="*/ 4465 w 1575068"/>
                  <a:gd name="connsiteY13" fmla="*/ 316006 h 3992859"/>
                  <a:gd name="connsiteX14" fmla="*/ 481836 w 1575068"/>
                  <a:gd name="connsiteY14" fmla="*/ 0 h 3992859"/>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45031 w 1575068"/>
                  <a:gd name="connsiteY6" fmla="*/ 3980231 h 3980231"/>
                  <a:gd name="connsiteX7" fmla="*/ 945037 w 1575068"/>
                  <a:gd name="connsiteY7" fmla="*/ 2276872 h 3980231"/>
                  <a:gd name="connsiteX8" fmla="*/ 772403 w 1575068"/>
                  <a:gd name="connsiteY8" fmla="*/ 2251612 h 3980231"/>
                  <a:gd name="connsiteX9" fmla="*/ 759776 w 1575068"/>
                  <a:gd name="connsiteY9" fmla="*/ 3957224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45031 w 1575068"/>
                  <a:gd name="connsiteY6" fmla="*/ 3980231 h 3980231"/>
                  <a:gd name="connsiteX7" fmla="*/ 945037 w 1575068"/>
                  <a:gd name="connsiteY7" fmla="*/ 2276872 h 3980231"/>
                  <a:gd name="connsiteX8" fmla="*/ 759776 w 1575068"/>
                  <a:gd name="connsiteY8" fmla="*/ 2289495 h 3980231"/>
                  <a:gd name="connsiteX9" fmla="*/ 759776 w 1575068"/>
                  <a:gd name="connsiteY9" fmla="*/ 3957224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45031 w 1575068"/>
                  <a:gd name="connsiteY6" fmla="*/ 3980231 h 3980231"/>
                  <a:gd name="connsiteX7" fmla="*/ 945037 w 1575068"/>
                  <a:gd name="connsiteY7" fmla="*/ 2276872 h 3980231"/>
                  <a:gd name="connsiteX8" fmla="*/ 759776 w 1575068"/>
                  <a:gd name="connsiteY8" fmla="*/ 2289495 h 3980231"/>
                  <a:gd name="connsiteX9" fmla="*/ 759776 w 1575068"/>
                  <a:gd name="connsiteY9" fmla="*/ 3931969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45031 w 1575068"/>
                  <a:gd name="connsiteY6" fmla="*/ 3980231 h 3980231"/>
                  <a:gd name="connsiteX7" fmla="*/ 945037 w 1575068"/>
                  <a:gd name="connsiteY7" fmla="*/ 2276872 h 3980231"/>
                  <a:gd name="connsiteX8" fmla="*/ 759776 w 1575068"/>
                  <a:gd name="connsiteY8" fmla="*/ 2289495 h 3980231"/>
                  <a:gd name="connsiteX9" fmla="*/ 721888 w 1575068"/>
                  <a:gd name="connsiteY9" fmla="*/ 3931969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45031 w 1575068"/>
                  <a:gd name="connsiteY6" fmla="*/ 3980231 h 3980231"/>
                  <a:gd name="connsiteX7" fmla="*/ 945037 w 1575068"/>
                  <a:gd name="connsiteY7" fmla="*/ 2276872 h 3980231"/>
                  <a:gd name="connsiteX8" fmla="*/ 759776 w 1575068"/>
                  <a:gd name="connsiteY8" fmla="*/ 2289495 h 3980231"/>
                  <a:gd name="connsiteX9" fmla="*/ 721888 w 1575068"/>
                  <a:gd name="connsiteY9" fmla="*/ 3931969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3980229 h 3980231"/>
                  <a:gd name="connsiteX5" fmla="*/ 945031 w 1575068"/>
                  <a:gd name="connsiteY5" fmla="*/ 3980231 h 3980231"/>
                  <a:gd name="connsiteX6" fmla="*/ 945037 w 1575068"/>
                  <a:gd name="connsiteY6" fmla="*/ 2276872 h 3980231"/>
                  <a:gd name="connsiteX7" fmla="*/ 759776 w 1575068"/>
                  <a:gd name="connsiteY7" fmla="*/ 2289495 h 3980231"/>
                  <a:gd name="connsiteX8" fmla="*/ 721888 w 1575068"/>
                  <a:gd name="connsiteY8" fmla="*/ 3931969 h 3980231"/>
                  <a:gd name="connsiteX9" fmla="*/ 340642 w 1575068"/>
                  <a:gd name="connsiteY9" fmla="*/ 3944586 h 3980231"/>
                  <a:gd name="connsiteX10" fmla="*/ 340640 w 1575068"/>
                  <a:gd name="connsiteY10" fmla="*/ 2097957 h 3980231"/>
                  <a:gd name="connsiteX11" fmla="*/ 70 w 1575068"/>
                  <a:gd name="connsiteY11" fmla="*/ 2097957 h 3980231"/>
                  <a:gd name="connsiteX12" fmla="*/ 4465 w 1575068"/>
                  <a:gd name="connsiteY12" fmla="*/ 316006 h 3980231"/>
                  <a:gd name="connsiteX13" fmla="*/ 481836 w 1575068"/>
                  <a:gd name="connsiteY13"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3980229 h 3980231"/>
                  <a:gd name="connsiteX5" fmla="*/ 945031 w 1575068"/>
                  <a:gd name="connsiteY5" fmla="*/ 3980231 h 3980231"/>
                  <a:gd name="connsiteX6" fmla="*/ 945037 w 1575068"/>
                  <a:gd name="connsiteY6" fmla="*/ 2276872 h 3980231"/>
                  <a:gd name="connsiteX7" fmla="*/ 747148 w 1575068"/>
                  <a:gd name="connsiteY7" fmla="*/ 2289495 h 3980231"/>
                  <a:gd name="connsiteX8" fmla="*/ 721888 w 1575068"/>
                  <a:gd name="connsiteY8" fmla="*/ 3931969 h 3980231"/>
                  <a:gd name="connsiteX9" fmla="*/ 340642 w 1575068"/>
                  <a:gd name="connsiteY9" fmla="*/ 3944586 h 3980231"/>
                  <a:gd name="connsiteX10" fmla="*/ 340640 w 1575068"/>
                  <a:gd name="connsiteY10" fmla="*/ 2097957 h 3980231"/>
                  <a:gd name="connsiteX11" fmla="*/ 70 w 1575068"/>
                  <a:gd name="connsiteY11" fmla="*/ 2097957 h 3980231"/>
                  <a:gd name="connsiteX12" fmla="*/ 4465 w 1575068"/>
                  <a:gd name="connsiteY12" fmla="*/ 316006 h 3980231"/>
                  <a:gd name="connsiteX13" fmla="*/ 481836 w 1575068"/>
                  <a:gd name="connsiteY13"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3980229 h 3980231"/>
                  <a:gd name="connsiteX5" fmla="*/ 945031 w 1575068"/>
                  <a:gd name="connsiteY5" fmla="*/ 3980231 h 3980231"/>
                  <a:gd name="connsiteX6" fmla="*/ 932404 w 1575068"/>
                  <a:gd name="connsiteY6" fmla="*/ 2276872 h 3980231"/>
                  <a:gd name="connsiteX7" fmla="*/ 747148 w 1575068"/>
                  <a:gd name="connsiteY7" fmla="*/ 2289495 h 3980231"/>
                  <a:gd name="connsiteX8" fmla="*/ 721888 w 1575068"/>
                  <a:gd name="connsiteY8" fmla="*/ 3931969 h 3980231"/>
                  <a:gd name="connsiteX9" fmla="*/ 340642 w 1575068"/>
                  <a:gd name="connsiteY9" fmla="*/ 3944586 h 3980231"/>
                  <a:gd name="connsiteX10" fmla="*/ 340640 w 1575068"/>
                  <a:gd name="connsiteY10" fmla="*/ 2097957 h 3980231"/>
                  <a:gd name="connsiteX11" fmla="*/ 70 w 1575068"/>
                  <a:gd name="connsiteY11" fmla="*/ 2097957 h 3980231"/>
                  <a:gd name="connsiteX12" fmla="*/ 4465 w 1575068"/>
                  <a:gd name="connsiteY12" fmla="*/ 316006 h 3980231"/>
                  <a:gd name="connsiteX13" fmla="*/ 481836 w 1575068"/>
                  <a:gd name="connsiteY13"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3980229 h 3980231"/>
                  <a:gd name="connsiteX5" fmla="*/ 945031 w 1575068"/>
                  <a:gd name="connsiteY5" fmla="*/ 3929715 h 3980231"/>
                  <a:gd name="connsiteX6" fmla="*/ 932404 w 1575068"/>
                  <a:gd name="connsiteY6" fmla="*/ 2276872 h 3980231"/>
                  <a:gd name="connsiteX7" fmla="*/ 747148 w 1575068"/>
                  <a:gd name="connsiteY7" fmla="*/ 2289495 h 3980231"/>
                  <a:gd name="connsiteX8" fmla="*/ 721888 w 1575068"/>
                  <a:gd name="connsiteY8" fmla="*/ 3931969 h 3980231"/>
                  <a:gd name="connsiteX9" fmla="*/ 340642 w 1575068"/>
                  <a:gd name="connsiteY9" fmla="*/ 3944586 h 3980231"/>
                  <a:gd name="connsiteX10" fmla="*/ 340640 w 1575068"/>
                  <a:gd name="connsiteY10" fmla="*/ 2097957 h 3980231"/>
                  <a:gd name="connsiteX11" fmla="*/ 70 w 1575068"/>
                  <a:gd name="connsiteY11" fmla="*/ 2097957 h 3980231"/>
                  <a:gd name="connsiteX12" fmla="*/ 4465 w 1575068"/>
                  <a:gd name="connsiteY12" fmla="*/ 316006 h 3980231"/>
                  <a:gd name="connsiteX13" fmla="*/ 481836 w 1575068"/>
                  <a:gd name="connsiteY13" fmla="*/ 0 h 3980231"/>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45031 w 1575068"/>
                  <a:gd name="connsiteY5" fmla="*/ 3929715 h 3953385"/>
                  <a:gd name="connsiteX6" fmla="*/ 932404 w 1575068"/>
                  <a:gd name="connsiteY6" fmla="*/ 2276872 h 3953385"/>
                  <a:gd name="connsiteX7" fmla="*/ 747148 w 1575068"/>
                  <a:gd name="connsiteY7" fmla="*/ 2289495 h 3953385"/>
                  <a:gd name="connsiteX8" fmla="*/ 721888 w 1575068"/>
                  <a:gd name="connsiteY8" fmla="*/ 3931969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47148 w 1575068"/>
                  <a:gd name="connsiteY7" fmla="*/ 2289495 h 3953385"/>
                  <a:gd name="connsiteX8" fmla="*/ 721888 w 1575068"/>
                  <a:gd name="connsiteY8" fmla="*/ 3931969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47148 w 1575068"/>
                  <a:gd name="connsiteY7" fmla="*/ 2289495 h 3953385"/>
                  <a:gd name="connsiteX8" fmla="*/ 759776 w 1575068"/>
                  <a:gd name="connsiteY8" fmla="*/ 3931970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15382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15387 w 1575068"/>
                  <a:gd name="connsiteY9" fmla="*/ 3944587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15387 w 1575068"/>
                  <a:gd name="connsiteY9" fmla="*/ 3944587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34515 w 1575068"/>
                  <a:gd name="connsiteY8" fmla="*/ 3931970 h 3953385"/>
                  <a:gd name="connsiteX9" fmla="*/ 315387 w 1575068"/>
                  <a:gd name="connsiteY9" fmla="*/ 3944587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44587"/>
                  <a:gd name="connsiteX1" fmla="*/ 1573881 w 1575068"/>
                  <a:gd name="connsiteY1" fmla="*/ 521517 h 3944587"/>
                  <a:gd name="connsiteX2" fmla="*/ 1575068 w 1575068"/>
                  <a:gd name="connsiteY2" fmla="*/ 2097957 h 3944587"/>
                  <a:gd name="connsiteX3" fmla="*/ 1319765 w 1575068"/>
                  <a:gd name="connsiteY3" fmla="*/ 2097957 h 3944587"/>
                  <a:gd name="connsiteX4" fmla="*/ 1319764 w 1575068"/>
                  <a:gd name="connsiteY4" fmla="*/ 3942343 h 3944587"/>
                  <a:gd name="connsiteX5" fmla="*/ 919771 w 1575068"/>
                  <a:gd name="connsiteY5" fmla="*/ 3929716 h 3944587"/>
                  <a:gd name="connsiteX6" fmla="*/ 932404 w 1575068"/>
                  <a:gd name="connsiteY6" fmla="*/ 2276872 h 3944587"/>
                  <a:gd name="connsiteX7" fmla="*/ 759776 w 1575068"/>
                  <a:gd name="connsiteY7" fmla="*/ 2276867 h 3944587"/>
                  <a:gd name="connsiteX8" fmla="*/ 734515 w 1575068"/>
                  <a:gd name="connsiteY8" fmla="*/ 3931970 h 3944587"/>
                  <a:gd name="connsiteX9" fmla="*/ 315387 w 1575068"/>
                  <a:gd name="connsiteY9" fmla="*/ 3944587 h 3944587"/>
                  <a:gd name="connsiteX10" fmla="*/ 328015 w 1575068"/>
                  <a:gd name="connsiteY10" fmla="*/ 2097959 h 3944587"/>
                  <a:gd name="connsiteX11" fmla="*/ 70 w 1575068"/>
                  <a:gd name="connsiteY11" fmla="*/ 2097957 h 3944587"/>
                  <a:gd name="connsiteX12" fmla="*/ 4465 w 1575068"/>
                  <a:gd name="connsiteY12" fmla="*/ 316006 h 3944587"/>
                  <a:gd name="connsiteX13" fmla="*/ 481836 w 1575068"/>
                  <a:gd name="connsiteY13" fmla="*/ 0 h 3944587"/>
                  <a:gd name="connsiteX0" fmla="*/ 481836 w 1575068"/>
                  <a:gd name="connsiteY0" fmla="*/ 0 h 3944587"/>
                  <a:gd name="connsiteX1" fmla="*/ 1573881 w 1575068"/>
                  <a:gd name="connsiteY1" fmla="*/ 521517 h 3944587"/>
                  <a:gd name="connsiteX2" fmla="*/ 1575068 w 1575068"/>
                  <a:gd name="connsiteY2" fmla="*/ 2097957 h 3944587"/>
                  <a:gd name="connsiteX3" fmla="*/ 1319765 w 1575068"/>
                  <a:gd name="connsiteY3" fmla="*/ 2097957 h 3944587"/>
                  <a:gd name="connsiteX4" fmla="*/ 1319764 w 1575068"/>
                  <a:gd name="connsiteY4" fmla="*/ 3942343 h 3944587"/>
                  <a:gd name="connsiteX5" fmla="*/ 919771 w 1575068"/>
                  <a:gd name="connsiteY5" fmla="*/ 3929716 h 3944587"/>
                  <a:gd name="connsiteX6" fmla="*/ 932404 w 1575068"/>
                  <a:gd name="connsiteY6" fmla="*/ 2276872 h 3944587"/>
                  <a:gd name="connsiteX7" fmla="*/ 759776 w 1575068"/>
                  <a:gd name="connsiteY7" fmla="*/ 2276867 h 3944587"/>
                  <a:gd name="connsiteX8" fmla="*/ 734515 w 1575068"/>
                  <a:gd name="connsiteY8" fmla="*/ 3931970 h 3944587"/>
                  <a:gd name="connsiteX9" fmla="*/ 315387 w 1575068"/>
                  <a:gd name="connsiteY9" fmla="*/ 3944587 h 3944587"/>
                  <a:gd name="connsiteX10" fmla="*/ 328015 w 1575068"/>
                  <a:gd name="connsiteY10" fmla="*/ 2097959 h 3944587"/>
                  <a:gd name="connsiteX11" fmla="*/ 70 w 1575068"/>
                  <a:gd name="connsiteY11" fmla="*/ 2097957 h 3944587"/>
                  <a:gd name="connsiteX12" fmla="*/ 4465 w 1575068"/>
                  <a:gd name="connsiteY12" fmla="*/ 316006 h 3944587"/>
                  <a:gd name="connsiteX13" fmla="*/ 481836 w 1575068"/>
                  <a:gd name="connsiteY13" fmla="*/ 0 h 3944587"/>
                  <a:gd name="connsiteX0" fmla="*/ 481836 w 1575068"/>
                  <a:gd name="connsiteY0" fmla="*/ 0 h 3944587"/>
                  <a:gd name="connsiteX1" fmla="*/ 1573881 w 1575068"/>
                  <a:gd name="connsiteY1" fmla="*/ 521517 h 3944587"/>
                  <a:gd name="connsiteX2" fmla="*/ 1575068 w 1575068"/>
                  <a:gd name="connsiteY2" fmla="*/ 2097957 h 3944587"/>
                  <a:gd name="connsiteX3" fmla="*/ 1319765 w 1575068"/>
                  <a:gd name="connsiteY3" fmla="*/ 2097957 h 3944587"/>
                  <a:gd name="connsiteX4" fmla="*/ 1319764 w 1575068"/>
                  <a:gd name="connsiteY4" fmla="*/ 3942343 h 3944587"/>
                  <a:gd name="connsiteX5" fmla="*/ 919771 w 1575068"/>
                  <a:gd name="connsiteY5" fmla="*/ 3929716 h 3944587"/>
                  <a:gd name="connsiteX6" fmla="*/ 932404 w 1575068"/>
                  <a:gd name="connsiteY6" fmla="*/ 2276872 h 3944587"/>
                  <a:gd name="connsiteX7" fmla="*/ 759776 w 1575068"/>
                  <a:gd name="connsiteY7" fmla="*/ 2276867 h 3944587"/>
                  <a:gd name="connsiteX8" fmla="*/ 734515 w 1575068"/>
                  <a:gd name="connsiteY8" fmla="*/ 3931970 h 3944587"/>
                  <a:gd name="connsiteX9" fmla="*/ 315387 w 1575068"/>
                  <a:gd name="connsiteY9" fmla="*/ 3944587 h 3944587"/>
                  <a:gd name="connsiteX10" fmla="*/ 328015 w 1575068"/>
                  <a:gd name="connsiteY10" fmla="*/ 2097959 h 3944587"/>
                  <a:gd name="connsiteX11" fmla="*/ 70 w 1575068"/>
                  <a:gd name="connsiteY11" fmla="*/ 2097957 h 3944587"/>
                  <a:gd name="connsiteX12" fmla="*/ 4465 w 1575068"/>
                  <a:gd name="connsiteY12" fmla="*/ 316006 h 3944587"/>
                  <a:gd name="connsiteX13" fmla="*/ 481836 w 1575068"/>
                  <a:gd name="connsiteY13" fmla="*/ 0 h 3944587"/>
                  <a:gd name="connsiteX0" fmla="*/ 481836 w 1575068"/>
                  <a:gd name="connsiteY0" fmla="*/ 0 h 3944587"/>
                  <a:gd name="connsiteX1" fmla="*/ 1573881 w 1575068"/>
                  <a:gd name="connsiteY1" fmla="*/ 521517 h 3944587"/>
                  <a:gd name="connsiteX2" fmla="*/ 1575068 w 1575068"/>
                  <a:gd name="connsiteY2" fmla="*/ 2097957 h 3944587"/>
                  <a:gd name="connsiteX3" fmla="*/ 1319765 w 1575068"/>
                  <a:gd name="connsiteY3" fmla="*/ 2097957 h 3944587"/>
                  <a:gd name="connsiteX4" fmla="*/ 1319764 w 1575068"/>
                  <a:gd name="connsiteY4" fmla="*/ 3942343 h 3944587"/>
                  <a:gd name="connsiteX5" fmla="*/ 919771 w 1575068"/>
                  <a:gd name="connsiteY5" fmla="*/ 3929716 h 3944587"/>
                  <a:gd name="connsiteX6" fmla="*/ 932404 w 1575068"/>
                  <a:gd name="connsiteY6" fmla="*/ 2276872 h 3944587"/>
                  <a:gd name="connsiteX7" fmla="*/ 759776 w 1575068"/>
                  <a:gd name="connsiteY7" fmla="*/ 2276867 h 3944587"/>
                  <a:gd name="connsiteX8" fmla="*/ 734515 w 1575068"/>
                  <a:gd name="connsiteY8" fmla="*/ 3931970 h 3944587"/>
                  <a:gd name="connsiteX9" fmla="*/ 340642 w 1575068"/>
                  <a:gd name="connsiteY9" fmla="*/ 3944587 h 3944587"/>
                  <a:gd name="connsiteX10" fmla="*/ 328015 w 1575068"/>
                  <a:gd name="connsiteY10" fmla="*/ 2097959 h 3944587"/>
                  <a:gd name="connsiteX11" fmla="*/ 70 w 1575068"/>
                  <a:gd name="connsiteY11" fmla="*/ 2097957 h 3944587"/>
                  <a:gd name="connsiteX12" fmla="*/ 4465 w 1575068"/>
                  <a:gd name="connsiteY12" fmla="*/ 316006 h 3944587"/>
                  <a:gd name="connsiteX13" fmla="*/ 481836 w 1575068"/>
                  <a:gd name="connsiteY13" fmla="*/ 0 h 3944587"/>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59776 w 1575068"/>
                  <a:gd name="connsiteY7" fmla="*/ 2276867 h 3942344"/>
                  <a:gd name="connsiteX8" fmla="*/ 734515 w 1575068"/>
                  <a:gd name="connsiteY8" fmla="*/ 3931970 h 3942344"/>
                  <a:gd name="connsiteX9" fmla="*/ 378530 w 1575068"/>
                  <a:gd name="connsiteY9" fmla="*/ 3931959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59776 w 1575068"/>
                  <a:gd name="connsiteY7" fmla="*/ 2276867 h 3942344"/>
                  <a:gd name="connsiteX8" fmla="*/ 734515 w 1575068"/>
                  <a:gd name="connsiteY8" fmla="*/ 3931970 h 3942344"/>
                  <a:gd name="connsiteX9" fmla="*/ 365903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59776 w 1575068"/>
                  <a:gd name="connsiteY7" fmla="*/ 2276867 h 3942344"/>
                  <a:gd name="connsiteX8" fmla="*/ 734515 w 1575068"/>
                  <a:gd name="connsiteY8" fmla="*/ 3931970 h 3942344"/>
                  <a:gd name="connsiteX9" fmla="*/ 340642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59776 w 1575068"/>
                  <a:gd name="connsiteY7" fmla="*/ 227686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21888 w 1575068"/>
                  <a:gd name="connsiteY7" fmla="*/ 2264240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684005 w 1575068"/>
                  <a:gd name="connsiteY7" fmla="*/ 2264240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696632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34520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59776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59776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47148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72699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47148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22184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47148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72699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47148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72699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47148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69 w 1575068"/>
                  <a:gd name="connsiteY11" fmla="*/ 2060066 h 3942344"/>
                  <a:gd name="connsiteX12" fmla="*/ 4465 w 1575068"/>
                  <a:gd name="connsiteY12" fmla="*/ 316006 h 3942344"/>
                  <a:gd name="connsiteX13" fmla="*/ 481836 w 1575068"/>
                  <a:gd name="connsiteY13" fmla="*/ 0 h 3942344"/>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28016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32774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56564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42290 w 1575069"/>
                  <a:gd name="connsiteY9" fmla="*/ 3927202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37532 w 1575069"/>
                  <a:gd name="connsiteY9" fmla="*/ 3927202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08983 w 1575069"/>
                  <a:gd name="connsiteY9" fmla="*/ 3922444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13741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13741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28116 w 1575069"/>
                  <a:gd name="connsiteY7" fmla="*/ 2251608 h 3942343"/>
                  <a:gd name="connsiteX8" fmla="*/ 734516 w 1575069"/>
                  <a:gd name="connsiteY8" fmla="*/ 3931970 h 3942343"/>
                  <a:gd name="connsiteX9" fmla="*/ 313741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18600 w 1575069"/>
                  <a:gd name="connsiteY7" fmla="*/ 2251608 h 3942343"/>
                  <a:gd name="connsiteX8" fmla="*/ 734516 w 1575069"/>
                  <a:gd name="connsiteY8" fmla="*/ 3931970 h 3942343"/>
                  <a:gd name="connsiteX9" fmla="*/ 313741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32874 w 1575069"/>
                  <a:gd name="connsiteY7" fmla="*/ 2256366 h 3942343"/>
                  <a:gd name="connsiteX8" fmla="*/ 734516 w 1575069"/>
                  <a:gd name="connsiteY8" fmla="*/ 3931970 h 3942343"/>
                  <a:gd name="connsiteX9" fmla="*/ 313741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31970"/>
                  <a:gd name="connsiteX1" fmla="*/ 1573882 w 1575069"/>
                  <a:gd name="connsiteY1" fmla="*/ 521517 h 3931970"/>
                  <a:gd name="connsiteX2" fmla="*/ 1575069 w 1575069"/>
                  <a:gd name="connsiteY2" fmla="*/ 2072699 h 3931970"/>
                  <a:gd name="connsiteX3" fmla="*/ 1319766 w 1575069"/>
                  <a:gd name="connsiteY3" fmla="*/ 2097957 h 3931970"/>
                  <a:gd name="connsiteX4" fmla="*/ 1315007 w 1575069"/>
                  <a:gd name="connsiteY4" fmla="*/ 3928069 h 3931970"/>
                  <a:gd name="connsiteX5" fmla="*/ 919772 w 1575069"/>
                  <a:gd name="connsiteY5" fmla="*/ 3929716 h 3931970"/>
                  <a:gd name="connsiteX6" fmla="*/ 919777 w 1575069"/>
                  <a:gd name="connsiteY6" fmla="*/ 2251613 h 3931970"/>
                  <a:gd name="connsiteX7" fmla="*/ 732874 w 1575069"/>
                  <a:gd name="connsiteY7" fmla="*/ 2256366 h 3931970"/>
                  <a:gd name="connsiteX8" fmla="*/ 734516 w 1575069"/>
                  <a:gd name="connsiteY8" fmla="*/ 3931970 h 3931970"/>
                  <a:gd name="connsiteX9" fmla="*/ 313741 w 1575069"/>
                  <a:gd name="connsiteY9" fmla="*/ 3931960 h 3931970"/>
                  <a:gd name="connsiteX10" fmla="*/ 328016 w 1575069"/>
                  <a:gd name="connsiteY10" fmla="*/ 2097959 h 3931970"/>
                  <a:gd name="connsiteX11" fmla="*/ 70 w 1575069"/>
                  <a:gd name="connsiteY11" fmla="*/ 2060066 h 3931970"/>
                  <a:gd name="connsiteX12" fmla="*/ 4466 w 1575069"/>
                  <a:gd name="connsiteY12" fmla="*/ 316006 h 3931970"/>
                  <a:gd name="connsiteX13" fmla="*/ 481837 w 1575069"/>
                  <a:gd name="connsiteY13" fmla="*/ 0 h 3931970"/>
                  <a:gd name="connsiteX0" fmla="*/ 481837 w 1575069"/>
                  <a:gd name="connsiteY0" fmla="*/ 0 h 3931970"/>
                  <a:gd name="connsiteX1" fmla="*/ 1573882 w 1575069"/>
                  <a:gd name="connsiteY1" fmla="*/ 521517 h 3931970"/>
                  <a:gd name="connsiteX2" fmla="*/ 1575069 w 1575069"/>
                  <a:gd name="connsiteY2" fmla="*/ 2072699 h 3931970"/>
                  <a:gd name="connsiteX3" fmla="*/ 1319766 w 1575069"/>
                  <a:gd name="connsiteY3" fmla="*/ 2097957 h 3931970"/>
                  <a:gd name="connsiteX4" fmla="*/ 1315007 w 1575069"/>
                  <a:gd name="connsiteY4" fmla="*/ 3928069 h 3931970"/>
                  <a:gd name="connsiteX5" fmla="*/ 919772 w 1575069"/>
                  <a:gd name="connsiteY5" fmla="*/ 3882135 h 3931970"/>
                  <a:gd name="connsiteX6" fmla="*/ 919777 w 1575069"/>
                  <a:gd name="connsiteY6" fmla="*/ 2251613 h 3931970"/>
                  <a:gd name="connsiteX7" fmla="*/ 732874 w 1575069"/>
                  <a:gd name="connsiteY7" fmla="*/ 2256366 h 3931970"/>
                  <a:gd name="connsiteX8" fmla="*/ 734516 w 1575069"/>
                  <a:gd name="connsiteY8" fmla="*/ 3931970 h 3931970"/>
                  <a:gd name="connsiteX9" fmla="*/ 313741 w 1575069"/>
                  <a:gd name="connsiteY9" fmla="*/ 3931960 h 3931970"/>
                  <a:gd name="connsiteX10" fmla="*/ 328016 w 1575069"/>
                  <a:gd name="connsiteY10" fmla="*/ 2097959 h 3931970"/>
                  <a:gd name="connsiteX11" fmla="*/ 70 w 1575069"/>
                  <a:gd name="connsiteY11" fmla="*/ 2060066 h 3931970"/>
                  <a:gd name="connsiteX12" fmla="*/ 4466 w 1575069"/>
                  <a:gd name="connsiteY12" fmla="*/ 316006 h 3931970"/>
                  <a:gd name="connsiteX13" fmla="*/ 481837 w 1575069"/>
                  <a:gd name="connsiteY13" fmla="*/ 0 h 3931970"/>
                  <a:gd name="connsiteX0" fmla="*/ 481837 w 1575069"/>
                  <a:gd name="connsiteY0" fmla="*/ 0 h 3931970"/>
                  <a:gd name="connsiteX1" fmla="*/ 1573882 w 1575069"/>
                  <a:gd name="connsiteY1" fmla="*/ 521517 h 3931970"/>
                  <a:gd name="connsiteX2" fmla="*/ 1575069 w 1575069"/>
                  <a:gd name="connsiteY2" fmla="*/ 2072699 h 3931970"/>
                  <a:gd name="connsiteX3" fmla="*/ 1319766 w 1575069"/>
                  <a:gd name="connsiteY3" fmla="*/ 2097957 h 3931970"/>
                  <a:gd name="connsiteX4" fmla="*/ 1310249 w 1575069"/>
                  <a:gd name="connsiteY4" fmla="*/ 3885246 h 3931970"/>
                  <a:gd name="connsiteX5" fmla="*/ 919772 w 1575069"/>
                  <a:gd name="connsiteY5" fmla="*/ 3882135 h 3931970"/>
                  <a:gd name="connsiteX6" fmla="*/ 919777 w 1575069"/>
                  <a:gd name="connsiteY6" fmla="*/ 2251613 h 3931970"/>
                  <a:gd name="connsiteX7" fmla="*/ 732874 w 1575069"/>
                  <a:gd name="connsiteY7" fmla="*/ 2256366 h 3931970"/>
                  <a:gd name="connsiteX8" fmla="*/ 734516 w 1575069"/>
                  <a:gd name="connsiteY8" fmla="*/ 3931970 h 3931970"/>
                  <a:gd name="connsiteX9" fmla="*/ 313741 w 1575069"/>
                  <a:gd name="connsiteY9" fmla="*/ 3931960 h 3931970"/>
                  <a:gd name="connsiteX10" fmla="*/ 328016 w 1575069"/>
                  <a:gd name="connsiteY10" fmla="*/ 2097959 h 3931970"/>
                  <a:gd name="connsiteX11" fmla="*/ 70 w 1575069"/>
                  <a:gd name="connsiteY11" fmla="*/ 2060066 h 3931970"/>
                  <a:gd name="connsiteX12" fmla="*/ 4466 w 1575069"/>
                  <a:gd name="connsiteY12" fmla="*/ 316006 h 3931970"/>
                  <a:gd name="connsiteX13" fmla="*/ 481837 w 1575069"/>
                  <a:gd name="connsiteY13" fmla="*/ 0 h 3931970"/>
                  <a:gd name="connsiteX0" fmla="*/ 481837 w 1575069"/>
                  <a:gd name="connsiteY0" fmla="*/ 0 h 3931970"/>
                  <a:gd name="connsiteX1" fmla="*/ 1573882 w 1575069"/>
                  <a:gd name="connsiteY1" fmla="*/ 521517 h 3931970"/>
                  <a:gd name="connsiteX2" fmla="*/ 1575069 w 1575069"/>
                  <a:gd name="connsiteY2" fmla="*/ 2072699 h 3931970"/>
                  <a:gd name="connsiteX3" fmla="*/ 1319766 w 1575069"/>
                  <a:gd name="connsiteY3" fmla="*/ 2097957 h 3931970"/>
                  <a:gd name="connsiteX4" fmla="*/ 1310249 w 1575069"/>
                  <a:gd name="connsiteY4" fmla="*/ 3885246 h 3931970"/>
                  <a:gd name="connsiteX5" fmla="*/ 919772 w 1575069"/>
                  <a:gd name="connsiteY5" fmla="*/ 3882135 h 3931970"/>
                  <a:gd name="connsiteX6" fmla="*/ 919777 w 1575069"/>
                  <a:gd name="connsiteY6" fmla="*/ 2251613 h 3931970"/>
                  <a:gd name="connsiteX7" fmla="*/ 732874 w 1575069"/>
                  <a:gd name="connsiteY7" fmla="*/ 2256366 h 3931970"/>
                  <a:gd name="connsiteX8" fmla="*/ 734516 w 1575069"/>
                  <a:gd name="connsiteY8" fmla="*/ 3931970 h 3931970"/>
                  <a:gd name="connsiteX9" fmla="*/ 313741 w 1575069"/>
                  <a:gd name="connsiteY9" fmla="*/ 3931960 h 3931970"/>
                  <a:gd name="connsiteX10" fmla="*/ 328016 w 1575069"/>
                  <a:gd name="connsiteY10" fmla="*/ 2097959 h 3931970"/>
                  <a:gd name="connsiteX11" fmla="*/ 70 w 1575069"/>
                  <a:gd name="connsiteY11" fmla="*/ 2060066 h 3931970"/>
                  <a:gd name="connsiteX12" fmla="*/ 4466 w 1575069"/>
                  <a:gd name="connsiteY12" fmla="*/ 316006 h 3931970"/>
                  <a:gd name="connsiteX13" fmla="*/ 481837 w 1575069"/>
                  <a:gd name="connsiteY13" fmla="*/ 0 h 3931970"/>
                  <a:gd name="connsiteX0" fmla="*/ 481837 w 1575069"/>
                  <a:gd name="connsiteY0" fmla="*/ 0 h 3931970"/>
                  <a:gd name="connsiteX1" fmla="*/ 1573882 w 1575069"/>
                  <a:gd name="connsiteY1" fmla="*/ 521517 h 3931970"/>
                  <a:gd name="connsiteX2" fmla="*/ 1575069 w 1575069"/>
                  <a:gd name="connsiteY2" fmla="*/ 2072699 h 3931970"/>
                  <a:gd name="connsiteX3" fmla="*/ 1319766 w 1575069"/>
                  <a:gd name="connsiteY3" fmla="*/ 2097957 h 3931970"/>
                  <a:gd name="connsiteX4" fmla="*/ 1315007 w 1575069"/>
                  <a:gd name="connsiteY4" fmla="*/ 3885246 h 3931970"/>
                  <a:gd name="connsiteX5" fmla="*/ 919772 w 1575069"/>
                  <a:gd name="connsiteY5" fmla="*/ 3882135 h 3931970"/>
                  <a:gd name="connsiteX6" fmla="*/ 919777 w 1575069"/>
                  <a:gd name="connsiteY6" fmla="*/ 2251613 h 3931970"/>
                  <a:gd name="connsiteX7" fmla="*/ 732874 w 1575069"/>
                  <a:gd name="connsiteY7" fmla="*/ 2256366 h 3931970"/>
                  <a:gd name="connsiteX8" fmla="*/ 734516 w 1575069"/>
                  <a:gd name="connsiteY8" fmla="*/ 3931970 h 3931970"/>
                  <a:gd name="connsiteX9" fmla="*/ 313741 w 1575069"/>
                  <a:gd name="connsiteY9" fmla="*/ 3931960 h 3931970"/>
                  <a:gd name="connsiteX10" fmla="*/ 328016 w 1575069"/>
                  <a:gd name="connsiteY10" fmla="*/ 2097959 h 3931970"/>
                  <a:gd name="connsiteX11" fmla="*/ 70 w 1575069"/>
                  <a:gd name="connsiteY11" fmla="*/ 2060066 h 3931970"/>
                  <a:gd name="connsiteX12" fmla="*/ 4466 w 1575069"/>
                  <a:gd name="connsiteY12" fmla="*/ 316006 h 3931970"/>
                  <a:gd name="connsiteX13" fmla="*/ 481837 w 1575069"/>
                  <a:gd name="connsiteY13" fmla="*/ 0 h 3931970"/>
                  <a:gd name="connsiteX0" fmla="*/ 481837 w 1575069"/>
                  <a:gd name="connsiteY0" fmla="*/ 0 h 4000521"/>
                  <a:gd name="connsiteX1" fmla="*/ 1573882 w 1575069"/>
                  <a:gd name="connsiteY1" fmla="*/ 521517 h 4000521"/>
                  <a:gd name="connsiteX2" fmla="*/ 1575069 w 1575069"/>
                  <a:gd name="connsiteY2" fmla="*/ 2072699 h 4000521"/>
                  <a:gd name="connsiteX3" fmla="*/ 1319766 w 1575069"/>
                  <a:gd name="connsiteY3" fmla="*/ 2097957 h 4000521"/>
                  <a:gd name="connsiteX4" fmla="*/ 1315007 w 1575069"/>
                  <a:gd name="connsiteY4" fmla="*/ 3885246 h 4000521"/>
                  <a:gd name="connsiteX5" fmla="*/ 919772 w 1575069"/>
                  <a:gd name="connsiteY5" fmla="*/ 3882135 h 4000521"/>
                  <a:gd name="connsiteX6" fmla="*/ 919777 w 1575069"/>
                  <a:gd name="connsiteY6" fmla="*/ 2251613 h 4000521"/>
                  <a:gd name="connsiteX7" fmla="*/ 732874 w 1575069"/>
                  <a:gd name="connsiteY7" fmla="*/ 2256366 h 4000521"/>
                  <a:gd name="connsiteX8" fmla="*/ 734516 w 1575069"/>
                  <a:gd name="connsiteY8" fmla="*/ 3931970 h 4000521"/>
                  <a:gd name="connsiteX9" fmla="*/ 313741 w 1575069"/>
                  <a:gd name="connsiteY9" fmla="*/ 3931960 h 4000521"/>
                  <a:gd name="connsiteX10" fmla="*/ 328016 w 1575069"/>
                  <a:gd name="connsiteY10" fmla="*/ 2097959 h 4000521"/>
                  <a:gd name="connsiteX11" fmla="*/ 70 w 1575069"/>
                  <a:gd name="connsiteY11" fmla="*/ 2060066 h 4000521"/>
                  <a:gd name="connsiteX12" fmla="*/ 4466 w 1575069"/>
                  <a:gd name="connsiteY12" fmla="*/ 316006 h 4000521"/>
                  <a:gd name="connsiteX13" fmla="*/ 481837 w 1575069"/>
                  <a:gd name="connsiteY13" fmla="*/ 0 h 4000521"/>
                  <a:gd name="connsiteX0" fmla="*/ 481837 w 1575069"/>
                  <a:gd name="connsiteY0" fmla="*/ 0 h 4051134"/>
                  <a:gd name="connsiteX1" fmla="*/ 1573882 w 1575069"/>
                  <a:gd name="connsiteY1" fmla="*/ 521517 h 4051134"/>
                  <a:gd name="connsiteX2" fmla="*/ 1575069 w 1575069"/>
                  <a:gd name="connsiteY2" fmla="*/ 2072699 h 4051134"/>
                  <a:gd name="connsiteX3" fmla="*/ 1319766 w 1575069"/>
                  <a:gd name="connsiteY3" fmla="*/ 2097957 h 4051134"/>
                  <a:gd name="connsiteX4" fmla="*/ 1315007 w 1575069"/>
                  <a:gd name="connsiteY4" fmla="*/ 3885246 h 4051134"/>
                  <a:gd name="connsiteX5" fmla="*/ 919772 w 1575069"/>
                  <a:gd name="connsiteY5" fmla="*/ 3882135 h 4051134"/>
                  <a:gd name="connsiteX6" fmla="*/ 919777 w 1575069"/>
                  <a:gd name="connsiteY6" fmla="*/ 2251613 h 4051134"/>
                  <a:gd name="connsiteX7" fmla="*/ 732874 w 1575069"/>
                  <a:gd name="connsiteY7" fmla="*/ 2256366 h 4051134"/>
                  <a:gd name="connsiteX8" fmla="*/ 734516 w 1575069"/>
                  <a:gd name="connsiteY8" fmla="*/ 3931970 h 4051134"/>
                  <a:gd name="connsiteX9" fmla="*/ 313741 w 1575069"/>
                  <a:gd name="connsiteY9" fmla="*/ 3931960 h 4051134"/>
                  <a:gd name="connsiteX10" fmla="*/ 328016 w 1575069"/>
                  <a:gd name="connsiteY10" fmla="*/ 2097959 h 4051134"/>
                  <a:gd name="connsiteX11" fmla="*/ 70 w 1575069"/>
                  <a:gd name="connsiteY11" fmla="*/ 2060066 h 4051134"/>
                  <a:gd name="connsiteX12" fmla="*/ 4466 w 1575069"/>
                  <a:gd name="connsiteY12" fmla="*/ 316006 h 4051134"/>
                  <a:gd name="connsiteX13" fmla="*/ 481837 w 1575069"/>
                  <a:gd name="connsiteY13" fmla="*/ 0 h 4051134"/>
                  <a:gd name="connsiteX0" fmla="*/ 481837 w 1575069"/>
                  <a:gd name="connsiteY0" fmla="*/ 0 h 4066772"/>
                  <a:gd name="connsiteX1" fmla="*/ 1573882 w 1575069"/>
                  <a:gd name="connsiteY1" fmla="*/ 521517 h 4066772"/>
                  <a:gd name="connsiteX2" fmla="*/ 1575069 w 1575069"/>
                  <a:gd name="connsiteY2" fmla="*/ 2072699 h 4066772"/>
                  <a:gd name="connsiteX3" fmla="*/ 1319766 w 1575069"/>
                  <a:gd name="connsiteY3" fmla="*/ 2097957 h 4066772"/>
                  <a:gd name="connsiteX4" fmla="*/ 1315007 w 1575069"/>
                  <a:gd name="connsiteY4" fmla="*/ 3885246 h 4066772"/>
                  <a:gd name="connsiteX5" fmla="*/ 919772 w 1575069"/>
                  <a:gd name="connsiteY5" fmla="*/ 3882135 h 4066772"/>
                  <a:gd name="connsiteX6" fmla="*/ 919777 w 1575069"/>
                  <a:gd name="connsiteY6" fmla="*/ 2251613 h 4066772"/>
                  <a:gd name="connsiteX7" fmla="*/ 732874 w 1575069"/>
                  <a:gd name="connsiteY7" fmla="*/ 2256366 h 4066772"/>
                  <a:gd name="connsiteX8" fmla="*/ 734516 w 1575069"/>
                  <a:gd name="connsiteY8" fmla="*/ 3931970 h 4066772"/>
                  <a:gd name="connsiteX9" fmla="*/ 313741 w 1575069"/>
                  <a:gd name="connsiteY9" fmla="*/ 3931960 h 4066772"/>
                  <a:gd name="connsiteX10" fmla="*/ 328016 w 1575069"/>
                  <a:gd name="connsiteY10" fmla="*/ 2097959 h 4066772"/>
                  <a:gd name="connsiteX11" fmla="*/ 70 w 1575069"/>
                  <a:gd name="connsiteY11" fmla="*/ 2060066 h 4066772"/>
                  <a:gd name="connsiteX12" fmla="*/ 4466 w 1575069"/>
                  <a:gd name="connsiteY12" fmla="*/ 316006 h 4066772"/>
                  <a:gd name="connsiteX13" fmla="*/ 481837 w 1575069"/>
                  <a:gd name="connsiteY13" fmla="*/ 0 h 4066772"/>
                  <a:gd name="connsiteX0" fmla="*/ 481837 w 1575069"/>
                  <a:gd name="connsiteY0" fmla="*/ 0 h 4068321"/>
                  <a:gd name="connsiteX1" fmla="*/ 1573882 w 1575069"/>
                  <a:gd name="connsiteY1" fmla="*/ 521517 h 4068321"/>
                  <a:gd name="connsiteX2" fmla="*/ 1575069 w 1575069"/>
                  <a:gd name="connsiteY2" fmla="*/ 2072699 h 4068321"/>
                  <a:gd name="connsiteX3" fmla="*/ 1319766 w 1575069"/>
                  <a:gd name="connsiteY3" fmla="*/ 2097957 h 4068321"/>
                  <a:gd name="connsiteX4" fmla="*/ 1315007 w 1575069"/>
                  <a:gd name="connsiteY4" fmla="*/ 3885246 h 4068321"/>
                  <a:gd name="connsiteX5" fmla="*/ 919772 w 1575069"/>
                  <a:gd name="connsiteY5" fmla="*/ 3882135 h 4068321"/>
                  <a:gd name="connsiteX6" fmla="*/ 919777 w 1575069"/>
                  <a:gd name="connsiteY6" fmla="*/ 2251613 h 4068321"/>
                  <a:gd name="connsiteX7" fmla="*/ 732874 w 1575069"/>
                  <a:gd name="connsiteY7" fmla="*/ 2256366 h 4068321"/>
                  <a:gd name="connsiteX8" fmla="*/ 734516 w 1575069"/>
                  <a:gd name="connsiteY8" fmla="*/ 3931970 h 4068321"/>
                  <a:gd name="connsiteX9" fmla="*/ 313741 w 1575069"/>
                  <a:gd name="connsiteY9" fmla="*/ 3931960 h 4068321"/>
                  <a:gd name="connsiteX10" fmla="*/ 328016 w 1575069"/>
                  <a:gd name="connsiteY10" fmla="*/ 2097959 h 4068321"/>
                  <a:gd name="connsiteX11" fmla="*/ 70 w 1575069"/>
                  <a:gd name="connsiteY11" fmla="*/ 2060066 h 4068321"/>
                  <a:gd name="connsiteX12" fmla="*/ 4466 w 1575069"/>
                  <a:gd name="connsiteY12" fmla="*/ 316006 h 4068321"/>
                  <a:gd name="connsiteX13" fmla="*/ 481837 w 1575069"/>
                  <a:gd name="connsiteY13" fmla="*/ 0 h 4068321"/>
                  <a:gd name="connsiteX0" fmla="*/ 481837 w 1575069"/>
                  <a:gd name="connsiteY0" fmla="*/ 0 h 3986938"/>
                  <a:gd name="connsiteX1" fmla="*/ 1573882 w 1575069"/>
                  <a:gd name="connsiteY1" fmla="*/ 521517 h 3986938"/>
                  <a:gd name="connsiteX2" fmla="*/ 1575069 w 1575069"/>
                  <a:gd name="connsiteY2" fmla="*/ 2072699 h 3986938"/>
                  <a:gd name="connsiteX3" fmla="*/ 1319766 w 1575069"/>
                  <a:gd name="connsiteY3" fmla="*/ 2097957 h 3986938"/>
                  <a:gd name="connsiteX4" fmla="*/ 1315007 w 1575069"/>
                  <a:gd name="connsiteY4" fmla="*/ 3885246 h 3986938"/>
                  <a:gd name="connsiteX5" fmla="*/ 919772 w 1575069"/>
                  <a:gd name="connsiteY5" fmla="*/ 3882135 h 3986938"/>
                  <a:gd name="connsiteX6" fmla="*/ 919777 w 1575069"/>
                  <a:gd name="connsiteY6" fmla="*/ 2251613 h 3986938"/>
                  <a:gd name="connsiteX7" fmla="*/ 732874 w 1575069"/>
                  <a:gd name="connsiteY7" fmla="*/ 2256366 h 3986938"/>
                  <a:gd name="connsiteX8" fmla="*/ 734516 w 1575069"/>
                  <a:gd name="connsiteY8" fmla="*/ 3931970 h 3986938"/>
                  <a:gd name="connsiteX9" fmla="*/ 313741 w 1575069"/>
                  <a:gd name="connsiteY9" fmla="*/ 3931960 h 3986938"/>
                  <a:gd name="connsiteX10" fmla="*/ 328016 w 1575069"/>
                  <a:gd name="connsiteY10" fmla="*/ 2097959 h 3986938"/>
                  <a:gd name="connsiteX11" fmla="*/ 70 w 1575069"/>
                  <a:gd name="connsiteY11" fmla="*/ 2060066 h 3986938"/>
                  <a:gd name="connsiteX12" fmla="*/ 4466 w 1575069"/>
                  <a:gd name="connsiteY12" fmla="*/ 316006 h 3986938"/>
                  <a:gd name="connsiteX13" fmla="*/ 481837 w 1575069"/>
                  <a:gd name="connsiteY13" fmla="*/ 0 h 3986938"/>
                  <a:gd name="connsiteX0" fmla="*/ 481837 w 1575069"/>
                  <a:gd name="connsiteY0" fmla="*/ 0 h 3991004"/>
                  <a:gd name="connsiteX1" fmla="*/ 1573882 w 1575069"/>
                  <a:gd name="connsiteY1" fmla="*/ 521517 h 3991004"/>
                  <a:gd name="connsiteX2" fmla="*/ 1575069 w 1575069"/>
                  <a:gd name="connsiteY2" fmla="*/ 2072699 h 3991004"/>
                  <a:gd name="connsiteX3" fmla="*/ 1319766 w 1575069"/>
                  <a:gd name="connsiteY3" fmla="*/ 2097957 h 3991004"/>
                  <a:gd name="connsiteX4" fmla="*/ 1315007 w 1575069"/>
                  <a:gd name="connsiteY4" fmla="*/ 3885246 h 3991004"/>
                  <a:gd name="connsiteX5" fmla="*/ 919772 w 1575069"/>
                  <a:gd name="connsiteY5" fmla="*/ 3882135 h 3991004"/>
                  <a:gd name="connsiteX6" fmla="*/ 919777 w 1575069"/>
                  <a:gd name="connsiteY6" fmla="*/ 2251613 h 3991004"/>
                  <a:gd name="connsiteX7" fmla="*/ 732874 w 1575069"/>
                  <a:gd name="connsiteY7" fmla="*/ 2256366 h 3991004"/>
                  <a:gd name="connsiteX8" fmla="*/ 734516 w 1575069"/>
                  <a:gd name="connsiteY8" fmla="*/ 3931970 h 3991004"/>
                  <a:gd name="connsiteX9" fmla="*/ 313741 w 1575069"/>
                  <a:gd name="connsiteY9" fmla="*/ 3931960 h 3991004"/>
                  <a:gd name="connsiteX10" fmla="*/ 328016 w 1575069"/>
                  <a:gd name="connsiteY10" fmla="*/ 2097959 h 3991004"/>
                  <a:gd name="connsiteX11" fmla="*/ 70 w 1575069"/>
                  <a:gd name="connsiteY11" fmla="*/ 2060066 h 3991004"/>
                  <a:gd name="connsiteX12" fmla="*/ 4466 w 1575069"/>
                  <a:gd name="connsiteY12" fmla="*/ 316006 h 3991004"/>
                  <a:gd name="connsiteX13" fmla="*/ 481837 w 1575069"/>
                  <a:gd name="connsiteY13" fmla="*/ 0 h 3991004"/>
                  <a:gd name="connsiteX0" fmla="*/ 481837 w 1575069"/>
                  <a:gd name="connsiteY0" fmla="*/ 0 h 3973071"/>
                  <a:gd name="connsiteX1" fmla="*/ 1573882 w 1575069"/>
                  <a:gd name="connsiteY1" fmla="*/ 521517 h 3973071"/>
                  <a:gd name="connsiteX2" fmla="*/ 1575069 w 1575069"/>
                  <a:gd name="connsiteY2" fmla="*/ 2072699 h 3973071"/>
                  <a:gd name="connsiteX3" fmla="*/ 1319766 w 1575069"/>
                  <a:gd name="connsiteY3" fmla="*/ 2097957 h 3973071"/>
                  <a:gd name="connsiteX4" fmla="*/ 1324523 w 1575069"/>
                  <a:gd name="connsiteY4" fmla="*/ 3828149 h 3973071"/>
                  <a:gd name="connsiteX5" fmla="*/ 919772 w 1575069"/>
                  <a:gd name="connsiteY5" fmla="*/ 3882135 h 3973071"/>
                  <a:gd name="connsiteX6" fmla="*/ 919777 w 1575069"/>
                  <a:gd name="connsiteY6" fmla="*/ 2251613 h 3973071"/>
                  <a:gd name="connsiteX7" fmla="*/ 732874 w 1575069"/>
                  <a:gd name="connsiteY7" fmla="*/ 2256366 h 3973071"/>
                  <a:gd name="connsiteX8" fmla="*/ 734516 w 1575069"/>
                  <a:gd name="connsiteY8" fmla="*/ 3931970 h 3973071"/>
                  <a:gd name="connsiteX9" fmla="*/ 313741 w 1575069"/>
                  <a:gd name="connsiteY9" fmla="*/ 3931960 h 3973071"/>
                  <a:gd name="connsiteX10" fmla="*/ 328016 w 1575069"/>
                  <a:gd name="connsiteY10" fmla="*/ 2097959 h 3973071"/>
                  <a:gd name="connsiteX11" fmla="*/ 70 w 1575069"/>
                  <a:gd name="connsiteY11" fmla="*/ 2060066 h 3973071"/>
                  <a:gd name="connsiteX12" fmla="*/ 4466 w 1575069"/>
                  <a:gd name="connsiteY12" fmla="*/ 316006 h 3973071"/>
                  <a:gd name="connsiteX13" fmla="*/ 481837 w 1575069"/>
                  <a:gd name="connsiteY13" fmla="*/ 0 h 3973071"/>
                  <a:gd name="connsiteX0" fmla="*/ 481837 w 1575069"/>
                  <a:gd name="connsiteY0" fmla="*/ 0 h 4015246"/>
                  <a:gd name="connsiteX1" fmla="*/ 1573882 w 1575069"/>
                  <a:gd name="connsiteY1" fmla="*/ 521517 h 4015246"/>
                  <a:gd name="connsiteX2" fmla="*/ 1575069 w 1575069"/>
                  <a:gd name="connsiteY2" fmla="*/ 2072699 h 4015246"/>
                  <a:gd name="connsiteX3" fmla="*/ 1319766 w 1575069"/>
                  <a:gd name="connsiteY3" fmla="*/ 2097957 h 4015246"/>
                  <a:gd name="connsiteX4" fmla="*/ 1324523 w 1575069"/>
                  <a:gd name="connsiteY4" fmla="*/ 3828149 h 4015246"/>
                  <a:gd name="connsiteX5" fmla="*/ 919772 w 1575069"/>
                  <a:gd name="connsiteY5" fmla="*/ 3882135 h 4015246"/>
                  <a:gd name="connsiteX6" fmla="*/ 919777 w 1575069"/>
                  <a:gd name="connsiteY6" fmla="*/ 2251613 h 4015246"/>
                  <a:gd name="connsiteX7" fmla="*/ 732874 w 1575069"/>
                  <a:gd name="connsiteY7" fmla="*/ 2256366 h 4015246"/>
                  <a:gd name="connsiteX8" fmla="*/ 734516 w 1575069"/>
                  <a:gd name="connsiteY8" fmla="*/ 3931970 h 4015246"/>
                  <a:gd name="connsiteX9" fmla="*/ 313741 w 1575069"/>
                  <a:gd name="connsiteY9" fmla="*/ 3931960 h 4015246"/>
                  <a:gd name="connsiteX10" fmla="*/ 328016 w 1575069"/>
                  <a:gd name="connsiteY10" fmla="*/ 2097959 h 4015246"/>
                  <a:gd name="connsiteX11" fmla="*/ 70 w 1575069"/>
                  <a:gd name="connsiteY11" fmla="*/ 2060066 h 4015246"/>
                  <a:gd name="connsiteX12" fmla="*/ 4466 w 1575069"/>
                  <a:gd name="connsiteY12" fmla="*/ 316006 h 4015246"/>
                  <a:gd name="connsiteX13" fmla="*/ 481837 w 1575069"/>
                  <a:gd name="connsiteY13" fmla="*/ 0 h 4015246"/>
                  <a:gd name="connsiteX0" fmla="*/ 481837 w 1575069"/>
                  <a:gd name="connsiteY0" fmla="*/ 0 h 3994911"/>
                  <a:gd name="connsiteX1" fmla="*/ 1573882 w 1575069"/>
                  <a:gd name="connsiteY1" fmla="*/ 521517 h 3994911"/>
                  <a:gd name="connsiteX2" fmla="*/ 1575069 w 1575069"/>
                  <a:gd name="connsiteY2" fmla="*/ 2072699 h 3994911"/>
                  <a:gd name="connsiteX3" fmla="*/ 1319766 w 1575069"/>
                  <a:gd name="connsiteY3" fmla="*/ 2097957 h 3994911"/>
                  <a:gd name="connsiteX4" fmla="*/ 1324523 w 1575069"/>
                  <a:gd name="connsiteY4" fmla="*/ 3828149 h 3994911"/>
                  <a:gd name="connsiteX5" fmla="*/ 919772 w 1575069"/>
                  <a:gd name="connsiteY5" fmla="*/ 3844070 h 3994911"/>
                  <a:gd name="connsiteX6" fmla="*/ 919777 w 1575069"/>
                  <a:gd name="connsiteY6" fmla="*/ 2251613 h 3994911"/>
                  <a:gd name="connsiteX7" fmla="*/ 732874 w 1575069"/>
                  <a:gd name="connsiteY7" fmla="*/ 2256366 h 3994911"/>
                  <a:gd name="connsiteX8" fmla="*/ 734516 w 1575069"/>
                  <a:gd name="connsiteY8" fmla="*/ 3931970 h 3994911"/>
                  <a:gd name="connsiteX9" fmla="*/ 313741 w 1575069"/>
                  <a:gd name="connsiteY9" fmla="*/ 3931960 h 3994911"/>
                  <a:gd name="connsiteX10" fmla="*/ 328016 w 1575069"/>
                  <a:gd name="connsiteY10" fmla="*/ 2097959 h 3994911"/>
                  <a:gd name="connsiteX11" fmla="*/ 70 w 1575069"/>
                  <a:gd name="connsiteY11" fmla="*/ 2060066 h 3994911"/>
                  <a:gd name="connsiteX12" fmla="*/ 4466 w 1575069"/>
                  <a:gd name="connsiteY12" fmla="*/ 316006 h 3994911"/>
                  <a:gd name="connsiteX13" fmla="*/ 481837 w 1575069"/>
                  <a:gd name="connsiteY13" fmla="*/ 0 h 3994911"/>
                  <a:gd name="connsiteX0" fmla="*/ 481837 w 1575069"/>
                  <a:gd name="connsiteY0" fmla="*/ 0 h 3998501"/>
                  <a:gd name="connsiteX1" fmla="*/ 1573882 w 1575069"/>
                  <a:gd name="connsiteY1" fmla="*/ 521517 h 3998501"/>
                  <a:gd name="connsiteX2" fmla="*/ 1575069 w 1575069"/>
                  <a:gd name="connsiteY2" fmla="*/ 2072699 h 3998501"/>
                  <a:gd name="connsiteX3" fmla="*/ 1319766 w 1575069"/>
                  <a:gd name="connsiteY3" fmla="*/ 2097957 h 3998501"/>
                  <a:gd name="connsiteX4" fmla="*/ 1324523 w 1575069"/>
                  <a:gd name="connsiteY4" fmla="*/ 3828149 h 3998501"/>
                  <a:gd name="connsiteX5" fmla="*/ 919772 w 1575069"/>
                  <a:gd name="connsiteY5" fmla="*/ 3844070 h 3998501"/>
                  <a:gd name="connsiteX6" fmla="*/ 919777 w 1575069"/>
                  <a:gd name="connsiteY6" fmla="*/ 2251613 h 3998501"/>
                  <a:gd name="connsiteX7" fmla="*/ 732874 w 1575069"/>
                  <a:gd name="connsiteY7" fmla="*/ 2256366 h 3998501"/>
                  <a:gd name="connsiteX8" fmla="*/ 734516 w 1575069"/>
                  <a:gd name="connsiteY8" fmla="*/ 3931970 h 3998501"/>
                  <a:gd name="connsiteX9" fmla="*/ 313741 w 1575069"/>
                  <a:gd name="connsiteY9" fmla="*/ 3931960 h 3998501"/>
                  <a:gd name="connsiteX10" fmla="*/ 328016 w 1575069"/>
                  <a:gd name="connsiteY10" fmla="*/ 2097959 h 3998501"/>
                  <a:gd name="connsiteX11" fmla="*/ 70 w 1575069"/>
                  <a:gd name="connsiteY11" fmla="*/ 2060066 h 3998501"/>
                  <a:gd name="connsiteX12" fmla="*/ 4466 w 1575069"/>
                  <a:gd name="connsiteY12" fmla="*/ 316006 h 3998501"/>
                  <a:gd name="connsiteX13" fmla="*/ 481837 w 1575069"/>
                  <a:gd name="connsiteY13" fmla="*/ 0 h 3998501"/>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6 w 1575069"/>
                  <a:gd name="connsiteY8" fmla="*/ 3931970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20242 w 1575069"/>
                  <a:gd name="connsiteY8" fmla="*/ 3903421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20242 w 1575069"/>
                  <a:gd name="connsiteY8" fmla="*/ 3931970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53549 w 1575069"/>
                  <a:gd name="connsiteY8" fmla="*/ 3936728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67823 w 1575069"/>
                  <a:gd name="connsiteY8" fmla="*/ 3936728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58307 w 1575069"/>
                  <a:gd name="connsiteY8" fmla="*/ 3931970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941486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941486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941486 h 3998502"/>
                  <a:gd name="connsiteX9" fmla="*/ 323258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4040903"/>
                  <a:gd name="connsiteX1" fmla="*/ 1573882 w 1575069"/>
                  <a:gd name="connsiteY1" fmla="*/ 521517 h 4040903"/>
                  <a:gd name="connsiteX2" fmla="*/ 1575069 w 1575069"/>
                  <a:gd name="connsiteY2" fmla="*/ 2072699 h 4040903"/>
                  <a:gd name="connsiteX3" fmla="*/ 1319766 w 1575069"/>
                  <a:gd name="connsiteY3" fmla="*/ 2097957 h 4040903"/>
                  <a:gd name="connsiteX4" fmla="*/ 1324523 w 1575069"/>
                  <a:gd name="connsiteY4" fmla="*/ 3828149 h 4040903"/>
                  <a:gd name="connsiteX5" fmla="*/ 919772 w 1575069"/>
                  <a:gd name="connsiteY5" fmla="*/ 3844070 h 4040903"/>
                  <a:gd name="connsiteX6" fmla="*/ 919777 w 1575069"/>
                  <a:gd name="connsiteY6" fmla="*/ 2251613 h 4040903"/>
                  <a:gd name="connsiteX7" fmla="*/ 732874 w 1575069"/>
                  <a:gd name="connsiteY7" fmla="*/ 2256366 h 4040903"/>
                  <a:gd name="connsiteX8" fmla="*/ 734517 w 1575069"/>
                  <a:gd name="connsiteY8" fmla="*/ 3941486 h 4040903"/>
                  <a:gd name="connsiteX9" fmla="*/ 323258 w 1575069"/>
                  <a:gd name="connsiteY9" fmla="*/ 3931960 h 4040903"/>
                  <a:gd name="connsiteX10" fmla="*/ 328016 w 1575069"/>
                  <a:gd name="connsiteY10" fmla="*/ 2097959 h 4040903"/>
                  <a:gd name="connsiteX11" fmla="*/ 70 w 1575069"/>
                  <a:gd name="connsiteY11" fmla="*/ 2060066 h 4040903"/>
                  <a:gd name="connsiteX12" fmla="*/ 4466 w 1575069"/>
                  <a:gd name="connsiteY12" fmla="*/ 316006 h 4040903"/>
                  <a:gd name="connsiteX13" fmla="*/ 481837 w 1575069"/>
                  <a:gd name="connsiteY13" fmla="*/ 0 h 4040903"/>
                  <a:gd name="connsiteX0" fmla="*/ 481837 w 1575069"/>
                  <a:gd name="connsiteY0" fmla="*/ 0 h 4040903"/>
                  <a:gd name="connsiteX1" fmla="*/ 1573882 w 1575069"/>
                  <a:gd name="connsiteY1" fmla="*/ 521517 h 4040903"/>
                  <a:gd name="connsiteX2" fmla="*/ 1575069 w 1575069"/>
                  <a:gd name="connsiteY2" fmla="*/ 2072699 h 4040903"/>
                  <a:gd name="connsiteX3" fmla="*/ 1319766 w 1575069"/>
                  <a:gd name="connsiteY3" fmla="*/ 2097957 h 4040903"/>
                  <a:gd name="connsiteX4" fmla="*/ 1324523 w 1575069"/>
                  <a:gd name="connsiteY4" fmla="*/ 3828149 h 4040903"/>
                  <a:gd name="connsiteX5" fmla="*/ 919772 w 1575069"/>
                  <a:gd name="connsiteY5" fmla="*/ 3844070 h 4040903"/>
                  <a:gd name="connsiteX6" fmla="*/ 919777 w 1575069"/>
                  <a:gd name="connsiteY6" fmla="*/ 2251613 h 4040903"/>
                  <a:gd name="connsiteX7" fmla="*/ 732874 w 1575069"/>
                  <a:gd name="connsiteY7" fmla="*/ 2256366 h 4040903"/>
                  <a:gd name="connsiteX8" fmla="*/ 734517 w 1575069"/>
                  <a:gd name="connsiteY8" fmla="*/ 3941486 h 4040903"/>
                  <a:gd name="connsiteX9" fmla="*/ 323258 w 1575069"/>
                  <a:gd name="connsiteY9" fmla="*/ 3931960 h 4040903"/>
                  <a:gd name="connsiteX10" fmla="*/ 328016 w 1575069"/>
                  <a:gd name="connsiteY10" fmla="*/ 2097959 h 4040903"/>
                  <a:gd name="connsiteX11" fmla="*/ 70 w 1575069"/>
                  <a:gd name="connsiteY11" fmla="*/ 2060066 h 4040903"/>
                  <a:gd name="connsiteX12" fmla="*/ 4466 w 1575069"/>
                  <a:gd name="connsiteY12" fmla="*/ 316006 h 4040903"/>
                  <a:gd name="connsiteX13" fmla="*/ 481837 w 1575069"/>
                  <a:gd name="connsiteY13" fmla="*/ 0 h 4040903"/>
                  <a:gd name="connsiteX0" fmla="*/ 481837 w 1575069"/>
                  <a:gd name="connsiteY0" fmla="*/ 0 h 4120645"/>
                  <a:gd name="connsiteX1" fmla="*/ 1573882 w 1575069"/>
                  <a:gd name="connsiteY1" fmla="*/ 521517 h 4120645"/>
                  <a:gd name="connsiteX2" fmla="*/ 1575069 w 1575069"/>
                  <a:gd name="connsiteY2" fmla="*/ 2072699 h 4120645"/>
                  <a:gd name="connsiteX3" fmla="*/ 1319766 w 1575069"/>
                  <a:gd name="connsiteY3" fmla="*/ 2097957 h 4120645"/>
                  <a:gd name="connsiteX4" fmla="*/ 1324523 w 1575069"/>
                  <a:gd name="connsiteY4" fmla="*/ 3828149 h 4120645"/>
                  <a:gd name="connsiteX5" fmla="*/ 919772 w 1575069"/>
                  <a:gd name="connsiteY5" fmla="*/ 3844070 h 4120645"/>
                  <a:gd name="connsiteX6" fmla="*/ 919777 w 1575069"/>
                  <a:gd name="connsiteY6" fmla="*/ 2251613 h 4120645"/>
                  <a:gd name="connsiteX7" fmla="*/ 732874 w 1575069"/>
                  <a:gd name="connsiteY7" fmla="*/ 2256366 h 4120645"/>
                  <a:gd name="connsiteX8" fmla="*/ 734517 w 1575069"/>
                  <a:gd name="connsiteY8" fmla="*/ 3941486 h 4120645"/>
                  <a:gd name="connsiteX9" fmla="*/ 323258 w 1575069"/>
                  <a:gd name="connsiteY9" fmla="*/ 3931960 h 4120645"/>
                  <a:gd name="connsiteX10" fmla="*/ 328016 w 1575069"/>
                  <a:gd name="connsiteY10" fmla="*/ 2097959 h 4120645"/>
                  <a:gd name="connsiteX11" fmla="*/ 70 w 1575069"/>
                  <a:gd name="connsiteY11" fmla="*/ 2060066 h 4120645"/>
                  <a:gd name="connsiteX12" fmla="*/ 4466 w 1575069"/>
                  <a:gd name="connsiteY12" fmla="*/ 316006 h 4120645"/>
                  <a:gd name="connsiteX13" fmla="*/ 481837 w 1575069"/>
                  <a:gd name="connsiteY13" fmla="*/ 0 h 4120645"/>
                  <a:gd name="connsiteX0" fmla="*/ 481837 w 1575069"/>
                  <a:gd name="connsiteY0" fmla="*/ 0 h 4089344"/>
                  <a:gd name="connsiteX1" fmla="*/ 1573882 w 1575069"/>
                  <a:gd name="connsiteY1" fmla="*/ 521517 h 4089344"/>
                  <a:gd name="connsiteX2" fmla="*/ 1575069 w 1575069"/>
                  <a:gd name="connsiteY2" fmla="*/ 2072699 h 4089344"/>
                  <a:gd name="connsiteX3" fmla="*/ 1319766 w 1575069"/>
                  <a:gd name="connsiteY3" fmla="*/ 2097957 h 4089344"/>
                  <a:gd name="connsiteX4" fmla="*/ 1324523 w 1575069"/>
                  <a:gd name="connsiteY4" fmla="*/ 3828149 h 4089344"/>
                  <a:gd name="connsiteX5" fmla="*/ 919772 w 1575069"/>
                  <a:gd name="connsiteY5" fmla="*/ 3844070 h 4089344"/>
                  <a:gd name="connsiteX6" fmla="*/ 919777 w 1575069"/>
                  <a:gd name="connsiteY6" fmla="*/ 2251613 h 4089344"/>
                  <a:gd name="connsiteX7" fmla="*/ 732874 w 1575069"/>
                  <a:gd name="connsiteY7" fmla="*/ 2256366 h 4089344"/>
                  <a:gd name="connsiteX8" fmla="*/ 734517 w 1575069"/>
                  <a:gd name="connsiteY8" fmla="*/ 3874873 h 4089344"/>
                  <a:gd name="connsiteX9" fmla="*/ 323258 w 1575069"/>
                  <a:gd name="connsiteY9" fmla="*/ 3931960 h 4089344"/>
                  <a:gd name="connsiteX10" fmla="*/ 328016 w 1575069"/>
                  <a:gd name="connsiteY10" fmla="*/ 2097959 h 4089344"/>
                  <a:gd name="connsiteX11" fmla="*/ 70 w 1575069"/>
                  <a:gd name="connsiteY11" fmla="*/ 2060066 h 4089344"/>
                  <a:gd name="connsiteX12" fmla="*/ 4466 w 1575069"/>
                  <a:gd name="connsiteY12" fmla="*/ 316006 h 4089344"/>
                  <a:gd name="connsiteX13" fmla="*/ 481837 w 1575069"/>
                  <a:gd name="connsiteY13" fmla="*/ 0 h 4089344"/>
                  <a:gd name="connsiteX0" fmla="*/ 481837 w 1575069"/>
                  <a:gd name="connsiteY0" fmla="*/ 0 h 4065868"/>
                  <a:gd name="connsiteX1" fmla="*/ 1573882 w 1575069"/>
                  <a:gd name="connsiteY1" fmla="*/ 521517 h 4065868"/>
                  <a:gd name="connsiteX2" fmla="*/ 1575069 w 1575069"/>
                  <a:gd name="connsiteY2" fmla="*/ 2072699 h 4065868"/>
                  <a:gd name="connsiteX3" fmla="*/ 1319766 w 1575069"/>
                  <a:gd name="connsiteY3" fmla="*/ 2097957 h 4065868"/>
                  <a:gd name="connsiteX4" fmla="*/ 1324523 w 1575069"/>
                  <a:gd name="connsiteY4" fmla="*/ 3828149 h 4065868"/>
                  <a:gd name="connsiteX5" fmla="*/ 919772 w 1575069"/>
                  <a:gd name="connsiteY5" fmla="*/ 3844070 h 4065868"/>
                  <a:gd name="connsiteX6" fmla="*/ 919777 w 1575069"/>
                  <a:gd name="connsiteY6" fmla="*/ 2251613 h 4065868"/>
                  <a:gd name="connsiteX7" fmla="*/ 732874 w 1575069"/>
                  <a:gd name="connsiteY7" fmla="*/ 2256366 h 4065868"/>
                  <a:gd name="connsiteX8" fmla="*/ 734517 w 1575069"/>
                  <a:gd name="connsiteY8" fmla="*/ 3874873 h 4065868"/>
                  <a:gd name="connsiteX9" fmla="*/ 313741 w 1575069"/>
                  <a:gd name="connsiteY9" fmla="*/ 3889137 h 4065868"/>
                  <a:gd name="connsiteX10" fmla="*/ 328016 w 1575069"/>
                  <a:gd name="connsiteY10" fmla="*/ 2097959 h 4065868"/>
                  <a:gd name="connsiteX11" fmla="*/ 70 w 1575069"/>
                  <a:gd name="connsiteY11" fmla="*/ 2060066 h 4065868"/>
                  <a:gd name="connsiteX12" fmla="*/ 4466 w 1575069"/>
                  <a:gd name="connsiteY12" fmla="*/ 316006 h 4065868"/>
                  <a:gd name="connsiteX13" fmla="*/ 481837 w 1575069"/>
                  <a:gd name="connsiteY13" fmla="*/ 0 h 4065868"/>
                  <a:gd name="connsiteX0" fmla="*/ 481837 w 1575069"/>
                  <a:gd name="connsiteY0" fmla="*/ 0 h 4071365"/>
                  <a:gd name="connsiteX1" fmla="*/ 1573882 w 1575069"/>
                  <a:gd name="connsiteY1" fmla="*/ 521517 h 4071365"/>
                  <a:gd name="connsiteX2" fmla="*/ 1575069 w 1575069"/>
                  <a:gd name="connsiteY2" fmla="*/ 2072699 h 4071365"/>
                  <a:gd name="connsiteX3" fmla="*/ 1319766 w 1575069"/>
                  <a:gd name="connsiteY3" fmla="*/ 2097957 h 4071365"/>
                  <a:gd name="connsiteX4" fmla="*/ 1324523 w 1575069"/>
                  <a:gd name="connsiteY4" fmla="*/ 3828149 h 4071365"/>
                  <a:gd name="connsiteX5" fmla="*/ 919772 w 1575069"/>
                  <a:gd name="connsiteY5" fmla="*/ 3844070 h 4071365"/>
                  <a:gd name="connsiteX6" fmla="*/ 919777 w 1575069"/>
                  <a:gd name="connsiteY6" fmla="*/ 2251613 h 4071365"/>
                  <a:gd name="connsiteX7" fmla="*/ 732874 w 1575069"/>
                  <a:gd name="connsiteY7" fmla="*/ 2256366 h 4071365"/>
                  <a:gd name="connsiteX8" fmla="*/ 734517 w 1575069"/>
                  <a:gd name="connsiteY8" fmla="*/ 3874873 h 4071365"/>
                  <a:gd name="connsiteX9" fmla="*/ 313741 w 1575069"/>
                  <a:gd name="connsiteY9" fmla="*/ 3889137 h 4071365"/>
                  <a:gd name="connsiteX10" fmla="*/ 328016 w 1575069"/>
                  <a:gd name="connsiteY10" fmla="*/ 2097959 h 4071365"/>
                  <a:gd name="connsiteX11" fmla="*/ 70 w 1575069"/>
                  <a:gd name="connsiteY11" fmla="*/ 2060066 h 4071365"/>
                  <a:gd name="connsiteX12" fmla="*/ 4466 w 1575069"/>
                  <a:gd name="connsiteY12" fmla="*/ 316006 h 4071365"/>
                  <a:gd name="connsiteX13" fmla="*/ 481837 w 1575069"/>
                  <a:gd name="connsiteY13" fmla="*/ 0 h 4071365"/>
                  <a:gd name="connsiteX0" fmla="*/ 481837 w 1575069"/>
                  <a:gd name="connsiteY0" fmla="*/ 0 h 4025071"/>
                  <a:gd name="connsiteX1" fmla="*/ 1573882 w 1575069"/>
                  <a:gd name="connsiteY1" fmla="*/ 521517 h 4025071"/>
                  <a:gd name="connsiteX2" fmla="*/ 1575069 w 1575069"/>
                  <a:gd name="connsiteY2" fmla="*/ 2072699 h 4025071"/>
                  <a:gd name="connsiteX3" fmla="*/ 1319766 w 1575069"/>
                  <a:gd name="connsiteY3" fmla="*/ 2097957 h 4025071"/>
                  <a:gd name="connsiteX4" fmla="*/ 1324523 w 1575069"/>
                  <a:gd name="connsiteY4" fmla="*/ 3828149 h 4025071"/>
                  <a:gd name="connsiteX5" fmla="*/ 919772 w 1575069"/>
                  <a:gd name="connsiteY5" fmla="*/ 3844070 h 4025071"/>
                  <a:gd name="connsiteX6" fmla="*/ 919777 w 1575069"/>
                  <a:gd name="connsiteY6" fmla="*/ 2251613 h 4025071"/>
                  <a:gd name="connsiteX7" fmla="*/ 732874 w 1575069"/>
                  <a:gd name="connsiteY7" fmla="*/ 2256366 h 4025071"/>
                  <a:gd name="connsiteX8" fmla="*/ 734517 w 1575069"/>
                  <a:gd name="connsiteY8" fmla="*/ 3874873 h 4025071"/>
                  <a:gd name="connsiteX9" fmla="*/ 313741 w 1575069"/>
                  <a:gd name="connsiteY9" fmla="*/ 3889137 h 4025071"/>
                  <a:gd name="connsiteX10" fmla="*/ 328016 w 1575069"/>
                  <a:gd name="connsiteY10" fmla="*/ 2097959 h 4025071"/>
                  <a:gd name="connsiteX11" fmla="*/ 70 w 1575069"/>
                  <a:gd name="connsiteY11" fmla="*/ 2060066 h 4025071"/>
                  <a:gd name="connsiteX12" fmla="*/ 4466 w 1575069"/>
                  <a:gd name="connsiteY12" fmla="*/ 316006 h 4025071"/>
                  <a:gd name="connsiteX13" fmla="*/ 481837 w 1575069"/>
                  <a:gd name="connsiteY13" fmla="*/ 0 h 4025071"/>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4000270"/>
                  <a:gd name="connsiteX1" fmla="*/ 1573882 w 1575069"/>
                  <a:gd name="connsiteY1" fmla="*/ 521517 h 4000270"/>
                  <a:gd name="connsiteX2" fmla="*/ 1575069 w 1575069"/>
                  <a:gd name="connsiteY2" fmla="*/ 2072699 h 4000270"/>
                  <a:gd name="connsiteX3" fmla="*/ 1319766 w 1575069"/>
                  <a:gd name="connsiteY3" fmla="*/ 2097957 h 4000270"/>
                  <a:gd name="connsiteX4" fmla="*/ 1324523 w 1575069"/>
                  <a:gd name="connsiteY4" fmla="*/ 3828149 h 4000270"/>
                  <a:gd name="connsiteX5" fmla="*/ 919772 w 1575069"/>
                  <a:gd name="connsiteY5" fmla="*/ 3844070 h 4000270"/>
                  <a:gd name="connsiteX6" fmla="*/ 919777 w 1575069"/>
                  <a:gd name="connsiteY6" fmla="*/ 2251613 h 4000270"/>
                  <a:gd name="connsiteX7" fmla="*/ 732874 w 1575069"/>
                  <a:gd name="connsiteY7" fmla="*/ 2256366 h 4000270"/>
                  <a:gd name="connsiteX8" fmla="*/ 734517 w 1575069"/>
                  <a:gd name="connsiteY8" fmla="*/ 3874873 h 4000270"/>
                  <a:gd name="connsiteX9" fmla="*/ 313741 w 1575069"/>
                  <a:gd name="connsiteY9" fmla="*/ 3889137 h 4000270"/>
                  <a:gd name="connsiteX10" fmla="*/ 328016 w 1575069"/>
                  <a:gd name="connsiteY10" fmla="*/ 2097959 h 4000270"/>
                  <a:gd name="connsiteX11" fmla="*/ 70 w 1575069"/>
                  <a:gd name="connsiteY11" fmla="*/ 2060066 h 4000270"/>
                  <a:gd name="connsiteX12" fmla="*/ 4466 w 1575069"/>
                  <a:gd name="connsiteY12" fmla="*/ 316006 h 4000270"/>
                  <a:gd name="connsiteX13" fmla="*/ 481837 w 1575069"/>
                  <a:gd name="connsiteY13" fmla="*/ 0 h 4000270"/>
                  <a:gd name="connsiteX0" fmla="*/ 481837 w 1575069"/>
                  <a:gd name="connsiteY0" fmla="*/ 0 h 4017622"/>
                  <a:gd name="connsiteX1" fmla="*/ 1573882 w 1575069"/>
                  <a:gd name="connsiteY1" fmla="*/ 521517 h 4017622"/>
                  <a:gd name="connsiteX2" fmla="*/ 1575069 w 1575069"/>
                  <a:gd name="connsiteY2" fmla="*/ 2072699 h 4017622"/>
                  <a:gd name="connsiteX3" fmla="*/ 1319766 w 1575069"/>
                  <a:gd name="connsiteY3" fmla="*/ 2097957 h 4017622"/>
                  <a:gd name="connsiteX4" fmla="*/ 1324523 w 1575069"/>
                  <a:gd name="connsiteY4" fmla="*/ 3828149 h 4017622"/>
                  <a:gd name="connsiteX5" fmla="*/ 919772 w 1575069"/>
                  <a:gd name="connsiteY5" fmla="*/ 3844070 h 4017622"/>
                  <a:gd name="connsiteX6" fmla="*/ 919777 w 1575069"/>
                  <a:gd name="connsiteY6" fmla="*/ 2251613 h 4017622"/>
                  <a:gd name="connsiteX7" fmla="*/ 732874 w 1575069"/>
                  <a:gd name="connsiteY7" fmla="*/ 2256366 h 4017622"/>
                  <a:gd name="connsiteX8" fmla="*/ 734517 w 1575069"/>
                  <a:gd name="connsiteY8" fmla="*/ 3874873 h 4017622"/>
                  <a:gd name="connsiteX9" fmla="*/ 313741 w 1575069"/>
                  <a:gd name="connsiteY9" fmla="*/ 3889137 h 4017622"/>
                  <a:gd name="connsiteX10" fmla="*/ 328016 w 1575069"/>
                  <a:gd name="connsiteY10" fmla="*/ 2097959 h 4017622"/>
                  <a:gd name="connsiteX11" fmla="*/ 70 w 1575069"/>
                  <a:gd name="connsiteY11" fmla="*/ 2060066 h 4017622"/>
                  <a:gd name="connsiteX12" fmla="*/ 4466 w 1575069"/>
                  <a:gd name="connsiteY12" fmla="*/ 316006 h 4017622"/>
                  <a:gd name="connsiteX13" fmla="*/ 481837 w 1575069"/>
                  <a:gd name="connsiteY13" fmla="*/ 0 h 4017622"/>
                  <a:gd name="connsiteX0" fmla="*/ 481837 w 1575069"/>
                  <a:gd name="connsiteY0" fmla="*/ 0 h 4005568"/>
                  <a:gd name="connsiteX1" fmla="*/ 1573882 w 1575069"/>
                  <a:gd name="connsiteY1" fmla="*/ 521517 h 4005568"/>
                  <a:gd name="connsiteX2" fmla="*/ 1575069 w 1575069"/>
                  <a:gd name="connsiteY2" fmla="*/ 2072699 h 4005568"/>
                  <a:gd name="connsiteX3" fmla="*/ 1319766 w 1575069"/>
                  <a:gd name="connsiteY3" fmla="*/ 2097957 h 4005568"/>
                  <a:gd name="connsiteX4" fmla="*/ 1324523 w 1575069"/>
                  <a:gd name="connsiteY4" fmla="*/ 3828149 h 4005568"/>
                  <a:gd name="connsiteX5" fmla="*/ 919772 w 1575069"/>
                  <a:gd name="connsiteY5" fmla="*/ 3844070 h 4005568"/>
                  <a:gd name="connsiteX6" fmla="*/ 919777 w 1575069"/>
                  <a:gd name="connsiteY6" fmla="*/ 2251613 h 4005568"/>
                  <a:gd name="connsiteX7" fmla="*/ 732874 w 1575069"/>
                  <a:gd name="connsiteY7" fmla="*/ 2256366 h 4005568"/>
                  <a:gd name="connsiteX8" fmla="*/ 734517 w 1575069"/>
                  <a:gd name="connsiteY8" fmla="*/ 3874873 h 4005568"/>
                  <a:gd name="connsiteX9" fmla="*/ 313741 w 1575069"/>
                  <a:gd name="connsiteY9" fmla="*/ 3889137 h 4005568"/>
                  <a:gd name="connsiteX10" fmla="*/ 328016 w 1575069"/>
                  <a:gd name="connsiteY10" fmla="*/ 2097959 h 4005568"/>
                  <a:gd name="connsiteX11" fmla="*/ 70 w 1575069"/>
                  <a:gd name="connsiteY11" fmla="*/ 2060066 h 4005568"/>
                  <a:gd name="connsiteX12" fmla="*/ 4466 w 1575069"/>
                  <a:gd name="connsiteY12" fmla="*/ 316006 h 4005568"/>
                  <a:gd name="connsiteX13" fmla="*/ 481837 w 1575069"/>
                  <a:gd name="connsiteY13" fmla="*/ 0 h 4005568"/>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4001570"/>
                  <a:gd name="connsiteX1" fmla="*/ 1573882 w 1575069"/>
                  <a:gd name="connsiteY1" fmla="*/ 521517 h 4001570"/>
                  <a:gd name="connsiteX2" fmla="*/ 1575069 w 1575069"/>
                  <a:gd name="connsiteY2" fmla="*/ 2072699 h 4001570"/>
                  <a:gd name="connsiteX3" fmla="*/ 1319766 w 1575069"/>
                  <a:gd name="connsiteY3" fmla="*/ 2097957 h 4001570"/>
                  <a:gd name="connsiteX4" fmla="*/ 1324523 w 1575069"/>
                  <a:gd name="connsiteY4" fmla="*/ 3828149 h 4001570"/>
                  <a:gd name="connsiteX5" fmla="*/ 919772 w 1575069"/>
                  <a:gd name="connsiteY5" fmla="*/ 3844070 h 4001570"/>
                  <a:gd name="connsiteX6" fmla="*/ 919777 w 1575069"/>
                  <a:gd name="connsiteY6" fmla="*/ 2251613 h 4001570"/>
                  <a:gd name="connsiteX7" fmla="*/ 732874 w 1575069"/>
                  <a:gd name="connsiteY7" fmla="*/ 2256366 h 4001570"/>
                  <a:gd name="connsiteX8" fmla="*/ 734517 w 1575069"/>
                  <a:gd name="connsiteY8" fmla="*/ 3874873 h 4001570"/>
                  <a:gd name="connsiteX9" fmla="*/ 313741 w 1575069"/>
                  <a:gd name="connsiteY9" fmla="*/ 3889137 h 4001570"/>
                  <a:gd name="connsiteX10" fmla="*/ 328016 w 1575069"/>
                  <a:gd name="connsiteY10" fmla="*/ 2097959 h 4001570"/>
                  <a:gd name="connsiteX11" fmla="*/ 70 w 1575069"/>
                  <a:gd name="connsiteY11" fmla="*/ 2060066 h 4001570"/>
                  <a:gd name="connsiteX12" fmla="*/ 4466 w 1575069"/>
                  <a:gd name="connsiteY12" fmla="*/ 316006 h 4001570"/>
                  <a:gd name="connsiteX13" fmla="*/ 481837 w 1575069"/>
                  <a:gd name="connsiteY13" fmla="*/ 0 h 4001570"/>
                  <a:gd name="connsiteX0" fmla="*/ 481837 w 1575069"/>
                  <a:gd name="connsiteY0" fmla="*/ 1465 h 4003036"/>
                  <a:gd name="connsiteX1" fmla="*/ 1573882 w 1575069"/>
                  <a:gd name="connsiteY1" fmla="*/ 522982 h 4003036"/>
                  <a:gd name="connsiteX2" fmla="*/ 1575069 w 1575069"/>
                  <a:gd name="connsiteY2" fmla="*/ 2074164 h 4003036"/>
                  <a:gd name="connsiteX3" fmla="*/ 1319766 w 1575069"/>
                  <a:gd name="connsiteY3" fmla="*/ 2099422 h 4003036"/>
                  <a:gd name="connsiteX4" fmla="*/ 1324523 w 1575069"/>
                  <a:gd name="connsiteY4" fmla="*/ 3829614 h 4003036"/>
                  <a:gd name="connsiteX5" fmla="*/ 919772 w 1575069"/>
                  <a:gd name="connsiteY5" fmla="*/ 3845535 h 4003036"/>
                  <a:gd name="connsiteX6" fmla="*/ 919777 w 1575069"/>
                  <a:gd name="connsiteY6" fmla="*/ 2253078 h 4003036"/>
                  <a:gd name="connsiteX7" fmla="*/ 732874 w 1575069"/>
                  <a:gd name="connsiteY7" fmla="*/ 2257831 h 4003036"/>
                  <a:gd name="connsiteX8" fmla="*/ 734517 w 1575069"/>
                  <a:gd name="connsiteY8" fmla="*/ 3876338 h 4003036"/>
                  <a:gd name="connsiteX9" fmla="*/ 313741 w 1575069"/>
                  <a:gd name="connsiteY9" fmla="*/ 3890602 h 4003036"/>
                  <a:gd name="connsiteX10" fmla="*/ 328016 w 1575069"/>
                  <a:gd name="connsiteY10" fmla="*/ 2099424 h 4003036"/>
                  <a:gd name="connsiteX11" fmla="*/ 70 w 1575069"/>
                  <a:gd name="connsiteY11" fmla="*/ 2061531 h 4003036"/>
                  <a:gd name="connsiteX12" fmla="*/ 4466 w 1575069"/>
                  <a:gd name="connsiteY12" fmla="*/ 317471 h 4003036"/>
                  <a:gd name="connsiteX13" fmla="*/ 481837 w 1575069"/>
                  <a:gd name="connsiteY13" fmla="*/ 1465 h 4003036"/>
                  <a:gd name="connsiteX0" fmla="*/ 486887 w 1580119"/>
                  <a:gd name="connsiteY0" fmla="*/ 1309 h 4002880"/>
                  <a:gd name="connsiteX1" fmla="*/ 1578932 w 1580119"/>
                  <a:gd name="connsiteY1" fmla="*/ 522826 h 4002880"/>
                  <a:gd name="connsiteX2" fmla="*/ 1580119 w 1580119"/>
                  <a:gd name="connsiteY2" fmla="*/ 2074008 h 4002880"/>
                  <a:gd name="connsiteX3" fmla="*/ 1324816 w 1580119"/>
                  <a:gd name="connsiteY3" fmla="*/ 2099266 h 4002880"/>
                  <a:gd name="connsiteX4" fmla="*/ 1329573 w 1580119"/>
                  <a:gd name="connsiteY4" fmla="*/ 3829458 h 4002880"/>
                  <a:gd name="connsiteX5" fmla="*/ 924822 w 1580119"/>
                  <a:gd name="connsiteY5" fmla="*/ 3845379 h 4002880"/>
                  <a:gd name="connsiteX6" fmla="*/ 924827 w 1580119"/>
                  <a:gd name="connsiteY6" fmla="*/ 2252922 h 4002880"/>
                  <a:gd name="connsiteX7" fmla="*/ 737924 w 1580119"/>
                  <a:gd name="connsiteY7" fmla="*/ 2257675 h 4002880"/>
                  <a:gd name="connsiteX8" fmla="*/ 739567 w 1580119"/>
                  <a:gd name="connsiteY8" fmla="*/ 3876182 h 4002880"/>
                  <a:gd name="connsiteX9" fmla="*/ 318791 w 1580119"/>
                  <a:gd name="connsiteY9" fmla="*/ 3890446 h 4002880"/>
                  <a:gd name="connsiteX10" fmla="*/ 333066 w 1580119"/>
                  <a:gd name="connsiteY10" fmla="*/ 2099268 h 4002880"/>
                  <a:gd name="connsiteX11" fmla="*/ 5120 w 1580119"/>
                  <a:gd name="connsiteY11" fmla="*/ 2061375 h 4002880"/>
                  <a:gd name="connsiteX12" fmla="*/ 0 w 1580119"/>
                  <a:gd name="connsiteY12" fmla="*/ 326832 h 4002880"/>
                  <a:gd name="connsiteX13" fmla="*/ 486887 w 1580119"/>
                  <a:gd name="connsiteY13" fmla="*/ 1309 h 4002880"/>
                  <a:gd name="connsiteX0" fmla="*/ 488038 w 1581270"/>
                  <a:gd name="connsiteY0" fmla="*/ 1243 h 4002814"/>
                  <a:gd name="connsiteX1" fmla="*/ 1580083 w 1581270"/>
                  <a:gd name="connsiteY1" fmla="*/ 522760 h 4002814"/>
                  <a:gd name="connsiteX2" fmla="*/ 1581270 w 1581270"/>
                  <a:gd name="connsiteY2" fmla="*/ 2073942 h 4002814"/>
                  <a:gd name="connsiteX3" fmla="*/ 1325967 w 1581270"/>
                  <a:gd name="connsiteY3" fmla="*/ 2099200 h 4002814"/>
                  <a:gd name="connsiteX4" fmla="*/ 1330724 w 1581270"/>
                  <a:gd name="connsiteY4" fmla="*/ 3829392 h 4002814"/>
                  <a:gd name="connsiteX5" fmla="*/ 925973 w 1581270"/>
                  <a:gd name="connsiteY5" fmla="*/ 3845313 h 4002814"/>
                  <a:gd name="connsiteX6" fmla="*/ 925978 w 1581270"/>
                  <a:gd name="connsiteY6" fmla="*/ 2252856 h 4002814"/>
                  <a:gd name="connsiteX7" fmla="*/ 739075 w 1581270"/>
                  <a:gd name="connsiteY7" fmla="*/ 2257609 h 4002814"/>
                  <a:gd name="connsiteX8" fmla="*/ 740718 w 1581270"/>
                  <a:gd name="connsiteY8" fmla="*/ 3876116 h 4002814"/>
                  <a:gd name="connsiteX9" fmla="*/ 319942 w 1581270"/>
                  <a:gd name="connsiteY9" fmla="*/ 3890380 h 4002814"/>
                  <a:gd name="connsiteX10" fmla="*/ 334217 w 1581270"/>
                  <a:gd name="connsiteY10" fmla="*/ 2099202 h 4002814"/>
                  <a:gd name="connsiteX11" fmla="*/ 6271 w 1581270"/>
                  <a:gd name="connsiteY11" fmla="*/ 2061309 h 4002814"/>
                  <a:gd name="connsiteX12" fmla="*/ 1151 w 1581270"/>
                  <a:gd name="connsiteY12" fmla="*/ 326766 h 4002814"/>
                  <a:gd name="connsiteX13" fmla="*/ 488038 w 1581270"/>
                  <a:gd name="connsiteY13" fmla="*/ 1243 h 4002814"/>
                  <a:gd name="connsiteX0" fmla="*/ 486887 w 1580119"/>
                  <a:gd name="connsiteY0" fmla="*/ 1243 h 4002814"/>
                  <a:gd name="connsiteX1" fmla="*/ 1578932 w 1580119"/>
                  <a:gd name="connsiteY1" fmla="*/ 522760 h 4002814"/>
                  <a:gd name="connsiteX2" fmla="*/ 1580119 w 1580119"/>
                  <a:gd name="connsiteY2" fmla="*/ 2073942 h 4002814"/>
                  <a:gd name="connsiteX3" fmla="*/ 1324816 w 1580119"/>
                  <a:gd name="connsiteY3" fmla="*/ 2099200 h 4002814"/>
                  <a:gd name="connsiteX4" fmla="*/ 1329573 w 1580119"/>
                  <a:gd name="connsiteY4" fmla="*/ 3829392 h 4002814"/>
                  <a:gd name="connsiteX5" fmla="*/ 924822 w 1580119"/>
                  <a:gd name="connsiteY5" fmla="*/ 3845313 h 4002814"/>
                  <a:gd name="connsiteX6" fmla="*/ 924827 w 1580119"/>
                  <a:gd name="connsiteY6" fmla="*/ 2252856 h 4002814"/>
                  <a:gd name="connsiteX7" fmla="*/ 737924 w 1580119"/>
                  <a:gd name="connsiteY7" fmla="*/ 2257609 h 4002814"/>
                  <a:gd name="connsiteX8" fmla="*/ 739567 w 1580119"/>
                  <a:gd name="connsiteY8" fmla="*/ 3876116 h 4002814"/>
                  <a:gd name="connsiteX9" fmla="*/ 318791 w 1580119"/>
                  <a:gd name="connsiteY9" fmla="*/ 3890380 h 4002814"/>
                  <a:gd name="connsiteX10" fmla="*/ 333066 w 1580119"/>
                  <a:gd name="connsiteY10" fmla="*/ 2099202 h 4002814"/>
                  <a:gd name="connsiteX11" fmla="*/ 5120 w 1580119"/>
                  <a:gd name="connsiteY11" fmla="*/ 2061309 h 4002814"/>
                  <a:gd name="connsiteX12" fmla="*/ 0 w 1580119"/>
                  <a:gd name="connsiteY12" fmla="*/ 326766 h 4002814"/>
                  <a:gd name="connsiteX13" fmla="*/ 486887 w 1580119"/>
                  <a:gd name="connsiteY13" fmla="*/ 1243 h 400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0119" h="4002814">
                    <a:moveTo>
                      <a:pt x="486887" y="1243"/>
                    </a:moveTo>
                    <a:cubicBezTo>
                      <a:pt x="1000117" y="50549"/>
                      <a:pt x="1576691" y="110384"/>
                      <a:pt x="1578932" y="522760"/>
                    </a:cubicBezTo>
                    <a:cubicBezTo>
                      <a:pt x="1580921" y="1053991"/>
                      <a:pt x="1578130" y="1542711"/>
                      <a:pt x="1580119" y="2073942"/>
                    </a:cubicBezTo>
                    <a:lnTo>
                      <a:pt x="1324816" y="2099200"/>
                    </a:lnTo>
                    <a:cubicBezTo>
                      <a:pt x="1324816" y="2713995"/>
                      <a:pt x="1329573" y="3214598"/>
                      <a:pt x="1329573" y="3829392"/>
                    </a:cubicBezTo>
                    <a:cubicBezTo>
                      <a:pt x="1331055" y="4056744"/>
                      <a:pt x="923341" y="4050949"/>
                      <a:pt x="924822" y="3845313"/>
                    </a:cubicBezTo>
                    <a:cubicBezTo>
                      <a:pt x="924824" y="3277527"/>
                      <a:pt x="924825" y="2820642"/>
                      <a:pt x="924827" y="2252856"/>
                    </a:cubicBezTo>
                    <a:lnTo>
                      <a:pt x="737924" y="2257609"/>
                    </a:lnTo>
                    <a:cubicBezTo>
                      <a:pt x="733715" y="2821937"/>
                      <a:pt x="747072" y="3117594"/>
                      <a:pt x="739567" y="3876116"/>
                    </a:cubicBezTo>
                    <a:cubicBezTo>
                      <a:pt x="745224" y="4053749"/>
                      <a:pt x="317891" y="4031542"/>
                      <a:pt x="318791" y="3890380"/>
                    </a:cubicBezTo>
                    <a:cubicBezTo>
                      <a:pt x="324710" y="3300552"/>
                      <a:pt x="335107" y="2754268"/>
                      <a:pt x="333066" y="2099202"/>
                    </a:cubicBezTo>
                    <a:lnTo>
                      <a:pt x="5120" y="2061309"/>
                    </a:lnTo>
                    <a:cubicBezTo>
                      <a:pt x="4344" y="1467325"/>
                      <a:pt x="776" y="920750"/>
                      <a:pt x="0" y="326766"/>
                    </a:cubicBezTo>
                    <a:cubicBezTo>
                      <a:pt x="3997" y="59876"/>
                      <a:pt x="218641" y="-10624"/>
                      <a:pt x="486887" y="1243"/>
                    </a:cubicBez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38" name="Rectangle 84"/>
              <p:cNvSpPr/>
              <p:nvPr/>
            </p:nvSpPr>
            <p:spPr>
              <a:xfrm>
                <a:off x="4806317" y="4993705"/>
                <a:ext cx="601910" cy="1481810"/>
              </a:xfrm>
              <a:custGeom>
                <a:avLst/>
                <a:gdLst>
                  <a:gd name="connsiteX0" fmla="*/ 0 w 751693"/>
                  <a:gd name="connsiteY0" fmla="*/ 0 h 1846648"/>
                  <a:gd name="connsiteX1" fmla="*/ 751693 w 751693"/>
                  <a:gd name="connsiteY1" fmla="*/ 0 h 1846648"/>
                  <a:gd name="connsiteX2" fmla="*/ 751693 w 751693"/>
                  <a:gd name="connsiteY2" fmla="*/ 1846648 h 1846648"/>
                  <a:gd name="connsiteX3" fmla="*/ 0 w 751693"/>
                  <a:gd name="connsiteY3" fmla="*/ 1846648 h 1846648"/>
                  <a:gd name="connsiteX4" fmla="*/ 0 w 751693"/>
                  <a:gd name="connsiteY4" fmla="*/ 0 h 1846648"/>
                  <a:gd name="connsiteX0" fmla="*/ 0 w 751693"/>
                  <a:gd name="connsiteY0" fmla="*/ 3908 h 1850556"/>
                  <a:gd name="connsiteX1" fmla="*/ 414581 w 751693"/>
                  <a:gd name="connsiteY1" fmla="*/ 0 h 1850556"/>
                  <a:gd name="connsiteX2" fmla="*/ 751693 w 751693"/>
                  <a:gd name="connsiteY2" fmla="*/ 3908 h 1850556"/>
                  <a:gd name="connsiteX3" fmla="*/ 751693 w 751693"/>
                  <a:gd name="connsiteY3" fmla="*/ 1850556 h 1850556"/>
                  <a:gd name="connsiteX4" fmla="*/ 0 w 751693"/>
                  <a:gd name="connsiteY4" fmla="*/ 1850556 h 1850556"/>
                  <a:gd name="connsiteX5" fmla="*/ 0 w 751693"/>
                  <a:gd name="connsiteY5" fmla="*/ 3908 h 1850556"/>
                  <a:gd name="connsiteX0" fmla="*/ 0 w 751693"/>
                  <a:gd name="connsiteY0" fmla="*/ 7815 h 1854463"/>
                  <a:gd name="connsiteX1" fmla="*/ 414581 w 751693"/>
                  <a:gd name="connsiteY1" fmla="*/ 3907 h 1854463"/>
                  <a:gd name="connsiteX2" fmla="*/ 598242 w 751693"/>
                  <a:gd name="connsiteY2" fmla="*/ 0 h 1854463"/>
                  <a:gd name="connsiteX3" fmla="*/ 751693 w 751693"/>
                  <a:gd name="connsiteY3" fmla="*/ 7815 h 1854463"/>
                  <a:gd name="connsiteX4" fmla="*/ 751693 w 751693"/>
                  <a:gd name="connsiteY4" fmla="*/ 1854463 h 1854463"/>
                  <a:gd name="connsiteX5" fmla="*/ 0 w 751693"/>
                  <a:gd name="connsiteY5" fmla="*/ 1854463 h 1854463"/>
                  <a:gd name="connsiteX6" fmla="*/ 0 w 751693"/>
                  <a:gd name="connsiteY6" fmla="*/ 7815 h 1854463"/>
                  <a:gd name="connsiteX0" fmla="*/ 0 w 751693"/>
                  <a:gd name="connsiteY0" fmla="*/ 3908 h 1850556"/>
                  <a:gd name="connsiteX1" fmla="*/ 414581 w 751693"/>
                  <a:gd name="connsiteY1" fmla="*/ 0 h 1850556"/>
                  <a:gd name="connsiteX2" fmla="*/ 434119 w 751693"/>
                  <a:gd name="connsiteY2" fmla="*/ 85970 h 1850556"/>
                  <a:gd name="connsiteX3" fmla="*/ 751693 w 751693"/>
                  <a:gd name="connsiteY3" fmla="*/ 3908 h 1850556"/>
                  <a:gd name="connsiteX4" fmla="*/ 751693 w 751693"/>
                  <a:gd name="connsiteY4" fmla="*/ 1850556 h 1850556"/>
                  <a:gd name="connsiteX5" fmla="*/ 0 w 751693"/>
                  <a:gd name="connsiteY5" fmla="*/ 1850556 h 1850556"/>
                  <a:gd name="connsiteX6" fmla="*/ 0 w 751693"/>
                  <a:gd name="connsiteY6" fmla="*/ 3908 h 1850556"/>
                  <a:gd name="connsiteX0" fmla="*/ 0 w 751693"/>
                  <a:gd name="connsiteY0" fmla="*/ 3908 h 1850556"/>
                  <a:gd name="connsiteX1" fmla="*/ 414581 w 751693"/>
                  <a:gd name="connsiteY1" fmla="*/ 0 h 1850556"/>
                  <a:gd name="connsiteX2" fmla="*/ 419605 w 751693"/>
                  <a:gd name="connsiteY2" fmla="*/ 85970 h 1850556"/>
                  <a:gd name="connsiteX3" fmla="*/ 751693 w 751693"/>
                  <a:gd name="connsiteY3" fmla="*/ 3908 h 1850556"/>
                  <a:gd name="connsiteX4" fmla="*/ 751693 w 751693"/>
                  <a:gd name="connsiteY4" fmla="*/ 1850556 h 1850556"/>
                  <a:gd name="connsiteX5" fmla="*/ 0 w 751693"/>
                  <a:gd name="connsiteY5" fmla="*/ 1850556 h 1850556"/>
                  <a:gd name="connsiteX6" fmla="*/ 0 w 751693"/>
                  <a:gd name="connsiteY6" fmla="*/ 3908 h 1850556"/>
                  <a:gd name="connsiteX0" fmla="*/ 0 w 751693"/>
                  <a:gd name="connsiteY0" fmla="*/ 3908 h 1850556"/>
                  <a:gd name="connsiteX1" fmla="*/ 414581 w 751693"/>
                  <a:gd name="connsiteY1" fmla="*/ 0 h 1850556"/>
                  <a:gd name="connsiteX2" fmla="*/ 419605 w 751693"/>
                  <a:gd name="connsiteY2" fmla="*/ 85970 h 1850556"/>
                  <a:gd name="connsiteX3" fmla="*/ 749274 w 751693"/>
                  <a:gd name="connsiteY3" fmla="*/ 127279 h 1850556"/>
                  <a:gd name="connsiteX4" fmla="*/ 751693 w 751693"/>
                  <a:gd name="connsiteY4" fmla="*/ 1850556 h 1850556"/>
                  <a:gd name="connsiteX5" fmla="*/ 0 w 751693"/>
                  <a:gd name="connsiteY5" fmla="*/ 1850556 h 1850556"/>
                  <a:gd name="connsiteX6" fmla="*/ 0 w 751693"/>
                  <a:gd name="connsiteY6" fmla="*/ 3908 h 185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1693" h="1850556">
                    <a:moveTo>
                      <a:pt x="0" y="3908"/>
                    </a:moveTo>
                    <a:lnTo>
                      <a:pt x="414581" y="0"/>
                    </a:lnTo>
                    <a:lnTo>
                      <a:pt x="419605" y="85970"/>
                    </a:lnTo>
                    <a:lnTo>
                      <a:pt x="749274" y="127279"/>
                    </a:lnTo>
                    <a:cubicBezTo>
                      <a:pt x="750080" y="701705"/>
                      <a:pt x="750887" y="1276130"/>
                      <a:pt x="751693" y="1850556"/>
                    </a:cubicBezTo>
                    <a:lnTo>
                      <a:pt x="0" y="1850556"/>
                    </a:lnTo>
                    <a:lnTo>
                      <a:pt x="0" y="3908"/>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39" name="Rectangle 84"/>
              <p:cNvSpPr/>
              <p:nvPr/>
            </p:nvSpPr>
            <p:spPr>
              <a:xfrm>
                <a:off x="4345992" y="4498451"/>
                <a:ext cx="357444" cy="1981497"/>
              </a:xfrm>
              <a:custGeom>
                <a:avLst/>
                <a:gdLst>
                  <a:gd name="connsiteX0" fmla="*/ 0 w 751693"/>
                  <a:gd name="connsiteY0" fmla="*/ 0 h 1846648"/>
                  <a:gd name="connsiteX1" fmla="*/ 751693 w 751693"/>
                  <a:gd name="connsiteY1" fmla="*/ 0 h 1846648"/>
                  <a:gd name="connsiteX2" fmla="*/ 751693 w 751693"/>
                  <a:gd name="connsiteY2" fmla="*/ 1846648 h 1846648"/>
                  <a:gd name="connsiteX3" fmla="*/ 0 w 751693"/>
                  <a:gd name="connsiteY3" fmla="*/ 1846648 h 1846648"/>
                  <a:gd name="connsiteX4" fmla="*/ 0 w 751693"/>
                  <a:gd name="connsiteY4" fmla="*/ 0 h 1846648"/>
                  <a:gd name="connsiteX0" fmla="*/ 0 w 751693"/>
                  <a:gd name="connsiteY0" fmla="*/ 3908 h 1850556"/>
                  <a:gd name="connsiteX1" fmla="*/ 414581 w 751693"/>
                  <a:gd name="connsiteY1" fmla="*/ 0 h 1850556"/>
                  <a:gd name="connsiteX2" fmla="*/ 751693 w 751693"/>
                  <a:gd name="connsiteY2" fmla="*/ 3908 h 1850556"/>
                  <a:gd name="connsiteX3" fmla="*/ 751693 w 751693"/>
                  <a:gd name="connsiteY3" fmla="*/ 1850556 h 1850556"/>
                  <a:gd name="connsiteX4" fmla="*/ 0 w 751693"/>
                  <a:gd name="connsiteY4" fmla="*/ 1850556 h 1850556"/>
                  <a:gd name="connsiteX5" fmla="*/ 0 w 751693"/>
                  <a:gd name="connsiteY5" fmla="*/ 3908 h 1850556"/>
                  <a:gd name="connsiteX0" fmla="*/ 0 w 751693"/>
                  <a:gd name="connsiteY0" fmla="*/ 7815 h 1854463"/>
                  <a:gd name="connsiteX1" fmla="*/ 414581 w 751693"/>
                  <a:gd name="connsiteY1" fmla="*/ 3907 h 1854463"/>
                  <a:gd name="connsiteX2" fmla="*/ 598242 w 751693"/>
                  <a:gd name="connsiteY2" fmla="*/ 0 h 1854463"/>
                  <a:gd name="connsiteX3" fmla="*/ 751693 w 751693"/>
                  <a:gd name="connsiteY3" fmla="*/ 7815 h 1854463"/>
                  <a:gd name="connsiteX4" fmla="*/ 751693 w 751693"/>
                  <a:gd name="connsiteY4" fmla="*/ 1854463 h 1854463"/>
                  <a:gd name="connsiteX5" fmla="*/ 0 w 751693"/>
                  <a:gd name="connsiteY5" fmla="*/ 1854463 h 1854463"/>
                  <a:gd name="connsiteX6" fmla="*/ 0 w 751693"/>
                  <a:gd name="connsiteY6" fmla="*/ 7815 h 1854463"/>
                  <a:gd name="connsiteX0" fmla="*/ 0 w 751693"/>
                  <a:gd name="connsiteY0" fmla="*/ 3908 h 1850556"/>
                  <a:gd name="connsiteX1" fmla="*/ 414581 w 751693"/>
                  <a:gd name="connsiteY1" fmla="*/ 0 h 1850556"/>
                  <a:gd name="connsiteX2" fmla="*/ 434119 w 751693"/>
                  <a:gd name="connsiteY2" fmla="*/ 85970 h 1850556"/>
                  <a:gd name="connsiteX3" fmla="*/ 751693 w 751693"/>
                  <a:gd name="connsiteY3" fmla="*/ 3908 h 1850556"/>
                  <a:gd name="connsiteX4" fmla="*/ 751693 w 751693"/>
                  <a:gd name="connsiteY4" fmla="*/ 1850556 h 1850556"/>
                  <a:gd name="connsiteX5" fmla="*/ 0 w 751693"/>
                  <a:gd name="connsiteY5" fmla="*/ 1850556 h 1850556"/>
                  <a:gd name="connsiteX6" fmla="*/ 0 w 751693"/>
                  <a:gd name="connsiteY6" fmla="*/ 3908 h 1850556"/>
                  <a:gd name="connsiteX0" fmla="*/ 0 w 751693"/>
                  <a:gd name="connsiteY0" fmla="*/ 3908 h 1850556"/>
                  <a:gd name="connsiteX1" fmla="*/ 414581 w 751693"/>
                  <a:gd name="connsiteY1" fmla="*/ 0 h 1850556"/>
                  <a:gd name="connsiteX2" fmla="*/ 419605 w 751693"/>
                  <a:gd name="connsiteY2" fmla="*/ 85970 h 1850556"/>
                  <a:gd name="connsiteX3" fmla="*/ 751693 w 751693"/>
                  <a:gd name="connsiteY3" fmla="*/ 3908 h 1850556"/>
                  <a:gd name="connsiteX4" fmla="*/ 751693 w 751693"/>
                  <a:gd name="connsiteY4" fmla="*/ 1850556 h 1850556"/>
                  <a:gd name="connsiteX5" fmla="*/ 0 w 751693"/>
                  <a:gd name="connsiteY5" fmla="*/ 1850556 h 1850556"/>
                  <a:gd name="connsiteX6" fmla="*/ 0 w 751693"/>
                  <a:gd name="connsiteY6" fmla="*/ 3908 h 1850556"/>
                  <a:gd name="connsiteX0" fmla="*/ 0 w 751693"/>
                  <a:gd name="connsiteY0" fmla="*/ 3908 h 1850556"/>
                  <a:gd name="connsiteX1" fmla="*/ 414581 w 751693"/>
                  <a:gd name="connsiteY1" fmla="*/ 0 h 1850556"/>
                  <a:gd name="connsiteX2" fmla="*/ 419605 w 751693"/>
                  <a:gd name="connsiteY2" fmla="*/ 85970 h 1850556"/>
                  <a:gd name="connsiteX3" fmla="*/ 749274 w 751693"/>
                  <a:gd name="connsiteY3" fmla="*/ 127279 h 1850556"/>
                  <a:gd name="connsiteX4" fmla="*/ 751693 w 751693"/>
                  <a:gd name="connsiteY4" fmla="*/ 1850556 h 1850556"/>
                  <a:gd name="connsiteX5" fmla="*/ 0 w 751693"/>
                  <a:gd name="connsiteY5" fmla="*/ 1850556 h 1850556"/>
                  <a:gd name="connsiteX6" fmla="*/ 0 w 751693"/>
                  <a:gd name="connsiteY6" fmla="*/ 3908 h 1850556"/>
                  <a:gd name="connsiteX0" fmla="*/ 0 w 751693"/>
                  <a:gd name="connsiteY0" fmla="*/ 3908 h 1851547"/>
                  <a:gd name="connsiteX1" fmla="*/ 414581 w 751693"/>
                  <a:gd name="connsiteY1" fmla="*/ 0 h 1851547"/>
                  <a:gd name="connsiteX2" fmla="*/ 419605 w 751693"/>
                  <a:gd name="connsiteY2" fmla="*/ 85970 h 1851547"/>
                  <a:gd name="connsiteX3" fmla="*/ 749274 w 751693"/>
                  <a:gd name="connsiteY3" fmla="*/ 127279 h 1851547"/>
                  <a:gd name="connsiteX4" fmla="*/ 751693 w 751693"/>
                  <a:gd name="connsiteY4" fmla="*/ 1850556 h 1851547"/>
                  <a:gd name="connsiteX5" fmla="*/ 434626 w 751693"/>
                  <a:gd name="connsiteY5" fmla="*/ 1851547 h 1851547"/>
                  <a:gd name="connsiteX6" fmla="*/ 0 w 751693"/>
                  <a:gd name="connsiteY6" fmla="*/ 1850556 h 1851547"/>
                  <a:gd name="connsiteX7" fmla="*/ 0 w 751693"/>
                  <a:gd name="connsiteY7" fmla="*/ 3908 h 1851547"/>
                  <a:gd name="connsiteX0" fmla="*/ 2445 w 754138"/>
                  <a:gd name="connsiteY0" fmla="*/ 3908 h 1851547"/>
                  <a:gd name="connsiteX1" fmla="*/ 417026 w 754138"/>
                  <a:gd name="connsiteY1" fmla="*/ 0 h 1851547"/>
                  <a:gd name="connsiteX2" fmla="*/ 422050 w 754138"/>
                  <a:gd name="connsiteY2" fmla="*/ 85970 h 1851547"/>
                  <a:gd name="connsiteX3" fmla="*/ 751719 w 754138"/>
                  <a:gd name="connsiteY3" fmla="*/ 127279 h 1851547"/>
                  <a:gd name="connsiteX4" fmla="*/ 754138 w 754138"/>
                  <a:gd name="connsiteY4" fmla="*/ 1850556 h 1851547"/>
                  <a:gd name="connsiteX5" fmla="*/ 437071 w 754138"/>
                  <a:gd name="connsiteY5" fmla="*/ 1851547 h 1851547"/>
                  <a:gd name="connsiteX6" fmla="*/ 2445 w 754138"/>
                  <a:gd name="connsiteY6" fmla="*/ 1850556 h 1851547"/>
                  <a:gd name="connsiteX7" fmla="*/ 0 w 754138"/>
                  <a:gd name="connsiteY7" fmla="*/ 1502372 h 1851547"/>
                  <a:gd name="connsiteX8" fmla="*/ 2445 w 754138"/>
                  <a:gd name="connsiteY8" fmla="*/ 3908 h 1851547"/>
                  <a:gd name="connsiteX0" fmla="*/ 2445 w 754138"/>
                  <a:gd name="connsiteY0" fmla="*/ 3908 h 1851547"/>
                  <a:gd name="connsiteX1" fmla="*/ 417026 w 754138"/>
                  <a:gd name="connsiteY1" fmla="*/ 0 h 1851547"/>
                  <a:gd name="connsiteX2" fmla="*/ 422050 w 754138"/>
                  <a:gd name="connsiteY2" fmla="*/ 85970 h 1851547"/>
                  <a:gd name="connsiteX3" fmla="*/ 751719 w 754138"/>
                  <a:gd name="connsiteY3" fmla="*/ 127279 h 1851547"/>
                  <a:gd name="connsiteX4" fmla="*/ 754138 w 754138"/>
                  <a:gd name="connsiteY4" fmla="*/ 1850556 h 1851547"/>
                  <a:gd name="connsiteX5" fmla="*/ 437071 w 754138"/>
                  <a:gd name="connsiteY5" fmla="*/ 1851547 h 1851547"/>
                  <a:gd name="connsiteX6" fmla="*/ 0 w 754138"/>
                  <a:gd name="connsiteY6" fmla="*/ 1502372 h 1851547"/>
                  <a:gd name="connsiteX7" fmla="*/ 2445 w 754138"/>
                  <a:gd name="connsiteY7" fmla="*/ 3908 h 1851547"/>
                  <a:gd name="connsiteX0" fmla="*/ 2445 w 754138"/>
                  <a:gd name="connsiteY0" fmla="*/ 0 h 1847639"/>
                  <a:gd name="connsiteX1" fmla="*/ 422050 w 754138"/>
                  <a:gd name="connsiteY1" fmla="*/ 82062 h 1847639"/>
                  <a:gd name="connsiteX2" fmla="*/ 751719 w 754138"/>
                  <a:gd name="connsiteY2" fmla="*/ 123371 h 1847639"/>
                  <a:gd name="connsiteX3" fmla="*/ 754138 w 754138"/>
                  <a:gd name="connsiteY3" fmla="*/ 1846648 h 1847639"/>
                  <a:gd name="connsiteX4" fmla="*/ 437071 w 754138"/>
                  <a:gd name="connsiteY4" fmla="*/ 1847639 h 1847639"/>
                  <a:gd name="connsiteX5" fmla="*/ 0 w 754138"/>
                  <a:gd name="connsiteY5" fmla="*/ 1498464 h 1847639"/>
                  <a:gd name="connsiteX6" fmla="*/ 2445 w 754138"/>
                  <a:gd name="connsiteY6" fmla="*/ 0 h 1847639"/>
                  <a:gd name="connsiteX0" fmla="*/ 2445 w 754138"/>
                  <a:gd name="connsiteY0" fmla="*/ 0 h 1847639"/>
                  <a:gd name="connsiteX1" fmla="*/ 751719 w 754138"/>
                  <a:gd name="connsiteY1" fmla="*/ 123371 h 1847639"/>
                  <a:gd name="connsiteX2" fmla="*/ 754138 w 754138"/>
                  <a:gd name="connsiteY2" fmla="*/ 1846648 h 1847639"/>
                  <a:gd name="connsiteX3" fmla="*/ 437071 w 754138"/>
                  <a:gd name="connsiteY3" fmla="*/ 1847639 h 1847639"/>
                  <a:gd name="connsiteX4" fmla="*/ 0 w 754138"/>
                  <a:gd name="connsiteY4" fmla="*/ 1498464 h 1847639"/>
                  <a:gd name="connsiteX5" fmla="*/ 2445 w 754138"/>
                  <a:gd name="connsiteY5" fmla="*/ 0 h 1847639"/>
                  <a:gd name="connsiteX0" fmla="*/ 2445 w 754138"/>
                  <a:gd name="connsiteY0" fmla="*/ 0 h 1846648"/>
                  <a:gd name="connsiteX1" fmla="*/ 751719 w 754138"/>
                  <a:gd name="connsiteY1" fmla="*/ 123371 h 1846648"/>
                  <a:gd name="connsiteX2" fmla="*/ 754138 w 754138"/>
                  <a:gd name="connsiteY2" fmla="*/ 1846648 h 1846648"/>
                  <a:gd name="connsiteX3" fmla="*/ 0 w 754138"/>
                  <a:gd name="connsiteY3" fmla="*/ 1498464 h 1846648"/>
                  <a:gd name="connsiteX4" fmla="*/ 2445 w 754138"/>
                  <a:gd name="connsiteY4" fmla="*/ 0 h 1846648"/>
                  <a:gd name="connsiteX0" fmla="*/ 2445 w 805589"/>
                  <a:gd name="connsiteY0" fmla="*/ 0 h 1846648"/>
                  <a:gd name="connsiteX1" fmla="*/ 751719 w 805589"/>
                  <a:gd name="connsiteY1" fmla="*/ 123371 h 1846648"/>
                  <a:gd name="connsiteX2" fmla="*/ 739989 w 805589"/>
                  <a:gd name="connsiteY2" fmla="*/ 330240 h 1846648"/>
                  <a:gd name="connsiteX3" fmla="*/ 754138 w 805589"/>
                  <a:gd name="connsiteY3" fmla="*/ 1846648 h 1846648"/>
                  <a:gd name="connsiteX4" fmla="*/ 0 w 805589"/>
                  <a:gd name="connsiteY4" fmla="*/ 1498464 h 1846648"/>
                  <a:gd name="connsiteX5" fmla="*/ 2445 w 805589"/>
                  <a:gd name="connsiteY5" fmla="*/ 0 h 1846648"/>
                  <a:gd name="connsiteX0" fmla="*/ 2445 w 805589"/>
                  <a:gd name="connsiteY0" fmla="*/ 0 h 1846648"/>
                  <a:gd name="connsiteX1" fmla="*/ 739989 w 805589"/>
                  <a:gd name="connsiteY1" fmla="*/ 330240 h 1846648"/>
                  <a:gd name="connsiteX2" fmla="*/ 754138 w 805589"/>
                  <a:gd name="connsiteY2" fmla="*/ 1846648 h 1846648"/>
                  <a:gd name="connsiteX3" fmla="*/ 0 w 805589"/>
                  <a:gd name="connsiteY3" fmla="*/ 1498464 h 1846648"/>
                  <a:gd name="connsiteX4" fmla="*/ 2445 w 805589"/>
                  <a:gd name="connsiteY4" fmla="*/ 0 h 1846648"/>
                  <a:gd name="connsiteX0" fmla="*/ 2445 w 755420"/>
                  <a:gd name="connsiteY0" fmla="*/ 0 h 1846648"/>
                  <a:gd name="connsiteX1" fmla="*/ 739989 w 755420"/>
                  <a:gd name="connsiteY1" fmla="*/ 330240 h 1846648"/>
                  <a:gd name="connsiteX2" fmla="*/ 754138 w 755420"/>
                  <a:gd name="connsiteY2" fmla="*/ 1846648 h 1846648"/>
                  <a:gd name="connsiteX3" fmla="*/ 0 w 755420"/>
                  <a:gd name="connsiteY3" fmla="*/ 1498464 h 1846648"/>
                  <a:gd name="connsiteX4" fmla="*/ 2445 w 755420"/>
                  <a:gd name="connsiteY4" fmla="*/ 0 h 1846648"/>
                  <a:gd name="connsiteX0" fmla="*/ 2445 w 757778"/>
                  <a:gd name="connsiteY0" fmla="*/ 0 h 1846648"/>
                  <a:gd name="connsiteX1" fmla="*/ 739989 w 757778"/>
                  <a:gd name="connsiteY1" fmla="*/ 330240 h 1846648"/>
                  <a:gd name="connsiteX2" fmla="*/ 754138 w 757778"/>
                  <a:gd name="connsiteY2" fmla="*/ 1846648 h 1846648"/>
                  <a:gd name="connsiteX3" fmla="*/ 0 w 757778"/>
                  <a:gd name="connsiteY3" fmla="*/ 1498464 h 1846648"/>
                  <a:gd name="connsiteX4" fmla="*/ 2445 w 757778"/>
                  <a:gd name="connsiteY4" fmla="*/ 0 h 1846648"/>
                  <a:gd name="connsiteX0" fmla="*/ 2445 w 756141"/>
                  <a:gd name="connsiteY0" fmla="*/ 0 h 1846648"/>
                  <a:gd name="connsiteX1" fmla="*/ 739989 w 756141"/>
                  <a:gd name="connsiteY1" fmla="*/ 330240 h 1846648"/>
                  <a:gd name="connsiteX2" fmla="*/ 754138 w 756141"/>
                  <a:gd name="connsiteY2" fmla="*/ 1846648 h 1846648"/>
                  <a:gd name="connsiteX3" fmla="*/ 0 w 756141"/>
                  <a:gd name="connsiteY3" fmla="*/ 1498464 h 1846648"/>
                  <a:gd name="connsiteX4" fmla="*/ 2445 w 756141"/>
                  <a:gd name="connsiteY4" fmla="*/ 0 h 1846648"/>
                  <a:gd name="connsiteX0" fmla="*/ 11772 w 756141"/>
                  <a:gd name="connsiteY0" fmla="*/ 0 h 1854906"/>
                  <a:gd name="connsiteX1" fmla="*/ 739989 w 756141"/>
                  <a:gd name="connsiteY1" fmla="*/ 338498 h 1854906"/>
                  <a:gd name="connsiteX2" fmla="*/ 754138 w 756141"/>
                  <a:gd name="connsiteY2" fmla="*/ 1854906 h 1854906"/>
                  <a:gd name="connsiteX3" fmla="*/ 0 w 756141"/>
                  <a:gd name="connsiteY3" fmla="*/ 1506722 h 1854906"/>
                  <a:gd name="connsiteX4" fmla="*/ 11772 w 756141"/>
                  <a:gd name="connsiteY4" fmla="*/ 0 h 1854906"/>
                  <a:gd name="connsiteX0" fmla="*/ 11772 w 758168"/>
                  <a:gd name="connsiteY0" fmla="*/ 0 h 1854906"/>
                  <a:gd name="connsiteX1" fmla="*/ 749316 w 758168"/>
                  <a:gd name="connsiteY1" fmla="*/ 336433 h 1854906"/>
                  <a:gd name="connsiteX2" fmla="*/ 754138 w 758168"/>
                  <a:gd name="connsiteY2" fmla="*/ 1854906 h 1854906"/>
                  <a:gd name="connsiteX3" fmla="*/ 0 w 758168"/>
                  <a:gd name="connsiteY3" fmla="*/ 1506722 h 1854906"/>
                  <a:gd name="connsiteX4" fmla="*/ 11772 w 758168"/>
                  <a:gd name="connsiteY4" fmla="*/ 0 h 1854906"/>
                  <a:gd name="connsiteX0" fmla="*/ 11772 w 758166"/>
                  <a:gd name="connsiteY0" fmla="*/ 0 h 1854906"/>
                  <a:gd name="connsiteX1" fmla="*/ 749316 w 758166"/>
                  <a:gd name="connsiteY1" fmla="*/ 336433 h 1854906"/>
                  <a:gd name="connsiteX2" fmla="*/ 754138 w 758166"/>
                  <a:gd name="connsiteY2" fmla="*/ 1854906 h 1854906"/>
                  <a:gd name="connsiteX3" fmla="*/ 0 w 758166"/>
                  <a:gd name="connsiteY3" fmla="*/ 1506722 h 1854906"/>
                  <a:gd name="connsiteX4" fmla="*/ 11772 w 758166"/>
                  <a:gd name="connsiteY4" fmla="*/ 0 h 1854906"/>
                  <a:gd name="connsiteX0" fmla="*/ 11772 w 755775"/>
                  <a:gd name="connsiteY0" fmla="*/ 0 h 1854906"/>
                  <a:gd name="connsiteX1" fmla="*/ 749316 w 755775"/>
                  <a:gd name="connsiteY1" fmla="*/ 336433 h 1854906"/>
                  <a:gd name="connsiteX2" fmla="*/ 754138 w 755775"/>
                  <a:gd name="connsiteY2" fmla="*/ 1854906 h 1854906"/>
                  <a:gd name="connsiteX3" fmla="*/ 0 w 755775"/>
                  <a:gd name="connsiteY3" fmla="*/ 1506722 h 1854906"/>
                  <a:gd name="connsiteX4" fmla="*/ 11772 w 755775"/>
                  <a:gd name="connsiteY4" fmla="*/ 0 h 1854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775" h="1854906">
                    <a:moveTo>
                      <a:pt x="11772" y="0"/>
                    </a:moveTo>
                    <a:lnTo>
                      <a:pt x="749316" y="336433"/>
                    </a:lnTo>
                    <a:cubicBezTo>
                      <a:pt x="745466" y="666755"/>
                      <a:pt x="760630" y="1569676"/>
                      <a:pt x="754138" y="1854906"/>
                    </a:cubicBezTo>
                    <a:lnTo>
                      <a:pt x="0" y="1506722"/>
                    </a:lnTo>
                    <a:lnTo>
                      <a:pt x="11772" y="0"/>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40" name="Oval 339"/>
              <p:cNvSpPr/>
              <p:nvPr/>
            </p:nvSpPr>
            <p:spPr>
              <a:xfrm>
                <a:off x="2266033" y="2082524"/>
                <a:ext cx="501339" cy="511719"/>
              </a:xfrm>
              <a:prstGeom prst="ellips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41" name="Oval 340"/>
              <p:cNvSpPr/>
              <p:nvPr/>
            </p:nvSpPr>
            <p:spPr>
              <a:xfrm>
                <a:off x="3233324" y="2080728"/>
                <a:ext cx="501339" cy="511719"/>
              </a:xfrm>
              <a:prstGeom prst="ellips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42" name="Oval 341"/>
              <p:cNvSpPr/>
              <p:nvPr/>
            </p:nvSpPr>
            <p:spPr>
              <a:xfrm>
                <a:off x="4200607" y="2079870"/>
                <a:ext cx="501339" cy="511719"/>
              </a:xfrm>
              <a:prstGeom prst="ellips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43" name="Oval 129"/>
              <p:cNvSpPr/>
              <p:nvPr/>
            </p:nvSpPr>
            <p:spPr>
              <a:xfrm>
                <a:off x="5371395" y="2460285"/>
                <a:ext cx="983815" cy="837547"/>
              </a:xfrm>
              <a:custGeom>
                <a:avLst/>
                <a:gdLst>
                  <a:gd name="connsiteX0" fmla="*/ 0 w 1221888"/>
                  <a:gd name="connsiteY0" fmla="*/ 641655 h 1283310"/>
                  <a:gd name="connsiteX1" fmla="*/ 610944 w 1221888"/>
                  <a:gd name="connsiteY1" fmla="*/ 0 h 1283310"/>
                  <a:gd name="connsiteX2" fmla="*/ 1221888 w 1221888"/>
                  <a:gd name="connsiteY2" fmla="*/ 641655 h 1283310"/>
                  <a:gd name="connsiteX3" fmla="*/ 610944 w 1221888"/>
                  <a:gd name="connsiteY3" fmla="*/ 1283310 h 1283310"/>
                  <a:gd name="connsiteX4" fmla="*/ 0 w 1221888"/>
                  <a:gd name="connsiteY4" fmla="*/ 641655 h 1283310"/>
                  <a:gd name="connsiteX0" fmla="*/ 37755 w 1259643"/>
                  <a:gd name="connsiteY0" fmla="*/ 641655 h 1290871"/>
                  <a:gd name="connsiteX1" fmla="*/ 648699 w 1259643"/>
                  <a:gd name="connsiteY1" fmla="*/ 0 h 1290871"/>
                  <a:gd name="connsiteX2" fmla="*/ 1259643 w 1259643"/>
                  <a:gd name="connsiteY2" fmla="*/ 641655 h 1290871"/>
                  <a:gd name="connsiteX3" fmla="*/ 648699 w 1259643"/>
                  <a:gd name="connsiteY3" fmla="*/ 1283310 h 1290871"/>
                  <a:gd name="connsiteX4" fmla="*/ 128964 w 1259643"/>
                  <a:gd name="connsiteY4" fmla="*/ 971739 h 1290871"/>
                  <a:gd name="connsiteX5" fmla="*/ 37755 w 1259643"/>
                  <a:gd name="connsiteY5" fmla="*/ 641655 h 1290871"/>
                  <a:gd name="connsiteX0" fmla="*/ 37755 w 1277100"/>
                  <a:gd name="connsiteY0" fmla="*/ 641655 h 1283908"/>
                  <a:gd name="connsiteX1" fmla="*/ 648699 w 1277100"/>
                  <a:gd name="connsiteY1" fmla="*/ 0 h 1283908"/>
                  <a:gd name="connsiteX2" fmla="*/ 1259643 w 1277100"/>
                  <a:gd name="connsiteY2" fmla="*/ 641655 h 1283908"/>
                  <a:gd name="connsiteX3" fmla="*/ 1070259 w 1277100"/>
                  <a:gd name="connsiteY3" fmla="*/ 1038974 h 1283908"/>
                  <a:gd name="connsiteX4" fmla="*/ 648699 w 1277100"/>
                  <a:gd name="connsiteY4" fmla="*/ 1283310 h 1283908"/>
                  <a:gd name="connsiteX5" fmla="*/ 128964 w 1277100"/>
                  <a:gd name="connsiteY5" fmla="*/ 971739 h 1283908"/>
                  <a:gd name="connsiteX6" fmla="*/ 37755 w 1277100"/>
                  <a:gd name="connsiteY6" fmla="*/ 641655 h 1283908"/>
                  <a:gd name="connsiteX0" fmla="*/ 37755 w 1278846"/>
                  <a:gd name="connsiteY0" fmla="*/ 641655 h 1284056"/>
                  <a:gd name="connsiteX1" fmla="*/ 648699 w 1278846"/>
                  <a:gd name="connsiteY1" fmla="*/ 0 h 1284056"/>
                  <a:gd name="connsiteX2" fmla="*/ 1259643 w 1278846"/>
                  <a:gd name="connsiteY2" fmla="*/ 641655 h 1284056"/>
                  <a:gd name="connsiteX3" fmla="*/ 1090430 w 1278846"/>
                  <a:gd name="connsiteY3" fmla="*/ 1045697 h 1284056"/>
                  <a:gd name="connsiteX4" fmla="*/ 648699 w 1278846"/>
                  <a:gd name="connsiteY4" fmla="*/ 1283310 h 1284056"/>
                  <a:gd name="connsiteX5" fmla="*/ 128964 w 1278846"/>
                  <a:gd name="connsiteY5" fmla="*/ 971739 h 1284056"/>
                  <a:gd name="connsiteX6" fmla="*/ 37755 w 1278846"/>
                  <a:gd name="connsiteY6" fmla="*/ 641655 h 1284056"/>
                  <a:gd name="connsiteX0" fmla="*/ 2634 w 1243725"/>
                  <a:gd name="connsiteY0" fmla="*/ 641655 h 1284056"/>
                  <a:gd name="connsiteX1" fmla="*/ 613578 w 1243725"/>
                  <a:gd name="connsiteY1" fmla="*/ 0 h 1284056"/>
                  <a:gd name="connsiteX2" fmla="*/ 1224522 w 1243725"/>
                  <a:gd name="connsiteY2" fmla="*/ 641655 h 1284056"/>
                  <a:gd name="connsiteX3" fmla="*/ 1055309 w 1243725"/>
                  <a:gd name="connsiteY3" fmla="*/ 1045697 h 1284056"/>
                  <a:gd name="connsiteX4" fmla="*/ 613578 w 1243725"/>
                  <a:gd name="connsiteY4" fmla="*/ 1283310 h 1284056"/>
                  <a:gd name="connsiteX5" fmla="*/ 93843 w 1243725"/>
                  <a:gd name="connsiteY5" fmla="*/ 971739 h 1284056"/>
                  <a:gd name="connsiteX6" fmla="*/ 2634 w 1243725"/>
                  <a:gd name="connsiteY6" fmla="*/ 641655 h 1284056"/>
                  <a:gd name="connsiteX0" fmla="*/ 11803 w 1252894"/>
                  <a:gd name="connsiteY0" fmla="*/ 641655 h 1284056"/>
                  <a:gd name="connsiteX1" fmla="*/ 622747 w 1252894"/>
                  <a:gd name="connsiteY1" fmla="*/ 0 h 1284056"/>
                  <a:gd name="connsiteX2" fmla="*/ 1233691 w 1252894"/>
                  <a:gd name="connsiteY2" fmla="*/ 641655 h 1284056"/>
                  <a:gd name="connsiteX3" fmla="*/ 1064478 w 1252894"/>
                  <a:gd name="connsiteY3" fmla="*/ 1045697 h 1284056"/>
                  <a:gd name="connsiteX4" fmla="*/ 622747 w 1252894"/>
                  <a:gd name="connsiteY4" fmla="*/ 1283310 h 1284056"/>
                  <a:gd name="connsiteX5" fmla="*/ 103012 w 1252894"/>
                  <a:gd name="connsiteY5" fmla="*/ 971739 h 1284056"/>
                  <a:gd name="connsiteX6" fmla="*/ 11803 w 1252894"/>
                  <a:gd name="connsiteY6" fmla="*/ 641655 h 1284056"/>
                  <a:gd name="connsiteX0" fmla="*/ 2634 w 1243725"/>
                  <a:gd name="connsiteY0" fmla="*/ 641655 h 1284056"/>
                  <a:gd name="connsiteX1" fmla="*/ 613578 w 1243725"/>
                  <a:gd name="connsiteY1" fmla="*/ 0 h 1284056"/>
                  <a:gd name="connsiteX2" fmla="*/ 1224522 w 1243725"/>
                  <a:gd name="connsiteY2" fmla="*/ 641655 h 1284056"/>
                  <a:gd name="connsiteX3" fmla="*/ 1055309 w 1243725"/>
                  <a:gd name="connsiteY3" fmla="*/ 1045697 h 1284056"/>
                  <a:gd name="connsiteX4" fmla="*/ 613578 w 1243725"/>
                  <a:gd name="connsiteY4" fmla="*/ 1283310 h 1284056"/>
                  <a:gd name="connsiteX5" fmla="*/ 93843 w 1243725"/>
                  <a:gd name="connsiteY5" fmla="*/ 971739 h 1284056"/>
                  <a:gd name="connsiteX6" fmla="*/ 2634 w 1243725"/>
                  <a:gd name="connsiteY6" fmla="*/ 641655 h 1284056"/>
                  <a:gd name="connsiteX0" fmla="*/ 1770 w 1242861"/>
                  <a:gd name="connsiteY0" fmla="*/ 641655 h 1284056"/>
                  <a:gd name="connsiteX1" fmla="*/ 612714 w 1242861"/>
                  <a:gd name="connsiteY1" fmla="*/ 0 h 1284056"/>
                  <a:gd name="connsiteX2" fmla="*/ 1223658 w 1242861"/>
                  <a:gd name="connsiteY2" fmla="*/ 641655 h 1284056"/>
                  <a:gd name="connsiteX3" fmla="*/ 1054445 w 1242861"/>
                  <a:gd name="connsiteY3" fmla="*/ 1045697 h 1284056"/>
                  <a:gd name="connsiteX4" fmla="*/ 612714 w 1242861"/>
                  <a:gd name="connsiteY4" fmla="*/ 1283310 h 1284056"/>
                  <a:gd name="connsiteX5" fmla="*/ 92979 w 1242861"/>
                  <a:gd name="connsiteY5" fmla="*/ 971739 h 1284056"/>
                  <a:gd name="connsiteX6" fmla="*/ 1770 w 1242861"/>
                  <a:gd name="connsiteY6" fmla="*/ 641655 h 1284056"/>
                  <a:gd name="connsiteX0" fmla="*/ 7307 w 1248398"/>
                  <a:gd name="connsiteY0" fmla="*/ 641655 h 1284056"/>
                  <a:gd name="connsiteX1" fmla="*/ 618251 w 1248398"/>
                  <a:gd name="connsiteY1" fmla="*/ 0 h 1284056"/>
                  <a:gd name="connsiteX2" fmla="*/ 1229195 w 1248398"/>
                  <a:gd name="connsiteY2" fmla="*/ 641655 h 1284056"/>
                  <a:gd name="connsiteX3" fmla="*/ 1059982 w 1248398"/>
                  <a:gd name="connsiteY3" fmla="*/ 1045697 h 1284056"/>
                  <a:gd name="connsiteX4" fmla="*/ 618251 w 1248398"/>
                  <a:gd name="connsiteY4" fmla="*/ 1283310 h 1284056"/>
                  <a:gd name="connsiteX5" fmla="*/ 98516 w 1248398"/>
                  <a:gd name="connsiteY5" fmla="*/ 971739 h 1284056"/>
                  <a:gd name="connsiteX6" fmla="*/ 7307 w 1248398"/>
                  <a:gd name="connsiteY6" fmla="*/ 641655 h 1284056"/>
                  <a:gd name="connsiteX0" fmla="*/ 7307 w 1248398"/>
                  <a:gd name="connsiteY0" fmla="*/ 641655 h 1284056"/>
                  <a:gd name="connsiteX1" fmla="*/ 618251 w 1248398"/>
                  <a:gd name="connsiteY1" fmla="*/ 0 h 1284056"/>
                  <a:gd name="connsiteX2" fmla="*/ 1229195 w 1248398"/>
                  <a:gd name="connsiteY2" fmla="*/ 641655 h 1284056"/>
                  <a:gd name="connsiteX3" fmla="*/ 1059982 w 1248398"/>
                  <a:gd name="connsiteY3" fmla="*/ 1045697 h 1284056"/>
                  <a:gd name="connsiteX4" fmla="*/ 618251 w 1248398"/>
                  <a:gd name="connsiteY4" fmla="*/ 1283310 h 1284056"/>
                  <a:gd name="connsiteX5" fmla="*/ 98516 w 1248398"/>
                  <a:gd name="connsiteY5" fmla="*/ 971739 h 1284056"/>
                  <a:gd name="connsiteX6" fmla="*/ 7307 w 1248398"/>
                  <a:gd name="connsiteY6" fmla="*/ 641655 h 1284056"/>
                  <a:gd name="connsiteX0" fmla="*/ 7307 w 1233298"/>
                  <a:gd name="connsiteY0" fmla="*/ 641655 h 1284056"/>
                  <a:gd name="connsiteX1" fmla="*/ 618251 w 1233298"/>
                  <a:gd name="connsiteY1" fmla="*/ 0 h 1284056"/>
                  <a:gd name="connsiteX2" fmla="*/ 1229195 w 1233298"/>
                  <a:gd name="connsiteY2" fmla="*/ 641655 h 1284056"/>
                  <a:gd name="connsiteX3" fmla="*/ 1059982 w 1233298"/>
                  <a:gd name="connsiteY3" fmla="*/ 1045697 h 1284056"/>
                  <a:gd name="connsiteX4" fmla="*/ 618251 w 1233298"/>
                  <a:gd name="connsiteY4" fmla="*/ 1283310 h 1284056"/>
                  <a:gd name="connsiteX5" fmla="*/ 98516 w 1233298"/>
                  <a:gd name="connsiteY5" fmla="*/ 971739 h 1284056"/>
                  <a:gd name="connsiteX6" fmla="*/ 7307 w 1233298"/>
                  <a:gd name="connsiteY6" fmla="*/ 641655 h 1284056"/>
                  <a:gd name="connsiteX0" fmla="*/ 7307 w 1231271"/>
                  <a:gd name="connsiteY0" fmla="*/ 641655 h 1284056"/>
                  <a:gd name="connsiteX1" fmla="*/ 618251 w 1231271"/>
                  <a:gd name="connsiteY1" fmla="*/ 0 h 1284056"/>
                  <a:gd name="connsiteX2" fmla="*/ 1229195 w 1231271"/>
                  <a:gd name="connsiteY2" fmla="*/ 641655 h 1284056"/>
                  <a:gd name="connsiteX3" fmla="*/ 1059982 w 1231271"/>
                  <a:gd name="connsiteY3" fmla="*/ 1045697 h 1284056"/>
                  <a:gd name="connsiteX4" fmla="*/ 618251 w 1231271"/>
                  <a:gd name="connsiteY4" fmla="*/ 1283310 h 1284056"/>
                  <a:gd name="connsiteX5" fmla="*/ 98516 w 1231271"/>
                  <a:gd name="connsiteY5" fmla="*/ 971739 h 1284056"/>
                  <a:gd name="connsiteX6" fmla="*/ 7307 w 1231271"/>
                  <a:gd name="connsiteY6" fmla="*/ 641655 h 1284056"/>
                  <a:gd name="connsiteX0" fmla="*/ 5472 w 1222860"/>
                  <a:gd name="connsiteY0" fmla="*/ 641776 h 1284177"/>
                  <a:gd name="connsiteX1" fmla="*/ 616416 w 1222860"/>
                  <a:gd name="connsiteY1" fmla="*/ 121 h 1284177"/>
                  <a:gd name="connsiteX2" fmla="*/ 1220637 w 1222860"/>
                  <a:gd name="connsiteY2" fmla="*/ 601435 h 1284177"/>
                  <a:gd name="connsiteX3" fmla="*/ 1058147 w 1222860"/>
                  <a:gd name="connsiteY3" fmla="*/ 1045818 h 1284177"/>
                  <a:gd name="connsiteX4" fmla="*/ 616416 w 1222860"/>
                  <a:gd name="connsiteY4" fmla="*/ 1283431 h 1284177"/>
                  <a:gd name="connsiteX5" fmla="*/ 96681 w 1222860"/>
                  <a:gd name="connsiteY5" fmla="*/ 971860 h 1284177"/>
                  <a:gd name="connsiteX6" fmla="*/ 5472 w 1222860"/>
                  <a:gd name="connsiteY6" fmla="*/ 641776 h 1284177"/>
                  <a:gd name="connsiteX0" fmla="*/ 5472 w 1222860"/>
                  <a:gd name="connsiteY0" fmla="*/ 641836 h 1284237"/>
                  <a:gd name="connsiteX1" fmla="*/ 616416 w 1222860"/>
                  <a:gd name="connsiteY1" fmla="*/ 181 h 1284237"/>
                  <a:gd name="connsiteX2" fmla="*/ 1220637 w 1222860"/>
                  <a:gd name="connsiteY2" fmla="*/ 601495 h 1284237"/>
                  <a:gd name="connsiteX3" fmla="*/ 1058147 w 1222860"/>
                  <a:gd name="connsiteY3" fmla="*/ 1045878 h 1284237"/>
                  <a:gd name="connsiteX4" fmla="*/ 616416 w 1222860"/>
                  <a:gd name="connsiteY4" fmla="*/ 1283491 h 1284237"/>
                  <a:gd name="connsiteX5" fmla="*/ 96681 w 1222860"/>
                  <a:gd name="connsiteY5" fmla="*/ 971920 h 1284237"/>
                  <a:gd name="connsiteX6" fmla="*/ 5472 w 1222860"/>
                  <a:gd name="connsiteY6" fmla="*/ 641836 h 1284237"/>
                  <a:gd name="connsiteX0" fmla="*/ 5472 w 1222860"/>
                  <a:gd name="connsiteY0" fmla="*/ 641907 h 1284308"/>
                  <a:gd name="connsiteX1" fmla="*/ 616416 w 1222860"/>
                  <a:gd name="connsiteY1" fmla="*/ 252 h 1284308"/>
                  <a:gd name="connsiteX2" fmla="*/ 1220637 w 1222860"/>
                  <a:gd name="connsiteY2" fmla="*/ 601566 h 1284308"/>
                  <a:gd name="connsiteX3" fmla="*/ 1058147 w 1222860"/>
                  <a:gd name="connsiteY3" fmla="*/ 1045949 h 1284308"/>
                  <a:gd name="connsiteX4" fmla="*/ 616416 w 1222860"/>
                  <a:gd name="connsiteY4" fmla="*/ 1283562 h 1284308"/>
                  <a:gd name="connsiteX5" fmla="*/ 96681 w 1222860"/>
                  <a:gd name="connsiteY5" fmla="*/ 971991 h 1284308"/>
                  <a:gd name="connsiteX6" fmla="*/ 5472 w 1222860"/>
                  <a:gd name="connsiteY6" fmla="*/ 641907 h 1284308"/>
                  <a:gd name="connsiteX0" fmla="*/ 37755 w 1255143"/>
                  <a:gd name="connsiteY0" fmla="*/ 641907 h 1284308"/>
                  <a:gd name="connsiteX1" fmla="*/ 648699 w 1255143"/>
                  <a:gd name="connsiteY1" fmla="*/ 252 h 1284308"/>
                  <a:gd name="connsiteX2" fmla="*/ 1252920 w 1255143"/>
                  <a:gd name="connsiteY2" fmla="*/ 601566 h 1284308"/>
                  <a:gd name="connsiteX3" fmla="*/ 1090430 w 1255143"/>
                  <a:gd name="connsiteY3" fmla="*/ 1045949 h 1284308"/>
                  <a:gd name="connsiteX4" fmla="*/ 648699 w 1255143"/>
                  <a:gd name="connsiteY4" fmla="*/ 1283562 h 1284308"/>
                  <a:gd name="connsiteX5" fmla="*/ 128964 w 1255143"/>
                  <a:gd name="connsiteY5" fmla="*/ 971991 h 1284308"/>
                  <a:gd name="connsiteX6" fmla="*/ 37755 w 1255143"/>
                  <a:gd name="connsiteY6" fmla="*/ 641907 h 1284308"/>
                  <a:gd name="connsiteX0" fmla="*/ 37755 w 1255143"/>
                  <a:gd name="connsiteY0" fmla="*/ 594593 h 1284059"/>
                  <a:gd name="connsiteX1" fmla="*/ 648699 w 1255143"/>
                  <a:gd name="connsiteY1" fmla="*/ 3 h 1284059"/>
                  <a:gd name="connsiteX2" fmla="*/ 1252920 w 1255143"/>
                  <a:gd name="connsiteY2" fmla="*/ 601317 h 1284059"/>
                  <a:gd name="connsiteX3" fmla="*/ 1090430 w 1255143"/>
                  <a:gd name="connsiteY3" fmla="*/ 1045700 h 1284059"/>
                  <a:gd name="connsiteX4" fmla="*/ 648699 w 1255143"/>
                  <a:gd name="connsiteY4" fmla="*/ 1283313 h 1284059"/>
                  <a:gd name="connsiteX5" fmla="*/ 128964 w 1255143"/>
                  <a:gd name="connsiteY5" fmla="*/ 971742 h 1284059"/>
                  <a:gd name="connsiteX6" fmla="*/ 37755 w 1255143"/>
                  <a:gd name="connsiteY6" fmla="*/ 594593 h 1284059"/>
                  <a:gd name="connsiteX0" fmla="*/ 3492 w 1220880"/>
                  <a:gd name="connsiteY0" fmla="*/ 594594 h 1284060"/>
                  <a:gd name="connsiteX1" fmla="*/ 614436 w 1220880"/>
                  <a:gd name="connsiteY1" fmla="*/ 4 h 1284060"/>
                  <a:gd name="connsiteX2" fmla="*/ 1218657 w 1220880"/>
                  <a:gd name="connsiteY2" fmla="*/ 601318 h 1284060"/>
                  <a:gd name="connsiteX3" fmla="*/ 1056167 w 1220880"/>
                  <a:gd name="connsiteY3" fmla="*/ 1045701 h 1284060"/>
                  <a:gd name="connsiteX4" fmla="*/ 614436 w 1220880"/>
                  <a:gd name="connsiteY4" fmla="*/ 1283314 h 1284060"/>
                  <a:gd name="connsiteX5" fmla="*/ 94701 w 1220880"/>
                  <a:gd name="connsiteY5" fmla="*/ 971743 h 1284060"/>
                  <a:gd name="connsiteX6" fmla="*/ 3492 w 1220880"/>
                  <a:gd name="connsiteY6" fmla="*/ 594594 h 1284060"/>
                  <a:gd name="connsiteX0" fmla="*/ 1895 w 1219283"/>
                  <a:gd name="connsiteY0" fmla="*/ 594594 h 1284060"/>
                  <a:gd name="connsiteX1" fmla="*/ 612839 w 1219283"/>
                  <a:gd name="connsiteY1" fmla="*/ 4 h 1284060"/>
                  <a:gd name="connsiteX2" fmla="*/ 1217060 w 1219283"/>
                  <a:gd name="connsiteY2" fmla="*/ 601318 h 1284060"/>
                  <a:gd name="connsiteX3" fmla="*/ 1054570 w 1219283"/>
                  <a:gd name="connsiteY3" fmla="*/ 1045701 h 1284060"/>
                  <a:gd name="connsiteX4" fmla="*/ 612839 w 1219283"/>
                  <a:gd name="connsiteY4" fmla="*/ 1283314 h 1284060"/>
                  <a:gd name="connsiteX5" fmla="*/ 93104 w 1219283"/>
                  <a:gd name="connsiteY5" fmla="*/ 971743 h 1284060"/>
                  <a:gd name="connsiteX6" fmla="*/ 1895 w 1219283"/>
                  <a:gd name="connsiteY6" fmla="*/ 594594 h 1284060"/>
                  <a:gd name="connsiteX0" fmla="*/ 2134 w 1219522"/>
                  <a:gd name="connsiteY0" fmla="*/ 594594 h 1284060"/>
                  <a:gd name="connsiteX1" fmla="*/ 613078 w 1219522"/>
                  <a:gd name="connsiteY1" fmla="*/ 4 h 1284060"/>
                  <a:gd name="connsiteX2" fmla="*/ 1217299 w 1219522"/>
                  <a:gd name="connsiteY2" fmla="*/ 601318 h 1284060"/>
                  <a:gd name="connsiteX3" fmla="*/ 1054809 w 1219522"/>
                  <a:gd name="connsiteY3" fmla="*/ 1045701 h 1284060"/>
                  <a:gd name="connsiteX4" fmla="*/ 613078 w 1219522"/>
                  <a:gd name="connsiteY4" fmla="*/ 1283314 h 1284060"/>
                  <a:gd name="connsiteX5" fmla="*/ 93343 w 1219522"/>
                  <a:gd name="connsiteY5" fmla="*/ 971743 h 1284060"/>
                  <a:gd name="connsiteX6" fmla="*/ 2134 w 1219522"/>
                  <a:gd name="connsiteY6" fmla="*/ 594594 h 1284060"/>
                  <a:gd name="connsiteX0" fmla="*/ 1922 w 1219310"/>
                  <a:gd name="connsiteY0" fmla="*/ 594594 h 1284060"/>
                  <a:gd name="connsiteX1" fmla="*/ 612866 w 1219310"/>
                  <a:gd name="connsiteY1" fmla="*/ 4 h 1284060"/>
                  <a:gd name="connsiteX2" fmla="*/ 1217087 w 1219310"/>
                  <a:gd name="connsiteY2" fmla="*/ 601318 h 1284060"/>
                  <a:gd name="connsiteX3" fmla="*/ 1054597 w 1219310"/>
                  <a:gd name="connsiteY3" fmla="*/ 1045701 h 1284060"/>
                  <a:gd name="connsiteX4" fmla="*/ 612866 w 1219310"/>
                  <a:gd name="connsiteY4" fmla="*/ 1283314 h 1284060"/>
                  <a:gd name="connsiteX5" fmla="*/ 93131 w 1219310"/>
                  <a:gd name="connsiteY5" fmla="*/ 971743 h 1284060"/>
                  <a:gd name="connsiteX6" fmla="*/ 1922 w 1219310"/>
                  <a:gd name="connsiteY6" fmla="*/ 594594 h 1284060"/>
                  <a:gd name="connsiteX0" fmla="*/ 47 w 1217435"/>
                  <a:gd name="connsiteY0" fmla="*/ 594595 h 1284061"/>
                  <a:gd name="connsiteX1" fmla="*/ 610991 w 1217435"/>
                  <a:gd name="connsiteY1" fmla="*/ 5 h 1284061"/>
                  <a:gd name="connsiteX2" fmla="*/ 1215212 w 1217435"/>
                  <a:gd name="connsiteY2" fmla="*/ 601319 h 1284061"/>
                  <a:gd name="connsiteX3" fmla="*/ 1052722 w 1217435"/>
                  <a:gd name="connsiteY3" fmla="*/ 1045702 h 1284061"/>
                  <a:gd name="connsiteX4" fmla="*/ 610991 w 1217435"/>
                  <a:gd name="connsiteY4" fmla="*/ 1283315 h 1284061"/>
                  <a:gd name="connsiteX5" fmla="*/ 91256 w 1217435"/>
                  <a:gd name="connsiteY5" fmla="*/ 971744 h 1284061"/>
                  <a:gd name="connsiteX6" fmla="*/ 47 w 1217435"/>
                  <a:gd name="connsiteY6" fmla="*/ 594595 h 1284061"/>
                  <a:gd name="connsiteX0" fmla="*/ 101 w 1217489"/>
                  <a:gd name="connsiteY0" fmla="*/ 594593 h 1284059"/>
                  <a:gd name="connsiteX1" fmla="*/ 611045 w 1217489"/>
                  <a:gd name="connsiteY1" fmla="*/ 3 h 1284059"/>
                  <a:gd name="connsiteX2" fmla="*/ 1215266 w 1217489"/>
                  <a:gd name="connsiteY2" fmla="*/ 601317 h 1284059"/>
                  <a:gd name="connsiteX3" fmla="*/ 1052776 w 1217489"/>
                  <a:gd name="connsiteY3" fmla="*/ 1045700 h 1284059"/>
                  <a:gd name="connsiteX4" fmla="*/ 611045 w 1217489"/>
                  <a:gd name="connsiteY4" fmla="*/ 1283313 h 1284059"/>
                  <a:gd name="connsiteX5" fmla="*/ 91310 w 1217489"/>
                  <a:gd name="connsiteY5" fmla="*/ 971742 h 1284059"/>
                  <a:gd name="connsiteX6" fmla="*/ 101 w 1217489"/>
                  <a:gd name="connsiteY6" fmla="*/ 594593 h 1284059"/>
                  <a:gd name="connsiteX0" fmla="*/ 751 w 1218139"/>
                  <a:gd name="connsiteY0" fmla="*/ 594595 h 1284061"/>
                  <a:gd name="connsiteX1" fmla="*/ 611695 w 1218139"/>
                  <a:gd name="connsiteY1" fmla="*/ 5 h 1284061"/>
                  <a:gd name="connsiteX2" fmla="*/ 1215916 w 1218139"/>
                  <a:gd name="connsiteY2" fmla="*/ 601319 h 1284061"/>
                  <a:gd name="connsiteX3" fmla="*/ 1053426 w 1218139"/>
                  <a:gd name="connsiteY3" fmla="*/ 1045702 h 1284061"/>
                  <a:gd name="connsiteX4" fmla="*/ 611695 w 1218139"/>
                  <a:gd name="connsiteY4" fmla="*/ 1283315 h 1284061"/>
                  <a:gd name="connsiteX5" fmla="*/ 91960 w 1218139"/>
                  <a:gd name="connsiteY5" fmla="*/ 971744 h 1284061"/>
                  <a:gd name="connsiteX6" fmla="*/ 751 w 1218139"/>
                  <a:gd name="connsiteY6" fmla="*/ 594595 h 1284061"/>
                  <a:gd name="connsiteX0" fmla="*/ 12444 w 1235517"/>
                  <a:gd name="connsiteY0" fmla="*/ 594595 h 1071193"/>
                  <a:gd name="connsiteX1" fmla="*/ 623388 w 1235517"/>
                  <a:gd name="connsiteY1" fmla="*/ 5 h 1071193"/>
                  <a:gd name="connsiteX2" fmla="*/ 1227609 w 1235517"/>
                  <a:gd name="connsiteY2" fmla="*/ 601319 h 1071193"/>
                  <a:gd name="connsiteX3" fmla="*/ 1065119 w 1235517"/>
                  <a:gd name="connsiteY3" fmla="*/ 1045702 h 1071193"/>
                  <a:gd name="connsiteX4" fmla="*/ 103653 w 1235517"/>
                  <a:gd name="connsiteY4" fmla="*/ 971744 h 1071193"/>
                  <a:gd name="connsiteX5" fmla="*/ 12444 w 1235517"/>
                  <a:gd name="connsiteY5" fmla="*/ 594595 h 1071193"/>
                  <a:gd name="connsiteX0" fmla="*/ 42688 w 1265761"/>
                  <a:gd name="connsiteY0" fmla="*/ 594593 h 1072620"/>
                  <a:gd name="connsiteX1" fmla="*/ 653632 w 1265761"/>
                  <a:gd name="connsiteY1" fmla="*/ 3 h 1072620"/>
                  <a:gd name="connsiteX2" fmla="*/ 1257853 w 1265761"/>
                  <a:gd name="connsiteY2" fmla="*/ 601317 h 1072620"/>
                  <a:gd name="connsiteX3" fmla="*/ 1095363 w 1265761"/>
                  <a:gd name="connsiteY3" fmla="*/ 1045700 h 1072620"/>
                  <a:gd name="connsiteX4" fmla="*/ 167515 w 1265761"/>
                  <a:gd name="connsiteY4" fmla="*/ 978466 h 1072620"/>
                  <a:gd name="connsiteX5" fmla="*/ 42688 w 1265761"/>
                  <a:gd name="connsiteY5" fmla="*/ 594593 h 1072620"/>
                  <a:gd name="connsiteX0" fmla="*/ 15847 w 1238920"/>
                  <a:gd name="connsiteY0" fmla="*/ 594597 h 1072624"/>
                  <a:gd name="connsiteX1" fmla="*/ 626791 w 1238920"/>
                  <a:gd name="connsiteY1" fmla="*/ 7 h 1072624"/>
                  <a:gd name="connsiteX2" fmla="*/ 1231012 w 1238920"/>
                  <a:gd name="connsiteY2" fmla="*/ 601321 h 1072624"/>
                  <a:gd name="connsiteX3" fmla="*/ 1068522 w 1238920"/>
                  <a:gd name="connsiteY3" fmla="*/ 1045704 h 1072624"/>
                  <a:gd name="connsiteX4" fmla="*/ 140674 w 1238920"/>
                  <a:gd name="connsiteY4" fmla="*/ 978470 h 1072624"/>
                  <a:gd name="connsiteX5" fmla="*/ 15847 w 1238920"/>
                  <a:gd name="connsiteY5" fmla="*/ 594597 h 1072624"/>
                  <a:gd name="connsiteX0" fmla="*/ 0 w 1223073"/>
                  <a:gd name="connsiteY0" fmla="*/ 594597 h 1072624"/>
                  <a:gd name="connsiteX1" fmla="*/ 610944 w 1223073"/>
                  <a:gd name="connsiteY1" fmla="*/ 7 h 1072624"/>
                  <a:gd name="connsiteX2" fmla="*/ 1215165 w 1223073"/>
                  <a:gd name="connsiteY2" fmla="*/ 601321 h 1072624"/>
                  <a:gd name="connsiteX3" fmla="*/ 1052675 w 1223073"/>
                  <a:gd name="connsiteY3" fmla="*/ 1045704 h 1072624"/>
                  <a:gd name="connsiteX4" fmla="*/ 124827 w 1223073"/>
                  <a:gd name="connsiteY4" fmla="*/ 978470 h 1072624"/>
                  <a:gd name="connsiteX5" fmla="*/ 0 w 1223073"/>
                  <a:gd name="connsiteY5" fmla="*/ 594597 h 1072624"/>
                  <a:gd name="connsiteX0" fmla="*/ 0 w 1223073"/>
                  <a:gd name="connsiteY0" fmla="*/ 594597 h 1072624"/>
                  <a:gd name="connsiteX1" fmla="*/ 610944 w 1223073"/>
                  <a:gd name="connsiteY1" fmla="*/ 7 h 1072624"/>
                  <a:gd name="connsiteX2" fmla="*/ 1215165 w 1223073"/>
                  <a:gd name="connsiteY2" fmla="*/ 601321 h 1072624"/>
                  <a:gd name="connsiteX3" fmla="*/ 1052675 w 1223073"/>
                  <a:gd name="connsiteY3" fmla="*/ 1045704 h 1072624"/>
                  <a:gd name="connsiteX4" fmla="*/ 124827 w 1223073"/>
                  <a:gd name="connsiteY4" fmla="*/ 978470 h 1072624"/>
                  <a:gd name="connsiteX5" fmla="*/ 0 w 1223073"/>
                  <a:gd name="connsiteY5" fmla="*/ 594597 h 1072624"/>
                  <a:gd name="connsiteX0" fmla="*/ 7310 w 1230383"/>
                  <a:gd name="connsiteY0" fmla="*/ 594597 h 1072624"/>
                  <a:gd name="connsiteX1" fmla="*/ 618254 w 1230383"/>
                  <a:gd name="connsiteY1" fmla="*/ 7 h 1072624"/>
                  <a:gd name="connsiteX2" fmla="*/ 1222475 w 1230383"/>
                  <a:gd name="connsiteY2" fmla="*/ 601321 h 1072624"/>
                  <a:gd name="connsiteX3" fmla="*/ 1059985 w 1230383"/>
                  <a:gd name="connsiteY3" fmla="*/ 1045704 h 1072624"/>
                  <a:gd name="connsiteX4" fmla="*/ 132137 w 1230383"/>
                  <a:gd name="connsiteY4" fmla="*/ 978470 h 1072624"/>
                  <a:gd name="connsiteX5" fmla="*/ 7310 w 1230383"/>
                  <a:gd name="connsiteY5" fmla="*/ 594597 h 1072624"/>
                  <a:gd name="connsiteX0" fmla="*/ 7310 w 1230383"/>
                  <a:gd name="connsiteY0" fmla="*/ 594597 h 1053542"/>
                  <a:gd name="connsiteX1" fmla="*/ 618254 w 1230383"/>
                  <a:gd name="connsiteY1" fmla="*/ 7 h 1053542"/>
                  <a:gd name="connsiteX2" fmla="*/ 1222475 w 1230383"/>
                  <a:gd name="connsiteY2" fmla="*/ 601321 h 1053542"/>
                  <a:gd name="connsiteX3" fmla="*/ 1059985 w 1230383"/>
                  <a:gd name="connsiteY3" fmla="*/ 1045704 h 1053542"/>
                  <a:gd name="connsiteX4" fmla="*/ 132137 w 1230383"/>
                  <a:gd name="connsiteY4" fmla="*/ 978470 h 1053542"/>
                  <a:gd name="connsiteX5" fmla="*/ 7310 w 1230383"/>
                  <a:gd name="connsiteY5" fmla="*/ 594597 h 1053542"/>
                  <a:gd name="connsiteX0" fmla="*/ 7310 w 1230383"/>
                  <a:gd name="connsiteY0" fmla="*/ 594597 h 1045873"/>
                  <a:gd name="connsiteX1" fmla="*/ 618254 w 1230383"/>
                  <a:gd name="connsiteY1" fmla="*/ 7 h 1045873"/>
                  <a:gd name="connsiteX2" fmla="*/ 1222475 w 1230383"/>
                  <a:gd name="connsiteY2" fmla="*/ 601321 h 1045873"/>
                  <a:gd name="connsiteX3" fmla="*/ 1059985 w 1230383"/>
                  <a:gd name="connsiteY3" fmla="*/ 1045704 h 1045873"/>
                  <a:gd name="connsiteX4" fmla="*/ 132137 w 1230383"/>
                  <a:gd name="connsiteY4" fmla="*/ 978470 h 1045873"/>
                  <a:gd name="connsiteX5" fmla="*/ 7310 w 1230383"/>
                  <a:gd name="connsiteY5" fmla="*/ 594597 h 1045873"/>
                  <a:gd name="connsiteX0" fmla="*/ 7310 w 1224812"/>
                  <a:gd name="connsiteY0" fmla="*/ 594597 h 1045873"/>
                  <a:gd name="connsiteX1" fmla="*/ 618254 w 1224812"/>
                  <a:gd name="connsiteY1" fmla="*/ 7 h 1045873"/>
                  <a:gd name="connsiteX2" fmla="*/ 1222475 w 1224812"/>
                  <a:gd name="connsiteY2" fmla="*/ 601321 h 1045873"/>
                  <a:gd name="connsiteX3" fmla="*/ 1059985 w 1224812"/>
                  <a:gd name="connsiteY3" fmla="*/ 1045704 h 1045873"/>
                  <a:gd name="connsiteX4" fmla="*/ 132137 w 1224812"/>
                  <a:gd name="connsiteY4" fmla="*/ 978470 h 1045873"/>
                  <a:gd name="connsiteX5" fmla="*/ 7310 w 1224812"/>
                  <a:gd name="connsiteY5" fmla="*/ 594597 h 1045873"/>
                  <a:gd name="connsiteX0" fmla="*/ 7310 w 1237956"/>
                  <a:gd name="connsiteY0" fmla="*/ 594597 h 1045873"/>
                  <a:gd name="connsiteX1" fmla="*/ 618254 w 1237956"/>
                  <a:gd name="connsiteY1" fmla="*/ 7 h 1045873"/>
                  <a:gd name="connsiteX2" fmla="*/ 1235922 w 1237956"/>
                  <a:gd name="connsiteY2" fmla="*/ 601321 h 1045873"/>
                  <a:gd name="connsiteX3" fmla="*/ 1059985 w 1237956"/>
                  <a:gd name="connsiteY3" fmla="*/ 1045704 h 1045873"/>
                  <a:gd name="connsiteX4" fmla="*/ 132137 w 1237956"/>
                  <a:gd name="connsiteY4" fmla="*/ 978470 h 1045873"/>
                  <a:gd name="connsiteX5" fmla="*/ 7310 w 1237956"/>
                  <a:gd name="connsiteY5" fmla="*/ 594597 h 1045873"/>
                  <a:gd name="connsiteX0" fmla="*/ 7310 w 1235922"/>
                  <a:gd name="connsiteY0" fmla="*/ 594597 h 1045873"/>
                  <a:gd name="connsiteX1" fmla="*/ 618254 w 1235922"/>
                  <a:gd name="connsiteY1" fmla="*/ 7 h 1045873"/>
                  <a:gd name="connsiteX2" fmla="*/ 1235922 w 1235922"/>
                  <a:gd name="connsiteY2" fmla="*/ 601321 h 1045873"/>
                  <a:gd name="connsiteX3" fmla="*/ 1059985 w 1235922"/>
                  <a:gd name="connsiteY3" fmla="*/ 1045704 h 1045873"/>
                  <a:gd name="connsiteX4" fmla="*/ 132137 w 1235922"/>
                  <a:gd name="connsiteY4" fmla="*/ 978470 h 1045873"/>
                  <a:gd name="connsiteX5" fmla="*/ 7310 w 1235922"/>
                  <a:gd name="connsiteY5" fmla="*/ 594597 h 1045873"/>
                  <a:gd name="connsiteX0" fmla="*/ 7310 w 1235922"/>
                  <a:gd name="connsiteY0" fmla="*/ 594597 h 1045873"/>
                  <a:gd name="connsiteX1" fmla="*/ 618254 w 1235922"/>
                  <a:gd name="connsiteY1" fmla="*/ 7 h 1045873"/>
                  <a:gd name="connsiteX2" fmla="*/ 1235922 w 1235922"/>
                  <a:gd name="connsiteY2" fmla="*/ 601321 h 1045873"/>
                  <a:gd name="connsiteX3" fmla="*/ 1059985 w 1235922"/>
                  <a:gd name="connsiteY3" fmla="*/ 1045704 h 1045873"/>
                  <a:gd name="connsiteX4" fmla="*/ 132137 w 1235922"/>
                  <a:gd name="connsiteY4" fmla="*/ 978470 h 1045873"/>
                  <a:gd name="connsiteX5" fmla="*/ 7310 w 1235922"/>
                  <a:gd name="connsiteY5" fmla="*/ 594597 h 1045873"/>
                  <a:gd name="connsiteX0" fmla="*/ 9707 w 1238319"/>
                  <a:gd name="connsiteY0" fmla="*/ 594597 h 1045870"/>
                  <a:gd name="connsiteX1" fmla="*/ 620651 w 1238319"/>
                  <a:gd name="connsiteY1" fmla="*/ 7 h 1045870"/>
                  <a:gd name="connsiteX2" fmla="*/ 1238319 w 1238319"/>
                  <a:gd name="connsiteY2" fmla="*/ 601321 h 1045870"/>
                  <a:gd name="connsiteX3" fmla="*/ 1062382 w 1238319"/>
                  <a:gd name="connsiteY3" fmla="*/ 1045704 h 1045870"/>
                  <a:gd name="connsiteX4" fmla="*/ 119294 w 1238319"/>
                  <a:gd name="connsiteY4" fmla="*/ 974660 h 1045870"/>
                  <a:gd name="connsiteX5" fmla="*/ 9707 w 1238319"/>
                  <a:gd name="connsiteY5" fmla="*/ 594597 h 1045870"/>
                  <a:gd name="connsiteX0" fmla="*/ 9707 w 1238319"/>
                  <a:gd name="connsiteY0" fmla="*/ 594597 h 1045888"/>
                  <a:gd name="connsiteX1" fmla="*/ 620651 w 1238319"/>
                  <a:gd name="connsiteY1" fmla="*/ 7 h 1045888"/>
                  <a:gd name="connsiteX2" fmla="*/ 1238319 w 1238319"/>
                  <a:gd name="connsiteY2" fmla="*/ 601321 h 1045888"/>
                  <a:gd name="connsiteX3" fmla="*/ 1062382 w 1238319"/>
                  <a:gd name="connsiteY3" fmla="*/ 1045704 h 1045888"/>
                  <a:gd name="connsiteX4" fmla="*/ 119294 w 1238319"/>
                  <a:gd name="connsiteY4" fmla="*/ 974660 h 1045888"/>
                  <a:gd name="connsiteX5" fmla="*/ 9707 w 1238319"/>
                  <a:gd name="connsiteY5" fmla="*/ 594597 h 1045888"/>
                  <a:gd name="connsiteX0" fmla="*/ 9707 w 1238319"/>
                  <a:gd name="connsiteY0" fmla="*/ 594597 h 1045875"/>
                  <a:gd name="connsiteX1" fmla="*/ 620651 w 1238319"/>
                  <a:gd name="connsiteY1" fmla="*/ 7 h 1045875"/>
                  <a:gd name="connsiteX2" fmla="*/ 1238319 w 1238319"/>
                  <a:gd name="connsiteY2" fmla="*/ 601321 h 1045875"/>
                  <a:gd name="connsiteX3" fmla="*/ 1062382 w 1238319"/>
                  <a:gd name="connsiteY3" fmla="*/ 1045704 h 1045875"/>
                  <a:gd name="connsiteX4" fmla="*/ 119294 w 1238319"/>
                  <a:gd name="connsiteY4" fmla="*/ 974660 h 1045875"/>
                  <a:gd name="connsiteX5" fmla="*/ 9707 w 1238319"/>
                  <a:gd name="connsiteY5" fmla="*/ 594597 h 1045875"/>
                  <a:gd name="connsiteX0" fmla="*/ 9707 w 1238319"/>
                  <a:gd name="connsiteY0" fmla="*/ 575669 h 1045997"/>
                  <a:gd name="connsiteX1" fmla="*/ 620651 w 1238319"/>
                  <a:gd name="connsiteY1" fmla="*/ 129 h 1045997"/>
                  <a:gd name="connsiteX2" fmla="*/ 1238319 w 1238319"/>
                  <a:gd name="connsiteY2" fmla="*/ 601443 h 1045997"/>
                  <a:gd name="connsiteX3" fmla="*/ 1062382 w 1238319"/>
                  <a:gd name="connsiteY3" fmla="*/ 1045826 h 1045997"/>
                  <a:gd name="connsiteX4" fmla="*/ 119294 w 1238319"/>
                  <a:gd name="connsiteY4" fmla="*/ 974782 h 1045997"/>
                  <a:gd name="connsiteX5" fmla="*/ 9707 w 1238319"/>
                  <a:gd name="connsiteY5" fmla="*/ 575669 h 1045997"/>
                  <a:gd name="connsiteX0" fmla="*/ 0 w 1228612"/>
                  <a:gd name="connsiteY0" fmla="*/ 575669 h 1045997"/>
                  <a:gd name="connsiteX1" fmla="*/ 610944 w 1228612"/>
                  <a:gd name="connsiteY1" fmla="*/ 129 h 1045997"/>
                  <a:gd name="connsiteX2" fmla="*/ 1228612 w 1228612"/>
                  <a:gd name="connsiteY2" fmla="*/ 601443 h 1045997"/>
                  <a:gd name="connsiteX3" fmla="*/ 1052675 w 1228612"/>
                  <a:gd name="connsiteY3" fmla="*/ 1045826 h 1045997"/>
                  <a:gd name="connsiteX4" fmla="*/ 109587 w 1228612"/>
                  <a:gd name="connsiteY4" fmla="*/ 974782 h 1045997"/>
                  <a:gd name="connsiteX5" fmla="*/ 0 w 1228612"/>
                  <a:gd name="connsiteY5" fmla="*/ 575669 h 1045997"/>
                  <a:gd name="connsiteX0" fmla="*/ 25 w 1228637"/>
                  <a:gd name="connsiteY0" fmla="*/ 575669 h 1045997"/>
                  <a:gd name="connsiteX1" fmla="*/ 610969 w 1228637"/>
                  <a:gd name="connsiteY1" fmla="*/ 129 h 1045997"/>
                  <a:gd name="connsiteX2" fmla="*/ 1228637 w 1228637"/>
                  <a:gd name="connsiteY2" fmla="*/ 601443 h 1045997"/>
                  <a:gd name="connsiteX3" fmla="*/ 1052700 w 1228637"/>
                  <a:gd name="connsiteY3" fmla="*/ 1045826 h 1045997"/>
                  <a:gd name="connsiteX4" fmla="*/ 109612 w 1228637"/>
                  <a:gd name="connsiteY4" fmla="*/ 974782 h 1045997"/>
                  <a:gd name="connsiteX5" fmla="*/ 25 w 1228637"/>
                  <a:gd name="connsiteY5" fmla="*/ 575669 h 1045997"/>
                  <a:gd name="connsiteX0" fmla="*/ 25 w 1228637"/>
                  <a:gd name="connsiteY0" fmla="*/ 575669 h 1045997"/>
                  <a:gd name="connsiteX1" fmla="*/ 610969 w 1228637"/>
                  <a:gd name="connsiteY1" fmla="*/ 129 h 1045997"/>
                  <a:gd name="connsiteX2" fmla="*/ 1228637 w 1228637"/>
                  <a:gd name="connsiteY2" fmla="*/ 601443 h 1045997"/>
                  <a:gd name="connsiteX3" fmla="*/ 1052700 w 1228637"/>
                  <a:gd name="connsiteY3" fmla="*/ 1045826 h 1045997"/>
                  <a:gd name="connsiteX4" fmla="*/ 109612 w 1228637"/>
                  <a:gd name="connsiteY4" fmla="*/ 974782 h 1045997"/>
                  <a:gd name="connsiteX5" fmla="*/ 25 w 1228637"/>
                  <a:gd name="connsiteY5" fmla="*/ 575669 h 1045997"/>
                  <a:gd name="connsiteX0" fmla="*/ 25 w 1228637"/>
                  <a:gd name="connsiteY0" fmla="*/ 571904 h 1046042"/>
                  <a:gd name="connsiteX1" fmla="*/ 610969 w 1228637"/>
                  <a:gd name="connsiteY1" fmla="*/ 174 h 1046042"/>
                  <a:gd name="connsiteX2" fmla="*/ 1228637 w 1228637"/>
                  <a:gd name="connsiteY2" fmla="*/ 601488 h 1046042"/>
                  <a:gd name="connsiteX3" fmla="*/ 1052700 w 1228637"/>
                  <a:gd name="connsiteY3" fmla="*/ 1045871 h 1046042"/>
                  <a:gd name="connsiteX4" fmla="*/ 109612 w 1228637"/>
                  <a:gd name="connsiteY4" fmla="*/ 974827 h 1046042"/>
                  <a:gd name="connsiteX5" fmla="*/ 25 w 1228637"/>
                  <a:gd name="connsiteY5" fmla="*/ 571904 h 1046042"/>
                  <a:gd name="connsiteX0" fmla="*/ 25 w 1228637"/>
                  <a:gd name="connsiteY0" fmla="*/ 571835 h 1045973"/>
                  <a:gd name="connsiteX1" fmla="*/ 610969 w 1228637"/>
                  <a:gd name="connsiteY1" fmla="*/ 105 h 1045973"/>
                  <a:gd name="connsiteX2" fmla="*/ 1228637 w 1228637"/>
                  <a:gd name="connsiteY2" fmla="*/ 601419 h 1045973"/>
                  <a:gd name="connsiteX3" fmla="*/ 1052700 w 1228637"/>
                  <a:gd name="connsiteY3" fmla="*/ 1045802 h 1045973"/>
                  <a:gd name="connsiteX4" fmla="*/ 109612 w 1228637"/>
                  <a:gd name="connsiteY4" fmla="*/ 974758 h 1045973"/>
                  <a:gd name="connsiteX5" fmla="*/ 25 w 1228637"/>
                  <a:gd name="connsiteY5" fmla="*/ 571835 h 1045973"/>
                  <a:gd name="connsiteX0" fmla="*/ 25 w 1228637"/>
                  <a:gd name="connsiteY0" fmla="*/ 571835 h 1045973"/>
                  <a:gd name="connsiteX1" fmla="*/ 610969 w 1228637"/>
                  <a:gd name="connsiteY1" fmla="*/ 105 h 1045973"/>
                  <a:gd name="connsiteX2" fmla="*/ 1228637 w 1228637"/>
                  <a:gd name="connsiteY2" fmla="*/ 601419 h 1045973"/>
                  <a:gd name="connsiteX3" fmla="*/ 1052700 w 1228637"/>
                  <a:gd name="connsiteY3" fmla="*/ 1045802 h 1045973"/>
                  <a:gd name="connsiteX4" fmla="*/ 109612 w 1228637"/>
                  <a:gd name="connsiteY4" fmla="*/ 974758 h 1045973"/>
                  <a:gd name="connsiteX5" fmla="*/ 25 w 1228637"/>
                  <a:gd name="connsiteY5" fmla="*/ 571835 h 1045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8637" h="1045973">
                    <a:moveTo>
                      <a:pt x="25" y="571835"/>
                    </a:moveTo>
                    <a:cubicBezTo>
                      <a:pt x="16723" y="165142"/>
                      <a:pt x="406200" y="-4826"/>
                      <a:pt x="610969" y="105"/>
                    </a:cubicBezTo>
                    <a:cubicBezTo>
                      <a:pt x="815738" y="5036"/>
                      <a:pt x="1210372" y="179936"/>
                      <a:pt x="1228637" y="601419"/>
                    </a:cubicBezTo>
                    <a:cubicBezTo>
                      <a:pt x="1218214" y="794751"/>
                      <a:pt x="1159344" y="970618"/>
                      <a:pt x="1052700" y="1045802"/>
                    </a:cubicBezTo>
                    <a:cubicBezTo>
                      <a:pt x="872098" y="1053750"/>
                      <a:pt x="348708" y="781898"/>
                      <a:pt x="109612" y="974758"/>
                    </a:cubicBezTo>
                    <a:cubicBezTo>
                      <a:pt x="-18769" y="827184"/>
                      <a:pt x="2377" y="683141"/>
                      <a:pt x="25" y="571835"/>
                    </a:cubicBez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44" name="Freeform 343"/>
              <p:cNvSpPr/>
              <p:nvPr/>
            </p:nvSpPr>
            <p:spPr>
              <a:xfrm>
                <a:off x="2515339" y="3496899"/>
                <a:ext cx="955676" cy="2310345"/>
              </a:xfrm>
              <a:custGeom>
                <a:avLst/>
                <a:gdLst>
                  <a:gd name="connsiteX0" fmla="*/ 536485 w 1193498"/>
                  <a:gd name="connsiteY0" fmla="*/ 259820 h 2836738"/>
                  <a:gd name="connsiteX1" fmla="*/ 507456 w 1193498"/>
                  <a:gd name="connsiteY1" fmla="*/ 719283 h 2836738"/>
                  <a:gd name="connsiteX2" fmla="*/ 609328 w 1193498"/>
                  <a:gd name="connsiteY2" fmla="*/ 873814 h 2836738"/>
                  <a:gd name="connsiteX3" fmla="*/ 716389 w 1193498"/>
                  <a:gd name="connsiteY3" fmla="*/ 702857 h 2836738"/>
                  <a:gd name="connsiteX4" fmla="*/ 674916 w 1193498"/>
                  <a:gd name="connsiteY4" fmla="*/ 270330 h 2836738"/>
                  <a:gd name="connsiteX5" fmla="*/ 536485 w 1193498"/>
                  <a:gd name="connsiteY5" fmla="*/ 259820 h 2836738"/>
                  <a:gd name="connsiteX6" fmla="*/ 474327 w 1193498"/>
                  <a:gd name="connsiteY6" fmla="*/ 76160 h 2836738"/>
                  <a:gd name="connsiteX7" fmla="*/ 614238 w 1193498"/>
                  <a:gd name="connsiteY7" fmla="*/ 249046 h 2836738"/>
                  <a:gd name="connsiteX8" fmla="*/ 704835 w 1193498"/>
                  <a:gd name="connsiteY8" fmla="*/ 86491 h 2836738"/>
                  <a:gd name="connsiteX9" fmla="*/ 499339 w 1193498"/>
                  <a:gd name="connsiteY9" fmla="*/ 83642 h 2836738"/>
                  <a:gd name="connsiteX10" fmla="*/ 474327 w 1193498"/>
                  <a:gd name="connsiteY10" fmla="*/ 76160 h 2836738"/>
                  <a:gd name="connsiteX11" fmla="*/ 208852 w 1193498"/>
                  <a:gd name="connsiteY11" fmla="*/ 0 h 2836738"/>
                  <a:gd name="connsiteX12" fmla="*/ 975335 w 1193498"/>
                  <a:gd name="connsiteY12" fmla="*/ 1 h 2836738"/>
                  <a:gd name="connsiteX13" fmla="*/ 1190908 w 1193498"/>
                  <a:gd name="connsiteY13" fmla="*/ 168089 h 2836738"/>
                  <a:gd name="connsiteX14" fmla="*/ 1193498 w 1193498"/>
                  <a:gd name="connsiteY14" fmla="*/ 1284195 h 2836738"/>
                  <a:gd name="connsiteX15" fmla="*/ 936111 w 1193498"/>
                  <a:gd name="connsiteY15" fmla="*/ 1284195 h 2836738"/>
                  <a:gd name="connsiteX16" fmla="*/ 936111 w 1193498"/>
                  <a:gd name="connsiteY16" fmla="*/ 2788625 h 2836738"/>
                  <a:gd name="connsiteX17" fmla="*/ 890243 w 1193498"/>
                  <a:gd name="connsiteY17" fmla="*/ 2834493 h 2836738"/>
                  <a:gd name="connsiteX18" fmla="*/ 706776 w 1193498"/>
                  <a:gd name="connsiteY18" fmla="*/ 2834493 h 2836738"/>
                  <a:gd name="connsiteX19" fmla="*/ 660908 w 1193498"/>
                  <a:gd name="connsiteY19" fmla="*/ 2788625 h 2836738"/>
                  <a:gd name="connsiteX20" fmla="*/ 660908 w 1193498"/>
                  <a:gd name="connsiteY20" fmla="*/ 1421576 h 2836738"/>
                  <a:gd name="connsiteX21" fmla="*/ 535627 w 1193498"/>
                  <a:gd name="connsiteY21" fmla="*/ 1421576 h 2836738"/>
                  <a:gd name="connsiteX22" fmla="*/ 535627 w 1193498"/>
                  <a:gd name="connsiteY22" fmla="*/ 2791130 h 2836738"/>
                  <a:gd name="connsiteX23" fmla="*/ 490019 w 1193498"/>
                  <a:gd name="connsiteY23" fmla="*/ 2836738 h 2836738"/>
                  <a:gd name="connsiteX24" fmla="*/ 307591 w 1193498"/>
                  <a:gd name="connsiteY24" fmla="*/ 2836738 h 2836738"/>
                  <a:gd name="connsiteX25" fmla="*/ 261983 w 1193498"/>
                  <a:gd name="connsiteY25" fmla="*/ 2791130 h 2836738"/>
                  <a:gd name="connsiteX26" fmla="*/ 261983 w 1193498"/>
                  <a:gd name="connsiteY26" fmla="*/ 1284196 h 2836738"/>
                  <a:gd name="connsiteX27" fmla="*/ 0 w 1193498"/>
                  <a:gd name="connsiteY27" fmla="*/ 1284196 h 2836738"/>
                  <a:gd name="connsiteX28" fmla="*/ 2 w 1193498"/>
                  <a:gd name="connsiteY28" fmla="*/ 210810 h 2836738"/>
                  <a:gd name="connsiteX29" fmla="*/ 208852 w 1193498"/>
                  <a:gd name="connsiteY29" fmla="*/ 0 h 2836738"/>
                  <a:gd name="connsiteX0" fmla="*/ 536485 w 1193498"/>
                  <a:gd name="connsiteY0" fmla="*/ 259820 h 2836738"/>
                  <a:gd name="connsiteX1" fmla="*/ 507456 w 1193498"/>
                  <a:gd name="connsiteY1" fmla="*/ 719283 h 2836738"/>
                  <a:gd name="connsiteX2" fmla="*/ 609328 w 1193498"/>
                  <a:gd name="connsiteY2" fmla="*/ 873814 h 2836738"/>
                  <a:gd name="connsiteX3" fmla="*/ 716389 w 1193498"/>
                  <a:gd name="connsiteY3" fmla="*/ 702857 h 2836738"/>
                  <a:gd name="connsiteX4" fmla="*/ 674916 w 1193498"/>
                  <a:gd name="connsiteY4" fmla="*/ 270330 h 2836738"/>
                  <a:gd name="connsiteX5" fmla="*/ 536485 w 1193498"/>
                  <a:gd name="connsiteY5" fmla="*/ 259820 h 2836738"/>
                  <a:gd name="connsiteX6" fmla="*/ 474327 w 1193498"/>
                  <a:gd name="connsiteY6" fmla="*/ 76160 h 2836738"/>
                  <a:gd name="connsiteX7" fmla="*/ 614238 w 1193498"/>
                  <a:gd name="connsiteY7" fmla="*/ 249046 h 2836738"/>
                  <a:gd name="connsiteX8" fmla="*/ 704835 w 1193498"/>
                  <a:gd name="connsiteY8" fmla="*/ 86491 h 2836738"/>
                  <a:gd name="connsiteX9" fmla="*/ 499339 w 1193498"/>
                  <a:gd name="connsiteY9" fmla="*/ 83642 h 2836738"/>
                  <a:gd name="connsiteX10" fmla="*/ 474327 w 1193498"/>
                  <a:gd name="connsiteY10" fmla="*/ 76160 h 2836738"/>
                  <a:gd name="connsiteX11" fmla="*/ 208852 w 1193498"/>
                  <a:gd name="connsiteY11" fmla="*/ 0 h 2836738"/>
                  <a:gd name="connsiteX12" fmla="*/ 975335 w 1193498"/>
                  <a:gd name="connsiteY12" fmla="*/ 1 h 2836738"/>
                  <a:gd name="connsiteX13" fmla="*/ 1190908 w 1193498"/>
                  <a:gd name="connsiteY13" fmla="*/ 168089 h 2836738"/>
                  <a:gd name="connsiteX14" fmla="*/ 1193498 w 1193498"/>
                  <a:gd name="connsiteY14" fmla="*/ 1284195 h 2836738"/>
                  <a:gd name="connsiteX15" fmla="*/ 936111 w 1193498"/>
                  <a:gd name="connsiteY15" fmla="*/ 1284195 h 2836738"/>
                  <a:gd name="connsiteX16" fmla="*/ 936111 w 1193498"/>
                  <a:gd name="connsiteY16" fmla="*/ 2788625 h 2836738"/>
                  <a:gd name="connsiteX17" fmla="*/ 890243 w 1193498"/>
                  <a:gd name="connsiteY17" fmla="*/ 2834493 h 2836738"/>
                  <a:gd name="connsiteX18" fmla="*/ 706776 w 1193498"/>
                  <a:gd name="connsiteY18" fmla="*/ 2834493 h 2836738"/>
                  <a:gd name="connsiteX19" fmla="*/ 660908 w 1193498"/>
                  <a:gd name="connsiteY19" fmla="*/ 2788625 h 2836738"/>
                  <a:gd name="connsiteX20" fmla="*/ 660908 w 1193498"/>
                  <a:gd name="connsiteY20" fmla="*/ 1421576 h 2836738"/>
                  <a:gd name="connsiteX21" fmla="*/ 535627 w 1193498"/>
                  <a:gd name="connsiteY21" fmla="*/ 1421576 h 2836738"/>
                  <a:gd name="connsiteX22" fmla="*/ 535627 w 1193498"/>
                  <a:gd name="connsiteY22" fmla="*/ 2791130 h 2836738"/>
                  <a:gd name="connsiteX23" fmla="*/ 490019 w 1193498"/>
                  <a:gd name="connsiteY23" fmla="*/ 2836738 h 2836738"/>
                  <a:gd name="connsiteX24" fmla="*/ 261983 w 1193498"/>
                  <a:gd name="connsiteY24" fmla="*/ 2791130 h 2836738"/>
                  <a:gd name="connsiteX25" fmla="*/ 261983 w 1193498"/>
                  <a:gd name="connsiteY25" fmla="*/ 1284196 h 2836738"/>
                  <a:gd name="connsiteX26" fmla="*/ 0 w 1193498"/>
                  <a:gd name="connsiteY26" fmla="*/ 1284196 h 2836738"/>
                  <a:gd name="connsiteX27" fmla="*/ 2 w 1193498"/>
                  <a:gd name="connsiteY27" fmla="*/ 210810 h 2836738"/>
                  <a:gd name="connsiteX28" fmla="*/ 208852 w 1193498"/>
                  <a:gd name="connsiteY28" fmla="*/ 0 h 2836738"/>
                  <a:gd name="connsiteX0" fmla="*/ 536485 w 1193498"/>
                  <a:gd name="connsiteY0" fmla="*/ 259820 h 2971013"/>
                  <a:gd name="connsiteX1" fmla="*/ 507456 w 1193498"/>
                  <a:gd name="connsiteY1" fmla="*/ 719283 h 2971013"/>
                  <a:gd name="connsiteX2" fmla="*/ 609328 w 1193498"/>
                  <a:gd name="connsiteY2" fmla="*/ 873814 h 2971013"/>
                  <a:gd name="connsiteX3" fmla="*/ 716389 w 1193498"/>
                  <a:gd name="connsiteY3" fmla="*/ 702857 h 2971013"/>
                  <a:gd name="connsiteX4" fmla="*/ 674916 w 1193498"/>
                  <a:gd name="connsiteY4" fmla="*/ 270330 h 2971013"/>
                  <a:gd name="connsiteX5" fmla="*/ 536485 w 1193498"/>
                  <a:gd name="connsiteY5" fmla="*/ 259820 h 2971013"/>
                  <a:gd name="connsiteX6" fmla="*/ 474327 w 1193498"/>
                  <a:gd name="connsiteY6" fmla="*/ 76160 h 2971013"/>
                  <a:gd name="connsiteX7" fmla="*/ 614238 w 1193498"/>
                  <a:gd name="connsiteY7" fmla="*/ 249046 h 2971013"/>
                  <a:gd name="connsiteX8" fmla="*/ 704835 w 1193498"/>
                  <a:gd name="connsiteY8" fmla="*/ 86491 h 2971013"/>
                  <a:gd name="connsiteX9" fmla="*/ 499339 w 1193498"/>
                  <a:gd name="connsiteY9" fmla="*/ 83642 h 2971013"/>
                  <a:gd name="connsiteX10" fmla="*/ 474327 w 1193498"/>
                  <a:gd name="connsiteY10" fmla="*/ 76160 h 2971013"/>
                  <a:gd name="connsiteX11" fmla="*/ 208852 w 1193498"/>
                  <a:gd name="connsiteY11" fmla="*/ 0 h 2971013"/>
                  <a:gd name="connsiteX12" fmla="*/ 975335 w 1193498"/>
                  <a:gd name="connsiteY12" fmla="*/ 1 h 2971013"/>
                  <a:gd name="connsiteX13" fmla="*/ 1190908 w 1193498"/>
                  <a:gd name="connsiteY13" fmla="*/ 168089 h 2971013"/>
                  <a:gd name="connsiteX14" fmla="*/ 1193498 w 1193498"/>
                  <a:gd name="connsiteY14" fmla="*/ 1284195 h 2971013"/>
                  <a:gd name="connsiteX15" fmla="*/ 936111 w 1193498"/>
                  <a:gd name="connsiteY15" fmla="*/ 1284195 h 2971013"/>
                  <a:gd name="connsiteX16" fmla="*/ 936111 w 1193498"/>
                  <a:gd name="connsiteY16" fmla="*/ 2788625 h 2971013"/>
                  <a:gd name="connsiteX17" fmla="*/ 890243 w 1193498"/>
                  <a:gd name="connsiteY17" fmla="*/ 2834493 h 2971013"/>
                  <a:gd name="connsiteX18" fmla="*/ 706776 w 1193498"/>
                  <a:gd name="connsiteY18" fmla="*/ 2834493 h 2971013"/>
                  <a:gd name="connsiteX19" fmla="*/ 660908 w 1193498"/>
                  <a:gd name="connsiteY19" fmla="*/ 2788625 h 2971013"/>
                  <a:gd name="connsiteX20" fmla="*/ 660908 w 1193498"/>
                  <a:gd name="connsiteY20" fmla="*/ 1421576 h 2971013"/>
                  <a:gd name="connsiteX21" fmla="*/ 535627 w 1193498"/>
                  <a:gd name="connsiteY21" fmla="*/ 1421576 h 2971013"/>
                  <a:gd name="connsiteX22" fmla="*/ 535627 w 1193498"/>
                  <a:gd name="connsiteY22" fmla="*/ 2791130 h 2971013"/>
                  <a:gd name="connsiteX23" fmla="*/ 261983 w 1193498"/>
                  <a:gd name="connsiteY23" fmla="*/ 2791130 h 2971013"/>
                  <a:gd name="connsiteX24" fmla="*/ 261983 w 1193498"/>
                  <a:gd name="connsiteY24" fmla="*/ 1284196 h 2971013"/>
                  <a:gd name="connsiteX25" fmla="*/ 0 w 1193498"/>
                  <a:gd name="connsiteY25" fmla="*/ 1284196 h 2971013"/>
                  <a:gd name="connsiteX26" fmla="*/ 2 w 1193498"/>
                  <a:gd name="connsiteY26" fmla="*/ 210810 h 2971013"/>
                  <a:gd name="connsiteX27" fmla="*/ 208852 w 1193498"/>
                  <a:gd name="connsiteY27" fmla="*/ 0 h 2971013"/>
                  <a:gd name="connsiteX0" fmla="*/ 536485 w 1193498"/>
                  <a:gd name="connsiteY0" fmla="*/ 259820 h 2919714"/>
                  <a:gd name="connsiteX1" fmla="*/ 507456 w 1193498"/>
                  <a:gd name="connsiteY1" fmla="*/ 719283 h 2919714"/>
                  <a:gd name="connsiteX2" fmla="*/ 609328 w 1193498"/>
                  <a:gd name="connsiteY2" fmla="*/ 873814 h 2919714"/>
                  <a:gd name="connsiteX3" fmla="*/ 716389 w 1193498"/>
                  <a:gd name="connsiteY3" fmla="*/ 702857 h 2919714"/>
                  <a:gd name="connsiteX4" fmla="*/ 674916 w 1193498"/>
                  <a:gd name="connsiteY4" fmla="*/ 270330 h 2919714"/>
                  <a:gd name="connsiteX5" fmla="*/ 536485 w 1193498"/>
                  <a:gd name="connsiteY5" fmla="*/ 259820 h 2919714"/>
                  <a:gd name="connsiteX6" fmla="*/ 474327 w 1193498"/>
                  <a:gd name="connsiteY6" fmla="*/ 76160 h 2919714"/>
                  <a:gd name="connsiteX7" fmla="*/ 614238 w 1193498"/>
                  <a:gd name="connsiteY7" fmla="*/ 249046 h 2919714"/>
                  <a:gd name="connsiteX8" fmla="*/ 704835 w 1193498"/>
                  <a:gd name="connsiteY8" fmla="*/ 86491 h 2919714"/>
                  <a:gd name="connsiteX9" fmla="*/ 499339 w 1193498"/>
                  <a:gd name="connsiteY9" fmla="*/ 83642 h 2919714"/>
                  <a:gd name="connsiteX10" fmla="*/ 474327 w 1193498"/>
                  <a:gd name="connsiteY10" fmla="*/ 76160 h 2919714"/>
                  <a:gd name="connsiteX11" fmla="*/ 208852 w 1193498"/>
                  <a:gd name="connsiteY11" fmla="*/ 0 h 2919714"/>
                  <a:gd name="connsiteX12" fmla="*/ 975335 w 1193498"/>
                  <a:gd name="connsiteY12" fmla="*/ 1 h 2919714"/>
                  <a:gd name="connsiteX13" fmla="*/ 1190908 w 1193498"/>
                  <a:gd name="connsiteY13" fmla="*/ 168089 h 2919714"/>
                  <a:gd name="connsiteX14" fmla="*/ 1193498 w 1193498"/>
                  <a:gd name="connsiteY14" fmla="*/ 1284195 h 2919714"/>
                  <a:gd name="connsiteX15" fmla="*/ 936111 w 1193498"/>
                  <a:gd name="connsiteY15" fmla="*/ 1284195 h 2919714"/>
                  <a:gd name="connsiteX16" fmla="*/ 936111 w 1193498"/>
                  <a:gd name="connsiteY16" fmla="*/ 2788625 h 2919714"/>
                  <a:gd name="connsiteX17" fmla="*/ 890243 w 1193498"/>
                  <a:gd name="connsiteY17" fmla="*/ 2834493 h 2919714"/>
                  <a:gd name="connsiteX18" fmla="*/ 706776 w 1193498"/>
                  <a:gd name="connsiteY18" fmla="*/ 2834493 h 2919714"/>
                  <a:gd name="connsiteX19" fmla="*/ 660908 w 1193498"/>
                  <a:gd name="connsiteY19" fmla="*/ 2788625 h 2919714"/>
                  <a:gd name="connsiteX20" fmla="*/ 660908 w 1193498"/>
                  <a:gd name="connsiteY20" fmla="*/ 1421576 h 2919714"/>
                  <a:gd name="connsiteX21" fmla="*/ 535627 w 1193498"/>
                  <a:gd name="connsiteY21" fmla="*/ 1421576 h 2919714"/>
                  <a:gd name="connsiteX22" fmla="*/ 535627 w 1193498"/>
                  <a:gd name="connsiteY22" fmla="*/ 2791130 h 2919714"/>
                  <a:gd name="connsiteX23" fmla="*/ 261983 w 1193498"/>
                  <a:gd name="connsiteY23" fmla="*/ 2791130 h 2919714"/>
                  <a:gd name="connsiteX24" fmla="*/ 261983 w 1193498"/>
                  <a:gd name="connsiteY24" fmla="*/ 1284196 h 2919714"/>
                  <a:gd name="connsiteX25" fmla="*/ 0 w 1193498"/>
                  <a:gd name="connsiteY25" fmla="*/ 1284196 h 2919714"/>
                  <a:gd name="connsiteX26" fmla="*/ 2 w 1193498"/>
                  <a:gd name="connsiteY26" fmla="*/ 210810 h 2919714"/>
                  <a:gd name="connsiteX27" fmla="*/ 208852 w 1193498"/>
                  <a:gd name="connsiteY27" fmla="*/ 0 h 2919714"/>
                  <a:gd name="connsiteX0" fmla="*/ 536485 w 1193498"/>
                  <a:gd name="connsiteY0" fmla="*/ 259820 h 2876506"/>
                  <a:gd name="connsiteX1" fmla="*/ 507456 w 1193498"/>
                  <a:gd name="connsiteY1" fmla="*/ 719283 h 2876506"/>
                  <a:gd name="connsiteX2" fmla="*/ 609328 w 1193498"/>
                  <a:gd name="connsiteY2" fmla="*/ 873814 h 2876506"/>
                  <a:gd name="connsiteX3" fmla="*/ 716389 w 1193498"/>
                  <a:gd name="connsiteY3" fmla="*/ 702857 h 2876506"/>
                  <a:gd name="connsiteX4" fmla="*/ 674916 w 1193498"/>
                  <a:gd name="connsiteY4" fmla="*/ 270330 h 2876506"/>
                  <a:gd name="connsiteX5" fmla="*/ 536485 w 1193498"/>
                  <a:gd name="connsiteY5" fmla="*/ 259820 h 2876506"/>
                  <a:gd name="connsiteX6" fmla="*/ 474327 w 1193498"/>
                  <a:gd name="connsiteY6" fmla="*/ 76160 h 2876506"/>
                  <a:gd name="connsiteX7" fmla="*/ 614238 w 1193498"/>
                  <a:gd name="connsiteY7" fmla="*/ 249046 h 2876506"/>
                  <a:gd name="connsiteX8" fmla="*/ 704835 w 1193498"/>
                  <a:gd name="connsiteY8" fmla="*/ 86491 h 2876506"/>
                  <a:gd name="connsiteX9" fmla="*/ 499339 w 1193498"/>
                  <a:gd name="connsiteY9" fmla="*/ 83642 h 2876506"/>
                  <a:gd name="connsiteX10" fmla="*/ 474327 w 1193498"/>
                  <a:gd name="connsiteY10" fmla="*/ 76160 h 2876506"/>
                  <a:gd name="connsiteX11" fmla="*/ 208852 w 1193498"/>
                  <a:gd name="connsiteY11" fmla="*/ 0 h 2876506"/>
                  <a:gd name="connsiteX12" fmla="*/ 975335 w 1193498"/>
                  <a:gd name="connsiteY12" fmla="*/ 1 h 2876506"/>
                  <a:gd name="connsiteX13" fmla="*/ 1190908 w 1193498"/>
                  <a:gd name="connsiteY13" fmla="*/ 168089 h 2876506"/>
                  <a:gd name="connsiteX14" fmla="*/ 1193498 w 1193498"/>
                  <a:gd name="connsiteY14" fmla="*/ 1284195 h 2876506"/>
                  <a:gd name="connsiteX15" fmla="*/ 936111 w 1193498"/>
                  <a:gd name="connsiteY15" fmla="*/ 1284195 h 2876506"/>
                  <a:gd name="connsiteX16" fmla="*/ 936111 w 1193498"/>
                  <a:gd name="connsiteY16" fmla="*/ 2788625 h 2876506"/>
                  <a:gd name="connsiteX17" fmla="*/ 890243 w 1193498"/>
                  <a:gd name="connsiteY17" fmla="*/ 2834493 h 2876506"/>
                  <a:gd name="connsiteX18" fmla="*/ 706776 w 1193498"/>
                  <a:gd name="connsiteY18" fmla="*/ 2834493 h 2876506"/>
                  <a:gd name="connsiteX19" fmla="*/ 660908 w 1193498"/>
                  <a:gd name="connsiteY19" fmla="*/ 2788625 h 2876506"/>
                  <a:gd name="connsiteX20" fmla="*/ 660908 w 1193498"/>
                  <a:gd name="connsiteY20" fmla="*/ 1421576 h 2876506"/>
                  <a:gd name="connsiteX21" fmla="*/ 535627 w 1193498"/>
                  <a:gd name="connsiteY21" fmla="*/ 1421576 h 2876506"/>
                  <a:gd name="connsiteX22" fmla="*/ 535627 w 1193498"/>
                  <a:gd name="connsiteY22" fmla="*/ 2791130 h 2876506"/>
                  <a:gd name="connsiteX23" fmla="*/ 261983 w 1193498"/>
                  <a:gd name="connsiteY23" fmla="*/ 2791130 h 2876506"/>
                  <a:gd name="connsiteX24" fmla="*/ 261983 w 1193498"/>
                  <a:gd name="connsiteY24" fmla="*/ 1284196 h 2876506"/>
                  <a:gd name="connsiteX25" fmla="*/ 0 w 1193498"/>
                  <a:gd name="connsiteY25" fmla="*/ 1284196 h 2876506"/>
                  <a:gd name="connsiteX26" fmla="*/ 2 w 1193498"/>
                  <a:gd name="connsiteY26" fmla="*/ 210810 h 2876506"/>
                  <a:gd name="connsiteX27" fmla="*/ 208852 w 1193498"/>
                  <a:gd name="connsiteY27" fmla="*/ 0 h 2876506"/>
                  <a:gd name="connsiteX0" fmla="*/ 536485 w 1193498"/>
                  <a:gd name="connsiteY0" fmla="*/ 259820 h 2876506"/>
                  <a:gd name="connsiteX1" fmla="*/ 507456 w 1193498"/>
                  <a:gd name="connsiteY1" fmla="*/ 719283 h 2876506"/>
                  <a:gd name="connsiteX2" fmla="*/ 609328 w 1193498"/>
                  <a:gd name="connsiteY2" fmla="*/ 873814 h 2876506"/>
                  <a:gd name="connsiteX3" fmla="*/ 716389 w 1193498"/>
                  <a:gd name="connsiteY3" fmla="*/ 702857 h 2876506"/>
                  <a:gd name="connsiteX4" fmla="*/ 674916 w 1193498"/>
                  <a:gd name="connsiteY4" fmla="*/ 270330 h 2876506"/>
                  <a:gd name="connsiteX5" fmla="*/ 536485 w 1193498"/>
                  <a:gd name="connsiteY5" fmla="*/ 259820 h 2876506"/>
                  <a:gd name="connsiteX6" fmla="*/ 474327 w 1193498"/>
                  <a:gd name="connsiteY6" fmla="*/ 76160 h 2876506"/>
                  <a:gd name="connsiteX7" fmla="*/ 614238 w 1193498"/>
                  <a:gd name="connsiteY7" fmla="*/ 249046 h 2876506"/>
                  <a:gd name="connsiteX8" fmla="*/ 704835 w 1193498"/>
                  <a:gd name="connsiteY8" fmla="*/ 86491 h 2876506"/>
                  <a:gd name="connsiteX9" fmla="*/ 499339 w 1193498"/>
                  <a:gd name="connsiteY9" fmla="*/ 83642 h 2876506"/>
                  <a:gd name="connsiteX10" fmla="*/ 474327 w 1193498"/>
                  <a:gd name="connsiteY10" fmla="*/ 76160 h 2876506"/>
                  <a:gd name="connsiteX11" fmla="*/ 208852 w 1193498"/>
                  <a:gd name="connsiteY11" fmla="*/ 0 h 2876506"/>
                  <a:gd name="connsiteX12" fmla="*/ 975335 w 1193498"/>
                  <a:gd name="connsiteY12" fmla="*/ 1 h 2876506"/>
                  <a:gd name="connsiteX13" fmla="*/ 1190908 w 1193498"/>
                  <a:gd name="connsiteY13" fmla="*/ 168089 h 2876506"/>
                  <a:gd name="connsiteX14" fmla="*/ 1193498 w 1193498"/>
                  <a:gd name="connsiteY14" fmla="*/ 1284195 h 2876506"/>
                  <a:gd name="connsiteX15" fmla="*/ 936111 w 1193498"/>
                  <a:gd name="connsiteY15" fmla="*/ 1284195 h 2876506"/>
                  <a:gd name="connsiteX16" fmla="*/ 936111 w 1193498"/>
                  <a:gd name="connsiteY16" fmla="*/ 2788625 h 2876506"/>
                  <a:gd name="connsiteX17" fmla="*/ 890243 w 1193498"/>
                  <a:gd name="connsiteY17" fmla="*/ 2834493 h 2876506"/>
                  <a:gd name="connsiteX18" fmla="*/ 706776 w 1193498"/>
                  <a:gd name="connsiteY18" fmla="*/ 2834493 h 2876506"/>
                  <a:gd name="connsiteX19" fmla="*/ 660908 w 1193498"/>
                  <a:gd name="connsiteY19" fmla="*/ 2788625 h 2876506"/>
                  <a:gd name="connsiteX20" fmla="*/ 660908 w 1193498"/>
                  <a:gd name="connsiteY20" fmla="*/ 1421576 h 2876506"/>
                  <a:gd name="connsiteX21" fmla="*/ 535627 w 1193498"/>
                  <a:gd name="connsiteY21" fmla="*/ 1421576 h 2876506"/>
                  <a:gd name="connsiteX22" fmla="*/ 535627 w 1193498"/>
                  <a:gd name="connsiteY22" fmla="*/ 2791130 h 2876506"/>
                  <a:gd name="connsiteX23" fmla="*/ 261983 w 1193498"/>
                  <a:gd name="connsiteY23" fmla="*/ 2791130 h 2876506"/>
                  <a:gd name="connsiteX24" fmla="*/ 261983 w 1193498"/>
                  <a:gd name="connsiteY24" fmla="*/ 1284196 h 2876506"/>
                  <a:gd name="connsiteX25" fmla="*/ 0 w 1193498"/>
                  <a:gd name="connsiteY25" fmla="*/ 1284196 h 2876506"/>
                  <a:gd name="connsiteX26" fmla="*/ 2 w 1193498"/>
                  <a:gd name="connsiteY26" fmla="*/ 210810 h 2876506"/>
                  <a:gd name="connsiteX27" fmla="*/ 208852 w 1193498"/>
                  <a:gd name="connsiteY27" fmla="*/ 0 h 2876506"/>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890243 w 1193498"/>
                  <a:gd name="connsiteY17" fmla="*/ 2834493 h 2885270"/>
                  <a:gd name="connsiteX18" fmla="*/ 706776 w 1193498"/>
                  <a:gd name="connsiteY18" fmla="*/ 2834493 h 2885270"/>
                  <a:gd name="connsiteX19" fmla="*/ 660908 w 1193498"/>
                  <a:gd name="connsiteY19" fmla="*/ 2788625 h 2885270"/>
                  <a:gd name="connsiteX20" fmla="*/ 660908 w 1193498"/>
                  <a:gd name="connsiteY20" fmla="*/ 1421576 h 2885270"/>
                  <a:gd name="connsiteX21" fmla="*/ 535627 w 1193498"/>
                  <a:gd name="connsiteY21" fmla="*/ 1421576 h 2885270"/>
                  <a:gd name="connsiteX22" fmla="*/ 535627 w 1193498"/>
                  <a:gd name="connsiteY22" fmla="*/ 2791130 h 2885270"/>
                  <a:gd name="connsiteX23" fmla="*/ 261983 w 1193498"/>
                  <a:gd name="connsiteY23" fmla="*/ 2791130 h 2885270"/>
                  <a:gd name="connsiteX24" fmla="*/ 261983 w 1193498"/>
                  <a:gd name="connsiteY24" fmla="*/ 1284196 h 2885270"/>
                  <a:gd name="connsiteX25" fmla="*/ 0 w 1193498"/>
                  <a:gd name="connsiteY25" fmla="*/ 1284196 h 2885270"/>
                  <a:gd name="connsiteX26" fmla="*/ 2 w 1193498"/>
                  <a:gd name="connsiteY26" fmla="*/ 210810 h 2885270"/>
                  <a:gd name="connsiteX27" fmla="*/ 208852 w 1193498"/>
                  <a:gd name="connsiteY27" fmla="*/ 0 h 2885270"/>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890243 w 1193498"/>
                  <a:gd name="connsiteY17" fmla="*/ 2834493 h 2885270"/>
                  <a:gd name="connsiteX18" fmla="*/ 660908 w 1193498"/>
                  <a:gd name="connsiteY18" fmla="*/ 2788625 h 2885270"/>
                  <a:gd name="connsiteX19" fmla="*/ 660908 w 1193498"/>
                  <a:gd name="connsiteY19" fmla="*/ 1421576 h 2885270"/>
                  <a:gd name="connsiteX20" fmla="*/ 535627 w 1193498"/>
                  <a:gd name="connsiteY20" fmla="*/ 1421576 h 2885270"/>
                  <a:gd name="connsiteX21" fmla="*/ 535627 w 1193498"/>
                  <a:gd name="connsiteY21" fmla="*/ 2791130 h 2885270"/>
                  <a:gd name="connsiteX22" fmla="*/ 261983 w 1193498"/>
                  <a:gd name="connsiteY22" fmla="*/ 2791130 h 2885270"/>
                  <a:gd name="connsiteX23" fmla="*/ 261983 w 1193498"/>
                  <a:gd name="connsiteY23" fmla="*/ 1284196 h 2885270"/>
                  <a:gd name="connsiteX24" fmla="*/ 0 w 1193498"/>
                  <a:gd name="connsiteY24" fmla="*/ 1284196 h 2885270"/>
                  <a:gd name="connsiteX25" fmla="*/ 2 w 1193498"/>
                  <a:gd name="connsiteY25" fmla="*/ 210810 h 2885270"/>
                  <a:gd name="connsiteX26" fmla="*/ 208852 w 1193498"/>
                  <a:gd name="connsiteY26" fmla="*/ 0 h 2885270"/>
                  <a:gd name="connsiteX0" fmla="*/ 536485 w 1193498"/>
                  <a:gd name="connsiteY0" fmla="*/ 259820 h 2968194"/>
                  <a:gd name="connsiteX1" fmla="*/ 507456 w 1193498"/>
                  <a:gd name="connsiteY1" fmla="*/ 719283 h 2968194"/>
                  <a:gd name="connsiteX2" fmla="*/ 609328 w 1193498"/>
                  <a:gd name="connsiteY2" fmla="*/ 873814 h 2968194"/>
                  <a:gd name="connsiteX3" fmla="*/ 716389 w 1193498"/>
                  <a:gd name="connsiteY3" fmla="*/ 702857 h 2968194"/>
                  <a:gd name="connsiteX4" fmla="*/ 674916 w 1193498"/>
                  <a:gd name="connsiteY4" fmla="*/ 270330 h 2968194"/>
                  <a:gd name="connsiteX5" fmla="*/ 536485 w 1193498"/>
                  <a:gd name="connsiteY5" fmla="*/ 259820 h 2968194"/>
                  <a:gd name="connsiteX6" fmla="*/ 474327 w 1193498"/>
                  <a:gd name="connsiteY6" fmla="*/ 76160 h 2968194"/>
                  <a:gd name="connsiteX7" fmla="*/ 614238 w 1193498"/>
                  <a:gd name="connsiteY7" fmla="*/ 249046 h 2968194"/>
                  <a:gd name="connsiteX8" fmla="*/ 704835 w 1193498"/>
                  <a:gd name="connsiteY8" fmla="*/ 86491 h 2968194"/>
                  <a:gd name="connsiteX9" fmla="*/ 499339 w 1193498"/>
                  <a:gd name="connsiteY9" fmla="*/ 83642 h 2968194"/>
                  <a:gd name="connsiteX10" fmla="*/ 474327 w 1193498"/>
                  <a:gd name="connsiteY10" fmla="*/ 76160 h 2968194"/>
                  <a:gd name="connsiteX11" fmla="*/ 208852 w 1193498"/>
                  <a:gd name="connsiteY11" fmla="*/ 0 h 2968194"/>
                  <a:gd name="connsiteX12" fmla="*/ 975335 w 1193498"/>
                  <a:gd name="connsiteY12" fmla="*/ 1 h 2968194"/>
                  <a:gd name="connsiteX13" fmla="*/ 1190908 w 1193498"/>
                  <a:gd name="connsiteY13" fmla="*/ 168089 h 2968194"/>
                  <a:gd name="connsiteX14" fmla="*/ 1193498 w 1193498"/>
                  <a:gd name="connsiteY14" fmla="*/ 1284195 h 2968194"/>
                  <a:gd name="connsiteX15" fmla="*/ 936111 w 1193498"/>
                  <a:gd name="connsiteY15" fmla="*/ 1284195 h 2968194"/>
                  <a:gd name="connsiteX16" fmla="*/ 936111 w 1193498"/>
                  <a:gd name="connsiteY16" fmla="*/ 2788625 h 2968194"/>
                  <a:gd name="connsiteX17" fmla="*/ 660908 w 1193498"/>
                  <a:gd name="connsiteY17" fmla="*/ 2788625 h 2968194"/>
                  <a:gd name="connsiteX18" fmla="*/ 660908 w 1193498"/>
                  <a:gd name="connsiteY18" fmla="*/ 1421576 h 2968194"/>
                  <a:gd name="connsiteX19" fmla="*/ 535627 w 1193498"/>
                  <a:gd name="connsiteY19" fmla="*/ 1421576 h 2968194"/>
                  <a:gd name="connsiteX20" fmla="*/ 535627 w 1193498"/>
                  <a:gd name="connsiteY20" fmla="*/ 2791130 h 2968194"/>
                  <a:gd name="connsiteX21" fmla="*/ 261983 w 1193498"/>
                  <a:gd name="connsiteY21" fmla="*/ 2791130 h 2968194"/>
                  <a:gd name="connsiteX22" fmla="*/ 261983 w 1193498"/>
                  <a:gd name="connsiteY22" fmla="*/ 1284196 h 2968194"/>
                  <a:gd name="connsiteX23" fmla="*/ 0 w 1193498"/>
                  <a:gd name="connsiteY23" fmla="*/ 1284196 h 2968194"/>
                  <a:gd name="connsiteX24" fmla="*/ 2 w 1193498"/>
                  <a:gd name="connsiteY24" fmla="*/ 210810 h 2968194"/>
                  <a:gd name="connsiteX25" fmla="*/ 208852 w 1193498"/>
                  <a:gd name="connsiteY25" fmla="*/ 0 h 2968194"/>
                  <a:gd name="connsiteX0" fmla="*/ 536485 w 1193498"/>
                  <a:gd name="connsiteY0" fmla="*/ 259820 h 2931249"/>
                  <a:gd name="connsiteX1" fmla="*/ 507456 w 1193498"/>
                  <a:gd name="connsiteY1" fmla="*/ 719283 h 2931249"/>
                  <a:gd name="connsiteX2" fmla="*/ 609328 w 1193498"/>
                  <a:gd name="connsiteY2" fmla="*/ 873814 h 2931249"/>
                  <a:gd name="connsiteX3" fmla="*/ 716389 w 1193498"/>
                  <a:gd name="connsiteY3" fmla="*/ 702857 h 2931249"/>
                  <a:gd name="connsiteX4" fmla="*/ 674916 w 1193498"/>
                  <a:gd name="connsiteY4" fmla="*/ 270330 h 2931249"/>
                  <a:gd name="connsiteX5" fmla="*/ 536485 w 1193498"/>
                  <a:gd name="connsiteY5" fmla="*/ 259820 h 2931249"/>
                  <a:gd name="connsiteX6" fmla="*/ 474327 w 1193498"/>
                  <a:gd name="connsiteY6" fmla="*/ 76160 h 2931249"/>
                  <a:gd name="connsiteX7" fmla="*/ 614238 w 1193498"/>
                  <a:gd name="connsiteY7" fmla="*/ 249046 h 2931249"/>
                  <a:gd name="connsiteX8" fmla="*/ 704835 w 1193498"/>
                  <a:gd name="connsiteY8" fmla="*/ 86491 h 2931249"/>
                  <a:gd name="connsiteX9" fmla="*/ 499339 w 1193498"/>
                  <a:gd name="connsiteY9" fmla="*/ 83642 h 2931249"/>
                  <a:gd name="connsiteX10" fmla="*/ 474327 w 1193498"/>
                  <a:gd name="connsiteY10" fmla="*/ 76160 h 2931249"/>
                  <a:gd name="connsiteX11" fmla="*/ 208852 w 1193498"/>
                  <a:gd name="connsiteY11" fmla="*/ 0 h 2931249"/>
                  <a:gd name="connsiteX12" fmla="*/ 975335 w 1193498"/>
                  <a:gd name="connsiteY12" fmla="*/ 1 h 2931249"/>
                  <a:gd name="connsiteX13" fmla="*/ 1190908 w 1193498"/>
                  <a:gd name="connsiteY13" fmla="*/ 168089 h 2931249"/>
                  <a:gd name="connsiteX14" fmla="*/ 1193498 w 1193498"/>
                  <a:gd name="connsiteY14" fmla="*/ 1284195 h 2931249"/>
                  <a:gd name="connsiteX15" fmla="*/ 936111 w 1193498"/>
                  <a:gd name="connsiteY15" fmla="*/ 1284195 h 2931249"/>
                  <a:gd name="connsiteX16" fmla="*/ 936111 w 1193498"/>
                  <a:gd name="connsiteY16" fmla="*/ 2788625 h 2931249"/>
                  <a:gd name="connsiteX17" fmla="*/ 660908 w 1193498"/>
                  <a:gd name="connsiteY17" fmla="*/ 2788625 h 2931249"/>
                  <a:gd name="connsiteX18" fmla="*/ 660908 w 1193498"/>
                  <a:gd name="connsiteY18" fmla="*/ 1421576 h 2931249"/>
                  <a:gd name="connsiteX19" fmla="*/ 535627 w 1193498"/>
                  <a:gd name="connsiteY19" fmla="*/ 1421576 h 2931249"/>
                  <a:gd name="connsiteX20" fmla="*/ 535627 w 1193498"/>
                  <a:gd name="connsiteY20" fmla="*/ 2791130 h 2931249"/>
                  <a:gd name="connsiteX21" fmla="*/ 261983 w 1193498"/>
                  <a:gd name="connsiteY21" fmla="*/ 2791130 h 2931249"/>
                  <a:gd name="connsiteX22" fmla="*/ 261983 w 1193498"/>
                  <a:gd name="connsiteY22" fmla="*/ 1284196 h 2931249"/>
                  <a:gd name="connsiteX23" fmla="*/ 0 w 1193498"/>
                  <a:gd name="connsiteY23" fmla="*/ 1284196 h 2931249"/>
                  <a:gd name="connsiteX24" fmla="*/ 2 w 1193498"/>
                  <a:gd name="connsiteY24" fmla="*/ 210810 h 2931249"/>
                  <a:gd name="connsiteX25" fmla="*/ 208852 w 1193498"/>
                  <a:gd name="connsiteY25" fmla="*/ 0 h 2931249"/>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660908 w 1193498"/>
                  <a:gd name="connsiteY17" fmla="*/ 2788625 h 2885270"/>
                  <a:gd name="connsiteX18" fmla="*/ 660908 w 1193498"/>
                  <a:gd name="connsiteY18" fmla="*/ 1421576 h 2885270"/>
                  <a:gd name="connsiteX19" fmla="*/ 535627 w 1193498"/>
                  <a:gd name="connsiteY19" fmla="*/ 1421576 h 2885270"/>
                  <a:gd name="connsiteX20" fmla="*/ 535627 w 1193498"/>
                  <a:gd name="connsiteY20" fmla="*/ 2791130 h 2885270"/>
                  <a:gd name="connsiteX21" fmla="*/ 261983 w 1193498"/>
                  <a:gd name="connsiteY21" fmla="*/ 2791130 h 2885270"/>
                  <a:gd name="connsiteX22" fmla="*/ 261983 w 1193498"/>
                  <a:gd name="connsiteY22" fmla="*/ 1284196 h 2885270"/>
                  <a:gd name="connsiteX23" fmla="*/ 0 w 1193498"/>
                  <a:gd name="connsiteY23" fmla="*/ 1284196 h 2885270"/>
                  <a:gd name="connsiteX24" fmla="*/ 2 w 1193498"/>
                  <a:gd name="connsiteY24" fmla="*/ 210810 h 2885270"/>
                  <a:gd name="connsiteX25" fmla="*/ 208852 w 1193498"/>
                  <a:gd name="connsiteY25" fmla="*/ 0 h 2885270"/>
                  <a:gd name="connsiteX0" fmla="*/ 536485 w 1193498"/>
                  <a:gd name="connsiteY0" fmla="*/ 259820 h 2888330"/>
                  <a:gd name="connsiteX1" fmla="*/ 507456 w 1193498"/>
                  <a:gd name="connsiteY1" fmla="*/ 719283 h 2888330"/>
                  <a:gd name="connsiteX2" fmla="*/ 609328 w 1193498"/>
                  <a:gd name="connsiteY2" fmla="*/ 873814 h 2888330"/>
                  <a:gd name="connsiteX3" fmla="*/ 716389 w 1193498"/>
                  <a:gd name="connsiteY3" fmla="*/ 702857 h 2888330"/>
                  <a:gd name="connsiteX4" fmla="*/ 674916 w 1193498"/>
                  <a:gd name="connsiteY4" fmla="*/ 270330 h 2888330"/>
                  <a:gd name="connsiteX5" fmla="*/ 536485 w 1193498"/>
                  <a:gd name="connsiteY5" fmla="*/ 259820 h 2888330"/>
                  <a:gd name="connsiteX6" fmla="*/ 474327 w 1193498"/>
                  <a:gd name="connsiteY6" fmla="*/ 76160 h 2888330"/>
                  <a:gd name="connsiteX7" fmla="*/ 614238 w 1193498"/>
                  <a:gd name="connsiteY7" fmla="*/ 249046 h 2888330"/>
                  <a:gd name="connsiteX8" fmla="*/ 704835 w 1193498"/>
                  <a:gd name="connsiteY8" fmla="*/ 86491 h 2888330"/>
                  <a:gd name="connsiteX9" fmla="*/ 499339 w 1193498"/>
                  <a:gd name="connsiteY9" fmla="*/ 83642 h 2888330"/>
                  <a:gd name="connsiteX10" fmla="*/ 474327 w 1193498"/>
                  <a:gd name="connsiteY10" fmla="*/ 76160 h 2888330"/>
                  <a:gd name="connsiteX11" fmla="*/ 208852 w 1193498"/>
                  <a:gd name="connsiteY11" fmla="*/ 0 h 2888330"/>
                  <a:gd name="connsiteX12" fmla="*/ 975335 w 1193498"/>
                  <a:gd name="connsiteY12" fmla="*/ 1 h 2888330"/>
                  <a:gd name="connsiteX13" fmla="*/ 1190908 w 1193498"/>
                  <a:gd name="connsiteY13" fmla="*/ 168089 h 2888330"/>
                  <a:gd name="connsiteX14" fmla="*/ 1193498 w 1193498"/>
                  <a:gd name="connsiteY14" fmla="*/ 1284195 h 2888330"/>
                  <a:gd name="connsiteX15" fmla="*/ 936111 w 1193498"/>
                  <a:gd name="connsiteY15" fmla="*/ 1284195 h 2888330"/>
                  <a:gd name="connsiteX16" fmla="*/ 936111 w 1193498"/>
                  <a:gd name="connsiteY16" fmla="*/ 2788625 h 2888330"/>
                  <a:gd name="connsiteX17" fmla="*/ 660908 w 1193498"/>
                  <a:gd name="connsiteY17" fmla="*/ 2788625 h 2888330"/>
                  <a:gd name="connsiteX18" fmla="*/ 660908 w 1193498"/>
                  <a:gd name="connsiteY18" fmla="*/ 1421576 h 2888330"/>
                  <a:gd name="connsiteX19" fmla="*/ 535627 w 1193498"/>
                  <a:gd name="connsiteY19" fmla="*/ 1421576 h 2888330"/>
                  <a:gd name="connsiteX20" fmla="*/ 535627 w 1193498"/>
                  <a:gd name="connsiteY20" fmla="*/ 2791130 h 2888330"/>
                  <a:gd name="connsiteX21" fmla="*/ 261983 w 1193498"/>
                  <a:gd name="connsiteY21" fmla="*/ 2791130 h 2888330"/>
                  <a:gd name="connsiteX22" fmla="*/ 261983 w 1193498"/>
                  <a:gd name="connsiteY22" fmla="*/ 1284196 h 2888330"/>
                  <a:gd name="connsiteX23" fmla="*/ 0 w 1193498"/>
                  <a:gd name="connsiteY23" fmla="*/ 1284196 h 2888330"/>
                  <a:gd name="connsiteX24" fmla="*/ 2 w 1193498"/>
                  <a:gd name="connsiteY24" fmla="*/ 210810 h 2888330"/>
                  <a:gd name="connsiteX25" fmla="*/ 208852 w 1193498"/>
                  <a:gd name="connsiteY25" fmla="*/ 0 h 2888330"/>
                  <a:gd name="connsiteX0" fmla="*/ 536485 w 1193498"/>
                  <a:gd name="connsiteY0" fmla="*/ 259820 h 2888330"/>
                  <a:gd name="connsiteX1" fmla="*/ 507456 w 1193498"/>
                  <a:gd name="connsiteY1" fmla="*/ 719283 h 2888330"/>
                  <a:gd name="connsiteX2" fmla="*/ 609328 w 1193498"/>
                  <a:gd name="connsiteY2" fmla="*/ 873814 h 2888330"/>
                  <a:gd name="connsiteX3" fmla="*/ 716389 w 1193498"/>
                  <a:gd name="connsiteY3" fmla="*/ 702857 h 2888330"/>
                  <a:gd name="connsiteX4" fmla="*/ 674916 w 1193498"/>
                  <a:gd name="connsiteY4" fmla="*/ 270330 h 2888330"/>
                  <a:gd name="connsiteX5" fmla="*/ 536485 w 1193498"/>
                  <a:gd name="connsiteY5" fmla="*/ 259820 h 2888330"/>
                  <a:gd name="connsiteX6" fmla="*/ 474327 w 1193498"/>
                  <a:gd name="connsiteY6" fmla="*/ 76160 h 2888330"/>
                  <a:gd name="connsiteX7" fmla="*/ 614238 w 1193498"/>
                  <a:gd name="connsiteY7" fmla="*/ 249046 h 2888330"/>
                  <a:gd name="connsiteX8" fmla="*/ 704835 w 1193498"/>
                  <a:gd name="connsiteY8" fmla="*/ 86491 h 2888330"/>
                  <a:gd name="connsiteX9" fmla="*/ 499339 w 1193498"/>
                  <a:gd name="connsiteY9" fmla="*/ 83642 h 2888330"/>
                  <a:gd name="connsiteX10" fmla="*/ 474327 w 1193498"/>
                  <a:gd name="connsiteY10" fmla="*/ 76160 h 2888330"/>
                  <a:gd name="connsiteX11" fmla="*/ 208852 w 1193498"/>
                  <a:gd name="connsiteY11" fmla="*/ 0 h 2888330"/>
                  <a:gd name="connsiteX12" fmla="*/ 975335 w 1193498"/>
                  <a:gd name="connsiteY12" fmla="*/ 1 h 2888330"/>
                  <a:gd name="connsiteX13" fmla="*/ 1190908 w 1193498"/>
                  <a:gd name="connsiteY13" fmla="*/ 168089 h 2888330"/>
                  <a:gd name="connsiteX14" fmla="*/ 1193498 w 1193498"/>
                  <a:gd name="connsiteY14" fmla="*/ 1284195 h 2888330"/>
                  <a:gd name="connsiteX15" fmla="*/ 936111 w 1193498"/>
                  <a:gd name="connsiteY15" fmla="*/ 1284195 h 2888330"/>
                  <a:gd name="connsiteX16" fmla="*/ 936111 w 1193498"/>
                  <a:gd name="connsiteY16" fmla="*/ 2788625 h 2888330"/>
                  <a:gd name="connsiteX17" fmla="*/ 660908 w 1193498"/>
                  <a:gd name="connsiteY17" fmla="*/ 2788625 h 2888330"/>
                  <a:gd name="connsiteX18" fmla="*/ 660908 w 1193498"/>
                  <a:gd name="connsiteY18" fmla="*/ 1421576 h 2888330"/>
                  <a:gd name="connsiteX19" fmla="*/ 535627 w 1193498"/>
                  <a:gd name="connsiteY19" fmla="*/ 1421576 h 2888330"/>
                  <a:gd name="connsiteX20" fmla="*/ 535627 w 1193498"/>
                  <a:gd name="connsiteY20" fmla="*/ 2791130 h 2888330"/>
                  <a:gd name="connsiteX21" fmla="*/ 261983 w 1193498"/>
                  <a:gd name="connsiteY21" fmla="*/ 2791130 h 2888330"/>
                  <a:gd name="connsiteX22" fmla="*/ 261983 w 1193498"/>
                  <a:gd name="connsiteY22" fmla="*/ 1284196 h 2888330"/>
                  <a:gd name="connsiteX23" fmla="*/ 0 w 1193498"/>
                  <a:gd name="connsiteY23" fmla="*/ 1284196 h 2888330"/>
                  <a:gd name="connsiteX24" fmla="*/ 2 w 1193498"/>
                  <a:gd name="connsiteY24" fmla="*/ 210810 h 2888330"/>
                  <a:gd name="connsiteX25" fmla="*/ 208852 w 1193498"/>
                  <a:gd name="connsiteY25" fmla="*/ 0 h 2888330"/>
                  <a:gd name="connsiteX0" fmla="*/ 536485 w 1193498"/>
                  <a:gd name="connsiteY0" fmla="*/ 259820 h 2893355"/>
                  <a:gd name="connsiteX1" fmla="*/ 507456 w 1193498"/>
                  <a:gd name="connsiteY1" fmla="*/ 719283 h 2893355"/>
                  <a:gd name="connsiteX2" fmla="*/ 609328 w 1193498"/>
                  <a:gd name="connsiteY2" fmla="*/ 873814 h 2893355"/>
                  <a:gd name="connsiteX3" fmla="*/ 716389 w 1193498"/>
                  <a:gd name="connsiteY3" fmla="*/ 702857 h 2893355"/>
                  <a:gd name="connsiteX4" fmla="*/ 674916 w 1193498"/>
                  <a:gd name="connsiteY4" fmla="*/ 270330 h 2893355"/>
                  <a:gd name="connsiteX5" fmla="*/ 536485 w 1193498"/>
                  <a:gd name="connsiteY5" fmla="*/ 259820 h 2893355"/>
                  <a:gd name="connsiteX6" fmla="*/ 474327 w 1193498"/>
                  <a:gd name="connsiteY6" fmla="*/ 76160 h 2893355"/>
                  <a:gd name="connsiteX7" fmla="*/ 614238 w 1193498"/>
                  <a:gd name="connsiteY7" fmla="*/ 249046 h 2893355"/>
                  <a:gd name="connsiteX8" fmla="*/ 704835 w 1193498"/>
                  <a:gd name="connsiteY8" fmla="*/ 86491 h 2893355"/>
                  <a:gd name="connsiteX9" fmla="*/ 499339 w 1193498"/>
                  <a:gd name="connsiteY9" fmla="*/ 83642 h 2893355"/>
                  <a:gd name="connsiteX10" fmla="*/ 474327 w 1193498"/>
                  <a:gd name="connsiteY10" fmla="*/ 76160 h 2893355"/>
                  <a:gd name="connsiteX11" fmla="*/ 208852 w 1193498"/>
                  <a:gd name="connsiteY11" fmla="*/ 0 h 2893355"/>
                  <a:gd name="connsiteX12" fmla="*/ 975335 w 1193498"/>
                  <a:gd name="connsiteY12" fmla="*/ 1 h 2893355"/>
                  <a:gd name="connsiteX13" fmla="*/ 1190908 w 1193498"/>
                  <a:gd name="connsiteY13" fmla="*/ 168089 h 2893355"/>
                  <a:gd name="connsiteX14" fmla="*/ 1193498 w 1193498"/>
                  <a:gd name="connsiteY14" fmla="*/ 1284195 h 2893355"/>
                  <a:gd name="connsiteX15" fmla="*/ 936111 w 1193498"/>
                  <a:gd name="connsiteY15" fmla="*/ 1284195 h 2893355"/>
                  <a:gd name="connsiteX16" fmla="*/ 936111 w 1193498"/>
                  <a:gd name="connsiteY16" fmla="*/ 2788625 h 2893355"/>
                  <a:gd name="connsiteX17" fmla="*/ 660908 w 1193498"/>
                  <a:gd name="connsiteY17" fmla="*/ 2788625 h 2893355"/>
                  <a:gd name="connsiteX18" fmla="*/ 660908 w 1193498"/>
                  <a:gd name="connsiteY18" fmla="*/ 1421576 h 2893355"/>
                  <a:gd name="connsiteX19" fmla="*/ 535627 w 1193498"/>
                  <a:gd name="connsiteY19" fmla="*/ 1421576 h 2893355"/>
                  <a:gd name="connsiteX20" fmla="*/ 535627 w 1193498"/>
                  <a:gd name="connsiteY20" fmla="*/ 2791130 h 2893355"/>
                  <a:gd name="connsiteX21" fmla="*/ 261983 w 1193498"/>
                  <a:gd name="connsiteY21" fmla="*/ 2791130 h 2893355"/>
                  <a:gd name="connsiteX22" fmla="*/ 261983 w 1193498"/>
                  <a:gd name="connsiteY22" fmla="*/ 1284196 h 2893355"/>
                  <a:gd name="connsiteX23" fmla="*/ 0 w 1193498"/>
                  <a:gd name="connsiteY23" fmla="*/ 1284196 h 2893355"/>
                  <a:gd name="connsiteX24" fmla="*/ 2 w 1193498"/>
                  <a:gd name="connsiteY24" fmla="*/ 210810 h 2893355"/>
                  <a:gd name="connsiteX25" fmla="*/ 208852 w 1193498"/>
                  <a:gd name="connsiteY25" fmla="*/ 0 h 2893355"/>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660908 w 1193498"/>
                  <a:gd name="connsiteY17" fmla="*/ 2788625 h 2885270"/>
                  <a:gd name="connsiteX18" fmla="*/ 660908 w 1193498"/>
                  <a:gd name="connsiteY18" fmla="*/ 1421576 h 2885270"/>
                  <a:gd name="connsiteX19" fmla="*/ 535627 w 1193498"/>
                  <a:gd name="connsiteY19" fmla="*/ 1421576 h 2885270"/>
                  <a:gd name="connsiteX20" fmla="*/ 535627 w 1193498"/>
                  <a:gd name="connsiteY20" fmla="*/ 2791130 h 2885270"/>
                  <a:gd name="connsiteX21" fmla="*/ 261983 w 1193498"/>
                  <a:gd name="connsiteY21" fmla="*/ 2791130 h 2885270"/>
                  <a:gd name="connsiteX22" fmla="*/ 261983 w 1193498"/>
                  <a:gd name="connsiteY22" fmla="*/ 1284196 h 2885270"/>
                  <a:gd name="connsiteX23" fmla="*/ 0 w 1193498"/>
                  <a:gd name="connsiteY23" fmla="*/ 1284196 h 2885270"/>
                  <a:gd name="connsiteX24" fmla="*/ 2 w 1193498"/>
                  <a:gd name="connsiteY24" fmla="*/ 210810 h 2885270"/>
                  <a:gd name="connsiteX25" fmla="*/ 208852 w 1193498"/>
                  <a:gd name="connsiteY25" fmla="*/ 0 h 2885270"/>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660908 w 1193498"/>
                  <a:gd name="connsiteY17" fmla="*/ 2788625 h 2885270"/>
                  <a:gd name="connsiteX18" fmla="*/ 660908 w 1193498"/>
                  <a:gd name="connsiteY18" fmla="*/ 1421576 h 2885270"/>
                  <a:gd name="connsiteX19" fmla="*/ 535627 w 1193498"/>
                  <a:gd name="connsiteY19" fmla="*/ 1421576 h 2885270"/>
                  <a:gd name="connsiteX20" fmla="*/ 535627 w 1193498"/>
                  <a:gd name="connsiteY20" fmla="*/ 2791130 h 2885270"/>
                  <a:gd name="connsiteX21" fmla="*/ 261983 w 1193498"/>
                  <a:gd name="connsiteY21" fmla="*/ 2791130 h 2885270"/>
                  <a:gd name="connsiteX22" fmla="*/ 261983 w 1193498"/>
                  <a:gd name="connsiteY22" fmla="*/ 1284196 h 2885270"/>
                  <a:gd name="connsiteX23" fmla="*/ 0 w 1193498"/>
                  <a:gd name="connsiteY23" fmla="*/ 1284196 h 2885270"/>
                  <a:gd name="connsiteX24" fmla="*/ 2 w 1193498"/>
                  <a:gd name="connsiteY24" fmla="*/ 210810 h 2885270"/>
                  <a:gd name="connsiteX25" fmla="*/ 208852 w 1193498"/>
                  <a:gd name="connsiteY25" fmla="*/ 0 h 2885270"/>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660908 w 1193498"/>
                  <a:gd name="connsiteY17" fmla="*/ 2788625 h 2885270"/>
                  <a:gd name="connsiteX18" fmla="*/ 660908 w 1193498"/>
                  <a:gd name="connsiteY18" fmla="*/ 1421576 h 2885270"/>
                  <a:gd name="connsiteX19" fmla="*/ 535627 w 1193498"/>
                  <a:gd name="connsiteY19" fmla="*/ 1421576 h 2885270"/>
                  <a:gd name="connsiteX20" fmla="*/ 535627 w 1193498"/>
                  <a:gd name="connsiteY20" fmla="*/ 2791130 h 2885270"/>
                  <a:gd name="connsiteX21" fmla="*/ 261983 w 1193498"/>
                  <a:gd name="connsiteY21" fmla="*/ 2791130 h 2885270"/>
                  <a:gd name="connsiteX22" fmla="*/ 261983 w 1193498"/>
                  <a:gd name="connsiteY22" fmla="*/ 1284196 h 2885270"/>
                  <a:gd name="connsiteX23" fmla="*/ 0 w 1193498"/>
                  <a:gd name="connsiteY23" fmla="*/ 1284196 h 2885270"/>
                  <a:gd name="connsiteX24" fmla="*/ 2 w 1193498"/>
                  <a:gd name="connsiteY24" fmla="*/ 210810 h 2885270"/>
                  <a:gd name="connsiteX25" fmla="*/ 208852 w 1193498"/>
                  <a:gd name="connsiteY25" fmla="*/ 0 h 2885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93498" h="2885270">
                    <a:moveTo>
                      <a:pt x="536485" y="259820"/>
                    </a:moveTo>
                    <a:cubicBezTo>
                      <a:pt x="523180" y="415920"/>
                      <a:pt x="509875" y="543306"/>
                      <a:pt x="507456" y="719283"/>
                    </a:cubicBezTo>
                    <a:cubicBezTo>
                      <a:pt x="567450" y="801781"/>
                      <a:pt x="562156" y="798594"/>
                      <a:pt x="609328" y="873814"/>
                    </a:cubicBezTo>
                    <a:cubicBezTo>
                      <a:pt x="658062" y="787914"/>
                      <a:pt x="702111" y="750288"/>
                      <a:pt x="716389" y="702857"/>
                    </a:cubicBezTo>
                    <a:cubicBezTo>
                      <a:pt x="705660" y="536491"/>
                      <a:pt x="684591" y="362943"/>
                      <a:pt x="674916" y="270330"/>
                    </a:cubicBezTo>
                    <a:cubicBezTo>
                      <a:pt x="610731" y="298258"/>
                      <a:pt x="609215" y="320798"/>
                      <a:pt x="536485" y="259820"/>
                    </a:cubicBezTo>
                    <a:close/>
                    <a:moveTo>
                      <a:pt x="474327" y="76160"/>
                    </a:moveTo>
                    <a:cubicBezTo>
                      <a:pt x="437543" y="83081"/>
                      <a:pt x="543339" y="245669"/>
                      <a:pt x="614238" y="249046"/>
                    </a:cubicBezTo>
                    <a:cubicBezTo>
                      <a:pt x="657729" y="242337"/>
                      <a:pt x="823711" y="47621"/>
                      <a:pt x="704835" y="86491"/>
                    </a:cubicBezTo>
                    <a:cubicBezTo>
                      <a:pt x="600255" y="121621"/>
                      <a:pt x="589676" y="119724"/>
                      <a:pt x="499339" y="83642"/>
                    </a:cubicBezTo>
                    <a:cubicBezTo>
                      <a:pt x="487747" y="77359"/>
                      <a:pt x="479582" y="75171"/>
                      <a:pt x="474327" y="76160"/>
                    </a:cubicBezTo>
                    <a:close/>
                    <a:moveTo>
                      <a:pt x="208852" y="0"/>
                    </a:moveTo>
                    <a:lnTo>
                      <a:pt x="975335" y="1"/>
                    </a:lnTo>
                    <a:cubicBezTo>
                      <a:pt x="1110084" y="702"/>
                      <a:pt x="1188667" y="58272"/>
                      <a:pt x="1190908" y="168089"/>
                    </a:cubicBezTo>
                    <a:cubicBezTo>
                      <a:pt x="1194153" y="540124"/>
                      <a:pt x="1190253" y="912160"/>
                      <a:pt x="1193498" y="1284195"/>
                    </a:cubicBezTo>
                    <a:lnTo>
                      <a:pt x="936111" y="1284195"/>
                    </a:lnTo>
                    <a:lnTo>
                      <a:pt x="936111" y="2788625"/>
                    </a:lnTo>
                    <a:cubicBezTo>
                      <a:pt x="928309" y="2906136"/>
                      <a:pt x="659194" y="2926061"/>
                      <a:pt x="660908" y="2788625"/>
                    </a:cubicBezTo>
                    <a:lnTo>
                      <a:pt x="660908" y="1421576"/>
                    </a:lnTo>
                    <a:lnTo>
                      <a:pt x="535627" y="1421576"/>
                    </a:lnTo>
                    <a:lnTo>
                      <a:pt x="535627" y="2791130"/>
                    </a:lnTo>
                    <a:cubicBezTo>
                      <a:pt x="537601" y="2914711"/>
                      <a:pt x="260009" y="2918576"/>
                      <a:pt x="261983" y="2791130"/>
                    </a:cubicBezTo>
                    <a:lnTo>
                      <a:pt x="261983" y="1284196"/>
                    </a:lnTo>
                    <a:lnTo>
                      <a:pt x="0" y="1284196"/>
                    </a:lnTo>
                    <a:cubicBezTo>
                      <a:pt x="1" y="925607"/>
                      <a:pt x="1" y="569399"/>
                      <a:pt x="2" y="210810"/>
                    </a:cubicBezTo>
                    <a:cubicBezTo>
                      <a:pt x="6725" y="23672"/>
                      <a:pt x="45106" y="8544"/>
                      <a:pt x="208852" y="0"/>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sp>
            <p:nvSpPr>
              <p:cNvPr id="345" name="Oval 344"/>
              <p:cNvSpPr/>
              <p:nvPr/>
            </p:nvSpPr>
            <p:spPr>
              <a:xfrm>
                <a:off x="2667630" y="2816375"/>
                <a:ext cx="642449" cy="638228"/>
              </a:xfrm>
              <a:prstGeom prst="ellips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46" name="Oval 345"/>
              <p:cNvSpPr/>
              <p:nvPr/>
            </p:nvSpPr>
            <p:spPr>
              <a:xfrm>
                <a:off x="3937825" y="2812613"/>
                <a:ext cx="639769" cy="645265"/>
              </a:xfrm>
              <a:prstGeom prst="ellips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47" name="Freeform 346"/>
              <p:cNvSpPr/>
              <p:nvPr/>
            </p:nvSpPr>
            <p:spPr>
              <a:xfrm>
                <a:off x="4146546" y="3917871"/>
                <a:ext cx="997506" cy="972919"/>
              </a:xfrm>
              <a:custGeom>
                <a:avLst/>
                <a:gdLst>
                  <a:gd name="connsiteX0" fmla="*/ 309256 w 1245735"/>
                  <a:gd name="connsiteY0" fmla="*/ 331202 h 1222174"/>
                  <a:gd name="connsiteX1" fmla="*/ 252381 w 1245735"/>
                  <a:gd name="connsiteY1" fmla="*/ 396182 h 1222174"/>
                  <a:gd name="connsiteX2" fmla="*/ 716360 w 1245735"/>
                  <a:gd name="connsiteY2" fmla="*/ 879106 h 1222174"/>
                  <a:gd name="connsiteX3" fmla="*/ 869125 w 1245735"/>
                  <a:gd name="connsiteY3" fmla="*/ 1041995 h 1222174"/>
                  <a:gd name="connsiteX4" fmla="*/ 1244846 w 1245735"/>
                  <a:gd name="connsiteY4" fmla="*/ 1044377 h 1222174"/>
                  <a:gd name="connsiteX5" fmla="*/ 1244846 w 1245735"/>
                  <a:gd name="connsiteY5" fmla="*/ 957288 h 1222174"/>
                  <a:gd name="connsiteX6" fmla="*/ 906272 w 1245735"/>
                  <a:gd name="connsiteY6" fmla="*/ 957288 h 1222174"/>
                  <a:gd name="connsiteX7" fmla="*/ 775111 w 1245735"/>
                  <a:gd name="connsiteY7" fmla="*/ 816761 h 1222174"/>
                  <a:gd name="connsiteX8" fmla="*/ 309256 w 1245735"/>
                  <a:gd name="connsiteY8" fmla="*/ 331202 h 1222174"/>
                  <a:gd name="connsiteX9" fmla="*/ 0 w 1245735"/>
                  <a:gd name="connsiteY9" fmla="*/ 0 h 1222174"/>
                  <a:gd name="connsiteX10" fmla="*/ 1245735 w 1245735"/>
                  <a:gd name="connsiteY10" fmla="*/ 0 h 1222174"/>
                  <a:gd name="connsiteX11" fmla="*/ 1245735 w 1245735"/>
                  <a:gd name="connsiteY11" fmla="*/ 1222174 h 1222174"/>
                  <a:gd name="connsiteX12" fmla="*/ 904894 w 1245735"/>
                  <a:gd name="connsiteY12" fmla="*/ 1222174 h 1222174"/>
                  <a:gd name="connsiteX13" fmla="*/ 1380 w 1245735"/>
                  <a:gd name="connsiteY13" fmla="*/ 266129 h 1222174"/>
                  <a:gd name="connsiteX0" fmla="*/ 309256 w 1245735"/>
                  <a:gd name="connsiteY0" fmla="*/ 331202 h 1222174"/>
                  <a:gd name="connsiteX1" fmla="*/ 252381 w 1245735"/>
                  <a:gd name="connsiteY1" fmla="*/ 396182 h 1222174"/>
                  <a:gd name="connsiteX2" fmla="*/ 716360 w 1245735"/>
                  <a:gd name="connsiteY2" fmla="*/ 879106 h 1222174"/>
                  <a:gd name="connsiteX3" fmla="*/ 869125 w 1245735"/>
                  <a:gd name="connsiteY3" fmla="*/ 1041995 h 1222174"/>
                  <a:gd name="connsiteX4" fmla="*/ 1244846 w 1245735"/>
                  <a:gd name="connsiteY4" fmla="*/ 1044377 h 1222174"/>
                  <a:gd name="connsiteX5" fmla="*/ 1244846 w 1245735"/>
                  <a:gd name="connsiteY5" fmla="*/ 957288 h 1222174"/>
                  <a:gd name="connsiteX6" fmla="*/ 906272 w 1245735"/>
                  <a:gd name="connsiteY6" fmla="*/ 957288 h 1222174"/>
                  <a:gd name="connsiteX7" fmla="*/ 775111 w 1245735"/>
                  <a:gd name="connsiteY7" fmla="*/ 816761 h 1222174"/>
                  <a:gd name="connsiteX8" fmla="*/ 309256 w 1245735"/>
                  <a:gd name="connsiteY8" fmla="*/ 331202 h 1222174"/>
                  <a:gd name="connsiteX9" fmla="*/ 0 w 1245735"/>
                  <a:gd name="connsiteY9" fmla="*/ 0 h 1222174"/>
                  <a:gd name="connsiteX10" fmla="*/ 1245735 w 1245735"/>
                  <a:gd name="connsiteY10" fmla="*/ 0 h 1222174"/>
                  <a:gd name="connsiteX11" fmla="*/ 1245735 w 1245735"/>
                  <a:gd name="connsiteY11" fmla="*/ 1222174 h 1222174"/>
                  <a:gd name="connsiteX12" fmla="*/ 904894 w 1245735"/>
                  <a:gd name="connsiteY12" fmla="*/ 1222174 h 1222174"/>
                  <a:gd name="connsiteX13" fmla="*/ 1380 w 1245735"/>
                  <a:gd name="connsiteY13" fmla="*/ 266129 h 1222174"/>
                  <a:gd name="connsiteX14" fmla="*/ 0 w 1245735"/>
                  <a:gd name="connsiteY14" fmla="*/ 0 h 1222174"/>
                  <a:gd name="connsiteX0" fmla="*/ 309256 w 1245735"/>
                  <a:gd name="connsiteY0" fmla="*/ 331202 h 1222174"/>
                  <a:gd name="connsiteX1" fmla="*/ 252381 w 1245735"/>
                  <a:gd name="connsiteY1" fmla="*/ 396182 h 1222174"/>
                  <a:gd name="connsiteX2" fmla="*/ 716360 w 1245735"/>
                  <a:gd name="connsiteY2" fmla="*/ 879106 h 1222174"/>
                  <a:gd name="connsiteX3" fmla="*/ 869125 w 1245735"/>
                  <a:gd name="connsiteY3" fmla="*/ 1041995 h 1222174"/>
                  <a:gd name="connsiteX4" fmla="*/ 1244846 w 1245735"/>
                  <a:gd name="connsiteY4" fmla="*/ 1044377 h 1222174"/>
                  <a:gd name="connsiteX5" fmla="*/ 1244846 w 1245735"/>
                  <a:gd name="connsiteY5" fmla="*/ 957288 h 1222174"/>
                  <a:gd name="connsiteX6" fmla="*/ 906272 w 1245735"/>
                  <a:gd name="connsiteY6" fmla="*/ 957288 h 1222174"/>
                  <a:gd name="connsiteX7" fmla="*/ 775111 w 1245735"/>
                  <a:gd name="connsiteY7" fmla="*/ 816761 h 1222174"/>
                  <a:gd name="connsiteX8" fmla="*/ 309256 w 1245735"/>
                  <a:gd name="connsiteY8" fmla="*/ 331202 h 1222174"/>
                  <a:gd name="connsiteX9" fmla="*/ 0 w 1245735"/>
                  <a:gd name="connsiteY9" fmla="*/ 0 h 1222174"/>
                  <a:gd name="connsiteX10" fmla="*/ 1245735 w 1245735"/>
                  <a:gd name="connsiteY10" fmla="*/ 0 h 1222174"/>
                  <a:gd name="connsiteX11" fmla="*/ 1245735 w 1245735"/>
                  <a:gd name="connsiteY11" fmla="*/ 1222174 h 1222174"/>
                  <a:gd name="connsiteX12" fmla="*/ 904894 w 1245735"/>
                  <a:gd name="connsiteY12" fmla="*/ 1222174 h 1222174"/>
                  <a:gd name="connsiteX13" fmla="*/ 1380 w 1245735"/>
                  <a:gd name="connsiteY13" fmla="*/ 266129 h 1222174"/>
                  <a:gd name="connsiteX14" fmla="*/ 0 w 1245735"/>
                  <a:gd name="connsiteY14" fmla="*/ 0 h 1222174"/>
                  <a:gd name="connsiteX0" fmla="*/ 309256 w 1245735"/>
                  <a:gd name="connsiteY0" fmla="*/ 331202 h 1222174"/>
                  <a:gd name="connsiteX1" fmla="*/ 252381 w 1245735"/>
                  <a:gd name="connsiteY1" fmla="*/ 396182 h 1222174"/>
                  <a:gd name="connsiteX2" fmla="*/ 716360 w 1245735"/>
                  <a:gd name="connsiteY2" fmla="*/ 879106 h 1222174"/>
                  <a:gd name="connsiteX3" fmla="*/ 869125 w 1245735"/>
                  <a:gd name="connsiteY3" fmla="*/ 1041995 h 1222174"/>
                  <a:gd name="connsiteX4" fmla="*/ 1244846 w 1245735"/>
                  <a:gd name="connsiteY4" fmla="*/ 1044377 h 1222174"/>
                  <a:gd name="connsiteX5" fmla="*/ 1244846 w 1245735"/>
                  <a:gd name="connsiteY5" fmla="*/ 957288 h 1222174"/>
                  <a:gd name="connsiteX6" fmla="*/ 906272 w 1245735"/>
                  <a:gd name="connsiteY6" fmla="*/ 957288 h 1222174"/>
                  <a:gd name="connsiteX7" fmla="*/ 775111 w 1245735"/>
                  <a:gd name="connsiteY7" fmla="*/ 816761 h 1222174"/>
                  <a:gd name="connsiteX8" fmla="*/ 309256 w 1245735"/>
                  <a:gd name="connsiteY8" fmla="*/ 331202 h 1222174"/>
                  <a:gd name="connsiteX9" fmla="*/ 0 w 1245735"/>
                  <a:gd name="connsiteY9" fmla="*/ 0 h 1222174"/>
                  <a:gd name="connsiteX10" fmla="*/ 1245735 w 1245735"/>
                  <a:gd name="connsiteY10" fmla="*/ 0 h 1222174"/>
                  <a:gd name="connsiteX11" fmla="*/ 1245735 w 1245735"/>
                  <a:gd name="connsiteY11" fmla="*/ 1222174 h 1222174"/>
                  <a:gd name="connsiteX12" fmla="*/ 904894 w 1245735"/>
                  <a:gd name="connsiteY12" fmla="*/ 1215030 h 1222174"/>
                  <a:gd name="connsiteX13" fmla="*/ 1380 w 1245735"/>
                  <a:gd name="connsiteY13" fmla="*/ 266129 h 1222174"/>
                  <a:gd name="connsiteX14" fmla="*/ 0 w 1245735"/>
                  <a:gd name="connsiteY14" fmla="*/ 0 h 1222174"/>
                  <a:gd name="connsiteX0" fmla="*/ 309256 w 1245735"/>
                  <a:gd name="connsiteY0" fmla="*/ 331202 h 1215031"/>
                  <a:gd name="connsiteX1" fmla="*/ 252381 w 1245735"/>
                  <a:gd name="connsiteY1" fmla="*/ 396182 h 1215031"/>
                  <a:gd name="connsiteX2" fmla="*/ 716360 w 1245735"/>
                  <a:gd name="connsiteY2" fmla="*/ 879106 h 1215031"/>
                  <a:gd name="connsiteX3" fmla="*/ 869125 w 1245735"/>
                  <a:gd name="connsiteY3" fmla="*/ 1041995 h 1215031"/>
                  <a:gd name="connsiteX4" fmla="*/ 1244846 w 1245735"/>
                  <a:gd name="connsiteY4" fmla="*/ 1044377 h 1215031"/>
                  <a:gd name="connsiteX5" fmla="*/ 1244846 w 1245735"/>
                  <a:gd name="connsiteY5" fmla="*/ 957288 h 1215031"/>
                  <a:gd name="connsiteX6" fmla="*/ 906272 w 1245735"/>
                  <a:gd name="connsiteY6" fmla="*/ 957288 h 1215031"/>
                  <a:gd name="connsiteX7" fmla="*/ 775111 w 1245735"/>
                  <a:gd name="connsiteY7" fmla="*/ 816761 h 1215031"/>
                  <a:gd name="connsiteX8" fmla="*/ 309256 w 1245735"/>
                  <a:gd name="connsiteY8" fmla="*/ 331202 h 1215031"/>
                  <a:gd name="connsiteX9" fmla="*/ 0 w 1245735"/>
                  <a:gd name="connsiteY9" fmla="*/ 0 h 1215031"/>
                  <a:gd name="connsiteX10" fmla="*/ 1245735 w 1245735"/>
                  <a:gd name="connsiteY10" fmla="*/ 0 h 1215031"/>
                  <a:gd name="connsiteX11" fmla="*/ 1245735 w 1245735"/>
                  <a:gd name="connsiteY11" fmla="*/ 1215031 h 1215031"/>
                  <a:gd name="connsiteX12" fmla="*/ 904894 w 1245735"/>
                  <a:gd name="connsiteY12" fmla="*/ 1215030 h 1215031"/>
                  <a:gd name="connsiteX13" fmla="*/ 1380 w 1245735"/>
                  <a:gd name="connsiteY13" fmla="*/ 266129 h 1215031"/>
                  <a:gd name="connsiteX14" fmla="*/ 0 w 1245735"/>
                  <a:gd name="connsiteY14" fmla="*/ 0 h 1215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5735" h="1215031">
                    <a:moveTo>
                      <a:pt x="309256" y="331202"/>
                    </a:moveTo>
                    <a:lnTo>
                      <a:pt x="252381" y="396182"/>
                    </a:lnTo>
                    <a:cubicBezTo>
                      <a:pt x="407153" y="560553"/>
                      <a:pt x="547187" y="708955"/>
                      <a:pt x="716360" y="879106"/>
                    </a:cubicBezTo>
                    <a:cubicBezTo>
                      <a:pt x="769663" y="934196"/>
                      <a:pt x="813441" y="982143"/>
                      <a:pt x="869125" y="1041995"/>
                    </a:cubicBezTo>
                    <a:cubicBezTo>
                      <a:pt x="987221" y="1054696"/>
                      <a:pt x="1119606" y="1043583"/>
                      <a:pt x="1244846" y="1044377"/>
                    </a:cubicBezTo>
                    <a:lnTo>
                      <a:pt x="1244846" y="957288"/>
                    </a:lnTo>
                    <a:cubicBezTo>
                      <a:pt x="1140719" y="955700"/>
                      <a:pt x="1050881" y="958875"/>
                      <a:pt x="906272" y="957288"/>
                    </a:cubicBezTo>
                    <a:cubicBezTo>
                      <a:pt x="859376" y="910445"/>
                      <a:pt x="822007" y="863603"/>
                      <a:pt x="775111" y="816761"/>
                    </a:cubicBezTo>
                    <a:cubicBezTo>
                      <a:pt x="618183" y="647136"/>
                      <a:pt x="458120" y="487398"/>
                      <a:pt x="309256" y="331202"/>
                    </a:cubicBezTo>
                    <a:close/>
                    <a:moveTo>
                      <a:pt x="0" y="0"/>
                    </a:moveTo>
                    <a:lnTo>
                      <a:pt x="1245735" y="0"/>
                    </a:lnTo>
                    <a:lnTo>
                      <a:pt x="1245735" y="1215031"/>
                    </a:lnTo>
                    <a:lnTo>
                      <a:pt x="904894" y="1215030"/>
                    </a:lnTo>
                    <a:lnTo>
                      <a:pt x="1380" y="266129"/>
                    </a:lnTo>
                    <a:lnTo>
                      <a:pt x="0" y="0"/>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48" name="Freeform 347"/>
              <p:cNvSpPr/>
              <p:nvPr/>
            </p:nvSpPr>
            <p:spPr>
              <a:xfrm>
                <a:off x="3779581" y="3497137"/>
                <a:ext cx="967049" cy="2347586"/>
              </a:xfrm>
              <a:custGeom>
                <a:avLst/>
                <a:gdLst>
                  <a:gd name="connsiteX0" fmla="*/ 490655 w 1207700"/>
                  <a:gd name="connsiteY0" fmla="*/ 92471 h 2835258"/>
                  <a:gd name="connsiteX1" fmla="*/ 614504 w 1207700"/>
                  <a:gd name="connsiteY1" fmla="*/ 252834 h 2835258"/>
                  <a:gd name="connsiteX2" fmla="*/ 694701 w 1207700"/>
                  <a:gd name="connsiteY2" fmla="*/ 102054 h 2835258"/>
                  <a:gd name="connsiteX3" fmla="*/ 512796 w 1207700"/>
                  <a:gd name="connsiteY3" fmla="*/ 99412 h 2835258"/>
                  <a:gd name="connsiteX4" fmla="*/ 490655 w 1207700"/>
                  <a:gd name="connsiteY4" fmla="*/ 92471 h 2835258"/>
                  <a:gd name="connsiteX5" fmla="*/ 235789 w 1207700"/>
                  <a:gd name="connsiteY5" fmla="*/ 0 h 2835258"/>
                  <a:gd name="connsiteX6" fmla="*/ 971910 w 1207700"/>
                  <a:gd name="connsiteY6" fmla="*/ 1 h 2835258"/>
                  <a:gd name="connsiteX7" fmla="*/ 1190446 w 1207700"/>
                  <a:gd name="connsiteY7" fmla="*/ 195534 h 2835258"/>
                  <a:gd name="connsiteX8" fmla="*/ 1207700 w 1207700"/>
                  <a:gd name="connsiteY8" fmla="*/ 391067 h 2835258"/>
                  <a:gd name="connsiteX9" fmla="*/ 683473 w 1207700"/>
                  <a:gd name="connsiteY9" fmla="*/ 384934 h 2835258"/>
                  <a:gd name="connsiteX10" fmla="*/ 680842 w 1207700"/>
                  <a:gd name="connsiteY10" fmla="*/ 358980 h 2835258"/>
                  <a:gd name="connsiteX11" fmla="*/ 671789 w 1207700"/>
                  <a:gd name="connsiteY11" fmla="*/ 270947 h 2835258"/>
                  <a:gd name="connsiteX12" fmla="*/ 533358 w 1207700"/>
                  <a:gd name="connsiteY12" fmla="*/ 259834 h 2835258"/>
                  <a:gd name="connsiteX13" fmla="*/ 523549 w 1207700"/>
                  <a:gd name="connsiteY13" fmla="*/ 379207 h 2835258"/>
                  <a:gd name="connsiteX14" fmla="*/ 523256 w 1207700"/>
                  <a:gd name="connsiteY14" fmla="*/ 383059 h 2835258"/>
                  <a:gd name="connsiteX15" fmla="*/ 309677 w 1207700"/>
                  <a:gd name="connsiteY15" fmla="*/ 380560 h 2835258"/>
                  <a:gd name="connsiteX16" fmla="*/ 310551 w 1207700"/>
                  <a:gd name="connsiteY16" fmla="*/ 856892 h 2835258"/>
                  <a:gd name="connsiteX17" fmla="*/ 569344 w 1207700"/>
                  <a:gd name="connsiteY17" fmla="*/ 1127186 h 2835258"/>
                  <a:gd name="connsiteX18" fmla="*/ 563593 w 1207700"/>
                  <a:gd name="connsiteY18" fmla="*/ 1276711 h 2835258"/>
                  <a:gd name="connsiteX19" fmla="*/ 525431 w 1207700"/>
                  <a:gd name="connsiteY19" fmla="*/ 1277171 h 2835258"/>
                  <a:gd name="connsiteX20" fmla="*/ 540625 w 1207700"/>
                  <a:gd name="connsiteY20" fmla="*/ 1289993 h 2835258"/>
                  <a:gd name="connsiteX21" fmla="*/ 543379 w 1207700"/>
                  <a:gd name="connsiteY21" fmla="*/ 2787408 h 2835258"/>
                  <a:gd name="connsiteX22" fmla="*/ 495529 w 1207700"/>
                  <a:gd name="connsiteY22" fmla="*/ 2835258 h 2835258"/>
                  <a:gd name="connsiteX23" fmla="*/ 304133 w 1207700"/>
                  <a:gd name="connsiteY23" fmla="*/ 2835258 h 2835258"/>
                  <a:gd name="connsiteX24" fmla="*/ 256283 w 1207700"/>
                  <a:gd name="connsiteY24" fmla="*/ 2787408 h 2835258"/>
                  <a:gd name="connsiteX25" fmla="*/ 256283 w 1207700"/>
                  <a:gd name="connsiteY25" fmla="*/ 1289993 h 2835258"/>
                  <a:gd name="connsiteX26" fmla="*/ 266277 w 1207700"/>
                  <a:gd name="connsiteY26" fmla="*/ 1280293 h 2835258"/>
                  <a:gd name="connsiteX27" fmla="*/ 3649 w 1207700"/>
                  <a:gd name="connsiteY27" fmla="*/ 1283457 h 2835258"/>
                  <a:gd name="connsiteX28" fmla="*/ 0 w 1207700"/>
                  <a:gd name="connsiteY28" fmla="*/ 212785 h 2835258"/>
                  <a:gd name="connsiteX29" fmla="*/ 235789 w 1207700"/>
                  <a:gd name="connsiteY29" fmla="*/ 0 h 2835258"/>
                  <a:gd name="connsiteX0" fmla="*/ 490655 w 1207700"/>
                  <a:gd name="connsiteY0" fmla="*/ 92471 h 2835258"/>
                  <a:gd name="connsiteX1" fmla="*/ 614504 w 1207700"/>
                  <a:gd name="connsiteY1" fmla="*/ 252834 h 2835258"/>
                  <a:gd name="connsiteX2" fmla="*/ 694701 w 1207700"/>
                  <a:gd name="connsiteY2" fmla="*/ 102054 h 2835258"/>
                  <a:gd name="connsiteX3" fmla="*/ 512796 w 1207700"/>
                  <a:gd name="connsiteY3" fmla="*/ 99412 h 2835258"/>
                  <a:gd name="connsiteX4" fmla="*/ 490655 w 1207700"/>
                  <a:gd name="connsiteY4" fmla="*/ 92471 h 2835258"/>
                  <a:gd name="connsiteX5" fmla="*/ 235789 w 1207700"/>
                  <a:gd name="connsiteY5" fmla="*/ 0 h 2835258"/>
                  <a:gd name="connsiteX6" fmla="*/ 971910 w 1207700"/>
                  <a:gd name="connsiteY6" fmla="*/ 1 h 2835258"/>
                  <a:gd name="connsiteX7" fmla="*/ 1190446 w 1207700"/>
                  <a:gd name="connsiteY7" fmla="*/ 195534 h 2835258"/>
                  <a:gd name="connsiteX8" fmla="*/ 1207700 w 1207700"/>
                  <a:gd name="connsiteY8" fmla="*/ 391067 h 2835258"/>
                  <a:gd name="connsiteX9" fmla="*/ 683473 w 1207700"/>
                  <a:gd name="connsiteY9" fmla="*/ 384934 h 2835258"/>
                  <a:gd name="connsiteX10" fmla="*/ 680842 w 1207700"/>
                  <a:gd name="connsiteY10" fmla="*/ 358980 h 2835258"/>
                  <a:gd name="connsiteX11" fmla="*/ 671789 w 1207700"/>
                  <a:gd name="connsiteY11" fmla="*/ 270947 h 2835258"/>
                  <a:gd name="connsiteX12" fmla="*/ 533358 w 1207700"/>
                  <a:gd name="connsiteY12" fmla="*/ 259834 h 2835258"/>
                  <a:gd name="connsiteX13" fmla="*/ 523549 w 1207700"/>
                  <a:gd name="connsiteY13" fmla="*/ 379207 h 2835258"/>
                  <a:gd name="connsiteX14" fmla="*/ 523256 w 1207700"/>
                  <a:gd name="connsiteY14" fmla="*/ 383059 h 2835258"/>
                  <a:gd name="connsiteX15" fmla="*/ 309677 w 1207700"/>
                  <a:gd name="connsiteY15" fmla="*/ 380560 h 2835258"/>
                  <a:gd name="connsiteX16" fmla="*/ 310551 w 1207700"/>
                  <a:gd name="connsiteY16" fmla="*/ 856892 h 2835258"/>
                  <a:gd name="connsiteX17" fmla="*/ 569344 w 1207700"/>
                  <a:gd name="connsiteY17" fmla="*/ 1127186 h 2835258"/>
                  <a:gd name="connsiteX18" fmla="*/ 563593 w 1207700"/>
                  <a:gd name="connsiteY18" fmla="*/ 1276711 h 2835258"/>
                  <a:gd name="connsiteX19" fmla="*/ 525431 w 1207700"/>
                  <a:gd name="connsiteY19" fmla="*/ 1277171 h 2835258"/>
                  <a:gd name="connsiteX20" fmla="*/ 543379 w 1207700"/>
                  <a:gd name="connsiteY20" fmla="*/ 2787408 h 2835258"/>
                  <a:gd name="connsiteX21" fmla="*/ 495529 w 1207700"/>
                  <a:gd name="connsiteY21" fmla="*/ 2835258 h 2835258"/>
                  <a:gd name="connsiteX22" fmla="*/ 304133 w 1207700"/>
                  <a:gd name="connsiteY22" fmla="*/ 2835258 h 2835258"/>
                  <a:gd name="connsiteX23" fmla="*/ 256283 w 1207700"/>
                  <a:gd name="connsiteY23" fmla="*/ 2787408 h 2835258"/>
                  <a:gd name="connsiteX24" fmla="*/ 256283 w 1207700"/>
                  <a:gd name="connsiteY24" fmla="*/ 1289993 h 2835258"/>
                  <a:gd name="connsiteX25" fmla="*/ 266277 w 1207700"/>
                  <a:gd name="connsiteY25" fmla="*/ 1280293 h 2835258"/>
                  <a:gd name="connsiteX26" fmla="*/ 3649 w 1207700"/>
                  <a:gd name="connsiteY26" fmla="*/ 1283457 h 2835258"/>
                  <a:gd name="connsiteX27" fmla="*/ 0 w 1207700"/>
                  <a:gd name="connsiteY27" fmla="*/ 212785 h 2835258"/>
                  <a:gd name="connsiteX28" fmla="*/ 235789 w 1207700"/>
                  <a:gd name="connsiteY28" fmla="*/ 0 h 2835258"/>
                  <a:gd name="connsiteX0" fmla="*/ 490655 w 1207700"/>
                  <a:gd name="connsiteY0" fmla="*/ 92471 h 2835258"/>
                  <a:gd name="connsiteX1" fmla="*/ 614504 w 1207700"/>
                  <a:gd name="connsiteY1" fmla="*/ 252834 h 2835258"/>
                  <a:gd name="connsiteX2" fmla="*/ 694701 w 1207700"/>
                  <a:gd name="connsiteY2" fmla="*/ 102054 h 2835258"/>
                  <a:gd name="connsiteX3" fmla="*/ 512796 w 1207700"/>
                  <a:gd name="connsiteY3" fmla="*/ 99412 h 2835258"/>
                  <a:gd name="connsiteX4" fmla="*/ 490655 w 1207700"/>
                  <a:gd name="connsiteY4" fmla="*/ 92471 h 2835258"/>
                  <a:gd name="connsiteX5" fmla="*/ 235789 w 1207700"/>
                  <a:gd name="connsiteY5" fmla="*/ 0 h 2835258"/>
                  <a:gd name="connsiteX6" fmla="*/ 971910 w 1207700"/>
                  <a:gd name="connsiteY6" fmla="*/ 1 h 2835258"/>
                  <a:gd name="connsiteX7" fmla="*/ 1190446 w 1207700"/>
                  <a:gd name="connsiteY7" fmla="*/ 195534 h 2835258"/>
                  <a:gd name="connsiteX8" fmla="*/ 1207700 w 1207700"/>
                  <a:gd name="connsiteY8" fmla="*/ 391067 h 2835258"/>
                  <a:gd name="connsiteX9" fmla="*/ 683473 w 1207700"/>
                  <a:gd name="connsiteY9" fmla="*/ 384934 h 2835258"/>
                  <a:gd name="connsiteX10" fmla="*/ 680842 w 1207700"/>
                  <a:gd name="connsiteY10" fmla="*/ 358980 h 2835258"/>
                  <a:gd name="connsiteX11" fmla="*/ 671789 w 1207700"/>
                  <a:gd name="connsiteY11" fmla="*/ 270947 h 2835258"/>
                  <a:gd name="connsiteX12" fmla="*/ 533358 w 1207700"/>
                  <a:gd name="connsiteY12" fmla="*/ 259834 h 2835258"/>
                  <a:gd name="connsiteX13" fmla="*/ 523549 w 1207700"/>
                  <a:gd name="connsiteY13" fmla="*/ 379207 h 2835258"/>
                  <a:gd name="connsiteX14" fmla="*/ 523256 w 1207700"/>
                  <a:gd name="connsiteY14" fmla="*/ 383059 h 2835258"/>
                  <a:gd name="connsiteX15" fmla="*/ 309677 w 1207700"/>
                  <a:gd name="connsiteY15" fmla="*/ 380560 h 2835258"/>
                  <a:gd name="connsiteX16" fmla="*/ 310551 w 1207700"/>
                  <a:gd name="connsiteY16" fmla="*/ 856892 h 2835258"/>
                  <a:gd name="connsiteX17" fmla="*/ 569344 w 1207700"/>
                  <a:gd name="connsiteY17" fmla="*/ 1127186 h 2835258"/>
                  <a:gd name="connsiteX18" fmla="*/ 563593 w 1207700"/>
                  <a:gd name="connsiteY18" fmla="*/ 1276711 h 2835258"/>
                  <a:gd name="connsiteX19" fmla="*/ 543379 w 1207700"/>
                  <a:gd name="connsiteY19" fmla="*/ 2787408 h 2835258"/>
                  <a:gd name="connsiteX20" fmla="*/ 495529 w 1207700"/>
                  <a:gd name="connsiteY20" fmla="*/ 2835258 h 2835258"/>
                  <a:gd name="connsiteX21" fmla="*/ 304133 w 1207700"/>
                  <a:gd name="connsiteY21" fmla="*/ 2835258 h 2835258"/>
                  <a:gd name="connsiteX22" fmla="*/ 256283 w 1207700"/>
                  <a:gd name="connsiteY22" fmla="*/ 2787408 h 2835258"/>
                  <a:gd name="connsiteX23" fmla="*/ 256283 w 1207700"/>
                  <a:gd name="connsiteY23" fmla="*/ 1289993 h 2835258"/>
                  <a:gd name="connsiteX24" fmla="*/ 266277 w 1207700"/>
                  <a:gd name="connsiteY24" fmla="*/ 1280293 h 2835258"/>
                  <a:gd name="connsiteX25" fmla="*/ 3649 w 1207700"/>
                  <a:gd name="connsiteY25" fmla="*/ 1283457 h 2835258"/>
                  <a:gd name="connsiteX26" fmla="*/ 0 w 1207700"/>
                  <a:gd name="connsiteY26" fmla="*/ 212785 h 2835258"/>
                  <a:gd name="connsiteX27" fmla="*/ 235789 w 1207700"/>
                  <a:gd name="connsiteY27" fmla="*/ 0 h 2835258"/>
                  <a:gd name="connsiteX0" fmla="*/ 490655 w 1207700"/>
                  <a:gd name="connsiteY0" fmla="*/ 92471 h 2916714"/>
                  <a:gd name="connsiteX1" fmla="*/ 614504 w 1207700"/>
                  <a:gd name="connsiteY1" fmla="*/ 252834 h 2916714"/>
                  <a:gd name="connsiteX2" fmla="*/ 694701 w 1207700"/>
                  <a:gd name="connsiteY2" fmla="*/ 102054 h 2916714"/>
                  <a:gd name="connsiteX3" fmla="*/ 512796 w 1207700"/>
                  <a:gd name="connsiteY3" fmla="*/ 99412 h 2916714"/>
                  <a:gd name="connsiteX4" fmla="*/ 490655 w 1207700"/>
                  <a:gd name="connsiteY4" fmla="*/ 92471 h 2916714"/>
                  <a:gd name="connsiteX5" fmla="*/ 235789 w 1207700"/>
                  <a:gd name="connsiteY5" fmla="*/ 0 h 2916714"/>
                  <a:gd name="connsiteX6" fmla="*/ 971910 w 1207700"/>
                  <a:gd name="connsiteY6" fmla="*/ 1 h 2916714"/>
                  <a:gd name="connsiteX7" fmla="*/ 1190446 w 1207700"/>
                  <a:gd name="connsiteY7" fmla="*/ 195534 h 2916714"/>
                  <a:gd name="connsiteX8" fmla="*/ 1207700 w 1207700"/>
                  <a:gd name="connsiteY8" fmla="*/ 391067 h 2916714"/>
                  <a:gd name="connsiteX9" fmla="*/ 683473 w 1207700"/>
                  <a:gd name="connsiteY9" fmla="*/ 384934 h 2916714"/>
                  <a:gd name="connsiteX10" fmla="*/ 680842 w 1207700"/>
                  <a:gd name="connsiteY10" fmla="*/ 358980 h 2916714"/>
                  <a:gd name="connsiteX11" fmla="*/ 671789 w 1207700"/>
                  <a:gd name="connsiteY11" fmla="*/ 270947 h 2916714"/>
                  <a:gd name="connsiteX12" fmla="*/ 533358 w 1207700"/>
                  <a:gd name="connsiteY12" fmla="*/ 259834 h 2916714"/>
                  <a:gd name="connsiteX13" fmla="*/ 523549 w 1207700"/>
                  <a:gd name="connsiteY13" fmla="*/ 379207 h 2916714"/>
                  <a:gd name="connsiteX14" fmla="*/ 523256 w 1207700"/>
                  <a:gd name="connsiteY14" fmla="*/ 383059 h 2916714"/>
                  <a:gd name="connsiteX15" fmla="*/ 309677 w 1207700"/>
                  <a:gd name="connsiteY15" fmla="*/ 380560 h 2916714"/>
                  <a:gd name="connsiteX16" fmla="*/ 310551 w 1207700"/>
                  <a:gd name="connsiteY16" fmla="*/ 856892 h 2916714"/>
                  <a:gd name="connsiteX17" fmla="*/ 569344 w 1207700"/>
                  <a:gd name="connsiteY17" fmla="*/ 1127186 h 2916714"/>
                  <a:gd name="connsiteX18" fmla="*/ 563593 w 1207700"/>
                  <a:gd name="connsiteY18" fmla="*/ 1276711 h 2916714"/>
                  <a:gd name="connsiteX19" fmla="*/ 543379 w 1207700"/>
                  <a:gd name="connsiteY19" fmla="*/ 2787408 h 2916714"/>
                  <a:gd name="connsiteX20" fmla="*/ 304133 w 1207700"/>
                  <a:gd name="connsiteY20" fmla="*/ 2835258 h 2916714"/>
                  <a:gd name="connsiteX21" fmla="*/ 256283 w 1207700"/>
                  <a:gd name="connsiteY21" fmla="*/ 2787408 h 2916714"/>
                  <a:gd name="connsiteX22" fmla="*/ 256283 w 1207700"/>
                  <a:gd name="connsiteY22" fmla="*/ 1289993 h 2916714"/>
                  <a:gd name="connsiteX23" fmla="*/ 266277 w 1207700"/>
                  <a:gd name="connsiteY23" fmla="*/ 1280293 h 2916714"/>
                  <a:gd name="connsiteX24" fmla="*/ 3649 w 1207700"/>
                  <a:gd name="connsiteY24" fmla="*/ 1283457 h 2916714"/>
                  <a:gd name="connsiteX25" fmla="*/ 0 w 1207700"/>
                  <a:gd name="connsiteY25" fmla="*/ 212785 h 2916714"/>
                  <a:gd name="connsiteX26" fmla="*/ 235789 w 1207700"/>
                  <a:gd name="connsiteY26" fmla="*/ 0 h 2916714"/>
                  <a:gd name="connsiteX0" fmla="*/ 490655 w 1207700"/>
                  <a:gd name="connsiteY0" fmla="*/ 92471 h 2975413"/>
                  <a:gd name="connsiteX1" fmla="*/ 614504 w 1207700"/>
                  <a:gd name="connsiteY1" fmla="*/ 252834 h 2975413"/>
                  <a:gd name="connsiteX2" fmla="*/ 694701 w 1207700"/>
                  <a:gd name="connsiteY2" fmla="*/ 102054 h 2975413"/>
                  <a:gd name="connsiteX3" fmla="*/ 512796 w 1207700"/>
                  <a:gd name="connsiteY3" fmla="*/ 99412 h 2975413"/>
                  <a:gd name="connsiteX4" fmla="*/ 490655 w 1207700"/>
                  <a:gd name="connsiteY4" fmla="*/ 92471 h 2975413"/>
                  <a:gd name="connsiteX5" fmla="*/ 235789 w 1207700"/>
                  <a:gd name="connsiteY5" fmla="*/ 0 h 2975413"/>
                  <a:gd name="connsiteX6" fmla="*/ 971910 w 1207700"/>
                  <a:gd name="connsiteY6" fmla="*/ 1 h 2975413"/>
                  <a:gd name="connsiteX7" fmla="*/ 1190446 w 1207700"/>
                  <a:gd name="connsiteY7" fmla="*/ 195534 h 2975413"/>
                  <a:gd name="connsiteX8" fmla="*/ 1207700 w 1207700"/>
                  <a:gd name="connsiteY8" fmla="*/ 391067 h 2975413"/>
                  <a:gd name="connsiteX9" fmla="*/ 683473 w 1207700"/>
                  <a:gd name="connsiteY9" fmla="*/ 384934 h 2975413"/>
                  <a:gd name="connsiteX10" fmla="*/ 680842 w 1207700"/>
                  <a:gd name="connsiteY10" fmla="*/ 358980 h 2975413"/>
                  <a:gd name="connsiteX11" fmla="*/ 671789 w 1207700"/>
                  <a:gd name="connsiteY11" fmla="*/ 270947 h 2975413"/>
                  <a:gd name="connsiteX12" fmla="*/ 533358 w 1207700"/>
                  <a:gd name="connsiteY12" fmla="*/ 259834 h 2975413"/>
                  <a:gd name="connsiteX13" fmla="*/ 523549 w 1207700"/>
                  <a:gd name="connsiteY13" fmla="*/ 379207 h 2975413"/>
                  <a:gd name="connsiteX14" fmla="*/ 523256 w 1207700"/>
                  <a:gd name="connsiteY14" fmla="*/ 383059 h 2975413"/>
                  <a:gd name="connsiteX15" fmla="*/ 309677 w 1207700"/>
                  <a:gd name="connsiteY15" fmla="*/ 380560 h 2975413"/>
                  <a:gd name="connsiteX16" fmla="*/ 310551 w 1207700"/>
                  <a:gd name="connsiteY16" fmla="*/ 856892 h 2975413"/>
                  <a:gd name="connsiteX17" fmla="*/ 569344 w 1207700"/>
                  <a:gd name="connsiteY17" fmla="*/ 1127186 h 2975413"/>
                  <a:gd name="connsiteX18" fmla="*/ 563593 w 1207700"/>
                  <a:gd name="connsiteY18" fmla="*/ 1276711 h 2975413"/>
                  <a:gd name="connsiteX19" fmla="*/ 543379 w 1207700"/>
                  <a:gd name="connsiteY19" fmla="*/ 2787408 h 2975413"/>
                  <a:gd name="connsiteX20" fmla="*/ 256283 w 1207700"/>
                  <a:gd name="connsiteY20" fmla="*/ 2787408 h 2975413"/>
                  <a:gd name="connsiteX21" fmla="*/ 256283 w 1207700"/>
                  <a:gd name="connsiteY21" fmla="*/ 1289993 h 2975413"/>
                  <a:gd name="connsiteX22" fmla="*/ 266277 w 1207700"/>
                  <a:gd name="connsiteY22" fmla="*/ 1280293 h 2975413"/>
                  <a:gd name="connsiteX23" fmla="*/ 3649 w 1207700"/>
                  <a:gd name="connsiteY23" fmla="*/ 1283457 h 2975413"/>
                  <a:gd name="connsiteX24" fmla="*/ 0 w 1207700"/>
                  <a:gd name="connsiteY24" fmla="*/ 212785 h 2975413"/>
                  <a:gd name="connsiteX25" fmla="*/ 235789 w 1207700"/>
                  <a:gd name="connsiteY25" fmla="*/ 0 h 2975413"/>
                  <a:gd name="connsiteX0" fmla="*/ 490655 w 1207700"/>
                  <a:gd name="connsiteY0" fmla="*/ 92471 h 2981867"/>
                  <a:gd name="connsiteX1" fmla="*/ 614504 w 1207700"/>
                  <a:gd name="connsiteY1" fmla="*/ 252834 h 2981867"/>
                  <a:gd name="connsiteX2" fmla="*/ 694701 w 1207700"/>
                  <a:gd name="connsiteY2" fmla="*/ 102054 h 2981867"/>
                  <a:gd name="connsiteX3" fmla="*/ 512796 w 1207700"/>
                  <a:gd name="connsiteY3" fmla="*/ 99412 h 2981867"/>
                  <a:gd name="connsiteX4" fmla="*/ 490655 w 1207700"/>
                  <a:gd name="connsiteY4" fmla="*/ 92471 h 2981867"/>
                  <a:gd name="connsiteX5" fmla="*/ 235789 w 1207700"/>
                  <a:gd name="connsiteY5" fmla="*/ 0 h 2981867"/>
                  <a:gd name="connsiteX6" fmla="*/ 971910 w 1207700"/>
                  <a:gd name="connsiteY6" fmla="*/ 1 h 2981867"/>
                  <a:gd name="connsiteX7" fmla="*/ 1190446 w 1207700"/>
                  <a:gd name="connsiteY7" fmla="*/ 195534 h 2981867"/>
                  <a:gd name="connsiteX8" fmla="*/ 1207700 w 1207700"/>
                  <a:gd name="connsiteY8" fmla="*/ 391067 h 2981867"/>
                  <a:gd name="connsiteX9" fmla="*/ 683473 w 1207700"/>
                  <a:gd name="connsiteY9" fmla="*/ 384934 h 2981867"/>
                  <a:gd name="connsiteX10" fmla="*/ 680842 w 1207700"/>
                  <a:gd name="connsiteY10" fmla="*/ 358980 h 2981867"/>
                  <a:gd name="connsiteX11" fmla="*/ 671789 w 1207700"/>
                  <a:gd name="connsiteY11" fmla="*/ 270947 h 2981867"/>
                  <a:gd name="connsiteX12" fmla="*/ 533358 w 1207700"/>
                  <a:gd name="connsiteY12" fmla="*/ 259834 h 2981867"/>
                  <a:gd name="connsiteX13" fmla="*/ 523549 w 1207700"/>
                  <a:gd name="connsiteY13" fmla="*/ 379207 h 2981867"/>
                  <a:gd name="connsiteX14" fmla="*/ 523256 w 1207700"/>
                  <a:gd name="connsiteY14" fmla="*/ 383059 h 2981867"/>
                  <a:gd name="connsiteX15" fmla="*/ 309677 w 1207700"/>
                  <a:gd name="connsiteY15" fmla="*/ 380560 h 2981867"/>
                  <a:gd name="connsiteX16" fmla="*/ 310551 w 1207700"/>
                  <a:gd name="connsiteY16" fmla="*/ 856892 h 2981867"/>
                  <a:gd name="connsiteX17" fmla="*/ 569344 w 1207700"/>
                  <a:gd name="connsiteY17" fmla="*/ 1127186 h 2981867"/>
                  <a:gd name="connsiteX18" fmla="*/ 563593 w 1207700"/>
                  <a:gd name="connsiteY18" fmla="*/ 1276711 h 2981867"/>
                  <a:gd name="connsiteX19" fmla="*/ 568640 w 1207700"/>
                  <a:gd name="connsiteY19" fmla="*/ 2800037 h 2981867"/>
                  <a:gd name="connsiteX20" fmla="*/ 256283 w 1207700"/>
                  <a:gd name="connsiteY20" fmla="*/ 2787408 h 2981867"/>
                  <a:gd name="connsiteX21" fmla="*/ 256283 w 1207700"/>
                  <a:gd name="connsiteY21" fmla="*/ 1289993 h 2981867"/>
                  <a:gd name="connsiteX22" fmla="*/ 266277 w 1207700"/>
                  <a:gd name="connsiteY22" fmla="*/ 1280293 h 2981867"/>
                  <a:gd name="connsiteX23" fmla="*/ 3649 w 1207700"/>
                  <a:gd name="connsiteY23" fmla="*/ 1283457 h 2981867"/>
                  <a:gd name="connsiteX24" fmla="*/ 0 w 1207700"/>
                  <a:gd name="connsiteY24" fmla="*/ 212785 h 2981867"/>
                  <a:gd name="connsiteX25" fmla="*/ 235789 w 1207700"/>
                  <a:gd name="connsiteY25" fmla="*/ 0 h 2981867"/>
                  <a:gd name="connsiteX0" fmla="*/ 490655 w 1207700"/>
                  <a:gd name="connsiteY0" fmla="*/ 92471 h 2945082"/>
                  <a:gd name="connsiteX1" fmla="*/ 614504 w 1207700"/>
                  <a:gd name="connsiteY1" fmla="*/ 252834 h 2945082"/>
                  <a:gd name="connsiteX2" fmla="*/ 694701 w 1207700"/>
                  <a:gd name="connsiteY2" fmla="*/ 102054 h 2945082"/>
                  <a:gd name="connsiteX3" fmla="*/ 512796 w 1207700"/>
                  <a:gd name="connsiteY3" fmla="*/ 99412 h 2945082"/>
                  <a:gd name="connsiteX4" fmla="*/ 490655 w 1207700"/>
                  <a:gd name="connsiteY4" fmla="*/ 92471 h 2945082"/>
                  <a:gd name="connsiteX5" fmla="*/ 235789 w 1207700"/>
                  <a:gd name="connsiteY5" fmla="*/ 0 h 2945082"/>
                  <a:gd name="connsiteX6" fmla="*/ 971910 w 1207700"/>
                  <a:gd name="connsiteY6" fmla="*/ 1 h 2945082"/>
                  <a:gd name="connsiteX7" fmla="*/ 1190446 w 1207700"/>
                  <a:gd name="connsiteY7" fmla="*/ 195534 h 2945082"/>
                  <a:gd name="connsiteX8" fmla="*/ 1207700 w 1207700"/>
                  <a:gd name="connsiteY8" fmla="*/ 391067 h 2945082"/>
                  <a:gd name="connsiteX9" fmla="*/ 683473 w 1207700"/>
                  <a:gd name="connsiteY9" fmla="*/ 384934 h 2945082"/>
                  <a:gd name="connsiteX10" fmla="*/ 680842 w 1207700"/>
                  <a:gd name="connsiteY10" fmla="*/ 358980 h 2945082"/>
                  <a:gd name="connsiteX11" fmla="*/ 671789 w 1207700"/>
                  <a:gd name="connsiteY11" fmla="*/ 270947 h 2945082"/>
                  <a:gd name="connsiteX12" fmla="*/ 533358 w 1207700"/>
                  <a:gd name="connsiteY12" fmla="*/ 259834 h 2945082"/>
                  <a:gd name="connsiteX13" fmla="*/ 523549 w 1207700"/>
                  <a:gd name="connsiteY13" fmla="*/ 379207 h 2945082"/>
                  <a:gd name="connsiteX14" fmla="*/ 523256 w 1207700"/>
                  <a:gd name="connsiteY14" fmla="*/ 383059 h 2945082"/>
                  <a:gd name="connsiteX15" fmla="*/ 309677 w 1207700"/>
                  <a:gd name="connsiteY15" fmla="*/ 380560 h 2945082"/>
                  <a:gd name="connsiteX16" fmla="*/ 310551 w 1207700"/>
                  <a:gd name="connsiteY16" fmla="*/ 856892 h 2945082"/>
                  <a:gd name="connsiteX17" fmla="*/ 569344 w 1207700"/>
                  <a:gd name="connsiteY17" fmla="*/ 1127186 h 2945082"/>
                  <a:gd name="connsiteX18" fmla="*/ 563593 w 1207700"/>
                  <a:gd name="connsiteY18" fmla="*/ 1276711 h 2945082"/>
                  <a:gd name="connsiteX19" fmla="*/ 568640 w 1207700"/>
                  <a:gd name="connsiteY19" fmla="*/ 2800037 h 2945082"/>
                  <a:gd name="connsiteX20" fmla="*/ 256283 w 1207700"/>
                  <a:gd name="connsiteY20" fmla="*/ 2787408 h 2945082"/>
                  <a:gd name="connsiteX21" fmla="*/ 256283 w 1207700"/>
                  <a:gd name="connsiteY21" fmla="*/ 1289993 h 2945082"/>
                  <a:gd name="connsiteX22" fmla="*/ 266277 w 1207700"/>
                  <a:gd name="connsiteY22" fmla="*/ 1280293 h 2945082"/>
                  <a:gd name="connsiteX23" fmla="*/ 3649 w 1207700"/>
                  <a:gd name="connsiteY23" fmla="*/ 1283457 h 2945082"/>
                  <a:gd name="connsiteX24" fmla="*/ 0 w 1207700"/>
                  <a:gd name="connsiteY24" fmla="*/ 212785 h 2945082"/>
                  <a:gd name="connsiteX25" fmla="*/ 235789 w 1207700"/>
                  <a:gd name="connsiteY25" fmla="*/ 0 h 2945082"/>
                  <a:gd name="connsiteX0" fmla="*/ 490655 w 1207700"/>
                  <a:gd name="connsiteY0" fmla="*/ 92471 h 2920193"/>
                  <a:gd name="connsiteX1" fmla="*/ 614504 w 1207700"/>
                  <a:gd name="connsiteY1" fmla="*/ 252834 h 2920193"/>
                  <a:gd name="connsiteX2" fmla="*/ 694701 w 1207700"/>
                  <a:gd name="connsiteY2" fmla="*/ 102054 h 2920193"/>
                  <a:gd name="connsiteX3" fmla="*/ 512796 w 1207700"/>
                  <a:gd name="connsiteY3" fmla="*/ 99412 h 2920193"/>
                  <a:gd name="connsiteX4" fmla="*/ 490655 w 1207700"/>
                  <a:gd name="connsiteY4" fmla="*/ 92471 h 2920193"/>
                  <a:gd name="connsiteX5" fmla="*/ 235789 w 1207700"/>
                  <a:gd name="connsiteY5" fmla="*/ 0 h 2920193"/>
                  <a:gd name="connsiteX6" fmla="*/ 971910 w 1207700"/>
                  <a:gd name="connsiteY6" fmla="*/ 1 h 2920193"/>
                  <a:gd name="connsiteX7" fmla="*/ 1190446 w 1207700"/>
                  <a:gd name="connsiteY7" fmla="*/ 195534 h 2920193"/>
                  <a:gd name="connsiteX8" fmla="*/ 1207700 w 1207700"/>
                  <a:gd name="connsiteY8" fmla="*/ 391067 h 2920193"/>
                  <a:gd name="connsiteX9" fmla="*/ 683473 w 1207700"/>
                  <a:gd name="connsiteY9" fmla="*/ 384934 h 2920193"/>
                  <a:gd name="connsiteX10" fmla="*/ 680842 w 1207700"/>
                  <a:gd name="connsiteY10" fmla="*/ 358980 h 2920193"/>
                  <a:gd name="connsiteX11" fmla="*/ 671789 w 1207700"/>
                  <a:gd name="connsiteY11" fmla="*/ 270947 h 2920193"/>
                  <a:gd name="connsiteX12" fmla="*/ 533358 w 1207700"/>
                  <a:gd name="connsiteY12" fmla="*/ 259834 h 2920193"/>
                  <a:gd name="connsiteX13" fmla="*/ 523549 w 1207700"/>
                  <a:gd name="connsiteY13" fmla="*/ 379207 h 2920193"/>
                  <a:gd name="connsiteX14" fmla="*/ 523256 w 1207700"/>
                  <a:gd name="connsiteY14" fmla="*/ 383059 h 2920193"/>
                  <a:gd name="connsiteX15" fmla="*/ 309677 w 1207700"/>
                  <a:gd name="connsiteY15" fmla="*/ 380560 h 2920193"/>
                  <a:gd name="connsiteX16" fmla="*/ 310551 w 1207700"/>
                  <a:gd name="connsiteY16" fmla="*/ 856892 h 2920193"/>
                  <a:gd name="connsiteX17" fmla="*/ 569344 w 1207700"/>
                  <a:gd name="connsiteY17" fmla="*/ 1127186 h 2920193"/>
                  <a:gd name="connsiteX18" fmla="*/ 563593 w 1207700"/>
                  <a:gd name="connsiteY18" fmla="*/ 1276711 h 2920193"/>
                  <a:gd name="connsiteX19" fmla="*/ 568640 w 1207700"/>
                  <a:gd name="connsiteY19" fmla="*/ 2800037 h 2920193"/>
                  <a:gd name="connsiteX20" fmla="*/ 256283 w 1207700"/>
                  <a:gd name="connsiteY20" fmla="*/ 2787408 h 2920193"/>
                  <a:gd name="connsiteX21" fmla="*/ 256283 w 1207700"/>
                  <a:gd name="connsiteY21" fmla="*/ 1289993 h 2920193"/>
                  <a:gd name="connsiteX22" fmla="*/ 266277 w 1207700"/>
                  <a:gd name="connsiteY22" fmla="*/ 1280293 h 2920193"/>
                  <a:gd name="connsiteX23" fmla="*/ 3649 w 1207700"/>
                  <a:gd name="connsiteY23" fmla="*/ 1283457 h 2920193"/>
                  <a:gd name="connsiteX24" fmla="*/ 0 w 1207700"/>
                  <a:gd name="connsiteY24" fmla="*/ 212785 h 2920193"/>
                  <a:gd name="connsiteX25" fmla="*/ 235789 w 1207700"/>
                  <a:gd name="connsiteY25" fmla="*/ 0 h 2920193"/>
                  <a:gd name="connsiteX0" fmla="*/ 490655 w 1207700"/>
                  <a:gd name="connsiteY0" fmla="*/ 92471 h 2914200"/>
                  <a:gd name="connsiteX1" fmla="*/ 614504 w 1207700"/>
                  <a:gd name="connsiteY1" fmla="*/ 252834 h 2914200"/>
                  <a:gd name="connsiteX2" fmla="*/ 694701 w 1207700"/>
                  <a:gd name="connsiteY2" fmla="*/ 102054 h 2914200"/>
                  <a:gd name="connsiteX3" fmla="*/ 512796 w 1207700"/>
                  <a:gd name="connsiteY3" fmla="*/ 99412 h 2914200"/>
                  <a:gd name="connsiteX4" fmla="*/ 490655 w 1207700"/>
                  <a:gd name="connsiteY4" fmla="*/ 92471 h 2914200"/>
                  <a:gd name="connsiteX5" fmla="*/ 235789 w 1207700"/>
                  <a:gd name="connsiteY5" fmla="*/ 0 h 2914200"/>
                  <a:gd name="connsiteX6" fmla="*/ 971910 w 1207700"/>
                  <a:gd name="connsiteY6" fmla="*/ 1 h 2914200"/>
                  <a:gd name="connsiteX7" fmla="*/ 1190446 w 1207700"/>
                  <a:gd name="connsiteY7" fmla="*/ 195534 h 2914200"/>
                  <a:gd name="connsiteX8" fmla="*/ 1207700 w 1207700"/>
                  <a:gd name="connsiteY8" fmla="*/ 391067 h 2914200"/>
                  <a:gd name="connsiteX9" fmla="*/ 683473 w 1207700"/>
                  <a:gd name="connsiteY9" fmla="*/ 384934 h 2914200"/>
                  <a:gd name="connsiteX10" fmla="*/ 680842 w 1207700"/>
                  <a:gd name="connsiteY10" fmla="*/ 358980 h 2914200"/>
                  <a:gd name="connsiteX11" fmla="*/ 671789 w 1207700"/>
                  <a:gd name="connsiteY11" fmla="*/ 270947 h 2914200"/>
                  <a:gd name="connsiteX12" fmla="*/ 533358 w 1207700"/>
                  <a:gd name="connsiteY12" fmla="*/ 259834 h 2914200"/>
                  <a:gd name="connsiteX13" fmla="*/ 523549 w 1207700"/>
                  <a:gd name="connsiteY13" fmla="*/ 379207 h 2914200"/>
                  <a:gd name="connsiteX14" fmla="*/ 523256 w 1207700"/>
                  <a:gd name="connsiteY14" fmla="*/ 383059 h 2914200"/>
                  <a:gd name="connsiteX15" fmla="*/ 309677 w 1207700"/>
                  <a:gd name="connsiteY15" fmla="*/ 380560 h 2914200"/>
                  <a:gd name="connsiteX16" fmla="*/ 310551 w 1207700"/>
                  <a:gd name="connsiteY16" fmla="*/ 856892 h 2914200"/>
                  <a:gd name="connsiteX17" fmla="*/ 569344 w 1207700"/>
                  <a:gd name="connsiteY17" fmla="*/ 1127186 h 2914200"/>
                  <a:gd name="connsiteX18" fmla="*/ 563593 w 1207700"/>
                  <a:gd name="connsiteY18" fmla="*/ 1276711 h 2914200"/>
                  <a:gd name="connsiteX19" fmla="*/ 568640 w 1207700"/>
                  <a:gd name="connsiteY19" fmla="*/ 2787409 h 2914200"/>
                  <a:gd name="connsiteX20" fmla="*/ 256283 w 1207700"/>
                  <a:gd name="connsiteY20" fmla="*/ 2787408 h 2914200"/>
                  <a:gd name="connsiteX21" fmla="*/ 256283 w 1207700"/>
                  <a:gd name="connsiteY21" fmla="*/ 1289993 h 2914200"/>
                  <a:gd name="connsiteX22" fmla="*/ 266277 w 1207700"/>
                  <a:gd name="connsiteY22" fmla="*/ 1280293 h 2914200"/>
                  <a:gd name="connsiteX23" fmla="*/ 3649 w 1207700"/>
                  <a:gd name="connsiteY23" fmla="*/ 1283457 h 2914200"/>
                  <a:gd name="connsiteX24" fmla="*/ 0 w 1207700"/>
                  <a:gd name="connsiteY24" fmla="*/ 212785 h 2914200"/>
                  <a:gd name="connsiteX25" fmla="*/ 235789 w 1207700"/>
                  <a:gd name="connsiteY25" fmla="*/ 0 h 2914200"/>
                  <a:gd name="connsiteX0" fmla="*/ 490655 w 1207700"/>
                  <a:gd name="connsiteY0" fmla="*/ 92471 h 2928058"/>
                  <a:gd name="connsiteX1" fmla="*/ 614504 w 1207700"/>
                  <a:gd name="connsiteY1" fmla="*/ 252834 h 2928058"/>
                  <a:gd name="connsiteX2" fmla="*/ 694701 w 1207700"/>
                  <a:gd name="connsiteY2" fmla="*/ 102054 h 2928058"/>
                  <a:gd name="connsiteX3" fmla="*/ 512796 w 1207700"/>
                  <a:gd name="connsiteY3" fmla="*/ 99412 h 2928058"/>
                  <a:gd name="connsiteX4" fmla="*/ 490655 w 1207700"/>
                  <a:gd name="connsiteY4" fmla="*/ 92471 h 2928058"/>
                  <a:gd name="connsiteX5" fmla="*/ 235789 w 1207700"/>
                  <a:gd name="connsiteY5" fmla="*/ 0 h 2928058"/>
                  <a:gd name="connsiteX6" fmla="*/ 971910 w 1207700"/>
                  <a:gd name="connsiteY6" fmla="*/ 1 h 2928058"/>
                  <a:gd name="connsiteX7" fmla="*/ 1190446 w 1207700"/>
                  <a:gd name="connsiteY7" fmla="*/ 195534 h 2928058"/>
                  <a:gd name="connsiteX8" fmla="*/ 1207700 w 1207700"/>
                  <a:gd name="connsiteY8" fmla="*/ 391067 h 2928058"/>
                  <a:gd name="connsiteX9" fmla="*/ 683473 w 1207700"/>
                  <a:gd name="connsiteY9" fmla="*/ 384934 h 2928058"/>
                  <a:gd name="connsiteX10" fmla="*/ 680842 w 1207700"/>
                  <a:gd name="connsiteY10" fmla="*/ 358980 h 2928058"/>
                  <a:gd name="connsiteX11" fmla="*/ 671789 w 1207700"/>
                  <a:gd name="connsiteY11" fmla="*/ 270947 h 2928058"/>
                  <a:gd name="connsiteX12" fmla="*/ 533358 w 1207700"/>
                  <a:gd name="connsiteY12" fmla="*/ 259834 h 2928058"/>
                  <a:gd name="connsiteX13" fmla="*/ 523549 w 1207700"/>
                  <a:gd name="connsiteY13" fmla="*/ 379207 h 2928058"/>
                  <a:gd name="connsiteX14" fmla="*/ 523256 w 1207700"/>
                  <a:gd name="connsiteY14" fmla="*/ 383059 h 2928058"/>
                  <a:gd name="connsiteX15" fmla="*/ 309677 w 1207700"/>
                  <a:gd name="connsiteY15" fmla="*/ 380560 h 2928058"/>
                  <a:gd name="connsiteX16" fmla="*/ 310551 w 1207700"/>
                  <a:gd name="connsiteY16" fmla="*/ 856892 h 2928058"/>
                  <a:gd name="connsiteX17" fmla="*/ 569344 w 1207700"/>
                  <a:gd name="connsiteY17" fmla="*/ 1127186 h 2928058"/>
                  <a:gd name="connsiteX18" fmla="*/ 563593 w 1207700"/>
                  <a:gd name="connsiteY18" fmla="*/ 1276711 h 2928058"/>
                  <a:gd name="connsiteX19" fmla="*/ 568640 w 1207700"/>
                  <a:gd name="connsiteY19" fmla="*/ 2787409 h 2928058"/>
                  <a:gd name="connsiteX20" fmla="*/ 256283 w 1207700"/>
                  <a:gd name="connsiteY20" fmla="*/ 2787408 h 2928058"/>
                  <a:gd name="connsiteX21" fmla="*/ 256283 w 1207700"/>
                  <a:gd name="connsiteY21" fmla="*/ 1289993 h 2928058"/>
                  <a:gd name="connsiteX22" fmla="*/ 266277 w 1207700"/>
                  <a:gd name="connsiteY22" fmla="*/ 1280293 h 2928058"/>
                  <a:gd name="connsiteX23" fmla="*/ 3649 w 1207700"/>
                  <a:gd name="connsiteY23" fmla="*/ 1283457 h 2928058"/>
                  <a:gd name="connsiteX24" fmla="*/ 0 w 1207700"/>
                  <a:gd name="connsiteY24" fmla="*/ 212785 h 2928058"/>
                  <a:gd name="connsiteX25" fmla="*/ 235789 w 1207700"/>
                  <a:gd name="connsiteY25" fmla="*/ 0 h 2928058"/>
                  <a:gd name="connsiteX0" fmla="*/ 490655 w 1207700"/>
                  <a:gd name="connsiteY0" fmla="*/ 92471 h 2934560"/>
                  <a:gd name="connsiteX1" fmla="*/ 614504 w 1207700"/>
                  <a:gd name="connsiteY1" fmla="*/ 252834 h 2934560"/>
                  <a:gd name="connsiteX2" fmla="*/ 694701 w 1207700"/>
                  <a:gd name="connsiteY2" fmla="*/ 102054 h 2934560"/>
                  <a:gd name="connsiteX3" fmla="*/ 512796 w 1207700"/>
                  <a:gd name="connsiteY3" fmla="*/ 99412 h 2934560"/>
                  <a:gd name="connsiteX4" fmla="*/ 490655 w 1207700"/>
                  <a:gd name="connsiteY4" fmla="*/ 92471 h 2934560"/>
                  <a:gd name="connsiteX5" fmla="*/ 235789 w 1207700"/>
                  <a:gd name="connsiteY5" fmla="*/ 0 h 2934560"/>
                  <a:gd name="connsiteX6" fmla="*/ 971910 w 1207700"/>
                  <a:gd name="connsiteY6" fmla="*/ 1 h 2934560"/>
                  <a:gd name="connsiteX7" fmla="*/ 1190446 w 1207700"/>
                  <a:gd name="connsiteY7" fmla="*/ 195534 h 2934560"/>
                  <a:gd name="connsiteX8" fmla="*/ 1207700 w 1207700"/>
                  <a:gd name="connsiteY8" fmla="*/ 391067 h 2934560"/>
                  <a:gd name="connsiteX9" fmla="*/ 683473 w 1207700"/>
                  <a:gd name="connsiteY9" fmla="*/ 384934 h 2934560"/>
                  <a:gd name="connsiteX10" fmla="*/ 680842 w 1207700"/>
                  <a:gd name="connsiteY10" fmla="*/ 358980 h 2934560"/>
                  <a:gd name="connsiteX11" fmla="*/ 671789 w 1207700"/>
                  <a:gd name="connsiteY11" fmla="*/ 270947 h 2934560"/>
                  <a:gd name="connsiteX12" fmla="*/ 533358 w 1207700"/>
                  <a:gd name="connsiteY12" fmla="*/ 259834 h 2934560"/>
                  <a:gd name="connsiteX13" fmla="*/ 523549 w 1207700"/>
                  <a:gd name="connsiteY13" fmla="*/ 379207 h 2934560"/>
                  <a:gd name="connsiteX14" fmla="*/ 523256 w 1207700"/>
                  <a:gd name="connsiteY14" fmla="*/ 383059 h 2934560"/>
                  <a:gd name="connsiteX15" fmla="*/ 309677 w 1207700"/>
                  <a:gd name="connsiteY15" fmla="*/ 380560 h 2934560"/>
                  <a:gd name="connsiteX16" fmla="*/ 310551 w 1207700"/>
                  <a:gd name="connsiteY16" fmla="*/ 856892 h 2934560"/>
                  <a:gd name="connsiteX17" fmla="*/ 569344 w 1207700"/>
                  <a:gd name="connsiteY17" fmla="*/ 1127186 h 2934560"/>
                  <a:gd name="connsiteX18" fmla="*/ 563593 w 1207700"/>
                  <a:gd name="connsiteY18" fmla="*/ 1276711 h 2934560"/>
                  <a:gd name="connsiteX19" fmla="*/ 543385 w 1207700"/>
                  <a:gd name="connsiteY19" fmla="*/ 2800042 h 2934560"/>
                  <a:gd name="connsiteX20" fmla="*/ 256283 w 1207700"/>
                  <a:gd name="connsiteY20" fmla="*/ 2787408 h 2934560"/>
                  <a:gd name="connsiteX21" fmla="*/ 256283 w 1207700"/>
                  <a:gd name="connsiteY21" fmla="*/ 1289993 h 2934560"/>
                  <a:gd name="connsiteX22" fmla="*/ 266277 w 1207700"/>
                  <a:gd name="connsiteY22" fmla="*/ 1280293 h 2934560"/>
                  <a:gd name="connsiteX23" fmla="*/ 3649 w 1207700"/>
                  <a:gd name="connsiteY23" fmla="*/ 1283457 h 2934560"/>
                  <a:gd name="connsiteX24" fmla="*/ 0 w 1207700"/>
                  <a:gd name="connsiteY24" fmla="*/ 212785 h 2934560"/>
                  <a:gd name="connsiteX25" fmla="*/ 235789 w 1207700"/>
                  <a:gd name="connsiteY25" fmla="*/ 0 h 2934560"/>
                  <a:gd name="connsiteX0" fmla="*/ 490655 w 1207700"/>
                  <a:gd name="connsiteY0" fmla="*/ 92471 h 2934560"/>
                  <a:gd name="connsiteX1" fmla="*/ 614504 w 1207700"/>
                  <a:gd name="connsiteY1" fmla="*/ 252834 h 2934560"/>
                  <a:gd name="connsiteX2" fmla="*/ 694701 w 1207700"/>
                  <a:gd name="connsiteY2" fmla="*/ 102054 h 2934560"/>
                  <a:gd name="connsiteX3" fmla="*/ 512796 w 1207700"/>
                  <a:gd name="connsiteY3" fmla="*/ 99412 h 2934560"/>
                  <a:gd name="connsiteX4" fmla="*/ 490655 w 1207700"/>
                  <a:gd name="connsiteY4" fmla="*/ 92471 h 2934560"/>
                  <a:gd name="connsiteX5" fmla="*/ 235789 w 1207700"/>
                  <a:gd name="connsiteY5" fmla="*/ 0 h 2934560"/>
                  <a:gd name="connsiteX6" fmla="*/ 971910 w 1207700"/>
                  <a:gd name="connsiteY6" fmla="*/ 1 h 2934560"/>
                  <a:gd name="connsiteX7" fmla="*/ 1190446 w 1207700"/>
                  <a:gd name="connsiteY7" fmla="*/ 195534 h 2934560"/>
                  <a:gd name="connsiteX8" fmla="*/ 1207700 w 1207700"/>
                  <a:gd name="connsiteY8" fmla="*/ 391067 h 2934560"/>
                  <a:gd name="connsiteX9" fmla="*/ 683473 w 1207700"/>
                  <a:gd name="connsiteY9" fmla="*/ 384934 h 2934560"/>
                  <a:gd name="connsiteX10" fmla="*/ 680842 w 1207700"/>
                  <a:gd name="connsiteY10" fmla="*/ 358980 h 2934560"/>
                  <a:gd name="connsiteX11" fmla="*/ 671789 w 1207700"/>
                  <a:gd name="connsiteY11" fmla="*/ 270947 h 2934560"/>
                  <a:gd name="connsiteX12" fmla="*/ 533358 w 1207700"/>
                  <a:gd name="connsiteY12" fmla="*/ 259834 h 2934560"/>
                  <a:gd name="connsiteX13" fmla="*/ 523549 w 1207700"/>
                  <a:gd name="connsiteY13" fmla="*/ 379207 h 2934560"/>
                  <a:gd name="connsiteX14" fmla="*/ 523256 w 1207700"/>
                  <a:gd name="connsiteY14" fmla="*/ 383059 h 2934560"/>
                  <a:gd name="connsiteX15" fmla="*/ 309677 w 1207700"/>
                  <a:gd name="connsiteY15" fmla="*/ 380560 h 2934560"/>
                  <a:gd name="connsiteX16" fmla="*/ 310551 w 1207700"/>
                  <a:gd name="connsiteY16" fmla="*/ 856892 h 2934560"/>
                  <a:gd name="connsiteX17" fmla="*/ 569344 w 1207700"/>
                  <a:gd name="connsiteY17" fmla="*/ 1127186 h 2934560"/>
                  <a:gd name="connsiteX18" fmla="*/ 563593 w 1207700"/>
                  <a:gd name="connsiteY18" fmla="*/ 1276711 h 2934560"/>
                  <a:gd name="connsiteX19" fmla="*/ 556013 w 1207700"/>
                  <a:gd name="connsiteY19" fmla="*/ 2800042 h 2934560"/>
                  <a:gd name="connsiteX20" fmla="*/ 256283 w 1207700"/>
                  <a:gd name="connsiteY20" fmla="*/ 2787408 h 2934560"/>
                  <a:gd name="connsiteX21" fmla="*/ 256283 w 1207700"/>
                  <a:gd name="connsiteY21" fmla="*/ 1289993 h 2934560"/>
                  <a:gd name="connsiteX22" fmla="*/ 266277 w 1207700"/>
                  <a:gd name="connsiteY22" fmla="*/ 1280293 h 2934560"/>
                  <a:gd name="connsiteX23" fmla="*/ 3649 w 1207700"/>
                  <a:gd name="connsiteY23" fmla="*/ 1283457 h 2934560"/>
                  <a:gd name="connsiteX24" fmla="*/ 0 w 1207700"/>
                  <a:gd name="connsiteY24" fmla="*/ 212785 h 2934560"/>
                  <a:gd name="connsiteX25" fmla="*/ 235789 w 1207700"/>
                  <a:gd name="connsiteY25" fmla="*/ 0 h 2934560"/>
                  <a:gd name="connsiteX0" fmla="*/ 490655 w 1207700"/>
                  <a:gd name="connsiteY0" fmla="*/ 92471 h 2929697"/>
                  <a:gd name="connsiteX1" fmla="*/ 614504 w 1207700"/>
                  <a:gd name="connsiteY1" fmla="*/ 252834 h 2929697"/>
                  <a:gd name="connsiteX2" fmla="*/ 694701 w 1207700"/>
                  <a:gd name="connsiteY2" fmla="*/ 102054 h 2929697"/>
                  <a:gd name="connsiteX3" fmla="*/ 512796 w 1207700"/>
                  <a:gd name="connsiteY3" fmla="*/ 99412 h 2929697"/>
                  <a:gd name="connsiteX4" fmla="*/ 490655 w 1207700"/>
                  <a:gd name="connsiteY4" fmla="*/ 92471 h 2929697"/>
                  <a:gd name="connsiteX5" fmla="*/ 235789 w 1207700"/>
                  <a:gd name="connsiteY5" fmla="*/ 0 h 2929697"/>
                  <a:gd name="connsiteX6" fmla="*/ 971910 w 1207700"/>
                  <a:gd name="connsiteY6" fmla="*/ 1 h 2929697"/>
                  <a:gd name="connsiteX7" fmla="*/ 1190446 w 1207700"/>
                  <a:gd name="connsiteY7" fmla="*/ 195534 h 2929697"/>
                  <a:gd name="connsiteX8" fmla="*/ 1207700 w 1207700"/>
                  <a:gd name="connsiteY8" fmla="*/ 391067 h 2929697"/>
                  <a:gd name="connsiteX9" fmla="*/ 683473 w 1207700"/>
                  <a:gd name="connsiteY9" fmla="*/ 384934 h 2929697"/>
                  <a:gd name="connsiteX10" fmla="*/ 680842 w 1207700"/>
                  <a:gd name="connsiteY10" fmla="*/ 358980 h 2929697"/>
                  <a:gd name="connsiteX11" fmla="*/ 671789 w 1207700"/>
                  <a:gd name="connsiteY11" fmla="*/ 270947 h 2929697"/>
                  <a:gd name="connsiteX12" fmla="*/ 533358 w 1207700"/>
                  <a:gd name="connsiteY12" fmla="*/ 259834 h 2929697"/>
                  <a:gd name="connsiteX13" fmla="*/ 523549 w 1207700"/>
                  <a:gd name="connsiteY13" fmla="*/ 379207 h 2929697"/>
                  <a:gd name="connsiteX14" fmla="*/ 523256 w 1207700"/>
                  <a:gd name="connsiteY14" fmla="*/ 383059 h 2929697"/>
                  <a:gd name="connsiteX15" fmla="*/ 309677 w 1207700"/>
                  <a:gd name="connsiteY15" fmla="*/ 380560 h 2929697"/>
                  <a:gd name="connsiteX16" fmla="*/ 310551 w 1207700"/>
                  <a:gd name="connsiteY16" fmla="*/ 856892 h 2929697"/>
                  <a:gd name="connsiteX17" fmla="*/ 569344 w 1207700"/>
                  <a:gd name="connsiteY17" fmla="*/ 1127186 h 2929697"/>
                  <a:gd name="connsiteX18" fmla="*/ 563593 w 1207700"/>
                  <a:gd name="connsiteY18" fmla="*/ 1276711 h 2929697"/>
                  <a:gd name="connsiteX19" fmla="*/ 556013 w 1207700"/>
                  <a:gd name="connsiteY19" fmla="*/ 2800042 h 2929697"/>
                  <a:gd name="connsiteX20" fmla="*/ 256283 w 1207700"/>
                  <a:gd name="connsiteY20" fmla="*/ 2787408 h 2929697"/>
                  <a:gd name="connsiteX21" fmla="*/ 256283 w 1207700"/>
                  <a:gd name="connsiteY21" fmla="*/ 1289993 h 2929697"/>
                  <a:gd name="connsiteX22" fmla="*/ 266277 w 1207700"/>
                  <a:gd name="connsiteY22" fmla="*/ 1280293 h 2929697"/>
                  <a:gd name="connsiteX23" fmla="*/ 3649 w 1207700"/>
                  <a:gd name="connsiteY23" fmla="*/ 1283457 h 2929697"/>
                  <a:gd name="connsiteX24" fmla="*/ 0 w 1207700"/>
                  <a:gd name="connsiteY24" fmla="*/ 212785 h 2929697"/>
                  <a:gd name="connsiteX25" fmla="*/ 235789 w 1207700"/>
                  <a:gd name="connsiteY25" fmla="*/ 0 h 2929697"/>
                  <a:gd name="connsiteX0" fmla="*/ 490655 w 1207700"/>
                  <a:gd name="connsiteY0" fmla="*/ 92471 h 2929695"/>
                  <a:gd name="connsiteX1" fmla="*/ 614504 w 1207700"/>
                  <a:gd name="connsiteY1" fmla="*/ 252834 h 2929695"/>
                  <a:gd name="connsiteX2" fmla="*/ 694701 w 1207700"/>
                  <a:gd name="connsiteY2" fmla="*/ 102054 h 2929695"/>
                  <a:gd name="connsiteX3" fmla="*/ 512796 w 1207700"/>
                  <a:gd name="connsiteY3" fmla="*/ 99412 h 2929695"/>
                  <a:gd name="connsiteX4" fmla="*/ 490655 w 1207700"/>
                  <a:gd name="connsiteY4" fmla="*/ 92471 h 2929695"/>
                  <a:gd name="connsiteX5" fmla="*/ 235789 w 1207700"/>
                  <a:gd name="connsiteY5" fmla="*/ 0 h 2929695"/>
                  <a:gd name="connsiteX6" fmla="*/ 971910 w 1207700"/>
                  <a:gd name="connsiteY6" fmla="*/ 1 h 2929695"/>
                  <a:gd name="connsiteX7" fmla="*/ 1190446 w 1207700"/>
                  <a:gd name="connsiteY7" fmla="*/ 195534 h 2929695"/>
                  <a:gd name="connsiteX8" fmla="*/ 1207700 w 1207700"/>
                  <a:gd name="connsiteY8" fmla="*/ 391067 h 2929695"/>
                  <a:gd name="connsiteX9" fmla="*/ 683473 w 1207700"/>
                  <a:gd name="connsiteY9" fmla="*/ 384934 h 2929695"/>
                  <a:gd name="connsiteX10" fmla="*/ 680842 w 1207700"/>
                  <a:gd name="connsiteY10" fmla="*/ 358980 h 2929695"/>
                  <a:gd name="connsiteX11" fmla="*/ 671789 w 1207700"/>
                  <a:gd name="connsiteY11" fmla="*/ 270947 h 2929695"/>
                  <a:gd name="connsiteX12" fmla="*/ 533358 w 1207700"/>
                  <a:gd name="connsiteY12" fmla="*/ 259834 h 2929695"/>
                  <a:gd name="connsiteX13" fmla="*/ 523549 w 1207700"/>
                  <a:gd name="connsiteY13" fmla="*/ 379207 h 2929695"/>
                  <a:gd name="connsiteX14" fmla="*/ 523256 w 1207700"/>
                  <a:gd name="connsiteY14" fmla="*/ 383059 h 2929695"/>
                  <a:gd name="connsiteX15" fmla="*/ 309677 w 1207700"/>
                  <a:gd name="connsiteY15" fmla="*/ 380560 h 2929695"/>
                  <a:gd name="connsiteX16" fmla="*/ 310551 w 1207700"/>
                  <a:gd name="connsiteY16" fmla="*/ 856892 h 2929695"/>
                  <a:gd name="connsiteX17" fmla="*/ 569344 w 1207700"/>
                  <a:gd name="connsiteY17" fmla="*/ 1127186 h 2929695"/>
                  <a:gd name="connsiteX18" fmla="*/ 563593 w 1207700"/>
                  <a:gd name="connsiteY18" fmla="*/ 1276711 h 2929695"/>
                  <a:gd name="connsiteX19" fmla="*/ 556013 w 1207700"/>
                  <a:gd name="connsiteY19" fmla="*/ 2800042 h 2929695"/>
                  <a:gd name="connsiteX20" fmla="*/ 256283 w 1207700"/>
                  <a:gd name="connsiteY20" fmla="*/ 2787408 h 2929695"/>
                  <a:gd name="connsiteX21" fmla="*/ 256283 w 1207700"/>
                  <a:gd name="connsiteY21" fmla="*/ 1289993 h 2929695"/>
                  <a:gd name="connsiteX22" fmla="*/ 3649 w 1207700"/>
                  <a:gd name="connsiteY22" fmla="*/ 1283457 h 2929695"/>
                  <a:gd name="connsiteX23" fmla="*/ 0 w 1207700"/>
                  <a:gd name="connsiteY23" fmla="*/ 212785 h 2929695"/>
                  <a:gd name="connsiteX24" fmla="*/ 235789 w 1207700"/>
                  <a:gd name="connsiteY24" fmla="*/ 0 h 2929695"/>
                  <a:gd name="connsiteX0" fmla="*/ 490655 w 1207700"/>
                  <a:gd name="connsiteY0" fmla="*/ 92471 h 2929695"/>
                  <a:gd name="connsiteX1" fmla="*/ 614504 w 1207700"/>
                  <a:gd name="connsiteY1" fmla="*/ 252834 h 2929695"/>
                  <a:gd name="connsiteX2" fmla="*/ 694701 w 1207700"/>
                  <a:gd name="connsiteY2" fmla="*/ 102054 h 2929695"/>
                  <a:gd name="connsiteX3" fmla="*/ 512796 w 1207700"/>
                  <a:gd name="connsiteY3" fmla="*/ 99412 h 2929695"/>
                  <a:gd name="connsiteX4" fmla="*/ 490655 w 1207700"/>
                  <a:gd name="connsiteY4" fmla="*/ 92471 h 2929695"/>
                  <a:gd name="connsiteX5" fmla="*/ 235789 w 1207700"/>
                  <a:gd name="connsiteY5" fmla="*/ 0 h 2929695"/>
                  <a:gd name="connsiteX6" fmla="*/ 971910 w 1207700"/>
                  <a:gd name="connsiteY6" fmla="*/ 1 h 2929695"/>
                  <a:gd name="connsiteX7" fmla="*/ 1190446 w 1207700"/>
                  <a:gd name="connsiteY7" fmla="*/ 195534 h 2929695"/>
                  <a:gd name="connsiteX8" fmla="*/ 1207700 w 1207700"/>
                  <a:gd name="connsiteY8" fmla="*/ 391067 h 2929695"/>
                  <a:gd name="connsiteX9" fmla="*/ 683473 w 1207700"/>
                  <a:gd name="connsiteY9" fmla="*/ 384934 h 2929695"/>
                  <a:gd name="connsiteX10" fmla="*/ 680842 w 1207700"/>
                  <a:gd name="connsiteY10" fmla="*/ 358980 h 2929695"/>
                  <a:gd name="connsiteX11" fmla="*/ 671789 w 1207700"/>
                  <a:gd name="connsiteY11" fmla="*/ 270947 h 2929695"/>
                  <a:gd name="connsiteX12" fmla="*/ 533358 w 1207700"/>
                  <a:gd name="connsiteY12" fmla="*/ 259834 h 2929695"/>
                  <a:gd name="connsiteX13" fmla="*/ 523549 w 1207700"/>
                  <a:gd name="connsiteY13" fmla="*/ 379207 h 2929695"/>
                  <a:gd name="connsiteX14" fmla="*/ 523256 w 1207700"/>
                  <a:gd name="connsiteY14" fmla="*/ 383059 h 2929695"/>
                  <a:gd name="connsiteX15" fmla="*/ 309677 w 1207700"/>
                  <a:gd name="connsiteY15" fmla="*/ 380560 h 2929695"/>
                  <a:gd name="connsiteX16" fmla="*/ 310551 w 1207700"/>
                  <a:gd name="connsiteY16" fmla="*/ 856892 h 2929695"/>
                  <a:gd name="connsiteX17" fmla="*/ 569344 w 1207700"/>
                  <a:gd name="connsiteY17" fmla="*/ 1127186 h 2929695"/>
                  <a:gd name="connsiteX18" fmla="*/ 563593 w 1207700"/>
                  <a:gd name="connsiteY18" fmla="*/ 1276711 h 2929695"/>
                  <a:gd name="connsiteX19" fmla="*/ 556013 w 1207700"/>
                  <a:gd name="connsiteY19" fmla="*/ 2800042 h 2929695"/>
                  <a:gd name="connsiteX20" fmla="*/ 256283 w 1207700"/>
                  <a:gd name="connsiteY20" fmla="*/ 2787408 h 2929695"/>
                  <a:gd name="connsiteX21" fmla="*/ 261041 w 1207700"/>
                  <a:gd name="connsiteY21" fmla="*/ 1280477 h 2929695"/>
                  <a:gd name="connsiteX22" fmla="*/ 3649 w 1207700"/>
                  <a:gd name="connsiteY22" fmla="*/ 1283457 h 2929695"/>
                  <a:gd name="connsiteX23" fmla="*/ 0 w 1207700"/>
                  <a:gd name="connsiteY23" fmla="*/ 212785 h 2929695"/>
                  <a:gd name="connsiteX24" fmla="*/ 235789 w 1207700"/>
                  <a:gd name="connsiteY24" fmla="*/ 0 h 2929695"/>
                  <a:gd name="connsiteX0" fmla="*/ 490655 w 1207700"/>
                  <a:gd name="connsiteY0" fmla="*/ 92471 h 2929695"/>
                  <a:gd name="connsiteX1" fmla="*/ 614504 w 1207700"/>
                  <a:gd name="connsiteY1" fmla="*/ 252834 h 2929695"/>
                  <a:gd name="connsiteX2" fmla="*/ 694701 w 1207700"/>
                  <a:gd name="connsiteY2" fmla="*/ 102054 h 2929695"/>
                  <a:gd name="connsiteX3" fmla="*/ 512796 w 1207700"/>
                  <a:gd name="connsiteY3" fmla="*/ 99412 h 2929695"/>
                  <a:gd name="connsiteX4" fmla="*/ 490655 w 1207700"/>
                  <a:gd name="connsiteY4" fmla="*/ 92471 h 2929695"/>
                  <a:gd name="connsiteX5" fmla="*/ 235789 w 1207700"/>
                  <a:gd name="connsiteY5" fmla="*/ 0 h 2929695"/>
                  <a:gd name="connsiteX6" fmla="*/ 971910 w 1207700"/>
                  <a:gd name="connsiteY6" fmla="*/ 1 h 2929695"/>
                  <a:gd name="connsiteX7" fmla="*/ 1190446 w 1207700"/>
                  <a:gd name="connsiteY7" fmla="*/ 195534 h 2929695"/>
                  <a:gd name="connsiteX8" fmla="*/ 1207700 w 1207700"/>
                  <a:gd name="connsiteY8" fmla="*/ 391067 h 2929695"/>
                  <a:gd name="connsiteX9" fmla="*/ 683473 w 1207700"/>
                  <a:gd name="connsiteY9" fmla="*/ 384934 h 2929695"/>
                  <a:gd name="connsiteX10" fmla="*/ 680842 w 1207700"/>
                  <a:gd name="connsiteY10" fmla="*/ 358980 h 2929695"/>
                  <a:gd name="connsiteX11" fmla="*/ 671789 w 1207700"/>
                  <a:gd name="connsiteY11" fmla="*/ 270947 h 2929695"/>
                  <a:gd name="connsiteX12" fmla="*/ 533358 w 1207700"/>
                  <a:gd name="connsiteY12" fmla="*/ 259834 h 2929695"/>
                  <a:gd name="connsiteX13" fmla="*/ 523549 w 1207700"/>
                  <a:gd name="connsiteY13" fmla="*/ 379207 h 2929695"/>
                  <a:gd name="connsiteX14" fmla="*/ 523256 w 1207700"/>
                  <a:gd name="connsiteY14" fmla="*/ 383059 h 2929695"/>
                  <a:gd name="connsiteX15" fmla="*/ 309677 w 1207700"/>
                  <a:gd name="connsiteY15" fmla="*/ 380560 h 2929695"/>
                  <a:gd name="connsiteX16" fmla="*/ 310551 w 1207700"/>
                  <a:gd name="connsiteY16" fmla="*/ 856892 h 2929695"/>
                  <a:gd name="connsiteX17" fmla="*/ 569344 w 1207700"/>
                  <a:gd name="connsiteY17" fmla="*/ 1127186 h 2929695"/>
                  <a:gd name="connsiteX18" fmla="*/ 556013 w 1207700"/>
                  <a:gd name="connsiteY18" fmla="*/ 2800042 h 2929695"/>
                  <a:gd name="connsiteX19" fmla="*/ 256283 w 1207700"/>
                  <a:gd name="connsiteY19" fmla="*/ 2787408 h 2929695"/>
                  <a:gd name="connsiteX20" fmla="*/ 261041 w 1207700"/>
                  <a:gd name="connsiteY20" fmla="*/ 1280477 h 2929695"/>
                  <a:gd name="connsiteX21" fmla="*/ 3649 w 1207700"/>
                  <a:gd name="connsiteY21" fmla="*/ 1283457 h 2929695"/>
                  <a:gd name="connsiteX22" fmla="*/ 0 w 1207700"/>
                  <a:gd name="connsiteY22" fmla="*/ 212785 h 2929695"/>
                  <a:gd name="connsiteX23" fmla="*/ 235789 w 1207700"/>
                  <a:gd name="connsiteY23" fmla="*/ 0 h 2929695"/>
                  <a:gd name="connsiteX0" fmla="*/ 490655 w 1207700"/>
                  <a:gd name="connsiteY0" fmla="*/ 92471 h 2938922"/>
                  <a:gd name="connsiteX1" fmla="*/ 614504 w 1207700"/>
                  <a:gd name="connsiteY1" fmla="*/ 252834 h 2938922"/>
                  <a:gd name="connsiteX2" fmla="*/ 694701 w 1207700"/>
                  <a:gd name="connsiteY2" fmla="*/ 102054 h 2938922"/>
                  <a:gd name="connsiteX3" fmla="*/ 512796 w 1207700"/>
                  <a:gd name="connsiteY3" fmla="*/ 99412 h 2938922"/>
                  <a:gd name="connsiteX4" fmla="*/ 490655 w 1207700"/>
                  <a:gd name="connsiteY4" fmla="*/ 92471 h 2938922"/>
                  <a:gd name="connsiteX5" fmla="*/ 235789 w 1207700"/>
                  <a:gd name="connsiteY5" fmla="*/ 0 h 2938922"/>
                  <a:gd name="connsiteX6" fmla="*/ 971910 w 1207700"/>
                  <a:gd name="connsiteY6" fmla="*/ 1 h 2938922"/>
                  <a:gd name="connsiteX7" fmla="*/ 1190446 w 1207700"/>
                  <a:gd name="connsiteY7" fmla="*/ 195534 h 2938922"/>
                  <a:gd name="connsiteX8" fmla="*/ 1207700 w 1207700"/>
                  <a:gd name="connsiteY8" fmla="*/ 391067 h 2938922"/>
                  <a:gd name="connsiteX9" fmla="*/ 683473 w 1207700"/>
                  <a:gd name="connsiteY9" fmla="*/ 384934 h 2938922"/>
                  <a:gd name="connsiteX10" fmla="*/ 680842 w 1207700"/>
                  <a:gd name="connsiteY10" fmla="*/ 358980 h 2938922"/>
                  <a:gd name="connsiteX11" fmla="*/ 671789 w 1207700"/>
                  <a:gd name="connsiteY11" fmla="*/ 270947 h 2938922"/>
                  <a:gd name="connsiteX12" fmla="*/ 533358 w 1207700"/>
                  <a:gd name="connsiteY12" fmla="*/ 259834 h 2938922"/>
                  <a:gd name="connsiteX13" fmla="*/ 523549 w 1207700"/>
                  <a:gd name="connsiteY13" fmla="*/ 379207 h 2938922"/>
                  <a:gd name="connsiteX14" fmla="*/ 523256 w 1207700"/>
                  <a:gd name="connsiteY14" fmla="*/ 383059 h 2938922"/>
                  <a:gd name="connsiteX15" fmla="*/ 309677 w 1207700"/>
                  <a:gd name="connsiteY15" fmla="*/ 380560 h 2938922"/>
                  <a:gd name="connsiteX16" fmla="*/ 310551 w 1207700"/>
                  <a:gd name="connsiteY16" fmla="*/ 856892 h 2938922"/>
                  <a:gd name="connsiteX17" fmla="*/ 569344 w 1207700"/>
                  <a:gd name="connsiteY17" fmla="*/ 1127186 h 2938922"/>
                  <a:gd name="connsiteX18" fmla="*/ 556013 w 1207700"/>
                  <a:gd name="connsiteY18" fmla="*/ 2800042 h 2938922"/>
                  <a:gd name="connsiteX19" fmla="*/ 256283 w 1207700"/>
                  <a:gd name="connsiteY19" fmla="*/ 2787408 h 2938922"/>
                  <a:gd name="connsiteX20" fmla="*/ 261041 w 1207700"/>
                  <a:gd name="connsiteY20" fmla="*/ 1280477 h 2938922"/>
                  <a:gd name="connsiteX21" fmla="*/ 3649 w 1207700"/>
                  <a:gd name="connsiteY21" fmla="*/ 1283457 h 2938922"/>
                  <a:gd name="connsiteX22" fmla="*/ 0 w 1207700"/>
                  <a:gd name="connsiteY22" fmla="*/ 212785 h 2938922"/>
                  <a:gd name="connsiteX23" fmla="*/ 235789 w 1207700"/>
                  <a:gd name="connsiteY23" fmla="*/ 0 h 2938922"/>
                  <a:gd name="connsiteX0" fmla="*/ 490655 w 1207700"/>
                  <a:gd name="connsiteY0" fmla="*/ 92471 h 2938921"/>
                  <a:gd name="connsiteX1" fmla="*/ 614504 w 1207700"/>
                  <a:gd name="connsiteY1" fmla="*/ 252834 h 2938921"/>
                  <a:gd name="connsiteX2" fmla="*/ 694701 w 1207700"/>
                  <a:gd name="connsiteY2" fmla="*/ 102054 h 2938921"/>
                  <a:gd name="connsiteX3" fmla="*/ 512796 w 1207700"/>
                  <a:gd name="connsiteY3" fmla="*/ 99412 h 2938921"/>
                  <a:gd name="connsiteX4" fmla="*/ 490655 w 1207700"/>
                  <a:gd name="connsiteY4" fmla="*/ 92471 h 2938921"/>
                  <a:gd name="connsiteX5" fmla="*/ 235789 w 1207700"/>
                  <a:gd name="connsiteY5" fmla="*/ 0 h 2938921"/>
                  <a:gd name="connsiteX6" fmla="*/ 971910 w 1207700"/>
                  <a:gd name="connsiteY6" fmla="*/ 1 h 2938921"/>
                  <a:gd name="connsiteX7" fmla="*/ 1190446 w 1207700"/>
                  <a:gd name="connsiteY7" fmla="*/ 195534 h 2938921"/>
                  <a:gd name="connsiteX8" fmla="*/ 1207700 w 1207700"/>
                  <a:gd name="connsiteY8" fmla="*/ 391067 h 2938921"/>
                  <a:gd name="connsiteX9" fmla="*/ 683473 w 1207700"/>
                  <a:gd name="connsiteY9" fmla="*/ 384934 h 2938921"/>
                  <a:gd name="connsiteX10" fmla="*/ 680842 w 1207700"/>
                  <a:gd name="connsiteY10" fmla="*/ 358980 h 2938921"/>
                  <a:gd name="connsiteX11" fmla="*/ 671789 w 1207700"/>
                  <a:gd name="connsiteY11" fmla="*/ 270947 h 2938921"/>
                  <a:gd name="connsiteX12" fmla="*/ 533358 w 1207700"/>
                  <a:gd name="connsiteY12" fmla="*/ 259834 h 2938921"/>
                  <a:gd name="connsiteX13" fmla="*/ 523549 w 1207700"/>
                  <a:gd name="connsiteY13" fmla="*/ 379207 h 2938921"/>
                  <a:gd name="connsiteX14" fmla="*/ 523256 w 1207700"/>
                  <a:gd name="connsiteY14" fmla="*/ 383059 h 2938921"/>
                  <a:gd name="connsiteX15" fmla="*/ 309677 w 1207700"/>
                  <a:gd name="connsiteY15" fmla="*/ 380560 h 2938921"/>
                  <a:gd name="connsiteX16" fmla="*/ 310551 w 1207700"/>
                  <a:gd name="connsiteY16" fmla="*/ 856892 h 2938921"/>
                  <a:gd name="connsiteX17" fmla="*/ 569344 w 1207700"/>
                  <a:gd name="connsiteY17" fmla="*/ 1127186 h 2938921"/>
                  <a:gd name="connsiteX18" fmla="*/ 556013 w 1207700"/>
                  <a:gd name="connsiteY18" fmla="*/ 2800042 h 2938921"/>
                  <a:gd name="connsiteX19" fmla="*/ 256283 w 1207700"/>
                  <a:gd name="connsiteY19" fmla="*/ 2787408 h 2938921"/>
                  <a:gd name="connsiteX20" fmla="*/ 261041 w 1207700"/>
                  <a:gd name="connsiteY20" fmla="*/ 1280477 h 2938921"/>
                  <a:gd name="connsiteX21" fmla="*/ 3649 w 1207700"/>
                  <a:gd name="connsiteY21" fmla="*/ 1283457 h 2938921"/>
                  <a:gd name="connsiteX22" fmla="*/ 0 w 1207700"/>
                  <a:gd name="connsiteY22" fmla="*/ 212785 h 2938921"/>
                  <a:gd name="connsiteX23" fmla="*/ 235789 w 1207700"/>
                  <a:gd name="connsiteY23" fmla="*/ 0 h 2938921"/>
                  <a:gd name="connsiteX0" fmla="*/ 490655 w 1207700"/>
                  <a:gd name="connsiteY0" fmla="*/ 92471 h 2938921"/>
                  <a:gd name="connsiteX1" fmla="*/ 614504 w 1207700"/>
                  <a:gd name="connsiteY1" fmla="*/ 252834 h 2938921"/>
                  <a:gd name="connsiteX2" fmla="*/ 694701 w 1207700"/>
                  <a:gd name="connsiteY2" fmla="*/ 102054 h 2938921"/>
                  <a:gd name="connsiteX3" fmla="*/ 512796 w 1207700"/>
                  <a:gd name="connsiteY3" fmla="*/ 99412 h 2938921"/>
                  <a:gd name="connsiteX4" fmla="*/ 490655 w 1207700"/>
                  <a:gd name="connsiteY4" fmla="*/ 92471 h 2938921"/>
                  <a:gd name="connsiteX5" fmla="*/ 235789 w 1207700"/>
                  <a:gd name="connsiteY5" fmla="*/ 0 h 2938921"/>
                  <a:gd name="connsiteX6" fmla="*/ 971910 w 1207700"/>
                  <a:gd name="connsiteY6" fmla="*/ 1 h 2938921"/>
                  <a:gd name="connsiteX7" fmla="*/ 1190446 w 1207700"/>
                  <a:gd name="connsiteY7" fmla="*/ 195534 h 2938921"/>
                  <a:gd name="connsiteX8" fmla="*/ 1207700 w 1207700"/>
                  <a:gd name="connsiteY8" fmla="*/ 391067 h 2938921"/>
                  <a:gd name="connsiteX9" fmla="*/ 683473 w 1207700"/>
                  <a:gd name="connsiteY9" fmla="*/ 384934 h 2938921"/>
                  <a:gd name="connsiteX10" fmla="*/ 680842 w 1207700"/>
                  <a:gd name="connsiteY10" fmla="*/ 358980 h 2938921"/>
                  <a:gd name="connsiteX11" fmla="*/ 671789 w 1207700"/>
                  <a:gd name="connsiteY11" fmla="*/ 270947 h 2938921"/>
                  <a:gd name="connsiteX12" fmla="*/ 533358 w 1207700"/>
                  <a:gd name="connsiteY12" fmla="*/ 259834 h 2938921"/>
                  <a:gd name="connsiteX13" fmla="*/ 523549 w 1207700"/>
                  <a:gd name="connsiteY13" fmla="*/ 379207 h 2938921"/>
                  <a:gd name="connsiteX14" fmla="*/ 523256 w 1207700"/>
                  <a:gd name="connsiteY14" fmla="*/ 383059 h 2938921"/>
                  <a:gd name="connsiteX15" fmla="*/ 309677 w 1207700"/>
                  <a:gd name="connsiteY15" fmla="*/ 380560 h 2938921"/>
                  <a:gd name="connsiteX16" fmla="*/ 310551 w 1207700"/>
                  <a:gd name="connsiteY16" fmla="*/ 856892 h 2938921"/>
                  <a:gd name="connsiteX17" fmla="*/ 578860 w 1207700"/>
                  <a:gd name="connsiteY17" fmla="*/ 1127185 h 2938921"/>
                  <a:gd name="connsiteX18" fmla="*/ 556013 w 1207700"/>
                  <a:gd name="connsiteY18" fmla="*/ 2800042 h 2938921"/>
                  <a:gd name="connsiteX19" fmla="*/ 256283 w 1207700"/>
                  <a:gd name="connsiteY19" fmla="*/ 2787408 h 2938921"/>
                  <a:gd name="connsiteX20" fmla="*/ 261041 w 1207700"/>
                  <a:gd name="connsiteY20" fmla="*/ 1280477 h 2938921"/>
                  <a:gd name="connsiteX21" fmla="*/ 3649 w 1207700"/>
                  <a:gd name="connsiteY21" fmla="*/ 1283457 h 2938921"/>
                  <a:gd name="connsiteX22" fmla="*/ 0 w 1207700"/>
                  <a:gd name="connsiteY22" fmla="*/ 212785 h 2938921"/>
                  <a:gd name="connsiteX23" fmla="*/ 235789 w 1207700"/>
                  <a:gd name="connsiteY23" fmla="*/ 0 h 2938921"/>
                  <a:gd name="connsiteX0" fmla="*/ 490655 w 1207700"/>
                  <a:gd name="connsiteY0" fmla="*/ 92471 h 2938921"/>
                  <a:gd name="connsiteX1" fmla="*/ 614504 w 1207700"/>
                  <a:gd name="connsiteY1" fmla="*/ 252834 h 2938921"/>
                  <a:gd name="connsiteX2" fmla="*/ 694701 w 1207700"/>
                  <a:gd name="connsiteY2" fmla="*/ 102054 h 2938921"/>
                  <a:gd name="connsiteX3" fmla="*/ 512796 w 1207700"/>
                  <a:gd name="connsiteY3" fmla="*/ 99412 h 2938921"/>
                  <a:gd name="connsiteX4" fmla="*/ 490655 w 1207700"/>
                  <a:gd name="connsiteY4" fmla="*/ 92471 h 2938921"/>
                  <a:gd name="connsiteX5" fmla="*/ 235789 w 1207700"/>
                  <a:gd name="connsiteY5" fmla="*/ 0 h 2938921"/>
                  <a:gd name="connsiteX6" fmla="*/ 971910 w 1207700"/>
                  <a:gd name="connsiteY6" fmla="*/ 1 h 2938921"/>
                  <a:gd name="connsiteX7" fmla="*/ 1190446 w 1207700"/>
                  <a:gd name="connsiteY7" fmla="*/ 195534 h 2938921"/>
                  <a:gd name="connsiteX8" fmla="*/ 1207700 w 1207700"/>
                  <a:gd name="connsiteY8" fmla="*/ 391067 h 2938921"/>
                  <a:gd name="connsiteX9" fmla="*/ 683473 w 1207700"/>
                  <a:gd name="connsiteY9" fmla="*/ 384934 h 2938921"/>
                  <a:gd name="connsiteX10" fmla="*/ 680842 w 1207700"/>
                  <a:gd name="connsiteY10" fmla="*/ 358980 h 2938921"/>
                  <a:gd name="connsiteX11" fmla="*/ 671789 w 1207700"/>
                  <a:gd name="connsiteY11" fmla="*/ 270947 h 2938921"/>
                  <a:gd name="connsiteX12" fmla="*/ 533358 w 1207700"/>
                  <a:gd name="connsiteY12" fmla="*/ 259834 h 2938921"/>
                  <a:gd name="connsiteX13" fmla="*/ 523549 w 1207700"/>
                  <a:gd name="connsiteY13" fmla="*/ 379207 h 2938921"/>
                  <a:gd name="connsiteX14" fmla="*/ 523256 w 1207700"/>
                  <a:gd name="connsiteY14" fmla="*/ 383059 h 2938921"/>
                  <a:gd name="connsiteX15" fmla="*/ 309677 w 1207700"/>
                  <a:gd name="connsiteY15" fmla="*/ 380560 h 2938921"/>
                  <a:gd name="connsiteX16" fmla="*/ 310551 w 1207700"/>
                  <a:gd name="connsiteY16" fmla="*/ 856892 h 2938921"/>
                  <a:gd name="connsiteX17" fmla="*/ 578860 w 1207700"/>
                  <a:gd name="connsiteY17" fmla="*/ 1131944 h 2938921"/>
                  <a:gd name="connsiteX18" fmla="*/ 556013 w 1207700"/>
                  <a:gd name="connsiteY18" fmla="*/ 2800042 h 2938921"/>
                  <a:gd name="connsiteX19" fmla="*/ 256283 w 1207700"/>
                  <a:gd name="connsiteY19" fmla="*/ 2787408 h 2938921"/>
                  <a:gd name="connsiteX20" fmla="*/ 261041 w 1207700"/>
                  <a:gd name="connsiteY20" fmla="*/ 1280477 h 2938921"/>
                  <a:gd name="connsiteX21" fmla="*/ 3649 w 1207700"/>
                  <a:gd name="connsiteY21" fmla="*/ 1283457 h 2938921"/>
                  <a:gd name="connsiteX22" fmla="*/ 0 w 1207700"/>
                  <a:gd name="connsiteY22" fmla="*/ 212785 h 2938921"/>
                  <a:gd name="connsiteX23" fmla="*/ 235789 w 1207700"/>
                  <a:gd name="connsiteY23" fmla="*/ 0 h 2938921"/>
                  <a:gd name="connsiteX0" fmla="*/ 490655 w 1207700"/>
                  <a:gd name="connsiteY0" fmla="*/ 92471 h 2938921"/>
                  <a:gd name="connsiteX1" fmla="*/ 614504 w 1207700"/>
                  <a:gd name="connsiteY1" fmla="*/ 252834 h 2938921"/>
                  <a:gd name="connsiteX2" fmla="*/ 694701 w 1207700"/>
                  <a:gd name="connsiteY2" fmla="*/ 102054 h 2938921"/>
                  <a:gd name="connsiteX3" fmla="*/ 512796 w 1207700"/>
                  <a:gd name="connsiteY3" fmla="*/ 99412 h 2938921"/>
                  <a:gd name="connsiteX4" fmla="*/ 490655 w 1207700"/>
                  <a:gd name="connsiteY4" fmla="*/ 92471 h 2938921"/>
                  <a:gd name="connsiteX5" fmla="*/ 235789 w 1207700"/>
                  <a:gd name="connsiteY5" fmla="*/ 0 h 2938921"/>
                  <a:gd name="connsiteX6" fmla="*/ 971910 w 1207700"/>
                  <a:gd name="connsiteY6" fmla="*/ 1 h 2938921"/>
                  <a:gd name="connsiteX7" fmla="*/ 1190446 w 1207700"/>
                  <a:gd name="connsiteY7" fmla="*/ 195534 h 2938921"/>
                  <a:gd name="connsiteX8" fmla="*/ 1207700 w 1207700"/>
                  <a:gd name="connsiteY8" fmla="*/ 391067 h 2938921"/>
                  <a:gd name="connsiteX9" fmla="*/ 683473 w 1207700"/>
                  <a:gd name="connsiteY9" fmla="*/ 384934 h 2938921"/>
                  <a:gd name="connsiteX10" fmla="*/ 680842 w 1207700"/>
                  <a:gd name="connsiteY10" fmla="*/ 358980 h 2938921"/>
                  <a:gd name="connsiteX11" fmla="*/ 671789 w 1207700"/>
                  <a:gd name="connsiteY11" fmla="*/ 270947 h 2938921"/>
                  <a:gd name="connsiteX12" fmla="*/ 533358 w 1207700"/>
                  <a:gd name="connsiteY12" fmla="*/ 259834 h 2938921"/>
                  <a:gd name="connsiteX13" fmla="*/ 523549 w 1207700"/>
                  <a:gd name="connsiteY13" fmla="*/ 379207 h 2938921"/>
                  <a:gd name="connsiteX14" fmla="*/ 523256 w 1207700"/>
                  <a:gd name="connsiteY14" fmla="*/ 383059 h 2938921"/>
                  <a:gd name="connsiteX15" fmla="*/ 309677 w 1207700"/>
                  <a:gd name="connsiteY15" fmla="*/ 380560 h 2938921"/>
                  <a:gd name="connsiteX16" fmla="*/ 310551 w 1207700"/>
                  <a:gd name="connsiteY16" fmla="*/ 856892 h 2938921"/>
                  <a:gd name="connsiteX17" fmla="*/ 574102 w 1207700"/>
                  <a:gd name="connsiteY17" fmla="*/ 1131944 h 2938921"/>
                  <a:gd name="connsiteX18" fmla="*/ 556013 w 1207700"/>
                  <a:gd name="connsiteY18" fmla="*/ 2800042 h 2938921"/>
                  <a:gd name="connsiteX19" fmla="*/ 256283 w 1207700"/>
                  <a:gd name="connsiteY19" fmla="*/ 2787408 h 2938921"/>
                  <a:gd name="connsiteX20" fmla="*/ 261041 w 1207700"/>
                  <a:gd name="connsiteY20" fmla="*/ 1280477 h 2938921"/>
                  <a:gd name="connsiteX21" fmla="*/ 3649 w 1207700"/>
                  <a:gd name="connsiteY21" fmla="*/ 1283457 h 2938921"/>
                  <a:gd name="connsiteX22" fmla="*/ 0 w 1207700"/>
                  <a:gd name="connsiteY22" fmla="*/ 212785 h 2938921"/>
                  <a:gd name="connsiteX23" fmla="*/ 235789 w 1207700"/>
                  <a:gd name="connsiteY23" fmla="*/ 0 h 2938921"/>
                  <a:gd name="connsiteX0" fmla="*/ 490655 w 1207700"/>
                  <a:gd name="connsiteY0" fmla="*/ 92471 h 2938922"/>
                  <a:gd name="connsiteX1" fmla="*/ 614504 w 1207700"/>
                  <a:gd name="connsiteY1" fmla="*/ 252834 h 2938922"/>
                  <a:gd name="connsiteX2" fmla="*/ 694701 w 1207700"/>
                  <a:gd name="connsiteY2" fmla="*/ 102054 h 2938922"/>
                  <a:gd name="connsiteX3" fmla="*/ 512796 w 1207700"/>
                  <a:gd name="connsiteY3" fmla="*/ 99412 h 2938922"/>
                  <a:gd name="connsiteX4" fmla="*/ 490655 w 1207700"/>
                  <a:gd name="connsiteY4" fmla="*/ 92471 h 2938922"/>
                  <a:gd name="connsiteX5" fmla="*/ 235789 w 1207700"/>
                  <a:gd name="connsiteY5" fmla="*/ 0 h 2938922"/>
                  <a:gd name="connsiteX6" fmla="*/ 971910 w 1207700"/>
                  <a:gd name="connsiteY6" fmla="*/ 1 h 2938922"/>
                  <a:gd name="connsiteX7" fmla="*/ 1190446 w 1207700"/>
                  <a:gd name="connsiteY7" fmla="*/ 195534 h 2938922"/>
                  <a:gd name="connsiteX8" fmla="*/ 1207700 w 1207700"/>
                  <a:gd name="connsiteY8" fmla="*/ 391067 h 2938922"/>
                  <a:gd name="connsiteX9" fmla="*/ 683473 w 1207700"/>
                  <a:gd name="connsiteY9" fmla="*/ 384934 h 2938922"/>
                  <a:gd name="connsiteX10" fmla="*/ 680842 w 1207700"/>
                  <a:gd name="connsiteY10" fmla="*/ 358980 h 2938922"/>
                  <a:gd name="connsiteX11" fmla="*/ 671789 w 1207700"/>
                  <a:gd name="connsiteY11" fmla="*/ 270947 h 2938922"/>
                  <a:gd name="connsiteX12" fmla="*/ 533358 w 1207700"/>
                  <a:gd name="connsiteY12" fmla="*/ 259834 h 2938922"/>
                  <a:gd name="connsiteX13" fmla="*/ 523549 w 1207700"/>
                  <a:gd name="connsiteY13" fmla="*/ 379207 h 2938922"/>
                  <a:gd name="connsiteX14" fmla="*/ 523256 w 1207700"/>
                  <a:gd name="connsiteY14" fmla="*/ 383059 h 2938922"/>
                  <a:gd name="connsiteX15" fmla="*/ 309677 w 1207700"/>
                  <a:gd name="connsiteY15" fmla="*/ 380560 h 2938922"/>
                  <a:gd name="connsiteX16" fmla="*/ 310551 w 1207700"/>
                  <a:gd name="connsiteY16" fmla="*/ 856892 h 2938922"/>
                  <a:gd name="connsiteX17" fmla="*/ 574102 w 1207700"/>
                  <a:gd name="connsiteY17" fmla="*/ 1131944 h 2938922"/>
                  <a:gd name="connsiteX18" fmla="*/ 556013 w 1207700"/>
                  <a:gd name="connsiteY18" fmla="*/ 2800042 h 2938922"/>
                  <a:gd name="connsiteX19" fmla="*/ 256283 w 1207700"/>
                  <a:gd name="connsiteY19" fmla="*/ 2787408 h 2938922"/>
                  <a:gd name="connsiteX20" fmla="*/ 261041 w 1207700"/>
                  <a:gd name="connsiteY20" fmla="*/ 1280477 h 2938922"/>
                  <a:gd name="connsiteX21" fmla="*/ 3649 w 1207700"/>
                  <a:gd name="connsiteY21" fmla="*/ 1283457 h 2938922"/>
                  <a:gd name="connsiteX22" fmla="*/ 0 w 1207700"/>
                  <a:gd name="connsiteY22" fmla="*/ 212785 h 2938922"/>
                  <a:gd name="connsiteX23" fmla="*/ 235789 w 1207700"/>
                  <a:gd name="connsiteY23" fmla="*/ 0 h 2938922"/>
                  <a:gd name="connsiteX0" fmla="*/ 490655 w 1207700"/>
                  <a:gd name="connsiteY0" fmla="*/ 92471 h 2937057"/>
                  <a:gd name="connsiteX1" fmla="*/ 614504 w 1207700"/>
                  <a:gd name="connsiteY1" fmla="*/ 252834 h 2937057"/>
                  <a:gd name="connsiteX2" fmla="*/ 694701 w 1207700"/>
                  <a:gd name="connsiteY2" fmla="*/ 102054 h 2937057"/>
                  <a:gd name="connsiteX3" fmla="*/ 512796 w 1207700"/>
                  <a:gd name="connsiteY3" fmla="*/ 99412 h 2937057"/>
                  <a:gd name="connsiteX4" fmla="*/ 490655 w 1207700"/>
                  <a:gd name="connsiteY4" fmla="*/ 92471 h 2937057"/>
                  <a:gd name="connsiteX5" fmla="*/ 235789 w 1207700"/>
                  <a:gd name="connsiteY5" fmla="*/ 0 h 2937057"/>
                  <a:gd name="connsiteX6" fmla="*/ 971910 w 1207700"/>
                  <a:gd name="connsiteY6" fmla="*/ 1 h 2937057"/>
                  <a:gd name="connsiteX7" fmla="*/ 1190446 w 1207700"/>
                  <a:gd name="connsiteY7" fmla="*/ 195534 h 2937057"/>
                  <a:gd name="connsiteX8" fmla="*/ 1207700 w 1207700"/>
                  <a:gd name="connsiteY8" fmla="*/ 391067 h 2937057"/>
                  <a:gd name="connsiteX9" fmla="*/ 683473 w 1207700"/>
                  <a:gd name="connsiteY9" fmla="*/ 384934 h 2937057"/>
                  <a:gd name="connsiteX10" fmla="*/ 680842 w 1207700"/>
                  <a:gd name="connsiteY10" fmla="*/ 358980 h 2937057"/>
                  <a:gd name="connsiteX11" fmla="*/ 671789 w 1207700"/>
                  <a:gd name="connsiteY11" fmla="*/ 270947 h 2937057"/>
                  <a:gd name="connsiteX12" fmla="*/ 533358 w 1207700"/>
                  <a:gd name="connsiteY12" fmla="*/ 259834 h 2937057"/>
                  <a:gd name="connsiteX13" fmla="*/ 523549 w 1207700"/>
                  <a:gd name="connsiteY13" fmla="*/ 379207 h 2937057"/>
                  <a:gd name="connsiteX14" fmla="*/ 523256 w 1207700"/>
                  <a:gd name="connsiteY14" fmla="*/ 383059 h 2937057"/>
                  <a:gd name="connsiteX15" fmla="*/ 309677 w 1207700"/>
                  <a:gd name="connsiteY15" fmla="*/ 380560 h 2937057"/>
                  <a:gd name="connsiteX16" fmla="*/ 310551 w 1207700"/>
                  <a:gd name="connsiteY16" fmla="*/ 856892 h 2937057"/>
                  <a:gd name="connsiteX17" fmla="*/ 574102 w 1207700"/>
                  <a:gd name="connsiteY17" fmla="*/ 1131944 h 2937057"/>
                  <a:gd name="connsiteX18" fmla="*/ 556013 w 1207700"/>
                  <a:gd name="connsiteY18" fmla="*/ 2800042 h 2937057"/>
                  <a:gd name="connsiteX19" fmla="*/ 256283 w 1207700"/>
                  <a:gd name="connsiteY19" fmla="*/ 2787408 h 2937057"/>
                  <a:gd name="connsiteX20" fmla="*/ 261041 w 1207700"/>
                  <a:gd name="connsiteY20" fmla="*/ 1280477 h 2937057"/>
                  <a:gd name="connsiteX21" fmla="*/ 3649 w 1207700"/>
                  <a:gd name="connsiteY21" fmla="*/ 1283457 h 2937057"/>
                  <a:gd name="connsiteX22" fmla="*/ 0 w 1207700"/>
                  <a:gd name="connsiteY22" fmla="*/ 212785 h 2937057"/>
                  <a:gd name="connsiteX23" fmla="*/ 235789 w 1207700"/>
                  <a:gd name="connsiteY23" fmla="*/ 0 h 2937057"/>
                  <a:gd name="connsiteX0" fmla="*/ 490655 w 1207700"/>
                  <a:gd name="connsiteY0" fmla="*/ 92471 h 2937057"/>
                  <a:gd name="connsiteX1" fmla="*/ 614504 w 1207700"/>
                  <a:gd name="connsiteY1" fmla="*/ 252834 h 2937057"/>
                  <a:gd name="connsiteX2" fmla="*/ 694701 w 1207700"/>
                  <a:gd name="connsiteY2" fmla="*/ 102054 h 2937057"/>
                  <a:gd name="connsiteX3" fmla="*/ 512796 w 1207700"/>
                  <a:gd name="connsiteY3" fmla="*/ 99412 h 2937057"/>
                  <a:gd name="connsiteX4" fmla="*/ 490655 w 1207700"/>
                  <a:gd name="connsiteY4" fmla="*/ 92471 h 2937057"/>
                  <a:gd name="connsiteX5" fmla="*/ 235789 w 1207700"/>
                  <a:gd name="connsiteY5" fmla="*/ 0 h 2937057"/>
                  <a:gd name="connsiteX6" fmla="*/ 971910 w 1207700"/>
                  <a:gd name="connsiteY6" fmla="*/ 1 h 2937057"/>
                  <a:gd name="connsiteX7" fmla="*/ 1190446 w 1207700"/>
                  <a:gd name="connsiteY7" fmla="*/ 195534 h 2937057"/>
                  <a:gd name="connsiteX8" fmla="*/ 1207700 w 1207700"/>
                  <a:gd name="connsiteY8" fmla="*/ 391067 h 2937057"/>
                  <a:gd name="connsiteX9" fmla="*/ 683473 w 1207700"/>
                  <a:gd name="connsiteY9" fmla="*/ 384934 h 2937057"/>
                  <a:gd name="connsiteX10" fmla="*/ 680842 w 1207700"/>
                  <a:gd name="connsiteY10" fmla="*/ 358980 h 2937057"/>
                  <a:gd name="connsiteX11" fmla="*/ 671789 w 1207700"/>
                  <a:gd name="connsiteY11" fmla="*/ 270947 h 2937057"/>
                  <a:gd name="connsiteX12" fmla="*/ 533358 w 1207700"/>
                  <a:gd name="connsiteY12" fmla="*/ 259834 h 2937057"/>
                  <a:gd name="connsiteX13" fmla="*/ 523549 w 1207700"/>
                  <a:gd name="connsiteY13" fmla="*/ 379207 h 2937057"/>
                  <a:gd name="connsiteX14" fmla="*/ 523256 w 1207700"/>
                  <a:gd name="connsiteY14" fmla="*/ 383059 h 2937057"/>
                  <a:gd name="connsiteX15" fmla="*/ 309677 w 1207700"/>
                  <a:gd name="connsiteY15" fmla="*/ 380560 h 2937057"/>
                  <a:gd name="connsiteX16" fmla="*/ 310551 w 1207700"/>
                  <a:gd name="connsiteY16" fmla="*/ 856892 h 2937057"/>
                  <a:gd name="connsiteX17" fmla="*/ 574102 w 1207700"/>
                  <a:gd name="connsiteY17" fmla="*/ 1131944 h 2937057"/>
                  <a:gd name="connsiteX18" fmla="*/ 556013 w 1207700"/>
                  <a:gd name="connsiteY18" fmla="*/ 2800042 h 2937057"/>
                  <a:gd name="connsiteX19" fmla="*/ 256283 w 1207700"/>
                  <a:gd name="connsiteY19" fmla="*/ 2787408 h 2937057"/>
                  <a:gd name="connsiteX20" fmla="*/ 261041 w 1207700"/>
                  <a:gd name="connsiteY20" fmla="*/ 1280477 h 2937057"/>
                  <a:gd name="connsiteX21" fmla="*/ 3649 w 1207700"/>
                  <a:gd name="connsiteY21" fmla="*/ 1283457 h 2937057"/>
                  <a:gd name="connsiteX22" fmla="*/ 0 w 1207700"/>
                  <a:gd name="connsiteY22" fmla="*/ 212785 h 2937057"/>
                  <a:gd name="connsiteX23" fmla="*/ 235789 w 1207700"/>
                  <a:gd name="connsiteY23" fmla="*/ 0 h 2937057"/>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74102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69344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69344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69344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69344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69344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2299"/>
                  <a:gd name="connsiteX1" fmla="*/ 614504 w 1207700"/>
                  <a:gd name="connsiteY1" fmla="*/ 252834 h 2932299"/>
                  <a:gd name="connsiteX2" fmla="*/ 694701 w 1207700"/>
                  <a:gd name="connsiteY2" fmla="*/ 102054 h 2932299"/>
                  <a:gd name="connsiteX3" fmla="*/ 512796 w 1207700"/>
                  <a:gd name="connsiteY3" fmla="*/ 99412 h 2932299"/>
                  <a:gd name="connsiteX4" fmla="*/ 490655 w 1207700"/>
                  <a:gd name="connsiteY4" fmla="*/ 92471 h 2932299"/>
                  <a:gd name="connsiteX5" fmla="*/ 235789 w 1207700"/>
                  <a:gd name="connsiteY5" fmla="*/ 0 h 2932299"/>
                  <a:gd name="connsiteX6" fmla="*/ 971910 w 1207700"/>
                  <a:gd name="connsiteY6" fmla="*/ 1 h 2932299"/>
                  <a:gd name="connsiteX7" fmla="*/ 1190446 w 1207700"/>
                  <a:gd name="connsiteY7" fmla="*/ 195534 h 2932299"/>
                  <a:gd name="connsiteX8" fmla="*/ 1207700 w 1207700"/>
                  <a:gd name="connsiteY8" fmla="*/ 391067 h 2932299"/>
                  <a:gd name="connsiteX9" fmla="*/ 683473 w 1207700"/>
                  <a:gd name="connsiteY9" fmla="*/ 384934 h 2932299"/>
                  <a:gd name="connsiteX10" fmla="*/ 680842 w 1207700"/>
                  <a:gd name="connsiteY10" fmla="*/ 358980 h 2932299"/>
                  <a:gd name="connsiteX11" fmla="*/ 671789 w 1207700"/>
                  <a:gd name="connsiteY11" fmla="*/ 270947 h 2932299"/>
                  <a:gd name="connsiteX12" fmla="*/ 533358 w 1207700"/>
                  <a:gd name="connsiteY12" fmla="*/ 259834 h 2932299"/>
                  <a:gd name="connsiteX13" fmla="*/ 523549 w 1207700"/>
                  <a:gd name="connsiteY13" fmla="*/ 379207 h 2932299"/>
                  <a:gd name="connsiteX14" fmla="*/ 523256 w 1207700"/>
                  <a:gd name="connsiteY14" fmla="*/ 383059 h 2932299"/>
                  <a:gd name="connsiteX15" fmla="*/ 309677 w 1207700"/>
                  <a:gd name="connsiteY15" fmla="*/ 380560 h 2932299"/>
                  <a:gd name="connsiteX16" fmla="*/ 310551 w 1207700"/>
                  <a:gd name="connsiteY16" fmla="*/ 856892 h 2932299"/>
                  <a:gd name="connsiteX17" fmla="*/ 569344 w 1207700"/>
                  <a:gd name="connsiteY17" fmla="*/ 1131944 h 2932299"/>
                  <a:gd name="connsiteX18" fmla="*/ 565530 w 1207700"/>
                  <a:gd name="connsiteY18" fmla="*/ 2795284 h 2932299"/>
                  <a:gd name="connsiteX19" fmla="*/ 261041 w 1207700"/>
                  <a:gd name="connsiteY19" fmla="*/ 2782650 h 2932299"/>
                  <a:gd name="connsiteX20" fmla="*/ 261041 w 1207700"/>
                  <a:gd name="connsiteY20" fmla="*/ 1280477 h 2932299"/>
                  <a:gd name="connsiteX21" fmla="*/ 3649 w 1207700"/>
                  <a:gd name="connsiteY21" fmla="*/ 1283457 h 2932299"/>
                  <a:gd name="connsiteX22" fmla="*/ 0 w 1207700"/>
                  <a:gd name="connsiteY22" fmla="*/ 212785 h 2932299"/>
                  <a:gd name="connsiteX23" fmla="*/ 235789 w 1207700"/>
                  <a:gd name="connsiteY23" fmla="*/ 0 h 2932299"/>
                  <a:gd name="connsiteX0" fmla="*/ 490655 w 1207700"/>
                  <a:gd name="connsiteY0" fmla="*/ 92471 h 2932299"/>
                  <a:gd name="connsiteX1" fmla="*/ 614504 w 1207700"/>
                  <a:gd name="connsiteY1" fmla="*/ 252834 h 2932299"/>
                  <a:gd name="connsiteX2" fmla="*/ 694701 w 1207700"/>
                  <a:gd name="connsiteY2" fmla="*/ 102054 h 2932299"/>
                  <a:gd name="connsiteX3" fmla="*/ 512796 w 1207700"/>
                  <a:gd name="connsiteY3" fmla="*/ 99412 h 2932299"/>
                  <a:gd name="connsiteX4" fmla="*/ 490655 w 1207700"/>
                  <a:gd name="connsiteY4" fmla="*/ 92471 h 2932299"/>
                  <a:gd name="connsiteX5" fmla="*/ 235789 w 1207700"/>
                  <a:gd name="connsiteY5" fmla="*/ 0 h 2932299"/>
                  <a:gd name="connsiteX6" fmla="*/ 971910 w 1207700"/>
                  <a:gd name="connsiteY6" fmla="*/ 1 h 2932299"/>
                  <a:gd name="connsiteX7" fmla="*/ 1190446 w 1207700"/>
                  <a:gd name="connsiteY7" fmla="*/ 195534 h 2932299"/>
                  <a:gd name="connsiteX8" fmla="*/ 1207700 w 1207700"/>
                  <a:gd name="connsiteY8" fmla="*/ 391067 h 2932299"/>
                  <a:gd name="connsiteX9" fmla="*/ 683473 w 1207700"/>
                  <a:gd name="connsiteY9" fmla="*/ 384934 h 2932299"/>
                  <a:gd name="connsiteX10" fmla="*/ 680842 w 1207700"/>
                  <a:gd name="connsiteY10" fmla="*/ 358980 h 2932299"/>
                  <a:gd name="connsiteX11" fmla="*/ 671789 w 1207700"/>
                  <a:gd name="connsiteY11" fmla="*/ 270947 h 2932299"/>
                  <a:gd name="connsiteX12" fmla="*/ 533358 w 1207700"/>
                  <a:gd name="connsiteY12" fmla="*/ 259834 h 2932299"/>
                  <a:gd name="connsiteX13" fmla="*/ 523549 w 1207700"/>
                  <a:gd name="connsiteY13" fmla="*/ 379207 h 2932299"/>
                  <a:gd name="connsiteX14" fmla="*/ 523256 w 1207700"/>
                  <a:gd name="connsiteY14" fmla="*/ 383059 h 2932299"/>
                  <a:gd name="connsiteX15" fmla="*/ 309677 w 1207700"/>
                  <a:gd name="connsiteY15" fmla="*/ 380560 h 2932299"/>
                  <a:gd name="connsiteX16" fmla="*/ 310551 w 1207700"/>
                  <a:gd name="connsiteY16" fmla="*/ 856892 h 2932299"/>
                  <a:gd name="connsiteX17" fmla="*/ 569344 w 1207700"/>
                  <a:gd name="connsiteY17" fmla="*/ 1131944 h 2932299"/>
                  <a:gd name="connsiteX18" fmla="*/ 565530 w 1207700"/>
                  <a:gd name="connsiteY18" fmla="*/ 2795284 h 2932299"/>
                  <a:gd name="connsiteX19" fmla="*/ 261041 w 1207700"/>
                  <a:gd name="connsiteY19" fmla="*/ 2782650 h 2932299"/>
                  <a:gd name="connsiteX20" fmla="*/ 261041 w 1207700"/>
                  <a:gd name="connsiteY20" fmla="*/ 1280477 h 2932299"/>
                  <a:gd name="connsiteX21" fmla="*/ 3649 w 1207700"/>
                  <a:gd name="connsiteY21" fmla="*/ 1283457 h 2932299"/>
                  <a:gd name="connsiteX22" fmla="*/ 0 w 1207700"/>
                  <a:gd name="connsiteY22" fmla="*/ 212785 h 2932299"/>
                  <a:gd name="connsiteX23" fmla="*/ 235789 w 1207700"/>
                  <a:gd name="connsiteY23" fmla="*/ 0 h 2932299"/>
                  <a:gd name="connsiteX0" fmla="*/ 490655 w 1207700"/>
                  <a:gd name="connsiteY0" fmla="*/ 92471 h 2932299"/>
                  <a:gd name="connsiteX1" fmla="*/ 614504 w 1207700"/>
                  <a:gd name="connsiteY1" fmla="*/ 252834 h 2932299"/>
                  <a:gd name="connsiteX2" fmla="*/ 694701 w 1207700"/>
                  <a:gd name="connsiteY2" fmla="*/ 102054 h 2932299"/>
                  <a:gd name="connsiteX3" fmla="*/ 512796 w 1207700"/>
                  <a:gd name="connsiteY3" fmla="*/ 99412 h 2932299"/>
                  <a:gd name="connsiteX4" fmla="*/ 490655 w 1207700"/>
                  <a:gd name="connsiteY4" fmla="*/ 92471 h 2932299"/>
                  <a:gd name="connsiteX5" fmla="*/ 235789 w 1207700"/>
                  <a:gd name="connsiteY5" fmla="*/ 0 h 2932299"/>
                  <a:gd name="connsiteX6" fmla="*/ 971910 w 1207700"/>
                  <a:gd name="connsiteY6" fmla="*/ 1 h 2932299"/>
                  <a:gd name="connsiteX7" fmla="*/ 1190446 w 1207700"/>
                  <a:gd name="connsiteY7" fmla="*/ 195534 h 2932299"/>
                  <a:gd name="connsiteX8" fmla="*/ 1207700 w 1207700"/>
                  <a:gd name="connsiteY8" fmla="*/ 391067 h 2932299"/>
                  <a:gd name="connsiteX9" fmla="*/ 683473 w 1207700"/>
                  <a:gd name="connsiteY9" fmla="*/ 384934 h 2932299"/>
                  <a:gd name="connsiteX10" fmla="*/ 680842 w 1207700"/>
                  <a:gd name="connsiteY10" fmla="*/ 358980 h 2932299"/>
                  <a:gd name="connsiteX11" fmla="*/ 671789 w 1207700"/>
                  <a:gd name="connsiteY11" fmla="*/ 270947 h 2932299"/>
                  <a:gd name="connsiteX12" fmla="*/ 533358 w 1207700"/>
                  <a:gd name="connsiteY12" fmla="*/ 259834 h 2932299"/>
                  <a:gd name="connsiteX13" fmla="*/ 523549 w 1207700"/>
                  <a:gd name="connsiteY13" fmla="*/ 379207 h 2932299"/>
                  <a:gd name="connsiteX14" fmla="*/ 523256 w 1207700"/>
                  <a:gd name="connsiteY14" fmla="*/ 383059 h 2932299"/>
                  <a:gd name="connsiteX15" fmla="*/ 309677 w 1207700"/>
                  <a:gd name="connsiteY15" fmla="*/ 380560 h 2932299"/>
                  <a:gd name="connsiteX16" fmla="*/ 310551 w 1207700"/>
                  <a:gd name="connsiteY16" fmla="*/ 856892 h 2932299"/>
                  <a:gd name="connsiteX17" fmla="*/ 569344 w 1207700"/>
                  <a:gd name="connsiteY17" fmla="*/ 1131944 h 2932299"/>
                  <a:gd name="connsiteX18" fmla="*/ 565530 w 1207700"/>
                  <a:gd name="connsiteY18" fmla="*/ 2795284 h 2932299"/>
                  <a:gd name="connsiteX19" fmla="*/ 261041 w 1207700"/>
                  <a:gd name="connsiteY19" fmla="*/ 2782650 h 2932299"/>
                  <a:gd name="connsiteX20" fmla="*/ 261041 w 1207700"/>
                  <a:gd name="connsiteY20" fmla="*/ 1280477 h 2932299"/>
                  <a:gd name="connsiteX21" fmla="*/ 3649 w 1207700"/>
                  <a:gd name="connsiteY21" fmla="*/ 1283457 h 2932299"/>
                  <a:gd name="connsiteX22" fmla="*/ 0 w 1207700"/>
                  <a:gd name="connsiteY22" fmla="*/ 212785 h 2932299"/>
                  <a:gd name="connsiteX23" fmla="*/ 235789 w 1207700"/>
                  <a:gd name="connsiteY23" fmla="*/ 0 h 2932299"/>
                  <a:gd name="connsiteX0" fmla="*/ 490655 w 1207700"/>
                  <a:gd name="connsiteY0" fmla="*/ 92471 h 2932299"/>
                  <a:gd name="connsiteX1" fmla="*/ 614504 w 1207700"/>
                  <a:gd name="connsiteY1" fmla="*/ 252834 h 2932299"/>
                  <a:gd name="connsiteX2" fmla="*/ 694701 w 1207700"/>
                  <a:gd name="connsiteY2" fmla="*/ 102054 h 2932299"/>
                  <a:gd name="connsiteX3" fmla="*/ 512796 w 1207700"/>
                  <a:gd name="connsiteY3" fmla="*/ 99412 h 2932299"/>
                  <a:gd name="connsiteX4" fmla="*/ 490655 w 1207700"/>
                  <a:gd name="connsiteY4" fmla="*/ 92471 h 2932299"/>
                  <a:gd name="connsiteX5" fmla="*/ 235789 w 1207700"/>
                  <a:gd name="connsiteY5" fmla="*/ 0 h 2932299"/>
                  <a:gd name="connsiteX6" fmla="*/ 971910 w 1207700"/>
                  <a:gd name="connsiteY6" fmla="*/ 1 h 2932299"/>
                  <a:gd name="connsiteX7" fmla="*/ 1190446 w 1207700"/>
                  <a:gd name="connsiteY7" fmla="*/ 195534 h 2932299"/>
                  <a:gd name="connsiteX8" fmla="*/ 1207700 w 1207700"/>
                  <a:gd name="connsiteY8" fmla="*/ 391067 h 2932299"/>
                  <a:gd name="connsiteX9" fmla="*/ 683473 w 1207700"/>
                  <a:gd name="connsiteY9" fmla="*/ 384934 h 2932299"/>
                  <a:gd name="connsiteX10" fmla="*/ 680842 w 1207700"/>
                  <a:gd name="connsiteY10" fmla="*/ 358980 h 2932299"/>
                  <a:gd name="connsiteX11" fmla="*/ 671789 w 1207700"/>
                  <a:gd name="connsiteY11" fmla="*/ 270947 h 2932299"/>
                  <a:gd name="connsiteX12" fmla="*/ 533358 w 1207700"/>
                  <a:gd name="connsiteY12" fmla="*/ 259834 h 2932299"/>
                  <a:gd name="connsiteX13" fmla="*/ 523549 w 1207700"/>
                  <a:gd name="connsiteY13" fmla="*/ 379207 h 2932299"/>
                  <a:gd name="connsiteX14" fmla="*/ 523256 w 1207700"/>
                  <a:gd name="connsiteY14" fmla="*/ 383059 h 2932299"/>
                  <a:gd name="connsiteX15" fmla="*/ 309677 w 1207700"/>
                  <a:gd name="connsiteY15" fmla="*/ 380560 h 2932299"/>
                  <a:gd name="connsiteX16" fmla="*/ 310551 w 1207700"/>
                  <a:gd name="connsiteY16" fmla="*/ 856892 h 2932299"/>
                  <a:gd name="connsiteX17" fmla="*/ 569344 w 1207700"/>
                  <a:gd name="connsiteY17" fmla="*/ 1131944 h 2932299"/>
                  <a:gd name="connsiteX18" fmla="*/ 565530 w 1207700"/>
                  <a:gd name="connsiteY18" fmla="*/ 2795284 h 2932299"/>
                  <a:gd name="connsiteX19" fmla="*/ 261041 w 1207700"/>
                  <a:gd name="connsiteY19" fmla="*/ 2782650 h 2932299"/>
                  <a:gd name="connsiteX20" fmla="*/ 261041 w 1207700"/>
                  <a:gd name="connsiteY20" fmla="*/ 1280477 h 2932299"/>
                  <a:gd name="connsiteX21" fmla="*/ 3649 w 1207700"/>
                  <a:gd name="connsiteY21" fmla="*/ 1283457 h 2932299"/>
                  <a:gd name="connsiteX22" fmla="*/ 0 w 1207700"/>
                  <a:gd name="connsiteY22" fmla="*/ 212785 h 2932299"/>
                  <a:gd name="connsiteX23" fmla="*/ 235789 w 1207700"/>
                  <a:gd name="connsiteY23" fmla="*/ 0 h 2932299"/>
                  <a:gd name="connsiteX0" fmla="*/ 490655 w 1207700"/>
                  <a:gd name="connsiteY0" fmla="*/ 92471 h 2930100"/>
                  <a:gd name="connsiteX1" fmla="*/ 614504 w 1207700"/>
                  <a:gd name="connsiteY1" fmla="*/ 252834 h 2930100"/>
                  <a:gd name="connsiteX2" fmla="*/ 694701 w 1207700"/>
                  <a:gd name="connsiteY2" fmla="*/ 102054 h 2930100"/>
                  <a:gd name="connsiteX3" fmla="*/ 512796 w 1207700"/>
                  <a:gd name="connsiteY3" fmla="*/ 99412 h 2930100"/>
                  <a:gd name="connsiteX4" fmla="*/ 490655 w 1207700"/>
                  <a:gd name="connsiteY4" fmla="*/ 92471 h 2930100"/>
                  <a:gd name="connsiteX5" fmla="*/ 235789 w 1207700"/>
                  <a:gd name="connsiteY5" fmla="*/ 0 h 2930100"/>
                  <a:gd name="connsiteX6" fmla="*/ 971910 w 1207700"/>
                  <a:gd name="connsiteY6" fmla="*/ 1 h 2930100"/>
                  <a:gd name="connsiteX7" fmla="*/ 1190446 w 1207700"/>
                  <a:gd name="connsiteY7" fmla="*/ 195534 h 2930100"/>
                  <a:gd name="connsiteX8" fmla="*/ 1207700 w 1207700"/>
                  <a:gd name="connsiteY8" fmla="*/ 391067 h 2930100"/>
                  <a:gd name="connsiteX9" fmla="*/ 683473 w 1207700"/>
                  <a:gd name="connsiteY9" fmla="*/ 384934 h 2930100"/>
                  <a:gd name="connsiteX10" fmla="*/ 680842 w 1207700"/>
                  <a:gd name="connsiteY10" fmla="*/ 358980 h 2930100"/>
                  <a:gd name="connsiteX11" fmla="*/ 671789 w 1207700"/>
                  <a:gd name="connsiteY11" fmla="*/ 270947 h 2930100"/>
                  <a:gd name="connsiteX12" fmla="*/ 533358 w 1207700"/>
                  <a:gd name="connsiteY12" fmla="*/ 259834 h 2930100"/>
                  <a:gd name="connsiteX13" fmla="*/ 523549 w 1207700"/>
                  <a:gd name="connsiteY13" fmla="*/ 379207 h 2930100"/>
                  <a:gd name="connsiteX14" fmla="*/ 523256 w 1207700"/>
                  <a:gd name="connsiteY14" fmla="*/ 383059 h 2930100"/>
                  <a:gd name="connsiteX15" fmla="*/ 309677 w 1207700"/>
                  <a:gd name="connsiteY15" fmla="*/ 380560 h 2930100"/>
                  <a:gd name="connsiteX16" fmla="*/ 310551 w 1207700"/>
                  <a:gd name="connsiteY16" fmla="*/ 856892 h 2930100"/>
                  <a:gd name="connsiteX17" fmla="*/ 569344 w 1207700"/>
                  <a:gd name="connsiteY17" fmla="*/ 1131944 h 2930100"/>
                  <a:gd name="connsiteX18" fmla="*/ 565530 w 1207700"/>
                  <a:gd name="connsiteY18" fmla="*/ 2795284 h 2930100"/>
                  <a:gd name="connsiteX19" fmla="*/ 256283 w 1207700"/>
                  <a:gd name="connsiteY19" fmla="*/ 2777892 h 2930100"/>
                  <a:gd name="connsiteX20" fmla="*/ 261041 w 1207700"/>
                  <a:gd name="connsiteY20" fmla="*/ 1280477 h 2930100"/>
                  <a:gd name="connsiteX21" fmla="*/ 3649 w 1207700"/>
                  <a:gd name="connsiteY21" fmla="*/ 1283457 h 2930100"/>
                  <a:gd name="connsiteX22" fmla="*/ 0 w 1207700"/>
                  <a:gd name="connsiteY22" fmla="*/ 212785 h 2930100"/>
                  <a:gd name="connsiteX23" fmla="*/ 235789 w 1207700"/>
                  <a:gd name="connsiteY23" fmla="*/ 0 h 2930100"/>
                  <a:gd name="connsiteX0" fmla="*/ 490655 w 1207700"/>
                  <a:gd name="connsiteY0" fmla="*/ 92471 h 2930100"/>
                  <a:gd name="connsiteX1" fmla="*/ 614504 w 1207700"/>
                  <a:gd name="connsiteY1" fmla="*/ 252834 h 2930100"/>
                  <a:gd name="connsiteX2" fmla="*/ 694701 w 1207700"/>
                  <a:gd name="connsiteY2" fmla="*/ 102054 h 2930100"/>
                  <a:gd name="connsiteX3" fmla="*/ 512796 w 1207700"/>
                  <a:gd name="connsiteY3" fmla="*/ 99412 h 2930100"/>
                  <a:gd name="connsiteX4" fmla="*/ 490655 w 1207700"/>
                  <a:gd name="connsiteY4" fmla="*/ 92471 h 2930100"/>
                  <a:gd name="connsiteX5" fmla="*/ 235789 w 1207700"/>
                  <a:gd name="connsiteY5" fmla="*/ 0 h 2930100"/>
                  <a:gd name="connsiteX6" fmla="*/ 971910 w 1207700"/>
                  <a:gd name="connsiteY6" fmla="*/ 1 h 2930100"/>
                  <a:gd name="connsiteX7" fmla="*/ 1190446 w 1207700"/>
                  <a:gd name="connsiteY7" fmla="*/ 195534 h 2930100"/>
                  <a:gd name="connsiteX8" fmla="*/ 1207700 w 1207700"/>
                  <a:gd name="connsiteY8" fmla="*/ 391067 h 2930100"/>
                  <a:gd name="connsiteX9" fmla="*/ 683473 w 1207700"/>
                  <a:gd name="connsiteY9" fmla="*/ 384934 h 2930100"/>
                  <a:gd name="connsiteX10" fmla="*/ 680842 w 1207700"/>
                  <a:gd name="connsiteY10" fmla="*/ 358980 h 2930100"/>
                  <a:gd name="connsiteX11" fmla="*/ 671789 w 1207700"/>
                  <a:gd name="connsiteY11" fmla="*/ 270947 h 2930100"/>
                  <a:gd name="connsiteX12" fmla="*/ 533358 w 1207700"/>
                  <a:gd name="connsiteY12" fmla="*/ 259834 h 2930100"/>
                  <a:gd name="connsiteX13" fmla="*/ 523549 w 1207700"/>
                  <a:gd name="connsiteY13" fmla="*/ 379207 h 2930100"/>
                  <a:gd name="connsiteX14" fmla="*/ 523256 w 1207700"/>
                  <a:gd name="connsiteY14" fmla="*/ 383059 h 2930100"/>
                  <a:gd name="connsiteX15" fmla="*/ 309677 w 1207700"/>
                  <a:gd name="connsiteY15" fmla="*/ 380560 h 2930100"/>
                  <a:gd name="connsiteX16" fmla="*/ 310551 w 1207700"/>
                  <a:gd name="connsiteY16" fmla="*/ 856892 h 2930100"/>
                  <a:gd name="connsiteX17" fmla="*/ 569344 w 1207700"/>
                  <a:gd name="connsiteY17" fmla="*/ 1131944 h 2930100"/>
                  <a:gd name="connsiteX18" fmla="*/ 565530 w 1207700"/>
                  <a:gd name="connsiteY18" fmla="*/ 2795284 h 2930100"/>
                  <a:gd name="connsiteX19" fmla="*/ 256283 w 1207700"/>
                  <a:gd name="connsiteY19" fmla="*/ 2777892 h 2930100"/>
                  <a:gd name="connsiteX20" fmla="*/ 261041 w 1207700"/>
                  <a:gd name="connsiteY20" fmla="*/ 1280477 h 2930100"/>
                  <a:gd name="connsiteX21" fmla="*/ 3649 w 1207700"/>
                  <a:gd name="connsiteY21" fmla="*/ 1283457 h 2930100"/>
                  <a:gd name="connsiteX22" fmla="*/ 0 w 1207700"/>
                  <a:gd name="connsiteY22" fmla="*/ 212785 h 2930100"/>
                  <a:gd name="connsiteX23" fmla="*/ 235789 w 1207700"/>
                  <a:gd name="connsiteY23" fmla="*/ 0 h 2930100"/>
                  <a:gd name="connsiteX0" fmla="*/ 490655 w 1207700"/>
                  <a:gd name="connsiteY0" fmla="*/ 92471 h 2930100"/>
                  <a:gd name="connsiteX1" fmla="*/ 614504 w 1207700"/>
                  <a:gd name="connsiteY1" fmla="*/ 252834 h 2930100"/>
                  <a:gd name="connsiteX2" fmla="*/ 694701 w 1207700"/>
                  <a:gd name="connsiteY2" fmla="*/ 102054 h 2930100"/>
                  <a:gd name="connsiteX3" fmla="*/ 512796 w 1207700"/>
                  <a:gd name="connsiteY3" fmla="*/ 99412 h 2930100"/>
                  <a:gd name="connsiteX4" fmla="*/ 490655 w 1207700"/>
                  <a:gd name="connsiteY4" fmla="*/ 92471 h 2930100"/>
                  <a:gd name="connsiteX5" fmla="*/ 235789 w 1207700"/>
                  <a:gd name="connsiteY5" fmla="*/ 0 h 2930100"/>
                  <a:gd name="connsiteX6" fmla="*/ 971910 w 1207700"/>
                  <a:gd name="connsiteY6" fmla="*/ 1 h 2930100"/>
                  <a:gd name="connsiteX7" fmla="*/ 1190446 w 1207700"/>
                  <a:gd name="connsiteY7" fmla="*/ 195534 h 2930100"/>
                  <a:gd name="connsiteX8" fmla="*/ 1207700 w 1207700"/>
                  <a:gd name="connsiteY8" fmla="*/ 391067 h 2930100"/>
                  <a:gd name="connsiteX9" fmla="*/ 683473 w 1207700"/>
                  <a:gd name="connsiteY9" fmla="*/ 384934 h 2930100"/>
                  <a:gd name="connsiteX10" fmla="*/ 680842 w 1207700"/>
                  <a:gd name="connsiteY10" fmla="*/ 358980 h 2930100"/>
                  <a:gd name="connsiteX11" fmla="*/ 671789 w 1207700"/>
                  <a:gd name="connsiteY11" fmla="*/ 270947 h 2930100"/>
                  <a:gd name="connsiteX12" fmla="*/ 533358 w 1207700"/>
                  <a:gd name="connsiteY12" fmla="*/ 259834 h 2930100"/>
                  <a:gd name="connsiteX13" fmla="*/ 523549 w 1207700"/>
                  <a:gd name="connsiteY13" fmla="*/ 379207 h 2930100"/>
                  <a:gd name="connsiteX14" fmla="*/ 523256 w 1207700"/>
                  <a:gd name="connsiteY14" fmla="*/ 383059 h 2930100"/>
                  <a:gd name="connsiteX15" fmla="*/ 309677 w 1207700"/>
                  <a:gd name="connsiteY15" fmla="*/ 380560 h 2930100"/>
                  <a:gd name="connsiteX16" fmla="*/ 310551 w 1207700"/>
                  <a:gd name="connsiteY16" fmla="*/ 856892 h 2930100"/>
                  <a:gd name="connsiteX17" fmla="*/ 564586 w 1207700"/>
                  <a:gd name="connsiteY17" fmla="*/ 1136703 h 2930100"/>
                  <a:gd name="connsiteX18" fmla="*/ 565530 w 1207700"/>
                  <a:gd name="connsiteY18" fmla="*/ 2795284 h 2930100"/>
                  <a:gd name="connsiteX19" fmla="*/ 256283 w 1207700"/>
                  <a:gd name="connsiteY19" fmla="*/ 2777892 h 2930100"/>
                  <a:gd name="connsiteX20" fmla="*/ 261041 w 1207700"/>
                  <a:gd name="connsiteY20" fmla="*/ 1280477 h 2930100"/>
                  <a:gd name="connsiteX21" fmla="*/ 3649 w 1207700"/>
                  <a:gd name="connsiteY21" fmla="*/ 1283457 h 2930100"/>
                  <a:gd name="connsiteX22" fmla="*/ 0 w 1207700"/>
                  <a:gd name="connsiteY22" fmla="*/ 212785 h 2930100"/>
                  <a:gd name="connsiteX23" fmla="*/ 235789 w 1207700"/>
                  <a:gd name="connsiteY23" fmla="*/ 0 h 2930100"/>
                  <a:gd name="connsiteX0" fmla="*/ 490655 w 1207700"/>
                  <a:gd name="connsiteY0" fmla="*/ 92471 h 2930101"/>
                  <a:gd name="connsiteX1" fmla="*/ 614504 w 1207700"/>
                  <a:gd name="connsiteY1" fmla="*/ 252834 h 2930101"/>
                  <a:gd name="connsiteX2" fmla="*/ 694701 w 1207700"/>
                  <a:gd name="connsiteY2" fmla="*/ 102054 h 2930101"/>
                  <a:gd name="connsiteX3" fmla="*/ 512796 w 1207700"/>
                  <a:gd name="connsiteY3" fmla="*/ 99412 h 2930101"/>
                  <a:gd name="connsiteX4" fmla="*/ 490655 w 1207700"/>
                  <a:gd name="connsiteY4" fmla="*/ 92471 h 2930101"/>
                  <a:gd name="connsiteX5" fmla="*/ 235789 w 1207700"/>
                  <a:gd name="connsiteY5" fmla="*/ 0 h 2930101"/>
                  <a:gd name="connsiteX6" fmla="*/ 971910 w 1207700"/>
                  <a:gd name="connsiteY6" fmla="*/ 1 h 2930101"/>
                  <a:gd name="connsiteX7" fmla="*/ 1190446 w 1207700"/>
                  <a:gd name="connsiteY7" fmla="*/ 195534 h 2930101"/>
                  <a:gd name="connsiteX8" fmla="*/ 1207700 w 1207700"/>
                  <a:gd name="connsiteY8" fmla="*/ 391067 h 2930101"/>
                  <a:gd name="connsiteX9" fmla="*/ 683473 w 1207700"/>
                  <a:gd name="connsiteY9" fmla="*/ 384934 h 2930101"/>
                  <a:gd name="connsiteX10" fmla="*/ 680842 w 1207700"/>
                  <a:gd name="connsiteY10" fmla="*/ 358980 h 2930101"/>
                  <a:gd name="connsiteX11" fmla="*/ 671789 w 1207700"/>
                  <a:gd name="connsiteY11" fmla="*/ 270947 h 2930101"/>
                  <a:gd name="connsiteX12" fmla="*/ 533358 w 1207700"/>
                  <a:gd name="connsiteY12" fmla="*/ 259834 h 2930101"/>
                  <a:gd name="connsiteX13" fmla="*/ 523549 w 1207700"/>
                  <a:gd name="connsiteY13" fmla="*/ 379207 h 2930101"/>
                  <a:gd name="connsiteX14" fmla="*/ 523256 w 1207700"/>
                  <a:gd name="connsiteY14" fmla="*/ 383059 h 2930101"/>
                  <a:gd name="connsiteX15" fmla="*/ 309677 w 1207700"/>
                  <a:gd name="connsiteY15" fmla="*/ 380560 h 2930101"/>
                  <a:gd name="connsiteX16" fmla="*/ 310551 w 1207700"/>
                  <a:gd name="connsiteY16" fmla="*/ 856892 h 2930101"/>
                  <a:gd name="connsiteX17" fmla="*/ 564586 w 1207700"/>
                  <a:gd name="connsiteY17" fmla="*/ 1136703 h 2930101"/>
                  <a:gd name="connsiteX18" fmla="*/ 565530 w 1207700"/>
                  <a:gd name="connsiteY18" fmla="*/ 2795284 h 2930101"/>
                  <a:gd name="connsiteX19" fmla="*/ 261041 w 1207700"/>
                  <a:gd name="connsiteY19" fmla="*/ 2777893 h 2930101"/>
                  <a:gd name="connsiteX20" fmla="*/ 261041 w 1207700"/>
                  <a:gd name="connsiteY20" fmla="*/ 1280477 h 2930101"/>
                  <a:gd name="connsiteX21" fmla="*/ 3649 w 1207700"/>
                  <a:gd name="connsiteY21" fmla="*/ 1283457 h 2930101"/>
                  <a:gd name="connsiteX22" fmla="*/ 0 w 1207700"/>
                  <a:gd name="connsiteY22" fmla="*/ 212785 h 2930101"/>
                  <a:gd name="connsiteX23" fmla="*/ 235789 w 1207700"/>
                  <a:gd name="connsiteY23" fmla="*/ 0 h 2930101"/>
                  <a:gd name="connsiteX0" fmla="*/ 490655 w 1207700"/>
                  <a:gd name="connsiteY0" fmla="*/ 92471 h 2930101"/>
                  <a:gd name="connsiteX1" fmla="*/ 614504 w 1207700"/>
                  <a:gd name="connsiteY1" fmla="*/ 252834 h 2930101"/>
                  <a:gd name="connsiteX2" fmla="*/ 694701 w 1207700"/>
                  <a:gd name="connsiteY2" fmla="*/ 102054 h 2930101"/>
                  <a:gd name="connsiteX3" fmla="*/ 512796 w 1207700"/>
                  <a:gd name="connsiteY3" fmla="*/ 99412 h 2930101"/>
                  <a:gd name="connsiteX4" fmla="*/ 490655 w 1207700"/>
                  <a:gd name="connsiteY4" fmla="*/ 92471 h 2930101"/>
                  <a:gd name="connsiteX5" fmla="*/ 235789 w 1207700"/>
                  <a:gd name="connsiteY5" fmla="*/ 0 h 2930101"/>
                  <a:gd name="connsiteX6" fmla="*/ 971910 w 1207700"/>
                  <a:gd name="connsiteY6" fmla="*/ 1 h 2930101"/>
                  <a:gd name="connsiteX7" fmla="*/ 1190446 w 1207700"/>
                  <a:gd name="connsiteY7" fmla="*/ 195534 h 2930101"/>
                  <a:gd name="connsiteX8" fmla="*/ 1207700 w 1207700"/>
                  <a:gd name="connsiteY8" fmla="*/ 391067 h 2930101"/>
                  <a:gd name="connsiteX9" fmla="*/ 683473 w 1207700"/>
                  <a:gd name="connsiteY9" fmla="*/ 384934 h 2930101"/>
                  <a:gd name="connsiteX10" fmla="*/ 680842 w 1207700"/>
                  <a:gd name="connsiteY10" fmla="*/ 358980 h 2930101"/>
                  <a:gd name="connsiteX11" fmla="*/ 671789 w 1207700"/>
                  <a:gd name="connsiteY11" fmla="*/ 270947 h 2930101"/>
                  <a:gd name="connsiteX12" fmla="*/ 533358 w 1207700"/>
                  <a:gd name="connsiteY12" fmla="*/ 259834 h 2930101"/>
                  <a:gd name="connsiteX13" fmla="*/ 523549 w 1207700"/>
                  <a:gd name="connsiteY13" fmla="*/ 379207 h 2930101"/>
                  <a:gd name="connsiteX14" fmla="*/ 523256 w 1207700"/>
                  <a:gd name="connsiteY14" fmla="*/ 383059 h 2930101"/>
                  <a:gd name="connsiteX15" fmla="*/ 309677 w 1207700"/>
                  <a:gd name="connsiteY15" fmla="*/ 380560 h 2930101"/>
                  <a:gd name="connsiteX16" fmla="*/ 310551 w 1207700"/>
                  <a:gd name="connsiteY16" fmla="*/ 856892 h 2930101"/>
                  <a:gd name="connsiteX17" fmla="*/ 564586 w 1207700"/>
                  <a:gd name="connsiteY17" fmla="*/ 1136703 h 2930101"/>
                  <a:gd name="connsiteX18" fmla="*/ 565530 w 1207700"/>
                  <a:gd name="connsiteY18" fmla="*/ 2795284 h 2930101"/>
                  <a:gd name="connsiteX19" fmla="*/ 261041 w 1207700"/>
                  <a:gd name="connsiteY19" fmla="*/ 2777893 h 2930101"/>
                  <a:gd name="connsiteX20" fmla="*/ 261041 w 1207700"/>
                  <a:gd name="connsiteY20" fmla="*/ 1280477 h 2930101"/>
                  <a:gd name="connsiteX21" fmla="*/ 3649 w 1207700"/>
                  <a:gd name="connsiteY21" fmla="*/ 1283457 h 2930101"/>
                  <a:gd name="connsiteX22" fmla="*/ 0 w 1207700"/>
                  <a:gd name="connsiteY22" fmla="*/ 212785 h 2930101"/>
                  <a:gd name="connsiteX23" fmla="*/ 235789 w 1207700"/>
                  <a:gd name="connsiteY23" fmla="*/ 0 h 2930101"/>
                  <a:gd name="connsiteX0" fmla="*/ 490655 w 1207700"/>
                  <a:gd name="connsiteY0" fmla="*/ 92471 h 2930101"/>
                  <a:gd name="connsiteX1" fmla="*/ 614504 w 1207700"/>
                  <a:gd name="connsiteY1" fmla="*/ 252834 h 2930101"/>
                  <a:gd name="connsiteX2" fmla="*/ 694701 w 1207700"/>
                  <a:gd name="connsiteY2" fmla="*/ 102054 h 2930101"/>
                  <a:gd name="connsiteX3" fmla="*/ 512796 w 1207700"/>
                  <a:gd name="connsiteY3" fmla="*/ 99412 h 2930101"/>
                  <a:gd name="connsiteX4" fmla="*/ 490655 w 1207700"/>
                  <a:gd name="connsiteY4" fmla="*/ 92471 h 2930101"/>
                  <a:gd name="connsiteX5" fmla="*/ 235789 w 1207700"/>
                  <a:gd name="connsiteY5" fmla="*/ 0 h 2930101"/>
                  <a:gd name="connsiteX6" fmla="*/ 971910 w 1207700"/>
                  <a:gd name="connsiteY6" fmla="*/ 1 h 2930101"/>
                  <a:gd name="connsiteX7" fmla="*/ 1190446 w 1207700"/>
                  <a:gd name="connsiteY7" fmla="*/ 195534 h 2930101"/>
                  <a:gd name="connsiteX8" fmla="*/ 1207700 w 1207700"/>
                  <a:gd name="connsiteY8" fmla="*/ 391067 h 2930101"/>
                  <a:gd name="connsiteX9" fmla="*/ 683473 w 1207700"/>
                  <a:gd name="connsiteY9" fmla="*/ 384934 h 2930101"/>
                  <a:gd name="connsiteX10" fmla="*/ 680842 w 1207700"/>
                  <a:gd name="connsiteY10" fmla="*/ 358980 h 2930101"/>
                  <a:gd name="connsiteX11" fmla="*/ 671789 w 1207700"/>
                  <a:gd name="connsiteY11" fmla="*/ 270947 h 2930101"/>
                  <a:gd name="connsiteX12" fmla="*/ 533358 w 1207700"/>
                  <a:gd name="connsiteY12" fmla="*/ 259834 h 2930101"/>
                  <a:gd name="connsiteX13" fmla="*/ 523549 w 1207700"/>
                  <a:gd name="connsiteY13" fmla="*/ 379207 h 2930101"/>
                  <a:gd name="connsiteX14" fmla="*/ 523256 w 1207700"/>
                  <a:gd name="connsiteY14" fmla="*/ 383059 h 2930101"/>
                  <a:gd name="connsiteX15" fmla="*/ 309677 w 1207700"/>
                  <a:gd name="connsiteY15" fmla="*/ 380560 h 2930101"/>
                  <a:gd name="connsiteX16" fmla="*/ 310551 w 1207700"/>
                  <a:gd name="connsiteY16" fmla="*/ 856892 h 2930101"/>
                  <a:gd name="connsiteX17" fmla="*/ 564586 w 1207700"/>
                  <a:gd name="connsiteY17" fmla="*/ 1136703 h 2930101"/>
                  <a:gd name="connsiteX18" fmla="*/ 565530 w 1207700"/>
                  <a:gd name="connsiteY18" fmla="*/ 2795284 h 2930101"/>
                  <a:gd name="connsiteX19" fmla="*/ 261041 w 1207700"/>
                  <a:gd name="connsiteY19" fmla="*/ 2777893 h 2930101"/>
                  <a:gd name="connsiteX20" fmla="*/ 261041 w 1207700"/>
                  <a:gd name="connsiteY20" fmla="*/ 1280477 h 2930101"/>
                  <a:gd name="connsiteX21" fmla="*/ 3649 w 1207700"/>
                  <a:gd name="connsiteY21" fmla="*/ 1283457 h 2930101"/>
                  <a:gd name="connsiteX22" fmla="*/ 0 w 1207700"/>
                  <a:gd name="connsiteY22" fmla="*/ 212785 h 2930101"/>
                  <a:gd name="connsiteX23" fmla="*/ 235789 w 1207700"/>
                  <a:gd name="connsiteY23" fmla="*/ 0 h 2930101"/>
                  <a:gd name="connsiteX0" fmla="*/ 490655 w 1207700"/>
                  <a:gd name="connsiteY0" fmla="*/ 92471 h 2931784"/>
                  <a:gd name="connsiteX1" fmla="*/ 614504 w 1207700"/>
                  <a:gd name="connsiteY1" fmla="*/ 252834 h 2931784"/>
                  <a:gd name="connsiteX2" fmla="*/ 694701 w 1207700"/>
                  <a:gd name="connsiteY2" fmla="*/ 102054 h 2931784"/>
                  <a:gd name="connsiteX3" fmla="*/ 512796 w 1207700"/>
                  <a:gd name="connsiteY3" fmla="*/ 99412 h 2931784"/>
                  <a:gd name="connsiteX4" fmla="*/ 490655 w 1207700"/>
                  <a:gd name="connsiteY4" fmla="*/ 92471 h 2931784"/>
                  <a:gd name="connsiteX5" fmla="*/ 235789 w 1207700"/>
                  <a:gd name="connsiteY5" fmla="*/ 0 h 2931784"/>
                  <a:gd name="connsiteX6" fmla="*/ 971910 w 1207700"/>
                  <a:gd name="connsiteY6" fmla="*/ 1 h 2931784"/>
                  <a:gd name="connsiteX7" fmla="*/ 1190446 w 1207700"/>
                  <a:gd name="connsiteY7" fmla="*/ 195534 h 2931784"/>
                  <a:gd name="connsiteX8" fmla="*/ 1207700 w 1207700"/>
                  <a:gd name="connsiteY8" fmla="*/ 391067 h 2931784"/>
                  <a:gd name="connsiteX9" fmla="*/ 683473 w 1207700"/>
                  <a:gd name="connsiteY9" fmla="*/ 384934 h 2931784"/>
                  <a:gd name="connsiteX10" fmla="*/ 680842 w 1207700"/>
                  <a:gd name="connsiteY10" fmla="*/ 358980 h 2931784"/>
                  <a:gd name="connsiteX11" fmla="*/ 671789 w 1207700"/>
                  <a:gd name="connsiteY11" fmla="*/ 270947 h 2931784"/>
                  <a:gd name="connsiteX12" fmla="*/ 533358 w 1207700"/>
                  <a:gd name="connsiteY12" fmla="*/ 259834 h 2931784"/>
                  <a:gd name="connsiteX13" fmla="*/ 523549 w 1207700"/>
                  <a:gd name="connsiteY13" fmla="*/ 379207 h 2931784"/>
                  <a:gd name="connsiteX14" fmla="*/ 523256 w 1207700"/>
                  <a:gd name="connsiteY14" fmla="*/ 383059 h 2931784"/>
                  <a:gd name="connsiteX15" fmla="*/ 309677 w 1207700"/>
                  <a:gd name="connsiteY15" fmla="*/ 380560 h 2931784"/>
                  <a:gd name="connsiteX16" fmla="*/ 310551 w 1207700"/>
                  <a:gd name="connsiteY16" fmla="*/ 856892 h 2931784"/>
                  <a:gd name="connsiteX17" fmla="*/ 564586 w 1207700"/>
                  <a:gd name="connsiteY17" fmla="*/ 1136703 h 2931784"/>
                  <a:gd name="connsiteX18" fmla="*/ 565530 w 1207700"/>
                  <a:gd name="connsiteY18" fmla="*/ 2795284 h 2931784"/>
                  <a:gd name="connsiteX19" fmla="*/ 261041 w 1207700"/>
                  <a:gd name="connsiteY19" fmla="*/ 2777893 h 2931784"/>
                  <a:gd name="connsiteX20" fmla="*/ 261041 w 1207700"/>
                  <a:gd name="connsiteY20" fmla="*/ 1280477 h 2931784"/>
                  <a:gd name="connsiteX21" fmla="*/ 3649 w 1207700"/>
                  <a:gd name="connsiteY21" fmla="*/ 1283457 h 2931784"/>
                  <a:gd name="connsiteX22" fmla="*/ 0 w 1207700"/>
                  <a:gd name="connsiteY22" fmla="*/ 212785 h 2931784"/>
                  <a:gd name="connsiteX23" fmla="*/ 235789 w 1207700"/>
                  <a:gd name="connsiteY23" fmla="*/ 0 h 2931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07700" h="2931784">
                    <a:moveTo>
                      <a:pt x="490655" y="92471"/>
                    </a:moveTo>
                    <a:cubicBezTo>
                      <a:pt x="458093" y="98891"/>
                      <a:pt x="551744" y="249701"/>
                      <a:pt x="614504" y="252834"/>
                    </a:cubicBezTo>
                    <a:cubicBezTo>
                      <a:pt x="653003" y="246611"/>
                      <a:pt x="799930" y="66000"/>
                      <a:pt x="694701" y="102054"/>
                    </a:cubicBezTo>
                    <a:cubicBezTo>
                      <a:pt x="602127" y="134640"/>
                      <a:pt x="592762" y="132880"/>
                      <a:pt x="512796" y="99412"/>
                    </a:cubicBezTo>
                    <a:cubicBezTo>
                      <a:pt x="502534" y="93584"/>
                      <a:pt x="495307" y="91554"/>
                      <a:pt x="490655" y="92471"/>
                    </a:cubicBezTo>
                    <a:close/>
                    <a:moveTo>
                      <a:pt x="235789" y="0"/>
                    </a:moveTo>
                    <a:lnTo>
                      <a:pt x="971910" y="1"/>
                    </a:lnTo>
                    <a:cubicBezTo>
                      <a:pt x="1142521" y="19171"/>
                      <a:pt x="1180862" y="95850"/>
                      <a:pt x="1190446" y="195534"/>
                    </a:cubicBezTo>
                    <a:cubicBezTo>
                      <a:pt x="1192364" y="262629"/>
                      <a:pt x="1201136" y="319015"/>
                      <a:pt x="1207700" y="391067"/>
                    </a:cubicBezTo>
                    <a:lnTo>
                      <a:pt x="683473" y="384934"/>
                    </a:lnTo>
                    <a:lnTo>
                      <a:pt x="680842" y="358980"/>
                    </a:lnTo>
                    <a:cubicBezTo>
                      <a:pt x="677339" y="325257"/>
                      <a:pt x="674208" y="295428"/>
                      <a:pt x="671789" y="270947"/>
                    </a:cubicBezTo>
                    <a:cubicBezTo>
                      <a:pt x="607604" y="300476"/>
                      <a:pt x="606088" y="324309"/>
                      <a:pt x="533358" y="259834"/>
                    </a:cubicBezTo>
                    <a:cubicBezTo>
                      <a:pt x="530032" y="301097"/>
                      <a:pt x="526706" y="340462"/>
                      <a:pt x="523549" y="379207"/>
                    </a:cubicBezTo>
                    <a:cubicBezTo>
                      <a:pt x="523451" y="380491"/>
                      <a:pt x="523354" y="381775"/>
                      <a:pt x="523256" y="383059"/>
                    </a:cubicBezTo>
                    <a:lnTo>
                      <a:pt x="309677" y="380560"/>
                    </a:lnTo>
                    <a:cubicBezTo>
                      <a:pt x="309968" y="539337"/>
                      <a:pt x="310260" y="698115"/>
                      <a:pt x="310551" y="856892"/>
                    </a:cubicBezTo>
                    <a:lnTo>
                      <a:pt x="564586" y="1136703"/>
                    </a:lnTo>
                    <a:cubicBezTo>
                      <a:pt x="561729" y="1691150"/>
                      <a:pt x="563629" y="2226562"/>
                      <a:pt x="565530" y="2795284"/>
                    </a:cubicBezTo>
                    <a:cubicBezTo>
                      <a:pt x="563183" y="2990329"/>
                      <a:pt x="261488" y="2969076"/>
                      <a:pt x="261041" y="2777893"/>
                    </a:cubicBezTo>
                    <a:cubicBezTo>
                      <a:pt x="267385" y="2261309"/>
                      <a:pt x="259455" y="1782787"/>
                      <a:pt x="261041" y="1280477"/>
                    </a:cubicBezTo>
                    <a:lnTo>
                      <a:pt x="3649" y="1283457"/>
                    </a:lnTo>
                    <a:cubicBezTo>
                      <a:pt x="2433" y="926566"/>
                      <a:pt x="1216" y="569676"/>
                      <a:pt x="0" y="212785"/>
                    </a:cubicBezTo>
                    <a:cubicBezTo>
                      <a:pt x="9935" y="73638"/>
                      <a:pt x="45049" y="12460"/>
                      <a:pt x="235789" y="0"/>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grpSp>
        <p:grpSp>
          <p:nvGrpSpPr>
            <p:cNvPr id="222" name="Group 221"/>
            <p:cNvGrpSpPr/>
            <p:nvPr/>
          </p:nvGrpSpPr>
          <p:grpSpPr>
            <a:xfrm>
              <a:off x="1766389" y="5017882"/>
              <a:ext cx="540159" cy="431726"/>
              <a:chOff x="3230535" y="2315028"/>
              <a:chExt cx="4203539" cy="3326439"/>
            </a:xfrm>
            <a:solidFill>
              <a:srgbClr val="F01D18"/>
            </a:solidFill>
            <a:effectLst/>
          </p:grpSpPr>
          <p:sp>
            <p:nvSpPr>
              <p:cNvPr id="331" name="Freeform 136"/>
              <p:cNvSpPr>
                <a:spLocks/>
              </p:cNvSpPr>
              <p:nvPr/>
            </p:nvSpPr>
            <p:spPr bwMode="auto">
              <a:xfrm>
                <a:off x="4150361" y="2315028"/>
                <a:ext cx="1259332" cy="1252663"/>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332" name="Freeform 135"/>
              <p:cNvSpPr>
                <a:spLocks/>
              </p:cNvSpPr>
              <p:nvPr/>
            </p:nvSpPr>
            <p:spPr bwMode="auto">
              <a:xfrm>
                <a:off x="3230535" y="3721741"/>
                <a:ext cx="2132200" cy="1565835"/>
              </a:xfrm>
              <a:custGeom>
                <a:avLst/>
                <a:gdLst>
                  <a:gd name="T0" fmla="*/ 102 w 320"/>
                  <a:gd name="T1" fmla="*/ 0 h 235"/>
                  <a:gd name="T2" fmla="*/ 186 w 320"/>
                  <a:gd name="T3" fmla="*/ 0 h 235"/>
                  <a:gd name="T4" fmla="*/ 233 w 320"/>
                  <a:gd name="T5" fmla="*/ 41 h 235"/>
                  <a:gd name="T6" fmla="*/ 279 w 320"/>
                  <a:gd name="T7" fmla="*/ 0 h 235"/>
                  <a:gd name="T8" fmla="*/ 320 w 320"/>
                  <a:gd name="T9" fmla="*/ 0 h 235"/>
                  <a:gd name="T10" fmla="*/ 314 w 320"/>
                  <a:gd name="T11" fmla="*/ 10 h 235"/>
                  <a:gd name="T12" fmla="*/ 226 w 320"/>
                  <a:gd name="T13" fmla="*/ 149 h 235"/>
                  <a:gd name="T14" fmla="*/ 221 w 320"/>
                  <a:gd name="T15" fmla="*/ 157 h 235"/>
                  <a:gd name="T16" fmla="*/ 219 w 320"/>
                  <a:gd name="T17" fmla="*/ 160 h 235"/>
                  <a:gd name="T18" fmla="*/ 219 w 320"/>
                  <a:gd name="T19" fmla="*/ 160 h 235"/>
                  <a:gd name="T20" fmla="*/ 214 w 320"/>
                  <a:gd name="T21" fmla="*/ 175 h 235"/>
                  <a:gd name="T22" fmla="*/ 213 w 320"/>
                  <a:gd name="T23" fmla="*/ 191 h 235"/>
                  <a:gd name="T24" fmla="*/ 214 w 320"/>
                  <a:gd name="T25" fmla="*/ 207 h 235"/>
                  <a:gd name="T26" fmla="*/ 219 w 320"/>
                  <a:gd name="T27" fmla="*/ 222 h 235"/>
                  <a:gd name="T28" fmla="*/ 229 w 320"/>
                  <a:gd name="T29" fmla="*/ 235 h 235"/>
                  <a:gd name="T30" fmla="*/ 12 w 320"/>
                  <a:gd name="T31" fmla="*/ 235 h 235"/>
                  <a:gd name="T32" fmla="*/ 8 w 320"/>
                  <a:gd name="T33" fmla="*/ 234 h 235"/>
                  <a:gd name="T34" fmla="*/ 4 w 320"/>
                  <a:gd name="T35" fmla="*/ 231 h 235"/>
                  <a:gd name="T36" fmla="*/ 1 w 320"/>
                  <a:gd name="T37" fmla="*/ 229 h 235"/>
                  <a:gd name="T38" fmla="*/ 0 w 320"/>
                  <a:gd name="T39" fmla="*/ 225 h 235"/>
                  <a:gd name="T40" fmla="*/ 0 w 320"/>
                  <a:gd name="T41" fmla="*/ 149 h 235"/>
                  <a:gd name="T42" fmla="*/ 0 w 320"/>
                  <a:gd name="T43" fmla="*/ 145 h 235"/>
                  <a:gd name="T44" fmla="*/ 0 w 320"/>
                  <a:gd name="T45" fmla="*/ 145 h 235"/>
                  <a:gd name="T46" fmla="*/ 2 w 320"/>
                  <a:gd name="T47" fmla="*/ 113 h 235"/>
                  <a:gd name="T48" fmla="*/ 9 w 320"/>
                  <a:gd name="T49" fmla="*/ 84 h 235"/>
                  <a:gd name="T50" fmla="*/ 20 w 320"/>
                  <a:gd name="T51" fmla="*/ 59 h 235"/>
                  <a:gd name="T52" fmla="*/ 33 w 320"/>
                  <a:gd name="T53" fmla="*/ 39 h 235"/>
                  <a:gd name="T54" fmla="*/ 49 w 320"/>
                  <a:gd name="T55" fmla="*/ 21 h 235"/>
                  <a:gd name="T56" fmla="*/ 67 w 320"/>
                  <a:gd name="T57" fmla="*/ 9 h 235"/>
                  <a:gd name="T58" fmla="*/ 84 w 320"/>
                  <a:gd name="T59" fmla="*/ 2 h 235"/>
                  <a:gd name="T60" fmla="*/ 102 w 320"/>
                  <a:gd name="T61" fmla="*/ 0 h 235"/>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844 w 10000"/>
                  <a:gd name="connsiteY8" fmla="*/ 6809 h 10000"/>
                  <a:gd name="connsiteX9" fmla="*/ 6688 w 10000"/>
                  <a:gd name="connsiteY9" fmla="*/ 7447 h 10000"/>
                  <a:gd name="connsiteX10" fmla="*/ 6656 w 10000"/>
                  <a:gd name="connsiteY10" fmla="*/ 8128 h 10000"/>
                  <a:gd name="connsiteX11" fmla="*/ 6688 w 10000"/>
                  <a:gd name="connsiteY11" fmla="*/ 8809 h 10000"/>
                  <a:gd name="connsiteX12" fmla="*/ 6844 w 10000"/>
                  <a:gd name="connsiteY12" fmla="*/ 9447 h 10000"/>
                  <a:gd name="connsiteX13" fmla="*/ 7156 w 10000"/>
                  <a:gd name="connsiteY13" fmla="*/ 10000 h 10000"/>
                  <a:gd name="connsiteX14" fmla="*/ 375 w 10000"/>
                  <a:gd name="connsiteY14" fmla="*/ 10000 h 10000"/>
                  <a:gd name="connsiteX15" fmla="*/ 250 w 10000"/>
                  <a:gd name="connsiteY15" fmla="*/ 9957 h 10000"/>
                  <a:gd name="connsiteX16" fmla="*/ 125 w 10000"/>
                  <a:gd name="connsiteY16" fmla="*/ 9830 h 10000"/>
                  <a:gd name="connsiteX17" fmla="*/ 31 w 10000"/>
                  <a:gd name="connsiteY17" fmla="*/ 9745 h 10000"/>
                  <a:gd name="connsiteX18" fmla="*/ 0 w 10000"/>
                  <a:gd name="connsiteY18" fmla="*/ 9574 h 10000"/>
                  <a:gd name="connsiteX19" fmla="*/ 0 w 10000"/>
                  <a:gd name="connsiteY19" fmla="*/ 6340 h 10000"/>
                  <a:gd name="connsiteX20" fmla="*/ 0 w 10000"/>
                  <a:gd name="connsiteY20" fmla="*/ 6170 h 10000"/>
                  <a:gd name="connsiteX21" fmla="*/ 0 w 10000"/>
                  <a:gd name="connsiteY21" fmla="*/ 6170 h 10000"/>
                  <a:gd name="connsiteX22" fmla="*/ 63 w 10000"/>
                  <a:gd name="connsiteY22" fmla="*/ 4809 h 10000"/>
                  <a:gd name="connsiteX23" fmla="*/ 281 w 10000"/>
                  <a:gd name="connsiteY23" fmla="*/ 3574 h 10000"/>
                  <a:gd name="connsiteX24" fmla="*/ 625 w 10000"/>
                  <a:gd name="connsiteY24" fmla="*/ 2511 h 10000"/>
                  <a:gd name="connsiteX25" fmla="*/ 1031 w 10000"/>
                  <a:gd name="connsiteY25" fmla="*/ 1660 h 10000"/>
                  <a:gd name="connsiteX26" fmla="*/ 1531 w 10000"/>
                  <a:gd name="connsiteY26" fmla="*/ 894 h 10000"/>
                  <a:gd name="connsiteX27" fmla="*/ 2094 w 10000"/>
                  <a:gd name="connsiteY27" fmla="*/ 383 h 10000"/>
                  <a:gd name="connsiteX28" fmla="*/ 2625 w 10000"/>
                  <a:gd name="connsiteY28" fmla="*/ 85 h 10000"/>
                  <a:gd name="connsiteX29" fmla="*/ 3188 w 10000"/>
                  <a:gd name="connsiteY2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844 w 10000"/>
                  <a:gd name="connsiteY8" fmla="*/ 6809 h 10000"/>
                  <a:gd name="connsiteX9" fmla="*/ 6688 w 10000"/>
                  <a:gd name="connsiteY9" fmla="*/ 7447 h 10000"/>
                  <a:gd name="connsiteX10" fmla="*/ 6656 w 10000"/>
                  <a:gd name="connsiteY10" fmla="*/ 8128 h 10000"/>
                  <a:gd name="connsiteX11" fmla="*/ 6688 w 10000"/>
                  <a:gd name="connsiteY11" fmla="*/ 8809 h 10000"/>
                  <a:gd name="connsiteX12" fmla="*/ 6844 w 10000"/>
                  <a:gd name="connsiteY12" fmla="*/ 9447 h 10000"/>
                  <a:gd name="connsiteX13" fmla="*/ 7156 w 10000"/>
                  <a:gd name="connsiteY13" fmla="*/ 10000 h 10000"/>
                  <a:gd name="connsiteX14" fmla="*/ 375 w 10000"/>
                  <a:gd name="connsiteY14" fmla="*/ 10000 h 10000"/>
                  <a:gd name="connsiteX15" fmla="*/ 250 w 10000"/>
                  <a:gd name="connsiteY15" fmla="*/ 9957 h 10000"/>
                  <a:gd name="connsiteX16" fmla="*/ 125 w 10000"/>
                  <a:gd name="connsiteY16" fmla="*/ 9830 h 10000"/>
                  <a:gd name="connsiteX17" fmla="*/ 31 w 10000"/>
                  <a:gd name="connsiteY17" fmla="*/ 9745 h 10000"/>
                  <a:gd name="connsiteX18" fmla="*/ 0 w 10000"/>
                  <a:gd name="connsiteY18" fmla="*/ 9574 h 10000"/>
                  <a:gd name="connsiteX19" fmla="*/ 0 w 10000"/>
                  <a:gd name="connsiteY19" fmla="*/ 6340 h 10000"/>
                  <a:gd name="connsiteX20" fmla="*/ 0 w 10000"/>
                  <a:gd name="connsiteY20" fmla="*/ 6170 h 10000"/>
                  <a:gd name="connsiteX21" fmla="*/ 0 w 10000"/>
                  <a:gd name="connsiteY21" fmla="*/ 6170 h 10000"/>
                  <a:gd name="connsiteX22" fmla="*/ 63 w 10000"/>
                  <a:gd name="connsiteY22" fmla="*/ 4809 h 10000"/>
                  <a:gd name="connsiteX23" fmla="*/ 281 w 10000"/>
                  <a:gd name="connsiteY23" fmla="*/ 3574 h 10000"/>
                  <a:gd name="connsiteX24" fmla="*/ 625 w 10000"/>
                  <a:gd name="connsiteY24" fmla="*/ 2511 h 10000"/>
                  <a:gd name="connsiteX25" fmla="*/ 1031 w 10000"/>
                  <a:gd name="connsiteY25" fmla="*/ 1660 h 10000"/>
                  <a:gd name="connsiteX26" fmla="*/ 1531 w 10000"/>
                  <a:gd name="connsiteY26" fmla="*/ 894 h 10000"/>
                  <a:gd name="connsiteX27" fmla="*/ 2094 w 10000"/>
                  <a:gd name="connsiteY27" fmla="*/ 383 h 10000"/>
                  <a:gd name="connsiteX28" fmla="*/ 2625 w 10000"/>
                  <a:gd name="connsiteY28" fmla="*/ 85 h 10000"/>
                  <a:gd name="connsiteX29" fmla="*/ 3188 w 10000"/>
                  <a:gd name="connsiteY2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844 w 10000"/>
                  <a:gd name="connsiteY8" fmla="*/ 6809 h 10000"/>
                  <a:gd name="connsiteX9" fmla="*/ 6688 w 10000"/>
                  <a:gd name="connsiteY9" fmla="*/ 7447 h 10000"/>
                  <a:gd name="connsiteX10" fmla="*/ 6656 w 10000"/>
                  <a:gd name="connsiteY10" fmla="*/ 8128 h 10000"/>
                  <a:gd name="connsiteX11" fmla="*/ 6688 w 10000"/>
                  <a:gd name="connsiteY11" fmla="*/ 8809 h 10000"/>
                  <a:gd name="connsiteX12" fmla="*/ 6844 w 10000"/>
                  <a:gd name="connsiteY12" fmla="*/ 9447 h 10000"/>
                  <a:gd name="connsiteX13" fmla="*/ 7156 w 10000"/>
                  <a:gd name="connsiteY13" fmla="*/ 10000 h 10000"/>
                  <a:gd name="connsiteX14" fmla="*/ 375 w 10000"/>
                  <a:gd name="connsiteY14" fmla="*/ 10000 h 10000"/>
                  <a:gd name="connsiteX15" fmla="*/ 250 w 10000"/>
                  <a:gd name="connsiteY15" fmla="*/ 9957 h 10000"/>
                  <a:gd name="connsiteX16" fmla="*/ 125 w 10000"/>
                  <a:gd name="connsiteY16" fmla="*/ 9830 h 10000"/>
                  <a:gd name="connsiteX17" fmla="*/ 31 w 10000"/>
                  <a:gd name="connsiteY17" fmla="*/ 9745 h 10000"/>
                  <a:gd name="connsiteX18" fmla="*/ 0 w 10000"/>
                  <a:gd name="connsiteY18" fmla="*/ 9574 h 10000"/>
                  <a:gd name="connsiteX19" fmla="*/ 0 w 10000"/>
                  <a:gd name="connsiteY19" fmla="*/ 6340 h 10000"/>
                  <a:gd name="connsiteX20" fmla="*/ 0 w 10000"/>
                  <a:gd name="connsiteY20" fmla="*/ 6170 h 10000"/>
                  <a:gd name="connsiteX21" fmla="*/ 0 w 10000"/>
                  <a:gd name="connsiteY21" fmla="*/ 6170 h 10000"/>
                  <a:gd name="connsiteX22" fmla="*/ 63 w 10000"/>
                  <a:gd name="connsiteY22" fmla="*/ 4809 h 10000"/>
                  <a:gd name="connsiteX23" fmla="*/ 281 w 10000"/>
                  <a:gd name="connsiteY23" fmla="*/ 3574 h 10000"/>
                  <a:gd name="connsiteX24" fmla="*/ 625 w 10000"/>
                  <a:gd name="connsiteY24" fmla="*/ 2511 h 10000"/>
                  <a:gd name="connsiteX25" fmla="*/ 1031 w 10000"/>
                  <a:gd name="connsiteY25" fmla="*/ 1660 h 10000"/>
                  <a:gd name="connsiteX26" fmla="*/ 1531 w 10000"/>
                  <a:gd name="connsiteY26" fmla="*/ 894 h 10000"/>
                  <a:gd name="connsiteX27" fmla="*/ 2094 w 10000"/>
                  <a:gd name="connsiteY27" fmla="*/ 383 h 10000"/>
                  <a:gd name="connsiteX28" fmla="*/ 2625 w 10000"/>
                  <a:gd name="connsiteY28" fmla="*/ 85 h 10000"/>
                  <a:gd name="connsiteX29" fmla="*/ 3188 w 10000"/>
                  <a:gd name="connsiteY2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844 w 10000"/>
                  <a:gd name="connsiteY8" fmla="*/ 6809 h 10000"/>
                  <a:gd name="connsiteX9" fmla="*/ 6688 w 10000"/>
                  <a:gd name="connsiteY9" fmla="*/ 7447 h 10000"/>
                  <a:gd name="connsiteX10" fmla="*/ 6656 w 10000"/>
                  <a:gd name="connsiteY10" fmla="*/ 8128 h 10000"/>
                  <a:gd name="connsiteX11" fmla="*/ 6688 w 10000"/>
                  <a:gd name="connsiteY11" fmla="*/ 8809 h 10000"/>
                  <a:gd name="connsiteX12" fmla="*/ 6844 w 10000"/>
                  <a:gd name="connsiteY12" fmla="*/ 9447 h 10000"/>
                  <a:gd name="connsiteX13" fmla="*/ 7156 w 10000"/>
                  <a:gd name="connsiteY13" fmla="*/ 10000 h 10000"/>
                  <a:gd name="connsiteX14" fmla="*/ 375 w 10000"/>
                  <a:gd name="connsiteY14" fmla="*/ 10000 h 10000"/>
                  <a:gd name="connsiteX15" fmla="*/ 250 w 10000"/>
                  <a:gd name="connsiteY15" fmla="*/ 9957 h 10000"/>
                  <a:gd name="connsiteX16" fmla="*/ 125 w 10000"/>
                  <a:gd name="connsiteY16" fmla="*/ 9830 h 10000"/>
                  <a:gd name="connsiteX17" fmla="*/ 31 w 10000"/>
                  <a:gd name="connsiteY17" fmla="*/ 9745 h 10000"/>
                  <a:gd name="connsiteX18" fmla="*/ 0 w 10000"/>
                  <a:gd name="connsiteY18" fmla="*/ 9574 h 10000"/>
                  <a:gd name="connsiteX19" fmla="*/ 0 w 10000"/>
                  <a:gd name="connsiteY19" fmla="*/ 6340 h 10000"/>
                  <a:gd name="connsiteX20" fmla="*/ 0 w 10000"/>
                  <a:gd name="connsiteY20" fmla="*/ 6170 h 10000"/>
                  <a:gd name="connsiteX21" fmla="*/ 0 w 10000"/>
                  <a:gd name="connsiteY21" fmla="*/ 6170 h 10000"/>
                  <a:gd name="connsiteX22" fmla="*/ 63 w 10000"/>
                  <a:gd name="connsiteY22" fmla="*/ 4809 h 10000"/>
                  <a:gd name="connsiteX23" fmla="*/ 281 w 10000"/>
                  <a:gd name="connsiteY23" fmla="*/ 3574 h 10000"/>
                  <a:gd name="connsiteX24" fmla="*/ 625 w 10000"/>
                  <a:gd name="connsiteY24" fmla="*/ 2511 h 10000"/>
                  <a:gd name="connsiteX25" fmla="*/ 1031 w 10000"/>
                  <a:gd name="connsiteY25" fmla="*/ 1660 h 10000"/>
                  <a:gd name="connsiteX26" fmla="*/ 1531 w 10000"/>
                  <a:gd name="connsiteY26" fmla="*/ 894 h 10000"/>
                  <a:gd name="connsiteX27" fmla="*/ 2094 w 10000"/>
                  <a:gd name="connsiteY27" fmla="*/ 383 h 10000"/>
                  <a:gd name="connsiteX28" fmla="*/ 2625 w 10000"/>
                  <a:gd name="connsiteY28" fmla="*/ 85 h 10000"/>
                  <a:gd name="connsiteX29" fmla="*/ 3188 w 10000"/>
                  <a:gd name="connsiteY2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688 w 10000"/>
                  <a:gd name="connsiteY8" fmla="*/ 7447 h 10000"/>
                  <a:gd name="connsiteX9" fmla="*/ 6656 w 10000"/>
                  <a:gd name="connsiteY9" fmla="*/ 8128 h 10000"/>
                  <a:gd name="connsiteX10" fmla="*/ 6688 w 10000"/>
                  <a:gd name="connsiteY10" fmla="*/ 8809 h 10000"/>
                  <a:gd name="connsiteX11" fmla="*/ 6844 w 10000"/>
                  <a:gd name="connsiteY11" fmla="*/ 9447 h 10000"/>
                  <a:gd name="connsiteX12" fmla="*/ 7156 w 10000"/>
                  <a:gd name="connsiteY12" fmla="*/ 10000 h 10000"/>
                  <a:gd name="connsiteX13" fmla="*/ 375 w 10000"/>
                  <a:gd name="connsiteY13" fmla="*/ 10000 h 10000"/>
                  <a:gd name="connsiteX14" fmla="*/ 250 w 10000"/>
                  <a:gd name="connsiteY14" fmla="*/ 9957 h 10000"/>
                  <a:gd name="connsiteX15" fmla="*/ 125 w 10000"/>
                  <a:gd name="connsiteY15" fmla="*/ 9830 h 10000"/>
                  <a:gd name="connsiteX16" fmla="*/ 31 w 10000"/>
                  <a:gd name="connsiteY16" fmla="*/ 9745 h 10000"/>
                  <a:gd name="connsiteX17" fmla="*/ 0 w 10000"/>
                  <a:gd name="connsiteY17" fmla="*/ 9574 h 10000"/>
                  <a:gd name="connsiteX18" fmla="*/ 0 w 10000"/>
                  <a:gd name="connsiteY18" fmla="*/ 6340 h 10000"/>
                  <a:gd name="connsiteX19" fmla="*/ 0 w 10000"/>
                  <a:gd name="connsiteY19" fmla="*/ 6170 h 10000"/>
                  <a:gd name="connsiteX20" fmla="*/ 0 w 10000"/>
                  <a:gd name="connsiteY20" fmla="*/ 6170 h 10000"/>
                  <a:gd name="connsiteX21" fmla="*/ 63 w 10000"/>
                  <a:gd name="connsiteY21" fmla="*/ 4809 h 10000"/>
                  <a:gd name="connsiteX22" fmla="*/ 281 w 10000"/>
                  <a:gd name="connsiteY22" fmla="*/ 3574 h 10000"/>
                  <a:gd name="connsiteX23" fmla="*/ 625 w 10000"/>
                  <a:gd name="connsiteY23" fmla="*/ 2511 h 10000"/>
                  <a:gd name="connsiteX24" fmla="*/ 1031 w 10000"/>
                  <a:gd name="connsiteY24" fmla="*/ 1660 h 10000"/>
                  <a:gd name="connsiteX25" fmla="*/ 1531 w 10000"/>
                  <a:gd name="connsiteY25" fmla="*/ 894 h 10000"/>
                  <a:gd name="connsiteX26" fmla="*/ 2094 w 10000"/>
                  <a:gd name="connsiteY26" fmla="*/ 383 h 10000"/>
                  <a:gd name="connsiteX27" fmla="*/ 2625 w 10000"/>
                  <a:gd name="connsiteY27" fmla="*/ 85 h 10000"/>
                  <a:gd name="connsiteX28" fmla="*/ 3188 w 10000"/>
                  <a:gd name="connsiteY28"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688 w 10000"/>
                  <a:gd name="connsiteY7" fmla="*/ 7447 h 10000"/>
                  <a:gd name="connsiteX8" fmla="*/ 6656 w 10000"/>
                  <a:gd name="connsiteY8" fmla="*/ 8128 h 10000"/>
                  <a:gd name="connsiteX9" fmla="*/ 6688 w 10000"/>
                  <a:gd name="connsiteY9" fmla="*/ 8809 h 10000"/>
                  <a:gd name="connsiteX10" fmla="*/ 6844 w 10000"/>
                  <a:gd name="connsiteY10" fmla="*/ 9447 h 10000"/>
                  <a:gd name="connsiteX11" fmla="*/ 7156 w 10000"/>
                  <a:gd name="connsiteY11" fmla="*/ 10000 h 10000"/>
                  <a:gd name="connsiteX12" fmla="*/ 375 w 10000"/>
                  <a:gd name="connsiteY12" fmla="*/ 10000 h 10000"/>
                  <a:gd name="connsiteX13" fmla="*/ 250 w 10000"/>
                  <a:gd name="connsiteY13" fmla="*/ 9957 h 10000"/>
                  <a:gd name="connsiteX14" fmla="*/ 125 w 10000"/>
                  <a:gd name="connsiteY14" fmla="*/ 9830 h 10000"/>
                  <a:gd name="connsiteX15" fmla="*/ 31 w 10000"/>
                  <a:gd name="connsiteY15" fmla="*/ 9745 h 10000"/>
                  <a:gd name="connsiteX16" fmla="*/ 0 w 10000"/>
                  <a:gd name="connsiteY16" fmla="*/ 9574 h 10000"/>
                  <a:gd name="connsiteX17" fmla="*/ 0 w 10000"/>
                  <a:gd name="connsiteY17" fmla="*/ 6340 h 10000"/>
                  <a:gd name="connsiteX18" fmla="*/ 0 w 10000"/>
                  <a:gd name="connsiteY18" fmla="*/ 6170 h 10000"/>
                  <a:gd name="connsiteX19" fmla="*/ 0 w 10000"/>
                  <a:gd name="connsiteY19" fmla="*/ 6170 h 10000"/>
                  <a:gd name="connsiteX20" fmla="*/ 63 w 10000"/>
                  <a:gd name="connsiteY20" fmla="*/ 4809 h 10000"/>
                  <a:gd name="connsiteX21" fmla="*/ 281 w 10000"/>
                  <a:gd name="connsiteY21" fmla="*/ 3574 h 10000"/>
                  <a:gd name="connsiteX22" fmla="*/ 625 w 10000"/>
                  <a:gd name="connsiteY22" fmla="*/ 2511 h 10000"/>
                  <a:gd name="connsiteX23" fmla="*/ 1031 w 10000"/>
                  <a:gd name="connsiteY23" fmla="*/ 1660 h 10000"/>
                  <a:gd name="connsiteX24" fmla="*/ 1531 w 10000"/>
                  <a:gd name="connsiteY24" fmla="*/ 894 h 10000"/>
                  <a:gd name="connsiteX25" fmla="*/ 2094 w 10000"/>
                  <a:gd name="connsiteY25" fmla="*/ 383 h 10000"/>
                  <a:gd name="connsiteX26" fmla="*/ 2625 w 10000"/>
                  <a:gd name="connsiteY26" fmla="*/ 85 h 10000"/>
                  <a:gd name="connsiteX27" fmla="*/ 3188 w 10000"/>
                  <a:gd name="connsiteY27"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656 w 10000"/>
                  <a:gd name="connsiteY7" fmla="*/ 8128 h 10000"/>
                  <a:gd name="connsiteX8" fmla="*/ 6688 w 10000"/>
                  <a:gd name="connsiteY8" fmla="*/ 8809 h 10000"/>
                  <a:gd name="connsiteX9" fmla="*/ 6844 w 10000"/>
                  <a:gd name="connsiteY9" fmla="*/ 9447 h 10000"/>
                  <a:gd name="connsiteX10" fmla="*/ 7156 w 10000"/>
                  <a:gd name="connsiteY10" fmla="*/ 10000 h 10000"/>
                  <a:gd name="connsiteX11" fmla="*/ 375 w 10000"/>
                  <a:gd name="connsiteY11" fmla="*/ 10000 h 10000"/>
                  <a:gd name="connsiteX12" fmla="*/ 250 w 10000"/>
                  <a:gd name="connsiteY12" fmla="*/ 9957 h 10000"/>
                  <a:gd name="connsiteX13" fmla="*/ 125 w 10000"/>
                  <a:gd name="connsiteY13" fmla="*/ 9830 h 10000"/>
                  <a:gd name="connsiteX14" fmla="*/ 31 w 10000"/>
                  <a:gd name="connsiteY14" fmla="*/ 9745 h 10000"/>
                  <a:gd name="connsiteX15" fmla="*/ 0 w 10000"/>
                  <a:gd name="connsiteY15" fmla="*/ 9574 h 10000"/>
                  <a:gd name="connsiteX16" fmla="*/ 0 w 10000"/>
                  <a:gd name="connsiteY16" fmla="*/ 6340 h 10000"/>
                  <a:gd name="connsiteX17" fmla="*/ 0 w 10000"/>
                  <a:gd name="connsiteY17" fmla="*/ 6170 h 10000"/>
                  <a:gd name="connsiteX18" fmla="*/ 0 w 10000"/>
                  <a:gd name="connsiteY18" fmla="*/ 6170 h 10000"/>
                  <a:gd name="connsiteX19" fmla="*/ 63 w 10000"/>
                  <a:gd name="connsiteY19" fmla="*/ 4809 h 10000"/>
                  <a:gd name="connsiteX20" fmla="*/ 281 w 10000"/>
                  <a:gd name="connsiteY20" fmla="*/ 3574 h 10000"/>
                  <a:gd name="connsiteX21" fmla="*/ 625 w 10000"/>
                  <a:gd name="connsiteY21" fmla="*/ 2511 h 10000"/>
                  <a:gd name="connsiteX22" fmla="*/ 1031 w 10000"/>
                  <a:gd name="connsiteY22" fmla="*/ 1660 h 10000"/>
                  <a:gd name="connsiteX23" fmla="*/ 1531 w 10000"/>
                  <a:gd name="connsiteY23" fmla="*/ 894 h 10000"/>
                  <a:gd name="connsiteX24" fmla="*/ 2094 w 10000"/>
                  <a:gd name="connsiteY24" fmla="*/ 383 h 10000"/>
                  <a:gd name="connsiteX25" fmla="*/ 2625 w 10000"/>
                  <a:gd name="connsiteY25" fmla="*/ 85 h 10000"/>
                  <a:gd name="connsiteX26" fmla="*/ 3188 w 10000"/>
                  <a:gd name="connsiteY26"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688 w 10000"/>
                  <a:gd name="connsiteY7" fmla="*/ 8809 h 10000"/>
                  <a:gd name="connsiteX8" fmla="*/ 6844 w 10000"/>
                  <a:gd name="connsiteY8" fmla="*/ 9447 h 10000"/>
                  <a:gd name="connsiteX9" fmla="*/ 7156 w 10000"/>
                  <a:gd name="connsiteY9" fmla="*/ 10000 h 10000"/>
                  <a:gd name="connsiteX10" fmla="*/ 375 w 10000"/>
                  <a:gd name="connsiteY10" fmla="*/ 10000 h 10000"/>
                  <a:gd name="connsiteX11" fmla="*/ 250 w 10000"/>
                  <a:gd name="connsiteY11" fmla="*/ 9957 h 10000"/>
                  <a:gd name="connsiteX12" fmla="*/ 125 w 10000"/>
                  <a:gd name="connsiteY12" fmla="*/ 9830 h 10000"/>
                  <a:gd name="connsiteX13" fmla="*/ 31 w 10000"/>
                  <a:gd name="connsiteY13" fmla="*/ 9745 h 10000"/>
                  <a:gd name="connsiteX14" fmla="*/ 0 w 10000"/>
                  <a:gd name="connsiteY14" fmla="*/ 9574 h 10000"/>
                  <a:gd name="connsiteX15" fmla="*/ 0 w 10000"/>
                  <a:gd name="connsiteY15" fmla="*/ 6340 h 10000"/>
                  <a:gd name="connsiteX16" fmla="*/ 0 w 10000"/>
                  <a:gd name="connsiteY16" fmla="*/ 6170 h 10000"/>
                  <a:gd name="connsiteX17" fmla="*/ 0 w 10000"/>
                  <a:gd name="connsiteY17" fmla="*/ 6170 h 10000"/>
                  <a:gd name="connsiteX18" fmla="*/ 63 w 10000"/>
                  <a:gd name="connsiteY18" fmla="*/ 4809 h 10000"/>
                  <a:gd name="connsiteX19" fmla="*/ 281 w 10000"/>
                  <a:gd name="connsiteY19" fmla="*/ 3574 h 10000"/>
                  <a:gd name="connsiteX20" fmla="*/ 625 w 10000"/>
                  <a:gd name="connsiteY20" fmla="*/ 2511 h 10000"/>
                  <a:gd name="connsiteX21" fmla="*/ 1031 w 10000"/>
                  <a:gd name="connsiteY21" fmla="*/ 1660 h 10000"/>
                  <a:gd name="connsiteX22" fmla="*/ 1531 w 10000"/>
                  <a:gd name="connsiteY22" fmla="*/ 894 h 10000"/>
                  <a:gd name="connsiteX23" fmla="*/ 2094 w 10000"/>
                  <a:gd name="connsiteY23" fmla="*/ 383 h 10000"/>
                  <a:gd name="connsiteX24" fmla="*/ 2625 w 10000"/>
                  <a:gd name="connsiteY24" fmla="*/ 85 h 10000"/>
                  <a:gd name="connsiteX25" fmla="*/ 3188 w 10000"/>
                  <a:gd name="connsiteY25"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9447 h 10000"/>
                  <a:gd name="connsiteX8" fmla="*/ 7156 w 10000"/>
                  <a:gd name="connsiteY8" fmla="*/ 10000 h 10000"/>
                  <a:gd name="connsiteX9" fmla="*/ 375 w 10000"/>
                  <a:gd name="connsiteY9" fmla="*/ 10000 h 10000"/>
                  <a:gd name="connsiteX10" fmla="*/ 250 w 10000"/>
                  <a:gd name="connsiteY10" fmla="*/ 9957 h 10000"/>
                  <a:gd name="connsiteX11" fmla="*/ 125 w 10000"/>
                  <a:gd name="connsiteY11" fmla="*/ 9830 h 10000"/>
                  <a:gd name="connsiteX12" fmla="*/ 31 w 10000"/>
                  <a:gd name="connsiteY12" fmla="*/ 9745 h 10000"/>
                  <a:gd name="connsiteX13" fmla="*/ 0 w 10000"/>
                  <a:gd name="connsiteY13" fmla="*/ 9574 h 10000"/>
                  <a:gd name="connsiteX14" fmla="*/ 0 w 10000"/>
                  <a:gd name="connsiteY14" fmla="*/ 6340 h 10000"/>
                  <a:gd name="connsiteX15" fmla="*/ 0 w 10000"/>
                  <a:gd name="connsiteY15" fmla="*/ 6170 h 10000"/>
                  <a:gd name="connsiteX16" fmla="*/ 0 w 10000"/>
                  <a:gd name="connsiteY16" fmla="*/ 6170 h 10000"/>
                  <a:gd name="connsiteX17" fmla="*/ 63 w 10000"/>
                  <a:gd name="connsiteY17" fmla="*/ 4809 h 10000"/>
                  <a:gd name="connsiteX18" fmla="*/ 281 w 10000"/>
                  <a:gd name="connsiteY18" fmla="*/ 3574 h 10000"/>
                  <a:gd name="connsiteX19" fmla="*/ 625 w 10000"/>
                  <a:gd name="connsiteY19" fmla="*/ 2511 h 10000"/>
                  <a:gd name="connsiteX20" fmla="*/ 1031 w 10000"/>
                  <a:gd name="connsiteY20" fmla="*/ 1660 h 10000"/>
                  <a:gd name="connsiteX21" fmla="*/ 1531 w 10000"/>
                  <a:gd name="connsiteY21" fmla="*/ 894 h 10000"/>
                  <a:gd name="connsiteX22" fmla="*/ 2094 w 10000"/>
                  <a:gd name="connsiteY22" fmla="*/ 383 h 10000"/>
                  <a:gd name="connsiteX23" fmla="*/ 2625 w 10000"/>
                  <a:gd name="connsiteY23" fmla="*/ 85 h 10000"/>
                  <a:gd name="connsiteX24" fmla="*/ 3188 w 10000"/>
                  <a:gd name="connsiteY24"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7156 w 10000"/>
                  <a:gd name="connsiteY7" fmla="*/ 10000 h 10000"/>
                  <a:gd name="connsiteX8" fmla="*/ 375 w 10000"/>
                  <a:gd name="connsiteY8" fmla="*/ 10000 h 10000"/>
                  <a:gd name="connsiteX9" fmla="*/ 250 w 10000"/>
                  <a:gd name="connsiteY9" fmla="*/ 9957 h 10000"/>
                  <a:gd name="connsiteX10" fmla="*/ 125 w 10000"/>
                  <a:gd name="connsiteY10" fmla="*/ 9830 h 10000"/>
                  <a:gd name="connsiteX11" fmla="*/ 31 w 10000"/>
                  <a:gd name="connsiteY11" fmla="*/ 9745 h 10000"/>
                  <a:gd name="connsiteX12" fmla="*/ 0 w 10000"/>
                  <a:gd name="connsiteY12" fmla="*/ 9574 h 10000"/>
                  <a:gd name="connsiteX13" fmla="*/ 0 w 10000"/>
                  <a:gd name="connsiteY13" fmla="*/ 6340 h 10000"/>
                  <a:gd name="connsiteX14" fmla="*/ 0 w 10000"/>
                  <a:gd name="connsiteY14" fmla="*/ 6170 h 10000"/>
                  <a:gd name="connsiteX15" fmla="*/ 0 w 10000"/>
                  <a:gd name="connsiteY15" fmla="*/ 6170 h 10000"/>
                  <a:gd name="connsiteX16" fmla="*/ 63 w 10000"/>
                  <a:gd name="connsiteY16" fmla="*/ 4809 h 10000"/>
                  <a:gd name="connsiteX17" fmla="*/ 281 w 10000"/>
                  <a:gd name="connsiteY17" fmla="*/ 3574 h 10000"/>
                  <a:gd name="connsiteX18" fmla="*/ 625 w 10000"/>
                  <a:gd name="connsiteY18" fmla="*/ 2511 h 10000"/>
                  <a:gd name="connsiteX19" fmla="*/ 1031 w 10000"/>
                  <a:gd name="connsiteY19" fmla="*/ 1660 h 10000"/>
                  <a:gd name="connsiteX20" fmla="*/ 1531 w 10000"/>
                  <a:gd name="connsiteY20" fmla="*/ 894 h 10000"/>
                  <a:gd name="connsiteX21" fmla="*/ 2094 w 10000"/>
                  <a:gd name="connsiteY21" fmla="*/ 383 h 10000"/>
                  <a:gd name="connsiteX22" fmla="*/ 2625 w 10000"/>
                  <a:gd name="connsiteY22" fmla="*/ 85 h 10000"/>
                  <a:gd name="connsiteX23" fmla="*/ 3188 w 10000"/>
                  <a:gd name="connsiteY23"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7156 w 10000"/>
                  <a:gd name="connsiteY7" fmla="*/ 10000 h 10000"/>
                  <a:gd name="connsiteX8" fmla="*/ 375 w 10000"/>
                  <a:gd name="connsiteY8" fmla="*/ 10000 h 10000"/>
                  <a:gd name="connsiteX9" fmla="*/ 250 w 10000"/>
                  <a:gd name="connsiteY9" fmla="*/ 9957 h 10000"/>
                  <a:gd name="connsiteX10" fmla="*/ 125 w 10000"/>
                  <a:gd name="connsiteY10" fmla="*/ 9830 h 10000"/>
                  <a:gd name="connsiteX11" fmla="*/ 31 w 10000"/>
                  <a:gd name="connsiteY11" fmla="*/ 9745 h 10000"/>
                  <a:gd name="connsiteX12" fmla="*/ 0 w 10000"/>
                  <a:gd name="connsiteY12" fmla="*/ 9574 h 10000"/>
                  <a:gd name="connsiteX13" fmla="*/ 0 w 10000"/>
                  <a:gd name="connsiteY13" fmla="*/ 6340 h 10000"/>
                  <a:gd name="connsiteX14" fmla="*/ 0 w 10000"/>
                  <a:gd name="connsiteY14" fmla="*/ 6170 h 10000"/>
                  <a:gd name="connsiteX15" fmla="*/ 0 w 10000"/>
                  <a:gd name="connsiteY15" fmla="*/ 6170 h 10000"/>
                  <a:gd name="connsiteX16" fmla="*/ 63 w 10000"/>
                  <a:gd name="connsiteY16" fmla="*/ 4809 h 10000"/>
                  <a:gd name="connsiteX17" fmla="*/ 281 w 10000"/>
                  <a:gd name="connsiteY17" fmla="*/ 3574 h 10000"/>
                  <a:gd name="connsiteX18" fmla="*/ 625 w 10000"/>
                  <a:gd name="connsiteY18" fmla="*/ 2511 h 10000"/>
                  <a:gd name="connsiteX19" fmla="*/ 1031 w 10000"/>
                  <a:gd name="connsiteY19" fmla="*/ 1660 h 10000"/>
                  <a:gd name="connsiteX20" fmla="*/ 1531 w 10000"/>
                  <a:gd name="connsiteY20" fmla="*/ 894 h 10000"/>
                  <a:gd name="connsiteX21" fmla="*/ 2094 w 10000"/>
                  <a:gd name="connsiteY21" fmla="*/ 383 h 10000"/>
                  <a:gd name="connsiteX22" fmla="*/ 2625 w 10000"/>
                  <a:gd name="connsiteY22" fmla="*/ 85 h 10000"/>
                  <a:gd name="connsiteX23" fmla="*/ 3188 w 10000"/>
                  <a:gd name="connsiteY23"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7156 w 10000"/>
                  <a:gd name="connsiteY7" fmla="*/ 10000 h 10000"/>
                  <a:gd name="connsiteX8" fmla="*/ 375 w 10000"/>
                  <a:gd name="connsiteY8" fmla="*/ 10000 h 10000"/>
                  <a:gd name="connsiteX9" fmla="*/ 250 w 10000"/>
                  <a:gd name="connsiteY9" fmla="*/ 9957 h 10000"/>
                  <a:gd name="connsiteX10" fmla="*/ 125 w 10000"/>
                  <a:gd name="connsiteY10" fmla="*/ 9830 h 10000"/>
                  <a:gd name="connsiteX11" fmla="*/ 31 w 10000"/>
                  <a:gd name="connsiteY11" fmla="*/ 9745 h 10000"/>
                  <a:gd name="connsiteX12" fmla="*/ 0 w 10000"/>
                  <a:gd name="connsiteY12" fmla="*/ 9574 h 10000"/>
                  <a:gd name="connsiteX13" fmla="*/ 0 w 10000"/>
                  <a:gd name="connsiteY13" fmla="*/ 6340 h 10000"/>
                  <a:gd name="connsiteX14" fmla="*/ 0 w 10000"/>
                  <a:gd name="connsiteY14" fmla="*/ 6170 h 10000"/>
                  <a:gd name="connsiteX15" fmla="*/ 0 w 10000"/>
                  <a:gd name="connsiteY15" fmla="*/ 6170 h 10000"/>
                  <a:gd name="connsiteX16" fmla="*/ 63 w 10000"/>
                  <a:gd name="connsiteY16" fmla="*/ 4809 h 10000"/>
                  <a:gd name="connsiteX17" fmla="*/ 281 w 10000"/>
                  <a:gd name="connsiteY17" fmla="*/ 3574 h 10000"/>
                  <a:gd name="connsiteX18" fmla="*/ 625 w 10000"/>
                  <a:gd name="connsiteY18" fmla="*/ 2511 h 10000"/>
                  <a:gd name="connsiteX19" fmla="*/ 1031 w 10000"/>
                  <a:gd name="connsiteY19" fmla="*/ 1660 h 10000"/>
                  <a:gd name="connsiteX20" fmla="*/ 1531 w 10000"/>
                  <a:gd name="connsiteY20" fmla="*/ 894 h 10000"/>
                  <a:gd name="connsiteX21" fmla="*/ 2094 w 10000"/>
                  <a:gd name="connsiteY21" fmla="*/ 383 h 10000"/>
                  <a:gd name="connsiteX22" fmla="*/ 2625 w 10000"/>
                  <a:gd name="connsiteY22" fmla="*/ 85 h 10000"/>
                  <a:gd name="connsiteX23" fmla="*/ 3188 w 10000"/>
                  <a:gd name="connsiteY23"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392 w 10204"/>
                  <a:gd name="connsiteY0" fmla="*/ 0 h 10000"/>
                  <a:gd name="connsiteX1" fmla="*/ 6017 w 10204"/>
                  <a:gd name="connsiteY1" fmla="*/ 0 h 10000"/>
                  <a:gd name="connsiteX2" fmla="*/ 7485 w 10204"/>
                  <a:gd name="connsiteY2" fmla="*/ 1745 h 10000"/>
                  <a:gd name="connsiteX3" fmla="*/ 8923 w 10204"/>
                  <a:gd name="connsiteY3" fmla="*/ 0 h 10000"/>
                  <a:gd name="connsiteX4" fmla="*/ 10204 w 10204"/>
                  <a:gd name="connsiteY4" fmla="*/ 0 h 10000"/>
                  <a:gd name="connsiteX5" fmla="*/ 7110 w 10204"/>
                  <a:gd name="connsiteY5" fmla="*/ 6681 h 10000"/>
                  <a:gd name="connsiteX6" fmla="*/ 7360 w 10204"/>
                  <a:gd name="connsiteY6" fmla="*/ 10000 h 10000"/>
                  <a:gd name="connsiteX7" fmla="*/ 579 w 10204"/>
                  <a:gd name="connsiteY7" fmla="*/ 10000 h 10000"/>
                  <a:gd name="connsiteX8" fmla="*/ 329 w 10204"/>
                  <a:gd name="connsiteY8" fmla="*/ 9830 h 10000"/>
                  <a:gd name="connsiteX9" fmla="*/ 235 w 10204"/>
                  <a:gd name="connsiteY9" fmla="*/ 9745 h 10000"/>
                  <a:gd name="connsiteX10" fmla="*/ 204 w 10204"/>
                  <a:gd name="connsiteY10" fmla="*/ 9574 h 10000"/>
                  <a:gd name="connsiteX11" fmla="*/ 204 w 10204"/>
                  <a:gd name="connsiteY11" fmla="*/ 6340 h 10000"/>
                  <a:gd name="connsiteX12" fmla="*/ 204 w 10204"/>
                  <a:gd name="connsiteY12" fmla="*/ 6170 h 10000"/>
                  <a:gd name="connsiteX13" fmla="*/ 204 w 10204"/>
                  <a:gd name="connsiteY13" fmla="*/ 6170 h 10000"/>
                  <a:gd name="connsiteX14" fmla="*/ 267 w 10204"/>
                  <a:gd name="connsiteY14" fmla="*/ 4809 h 10000"/>
                  <a:gd name="connsiteX15" fmla="*/ 485 w 10204"/>
                  <a:gd name="connsiteY15" fmla="*/ 3574 h 10000"/>
                  <a:gd name="connsiteX16" fmla="*/ 829 w 10204"/>
                  <a:gd name="connsiteY16" fmla="*/ 2511 h 10000"/>
                  <a:gd name="connsiteX17" fmla="*/ 1235 w 10204"/>
                  <a:gd name="connsiteY17" fmla="*/ 1660 h 10000"/>
                  <a:gd name="connsiteX18" fmla="*/ 1735 w 10204"/>
                  <a:gd name="connsiteY18" fmla="*/ 894 h 10000"/>
                  <a:gd name="connsiteX19" fmla="*/ 2298 w 10204"/>
                  <a:gd name="connsiteY19" fmla="*/ 383 h 10000"/>
                  <a:gd name="connsiteX20" fmla="*/ 2829 w 10204"/>
                  <a:gd name="connsiteY20" fmla="*/ 85 h 10000"/>
                  <a:gd name="connsiteX21" fmla="*/ 3392 w 10204"/>
                  <a:gd name="connsiteY21" fmla="*/ 0 h 10000"/>
                  <a:gd name="connsiteX0" fmla="*/ 3429 w 10241"/>
                  <a:gd name="connsiteY0" fmla="*/ 0 h 10000"/>
                  <a:gd name="connsiteX1" fmla="*/ 6054 w 10241"/>
                  <a:gd name="connsiteY1" fmla="*/ 0 h 10000"/>
                  <a:gd name="connsiteX2" fmla="*/ 7522 w 10241"/>
                  <a:gd name="connsiteY2" fmla="*/ 1745 h 10000"/>
                  <a:gd name="connsiteX3" fmla="*/ 8960 w 10241"/>
                  <a:gd name="connsiteY3" fmla="*/ 0 h 10000"/>
                  <a:gd name="connsiteX4" fmla="*/ 10241 w 10241"/>
                  <a:gd name="connsiteY4" fmla="*/ 0 h 10000"/>
                  <a:gd name="connsiteX5" fmla="*/ 7147 w 10241"/>
                  <a:gd name="connsiteY5" fmla="*/ 6681 h 10000"/>
                  <a:gd name="connsiteX6" fmla="*/ 7397 w 10241"/>
                  <a:gd name="connsiteY6" fmla="*/ 10000 h 10000"/>
                  <a:gd name="connsiteX7" fmla="*/ 616 w 10241"/>
                  <a:gd name="connsiteY7" fmla="*/ 10000 h 10000"/>
                  <a:gd name="connsiteX8" fmla="*/ 272 w 10241"/>
                  <a:gd name="connsiteY8" fmla="*/ 9745 h 10000"/>
                  <a:gd name="connsiteX9" fmla="*/ 241 w 10241"/>
                  <a:gd name="connsiteY9" fmla="*/ 9574 h 10000"/>
                  <a:gd name="connsiteX10" fmla="*/ 241 w 10241"/>
                  <a:gd name="connsiteY10" fmla="*/ 6340 h 10000"/>
                  <a:gd name="connsiteX11" fmla="*/ 241 w 10241"/>
                  <a:gd name="connsiteY11" fmla="*/ 6170 h 10000"/>
                  <a:gd name="connsiteX12" fmla="*/ 241 w 10241"/>
                  <a:gd name="connsiteY12" fmla="*/ 6170 h 10000"/>
                  <a:gd name="connsiteX13" fmla="*/ 304 w 10241"/>
                  <a:gd name="connsiteY13" fmla="*/ 4809 h 10000"/>
                  <a:gd name="connsiteX14" fmla="*/ 522 w 10241"/>
                  <a:gd name="connsiteY14" fmla="*/ 3574 h 10000"/>
                  <a:gd name="connsiteX15" fmla="*/ 866 w 10241"/>
                  <a:gd name="connsiteY15" fmla="*/ 2511 h 10000"/>
                  <a:gd name="connsiteX16" fmla="*/ 1272 w 10241"/>
                  <a:gd name="connsiteY16" fmla="*/ 1660 h 10000"/>
                  <a:gd name="connsiteX17" fmla="*/ 1772 w 10241"/>
                  <a:gd name="connsiteY17" fmla="*/ 894 h 10000"/>
                  <a:gd name="connsiteX18" fmla="*/ 2335 w 10241"/>
                  <a:gd name="connsiteY18" fmla="*/ 383 h 10000"/>
                  <a:gd name="connsiteX19" fmla="*/ 2866 w 10241"/>
                  <a:gd name="connsiteY19" fmla="*/ 85 h 10000"/>
                  <a:gd name="connsiteX20" fmla="*/ 3429 w 10241"/>
                  <a:gd name="connsiteY20" fmla="*/ 0 h 10000"/>
                  <a:gd name="connsiteX0" fmla="*/ 3442 w 10254"/>
                  <a:gd name="connsiteY0" fmla="*/ 0 h 10000"/>
                  <a:gd name="connsiteX1" fmla="*/ 6067 w 10254"/>
                  <a:gd name="connsiteY1" fmla="*/ 0 h 10000"/>
                  <a:gd name="connsiteX2" fmla="*/ 7535 w 10254"/>
                  <a:gd name="connsiteY2" fmla="*/ 1745 h 10000"/>
                  <a:gd name="connsiteX3" fmla="*/ 8973 w 10254"/>
                  <a:gd name="connsiteY3" fmla="*/ 0 h 10000"/>
                  <a:gd name="connsiteX4" fmla="*/ 10254 w 10254"/>
                  <a:gd name="connsiteY4" fmla="*/ 0 h 10000"/>
                  <a:gd name="connsiteX5" fmla="*/ 7160 w 10254"/>
                  <a:gd name="connsiteY5" fmla="*/ 6681 h 10000"/>
                  <a:gd name="connsiteX6" fmla="*/ 7410 w 10254"/>
                  <a:gd name="connsiteY6" fmla="*/ 10000 h 10000"/>
                  <a:gd name="connsiteX7" fmla="*/ 629 w 10254"/>
                  <a:gd name="connsiteY7" fmla="*/ 10000 h 10000"/>
                  <a:gd name="connsiteX8" fmla="*/ 254 w 10254"/>
                  <a:gd name="connsiteY8" fmla="*/ 9574 h 10000"/>
                  <a:gd name="connsiteX9" fmla="*/ 254 w 10254"/>
                  <a:gd name="connsiteY9" fmla="*/ 6340 h 10000"/>
                  <a:gd name="connsiteX10" fmla="*/ 254 w 10254"/>
                  <a:gd name="connsiteY10" fmla="*/ 6170 h 10000"/>
                  <a:gd name="connsiteX11" fmla="*/ 254 w 10254"/>
                  <a:gd name="connsiteY11" fmla="*/ 6170 h 10000"/>
                  <a:gd name="connsiteX12" fmla="*/ 317 w 10254"/>
                  <a:gd name="connsiteY12" fmla="*/ 4809 h 10000"/>
                  <a:gd name="connsiteX13" fmla="*/ 535 w 10254"/>
                  <a:gd name="connsiteY13" fmla="*/ 3574 h 10000"/>
                  <a:gd name="connsiteX14" fmla="*/ 879 w 10254"/>
                  <a:gd name="connsiteY14" fmla="*/ 2511 h 10000"/>
                  <a:gd name="connsiteX15" fmla="*/ 1285 w 10254"/>
                  <a:gd name="connsiteY15" fmla="*/ 1660 h 10000"/>
                  <a:gd name="connsiteX16" fmla="*/ 1785 w 10254"/>
                  <a:gd name="connsiteY16" fmla="*/ 894 h 10000"/>
                  <a:gd name="connsiteX17" fmla="*/ 2348 w 10254"/>
                  <a:gd name="connsiteY17" fmla="*/ 383 h 10000"/>
                  <a:gd name="connsiteX18" fmla="*/ 2879 w 10254"/>
                  <a:gd name="connsiteY18" fmla="*/ 85 h 10000"/>
                  <a:gd name="connsiteX19" fmla="*/ 3442 w 10254"/>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1031 w 10000"/>
                  <a:gd name="connsiteY14" fmla="*/ 1660 h 10000"/>
                  <a:gd name="connsiteX15" fmla="*/ 1531 w 10000"/>
                  <a:gd name="connsiteY15" fmla="*/ 894 h 10000"/>
                  <a:gd name="connsiteX16" fmla="*/ 2094 w 10000"/>
                  <a:gd name="connsiteY16" fmla="*/ 383 h 10000"/>
                  <a:gd name="connsiteX17" fmla="*/ 2625 w 10000"/>
                  <a:gd name="connsiteY17" fmla="*/ 85 h 10000"/>
                  <a:gd name="connsiteX18" fmla="*/ 3188 w 10000"/>
                  <a:gd name="connsiteY18"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1031 w 10000"/>
                  <a:gd name="connsiteY14" fmla="*/ 1660 h 10000"/>
                  <a:gd name="connsiteX15" fmla="*/ 1531 w 10000"/>
                  <a:gd name="connsiteY15" fmla="*/ 894 h 10000"/>
                  <a:gd name="connsiteX16" fmla="*/ 2094 w 10000"/>
                  <a:gd name="connsiteY16" fmla="*/ 383 h 10000"/>
                  <a:gd name="connsiteX17" fmla="*/ 3188 w 10000"/>
                  <a:gd name="connsiteY17"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1031 w 10000"/>
                  <a:gd name="connsiteY14" fmla="*/ 1660 h 10000"/>
                  <a:gd name="connsiteX15" fmla="*/ 1531 w 10000"/>
                  <a:gd name="connsiteY15" fmla="*/ 894 h 10000"/>
                  <a:gd name="connsiteX16" fmla="*/ 3188 w 10000"/>
                  <a:gd name="connsiteY16"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1031 w 10000"/>
                  <a:gd name="connsiteY14" fmla="*/ 1660 h 10000"/>
                  <a:gd name="connsiteX15" fmla="*/ 3188 w 10000"/>
                  <a:gd name="connsiteY15"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3188 w 10000"/>
                  <a:gd name="connsiteY14"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3188 w 10000"/>
                  <a:gd name="connsiteY13"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3188 w 10000"/>
                  <a:gd name="connsiteY1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00" h="10000">
                    <a:moveTo>
                      <a:pt x="3188" y="0"/>
                    </a:moveTo>
                    <a:lnTo>
                      <a:pt x="5813" y="0"/>
                    </a:lnTo>
                    <a:lnTo>
                      <a:pt x="7281" y="1745"/>
                    </a:lnTo>
                    <a:lnTo>
                      <a:pt x="8719" y="0"/>
                    </a:lnTo>
                    <a:lnTo>
                      <a:pt x="10000" y="0"/>
                    </a:lnTo>
                    <a:cubicBezTo>
                      <a:pt x="9419" y="1266"/>
                      <a:pt x="7536" y="5303"/>
                      <a:pt x="6906" y="6681"/>
                    </a:cubicBezTo>
                    <a:cubicBezTo>
                      <a:pt x="6519" y="7747"/>
                      <a:pt x="6580" y="9143"/>
                      <a:pt x="7156" y="10000"/>
                    </a:cubicBezTo>
                    <a:lnTo>
                      <a:pt x="375" y="10000"/>
                    </a:lnTo>
                    <a:cubicBezTo>
                      <a:pt x="142" y="10005"/>
                      <a:pt x="6" y="9865"/>
                      <a:pt x="0" y="9574"/>
                    </a:cubicBezTo>
                    <a:lnTo>
                      <a:pt x="0" y="6170"/>
                    </a:lnTo>
                    <a:cubicBezTo>
                      <a:pt x="21" y="5716"/>
                      <a:pt x="42" y="5263"/>
                      <a:pt x="63" y="4809"/>
                    </a:cubicBezTo>
                    <a:cubicBezTo>
                      <a:pt x="371" y="2640"/>
                      <a:pt x="1382" y="71"/>
                      <a:pt x="3188"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333" name="Freeform 332"/>
              <p:cNvSpPr>
                <a:spLocks/>
              </p:cNvSpPr>
              <p:nvPr/>
            </p:nvSpPr>
            <p:spPr bwMode="auto">
              <a:xfrm>
                <a:off x="4800140" y="3243740"/>
                <a:ext cx="2633934" cy="2397727"/>
              </a:xfrm>
              <a:custGeom>
                <a:avLst/>
                <a:gdLst>
                  <a:gd name="connsiteX0" fmla="*/ 1226863 w 2633934"/>
                  <a:gd name="connsiteY0" fmla="*/ 886831 h 2397727"/>
                  <a:gd name="connsiteX1" fmla="*/ 716997 w 2633934"/>
                  <a:gd name="connsiteY1" fmla="*/ 967320 h 2397727"/>
                  <a:gd name="connsiteX2" fmla="*/ 714458 w 2633934"/>
                  <a:gd name="connsiteY2" fmla="*/ 1017588 h 2397727"/>
                  <a:gd name="connsiteX3" fmla="*/ 1107193 w 2633934"/>
                  <a:gd name="connsiteY3" fmla="*/ 1756234 h 2397727"/>
                  <a:gd name="connsiteX4" fmla="*/ 1134647 w 2633934"/>
                  <a:gd name="connsiteY4" fmla="*/ 1772912 h 2397727"/>
                  <a:gd name="connsiteX5" fmla="*/ 1488699 w 2633934"/>
                  <a:gd name="connsiteY5" fmla="*/ 1489294 h 2397727"/>
                  <a:gd name="connsiteX6" fmla="*/ 1422685 w 2633934"/>
                  <a:gd name="connsiteY6" fmla="*/ 1468802 h 2397727"/>
                  <a:gd name="connsiteX7" fmla="*/ 1171371 w 2633934"/>
                  <a:gd name="connsiteY7" fmla="*/ 1089658 h 2397727"/>
                  <a:gd name="connsiteX8" fmla="*/ 1203707 w 2633934"/>
                  <a:gd name="connsiteY8" fmla="*/ 929492 h 2397727"/>
                  <a:gd name="connsiteX9" fmla="*/ 1582851 w 2633934"/>
                  <a:gd name="connsiteY9" fmla="*/ 847247 h 2397727"/>
                  <a:gd name="connsiteX10" fmla="*/ 1340440 w 2633934"/>
                  <a:gd name="connsiteY10" fmla="*/ 1089658 h 2397727"/>
                  <a:gd name="connsiteX11" fmla="*/ 1582851 w 2633934"/>
                  <a:gd name="connsiteY11" fmla="*/ 1332069 h 2397727"/>
                  <a:gd name="connsiteX12" fmla="*/ 1825262 w 2633934"/>
                  <a:gd name="connsiteY12" fmla="*/ 1089658 h 2397727"/>
                  <a:gd name="connsiteX13" fmla="*/ 1582851 w 2633934"/>
                  <a:gd name="connsiteY13" fmla="*/ 847247 h 2397727"/>
                  <a:gd name="connsiteX14" fmla="*/ 1605234 w 2633934"/>
                  <a:gd name="connsiteY14" fmla="*/ 126812 h 2397727"/>
                  <a:gd name="connsiteX15" fmla="*/ 754506 w 2633934"/>
                  <a:gd name="connsiteY15" fmla="*/ 752699 h 2397727"/>
                  <a:gd name="connsiteX16" fmla="*/ 738914 w 2633934"/>
                  <a:gd name="connsiteY16" fmla="*/ 813339 h 2397727"/>
                  <a:gd name="connsiteX17" fmla="*/ 1418192 w 2633934"/>
                  <a:gd name="connsiteY17" fmla="*/ 712953 h 2397727"/>
                  <a:gd name="connsiteX18" fmla="*/ 1422685 w 2633934"/>
                  <a:gd name="connsiteY18" fmla="*/ 710514 h 2397727"/>
                  <a:gd name="connsiteX19" fmla="*/ 1582851 w 2633934"/>
                  <a:gd name="connsiteY19" fmla="*/ 678178 h 2397727"/>
                  <a:gd name="connsiteX20" fmla="*/ 1994331 w 2633934"/>
                  <a:gd name="connsiteY20" fmla="*/ 1089658 h 2397727"/>
                  <a:gd name="connsiteX21" fmla="*/ 1743018 w 2633934"/>
                  <a:gd name="connsiteY21" fmla="*/ 1468802 h 2397727"/>
                  <a:gd name="connsiteX22" fmla="*/ 1733573 w 2633934"/>
                  <a:gd name="connsiteY22" fmla="*/ 1471734 h 2397727"/>
                  <a:gd name="connsiteX23" fmla="*/ 1273270 w 2633934"/>
                  <a:gd name="connsiteY23" fmla="*/ 1843767 h 2397727"/>
                  <a:gd name="connsiteX24" fmla="*/ 1340345 w 2633934"/>
                  <a:gd name="connsiteY24" fmla="*/ 1868317 h 2397727"/>
                  <a:gd name="connsiteX25" fmla="*/ 1605234 w 2633934"/>
                  <a:gd name="connsiteY25" fmla="*/ 1908364 h 2397727"/>
                  <a:gd name="connsiteX26" fmla="*/ 2496010 w 2633934"/>
                  <a:gd name="connsiteY26" fmla="*/ 1017588 h 2397727"/>
                  <a:gd name="connsiteX27" fmla="*/ 1605234 w 2633934"/>
                  <a:gd name="connsiteY27" fmla="*/ 126812 h 2397727"/>
                  <a:gd name="connsiteX28" fmla="*/ 1605234 w 2633934"/>
                  <a:gd name="connsiteY28" fmla="*/ 0 h 2397727"/>
                  <a:gd name="connsiteX29" fmla="*/ 2633934 w 2633934"/>
                  <a:gd name="connsiteY29" fmla="*/ 1028700 h 2397727"/>
                  <a:gd name="connsiteX30" fmla="*/ 1710413 w 2633934"/>
                  <a:gd name="connsiteY30" fmla="*/ 2052089 h 2397727"/>
                  <a:gd name="connsiteX31" fmla="*/ 1633952 w 2633934"/>
                  <a:gd name="connsiteY31" fmla="*/ 2055950 h 2397727"/>
                  <a:gd name="connsiteX32" fmla="*/ 1636668 w 2633934"/>
                  <a:gd name="connsiteY32" fmla="*/ 2060258 h 2397727"/>
                  <a:gd name="connsiteX33" fmla="*/ 630824 w 2633934"/>
                  <a:gd name="connsiteY33" fmla="*/ 2060259 h 2397727"/>
                  <a:gd name="connsiteX34" fmla="*/ 555291 w 2633934"/>
                  <a:gd name="connsiteY34" fmla="*/ 2323623 h 2397727"/>
                  <a:gd name="connsiteX35" fmla="*/ 276685 w 2633934"/>
                  <a:gd name="connsiteY35" fmla="*/ 2318860 h 2397727"/>
                  <a:gd name="connsiteX36" fmla="*/ 243347 w 2633934"/>
                  <a:gd name="connsiteY36" fmla="*/ 2054541 h 2397727"/>
                  <a:gd name="connsiteX37" fmla="*/ 64087 w 2633934"/>
                  <a:gd name="connsiteY37" fmla="*/ 1549715 h 2397727"/>
                  <a:gd name="connsiteX38" fmla="*/ 657008 w 2633934"/>
                  <a:gd name="connsiteY38" fmla="*/ 629285 h 2397727"/>
                  <a:gd name="connsiteX39" fmla="*/ 657375 w 2633934"/>
                  <a:gd name="connsiteY39" fmla="*/ 628284 h 2397727"/>
                  <a:gd name="connsiteX40" fmla="*/ 1605234 w 2633934"/>
                  <a:gd name="connsiteY40" fmla="*/ 0 h 2397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633934" h="2397727">
                    <a:moveTo>
                      <a:pt x="1226863" y="886831"/>
                    </a:moveTo>
                    <a:lnTo>
                      <a:pt x="716997" y="967320"/>
                    </a:lnTo>
                    <a:lnTo>
                      <a:pt x="714458" y="1017588"/>
                    </a:lnTo>
                    <a:cubicBezTo>
                      <a:pt x="714458" y="1325065"/>
                      <a:pt x="870245" y="1596155"/>
                      <a:pt x="1107193" y="1756234"/>
                    </a:cubicBezTo>
                    <a:lnTo>
                      <a:pt x="1134647" y="1772912"/>
                    </a:lnTo>
                    <a:lnTo>
                      <a:pt x="1488699" y="1489294"/>
                    </a:lnTo>
                    <a:lnTo>
                      <a:pt x="1422685" y="1468802"/>
                    </a:lnTo>
                    <a:cubicBezTo>
                      <a:pt x="1274998" y="1406336"/>
                      <a:pt x="1171371" y="1260099"/>
                      <a:pt x="1171371" y="1089658"/>
                    </a:cubicBezTo>
                    <a:cubicBezTo>
                      <a:pt x="1171371" y="1032845"/>
                      <a:pt x="1182885" y="978721"/>
                      <a:pt x="1203707" y="929492"/>
                    </a:cubicBezTo>
                    <a:close/>
                    <a:moveTo>
                      <a:pt x="1582851" y="847247"/>
                    </a:moveTo>
                    <a:cubicBezTo>
                      <a:pt x="1448971" y="847247"/>
                      <a:pt x="1340440" y="955778"/>
                      <a:pt x="1340440" y="1089658"/>
                    </a:cubicBezTo>
                    <a:cubicBezTo>
                      <a:pt x="1340440" y="1223538"/>
                      <a:pt x="1448971" y="1332069"/>
                      <a:pt x="1582851" y="1332069"/>
                    </a:cubicBezTo>
                    <a:cubicBezTo>
                      <a:pt x="1716731" y="1332069"/>
                      <a:pt x="1825262" y="1223538"/>
                      <a:pt x="1825262" y="1089658"/>
                    </a:cubicBezTo>
                    <a:cubicBezTo>
                      <a:pt x="1825262" y="955778"/>
                      <a:pt x="1716731" y="847247"/>
                      <a:pt x="1582851" y="847247"/>
                    </a:cubicBezTo>
                    <a:close/>
                    <a:moveTo>
                      <a:pt x="1605234" y="126812"/>
                    </a:moveTo>
                    <a:cubicBezTo>
                      <a:pt x="1205515" y="126812"/>
                      <a:pt x="867288" y="390092"/>
                      <a:pt x="754506" y="752699"/>
                    </a:cubicBezTo>
                    <a:lnTo>
                      <a:pt x="738914" y="813339"/>
                    </a:lnTo>
                    <a:lnTo>
                      <a:pt x="1418192" y="712953"/>
                    </a:lnTo>
                    <a:lnTo>
                      <a:pt x="1422685" y="710514"/>
                    </a:lnTo>
                    <a:cubicBezTo>
                      <a:pt x="1471913" y="689692"/>
                      <a:pt x="1526038" y="678178"/>
                      <a:pt x="1582851" y="678178"/>
                    </a:cubicBezTo>
                    <a:cubicBezTo>
                      <a:pt x="1810105" y="678178"/>
                      <a:pt x="1994331" y="862404"/>
                      <a:pt x="1994331" y="1089658"/>
                    </a:cubicBezTo>
                    <a:cubicBezTo>
                      <a:pt x="1994331" y="1260099"/>
                      <a:pt x="1890704" y="1406336"/>
                      <a:pt x="1743018" y="1468802"/>
                    </a:cubicBezTo>
                    <a:lnTo>
                      <a:pt x="1733573" y="1471734"/>
                    </a:lnTo>
                    <a:lnTo>
                      <a:pt x="1273270" y="1843767"/>
                    </a:lnTo>
                    <a:lnTo>
                      <a:pt x="1340345" y="1868317"/>
                    </a:lnTo>
                    <a:cubicBezTo>
                      <a:pt x="1424023" y="1894343"/>
                      <a:pt x="1512991" y="1908364"/>
                      <a:pt x="1605234" y="1908364"/>
                    </a:cubicBezTo>
                    <a:cubicBezTo>
                      <a:pt x="2097196" y="1908364"/>
                      <a:pt x="2496010" y="1509550"/>
                      <a:pt x="2496010" y="1017588"/>
                    </a:cubicBezTo>
                    <a:cubicBezTo>
                      <a:pt x="2496010" y="525626"/>
                      <a:pt x="2097196" y="126812"/>
                      <a:pt x="1605234" y="126812"/>
                    </a:cubicBezTo>
                    <a:close/>
                    <a:moveTo>
                      <a:pt x="1605234" y="0"/>
                    </a:moveTo>
                    <a:cubicBezTo>
                      <a:pt x="2173369" y="0"/>
                      <a:pt x="2633934" y="460565"/>
                      <a:pt x="2633934" y="1028700"/>
                    </a:cubicBezTo>
                    <a:cubicBezTo>
                      <a:pt x="2633934" y="1561327"/>
                      <a:pt x="2229141" y="1999409"/>
                      <a:pt x="1710413" y="2052089"/>
                    </a:cubicBezTo>
                    <a:lnTo>
                      <a:pt x="1633952" y="2055950"/>
                    </a:lnTo>
                    <a:lnTo>
                      <a:pt x="1636668" y="2060258"/>
                    </a:lnTo>
                    <a:lnTo>
                      <a:pt x="630824" y="2060259"/>
                    </a:lnTo>
                    <a:cubicBezTo>
                      <a:pt x="604582" y="2137887"/>
                      <a:pt x="585739" y="2216626"/>
                      <a:pt x="555291" y="2323623"/>
                    </a:cubicBezTo>
                    <a:cubicBezTo>
                      <a:pt x="401019" y="2478245"/>
                      <a:pt x="299307" y="2347435"/>
                      <a:pt x="276685" y="2318860"/>
                    </a:cubicBezTo>
                    <a:cubicBezTo>
                      <a:pt x="258826" y="2268854"/>
                      <a:pt x="258143" y="2181541"/>
                      <a:pt x="243347" y="2054541"/>
                    </a:cubicBezTo>
                    <a:cubicBezTo>
                      <a:pt x="47068" y="2005328"/>
                      <a:pt x="-84915" y="1760852"/>
                      <a:pt x="64087" y="1549715"/>
                    </a:cubicBezTo>
                    <a:lnTo>
                      <a:pt x="657008" y="629285"/>
                    </a:lnTo>
                    <a:lnTo>
                      <a:pt x="657375" y="628284"/>
                    </a:lnTo>
                    <a:cubicBezTo>
                      <a:pt x="813540" y="259068"/>
                      <a:pt x="1179133" y="0"/>
                      <a:pt x="1605234"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pPr>
                  <a:defRPr/>
                </a:pPr>
                <a:endParaRPr lang="en-US" kern="0">
                  <a:solidFill>
                    <a:prstClr val="black"/>
                  </a:solidFill>
                </a:endParaRPr>
              </a:p>
            </p:txBody>
          </p:sp>
        </p:grpSp>
        <p:grpSp>
          <p:nvGrpSpPr>
            <p:cNvPr id="223" name="Group 222"/>
            <p:cNvGrpSpPr/>
            <p:nvPr/>
          </p:nvGrpSpPr>
          <p:grpSpPr>
            <a:xfrm>
              <a:off x="1681714" y="2133605"/>
              <a:ext cx="709509" cy="577958"/>
              <a:chOff x="734758" y="1095428"/>
              <a:chExt cx="1075852" cy="876378"/>
            </a:xfrm>
            <a:solidFill>
              <a:srgbClr val="00B0F0"/>
            </a:solidFill>
          </p:grpSpPr>
          <p:sp>
            <p:nvSpPr>
              <p:cNvPr id="325" name="Freeform 324"/>
              <p:cNvSpPr>
                <a:spLocks/>
              </p:cNvSpPr>
              <p:nvPr/>
            </p:nvSpPr>
            <p:spPr bwMode="auto">
              <a:xfrm>
                <a:off x="734758" y="1227808"/>
                <a:ext cx="757340" cy="743998"/>
              </a:xfrm>
              <a:custGeom>
                <a:avLst/>
                <a:gdLst>
                  <a:gd name="connsiteX0" fmla="*/ 1084803 w 2169606"/>
                  <a:gd name="connsiteY0" fmla="*/ 0 h 2131386"/>
                  <a:gd name="connsiteX1" fmla="*/ 1851875 w 2169606"/>
                  <a:gd name="connsiteY1" fmla="*/ 312134 h 2131386"/>
                  <a:gd name="connsiteX2" fmla="*/ 1947352 w 2169606"/>
                  <a:gd name="connsiteY2" fmla="*/ 425816 h 2131386"/>
                  <a:gd name="connsiteX3" fmla="*/ 1816338 w 2169606"/>
                  <a:gd name="connsiteY3" fmla="*/ 521003 h 2131386"/>
                  <a:gd name="connsiteX4" fmla="*/ 1735462 w 2169606"/>
                  <a:gd name="connsiteY4" fmla="*/ 424391 h 2131386"/>
                  <a:gd name="connsiteX5" fmla="*/ 1084803 w 2169606"/>
                  <a:gd name="connsiteY5" fmla="*/ 158754 h 2131386"/>
                  <a:gd name="connsiteX6" fmla="*/ 164632 w 2169606"/>
                  <a:gd name="connsiteY6" fmla="*/ 1065695 h 2131386"/>
                  <a:gd name="connsiteX7" fmla="*/ 1084803 w 2169606"/>
                  <a:gd name="connsiteY7" fmla="*/ 1972636 h 2131386"/>
                  <a:gd name="connsiteX8" fmla="*/ 2004974 w 2169606"/>
                  <a:gd name="connsiteY8" fmla="*/ 1065695 h 2131386"/>
                  <a:gd name="connsiteX9" fmla="*/ 1932663 w 2169606"/>
                  <a:gd name="connsiteY9" fmla="*/ 712673 h 2131386"/>
                  <a:gd name="connsiteX10" fmla="*/ 1899396 w 2169606"/>
                  <a:gd name="connsiteY10" fmla="*/ 652265 h 2131386"/>
                  <a:gd name="connsiteX11" fmla="*/ 2031924 w 2169606"/>
                  <a:gd name="connsiteY11" fmla="*/ 555978 h 2131386"/>
                  <a:gd name="connsiteX12" fmla="*/ 2084357 w 2169606"/>
                  <a:gd name="connsiteY12" fmla="*/ 650877 h 2131386"/>
                  <a:gd name="connsiteX13" fmla="*/ 2169606 w 2169606"/>
                  <a:gd name="connsiteY13" fmla="*/ 1065693 h 2131386"/>
                  <a:gd name="connsiteX14" fmla="*/ 1084803 w 2169606"/>
                  <a:gd name="connsiteY14" fmla="*/ 2131386 h 2131386"/>
                  <a:gd name="connsiteX15" fmla="*/ 0 w 2169606"/>
                  <a:gd name="connsiteY15" fmla="*/ 1065693 h 2131386"/>
                  <a:gd name="connsiteX16" fmla="*/ 1084803 w 2169606"/>
                  <a:gd name="connsiteY16" fmla="*/ 0 h 213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69606" h="2131386">
                    <a:moveTo>
                      <a:pt x="1084803" y="0"/>
                    </a:moveTo>
                    <a:cubicBezTo>
                      <a:pt x="1384363" y="0"/>
                      <a:pt x="1655564" y="119282"/>
                      <a:pt x="1851875" y="312134"/>
                    </a:cubicBezTo>
                    <a:lnTo>
                      <a:pt x="1947352" y="425816"/>
                    </a:lnTo>
                    <a:lnTo>
                      <a:pt x="1816338" y="521003"/>
                    </a:lnTo>
                    <a:lnTo>
                      <a:pt x="1735462" y="424391"/>
                    </a:lnTo>
                    <a:cubicBezTo>
                      <a:pt x="1568944" y="260267"/>
                      <a:pt x="1338901" y="158754"/>
                      <a:pt x="1084803" y="158754"/>
                    </a:cubicBezTo>
                    <a:cubicBezTo>
                      <a:pt x="576607" y="158754"/>
                      <a:pt x="164632" y="564805"/>
                      <a:pt x="164632" y="1065695"/>
                    </a:cubicBezTo>
                    <a:cubicBezTo>
                      <a:pt x="164632" y="1566585"/>
                      <a:pt x="576607" y="1972636"/>
                      <a:pt x="1084803" y="1972636"/>
                    </a:cubicBezTo>
                    <a:cubicBezTo>
                      <a:pt x="1592999" y="1972636"/>
                      <a:pt x="2004974" y="1566585"/>
                      <a:pt x="2004974" y="1065695"/>
                    </a:cubicBezTo>
                    <a:cubicBezTo>
                      <a:pt x="2004974" y="940473"/>
                      <a:pt x="1979226" y="821178"/>
                      <a:pt x="1932663" y="712673"/>
                    </a:cubicBezTo>
                    <a:lnTo>
                      <a:pt x="1899396" y="652265"/>
                    </a:lnTo>
                    <a:lnTo>
                      <a:pt x="2031924" y="555978"/>
                    </a:lnTo>
                    <a:lnTo>
                      <a:pt x="2084357" y="650877"/>
                    </a:lnTo>
                    <a:cubicBezTo>
                      <a:pt x="2139251" y="778375"/>
                      <a:pt x="2169606" y="918552"/>
                      <a:pt x="2169606" y="1065693"/>
                    </a:cubicBezTo>
                    <a:cubicBezTo>
                      <a:pt x="2169606" y="1654259"/>
                      <a:pt x="1683923" y="2131386"/>
                      <a:pt x="1084803" y="2131386"/>
                    </a:cubicBezTo>
                    <a:cubicBezTo>
                      <a:pt x="485683" y="2131386"/>
                      <a:pt x="0" y="1654259"/>
                      <a:pt x="0" y="1065693"/>
                    </a:cubicBezTo>
                    <a:cubicBezTo>
                      <a:pt x="0" y="477127"/>
                      <a:pt x="485683" y="0"/>
                      <a:pt x="108480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pPr>
                  <a:defRPr/>
                </a:pPr>
                <a:endParaRPr lang="en-US" kern="0" dirty="0">
                  <a:solidFill>
                    <a:prstClr val="black"/>
                  </a:solidFill>
                </a:endParaRPr>
              </a:p>
            </p:txBody>
          </p:sp>
          <p:sp>
            <p:nvSpPr>
              <p:cNvPr id="326" name="Freeform 325"/>
              <p:cNvSpPr>
                <a:spLocks/>
              </p:cNvSpPr>
              <p:nvPr/>
            </p:nvSpPr>
            <p:spPr bwMode="auto">
              <a:xfrm>
                <a:off x="849694" y="1340690"/>
                <a:ext cx="527469" cy="518232"/>
              </a:xfrm>
              <a:custGeom>
                <a:avLst/>
                <a:gdLst>
                  <a:gd name="connsiteX0" fmla="*/ 755539 w 1511078"/>
                  <a:gd name="connsiteY0" fmla="*/ 0 h 1484618"/>
                  <a:gd name="connsiteX1" fmla="*/ 1289786 w 1511078"/>
                  <a:gd name="connsiteY1" fmla="*/ 217417 h 1484618"/>
                  <a:gd name="connsiteX2" fmla="*/ 1354220 w 1511078"/>
                  <a:gd name="connsiteY2" fmla="*/ 294144 h 1484618"/>
                  <a:gd name="connsiteX3" fmla="*/ 1225262 w 1511078"/>
                  <a:gd name="connsiteY3" fmla="*/ 387838 h 1484618"/>
                  <a:gd name="connsiteX4" fmla="*/ 1175452 w 1511078"/>
                  <a:gd name="connsiteY4" fmla="*/ 328813 h 1484618"/>
                  <a:gd name="connsiteX5" fmla="*/ 755538 w 1511078"/>
                  <a:gd name="connsiteY5" fmla="*/ 158753 h 1484618"/>
                  <a:gd name="connsiteX6" fmla="*/ 161690 w 1511078"/>
                  <a:gd name="connsiteY6" fmla="*/ 739373 h 1484618"/>
                  <a:gd name="connsiteX7" fmla="*/ 755538 w 1511078"/>
                  <a:gd name="connsiteY7" fmla="*/ 1319993 h 1484618"/>
                  <a:gd name="connsiteX8" fmla="*/ 1349386 w 1511078"/>
                  <a:gd name="connsiteY8" fmla="*/ 739373 h 1484618"/>
                  <a:gd name="connsiteX9" fmla="*/ 1337321 w 1511078"/>
                  <a:gd name="connsiteY9" fmla="*/ 622358 h 1484618"/>
                  <a:gd name="connsiteX10" fmla="*/ 1305247 w 1511078"/>
                  <a:gd name="connsiteY10" fmla="*/ 521332 h 1484618"/>
                  <a:gd name="connsiteX11" fmla="*/ 1436549 w 1511078"/>
                  <a:gd name="connsiteY11" fmla="*/ 425936 h 1484618"/>
                  <a:gd name="connsiteX12" fmla="*/ 1451704 w 1511078"/>
                  <a:gd name="connsiteY12" fmla="*/ 453369 h 1484618"/>
                  <a:gd name="connsiteX13" fmla="*/ 1511078 w 1511078"/>
                  <a:gd name="connsiteY13" fmla="*/ 742309 h 1484618"/>
                  <a:gd name="connsiteX14" fmla="*/ 755539 w 1511078"/>
                  <a:gd name="connsiteY14" fmla="*/ 1484618 h 1484618"/>
                  <a:gd name="connsiteX15" fmla="*/ 0 w 1511078"/>
                  <a:gd name="connsiteY15" fmla="*/ 742309 h 1484618"/>
                  <a:gd name="connsiteX16" fmla="*/ 755539 w 1511078"/>
                  <a:gd name="connsiteY16" fmla="*/ 0 h 1484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1078" h="1484618">
                    <a:moveTo>
                      <a:pt x="755539" y="0"/>
                    </a:moveTo>
                    <a:cubicBezTo>
                      <a:pt x="964176" y="0"/>
                      <a:pt x="1153061" y="83086"/>
                      <a:pt x="1289786" y="217417"/>
                    </a:cubicBezTo>
                    <a:lnTo>
                      <a:pt x="1354220" y="294144"/>
                    </a:lnTo>
                    <a:lnTo>
                      <a:pt x="1225262" y="387838"/>
                    </a:lnTo>
                    <a:lnTo>
                      <a:pt x="1175452" y="328813"/>
                    </a:lnTo>
                    <a:cubicBezTo>
                      <a:pt x="1067987" y="223741"/>
                      <a:pt x="919525" y="158753"/>
                      <a:pt x="755538" y="158753"/>
                    </a:cubicBezTo>
                    <a:cubicBezTo>
                      <a:pt x="427565" y="158753"/>
                      <a:pt x="161690" y="418705"/>
                      <a:pt x="161690" y="739373"/>
                    </a:cubicBezTo>
                    <a:cubicBezTo>
                      <a:pt x="161690" y="1060041"/>
                      <a:pt x="427565" y="1319993"/>
                      <a:pt x="755538" y="1319993"/>
                    </a:cubicBezTo>
                    <a:cubicBezTo>
                      <a:pt x="1083511" y="1319993"/>
                      <a:pt x="1349386" y="1060041"/>
                      <a:pt x="1349386" y="739373"/>
                    </a:cubicBezTo>
                    <a:cubicBezTo>
                      <a:pt x="1349386" y="699290"/>
                      <a:pt x="1345232" y="660155"/>
                      <a:pt x="1337321" y="622358"/>
                    </a:cubicBezTo>
                    <a:lnTo>
                      <a:pt x="1305247" y="521332"/>
                    </a:lnTo>
                    <a:lnTo>
                      <a:pt x="1436549" y="425936"/>
                    </a:lnTo>
                    <a:lnTo>
                      <a:pt x="1451704" y="453369"/>
                    </a:lnTo>
                    <a:cubicBezTo>
                      <a:pt x="1489937" y="542178"/>
                      <a:pt x="1511078" y="639818"/>
                      <a:pt x="1511078" y="742309"/>
                    </a:cubicBezTo>
                    <a:cubicBezTo>
                      <a:pt x="1511078" y="1152275"/>
                      <a:pt x="1172812" y="1484618"/>
                      <a:pt x="755539" y="1484618"/>
                    </a:cubicBezTo>
                    <a:cubicBezTo>
                      <a:pt x="338266" y="1484618"/>
                      <a:pt x="0" y="1152275"/>
                      <a:pt x="0" y="742309"/>
                    </a:cubicBezTo>
                    <a:cubicBezTo>
                      <a:pt x="0" y="332343"/>
                      <a:pt x="338266" y="0"/>
                      <a:pt x="75553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pPr>
                  <a:defRPr/>
                </a:pPr>
                <a:endParaRPr lang="en-US" kern="0" dirty="0">
                  <a:solidFill>
                    <a:prstClr val="black"/>
                  </a:solidFill>
                </a:endParaRPr>
              </a:p>
            </p:txBody>
          </p:sp>
          <p:sp>
            <p:nvSpPr>
              <p:cNvPr id="327" name="Freeform 326"/>
              <p:cNvSpPr>
                <a:spLocks/>
              </p:cNvSpPr>
              <p:nvPr/>
            </p:nvSpPr>
            <p:spPr bwMode="auto">
              <a:xfrm>
                <a:off x="974890" y="1464860"/>
                <a:ext cx="276049" cy="270919"/>
              </a:xfrm>
              <a:custGeom>
                <a:avLst/>
                <a:gdLst>
                  <a:gd name="connsiteX0" fmla="*/ 395409 w 790818"/>
                  <a:gd name="connsiteY0" fmla="*/ 0 h 776120"/>
                  <a:gd name="connsiteX1" fmla="*/ 675006 w 790818"/>
                  <a:gd name="connsiteY1" fmla="*/ 113660 h 776120"/>
                  <a:gd name="connsiteX2" fmla="*/ 705099 w 790818"/>
                  <a:gd name="connsiteY2" fmla="*/ 149456 h 776120"/>
                  <a:gd name="connsiteX3" fmla="*/ 565281 w 790818"/>
                  <a:gd name="connsiteY3" fmla="*/ 251040 h 776120"/>
                  <a:gd name="connsiteX4" fmla="*/ 535329 w 790818"/>
                  <a:gd name="connsiteY4" fmla="*/ 331314 h 776120"/>
                  <a:gd name="connsiteX5" fmla="*/ 548134 w 790818"/>
                  <a:gd name="connsiteY5" fmla="*/ 359301 h 776120"/>
                  <a:gd name="connsiteX6" fmla="*/ 548134 w 790818"/>
                  <a:gd name="connsiteY6" fmla="*/ 359301 h 776120"/>
                  <a:gd name="connsiteX7" fmla="*/ 548134 w 790818"/>
                  <a:gd name="connsiteY7" fmla="*/ 359302 h 776120"/>
                  <a:gd name="connsiteX8" fmla="*/ 548134 w 790818"/>
                  <a:gd name="connsiteY8" fmla="*/ 359301 h 776120"/>
                  <a:gd name="connsiteX9" fmla="*/ 570795 w 790818"/>
                  <a:gd name="connsiteY9" fmla="*/ 380128 h 776120"/>
                  <a:gd name="connsiteX10" fmla="*/ 656396 w 790818"/>
                  <a:gd name="connsiteY10" fmla="*/ 376448 h 776120"/>
                  <a:gd name="connsiteX11" fmla="*/ 776296 w 790818"/>
                  <a:gd name="connsiteY11" fmla="*/ 289336 h 776120"/>
                  <a:gd name="connsiteX12" fmla="*/ 782785 w 790818"/>
                  <a:gd name="connsiteY12" fmla="*/ 309852 h 776120"/>
                  <a:gd name="connsiteX13" fmla="*/ 790818 w 790818"/>
                  <a:gd name="connsiteY13" fmla="*/ 388060 h 776120"/>
                  <a:gd name="connsiteX14" fmla="*/ 395409 w 790818"/>
                  <a:gd name="connsiteY14" fmla="*/ 776120 h 776120"/>
                  <a:gd name="connsiteX15" fmla="*/ 0 w 790818"/>
                  <a:gd name="connsiteY15" fmla="*/ 388060 h 776120"/>
                  <a:gd name="connsiteX16" fmla="*/ 395409 w 790818"/>
                  <a:gd name="connsiteY16" fmla="*/ 0 h 77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90818" h="776120">
                    <a:moveTo>
                      <a:pt x="395409" y="0"/>
                    </a:moveTo>
                    <a:cubicBezTo>
                      <a:pt x="504598" y="0"/>
                      <a:pt x="603451" y="43435"/>
                      <a:pt x="675006" y="113660"/>
                    </a:cubicBezTo>
                    <a:lnTo>
                      <a:pt x="705099" y="149456"/>
                    </a:lnTo>
                    <a:lnTo>
                      <a:pt x="565281" y="251040"/>
                    </a:lnTo>
                    <a:cubicBezTo>
                      <a:pt x="539308" y="269910"/>
                      <a:pt x="528497" y="301893"/>
                      <a:pt x="535329" y="331314"/>
                    </a:cubicBezTo>
                    <a:lnTo>
                      <a:pt x="548134" y="359301"/>
                    </a:lnTo>
                    <a:lnTo>
                      <a:pt x="548134" y="359301"/>
                    </a:lnTo>
                    <a:lnTo>
                      <a:pt x="548134" y="359302"/>
                    </a:lnTo>
                    <a:lnTo>
                      <a:pt x="548134" y="359301"/>
                    </a:lnTo>
                    <a:lnTo>
                      <a:pt x="570795" y="380128"/>
                    </a:lnTo>
                    <a:cubicBezTo>
                      <a:pt x="596665" y="395718"/>
                      <a:pt x="630423" y="395318"/>
                      <a:pt x="656396" y="376448"/>
                    </a:cubicBezTo>
                    <a:lnTo>
                      <a:pt x="776296" y="289336"/>
                    </a:lnTo>
                    <a:lnTo>
                      <a:pt x="782785" y="309852"/>
                    </a:lnTo>
                    <a:cubicBezTo>
                      <a:pt x="788052" y="335114"/>
                      <a:pt x="790818" y="361270"/>
                      <a:pt x="790818" y="388060"/>
                    </a:cubicBezTo>
                    <a:cubicBezTo>
                      <a:pt x="790818" y="602380"/>
                      <a:pt x="613787" y="776120"/>
                      <a:pt x="395409" y="776120"/>
                    </a:cubicBezTo>
                    <a:cubicBezTo>
                      <a:pt x="177031" y="776120"/>
                      <a:pt x="0" y="602380"/>
                      <a:pt x="0" y="388060"/>
                    </a:cubicBezTo>
                    <a:cubicBezTo>
                      <a:pt x="0" y="173740"/>
                      <a:pt x="177031" y="0"/>
                      <a:pt x="39540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pPr>
                  <a:defRPr/>
                </a:pPr>
                <a:endParaRPr lang="en-US" kern="0" dirty="0">
                  <a:solidFill>
                    <a:prstClr val="black"/>
                  </a:solidFill>
                </a:endParaRPr>
              </a:p>
            </p:txBody>
          </p:sp>
          <p:sp>
            <p:nvSpPr>
              <p:cNvPr id="328" name="Freeform 125"/>
              <p:cNvSpPr>
                <a:spLocks/>
              </p:cNvSpPr>
              <p:nvPr/>
            </p:nvSpPr>
            <p:spPr bwMode="auto">
              <a:xfrm>
                <a:off x="1463358" y="1215499"/>
                <a:ext cx="327360" cy="208319"/>
              </a:xfrm>
              <a:custGeom>
                <a:avLst/>
                <a:gdLst>
                  <a:gd name="T0" fmla="*/ 267 w 319"/>
                  <a:gd name="T1" fmla="*/ 0 h 203"/>
                  <a:gd name="T2" fmla="*/ 319 w 319"/>
                  <a:gd name="T3" fmla="*/ 70 h 203"/>
                  <a:gd name="T4" fmla="*/ 138 w 319"/>
                  <a:gd name="T5" fmla="*/ 203 h 203"/>
                  <a:gd name="T6" fmla="*/ 0 w 319"/>
                  <a:gd name="T7" fmla="*/ 196 h 203"/>
                  <a:gd name="T8" fmla="*/ 267 w 319"/>
                  <a:gd name="T9" fmla="*/ 0 h 203"/>
                </a:gdLst>
                <a:ahLst/>
                <a:cxnLst>
                  <a:cxn ang="0">
                    <a:pos x="T0" y="T1"/>
                  </a:cxn>
                  <a:cxn ang="0">
                    <a:pos x="T2" y="T3"/>
                  </a:cxn>
                  <a:cxn ang="0">
                    <a:pos x="T4" y="T5"/>
                  </a:cxn>
                  <a:cxn ang="0">
                    <a:pos x="T6" y="T7"/>
                  </a:cxn>
                  <a:cxn ang="0">
                    <a:pos x="T8" y="T9"/>
                  </a:cxn>
                </a:cxnLst>
                <a:rect l="0" t="0" r="r" b="b"/>
                <a:pathLst>
                  <a:path w="319" h="203">
                    <a:moveTo>
                      <a:pt x="267" y="0"/>
                    </a:moveTo>
                    <a:lnTo>
                      <a:pt x="319" y="70"/>
                    </a:lnTo>
                    <a:lnTo>
                      <a:pt x="138" y="203"/>
                    </a:lnTo>
                    <a:lnTo>
                      <a:pt x="0" y="196"/>
                    </a:lnTo>
                    <a:lnTo>
                      <a:pt x="26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endParaRPr>
              </a:p>
            </p:txBody>
          </p:sp>
          <p:sp>
            <p:nvSpPr>
              <p:cNvPr id="329" name="Freeform 126"/>
              <p:cNvSpPr>
                <a:spLocks/>
              </p:cNvSpPr>
              <p:nvPr/>
            </p:nvSpPr>
            <p:spPr bwMode="auto">
              <a:xfrm>
                <a:off x="1420770" y="1095428"/>
                <a:ext cx="273996" cy="271944"/>
              </a:xfrm>
              <a:custGeom>
                <a:avLst/>
                <a:gdLst>
                  <a:gd name="T0" fmla="*/ 215 w 267"/>
                  <a:gd name="T1" fmla="*/ 0 h 265"/>
                  <a:gd name="T2" fmla="*/ 267 w 267"/>
                  <a:gd name="T3" fmla="*/ 70 h 265"/>
                  <a:gd name="T4" fmla="*/ 0 w 267"/>
                  <a:gd name="T5" fmla="*/ 265 h 265"/>
                  <a:gd name="T6" fmla="*/ 34 w 267"/>
                  <a:gd name="T7" fmla="*/ 134 h 265"/>
                  <a:gd name="T8" fmla="*/ 215 w 267"/>
                  <a:gd name="T9" fmla="*/ 0 h 265"/>
                </a:gdLst>
                <a:ahLst/>
                <a:cxnLst>
                  <a:cxn ang="0">
                    <a:pos x="T0" y="T1"/>
                  </a:cxn>
                  <a:cxn ang="0">
                    <a:pos x="T2" y="T3"/>
                  </a:cxn>
                  <a:cxn ang="0">
                    <a:pos x="T4" y="T5"/>
                  </a:cxn>
                  <a:cxn ang="0">
                    <a:pos x="T6" y="T7"/>
                  </a:cxn>
                  <a:cxn ang="0">
                    <a:pos x="T8" y="T9"/>
                  </a:cxn>
                </a:cxnLst>
                <a:rect l="0" t="0" r="r" b="b"/>
                <a:pathLst>
                  <a:path w="267" h="265">
                    <a:moveTo>
                      <a:pt x="215" y="0"/>
                    </a:moveTo>
                    <a:lnTo>
                      <a:pt x="267" y="70"/>
                    </a:lnTo>
                    <a:lnTo>
                      <a:pt x="0" y="265"/>
                    </a:lnTo>
                    <a:lnTo>
                      <a:pt x="34" y="134"/>
                    </a:lnTo>
                    <a:lnTo>
                      <a:pt x="2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endParaRPr>
              </a:p>
            </p:txBody>
          </p:sp>
          <p:sp>
            <p:nvSpPr>
              <p:cNvPr id="330" name="Rounded Rectangle 329"/>
              <p:cNvSpPr/>
              <p:nvPr/>
            </p:nvSpPr>
            <p:spPr>
              <a:xfrm rot="19440000">
                <a:off x="1110684" y="1357368"/>
                <a:ext cx="699926" cy="40547"/>
              </a:xfrm>
              <a:prstGeom prst="roundRect">
                <a:avLst>
                  <a:gd name="adj" fmla="val 50000"/>
                </a:avLst>
              </a:prstGeom>
              <a:grpFill/>
              <a:ln w="12700" cap="flat" cmpd="sng" algn="ctr">
                <a:noFill/>
                <a:prstDash val="solid"/>
                <a:miter lim="800000"/>
              </a:ln>
              <a:effectLst/>
            </p:spPr>
            <p:txBody>
              <a:bodyPr rtlCol="0" anchor="ctr"/>
              <a:lstStyle/>
              <a:p>
                <a:pPr algn="ctr">
                  <a:defRPr/>
                </a:pPr>
                <a:endParaRPr lang="en-US" kern="0" dirty="0">
                  <a:solidFill>
                    <a:prstClr val="white"/>
                  </a:solidFill>
                </a:endParaRPr>
              </a:p>
            </p:txBody>
          </p:sp>
        </p:grpSp>
        <p:sp>
          <p:nvSpPr>
            <p:cNvPr id="224" name="Freeform 223"/>
            <p:cNvSpPr/>
            <p:nvPr/>
          </p:nvSpPr>
          <p:spPr>
            <a:xfrm>
              <a:off x="503855" y="3145945"/>
              <a:ext cx="520230" cy="520300"/>
            </a:xfrm>
            <a:custGeom>
              <a:avLst/>
              <a:gdLst>
                <a:gd name="connsiteX0" fmla="*/ 3397910 w 6777295"/>
                <a:gd name="connsiteY0" fmla="*/ 2228671 h 6778210"/>
                <a:gd name="connsiteX1" fmla="*/ 2218198 w 6777295"/>
                <a:gd name="connsiteY1" fmla="*/ 3408383 h 6778210"/>
                <a:gd name="connsiteX2" fmla="*/ 3397910 w 6777295"/>
                <a:gd name="connsiteY2" fmla="*/ 4588095 h 6778210"/>
                <a:gd name="connsiteX3" fmla="*/ 4577622 w 6777295"/>
                <a:gd name="connsiteY3" fmla="*/ 3408383 h 6778210"/>
                <a:gd name="connsiteX4" fmla="*/ 3397910 w 6777295"/>
                <a:gd name="connsiteY4" fmla="*/ 2228671 h 6778210"/>
                <a:gd name="connsiteX5" fmla="*/ 3671241 w 6777295"/>
                <a:gd name="connsiteY5" fmla="*/ 0 h 6778210"/>
                <a:gd name="connsiteX6" fmla="*/ 3916511 w 6777295"/>
                <a:gd name="connsiteY6" fmla="*/ 177877 h 6778210"/>
                <a:gd name="connsiteX7" fmla="*/ 4107225 w 6777295"/>
                <a:gd name="connsiteY7" fmla="*/ 963843 h 6778210"/>
                <a:gd name="connsiteX8" fmla="*/ 4152473 w 6777295"/>
                <a:gd name="connsiteY8" fmla="*/ 975477 h 6778210"/>
                <a:gd name="connsiteX9" fmla="*/ 4385604 w 6777295"/>
                <a:gd name="connsiteY9" fmla="*/ 1060804 h 6778210"/>
                <a:gd name="connsiteX10" fmla="*/ 4573155 w 6777295"/>
                <a:gd name="connsiteY10" fmla="*/ 1151152 h 6778210"/>
                <a:gd name="connsiteX11" fmla="*/ 5371449 w 6777295"/>
                <a:gd name="connsiteY11" fmla="*/ 653195 h 6778210"/>
                <a:gd name="connsiteX12" fmla="*/ 5529956 w 6777295"/>
                <a:gd name="connsiteY12" fmla="*/ 621597 h 6778210"/>
                <a:gd name="connsiteX13" fmla="*/ 5689521 w 6777295"/>
                <a:gd name="connsiteY13" fmla="*/ 706202 h 6778210"/>
                <a:gd name="connsiteX14" fmla="*/ 6100442 w 6777295"/>
                <a:gd name="connsiteY14" fmla="*/ 1121544 h 6778210"/>
                <a:gd name="connsiteX15" fmla="*/ 6134789 w 6777295"/>
                <a:gd name="connsiteY15" fmla="*/ 1416570 h 6778210"/>
                <a:gd name="connsiteX16" fmla="*/ 5633482 w 6777295"/>
                <a:gd name="connsiteY16" fmla="*/ 2198425 h 6778210"/>
                <a:gd name="connsiteX17" fmla="*/ 5735964 w 6777295"/>
                <a:gd name="connsiteY17" fmla="*/ 2411164 h 6778210"/>
                <a:gd name="connsiteX18" fmla="*/ 5821291 w 6777295"/>
                <a:gd name="connsiteY18" fmla="*/ 2644295 h 6778210"/>
                <a:gd name="connsiteX19" fmla="*/ 5826216 w 6777295"/>
                <a:gd name="connsiteY19" fmla="*/ 2663448 h 6778210"/>
                <a:gd name="connsiteX20" fmla="*/ 6585992 w 6777295"/>
                <a:gd name="connsiteY20" fmla="*/ 2864858 h 6778210"/>
                <a:gd name="connsiteX21" fmla="*/ 6777230 w 6777295"/>
                <a:gd name="connsiteY21" fmla="*/ 3117758 h 6778210"/>
                <a:gd name="connsiteX22" fmla="*/ 6777295 w 6777295"/>
                <a:gd name="connsiteY22" fmla="*/ 3687150 h 6778210"/>
                <a:gd name="connsiteX23" fmla="*/ 6538695 w 6777295"/>
                <a:gd name="connsiteY23" fmla="*/ 3950713 h 6778210"/>
                <a:gd name="connsiteX24" fmla="*/ 5824955 w 6777295"/>
                <a:gd name="connsiteY24" fmla="*/ 4139172 h 6778210"/>
                <a:gd name="connsiteX25" fmla="*/ 5821291 w 6777295"/>
                <a:gd name="connsiteY25" fmla="*/ 4153421 h 6778210"/>
                <a:gd name="connsiteX26" fmla="*/ 5735964 w 6777295"/>
                <a:gd name="connsiteY26" fmla="*/ 4386552 h 6778210"/>
                <a:gd name="connsiteX27" fmla="*/ 5636719 w 6777295"/>
                <a:gd name="connsiteY27" fmla="*/ 4592572 h 6778210"/>
                <a:gd name="connsiteX28" fmla="*/ 6144626 w 6777295"/>
                <a:gd name="connsiteY28" fmla="*/ 5404429 h 6778210"/>
                <a:gd name="connsiteX29" fmla="*/ 6091899 w 6777295"/>
                <a:gd name="connsiteY29" fmla="*/ 5698548 h 6778210"/>
                <a:gd name="connsiteX30" fmla="*/ 5688105 w 6777295"/>
                <a:gd name="connsiteY30" fmla="*/ 6103031 h 6778210"/>
                <a:gd name="connsiteX31" fmla="*/ 5332750 w 6777295"/>
                <a:gd name="connsiteY31" fmla="*/ 6120292 h 6778210"/>
                <a:gd name="connsiteX32" fmla="*/ 4567823 w 6777295"/>
                <a:gd name="connsiteY32" fmla="*/ 5649133 h 6778210"/>
                <a:gd name="connsiteX33" fmla="*/ 4385604 w 6777295"/>
                <a:gd name="connsiteY33" fmla="*/ 5736912 h 6778210"/>
                <a:gd name="connsiteX34" fmla="*/ 4152473 w 6777295"/>
                <a:gd name="connsiteY34" fmla="*/ 5822239 h 6778210"/>
                <a:gd name="connsiteX35" fmla="*/ 4117835 w 6777295"/>
                <a:gd name="connsiteY35" fmla="*/ 5831145 h 6778210"/>
                <a:gd name="connsiteX36" fmla="*/ 4113203 w 6777295"/>
                <a:gd name="connsiteY36" fmla="*/ 5847639 h 6778210"/>
                <a:gd name="connsiteX37" fmla="*/ 3914129 w 6777295"/>
                <a:gd name="connsiteY37" fmla="*/ 6619874 h 6778210"/>
                <a:gd name="connsiteX38" fmla="*/ 3793478 w 6777295"/>
                <a:gd name="connsiteY38" fmla="*/ 6777831 h 6778210"/>
                <a:gd name="connsiteX39" fmla="*/ 2972185 w 6777295"/>
                <a:gd name="connsiteY39" fmla="*/ 6778209 h 6778210"/>
                <a:gd name="connsiteX40" fmla="*/ 2839943 w 6777295"/>
                <a:gd name="connsiteY40" fmla="*/ 6608136 h 6778210"/>
                <a:gd name="connsiteX41" fmla="*/ 2654604 w 6777295"/>
                <a:gd name="connsiteY41" fmla="*/ 5825133 h 6778210"/>
                <a:gd name="connsiteX42" fmla="*/ 2643347 w 6777295"/>
                <a:gd name="connsiteY42" fmla="*/ 5822239 h 6778210"/>
                <a:gd name="connsiteX43" fmla="*/ 2410216 w 6777295"/>
                <a:gd name="connsiteY43" fmla="*/ 5736912 h 6778210"/>
                <a:gd name="connsiteX44" fmla="*/ 2214083 w 6777295"/>
                <a:gd name="connsiteY44" fmla="*/ 5642430 h 6778210"/>
                <a:gd name="connsiteX45" fmla="*/ 1398592 w 6777295"/>
                <a:gd name="connsiteY45" fmla="*/ 6142368 h 6778210"/>
                <a:gd name="connsiteX46" fmla="*/ 1087584 w 6777295"/>
                <a:gd name="connsiteY46" fmla="*/ 6105525 h 6778210"/>
                <a:gd name="connsiteX47" fmla="*/ 681185 w 6777295"/>
                <a:gd name="connsiteY47" fmla="*/ 5683249 h 6778210"/>
                <a:gd name="connsiteX48" fmla="*/ 626169 w 6777295"/>
                <a:gd name="connsiteY48" fmla="*/ 5388005 h 6778210"/>
                <a:gd name="connsiteX49" fmla="*/ 1150585 w 6777295"/>
                <a:gd name="connsiteY49" fmla="*/ 4574893 h 6778210"/>
                <a:gd name="connsiteX50" fmla="*/ 1059856 w 6777295"/>
                <a:gd name="connsiteY50" fmla="*/ 4386552 h 6778210"/>
                <a:gd name="connsiteX51" fmla="*/ 974529 w 6777295"/>
                <a:gd name="connsiteY51" fmla="*/ 4153421 h 6778210"/>
                <a:gd name="connsiteX52" fmla="*/ 970991 w 6777295"/>
                <a:gd name="connsiteY52" fmla="*/ 4139661 h 6778210"/>
                <a:gd name="connsiteX53" fmla="*/ 197582 w 6777295"/>
                <a:gd name="connsiteY53" fmla="*/ 3949165 h 6778210"/>
                <a:gd name="connsiteX54" fmla="*/ 1784 w 6777295"/>
                <a:gd name="connsiteY54" fmla="*/ 3704733 h 6778210"/>
                <a:gd name="connsiteX55" fmla="*/ 8386 w 6777295"/>
                <a:gd name="connsiteY55" fmla="*/ 3118702 h 6778210"/>
                <a:gd name="connsiteX56" fmla="*/ 176293 w 6777295"/>
                <a:gd name="connsiteY56" fmla="*/ 2869698 h 6778210"/>
                <a:gd name="connsiteX57" fmla="*/ 970155 w 6777295"/>
                <a:gd name="connsiteY57" fmla="*/ 2661307 h 6778210"/>
                <a:gd name="connsiteX58" fmla="*/ 974529 w 6777295"/>
                <a:gd name="connsiteY58" fmla="*/ 2644295 h 6778210"/>
                <a:gd name="connsiteX59" fmla="*/ 1059856 w 6777295"/>
                <a:gd name="connsiteY59" fmla="*/ 2411164 h 6778210"/>
                <a:gd name="connsiteX60" fmla="*/ 1152290 w 6777295"/>
                <a:gd name="connsiteY60" fmla="*/ 2219284 h 6778210"/>
                <a:gd name="connsiteX61" fmla="*/ 655372 w 6777295"/>
                <a:gd name="connsiteY61" fmla="*/ 1445969 h 6778210"/>
                <a:gd name="connsiteX62" fmla="*/ 665393 w 6777295"/>
                <a:gd name="connsiteY62" fmla="*/ 1134138 h 6778210"/>
                <a:gd name="connsiteX63" fmla="*/ 1096444 w 6777295"/>
                <a:gd name="connsiteY63" fmla="*/ 701452 h 6778210"/>
                <a:gd name="connsiteX64" fmla="*/ 1275555 w 6777295"/>
                <a:gd name="connsiteY64" fmla="*/ 611422 h 6778210"/>
                <a:gd name="connsiteX65" fmla="*/ 1390222 w 6777295"/>
                <a:gd name="connsiteY65" fmla="*/ 642260 h 6778210"/>
                <a:gd name="connsiteX66" fmla="*/ 2205035 w 6777295"/>
                <a:gd name="connsiteY66" fmla="*/ 1159645 h 6778210"/>
                <a:gd name="connsiteX67" fmla="*/ 2410216 w 6777295"/>
                <a:gd name="connsiteY67" fmla="*/ 1060804 h 6778210"/>
                <a:gd name="connsiteX68" fmla="*/ 2643347 w 6777295"/>
                <a:gd name="connsiteY68" fmla="*/ 975477 h 6778210"/>
                <a:gd name="connsiteX69" fmla="*/ 2652670 w 6777295"/>
                <a:gd name="connsiteY69" fmla="*/ 973080 h 6778210"/>
                <a:gd name="connsiteX70" fmla="*/ 2838710 w 6777295"/>
                <a:gd name="connsiteY70" fmla="*/ 189783 h 6778210"/>
                <a:gd name="connsiteX71" fmla="*/ 3102124 w 6777295"/>
                <a:gd name="connsiteY71" fmla="*/ 2381 h 677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777295" h="6778210">
                  <a:moveTo>
                    <a:pt x="3397910" y="2228671"/>
                  </a:moveTo>
                  <a:cubicBezTo>
                    <a:pt x="2746373" y="2228671"/>
                    <a:pt x="2218198" y="2756846"/>
                    <a:pt x="2218198" y="3408383"/>
                  </a:cubicBezTo>
                  <a:cubicBezTo>
                    <a:pt x="2218198" y="4059920"/>
                    <a:pt x="2746373" y="4588095"/>
                    <a:pt x="3397910" y="4588095"/>
                  </a:cubicBezTo>
                  <a:cubicBezTo>
                    <a:pt x="4049447" y="4588095"/>
                    <a:pt x="4577622" y="4059920"/>
                    <a:pt x="4577622" y="3408383"/>
                  </a:cubicBezTo>
                  <a:cubicBezTo>
                    <a:pt x="4577622" y="2756846"/>
                    <a:pt x="4049447" y="2228671"/>
                    <a:pt x="3397910" y="2228671"/>
                  </a:cubicBezTo>
                  <a:close/>
                  <a:moveTo>
                    <a:pt x="3671241" y="0"/>
                  </a:moveTo>
                  <a:cubicBezTo>
                    <a:pt x="3833961" y="4522"/>
                    <a:pt x="3896666" y="80485"/>
                    <a:pt x="3916511" y="177877"/>
                  </a:cubicBezTo>
                  <a:lnTo>
                    <a:pt x="4107225" y="963843"/>
                  </a:lnTo>
                  <a:lnTo>
                    <a:pt x="4152473" y="975477"/>
                  </a:lnTo>
                  <a:cubicBezTo>
                    <a:pt x="4231928" y="1000191"/>
                    <a:pt x="4309710" y="1028704"/>
                    <a:pt x="4385604" y="1060804"/>
                  </a:cubicBezTo>
                  <a:lnTo>
                    <a:pt x="4573155" y="1151152"/>
                  </a:lnTo>
                  <a:lnTo>
                    <a:pt x="5371449" y="653195"/>
                  </a:lnTo>
                  <a:cubicBezTo>
                    <a:pt x="5420113" y="629371"/>
                    <a:pt x="5474946" y="615800"/>
                    <a:pt x="5529956" y="621597"/>
                  </a:cubicBezTo>
                  <a:cubicBezTo>
                    <a:pt x="5584966" y="627393"/>
                    <a:pt x="5640152" y="652557"/>
                    <a:pt x="5689521" y="706202"/>
                  </a:cubicBezTo>
                  <a:lnTo>
                    <a:pt x="6100442" y="1121544"/>
                  </a:lnTo>
                  <a:cubicBezTo>
                    <a:pt x="6220328" y="1241205"/>
                    <a:pt x="6178760" y="1331989"/>
                    <a:pt x="6134789" y="1416570"/>
                  </a:cubicBezTo>
                  <a:lnTo>
                    <a:pt x="5633482" y="2198425"/>
                  </a:lnTo>
                  <a:lnTo>
                    <a:pt x="5735964" y="2411164"/>
                  </a:lnTo>
                  <a:cubicBezTo>
                    <a:pt x="5768065" y="2487059"/>
                    <a:pt x="5796578" y="2564840"/>
                    <a:pt x="5821291" y="2644295"/>
                  </a:cubicBezTo>
                  <a:lnTo>
                    <a:pt x="5826216" y="2663448"/>
                  </a:lnTo>
                  <a:lnTo>
                    <a:pt x="6585992" y="2864858"/>
                  </a:lnTo>
                  <a:cubicBezTo>
                    <a:pt x="6710855" y="2899232"/>
                    <a:pt x="6772342" y="2993857"/>
                    <a:pt x="6777230" y="3117758"/>
                  </a:cubicBezTo>
                  <a:lnTo>
                    <a:pt x="6777295" y="3687150"/>
                  </a:lnTo>
                  <a:cubicBezTo>
                    <a:pt x="6758876" y="3882604"/>
                    <a:pt x="6656848" y="3927981"/>
                    <a:pt x="6538695" y="3950713"/>
                  </a:cubicBezTo>
                  <a:lnTo>
                    <a:pt x="5824955" y="4139172"/>
                  </a:lnTo>
                  <a:lnTo>
                    <a:pt x="5821291" y="4153421"/>
                  </a:lnTo>
                  <a:cubicBezTo>
                    <a:pt x="5796578" y="4232876"/>
                    <a:pt x="5768065" y="4310658"/>
                    <a:pt x="5735964" y="4386552"/>
                  </a:cubicBezTo>
                  <a:lnTo>
                    <a:pt x="5636719" y="4592572"/>
                  </a:lnTo>
                  <a:lnTo>
                    <a:pt x="6144626" y="5404429"/>
                  </a:lnTo>
                  <a:cubicBezTo>
                    <a:pt x="6196938" y="5524570"/>
                    <a:pt x="6190465" y="5602744"/>
                    <a:pt x="6091899" y="5698548"/>
                  </a:cubicBezTo>
                  <a:lnTo>
                    <a:pt x="5688105" y="6103031"/>
                  </a:lnTo>
                  <a:cubicBezTo>
                    <a:pt x="5534526" y="6225322"/>
                    <a:pt x="5443774" y="6183293"/>
                    <a:pt x="5332750" y="6120292"/>
                  </a:cubicBezTo>
                  <a:lnTo>
                    <a:pt x="4567823" y="5649133"/>
                  </a:lnTo>
                  <a:lnTo>
                    <a:pt x="4385604" y="5736912"/>
                  </a:lnTo>
                  <a:cubicBezTo>
                    <a:pt x="4309710" y="5769013"/>
                    <a:pt x="4231928" y="5797526"/>
                    <a:pt x="4152473" y="5822239"/>
                  </a:cubicBezTo>
                  <a:lnTo>
                    <a:pt x="4117835" y="5831145"/>
                  </a:lnTo>
                  <a:lnTo>
                    <a:pt x="4113203" y="5847639"/>
                  </a:lnTo>
                  <a:cubicBezTo>
                    <a:pt x="4047461" y="6092951"/>
                    <a:pt x="3964341" y="6470221"/>
                    <a:pt x="3914129" y="6619874"/>
                  </a:cubicBezTo>
                  <a:cubicBezTo>
                    <a:pt x="3887703" y="6712326"/>
                    <a:pt x="3854823" y="6764536"/>
                    <a:pt x="3793478" y="6777831"/>
                  </a:cubicBezTo>
                  <a:lnTo>
                    <a:pt x="2972185" y="6778209"/>
                  </a:lnTo>
                  <a:cubicBezTo>
                    <a:pt x="2913816" y="6778669"/>
                    <a:pt x="2860212" y="6698165"/>
                    <a:pt x="2839943" y="6608136"/>
                  </a:cubicBezTo>
                  <a:lnTo>
                    <a:pt x="2654604" y="5825133"/>
                  </a:lnTo>
                  <a:lnTo>
                    <a:pt x="2643347" y="5822239"/>
                  </a:lnTo>
                  <a:cubicBezTo>
                    <a:pt x="2563892" y="5797526"/>
                    <a:pt x="2486111" y="5769013"/>
                    <a:pt x="2410216" y="5736912"/>
                  </a:cubicBezTo>
                  <a:lnTo>
                    <a:pt x="2214083" y="5642430"/>
                  </a:lnTo>
                  <a:lnTo>
                    <a:pt x="1398592" y="6142368"/>
                  </a:lnTo>
                  <a:cubicBezTo>
                    <a:pt x="1254800" y="6204071"/>
                    <a:pt x="1194452" y="6210621"/>
                    <a:pt x="1087584" y="6105525"/>
                  </a:cubicBezTo>
                  <a:cubicBezTo>
                    <a:pt x="964840" y="5984554"/>
                    <a:pt x="775550" y="5793840"/>
                    <a:pt x="681185" y="5683249"/>
                  </a:cubicBezTo>
                  <a:cubicBezTo>
                    <a:pt x="596344" y="5591709"/>
                    <a:pt x="549201" y="5536805"/>
                    <a:pt x="626169" y="5388005"/>
                  </a:cubicBezTo>
                  <a:lnTo>
                    <a:pt x="1150585" y="4574893"/>
                  </a:lnTo>
                  <a:lnTo>
                    <a:pt x="1059856" y="4386552"/>
                  </a:lnTo>
                  <a:cubicBezTo>
                    <a:pt x="1027756" y="4310658"/>
                    <a:pt x="999242" y="4232876"/>
                    <a:pt x="974529" y="4153421"/>
                  </a:cubicBezTo>
                  <a:lnTo>
                    <a:pt x="970991" y="4139661"/>
                  </a:lnTo>
                  <a:lnTo>
                    <a:pt x="197582" y="3949165"/>
                  </a:lnTo>
                  <a:cubicBezTo>
                    <a:pt x="51821" y="3892266"/>
                    <a:pt x="4219" y="3854600"/>
                    <a:pt x="1784" y="3704733"/>
                  </a:cubicBezTo>
                  <a:cubicBezTo>
                    <a:pt x="-830" y="3532417"/>
                    <a:pt x="-1943" y="3263714"/>
                    <a:pt x="8386" y="3118702"/>
                  </a:cubicBezTo>
                  <a:cubicBezTo>
                    <a:pt x="12139" y="2993948"/>
                    <a:pt x="17057" y="2921749"/>
                    <a:pt x="176293" y="2869698"/>
                  </a:cubicBezTo>
                  <a:lnTo>
                    <a:pt x="970155" y="2661307"/>
                  </a:lnTo>
                  <a:lnTo>
                    <a:pt x="974529" y="2644295"/>
                  </a:lnTo>
                  <a:cubicBezTo>
                    <a:pt x="999242" y="2564840"/>
                    <a:pt x="1027756" y="2487059"/>
                    <a:pt x="1059856" y="2411164"/>
                  </a:cubicBezTo>
                  <a:lnTo>
                    <a:pt x="1152290" y="2219284"/>
                  </a:lnTo>
                  <a:lnTo>
                    <a:pt x="655372" y="1445969"/>
                  </a:lnTo>
                  <a:cubicBezTo>
                    <a:pt x="583750" y="1316460"/>
                    <a:pt x="562997" y="1253121"/>
                    <a:pt x="665393" y="1134138"/>
                  </a:cubicBezTo>
                  <a:cubicBezTo>
                    <a:pt x="783263" y="1008413"/>
                    <a:pt x="985068" y="811249"/>
                    <a:pt x="1096444" y="701452"/>
                  </a:cubicBezTo>
                  <a:cubicBezTo>
                    <a:pt x="1152316" y="647015"/>
                    <a:pt x="1212852" y="613857"/>
                    <a:pt x="1275555" y="611422"/>
                  </a:cubicBezTo>
                  <a:cubicBezTo>
                    <a:pt x="1313177" y="609961"/>
                    <a:pt x="1351579" y="619561"/>
                    <a:pt x="1390222" y="642260"/>
                  </a:cubicBezTo>
                  <a:lnTo>
                    <a:pt x="2205035" y="1159645"/>
                  </a:lnTo>
                  <a:lnTo>
                    <a:pt x="2410216" y="1060804"/>
                  </a:lnTo>
                  <a:cubicBezTo>
                    <a:pt x="2486111" y="1028704"/>
                    <a:pt x="2563892" y="1000191"/>
                    <a:pt x="2643347" y="975477"/>
                  </a:cubicBezTo>
                  <a:lnTo>
                    <a:pt x="2652670" y="973080"/>
                  </a:lnTo>
                  <a:lnTo>
                    <a:pt x="2838710" y="189783"/>
                  </a:lnTo>
                  <a:cubicBezTo>
                    <a:pt x="2872540" y="86835"/>
                    <a:pt x="2956376" y="-1827"/>
                    <a:pt x="3102124" y="2381"/>
                  </a:cubicBezTo>
                  <a:close/>
                </a:path>
              </a:pathLst>
            </a:cu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225" name="Group 224"/>
            <p:cNvGrpSpPr/>
            <p:nvPr/>
          </p:nvGrpSpPr>
          <p:grpSpPr>
            <a:xfrm>
              <a:off x="556853" y="4036646"/>
              <a:ext cx="414234" cy="525910"/>
              <a:chOff x="1224581" y="2015160"/>
              <a:chExt cx="692208" cy="878824"/>
            </a:xfrm>
            <a:solidFill>
              <a:srgbClr val="00B050"/>
            </a:solidFill>
          </p:grpSpPr>
          <p:grpSp>
            <p:nvGrpSpPr>
              <p:cNvPr id="305" name="Group 304"/>
              <p:cNvGrpSpPr/>
              <p:nvPr/>
            </p:nvGrpSpPr>
            <p:grpSpPr>
              <a:xfrm>
                <a:off x="1315622" y="2504154"/>
                <a:ext cx="513527" cy="389830"/>
                <a:chOff x="1308509" y="2505468"/>
                <a:chExt cx="524354" cy="398048"/>
              </a:xfrm>
              <a:grpFill/>
            </p:grpSpPr>
            <p:sp>
              <p:nvSpPr>
                <p:cNvPr id="323" name="Freeform 90"/>
                <p:cNvSpPr>
                  <a:spLocks/>
                </p:cNvSpPr>
                <p:nvPr/>
              </p:nvSpPr>
              <p:spPr bwMode="auto">
                <a:xfrm>
                  <a:off x="1308509" y="2863966"/>
                  <a:ext cx="524354" cy="39550"/>
                </a:xfrm>
                <a:custGeom>
                  <a:avLst/>
                  <a:gdLst>
                    <a:gd name="T0" fmla="*/ 411 w 411"/>
                    <a:gd name="T1" fmla="*/ 0 h 31"/>
                    <a:gd name="T2" fmla="*/ 411 w 411"/>
                    <a:gd name="T3" fmla="*/ 14 h 31"/>
                    <a:gd name="T4" fmla="*/ 385 w 411"/>
                    <a:gd name="T5" fmla="*/ 31 h 31"/>
                    <a:gd name="T6" fmla="*/ 27 w 411"/>
                    <a:gd name="T7" fmla="*/ 31 h 31"/>
                    <a:gd name="T8" fmla="*/ 0 w 411"/>
                    <a:gd name="T9" fmla="*/ 13 h 31"/>
                    <a:gd name="T10" fmla="*/ 0 w 411"/>
                    <a:gd name="T11" fmla="*/ 0 h 31"/>
                    <a:gd name="T12" fmla="*/ 411 w 411"/>
                    <a:gd name="T13" fmla="*/ 0 h 31"/>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72"/>
                    <a:gd name="connsiteX1" fmla="*/ 10000 w 10000"/>
                    <a:gd name="connsiteY1" fmla="*/ 4516 h 10072"/>
                    <a:gd name="connsiteX2" fmla="*/ 9367 w 10000"/>
                    <a:gd name="connsiteY2" fmla="*/ 10000 h 10072"/>
                    <a:gd name="connsiteX3" fmla="*/ 657 w 10000"/>
                    <a:gd name="connsiteY3" fmla="*/ 10000 h 10072"/>
                    <a:gd name="connsiteX4" fmla="*/ 0 w 10000"/>
                    <a:gd name="connsiteY4" fmla="*/ 4194 h 10072"/>
                    <a:gd name="connsiteX5" fmla="*/ 0 w 10000"/>
                    <a:gd name="connsiteY5" fmla="*/ 0 h 10072"/>
                    <a:gd name="connsiteX6" fmla="*/ 10000 w 10000"/>
                    <a:gd name="connsiteY6" fmla="*/ 0 h 10072"/>
                    <a:gd name="connsiteX0" fmla="*/ 10000 w 10000"/>
                    <a:gd name="connsiteY0" fmla="*/ 0 h 10072"/>
                    <a:gd name="connsiteX1" fmla="*/ 10000 w 10000"/>
                    <a:gd name="connsiteY1" fmla="*/ 4516 h 10072"/>
                    <a:gd name="connsiteX2" fmla="*/ 9367 w 10000"/>
                    <a:gd name="connsiteY2" fmla="*/ 10000 h 10072"/>
                    <a:gd name="connsiteX3" fmla="*/ 657 w 10000"/>
                    <a:gd name="connsiteY3" fmla="*/ 10000 h 10072"/>
                    <a:gd name="connsiteX4" fmla="*/ 0 w 10000"/>
                    <a:gd name="connsiteY4" fmla="*/ 4194 h 10072"/>
                    <a:gd name="connsiteX5" fmla="*/ 0 w 10000"/>
                    <a:gd name="connsiteY5" fmla="*/ 0 h 10072"/>
                    <a:gd name="connsiteX6" fmla="*/ 10000 w 10000"/>
                    <a:gd name="connsiteY6" fmla="*/ 0 h 10072"/>
                    <a:gd name="connsiteX0" fmla="*/ 10000 w 10000"/>
                    <a:gd name="connsiteY0" fmla="*/ 0 h 10003"/>
                    <a:gd name="connsiteX1" fmla="*/ 10000 w 10000"/>
                    <a:gd name="connsiteY1" fmla="*/ 4516 h 10003"/>
                    <a:gd name="connsiteX2" fmla="*/ 9367 w 10000"/>
                    <a:gd name="connsiteY2" fmla="*/ 10000 h 10003"/>
                    <a:gd name="connsiteX3" fmla="*/ 657 w 10000"/>
                    <a:gd name="connsiteY3" fmla="*/ 10000 h 10003"/>
                    <a:gd name="connsiteX4" fmla="*/ 0 w 10000"/>
                    <a:gd name="connsiteY4" fmla="*/ 4194 h 10003"/>
                    <a:gd name="connsiteX5" fmla="*/ 0 w 10000"/>
                    <a:gd name="connsiteY5" fmla="*/ 0 h 10003"/>
                    <a:gd name="connsiteX6" fmla="*/ 10000 w 10000"/>
                    <a:gd name="connsiteY6" fmla="*/ 0 h 10003"/>
                    <a:gd name="connsiteX0" fmla="*/ 10000 w 10000"/>
                    <a:gd name="connsiteY0" fmla="*/ 0 h 10003"/>
                    <a:gd name="connsiteX1" fmla="*/ 10000 w 10000"/>
                    <a:gd name="connsiteY1" fmla="*/ 4516 h 10003"/>
                    <a:gd name="connsiteX2" fmla="*/ 9367 w 10000"/>
                    <a:gd name="connsiteY2" fmla="*/ 10000 h 10003"/>
                    <a:gd name="connsiteX3" fmla="*/ 657 w 10000"/>
                    <a:gd name="connsiteY3" fmla="*/ 10000 h 10003"/>
                    <a:gd name="connsiteX4" fmla="*/ 0 w 10000"/>
                    <a:gd name="connsiteY4" fmla="*/ 4194 h 10003"/>
                    <a:gd name="connsiteX5" fmla="*/ 0 w 10000"/>
                    <a:gd name="connsiteY5" fmla="*/ 0 h 10003"/>
                    <a:gd name="connsiteX6" fmla="*/ 10000 w 10000"/>
                    <a:gd name="connsiteY6" fmla="*/ 0 h 10003"/>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10000" y="0"/>
                      </a:moveTo>
                      <a:lnTo>
                        <a:pt x="10000" y="4516"/>
                      </a:lnTo>
                      <a:cubicBezTo>
                        <a:pt x="9967" y="8160"/>
                        <a:pt x="9747" y="9988"/>
                        <a:pt x="9367" y="10000"/>
                      </a:cubicBezTo>
                      <a:lnTo>
                        <a:pt x="657" y="10000"/>
                      </a:lnTo>
                      <a:cubicBezTo>
                        <a:pt x="414" y="9774"/>
                        <a:pt x="42" y="8586"/>
                        <a:pt x="0" y="4194"/>
                      </a:cubicBezTo>
                      <a:lnTo>
                        <a:pt x="0" y="0"/>
                      </a:lnTo>
                      <a:lnTo>
                        <a:pt x="1000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24" name="Freeform 91"/>
                <p:cNvSpPr>
                  <a:spLocks/>
                </p:cNvSpPr>
                <p:nvPr/>
              </p:nvSpPr>
              <p:spPr bwMode="auto">
                <a:xfrm>
                  <a:off x="1308509" y="2505468"/>
                  <a:ext cx="524354" cy="344465"/>
                </a:xfrm>
                <a:custGeom>
                  <a:avLst/>
                  <a:gdLst>
                    <a:gd name="T0" fmla="*/ 324 w 411"/>
                    <a:gd name="T1" fmla="*/ 0 h 270"/>
                    <a:gd name="T2" fmla="*/ 411 w 411"/>
                    <a:gd name="T3" fmla="*/ 270 h 270"/>
                    <a:gd name="T4" fmla="*/ 0 w 411"/>
                    <a:gd name="T5" fmla="*/ 270 h 270"/>
                    <a:gd name="T6" fmla="*/ 87 w 411"/>
                    <a:gd name="T7" fmla="*/ 0 h 270"/>
                    <a:gd name="T8" fmla="*/ 324 w 411"/>
                    <a:gd name="T9" fmla="*/ 0 h 270"/>
                  </a:gdLst>
                  <a:ahLst/>
                  <a:cxnLst>
                    <a:cxn ang="0">
                      <a:pos x="T0" y="T1"/>
                    </a:cxn>
                    <a:cxn ang="0">
                      <a:pos x="T2" y="T3"/>
                    </a:cxn>
                    <a:cxn ang="0">
                      <a:pos x="T4" y="T5"/>
                    </a:cxn>
                    <a:cxn ang="0">
                      <a:pos x="T6" y="T7"/>
                    </a:cxn>
                    <a:cxn ang="0">
                      <a:pos x="T8" y="T9"/>
                    </a:cxn>
                  </a:cxnLst>
                  <a:rect l="0" t="0" r="r" b="b"/>
                  <a:pathLst>
                    <a:path w="411" h="270">
                      <a:moveTo>
                        <a:pt x="324" y="0"/>
                      </a:moveTo>
                      <a:lnTo>
                        <a:pt x="411" y="270"/>
                      </a:lnTo>
                      <a:lnTo>
                        <a:pt x="0" y="270"/>
                      </a:lnTo>
                      <a:lnTo>
                        <a:pt x="87" y="0"/>
                      </a:lnTo>
                      <a:lnTo>
                        <a:pt x="3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grpSp>
          <p:grpSp>
            <p:nvGrpSpPr>
              <p:cNvPr id="306" name="Group 305"/>
              <p:cNvGrpSpPr/>
              <p:nvPr/>
            </p:nvGrpSpPr>
            <p:grpSpPr>
              <a:xfrm>
                <a:off x="1224581" y="2015160"/>
                <a:ext cx="692208" cy="664910"/>
                <a:chOff x="1224581" y="2015160"/>
                <a:chExt cx="692208" cy="664910"/>
              </a:xfrm>
              <a:grpFill/>
            </p:grpSpPr>
            <p:grpSp>
              <p:nvGrpSpPr>
                <p:cNvPr id="307" name="Group 306"/>
                <p:cNvGrpSpPr/>
                <p:nvPr/>
              </p:nvGrpSpPr>
              <p:grpSpPr>
                <a:xfrm>
                  <a:off x="1732976" y="2357366"/>
                  <a:ext cx="183813" cy="322704"/>
                  <a:chOff x="5823822" y="2769728"/>
                  <a:chExt cx="1289361" cy="2263613"/>
                </a:xfrm>
                <a:grpFill/>
              </p:grpSpPr>
              <p:sp>
                <p:nvSpPr>
                  <p:cNvPr id="321" name="Oval 320"/>
                  <p:cNvSpPr/>
                  <p:nvPr/>
                </p:nvSpPr>
                <p:spPr>
                  <a:xfrm>
                    <a:off x="5823822" y="2769728"/>
                    <a:ext cx="737315" cy="992913"/>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322" name="Freeform 321"/>
                  <p:cNvSpPr>
                    <a:spLocks/>
                  </p:cNvSpPr>
                  <p:nvPr/>
                </p:nvSpPr>
                <p:spPr bwMode="auto">
                  <a:xfrm flipH="1">
                    <a:off x="5841655" y="3786707"/>
                    <a:ext cx="1271528" cy="1246634"/>
                  </a:xfrm>
                  <a:custGeom>
                    <a:avLst/>
                    <a:gdLst>
                      <a:gd name="connsiteX0" fmla="*/ 1152573 w 1271528"/>
                      <a:gd name="connsiteY0" fmla="*/ 0 h 1246634"/>
                      <a:gd name="connsiteX1" fmla="*/ 910518 w 1271528"/>
                      <a:gd name="connsiteY1" fmla="*/ 385270 h 1246634"/>
                      <a:gd name="connsiteX2" fmla="*/ 635214 w 1271528"/>
                      <a:gd name="connsiteY2" fmla="*/ 16625 h 1246634"/>
                      <a:gd name="connsiteX3" fmla="*/ 0 w 1271528"/>
                      <a:gd name="connsiteY3" fmla="*/ 462751 h 1246634"/>
                      <a:gd name="connsiteX4" fmla="*/ 33467 w 1271528"/>
                      <a:gd name="connsiteY4" fmla="*/ 1141538 h 1246634"/>
                      <a:gd name="connsiteX5" fmla="*/ 38305 w 1271528"/>
                      <a:gd name="connsiteY5" fmla="*/ 1246634 h 1246634"/>
                      <a:gd name="connsiteX6" fmla="*/ 858994 w 1271528"/>
                      <a:gd name="connsiteY6" fmla="*/ 1246634 h 1246634"/>
                      <a:gd name="connsiteX7" fmla="*/ 1271528 w 1271528"/>
                      <a:gd name="connsiteY7" fmla="*/ 9736 h 1246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1528" h="1246634">
                        <a:moveTo>
                          <a:pt x="1152573" y="0"/>
                        </a:moveTo>
                        <a:lnTo>
                          <a:pt x="910518" y="385270"/>
                        </a:lnTo>
                        <a:lnTo>
                          <a:pt x="635214" y="16625"/>
                        </a:lnTo>
                        <a:cubicBezTo>
                          <a:pt x="302309" y="26342"/>
                          <a:pt x="6875" y="183158"/>
                          <a:pt x="0" y="462751"/>
                        </a:cubicBezTo>
                        <a:cubicBezTo>
                          <a:pt x="12121" y="667498"/>
                          <a:pt x="22794" y="904450"/>
                          <a:pt x="33467" y="1141538"/>
                        </a:cubicBezTo>
                        <a:lnTo>
                          <a:pt x="38305" y="1246634"/>
                        </a:lnTo>
                        <a:lnTo>
                          <a:pt x="858994" y="1246634"/>
                        </a:lnTo>
                        <a:lnTo>
                          <a:pt x="1271528" y="9736"/>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grpSp>
              <p:nvGrpSpPr>
                <p:cNvPr id="308" name="Group 307"/>
                <p:cNvGrpSpPr/>
                <p:nvPr/>
              </p:nvGrpSpPr>
              <p:grpSpPr>
                <a:xfrm flipH="1">
                  <a:off x="1224581" y="2357366"/>
                  <a:ext cx="183813" cy="322704"/>
                  <a:chOff x="5823822" y="2769728"/>
                  <a:chExt cx="1289361" cy="2263613"/>
                </a:xfrm>
                <a:grpFill/>
              </p:grpSpPr>
              <p:sp>
                <p:nvSpPr>
                  <p:cNvPr id="319" name="Oval 318"/>
                  <p:cNvSpPr/>
                  <p:nvPr/>
                </p:nvSpPr>
                <p:spPr>
                  <a:xfrm>
                    <a:off x="5823822" y="2769728"/>
                    <a:ext cx="737315" cy="992913"/>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320" name="Freeform 319"/>
                  <p:cNvSpPr>
                    <a:spLocks/>
                  </p:cNvSpPr>
                  <p:nvPr/>
                </p:nvSpPr>
                <p:spPr bwMode="auto">
                  <a:xfrm flipH="1">
                    <a:off x="5841655" y="3786707"/>
                    <a:ext cx="1271528" cy="1246634"/>
                  </a:xfrm>
                  <a:custGeom>
                    <a:avLst/>
                    <a:gdLst>
                      <a:gd name="connsiteX0" fmla="*/ 1152573 w 1271528"/>
                      <a:gd name="connsiteY0" fmla="*/ 0 h 1246634"/>
                      <a:gd name="connsiteX1" fmla="*/ 910518 w 1271528"/>
                      <a:gd name="connsiteY1" fmla="*/ 385270 h 1246634"/>
                      <a:gd name="connsiteX2" fmla="*/ 635214 w 1271528"/>
                      <a:gd name="connsiteY2" fmla="*/ 16625 h 1246634"/>
                      <a:gd name="connsiteX3" fmla="*/ 0 w 1271528"/>
                      <a:gd name="connsiteY3" fmla="*/ 462751 h 1246634"/>
                      <a:gd name="connsiteX4" fmla="*/ 33467 w 1271528"/>
                      <a:gd name="connsiteY4" fmla="*/ 1141538 h 1246634"/>
                      <a:gd name="connsiteX5" fmla="*/ 38305 w 1271528"/>
                      <a:gd name="connsiteY5" fmla="*/ 1246634 h 1246634"/>
                      <a:gd name="connsiteX6" fmla="*/ 858994 w 1271528"/>
                      <a:gd name="connsiteY6" fmla="*/ 1246634 h 1246634"/>
                      <a:gd name="connsiteX7" fmla="*/ 1271528 w 1271528"/>
                      <a:gd name="connsiteY7" fmla="*/ 9736 h 1246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1528" h="1246634">
                        <a:moveTo>
                          <a:pt x="1152573" y="0"/>
                        </a:moveTo>
                        <a:lnTo>
                          <a:pt x="910518" y="385270"/>
                        </a:lnTo>
                        <a:lnTo>
                          <a:pt x="635214" y="16625"/>
                        </a:lnTo>
                        <a:cubicBezTo>
                          <a:pt x="302309" y="26342"/>
                          <a:pt x="6875" y="183158"/>
                          <a:pt x="0" y="462751"/>
                        </a:cubicBezTo>
                        <a:cubicBezTo>
                          <a:pt x="12121" y="667498"/>
                          <a:pt x="22794" y="904450"/>
                          <a:pt x="33467" y="1141538"/>
                        </a:cubicBezTo>
                        <a:lnTo>
                          <a:pt x="38305" y="1246634"/>
                        </a:lnTo>
                        <a:lnTo>
                          <a:pt x="858994" y="1246634"/>
                        </a:lnTo>
                        <a:lnTo>
                          <a:pt x="1271528" y="9736"/>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grpSp>
              <p:nvGrpSpPr>
                <p:cNvPr id="309" name="Group 308"/>
                <p:cNvGrpSpPr/>
                <p:nvPr/>
              </p:nvGrpSpPr>
              <p:grpSpPr>
                <a:xfrm>
                  <a:off x="1427841" y="2015160"/>
                  <a:ext cx="281366" cy="476875"/>
                  <a:chOff x="1427841" y="2015160"/>
                  <a:chExt cx="281366" cy="476875"/>
                </a:xfrm>
                <a:grpFill/>
              </p:grpSpPr>
              <p:grpSp>
                <p:nvGrpSpPr>
                  <p:cNvPr id="310" name="Group 309"/>
                  <p:cNvGrpSpPr/>
                  <p:nvPr/>
                </p:nvGrpSpPr>
                <p:grpSpPr>
                  <a:xfrm>
                    <a:off x="1427841" y="2015160"/>
                    <a:ext cx="281366" cy="476875"/>
                    <a:chOff x="1427841" y="2015160"/>
                    <a:chExt cx="281366" cy="476875"/>
                  </a:xfrm>
                  <a:grpFill/>
                </p:grpSpPr>
                <p:sp>
                  <p:nvSpPr>
                    <p:cNvPr id="317" name="Oval 316"/>
                    <p:cNvSpPr/>
                    <p:nvPr/>
                  </p:nvSpPr>
                  <p:spPr>
                    <a:xfrm>
                      <a:off x="1522572" y="2015160"/>
                      <a:ext cx="93189" cy="124251"/>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318" name="Freeform 317"/>
                    <p:cNvSpPr>
                      <a:spLocks/>
                    </p:cNvSpPr>
                    <p:nvPr/>
                  </p:nvSpPr>
                  <p:spPr bwMode="auto">
                    <a:xfrm flipH="1">
                      <a:off x="1427841" y="2140111"/>
                      <a:ext cx="281366" cy="351924"/>
                    </a:xfrm>
                    <a:custGeom>
                      <a:avLst/>
                      <a:gdLst>
                        <a:gd name="connsiteX0" fmla="*/ 1382521 w 1973650"/>
                        <a:gd name="connsiteY0" fmla="*/ 0 h 2468580"/>
                        <a:gd name="connsiteX1" fmla="*/ 986825 w 1973650"/>
                        <a:gd name="connsiteY1" fmla="*/ 847464 h 2468580"/>
                        <a:gd name="connsiteX2" fmla="*/ 591129 w 1973650"/>
                        <a:gd name="connsiteY2" fmla="*/ 0 h 2468580"/>
                        <a:gd name="connsiteX3" fmla="*/ 0 w 1973650"/>
                        <a:gd name="connsiteY3" fmla="*/ 480271 h 2468580"/>
                        <a:gd name="connsiteX4" fmla="*/ 73891 w 1973650"/>
                        <a:gd name="connsiteY4" fmla="*/ 1979876 h 2468580"/>
                        <a:gd name="connsiteX5" fmla="*/ 381638 w 1973650"/>
                        <a:gd name="connsiteY5" fmla="*/ 1973917 h 2468580"/>
                        <a:gd name="connsiteX6" fmla="*/ 345989 w 1973650"/>
                        <a:gd name="connsiteY6" fmla="*/ 713942 h 2468580"/>
                        <a:gd name="connsiteX7" fmla="*/ 405203 w 1973650"/>
                        <a:gd name="connsiteY7" fmla="*/ 707350 h 2468580"/>
                        <a:gd name="connsiteX8" fmla="*/ 473703 w 1973650"/>
                        <a:gd name="connsiteY8" fmla="*/ 2068462 h 2468580"/>
                        <a:gd name="connsiteX9" fmla="*/ 478192 w 1973650"/>
                        <a:gd name="connsiteY9" fmla="*/ 2468580 h 2468580"/>
                        <a:gd name="connsiteX10" fmla="*/ 915088 w 1973650"/>
                        <a:gd name="connsiteY10" fmla="*/ 2468580 h 2468580"/>
                        <a:gd name="connsiteX11" fmla="*/ 949801 w 1973650"/>
                        <a:gd name="connsiteY11" fmla="*/ 1955644 h 2468580"/>
                        <a:gd name="connsiteX12" fmla="*/ 1023849 w 1973650"/>
                        <a:gd name="connsiteY12" fmla="*/ 1955644 h 2468580"/>
                        <a:gd name="connsiteX13" fmla="*/ 1059888 w 1973650"/>
                        <a:gd name="connsiteY13" fmla="*/ 2468580 h 2468580"/>
                        <a:gd name="connsiteX14" fmla="*/ 1496838 w 1973650"/>
                        <a:gd name="connsiteY14" fmla="*/ 2468580 h 2468580"/>
                        <a:gd name="connsiteX15" fmla="*/ 1499948 w 1973650"/>
                        <a:gd name="connsiteY15" fmla="*/ 2068462 h 2468580"/>
                        <a:gd name="connsiteX16" fmla="*/ 1572742 w 1973650"/>
                        <a:gd name="connsiteY16" fmla="*/ 698761 h 2468580"/>
                        <a:gd name="connsiteX17" fmla="*/ 1629809 w 1973650"/>
                        <a:gd name="connsiteY17" fmla="*/ 705351 h 2468580"/>
                        <a:gd name="connsiteX18" fmla="*/ 1592012 w 1973650"/>
                        <a:gd name="connsiteY18" fmla="*/ 1973917 h 2468580"/>
                        <a:gd name="connsiteX19" fmla="*/ 1899759 w 1973650"/>
                        <a:gd name="connsiteY19" fmla="*/ 1979876 h 2468580"/>
                        <a:gd name="connsiteX20" fmla="*/ 1973650 w 1973650"/>
                        <a:gd name="connsiteY20" fmla="*/ 480271 h 2468580"/>
                        <a:gd name="connsiteX21" fmla="*/ 1382521 w 1973650"/>
                        <a:gd name="connsiteY21" fmla="*/ 0 h 246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73650" h="2468580">
                          <a:moveTo>
                            <a:pt x="1382521" y="0"/>
                          </a:moveTo>
                          <a:lnTo>
                            <a:pt x="986825" y="847464"/>
                          </a:lnTo>
                          <a:lnTo>
                            <a:pt x="591129" y="0"/>
                          </a:lnTo>
                          <a:cubicBezTo>
                            <a:pt x="168552" y="10726"/>
                            <a:pt x="7589" y="171611"/>
                            <a:pt x="0" y="480271"/>
                          </a:cubicBezTo>
                          <a:cubicBezTo>
                            <a:pt x="26761" y="932337"/>
                            <a:pt x="47131" y="1526618"/>
                            <a:pt x="73891" y="1979876"/>
                          </a:cubicBezTo>
                          <a:cubicBezTo>
                            <a:pt x="106044" y="2114145"/>
                            <a:pt x="364663" y="2074420"/>
                            <a:pt x="381638" y="1973917"/>
                          </a:cubicBezTo>
                          <a:cubicBezTo>
                            <a:pt x="368258" y="1571506"/>
                            <a:pt x="359369" y="1115955"/>
                            <a:pt x="345989" y="713942"/>
                          </a:cubicBezTo>
                          <a:cubicBezTo>
                            <a:pt x="349685" y="649402"/>
                            <a:pt x="408552" y="659669"/>
                            <a:pt x="405203" y="707350"/>
                          </a:cubicBezTo>
                          <a:cubicBezTo>
                            <a:pt x="427970" y="1141142"/>
                            <a:pt x="450936" y="1634668"/>
                            <a:pt x="473703" y="2068462"/>
                          </a:cubicBezTo>
                          <a:lnTo>
                            <a:pt x="478192" y="2468580"/>
                          </a:lnTo>
                          <a:lnTo>
                            <a:pt x="915088" y="2468580"/>
                          </a:lnTo>
                          <a:lnTo>
                            <a:pt x="949801" y="1955644"/>
                          </a:lnTo>
                          <a:cubicBezTo>
                            <a:pt x="961341" y="1902543"/>
                            <a:pt x="1023082" y="1920495"/>
                            <a:pt x="1023849" y="1955644"/>
                          </a:cubicBezTo>
                          <a:lnTo>
                            <a:pt x="1059888" y="2468580"/>
                          </a:lnTo>
                          <a:lnTo>
                            <a:pt x="1496838" y="2468580"/>
                          </a:lnTo>
                          <a:lnTo>
                            <a:pt x="1499948" y="2068462"/>
                          </a:lnTo>
                          <a:cubicBezTo>
                            <a:pt x="1522714" y="1634668"/>
                            <a:pt x="1549975" y="1132553"/>
                            <a:pt x="1572742" y="698761"/>
                          </a:cubicBezTo>
                          <a:cubicBezTo>
                            <a:pt x="1584426" y="657522"/>
                            <a:pt x="1634371" y="662287"/>
                            <a:pt x="1629809" y="705351"/>
                          </a:cubicBezTo>
                          <a:cubicBezTo>
                            <a:pt x="1616429" y="1107365"/>
                            <a:pt x="1605393" y="1571506"/>
                            <a:pt x="1592012" y="1973917"/>
                          </a:cubicBezTo>
                          <a:cubicBezTo>
                            <a:pt x="1608987" y="2074420"/>
                            <a:pt x="1867607" y="2114145"/>
                            <a:pt x="1899759" y="1979876"/>
                          </a:cubicBezTo>
                          <a:cubicBezTo>
                            <a:pt x="1926520" y="1526618"/>
                            <a:pt x="1946890" y="932337"/>
                            <a:pt x="1973650" y="480271"/>
                          </a:cubicBezTo>
                          <a:cubicBezTo>
                            <a:pt x="1966062" y="171611"/>
                            <a:pt x="1805098" y="10726"/>
                            <a:pt x="1382521"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grpSp>
                <p:nvGrpSpPr>
                  <p:cNvPr id="311" name="Group 310"/>
                  <p:cNvGrpSpPr/>
                  <p:nvPr/>
                </p:nvGrpSpPr>
                <p:grpSpPr>
                  <a:xfrm>
                    <a:off x="1546584" y="2145019"/>
                    <a:ext cx="44375" cy="95758"/>
                    <a:chOff x="1544531" y="2140590"/>
                    <a:chExt cx="48480" cy="104616"/>
                  </a:xfrm>
                  <a:grpFill/>
                </p:grpSpPr>
                <p:sp>
                  <p:nvSpPr>
                    <p:cNvPr id="312" name="Freeform 94"/>
                    <p:cNvSpPr>
                      <a:spLocks/>
                    </p:cNvSpPr>
                    <p:nvPr/>
                  </p:nvSpPr>
                  <p:spPr bwMode="auto">
                    <a:xfrm>
                      <a:off x="1550910" y="2192898"/>
                      <a:ext cx="42101" cy="25516"/>
                    </a:xfrm>
                    <a:custGeom>
                      <a:avLst/>
                      <a:gdLst>
                        <a:gd name="T0" fmla="*/ 33 w 33"/>
                        <a:gd name="T1" fmla="*/ 0 h 20"/>
                        <a:gd name="T2" fmla="*/ 28 w 33"/>
                        <a:gd name="T3" fmla="*/ 12 h 20"/>
                        <a:gd name="T4" fmla="*/ 5 w 33"/>
                        <a:gd name="T5" fmla="*/ 20 h 20"/>
                        <a:gd name="T6" fmla="*/ 0 w 33"/>
                        <a:gd name="T7" fmla="*/ 12 h 20"/>
                        <a:gd name="T8" fmla="*/ 33 w 33"/>
                        <a:gd name="T9" fmla="*/ 0 h 20"/>
                      </a:gdLst>
                      <a:ahLst/>
                      <a:cxnLst>
                        <a:cxn ang="0">
                          <a:pos x="T0" y="T1"/>
                        </a:cxn>
                        <a:cxn ang="0">
                          <a:pos x="T2" y="T3"/>
                        </a:cxn>
                        <a:cxn ang="0">
                          <a:pos x="T4" y="T5"/>
                        </a:cxn>
                        <a:cxn ang="0">
                          <a:pos x="T6" y="T7"/>
                        </a:cxn>
                        <a:cxn ang="0">
                          <a:pos x="T8" y="T9"/>
                        </a:cxn>
                      </a:cxnLst>
                      <a:rect l="0" t="0" r="r" b="b"/>
                      <a:pathLst>
                        <a:path w="33" h="20">
                          <a:moveTo>
                            <a:pt x="33" y="0"/>
                          </a:moveTo>
                          <a:lnTo>
                            <a:pt x="28" y="12"/>
                          </a:lnTo>
                          <a:lnTo>
                            <a:pt x="5" y="20"/>
                          </a:lnTo>
                          <a:lnTo>
                            <a:pt x="0" y="12"/>
                          </a:lnTo>
                          <a:lnTo>
                            <a:pt x="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13" name="Freeform 95"/>
                    <p:cNvSpPr>
                      <a:spLocks/>
                    </p:cNvSpPr>
                    <p:nvPr/>
                  </p:nvSpPr>
                  <p:spPr bwMode="auto">
                    <a:xfrm>
                      <a:off x="1544531" y="2175037"/>
                      <a:ext cx="47205" cy="28067"/>
                    </a:xfrm>
                    <a:custGeom>
                      <a:avLst/>
                      <a:gdLst>
                        <a:gd name="T0" fmla="*/ 33 w 37"/>
                        <a:gd name="T1" fmla="*/ 0 h 22"/>
                        <a:gd name="T2" fmla="*/ 37 w 37"/>
                        <a:gd name="T3" fmla="*/ 10 h 22"/>
                        <a:gd name="T4" fmla="*/ 4 w 37"/>
                        <a:gd name="T5" fmla="*/ 22 h 22"/>
                        <a:gd name="T6" fmla="*/ 0 w 37"/>
                        <a:gd name="T7" fmla="*/ 14 h 22"/>
                        <a:gd name="T8" fmla="*/ 1 w 37"/>
                        <a:gd name="T9" fmla="*/ 12 h 22"/>
                        <a:gd name="T10" fmla="*/ 33 w 37"/>
                        <a:gd name="T11" fmla="*/ 0 h 22"/>
                        <a:gd name="connsiteX0" fmla="*/ 8919 w 10000"/>
                        <a:gd name="connsiteY0" fmla="*/ 0 h 10000"/>
                        <a:gd name="connsiteX1" fmla="*/ 10000 w 10000"/>
                        <a:gd name="connsiteY1" fmla="*/ 4545 h 10000"/>
                        <a:gd name="connsiteX2" fmla="*/ 1081 w 10000"/>
                        <a:gd name="connsiteY2" fmla="*/ 10000 h 10000"/>
                        <a:gd name="connsiteX3" fmla="*/ 0 w 10000"/>
                        <a:gd name="connsiteY3" fmla="*/ 6364 h 10000"/>
                        <a:gd name="connsiteX4" fmla="*/ 8919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8919" y="0"/>
                          </a:moveTo>
                          <a:lnTo>
                            <a:pt x="10000" y="4545"/>
                          </a:lnTo>
                          <a:lnTo>
                            <a:pt x="1081" y="10000"/>
                          </a:lnTo>
                          <a:lnTo>
                            <a:pt x="0" y="6364"/>
                          </a:lnTo>
                          <a:lnTo>
                            <a:pt x="89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14" name="Freeform 96"/>
                    <p:cNvSpPr>
                      <a:spLocks/>
                    </p:cNvSpPr>
                    <p:nvPr/>
                  </p:nvSpPr>
                  <p:spPr bwMode="auto">
                    <a:xfrm>
                      <a:off x="1549634" y="2158451"/>
                      <a:ext cx="34446" cy="24240"/>
                    </a:xfrm>
                    <a:custGeom>
                      <a:avLst/>
                      <a:gdLst>
                        <a:gd name="T0" fmla="*/ 24 w 27"/>
                        <a:gd name="T1" fmla="*/ 0 h 19"/>
                        <a:gd name="T2" fmla="*/ 27 w 27"/>
                        <a:gd name="T3" fmla="*/ 9 h 19"/>
                        <a:gd name="T4" fmla="*/ 0 w 27"/>
                        <a:gd name="T5" fmla="*/ 19 h 19"/>
                        <a:gd name="T6" fmla="*/ 3 w 27"/>
                        <a:gd name="T7" fmla="*/ 7 h 19"/>
                        <a:gd name="T8" fmla="*/ 24 w 27"/>
                        <a:gd name="T9" fmla="*/ 0 h 19"/>
                      </a:gdLst>
                      <a:ahLst/>
                      <a:cxnLst>
                        <a:cxn ang="0">
                          <a:pos x="T0" y="T1"/>
                        </a:cxn>
                        <a:cxn ang="0">
                          <a:pos x="T2" y="T3"/>
                        </a:cxn>
                        <a:cxn ang="0">
                          <a:pos x="T4" y="T5"/>
                        </a:cxn>
                        <a:cxn ang="0">
                          <a:pos x="T6" y="T7"/>
                        </a:cxn>
                        <a:cxn ang="0">
                          <a:pos x="T8" y="T9"/>
                        </a:cxn>
                      </a:cxnLst>
                      <a:rect l="0" t="0" r="r" b="b"/>
                      <a:pathLst>
                        <a:path w="27" h="19">
                          <a:moveTo>
                            <a:pt x="24" y="0"/>
                          </a:moveTo>
                          <a:lnTo>
                            <a:pt x="27" y="9"/>
                          </a:lnTo>
                          <a:lnTo>
                            <a:pt x="0" y="19"/>
                          </a:lnTo>
                          <a:lnTo>
                            <a:pt x="3" y="7"/>
                          </a:lnTo>
                          <a:lnTo>
                            <a:pt x="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15" name="Freeform 97"/>
                    <p:cNvSpPr>
                      <a:spLocks/>
                    </p:cNvSpPr>
                    <p:nvPr/>
                  </p:nvSpPr>
                  <p:spPr bwMode="auto">
                    <a:xfrm>
                      <a:off x="1558565" y="2215862"/>
                      <a:ext cx="24240" cy="29344"/>
                    </a:xfrm>
                    <a:custGeom>
                      <a:avLst/>
                      <a:gdLst>
                        <a:gd name="T0" fmla="*/ 19 w 19"/>
                        <a:gd name="T1" fmla="*/ 0 h 23"/>
                        <a:gd name="T2" fmla="*/ 7 w 19"/>
                        <a:gd name="T3" fmla="*/ 23 h 23"/>
                        <a:gd name="T4" fmla="*/ 0 w 19"/>
                        <a:gd name="T5" fmla="*/ 7 h 23"/>
                        <a:gd name="T6" fmla="*/ 19 w 19"/>
                        <a:gd name="T7" fmla="*/ 0 h 23"/>
                      </a:gdLst>
                      <a:ahLst/>
                      <a:cxnLst>
                        <a:cxn ang="0">
                          <a:pos x="T0" y="T1"/>
                        </a:cxn>
                        <a:cxn ang="0">
                          <a:pos x="T2" y="T3"/>
                        </a:cxn>
                        <a:cxn ang="0">
                          <a:pos x="T4" y="T5"/>
                        </a:cxn>
                        <a:cxn ang="0">
                          <a:pos x="T6" y="T7"/>
                        </a:cxn>
                      </a:cxnLst>
                      <a:rect l="0" t="0" r="r" b="b"/>
                      <a:pathLst>
                        <a:path w="19" h="23">
                          <a:moveTo>
                            <a:pt x="19" y="0"/>
                          </a:moveTo>
                          <a:lnTo>
                            <a:pt x="7" y="23"/>
                          </a:lnTo>
                          <a:lnTo>
                            <a:pt x="0" y="7"/>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16" name="Freeform 98"/>
                    <p:cNvSpPr>
                      <a:spLocks/>
                    </p:cNvSpPr>
                    <p:nvPr/>
                  </p:nvSpPr>
                  <p:spPr bwMode="auto">
                    <a:xfrm>
                      <a:off x="1557289" y="2140590"/>
                      <a:ext cx="21688" cy="20412"/>
                    </a:xfrm>
                    <a:custGeom>
                      <a:avLst/>
                      <a:gdLst>
                        <a:gd name="T0" fmla="*/ 13 w 17"/>
                        <a:gd name="T1" fmla="*/ 0 h 16"/>
                        <a:gd name="T2" fmla="*/ 17 w 17"/>
                        <a:gd name="T3" fmla="*/ 10 h 16"/>
                        <a:gd name="T4" fmla="*/ 0 w 17"/>
                        <a:gd name="T5" fmla="*/ 16 h 16"/>
                        <a:gd name="T6" fmla="*/ 5 w 17"/>
                        <a:gd name="T7" fmla="*/ 0 h 16"/>
                        <a:gd name="T8" fmla="*/ 13 w 17"/>
                        <a:gd name="T9" fmla="*/ 0 h 16"/>
                      </a:gdLst>
                      <a:ahLst/>
                      <a:cxnLst>
                        <a:cxn ang="0">
                          <a:pos x="T0" y="T1"/>
                        </a:cxn>
                        <a:cxn ang="0">
                          <a:pos x="T2" y="T3"/>
                        </a:cxn>
                        <a:cxn ang="0">
                          <a:pos x="T4" y="T5"/>
                        </a:cxn>
                        <a:cxn ang="0">
                          <a:pos x="T6" y="T7"/>
                        </a:cxn>
                        <a:cxn ang="0">
                          <a:pos x="T8" y="T9"/>
                        </a:cxn>
                      </a:cxnLst>
                      <a:rect l="0" t="0" r="r" b="b"/>
                      <a:pathLst>
                        <a:path w="17" h="16">
                          <a:moveTo>
                            <a:pt x="13" y="0"/>
                          </a:moveTo>
                          <a:lnTo>
                            <a:pt x="17" y="10"/>
                          </a:lnTo>
                          <a:lnTo>
                            <a:pt x="0" y="16"/>
                          </a:lnTo>
                          <a:lnTo>
                            <a:pt x="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grpSp>
            </p:grpSp>
          </p:grpSp>
        </p:grpSp>
        <p:grpSp>
          <p:nvGrpSpPr>
            <p:cNvPr id="226" name="Group 225"/>
            <p:cNvGrpSpPr/>
            <p:nvPr/>
          </p:nvGrpSpPr>
          <p:grpSpPr>
            <a:xfrm>
              <a:off x="569926" y="5000652"/>
              <a:ext cx="388087" cy="338006"/>
              <a:chOff x="1423344" y="4179037"/>
              <a:chExt cx="716252" cy="623822"/>
            </a:xfrm>
            <a:solidFill>
              <a:srgbClr val="F01D18"/>
            </a:solidFill>
          </p:grpSpPr>
          <p:grpSp>
            <p:nvGrpSpPr>
              <p:cNvPr id="300" name="Group 299"/>
              <p:cNvGrpSpPr/>
              <p:nvPr/>
            </p:nvGrpSpPr>
            <p:grpSpPr>
              <a:xfrm>
                <a:off x="1857112" y="4251681"/>
                <a:ext cx="282484" cy="473480"/>
                <a:chOff x="1857112" y="4251681"/>
                <a:chExt cx="282484" cy="473480"/>
              </a:xfrm>
              <a:grpFill/>
            </p:grpSpPr>
            <p:sp>
              <p:nvSpPr>
                <p:cNvPr id="302" name="Freeform 1357"/>
                <p:cNvSpPr>
                  <a:spLocks/>
                </p:cNvSpPr>
                <p:nvPr/>
              </p:nvSpPr>
              <p:spPr bwMode="auto">
                <a:xfrm rot="19856605">
                  <a:off x="1858450" y="4251681"/>
                  <a:ext cx="281146" cy="78365"/>
                </a:xfrm>
                <a:prstGeom prst="roundRect">
                  <a:avLst>
                    <a:gd name="adj" fmla="val 50000"/>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03" name="Freeform 1357"/>
                <p:cNvSpPr>
                  <a:spLocks/>
                </p:cNvSpPr>
                <p:nvPr/>
              </p:nvSpPr>
              <p:spPr bwMode="auto">
                <a:xfrm>
                  <a:off x="1857112" y="4449239"/>
                  <a:ext cx="236232" cy="78365"/>
                </a:xfrm>
                <a:prstGeom prst="roundRect">
                  <a:avLst>
                    <a:gd name="adj" fmla="val 38892"/>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04" name="Freeform 1357"/>
                <p:cNvSpPr>
                  <a:spLocks/>
                </p:cNvSpPr>
                <p:nvPr/>
              </p:nvSpPr>
              <p:spPr bwMode="auto">
                <a:xfrm rot="1860000">
                  <a:off x="1857215" y="4646796"/>
                  <a:ext cx="281146" cy="78365"/>
                </a:xfrm>
                <a:prstGeom prst="roundRect">
                  <a:avLst>
                    <a:gd name="adj" fmla="val 38892"/>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301" name="Freeform 300"/>
              <p:cNvSpPr/>
              <p:nvPr/>
            </p:nvSpPr>
            <p:spPr>
              <a:xfrm rot="16200000">
                <a:off x="1329821" y="4272560"/>
                <a:ext cx="623822" cy="436776"/>
              </a:xfrm>
              <a:custGeom>
                <a:avLst/>
                <a:gdLst>
                  <a:gd name="connsiteX0" fmla="*/ 1507331 w 1507331"/>
                  <a:gd name="connsiteY0" fmla="*/ 1055373 h 1055373"/>
                  <a:gd name="connsiteX1" fmla="*/ 0 w 1507331"/>
                  <a:gd name="connsiteY1" fmla="*/ 1055373 h 1055373"/>
                  <a:gd name="connsiteX2" fmla="*/ 368498 w 1507331"/>
                  <a:gd name="connsiteY2" fmla="*/ 476728 h 1055373"/>
                  <a:gd name="connsiteX3" fmla="*/ 375443 w 1507331"/>
                  <a:gd name="connsiteY3" fmla="*/ 476728 h 1055373"/>
                  <a:gd name="connsiteX4" fmla="*/ 375443 w 1507331"/>
                  <a:gd name="connsiteY4" fmla="*/ 0 h 1055373"/>
                  <a:gd name="connsiteX5" fmla="*/ 1134268 w 1507331"/>
                  <a:gd name="connsiteY5" fmla="*/ 0 h 1055373"/>
                  <a:gd name="connsiteX6" fmla="*/ 1134268 w 1507331"/>
                  <a:gd name="connsiteY6" fmla="*/ 476728 h 1055373"/>
                  <a:gd name="connsiteX7" fmla="*/ 1138833 w 1507331"/>
                  <a:gd name="connsiteY7" fmla="*/ 476728 h 1055373"/>
                  <a:gd name="connsiteX0" fmla="*/ 1507331 w 1507331"/>
                  <a:gd name="connsiteY0" fmla="*/ 1055373 h 1055373"/>
                  <a:gd name="connsiteX1" fmla="*/ 0 w 1507331"/>
                  <a:gd name="connsiteY1" fmla="*/ 1055373 h 1055373"/>
                  <a:gd name="connsiteX2" fmla="*/ 375443 w 1507331"/>
                  <a:gd name="connsiteY2" fmla="*/ 476728 h 1055373"/>
                  <a:gd name="connsiteX3" fmla="*/ 375443 w 1507331"/>
                  <a:gd name="connsiteY3" fmla="*/ 0 h 1055373"/>
                  <a:gd name="connsiteX4" fmla="*/ 1134268 w 1507331"/>
                  <a:gd name="connsiteY4" fmla="*/ 0 h 1055373"/>
                  <a:gd name="connsiteX5" fmla="*/ 1134268 w 1507331"/>
                  <a:gd name="connsiteY5" fmla="*/ 476728 h 1055373"/>
                  <a:gd name="connsiteX6" fmla="*/ 1138833 w 1507331"/>
                  <a:gd name="connsiteY6" fmla="*/ 476728 h 1055373"/>
                  <a:gd name="connsiteX7" fmla="*/ 1507331 w 1507331"/>
                  <a:gd name="connsiteY7" fmla="*/ 1055373 h 1055373"/>
                  <a:gd name="connsiteX0" fmla="*/ 1507331 w 1507331"/>
                  <a:gd name="connsiteY0" fmla="*/ 1055373 h 1055373"/>
                  <a:gd name="connsiteX1" fmla="*/ 0 w 1507331"/>
                  <a:gd name="connsiteY1" fmla="*/ 1055373 h 1055373"/>
                  <a:gd name="connsiteX2" fmla="*/ 375443 w 1507331"/>
                  <a:gd name="connsiteY2" fmla="*/ 476728 h 1055373"/>
                  <a:gd name="connsiteX3" fmla="*/ 375443 w 1507331"/>
                  <a:gd name="connsiteY3" fmla="*/ 0 h 1055373"/>
                  <a:gd name="connsiteX4" fmla="*/ 1134268 w 1507331"/>
                  <a:gd name="connsiteY4" fmla="*/ 0 h 1055373"/>
                  <a:gd name="connsiteX5" fmla="*/ 1134268 w 1507331"/>
                  <a:gd name="connsiteY5" fmla="*/ 476728 h 1055373"/>
                  <a:gd name="connsiteX6" fmla="*/ 1507331 w 1507331"/>
                  <a:gd name="connsiteY6" fmla="*/ 1055373 h 105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7331" h="1055373">
                    <a:moveTo>
                      <a:pt x="1507331" y="1055373"/>
                    </a:moveTo>
                    <a:lnTo>
                      <a:pt x="0" y="1055373"/>
                    </a:lnTo>
                    <a:lnTo>
                      <a:pt x="375443" y="476728"/>
                    </a:lnTo>
                    <a:lnTo>
                      <a:pt x="375443" y="0"/>
                    </a:lnTo>
                    <a:lnTo>
                      <a:pt x="1134268" y="0"/>
                    </a:lnTo>
                    <a:lnTo>
                      <a:pt x="1134268" y="476728"/>
                    </a:lnTo>
                    <a:lnTo>
                      <a:pt x="1507331" y="105537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227" name="Freeform 226"/>
            <p:cNvSpPr/>
            <p:nvPr/>
          </p:nvSpPr>
          <p:spPr>
            <a:xfrm>
              <a:off x="538917" y="2133605"/>
              <a:ext cx="450105" cy="449776"/>
            </a:xfrm>
            <a:custGeom>
              <a:avLst/>
              <a:gdLst>
                <a:gd name="connsiteX0" fmla="*/ 2009831 w 2210046"/>
                <a:gd name="connsiteY0" fmla="*/ 1117832 h 2208421"/>
                <a:gd name="connsiteX1" fmla="*/ 2210046 w 2210046"/>
                <a:gd name="connsiteY1" fmla="*/ 1117832 h 2208421"/>
                <a:gd name="connsiteX2" fmla="*/ 2205669 w 2210046"/>
                <a:gd name="connsiteY2" fmla="*/ 1210283 h 2208421"/>
                <a:gd name="connsiteX3" fmla="*/ 1218071 w 2210046"/>
                <a:gd name="connsiteY3" fmla="*/ 2204170 h 2208421"/>
                <a:gd name="connsiteX4" fmla="*/ 1133886 w 2210046"/>
                <a:gd name="connsiteY4" fmla="*/ 2208421 h 2208421"/>
                <a:gd name="connsiteX5" fmla="*/ 1133886 w 2210046"/>
                <a:gd name="connsiteY5" fmla="*/ 2008848 h 2208421"/>
                <a:gd name="connsiteX6" fmla="*/ 1197666 w 2210046"/>
                <a:gd name="connsiteY6" fmla="*/ 2005627 h 2208421"/>
                <a:gd name="connsiteX7" fmla="*/ 1994905 w 2210046"/>
                <a:gd name="connsiteY7" fmla="*/ 1275736 h 2208421"/>
                <a:gd name="connsiteX8" fmla="*/ 1729508 w 2210046"/>
                <a:gd name="connsiteY8" fmla="*/ 1117832 h 2208421"/>
                <a:gd name="connsiteX9" fmla="*/ 1923192 w 2210046"/>
                <a:gd name="connsiteY9" fmla="*/ 1117832 h 2208421"/>
                <a:gd name="connsiteX10" fmla="*/ 1911597 w 2210046"/>
                <a:gd name="connsiteY10" fmla="*/ 1249251 h 2208421"/>
                <a:gd name="connsiteX11" fmla="*/ 1270155 w 2210046"/>
                <a:gd name="connsiteY11" fmla="*/ 1906932 h 2208421"/>
                <a:gd name="connsiteX12" fmla="*/ 1133886 w 2210046"/>
                <a:gd name="connsiteY12" fmla="*/ 1920669 h 2208421"/>
                <a:gd name="connsiteX13" fmla="*/ 1133886 w 2210046"/>
                <a:gd name="connsiteY13" fmla="*/ 1726987 h 2208421"/>
                <a:gd name="connsiteX14" fmla="*/ 1231120 w 2210046"/>
                <a:gd name="connsiteY14" fmla="*/ 1717184 h 2208421"/>
                <a:gd name="connsiteX15" fmla="*/ 1720938 w 2210046"/>
                <a:gd name="connsiteY15" fmla="*/ 1214966 h 2208421"/>
                <a:gd name="connsiteX16" fmla="*/ 1451055 w 2210046"/>
                <a:gd name="connsiteY16" fmla="*/ 1117832 h 2208421"/>
                <a:gd name="connsiteX17" fmla="*/ 1654165 w 2210046"/>
                <a:gd name="connsiteY17" fmla="*/ 1117832 h 2208421"/>
                <a:gd name="connsiteX18" fmla="*/ 1646771 w 2210046"/>
                <a:gd name="connsiteY18" fmla="*/ 1201630 h 2208421"/>
                <a:gd name="connsiteX19" fmla="*/ 1215936 w 2210046"/>
                <a:gd name="connsiteY19" fmla="*/ 1643372 h 2208421"/>
                <a:gd name="connsiteX20" fmla="*/ 1133886 w 2210046"/>
                <a:gd name="connsiteY20" fmla="*/ 1651644 h 2208421"/>
                <a:gd name="connsiteX21" fmla="*/ 1133886 w 2210046"/>
                <a:gd name="connsiteY21" fmla="*/ 1448534 h 2208421"/>
                <a:gd name="connsiteX22" fmla="*/ 1175002 w 2210046"/>
                <a:gd name="connsiteY22" fmla="*/ 1444389 h 2208421"/>
                <a:gd name="connsiteX23" fmla="*/ 1446834 w 2210046"/>
                <a:gd name="connsiteY23" fmla="*/ 1165676 h 2208421"/>
                <a:gd name="connsiteX24" fmla="*/ 555879 w 2210046"/>
                <a:gd name="connsiteY24" fmla="*/ 1117832 h 2208421"/>
                <a:gd name="connsiteX25" fmla="*/ 758989 w 2210046"/>
                <a:gd name="connsiteY25" fmla="*/ 1117832 h 2208421"/>
                <a:gd name="connsiteX26" fmla="*/ 763211 w 2210046"/>
                <a:gd name="connsiteY26" fmla="*/ 1165676 h 2208421"/>
                <a:gd name="connsiteX27" fmla="*/ 1035042 w 2210046"/>
                <a:gd name="connsiteY27" fmla="*/ 1444389 h 2208421"/>
                <a:gd name="connsiteX28" fmla="*/ 1076160 w 2210046"/>
                <a:gd name="connsiteY28" fmla="*/ 1448534 h 2208421"/>
                <a:gd name="connsiteX29" fmla="*/ 1076160 w 2210046"/>
                <a:gd name="connsiteY29" fmla="*/ 1651644 h 2208421"/>
                <a:gd name="connsiteX30" fmla="*/ 994109 w 2210046"/>
                <a:gd name="connsiteY30" fmla="*/ 1643372 h 2208421"/>
                <a:gd name="connsiteX31" fmla="*/ 563273 w 2210046"/>
                <a:gd name="connsiteY31" fmla="*/ 1201630 h 2208421"/>
                <a:gd name="connsiteX32" fmla="*/ 286854 w 2210046"/>
                <a:gd name="connsiteY32" fmla="*/ 1117832 h 2208421"/>
                <a:gd name="connsiteX33" fmla="*/ 480536 w 2210046"/>
                <a:gd name="connsiteY33" fmla="*/ 1117832 h 2208421"/>
                <a:gd name="connsiteX34" fmla="*/ 489107 w 2210046"/>
                <a:gd name="connsiteY34" fmla="*/ 1214966 h 2208421"/>
                <a:gd name="connsiteX35" fmla="*/ 978924 w 2210046"/>
                <a:gd name="connsiteY35" fmla="*/ 1717184 h 2208421"/>
                <a:gd name="connsiteX36" fmla="*/ 1076160 w 2210046"/>
                <a:gd name="connsiteY36" fmla="*/ 1726987 h 2208421"/>
                <a:gd name="connsiteX37" fmla="*/ 1076160 w 2210046"/>
                <a:gd name="connsiteY37" fmla="*/ 1920669 h 2208421"/>
                <a:gd name="connsiteX38" fmla="*/ 939891 w 2210046"/>
                <a:gd name="connsiteY38" fmla="*/ 1906932 h 2208421"/>
                <a:gd name="connsiteX39" fmla="*/ 298450 w 2210046"/>
                <a:gd name="connsiteY39" fmla="*/ 1249251 h 2208421"/>
                <a:gd name="connsiteX40" fmla="*/ 0 w 2210046"/>
                <a:gd name="connsiteY40" fmla="*/ 1117832 h 2208421"/>
                <a:gd name="connsiteX41" fmla="*/ 200216 w 2210046"/>
                <a:gd name="connsiteY41" fmla="*/ 1117832 h 2208421"/>
                <a:gd name="connsiteX42" fmla="*/ 215141 w 2210046"/>
                <a:gd name="connsiteY42" fmla="*/ 1275736 h 2208421"/>
                <a:gd name="connsiteX43" fmla="*/ 1012380 w 2210046"/>
                <a:gd name="connsiteY43" fmla="*/ 2005627 h 2208421"/>
                <a:gd name="connsiteX44" fmla="*/ 1076160 w 2210046"/>
                <a:gd name="connsiteY44" fmla="*/ 2008848 h 2208421"/>
                <a:gd name="connsiteX45" fmla="*/ 1076160 w 2210046"/>
                <a:gd name="connsiteY45" fmla="*/ 2208421 h 2208421"/>
                <a:gd name="connsiteX46" fmla="*/ 991975 w 2210046"/>
                <a:gd name="connsiteY46" fmla="*/ 2204170 h 2208421"/>
                <a:gd name="connsiteX47" fmla="*/ 4377 w 2210046"/>
                <a:gd name="connsiteY47" fmla="*/ 1210283 h 2208421"/>
                <a:gd name="connsiteX48" fmla="*/ 1105023 w 2210046"/>
                <a:gd name="connsiteY48" fmla="*/ 887238 h 2208421"/>
                <a:gd name="connsiteX49" fmla="*/ 1324166 w 2210046"/>
                <a:gd name="connsiteY49" fmla="*/ 1104211 h 2208421"/>
                <a:gd name="connsiteX50" fmla="*/ 1105023 w 2210046"/>
                <a:gd name="connsiteY50" fmla="*/ 1321184 h 2208421"/>
                <a:gd name="connsiteX51" fmla="*/ 885880 w 2210046"/>
                <a:gd name="connsiteY51" fmla="*/ 1104211 h 2208421"/>
                <a:gd name="connsiteX52" fmla="*/ 1105023 w 2210046"/>
                <a:gd name="connsiteY52" fmla="*/ 887238 h 2208421"/>
                <a:gd name="connsiteX53" fmla="*/ 1133886 w 2210046"/>
                <a:gd name="connsiteY53" fmla="*/ 556775 h 2208421"/>
                <a:gd name="connsiteX54" fmla="*/ 1215936 w 2210046"/>
                <a:gd name="connsiteY54" fmla="*/ 565046 h 2208421"/>
                <a:gd name="connsiteX55" fmla="*/ 1646771 w 2210046"/>
                <a:gd name="connsiteY55" fmla="*/ 1006789 h 2208421"/>
                <a:gd name="connsiteX56" fmla="*/ 1651476 w 2210046"/>
                <a:gd name="connsiteY56" fmla="*/ 1060106 h 2208421"/>
                <a:gd name="connsiteX57" fmla="*/ 1448366 w 2210046"/>
                <a:gd name="connsiteY57" fmla="*/ 1060106 h 2208421"/>
                <a:gd name="connsiteX58" fmla="*/ 1446834 w 2210046"/>
                <a:gd name="connsiteY58" fmla="*/ 1042743 h 2208421"/>
                <a:gd name="connsiteX59" fmla="*/ 1175002 w 2210046"/>
                <a:gd name="connsiteY59" fmla="*/ 764030 h 2208421"/>
                <a:gd name="connsiteX60" fmla="*/ 1133886 w 2210046"/>
                <a:gd name="connsiteY60" fmla="*/ 759885 h 2208421"/>
                <a:gd name="connsiteX61" fmla="*/ 1076160 w 2210046"/>
                <a:gd name="connsiteY61" fmla="*/ 556775 h 2208421"/>
                <a:gd name="connsiteX62" fmla="*/ 1076160 w 2210046"/>
                <a:gd name="connsiteY62" fmla="*/ 759885 h 2208421"/>
                <a:gd name="connsiteX63" fmla="*/ 1035042 w 2210046"/>
                <a:gd name="connsiteY63" fmla="*/ 764030 h 2208421"/>
                <a:gd name="connsiteX64" fmla="*/ 763211 w 2210046"/>
                <a:gd name="connsiteY64" fmla="*/ 1042743 h 2208421"/>
                <a:gd name="connsiteX65" fmla="*/ 761679 w 2210046"/>
                <a:gd name="connsiteY65" fmla="*/ 1060106 h 2208421"/>
                <a:gd name="connsiteX66" fmla="*/ 558569 w 2210046"/>
                <a:gd name="connsiteY66" fmla="*/ 1060106 h 2208421"/>
                <a:gd name="connsiteX67" fmla="*/ 563273 w 2210046"/>
                <a:gd name="connsiteY67" fmla="*/ 1006789 h 2208421"/>
                <a:gd name="connsiteX68" fmla="*/ 994109 w 2210046"/>
                <a:gd name="connsiteY68" fmla="*/ 565046 h 2208421"/>
                <a:gd name="connsiteX69" fmla="*/ 1133886 w 2210046"/>
                <a:gd name="connsiteY69" fmla="*/ 287750 h 2208421"/>
                <a:gd name="connsiteX70" fmla="*/ 1270155 w 2210046"/>
                <a:gd name="connsiteY70" fmla="*/ 301487 h 2208421"/>
                <a:gd name="connsiteX71" fmla="*/ 1911597 w 2210046"/>
                <a:gd name="connsiteY71" fmla="*/ 959167 h 2208421"/>
                <a:gd name="connsiteX72" fmla="*/ 1920503 w 2210046"/>
                <a:gd name="connsiteY72" fmla="*/ 1060106 h 2208421"/>
                <a:gd name="connsiteX73" fmla="*/ 1726819 w 2210046"/>
                <a:gd name="connsiteY73" fmla="*/ 1060106 h 2208421"/>
                <a:gd name="connsiteX74" fmla="*/ 1720938 w 2210046"/>
                <a:gd name="connsiteY74" fmla="*/ 993452 h 2208421"/>
                <a:gd name="connsiteX75" fmla="*/ 1231120 w 2210046"/>
                <a:gd name="connsiteY75" fmla="*/ 491234 h 2208421"/>
                <a:gd name="connsiteX76" fmla="*/ 1133886 w 2210046"/>
                <a:gd name="connsiteY76" fmla="*/ 481432 h 2208421"/>
                <a:gd name="connsiteX77" fmla="*/ 1076160 w 2210046"/>
                <a:gd name="connsiteY77" fmla="*/ 287750 h 2208421"/>
                <a:gd name="connsiteX78" fmla="*/ 1076160 w 2210046"/>
                <a:gd name="connsiteY78" fmla="*/ 481432 h 2208421"/>
                <a:gd name="connsiteX79" fmla="*/ 978924 w 2210046"/>
                <a:gd name="connsiteY79" fmla="*/ 491234 h 2208421"/>
                <a:gd name="connsiteX80" fmla="*/ 489107 w 2210046"/>
                <a:gd name="connsiteY80" fmla="*/ 993452 h 2208421"/>
                <a:gd name="connsiteX81" fmla="*/ 483226 w 2210046"/>
                <a:gd name="connsiteY81" fmla="*/ 1060106 h 2208421"/>
                <a:gd name="connsiteX82" fmla="*/ 289544 w 2210046"/>
                <a:gd name="connsiteY82" fmla="*/ 1060106 h 2208421"/>
                <a:gd name="connsiteX83" fmla="*/ 298450 w 2210046"/>
                <a:gd name="connsiteY83" fmla="*/ 959167 h 2208421"/>
                <a:gd name="connsiteX84" fmla="*/ 939891 w 2210046"/>
                <a:gd name="connsiteY84" fmla="*/ 301487 h 2208421"/>
                <a:gd name="connsiteX85" fmla="*/ 1133886 w 2210046"/>
                <a:gd name="connsiteY85" fmla="*/ 0 h 2208421"/>
                <a:gd name="connsiteX86" fmla="*/ 1218071 w 2210046"/>
                <a:gd name="connsiteY86" fmla="*/ 4251 h 2208421"/>
                <a:gd name="connsiteX87" fmla="*/ 2205669 w 2210046"/>
                <a:gd name="connsiteY87" fmla="*/ 998138 h 2208421"/>
                <a:gd name="connsiteX88" fmla="*/ 2208603 w 2210046"/>
                <a:gd name="connsiteY88" fmla="*/ 1060106 h 2208421"/>
                <a:gd name="connsiteX89" fmla="*/ 2006949 w 2210046"/>
                <a:gd name="connsiteY89" fmla="*/ 1060106 h 2208421"/>
                <a:gd name="connsiteX90" fmla="*/ 1994905 w 2210046"/>
                <a:gd name="connsiteY90" fmla="*/ 932685 h 2208421"/>
                <a:gd name="connsiteX91" fmla="*/ 1197666 w 2210046"/>
                <a:gd name="connsiteY91" fmla="*/ 202793 h 2208421"/>
                <a:gd name="connsiteX92" fmla="*/ 1133886 w 2210046"/>
                <a:gd name="connsiteY92" fmla="*/ 199573 h 2208421"/>
                <a:gd name="connsiteX93" fmla="*/ 1076160 w 2210046"/>
                <a:gd name="connsiteY93" fmla="*/ 0 h 2208421"/>
                <a:gd name="connsiteX94" fmla="*/ 1076160 w 2210046"/>
                <a:gd name="connsiteY94" fmla="*/ 199573 h 2208421"/>
                <a:gd name="connsiteX95" fmla="*/ 1012380 w 2210046"/>
                <a:gd name="connsiteY95" fmla="*/ 202793 h 2208421"/>
                <a:gd name="connsiteX96" fmla="*/ 215141 w 2210046"/>
                <a:gd name="connsiteY96" fmla="*/ 932685 h 2208421"/>
                <a:gd name="connsiteX97" fmla="*/ 203097 w 2210046"/>
                <a:gd name="connsiteY97" fmla="*/ 1060106 h 2208421"/>
                <a:gd name="connsiteX98" fmla="*/ 1443 w 2210046"/>
                <a:gd name="connsiteY98" fmla="*/ 1060106 h 2208421"/>
                <a:gd name="connsiteX99" fmla="*/ 4377 w 2210046"/>
                <a:gd name="connsiteY99" fmla="*/ 998138 h 2208421"/>
                <a:gd name="connsiteX100" fmla="*/ 991975 w 2210046"/>
                <a:gd name="connsiteY100" fmla="*/ 4251 h 2208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210046" h="2208421">
                  <a:moveTo>
                    <a:pt x="2009831" y="1117832"/>
                  </a:moveTo>
                  <a:lnTo>
                    <a:pt x="2210046" y="1117832"/>
                  </a:lnTo>
                  <a:lnTo>
                    <a:pt x="2205669" y="1210283"/>
                  </a:lnTo>
                  <a:cubicBezTo>
                    <a:pt x="2155828" y="1733929"/>
                    <a:pt x="1740766" y="2151088"/>
                    <a:pt x="1218071" y="2204170"/>
                  </a:cubicBezTo>
                  <a:lnTo>
                    <a:pt x="1133886" y="2208421"/>
                  </a:lnTo>
                  <a:lnTo>
                    <a:pt x="1133886" y="2008848"/>
                  </a:lnTo>
                  <a:lnTo>
                    <a:pt x="1197666" y="2005627"/>
                  </a:lnTo>
                  <a:cubicBezTo>
                    <a:pt x="1597457" y="1965026"/>
                    <a:pt x="1920413" y="1664520"/>
                    <a:pt x="1994905" y="1275736"/>
                  </a:cubicBezTo>
                  <a:close/>
                  <a:moveTo>
                    <a:pt x="1729508" y="1117832"/>
                  </a:moveTo>
                  <a:lnTo>
                    <a:pt x="1923192" y="1117832"/>
                  </a:lnTo>
                  <a:lnTo>
                    <a:pt x="1911597" y="1249251"/>
                  </a:lnTo>
                  <a:cubicBezTo>
                    <a:pt x="1852733" y="1578791"/>
                    <a:pt x="1596858" y="1840079"/>
                    <a:pt x="1270155" y="1906932"/>
                  </a:cubicBezTo>
                  <a:lnTo>
                    <a:pt x="1133886" y="1920669"/>
                  </a:lnTo>
                  <a:lnTo>
                    <a:pt x="1133886" y="1726987"/>
                  </a:lnTo>
                  <a:lnTo>
                    <a:pt x="1231120" y="1717184"/>
                  </a:lnTo>
                  <a:cubicBezTo>
                    <a:pt x="1480597" y="1666134"/>
                    <a:pt x="1675988" y="1466609"/>
                    <a:pt x="1720938" y="1214966"/>
                  </a:cubicBezTo>
                  <a:close/>
                  <a:moveTo>
                    <a:pt x="1451055" y="1117832"/>
                  </a:moveTo>
                  <a:lnTo>
                    <a:pt x="1654165" y="1117832"/>
                  </a:lnTo>
                  <a:lnTo>
                    <a:pt x="1646771" y="1201630"/>
                  </a:lnTo>
                  <a:cubicBezTo>
                    <a:pt x="1607234" y="1422971"/>
                    <a:pt x="1435371" y="1598470"/>
                    <a:pt x="1215936" y="1643372"/>
                  </a:cubicBezTo>
                  <a:lnTo>
                    <a:pt x="1133886" y="1651644"/>
                  </a:lnTo>
                  <a:lnTo>
                    <a:pt x="1133886" y="1448534"/>
                  </a:lnTo>
                  <a:lnTo>
                    <a:pt x="1175002" y="1444389"/>
                  </a:lnTo>
                  <a:cubicBezTo>
                    <a:pt x="1313454" y="1416058"/>
                    <a:pt x="1421888" y="1305329"/>
                    <a:pt x="1446834" y="1165676"/>
                  </a:cubicBezTo>
                  <a:close/>
                  <a:moveTo>
                    <a:pt x="555879" y="1117832"/>
                  </a:moveTo>
                  <a:lnTo>
                    <a:pt x="758989" y="1117832"/>
                  </a:lnTo>
                  <a:lnTo>
                    <a:pt x="763211" y="1165676"/>
                  </a:lnTo>
                  <a:cubicBezTo>
                    <a:pt x="788156" y="1305329"/>
                    <a:pt x="896592" y="1416058"/>
                    <a:pt x="1035042" y="1444389"/>
                  </a:cubicBezTo>
                  <a:lnTo>
                    <a:pt x="1076160" y="1448534"/>
                  </a:lnTo>
                  <a:lnTo>
                    <a:pt x="1076160" y="1651644"/>
                  </a:lnTo>
                  <a:lnTo>
                    <a:pt x="994109" y="1643372"/>
                  </a:lnTo>
                  <a:cubicBezTo>
                    <a:pt x="774674" y="1598470"/>
                    <a:pt x="602810" y="1422971"/>
                    <a:pt x="563273" y="1201630"/>
                  </a:cubicBezTo>
                  <a:close/>
                  <a:moveTo>
                    <a:pt x="286854" y="1117832"/>
                  </a:moveTo>
                  <a:lnTo>
                    <a:pt x="480536" y="1117832"/>
                  </a:lnTo>
                  <a:lnTo>
                    <a:pt x="489107" y="1214966"/>
                  </a:lnTo>
                  <a:cubicBezTo>
                    <a:pt x="534057" y="1466609"/>
                    <a:pt x="729449" y="1666134"/>
                    <a:pt x="978924" y="1717184"/>
                  </a:cubicBezTo>
                  <a:lnTo>
                    <a:pt x="1076160" y="1726987"/>
                  </a:lnTo>
                  <a:lnTo>
                    <a:pt x="1076160" y="1920669"/>
                  </a:lnTo>
                  <a:lnTo>
                    <a:pt x="939891" y="1906932"/>
                  </a:lnTo>
                  <a:cubicBezTo>
                    <a:pt x="613190" y="1840079"/>
                    <a:pt x="357314" y="1578791"/>
                    <a:pt x="298450" y="1249251"/>
                  </a:cubicBezTo>
                  <a:close/>
                  <a:moveTo>
                    <a:pt x="0" y="1117832"/>
                  </a:moveTo>
                  <a:lnTo>
                    <a:pt x="200216" y="1117832"/>
                  </a:lnTo>
                  <a:lnTo>
                    <a:pt x="215141" y="1275736"/>
                  </a:lnTo>
                  <a:cubicBezTo>
                    <a:pt x="289634" y="1664520"/>
                    <a:pt x="612590" y="1965026"/>
                    <a:pt x="1012380" y="2005627"/>
                  </a:cubicBezTo>
                  <a:lnTo>
                    <a:pt x="1076160" y="2008848"/>
                  </a:lnTo>
                  <a:lnTo>
                    <a:pt x="1076160" y="2208421"/>
                  </a:lnTo>
                  <a:lnTo>
                    <a:pt x="991975" y="2204170"/>
                  </a:lnTo>
                  <a:cubicBezTo>
                    <a:pt x="469282" y="2151088"/>
                    <a:pt x="54219" y="1733929"/>
                    <a:pt x="4377" y="1210283"/>
                  </a:cubicBezTo>
                  <a:close/>
                  <a:moveTo>
                    <a:pt x="1105023" y="887238"/>
                  </a:moveTo>
                  <a:cubicBezTo>
                    <a:pt x="1226052" y="887238"/>
                    <a:pt x="1324166" y="984380"/>
                    <a:pt x="1324166" y="1104211"/>
                  </a:cubicBezTo>
                  <a:cubicBezTo>
                    <a:pt x="1324166" y="1224042"/>
                    <a:pt x="1226052" y="1321184"/>
                    <a:pt x="1105023" y="1321184"/>
                  </a:cubicBezTo>
                  <a:cubicBezTo>
                    <a:pt x="983994" y="1321184"/>
                    <a:pt x="885880" y="1224042"/>
                    <a:pt x="885880" y="1104211"/>
                  </a:cubicBezTo>
                  <a:cubicBezTo>
                    <a:pt x="885880" y="984380"/>
                    <a:pt x="983994" y="887238"/>
                    <a:pt x="1105023" y="887238"/>
                  </a:cubicBezTo>
                  <a:close/>
                  <a:moveTo>
                    <a:pt x="1133886" y="556775"/>
                  </a:moveTo>
                  <a:lnTo>
                    <a:pt x="1215936" y="565046"/>
                  </a:lnTo>
                  <a:cubicBezTo>
                    <a:pt x="1435371" y="609949"/>
                    <a:pt x="1607234" y="785448"/>
                    <a:pt x="1646771" y="1006789"/>
                  </a:cubicBezTo>
                  <a:lnTo>
                    <a:pt x="1651476" y="1060106"/>
                  </a:lnTo>
                  <a:lnTo>
                    <a:pt x="1448366" y="1060106"/>
                  </a:lnTo>
                  <a:lnTo>
                    <a:pt x="1446834" y="1042743"/>
                  </a:lnTo>
                  <a:cubicBezTo>
                    <a:pt x="1421888" y="903091"/>
                    <a:pt x="1313454" y="792361"/>
                    <a:pt x="1175002" y="764030"/>
                  </a:cubicBezTo>
                  <a:lnTo>
                    <a:pt x="1133886" y="759885"/>
                  </a:lnTo>
                  <a:close/>
                  <a:moveTo>
                    <a:pt x="1076160" y="556775"/>
                  </a:moveTo>
                  <a:lnTo>
                    <a:pt x="1076160" y="759885"/>
                  </a:lnTo>
                  <a:lnTo>
                    <a:pt x="1035042" y="764030"/>
                  </a:lnTo>
                  <a:cubicBezTo>
                    <a:pt x="896592" y="792361"/>
                    <a:pt x="788156" y="903091"/>
                    <a:pt x="763211" y="1042743"/>
                  </a:cubicBezTo>
                  <a:lnTo>
                    <a:pt x="761679" y="1060106"/>
                  </a:lnTo>
                  <a:lnTo>
                    <a:pt x="558569" y="1060106"/>
                  </a:lnTo>
                  <a:lnTo>
                    <a:pt x="563273" y="1006789"/>
                  </a:lnTo>
                  <a:cubicBezTo>
                    <a:pt x="602810" y="785448"/>
                    <a:pt x="774674" y="609949"/>
                    <a:pt x="994109" y="565046"/>
                  </a:cubicBezTo>
                  <a:close/>
                  <a:moveTo>
                    <a:pt x="1133886" y="287750"/>
                  </a:moveTo>
                  <a:lnTo>
                    <a:pt x="1270155" y="301487"/>
                  </a:lnTo>
                  <a:cubicBezTo>
                    <a:pt x="1596858" y="368340"/>
                    <a:pt x="1852733" y="629628"/>
                    <a:pt x="1911597" y="959167"/>
                  </a:cubicBezTo>
                  <a:lnTo>
                    <a:pt x="1920503" y="1060106"/>
                  </a:lnTo>
                  <a:lnTo>
                    <a:pt x="1726819" y="1060106"/>
                  </a:lnTo>
                  <a:lnTo>
                    <a:pt x="1720938" y="993452"/>
                  </a:lnTo>
                  <a:cubicBezTo>
                    <a:pt x="1675988" y="741810"/>
                    <a:pt x="1480597" y="542284"/>
                    <a:pt x="1231120" y="491234"/>
                  </a:cubicBezTo>
                  <a:lnTo>
                    <a:pt x="1133886" y="481432"/>
                  </a:lnTo>
                  <a:close/>
                  <a:moveTo>
                    <a:pt x="1076160" y="287750"/>
                  </a:moveTo>
                  <a:lnTo>
                    <a:pt x="1076160" y="481432"/>
                  </a:lnTo>
                  <a:lnTo>
                    <a:pt x="978924" y="491234"/>
                  </a:lnTo>
                  <a:cubicBezTo>
                    <a:pt x="729449" y="542284"/>
                    <a:pt x="534057" y="741810"/>
                    <a:pt x="489107" y="993452"/>
                  </a:cubicBezTo>
                  <a:lnTo>
                    <a:pt x="483226" y="1060106"/>
                  </a:lnTo>
                  <a:lnTo>
                    <a:pt x="289544" y="1060106"/>
                  </a:lnTo>
                  <a:lnTo>
                    <a:pt x="298450" y="959167"/>
                  </a:lnTo>
                  <a:cubicBezTo>
                    <a:pt x="357314" y="629628"/>
                    <a:pt x="613190" y="368340"/>
                    <a:pt x="939891" y="301487"/>
                  </a:cubicBezTo>
                  <a:close/>
                  <a:moveTo>
                    <a:pt x="1133886" y="0"/>
                  </a:moveTo>
                  <a:lnTo>
                    <a:pt x="1218071" y="4251"/>
                  </a:lnTo>
                  <a:cubicBezTo>
                    <a:pt x="1740766" y="57333"/>
                    <a:pt x="2155828" y="474492"/>
                    <a:pt x="2205669" y="998138"/>
                  </a:cubicBezTo>
                  <a:lnTo>
                    <a:pt x="2208603" y="1060106"/>
                  </a:lnTo>
                  <a:lnTo>
                    <a:pt x="2006949" y="1060106"/>
                  </a:lnTo>
                  <a:lnTo>
                    <a:pt x="1994905" y="932685"/>
                  </a:lnTo>
                  <a:cubicBezTo>
                    <a:pt x="1920413" y="543902"/>
                    <a:pt x="1597457" y="243394"/>
                    <a:pt x="1197666" y="202793"/>
                  </a:cubicBezTo>
                  <a:lnTo>
                    <a:pt x="1133886" y="199573"/>
                  </a:lnTo>
                  <a:close/>
                  <a:moveTo>
                    <a:pt x="1076160" y="0"/>
                  </a:moveTo>
                  <a:lnTo>
                    <a:pt x="1076160" y="199573"/>
                  </a:lnTo>
                  <a:lnTo>
                    <a:pt x="1012380" y="202793"/>
                  </a:lnTo>
                  <a:cubicBezTo>
                    <a:pt x="612590" y="243394"/>
                    <a:pt x="289634" y="543902"/>
                    <a:pt x="215141" y="932685"/>
                  </a:cubicBezTo>
                  <a:lnTo>
                    <a:pt x="203097" y="1060106"/>
                  </a:lnTo>
                  <a:lnTo>
                    <a:pt x="1443" y="1060106"/>
                  </a:lnTo>
                  <a:lnTo>
                    <a:pt x="4377" y="998138"/>
                  </a:lnTo>
                  <a:cubicBezTo>
                    <a:pt x="54219" y="474492"/>
                    <a:pt x="469282" y="57333"/>
                    <a:pt x="991975" y="4251"/>
                  </a:cubicBezTo>
                  <a:close/>
                </a:path>
              </a:pathLst>
            </a:cu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228" name="Group 227"/>
            <p:cNvGrpSpPr/>
            <p:nvPr/>
          </p:nvGrpSpPr>
          <p:grpSpPr>
            <a:xfrm>
              <a:off x="7116395" y="3189583"/>
              <a:ext cx="374062" cy="461231"/>
              <a:chOff x="690622" y="3966187"/>
              <a:chExt cx="669174" cy="825115"/>
            </a:xfrm>
            <a:solidFill>
              <a:srgbClr val="FFC000"/>
            </a:solidFill>
            <a:effectLst/>
          </p:grpSpPr>
          <p:sp>
            <p:nvSpPr>
              <p:cNvPr id="292" name="Freeform 291"/>
              <p:cNvSpPr/>
              <p:nvPr/>
            </p:nvSpPr>
            <p:spPr>
              <a:xfrm>
                <a:off x="890740" y="3966187"/>
                <a:ext cx="268507" cy="171280"/>
              </a:xfrm>
              <a:custGeom>
                <a:avLst/>
                <a:gdLst>
                  <a:gd name="connsiteX0" fmla="*/ 742908 w 1483653"/>
                  <a:gd name="connsiteY0" fmla="*/ 129981 h 946421"/>
                  <a:gd name="connsiteX1" fmla="*/ 547400 w 1483653"/>
                  <a:gd name="connsiteY1" fmla="*/ 271991 h 946421"/>
                  <a:gd name="connsiteX2" fmla="*/ 540469 w 1483653"/>
                  <a:gd name="connsiteY2" fmla="*/ 328945 h 946421"/>
                  <a:gd name="connsiteX3" fmla="*/ 938498 w 1483653"/>
                  <a:gd name="connsiteY3" fmla="*/ 328945 h 946421"/>
                  <a:gd name="connsiteX4" fmla="*/ 937502 w 1483653"/>
                  <a:gd name="connsiteY4" fmla="*/ 305333 h 946421"/>
                  <a:gd name="connsiteX5" fmla="*/ 742908 w 1483653"/>
                  <a:gd name="connsiteY5" fmla="*/ 129981 h 946421"/>
                  <a:gd name="connsiteX6" fmla="*/ 746808 w 1483653"/>
                  <a:gd name="connsiteY6" fmla="*/ 8 h 946421"/>
                  <a:gd name="connsiteX7" fmla="*/ 1069432 w 1483653"/>
                  <a:gd name="connsiteY7" fmla="*/ 292330 h 946421"/>
                  <a:gd name="connsiteX8" fmla="*/ 1075222 w 1483653"/>
                  <a:gd name="connsiteY8" fmla="*/ 328945 h 946421"/>
                  <a:gd name="connsiteX9" fmla="*/ 1483653 w 1483653"/>
                  <a:gd name="connsiteY9" fmla="*/ 328945 h 946421"/>
                  <a:gd name="connsiteX10" fmla="*/ 1483653 w 1483653"/>
                  <a:gd name="connsiteY10" fmla="*/ 852948 h 946421"/>
                  <a:gd name="connsiteX11" fmla="*/ 1376396 w 1483653"/>
                  <a:gd name="connsiteY11" fmla="*/ 945518 h 946421"/>
                  <a:gd name="connsiteX12" fmla="*/ 90403 w 1483653"/>
                  <a:gd name="connsiteY12" fmla="*/ 941109 h 946421"/>
                  <a:gd name="connsiteX13" fmla="*/ 384 w 1483653"/>
                  <a:gd name="connsiteY13" fmla="*/ 901437 h 946421"/>
                  <a:gd name="connsiteX14" fmla="*/ 5908 w 1483653"/>
                  <a:gd name="connsiteY14" fmla="*/ 328945 h 946421"/>
                  <a:gd name="connsiteX15" fmla="*/ 400741 w 1483653"/>
                  <a:gd name="connsiteY15" fmla="*/ 328945 h 946421"/>
                  <a:gd name="connsiteX16" fmla="*/ 412500 w 1483653"/>
                  <a:gd name="connsiteY16" fmla="*/ 233264 h 946421"/>
                  <a:gd name="connsiteX17" fmla="*/ 746808 w 1483653"/>
                  <a:gd name="connsiteY17" fmla="*/ 8 h 946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83653" h="946421">
                    <a:moveTo>
                      <a:pt x="742908" y="129981"/>
                    </a:moveTo>
                    <a:cubicBezTo>
                      <a:pt x="675438" y="132970"/>
                      <a:pt x="575042" y="151373"/>
                      <a:pt x="547400" y="271991"/>
                    </a:cubicBezTo>
                    <a:lnTo>
                      <a:pt x="540469" y="328945"/>
                    </a:lnTo>
                    <a:lnTo>
                      <a:pt x="938498" y="328945"/>
                    </a:lnTo>
                    <a:lnTo>
                      <a:pt x="937502" y="305333"/>
                    </a:lnTo>
                    <a:cubicBezTo>
                      <a:pt x="932496" y="239804"/>
                      <a:pt x="904325" y="129128"/>
                      <a:pt x="742908" y="129981"/>
                    </a:cubicBezTo>
                    <a:close/>
                    <a:moveTo>
                      <a:pt x="746808" y="8"/>
                    </a:moveTo>
                    <a:cubicBezTo>
                      <a:pt x="1021501" y="-1445"/>
                      <a:pt x="1053932" y="186376"/>
                      <a:pt x="1069432" y="292330"/>
                    </a:cubicBezTo>
                    <a:lnTo>
                      <a:pt x="1075222" y="328945"/>
                    </a:lnTo>
                    <a:lnTo>
                      <a:pt x="1483653" y="328945"/>
                    </a:lnTo>
                    <a:lnTo>
                      <a:pt x="1483653" y="852948"/>
                    </a:lnTo>
                    <a:cubicBezTo>
                      <a:pt x="1469586" y="941109"/>
                      <a:pt x="1420824" y="949925"/>
                      <a:pt x="1376396" y="945518"/>
                    </a:cubicBezTo>
                    <a:lnTo>
                      <a:pt x="90403" y="941109"/>
                    </a:lnTo>
                    <a:cubicBezTo>
                      <a:pt x="34374" y="941109"/>
                      <a:pt x="-4307" y="923478"/>
                      <a:pt x="384" y="901437"/>
                    </a:cubicBezTo>
                    <a:cubicBezTo>
                      <a:pt x="2225" y="710606"/>
                      <a:pt x="4066" y="519776"/>
                      <a:pt x="5908" y="328945"/>
                    </a:cubicBezTo>
                    <a:lnTo>
                      <a:pt x="400741" y="328945"/>
                    </a:lnTo>
                    <a:lnTo>
                      <a:pt x="412500" y="233264"/>
                    </a:lnTo>
                    <a:cubicBezTo>
                      <a:pt x="459859" y="29681"/>
                      <a:pt x="631989" y="5094"/>
                      <a:pt x="746808" y="8"/>
                    </a:cubicBezTo>
                    <a:close/>
                  </a:path>
                </a:pathLst>
              </a:custGeom>
              <a:grp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dirty="0">
                  <a:solidFill>
                    <a:prstClr val="white"/>
                  </a:solidFill>
                </a:endParaRPr>
              </a:p>
            </p:txBody>
          </p:sp>
          <p:sp>
            <p:nvSpPr>
              <p:cNvPr id="293" name="Freeform 218"/>
              <p:cNvSpPr>
                <a:spLocks/>
              </p:cNvSpPr>
              <p:nvPr/>
            </p:nvSpPr>
            <p:spPr bwMode="auto">
              <a:xfrm>
                <a:off x="900890" y="4275436"/>
                <a:ext cx="363093" cy="36310"/>
              </a:xfrm>
              <a:prstGeom prst="roundRect">
                <a:avLst>
                  <a:gd name="adj" fmla="val 47886"/>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94" name="Freeform 219"/>
              <p:cNvSpPr>
                <a:spLocks/>
              </p:cNvSpPr>
              <p:nvPr/>
            </p:nvSpPr>
            <p:spPr bwMode="auto">
              <a:xfrm>
                <a:off x="772740" y="4251942"/>
                <a:ext cx="83298" cy="81162"/>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95" name="Freeform 220"/>
              <p:cNvSpPr>
                <a:spLocks/>
              </p:cNvSpPr>
              <p:nvPr/>
            </p:nvSpPr>
            <p:spPr bwMode="auto">
              <a:xfrm>
                <a:off x="900890" y="4424945"/>
                <a:ext cx="363093" cy="36310"/>
              </a:xfrm>
              <a:prstGeom prst="roundRect">
                <a:avLst>
                  <a:gd name="adj" fmla="val 50000"/>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96" name="Freeform 221"/>
              <p:cNvSpPr>
                <a:spLocks/>
              </p:cNvSpPr>
              <p:nvPr/>
            </p:nvSpPr>
            <p:spPr bwMode="auto">
              <a:xfrm>
                <a:off x="774877" y="4401451"/>
                <a:ext cx="81162" cy="81162"/>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97" name="Freeform 222"/>
              <p:cNvSpPr>
                <a:spLocks/>
              </p:cNvSpPr>
              <p:nvPr/>
            </p:nvSpPr>
            <p:spPr bwMode="auto">
              <a:xfrm>
                <a:off x="898755" y="4574454"/>
                <a:ext cx="363093" cy="36310"/>
              </a:xfrm>
              <a:prstGeom prst="roundRect">
                <a:avLst>
                  <a:gd name="adj" fmla="val 50000"/>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98" name="Freeform 223"/>
              <p:cNvSpPr>
                <a:spLocks/>
              </p:cNvSpPr>
              <p:nvPr/>
            </p:nvSpPr>
            <p:spPr bwMode="auto">
              <a:xfrm>
                <a:off x="777012" y="4550960"/>
                <a:ext cx="83298" cy="81162"/>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99" name="Freeform 298"/>
              <p:cNvSpPr/>
              <p:nvPr/>
            </p:nvSpPr>
            <p:spPr>
              <a:xfrm>
                <a:off x="690622" y="4025696"/>
                <a:ext cx="669174" cy="765606"/>
              </a:xfrm>
              <a:custGeom>
                <a:avLst/>
                <a:gdLst>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527555 w 3697427"/>
                  <a:gd name="connsiteY14" fmla="*/ 4219969 h 4227683"/>
                  <a:gd name="connsiteX15" fmla="*/ 3489345 w 3697427"/>
                  <a:gd name="connsiteY15" fmla="*/ 4227683 h 4227683"/>
                  <a:gd name="connsiteX16" fmla="*/ 158198 w 3697427"/>
                  <a:gd name="connsiteY16" fmla="*/ 4227683 h 4227683"/>
                  <a:gd name="connsiteX17" fmla="*/ 67747 w 3697427"/>
                  <a:gd name="connsiteY17" fmla="*/ 4167728 h 4227683"/>
                  <a:gd name="connsiteX18" fmla="*/ 63485 w 3697427"/>
                  <a:gd name="connsiteY18" fmla="*/ 4146617 h 4227683"/>
                  <a:gd name="connsiteX19" fmla="*/ 49627 w 3697427"/>
                  <a:gd name="connsiteY19" fmla="*/ 4143819 h 4227683"/>
                  <a:gd name="connsiteX20" fmla="*/ 0 w 3697427"/>
                  <a:gd name="connsiteY20" fmla="*/ 4068949 h 4227683"/>
                  <a:gd name="connsiteX21" fmla="*/ 0 w 3697427"/>
                  <a:gd name="connsiteY21" fmla="*/ 192859 h 4227683"/>
                  <a:gd name="connsiteX22" fmla="*/ 6385 w 3697427"/>
                  <a:gd name="connsiteY22" fmla="*/ 161231 h 4227683"/>
                  <a:gd name="connsiteX23" fmla="*/ 18535 w 3697427"/>
                  <a:gd name="connsiteY23" fmla="*/ 143212 h 4227683"/>
                  <a:gd name="connsiteX24" fmla="*/ 26619 w 3697427"/>
                  <a:gd name="connsiteY24" fmla="*/ 121193 h 4227683"/>
                  <a:gd name="connsiteX25" fmla="*/ 226457 w 3697427"/>
                  <a:gd name="connsiteY25" fmla="*/ 9200 h 4227683"/>
                  <a:gd name="connsiteX26" fmla="*/ 918130 w 3697427"/>
                  <a:gd name="connsiteY26" fmla="*/ 9200 h 4227683"/>
                  <a:gd name="connsiteX27" fmla="*/ 918129 w 3697427"/>
                  <a:gd name="connsiteY27" fmla="*/ 375936 h 4227683"/>
                  <a:gd name="connsiteX28" fmla="*/ 312521 w 3697427"/>
                  <a:gd name="connsiteY28" fmla="*/ 375936 h 4227683"/>
                  <a:gd name="connsiteX29" fmla="*/ 312521 w 3697427"/>
                  <a:gd name="connsiteY29" fmla="*/ 3850124 h 4227683"/>
                  <a:gd name="connsiteX30" fmla="*/ 3378573 w 3697427"/>
                  <a:gd name="connsiteY30" fmla="*/ 3850124 h 4227683"/>
                  <a:gd name="connsiteX31" fmla="*/ 3378573 w 3697427"/>
                  <a:gd name="connsiteY31" fmla="*/ 370402 h 4227683"/>
                  <a:gd name="connsiteX32" fmla="*/ 2776000 w 3697427"/>
                  <a:gd name="connsiteY32" fmla="*/ 370403 h 4227683"/>
                  <a:gd name="connsiteX33" fmla="*/ 2775999 w 3697427"/>
                  <a:gd name="connsiteY33" fmla="*/ 0 h 4227683"/>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527555 w 3697427"/>
                  <a:gd name="connsiteY14" fmla="*/ 4219969 h 4227683"/>
                  <a:gd name="connsiteX15" fmla="*/ 3489345 w 3697427"/>
                  <a:gd name="connsiteY15" fmla="*/ 4227683 h 4227683"/>
                  <a:gd name="connsiteX16" fmla="*/ 158198 w 3697427"/>
                  <a:gd name="connsiteY16" fmla="*/ 4227683 h 4227683"/>
                  <a:gd name="connsiteX17" fmla="*/ 67747 w 3697427"/>
                  <a:gd name="connsiteY17" fmla="*/ 4167728 h 4227683"/>
                  <a:gd name="connsiteX18" fmla="*/ 63485 w 3697427"/>
                  <a:gd name="connsiteY18" fmla="*/ 4146617 h 4227683"/>
                  <a:gd name="connsiteX19" fmla="*/ 0 w 3697427"/>
                  <a:gd name="connsiteY19" fmla="*/ 4068949 h 4227683"/>
                  <a:gd name="connsiteX20" fmla="*/ 0 w 3697427"/>
                  <a:gd name="connsiteY20" fmla="*/ 192859 h 4227683"/>
                  <a:gd name="connsiteX21" fmla="*/ 6385 w 3697427"/>
                  <a:gd name="connsiteY21" fmla="*/ 161231 h 4227683"/>
                  <a:gd name="connsiteX22" fmla="*/ 18535 w 3697427"/>
                  <a:gd name="connsiteY22" fmla="*/ 143212 h 4227683"/>
                  <a:gd name="connsiteX23" fmla="*/ 26619 w 3697427"/>
                  <a:gd name="connsiteY23" fmla="*/ 121193 h 4227683"/>
                  <a:gd name="connsiteX24" fmla="*/ 226457 w 3697427"/>
                  <a:gd name="connsiteY24" fmla="*/ 9200 h 4227683"/>
                  <a:gd name="connsiteX25" fmla="*/ 918130 w 3697427"/>
                  <a:gd name="connsiteY25" fmla="*/ 9200 h 4227683"/>
                  <a:gd name="connsiteX26" fmla="*/ 918129 w 3697427"/>
                  <a:gd name="connsiteY26" fmla="*/ 375936 h 4227683"/>
                  <a:gd name="connsiteX27" fmla="*/ 312521 w 3697427"/>
                  <a:gd name="connsiteY27" fmla="*/ 375936 h 4227683"/>
                  <a:gd name="connsiteX28" fmla="*/ 312521 w 3697427"/>
                  <a:gd name="connsiteY28" fmla="*/ 3850124 h 4227683"/>
                  <a:gd name="connsiteX29" fmla="*/ 3378573 w 3697427"/>
                  <a:gd name="connsiteY29" fmla="*/ 3850124 h 4227683"/>
                  <a:gd name="connsiteX30" fmla="*/ 3378573 w 3697427"/>
                  <a:gd name="connsiteY30" fmla="*/ 370402 h 4227683"/>
                  <a:gd name="connsiteX31" fmla="*/ 2776000 w 3697427"/>
                  <a:gd name="connsiteY31" fmla="*/ 370403 h 4227683"/>
                  <a:gd name="connsiteX32" fmla="*/ 2775999 w 3697427"/>
                  <a:gd name="connsiteY32" fmla="*/ 0 h 4227683"/>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527555 w 3697427"/>
                  <a:gd name="connsiteY14" fmla="*/ 4219969 h 4227683"/>
                  <a:gd name="connsiteX15" fmla="*/ 3489345 w 3697427"/>
                  <a:gd name="connsiteY15" fmla="*/ 4227683 h 4227683"/>
                  <a:gd name="connsiteX16" fmla="*/ 158198 w 3697427"/>
                  <a:gd name="connsiteY16" fmla="*/ 4227683 h 4227683"/>
                  <a:gd name="connsiteX17" fmla="*/ 67747 w 3697427"/>
                  <a:gd name="connsiteY17" fmla="*/ 4167728 h 4227683"/>
                  <a:gd name="connsiteX18" fmla="*/ 0 w 3697427"/>
                  <a:gd name="connsiteY18" fmla="*/ 4068949 h 4227683"/>
                  <a:gd name="connsiteX19" fmla="*/ 0 w 3697427"/>
                  <a:gd name="connsiteY19" fmla="*/ 192859 h 4227683"/>
                  <a:gd name="connsiteX20" fmla="*/ 6385 w 3697427"/>
                  <a:gd name="connsiteY20" fmla="*/ 161231 h 4227683"/>
                  <a:gd name="connsiteX21" fmla="*/ 18535 w 3697427"/>
                  <a:gd name="connsiteY21" fmla="*/ 143212 h 4227683"/>
                  <a:gd name="connsiteX22" fmla="*/ 26619 w 3697427"/>
                  <a:gd name="connsiteY22" fmla="*/ 121193 h 4227683"/>
                  <a:gd name="connsiteX23" fmla="*/ 226457 w 3697427"/>
                  <a:gd name="connsiteY23" fmla="*/ 9200 h 4227683"/>
                  <a:gd name="connsiteX24" fmla="*/ 918130 w 3697427"/>
                  <a:gd name="connsiteY24" fmla="*/ 9200 h 4227683"/>
                  <a:gd name="connsiteX25" fmla="*/ 918129 w 3697427"/>
                  <a:gd name="connsiteY25" fmla="*/ 375936 h 4227683"/>
                  <a:gd name="connsiteX26" fmla="*/ 312521 w 3697427"/>
                  <a:gd name="connsiteY26" fmla="*/ 375936 h 4227683"/>
                  <a:gd name="connsiteX27" fmla="*/ 312521 w 3697427"/>
                  <a:gd name="connsiteY27" fmla="*/ 3850124 h 4227683"/>
                  <a:gd name="connsiteX28" fmla="*/ 3378573 w 3697427"/>
                  <a:gd name="connsiteY28" fmla="*/ 3850124 h 4227683"/>
                  <a:gd name="connsiteX29" fmla="*/ 3378573 w 3697427"/>
                  <a:gd name="connsiteY29" fmla="*/ 370402 h 4227683"/>
                  <a:gd name="connsiteX30" fmla="*/ 2776000 w 3697427"/>
                  <a:gd name="connsiteY30" fmla="*/ 370403 h 4227683"/>
                  <a:gd name="connsiteX31" fmla="*/ 2775999 w 3697427"/>
                  <a:gd name="connsiteY31" fmla="*/ 0 h 4227683"/>
                  <a:gd name="connsiteX0" fmla="*/ 3838563 w 3838563"/>
                  <a:gd name="connsiteY0" fmla="*/ 185201 h 4407959"/>
                  <a:gd name="connsiteX1" fmla="*/ 3838563 w 3838563"/>
                  <a:gd name="connsiteY1" fmla="*/ 185202 h 4407959"/>
                  <a:gd name="connsiteX2" fmla="*/ 3838563 w 3838563"/>
                  <a:gd name="connsiteY2" fmla="*/ 185201 h 4407959"/>
                  <a:gd name="connsiteX3" fmla="*/ 2917135 w 3838563"/>
                  <a:gd name="connsiteY3" fmla="*/ 0 h 4407959"/>
                  <a:gd name="connsiteX4" fmla="*/ 3618609 w 3838563"/>
                  <a:gd name="connsiteY4" fmla="*/ 0 h 4407959"/>
                  <a:gd name="connsiteX5" fmla="*/ 3834095 w 3838563"/>
                  <a:gd name="connsiteY5" fmla="*/ 147877 h 4407959"/>
                  <a:gd name="connsiteX6" fmla="*/ 3838563 w 3838563"/>
                  <a:gd name="connsiteY6" fmla="*/ 185201 h 4407959"/>
                  <a:gd name="connsiteX7" fmla="*/ 3834095 w 3838563"/>
                  <a:gd name="connsiteY7" fmla="*/ 222525 h 4407959"/>
                  <a:gd name="connsiteX8" fmla="*/ 3831655 w 3838563"/>
                  <a:gd name="connsiteY8" fmla="*/ 229143 h 4407959"/>
                  <a:gd name="connsiteX9" fmla="*/ 3831997 w 3838563"/>
                  <a:gd name="connsiteY9" fmla="*/ 229650 h 4407959"/>
                  <a:gd name="connsiteX10" fmla="*/ 3838511 w 3838563"/>
                  <a:gd name="connsiteY10" fmla="*/ 261914 h 4407959"/>
                  <a:gd name="connsiteX11" fmla="*/ 3838511 w 3838563"/>
                  <a:gd name="connsiteY11" fmla="*/ 4134736 h 4407959"/>
                  <a:gd name="connsiteX12" fmla="*/ 3755622 w 3838563"/>
                  <a:gd name="connsiteY12" fmla="*/ 4217625 h 4407959"/>
                  <a:gd name="connsiteX13" fmla="*/ 3672168 w 3838563"/>
                  <a:gd name="connsiteY13" fmla="*/ 4217625 h 4407959"/>
                  <a:gd name="connsiteX14" fmla="*/ 3668691 w 3838563"/>
                  <a:gd name="connsiteY14" fmla="*/ 4219969 h 4407959"/>
                  <a:gd name="connsiteX15" fmla="*/ 3630481 w 3838563"/>
                  <a:gd name="connsiteY15" fmla="*/ 4227683 h 4407959"/>
                  <a:gd name="connsiteX16" fmla="*/ 299334 w 3838563"/>
                  <a:gd name="connsiteY16" fmla="*/ 4227683 h 4407959"/>
                  <a:gd name="connsiteX17" fmla="*/ 141136 w 3838563"/>
                  <a:gd name="connsiteY17" fmla="*/ 4068949 h 4407959"/>
                  <a:gd name="connsiteX18" fmla="*/ 141136 w 3838563"/>
                  <a:gd name="connsiteY18" fmla="*/ 192859 h 4407959"/>
                  <a:gd name="connsiteX19" fmla="*/ 147521 w 3838563"/>
                  <a:gd name="connsiteY19" fmla="*/ 161231 h 4407959"/>
                  <a:gd name="connsiteX20" fmla="*/ 159671 w 3838563"/>
                  <a:gd name="connsiteY20" fmla="*/ 143212 h 4407959"/>
                  <a:gd name="connsiteX21" fmla="*/ 167755 w 3838563"/>
                  <a:gd name="connsiteY21" fmla="*/ 121193 h 4407959"/>
                  <a:gd name="connsiteX22" fmla="*/ 367593 w 3838563"/>
                  <a:gd name="connsiteY22" fmla="*/ 9200 h 4407959"/>
                  <a:gd name="connsiteX23" fmla="*/ 1059266 w 3838563"/>
                  <a:gd name="connsiteY23" fmla="*/ 9200 h 4407959"/>
                  <a:gd name="connsiteX24" fmla="*/ 1059265 w 3838563"/>
                  <a:gd name="connsiteY24" fmla="*/ 375936 h 4407959"/>
                  <a:gd name="connsiteX25" fmla="*/ 453657 w 3838563"/>
                  <a:gd name="connsiteY25" fmla="*/ 375936 h 4407959"/>
                  <a:gd name="connsiteX26" fmla="*/ 453657 w 3838563"/>
                  <a:gd name="connsiteY26" fmla="*/ 3850124 h 4407959"/>
                  <a:gd name="connsiteX27" fmla="*/ 3519709 w 3838563"/>
                  <a:gd name="connsiteY27" fmla="*/ 3850124 h 4407959"/>
                  <a:gd name="connsiteX28" fmla="*/ 3519709 w 3838563"/>
                  <a:gd name="connsiteY28" fmla="*/ 370402 h 4407959"/>
                  <a:gd name="connsiteX29" fmla="*/ 2917136 w 3838563"/>
                  <a:gd name="connsiteY29" fmla="*/ 370403 h 4407959"/>
                  <a:gd name="connsiteX30" fmla="*/ 2917135 w 3838563"/>
                  <a:gd name="connsiteY30" fmla="*/ 0 h 4407959"/>
                  <a:gd name="connsiteX0" fmla="*/ 3853930 w 3853930"/>
                  <a:gd name="connsiteY0" fmla="*/ 185201 h 4281041"/>
                  <a:gd name="connsiteX1" fmla="*/ 3853930 w 3853930"/>
                  <a:gd name="connsiteY1" fmla="*/ 185202 h 4281041"/>
                  <a:gd name="connsiteX2" fmla="*/ 3853930 w 3853930"/>
                  <a:gd name="connsiteY2" fmla="*/ 185201 h 4281041"/>
                  <a:gd name="connsiteX3" fmla="*/ 2932502 w 3853930"/>
                  <a:gd name="connsiteY3" fmla="*/ 0 h 4281041"/>
                  <a:gd name="connsiteX4" fmla="*/ 3633976 w 3853930"/>
                  <a:gd name="connsiteY4" fmla="*/ 0 h 4281041"/>
                  <a:gd name="connsiteX5" fmla="*/ 3849462 w 3853930"/>
                  <a:gd name="connsiteY5" fmla="*/ 147877 h 4281041"/>
                  <a:gd name="connsiteX6" fmla="*/ 3853930 w 3853930"/>
                  <a:gd name="connsiteY6" fmla="*/ 185201 h 4281041"/>
                  <a:gd name="connsiteX7" fmla="*/ 3849462 w 3853930"/>
                  <a:gd name="connsiteY7" fmla="*/ 222525 h 4281041"/>
                  <a:gd name="connsiteX8" fmla="*/ 3847022 w 3853930"/>
                  <a:gd name="connsiteY8" fmla="*/ 229143 h 4281041"/>
                  <a:gd name="connsiteX9" fmla="*/ 3847364 w 3853930"/>
                  <a:gd name="connsiteY9" fmla="*/ 229650 h 4281041"/>
                  <a:gd name="connsiteX10" fmla="*/ 3853878 w 3853930"/>
                  <a:gd name="connsiteY10" fmla="*/ 261914 h 4281041"/>
                  <a:gd name="connsiteX11" fmla="*/ 3853878 w 3853930"/>
                  <a:gd name="connsiteY11" fmla="*/ 4134736 h 4281041"/>
                  <a:gd name="connsiteX12" fmla="*/ 3770989 w 3853930"/>
                  <a:gd name="connsiteY12" fmla="*/ 4217625 h 4281041"/>
                  <a:gd name="connsiteX13" fmla="*/ 3687535 w 3853930"/>
                  <a:gd name="connsiteY13" fmla="*/ 4217625 h 4281041"/>
                  <a:gd name="connsiteX14" fmla="*/ 3684058 w 3853930"/>
                  <a:gd name="connsiteY14" fmla="*/ 4219969 h 4281041"/>
                  <a:gd name="connsiteX15" fmla="*/ 3645848 w 3853930"/>
                  <a:gd name="connsiteY15" fmla="*/ 4227683 h 4281041"/>
                  <a:gd name="connsiteX16" fmla="*/ 314701 w 3853930"/>
                  <a:gd name="connsiteY16" fmla="*/ 4227683 h 4281041"/>
                  <a:gd name="connsiteX17" fmla="*/ 156503 w 3853930"/>
                  <a:gd name="connsiteY17" fmla="*/ 4068949 h 4281041"/>
                  <a:gd name="connsiteX18" fmla="*/ 156503 w 3853930"/>
                  <a:gd name="connsiteY18" fmla="*/ 192859 h 4281041"/>
                  <a:gd name="connsiteX19" fmla="*/ 162888 w 3853930"/>
                  <a:gd name="connsiteY19" fmla="*/ 161231 h 4281041"/>
                  <a:gd name="connsiteX20" fmla="*/ 175038 w 3853930"/>
                  <a:gd name="connsiteY20" fmla="*/ 143212 h 4281041"/>
                  <a:gd name="connsiteX21" fmla="*/ 183122 w 3853930"/>
                  <a:gd name="connsiteY21" fmla="*/ 121193 h 4281041"/>
                  <a:gd name="connsiteX22" fmla="*/ 382960 w 3853930"/>
                  <a:gd name="connsiteY22" fmla="*/ 9200 h 4281041"/>
                  <a:gd name="connsiteX23" fmla="*/ 1074633 w 3853930"/>
                  <a:gd name="connsiteY23" fmla="*/ 9200 h 4281041"/>
                  <a:gd name="connsiteX24" fmla="*/ 1074632 w 3853930"/>
                  <a:gd name="connsiteY24" fmla="*/ 375936 h 4281041"/>
                  <a:gd name="connsiteX25" fmla="*/ 469024 w 3853930"/>
                  <a:gd name="connsiteY25" fmla="*/ 375936 h 4281041"/>
                  <a:gd name="connsiteX26" fmla="*/ 469024 w 3853930"/>
                  <a:gd name="connsiteY26" fmla="*/ 3850124 h 4281041"/>
                  <a:gd name="connsiteX27" fmla="*/ 3535076 w 3853930"/>
                  <a:gd name="connsiteY27" fmla="*/ 3850124 h 4281041"/>
                  <a:gd name="connsiteX28" fmla="*/ 3535076 w 3853930"/>
                  <a:gd name="connsiteY28" fmla="*/ 370402 h 4281041"/>
                  <a:gd name="connsiteX29" fmla="*/ 2932503 w 3853930"/>
                  <a:gd name="connsiteY29" fmla="*/ 370403 h 4281041"/>
                  <a:gd name="connsiteX30" fmla="*/ 2932502 w 3853930"/>
                  <a:gd name="connsiteY30" fmla="*/ 0 h 4281041"/>
                  <a:gd name="connsiteX0" fmla="*/ 3989281 w 3989281"/>
                  <a:gd name="connsiteY0" fmla="*/ 185201 h 4291961"/>
                  <a:gd name="connsiteX1" fmla="*/ 3989281 w 3989281"/>
                  <a:gd name="connsiteY1" fmla="*/ 185202 h 4291961"/>
                  <a:gd name="connsiteX2" fmla="*/ 3989281 w 3989281"/>
                  <a:gd name="connsiteY2" fmla="*/ 185201 h 4291961"/>
                  <a:gd name="connsiteX3" fmla="*/ 3067853 w 3989281"/>
                  <a:gd name="connsiteY3" fmla="*/ 0 h 4291961"/>
                  <a:gd name="connsiteX4" fmla="*/ 3769327 w 3989281"/>
                  <a:gd name="connsiteY4" fmla="*/ 0 h 4291961"/>
                  <a:gd name="connsiteX5" fmla="*/ 3984813 w 3989281"/>
                  <a:gd name="connsiteY5" fmla="*/ 147877 h 4291961"/>
                  <a:gd name="connsiteX6" fmla="*/ 3989281 w 3989281"/>
                  <a:gd name="connsiteY6" fmla="*/ 185201 h 4291961"/>
                  <a:gd name="connsiteX7" fmla="*/ 3984813 w 3989281"/>
                  <a:gd name="connsiteY7" fmla="*/ 222525 h 4291961"/>
                  <a:gd name="connsiteX8" fmla="*/ 3982373 w 3989281"/>
                  <a:gd name="connsiteY8" fmla="*/ 229143 h 4291961"/>
                  <a:gd name="connsiteX9" fmla="*/ 3982715 w 3989281"/>
                  <a:gd name="connsiteY9" fmla="*/ 229650 h 4291961"/>
                  <a:gd name="connsiteX10" fmla="*/ 3989229 w 3989281"/>
                  <a:gd name="connsiteY10" fmla="*/ 261914 h 4291961"/>
                  <a:gd name="connsiteX11" fmla="*/ 3989229 w 3989281"/>
                  <a:gd name="connsiteY11" fmla="*/ 4134736 h 4291961"/>
                  <a:gd name="connsiteX12" fmla="*/ 3906340 w 3989281"/>
                  <a:gd name="connsiteY12" fmla="*/ 4217625 h 4291961"/>
                  <a:gd name="connsiteX13" fmla="*/ 3822886 w 3989281"/>
                  <a:gd name="connsiteY13" fmla="*/ 4217625 h 4291961"/>
                  <a:gd name="connsiteX14" fmla="*/ 3819409 w 3989281"/>
                  <a:gd name="connsiteY14" fmla="*/ 4219969 h 4291961"/>
                  <a:gd name="connsiteX15" fmla="*/ 3781199 w 3989281"/>
                  <a:gd name="connsiteY15" fmla="*/ 4227683 h 4291961"/>
                  <a:gd name="connsiteX16" fmla="*/ 450052 w 3989281"/>
                  <a:gd name="connsiteY16" fmla="*/ 4227683 h 4291961"/>
                  <a:gd name="connsiteX17" fmla="*/ 291854 w 3989281"/>
                  <a:gd name="connsiteY17" fmla="*/ 4068949 h 4291961"/>
                  <a:gd name="connsiteX18" fmla="*/ 291854 w 3989281"/>
                  <a:gd name="connsiteY18" fmla="*/ 192859 h 4291961"/>
                  <a:gd name="connsiteX19" fmla="*/ 298239 w 3989281"/>
                  <a:gd name="connsiteY19" fmla="*/ 161231 h 4291961"/>
                  <a:gd name="connsiteX20" fmla="*/ 310389 w 3989281"/>
                  <a:gd name="connsiteY20" fmla="*/ 143212 h 4291961"/>
                  <a:gd name="connsiteX21" fmla="*/ 318473 w 3989281"/>
                  <a:gd name="connsiteY21" fmla="*/ 121193 h 4291961"/>
                  <a:gd name="connsiteX22" fmla="*/ 518311 w 3989281"/>
                  <a:gd name="connsiteY22" fmla="*/ 9200 h 4291961"/>
                  <a:gd name="connsiteX23" fmla="*/ 1209984 w 3989281"/>
                  <a:gd name="connsiteY23" fmla="*/ 9200 h 4291961"/>
                  <a:gd name="connsiteX24" fmla="*/ 1209983 w 3989281"/>
                  <a:gd name="connsiteY24" fmla="*/ 375936 h 4291961"/>
                  <a:gd name="connsiteX25" fmla="*/ 604375 w 3989281"/>
                  <a:gd name="connsiteY25" fmla="*/ 375936 h 4291961"/>
                  <a:gd name="connsiteX26" fmla="*/ 604375 w 3989281"/>
                  <a:gd name="connsiteY26" fmla="*/ 3850124 h 4291961"/>
                  <a:gd name="connsiteX27" fmla="*/ 3670427 w 3989281"/>
                  <a:gd name="connsiteY27" fmla="*/ 3850124 h 4291961"/>
                  <a:gd name="connsiteX28" fmla="*/ 3670427 w 3989281"/>
                  <a:gd name="connsiteY28" fmla="*/ 370402 h 4291961"/>
                  <a:gd name="connsiteX29" fmla="*/ 3067854 w 3989281"/>
                  <a:gd name="connsiteY29" fmla="*/ 370403 h 4291961"/>
                  <a:gd name="connsiteX30" fmla="*/ 3067853 w 3989281"/>
                  <a:gd name="connsiteY30" fmla="*/ 0 h 4291961"/>
                  <a:gd name="connsiteX0" fmla="*/ 3720039 w 3720039"/>
                  <a:gd name="connsiteY0" fmla="*/ 185201 h 4300519"/>
                  <a:gd name="connsiteX1" fmla="*/ 3720039 w 3720039"/>
                  <a:gd name="connsiteY1" fmla="*/ 185202 h 4300519"/>
                  <a:gd name="connsiteX2" fmla="*/ 3720039 w 3720039"/>
                  <a:gd name="connsiteY2" fmla="*/ 185201 h 4300519"/>
                  <a:gd name="connsiteX3" fmla="*/ 2798611 w 3720039"/>
                  <a:gd name="connsiteY3" fmla="*/ 0 h 4300519"/>
                  <a:gd name="connsiteX4" fmla="*/ 3500085 w 3720039"/>
                  <a:gd name="connsiteY4" fmla="*/ 0 h 4300519"/>
                  <a:gd name="connsiteX5" fmla="*/ 3715571 w 3720039"/>
                  <a:gd name="connsiteY5" fmla="*/ 147877 h 4300519"/>
                  <a:gd name="connsiteX6" fmla="*/ 3720039 w 3720039"/>
                  <a:gd name="connsiteY6" fmla="*/ 185201 h 4300519"/>
                  <a:gd name="connsiteX7" fmla="*/ 3715571 w 3720039"/>
                  <a:gd name="connsiteY7" fmla="*/ 222525 h 4300519"/>
                  <a:gd name="connsiteX8" fmla="*/ 3713131 w 3720039"/>
                  <a:gd name="connsiteY8" fmla="*/ 229143 h 4300519"/>
                  <a:gd name="connsiteX9" fmla="*/ 3713473 w 3720039"/>
                  <a:gd name="connsiteY9" fmla="*/ 229650 h 4300519"/>
                  <a:gd name="connsiteX10" fmla="*/ 3719987 w 3720039"/>
                  <a:gd name="connsiteY10" fmla="*/ 261914 h 4300519"/>
                  <a:gd name="connsiteX11" fmla="*/ 3719987 w 3720039"/>
                  <a:gd name="connsiteY11" fmla="*/ 4134736 h 4300519"/>
                  <a:gd name="connsiteX12" fmla="*/ 3637098 w 3720039"/>
                  <a:gd name="connsiteY12" fmla="*/ 4217625 h 4300519"/>
                  <a:gd name="connsiteX13" fmla="*/ 3553644 w 3720039"/>
                  <a:gd name="connsiteY13" fmla="*/ 4217625 h 4300519"/>
                  <a:gd name="connsiteX14" fmla="*/ 3550167 w 3720039"/>
                  <a:gd name="connsiteY14" fmla="*/ 4219969 h 4300519"/>
                  <a:gd name="connsiteX15" fmla="*/ 3511957 w 3720039"/>
                  <a:gd name="connsiteY15" fmla="*/ 4227683 h 4300519"/>
                  <a:gd name="connsiteX16" fmla="*/ 180810 w 3720039"/>
                  <a:gd name="connsiteY16" fmla="*/ 4227683 h 4300519"/>
                  <a:gd name="connsiteX17" fmla="*/ 22612 w 3720039"/>
                  <a:gd name="connsiteY17" fmla="*/ 4068949 h 4300519"/>
                  <a:gd name="connsiteX18" fmla="*/ 22612 w 3720039"/>
                  <a:gd name="connsiteY18" fmla="*/ 192859 h 4300519"/>
                  <a:gd name="connsiteX19" fmla="*/ 28997 w 3720039"/>
                  <a:gd name="connsiteY19" fmla="*/ 161231 h 4300519"/>
                  <a:gd name="connsiteX20" fmla="*/ 41147 w 3720039"/>
                  <a:gd name="connsiteY20" fmla="*/ 143212 h 4300519"/>
                  <a:gd name="connsiteX21" fmla="*/ 49231 w 3720039"/>
                  <a:gd name="connsiteY21" fmla="*/ 121193 h 4300519"/>
                  <a:gd name="connsiteX22" fmla="*/ 249069 w 3720039"/>
                  <a:gd name="connsiteY22" fmla="*/ 9200 h 4300519"/>
                  <a:gd name="connsiteX23" fmla="*/ 940742 w 3720039"/>
                  <a:gd name="connsiteY23" fmla="*/ 9200 h 4300519"/>
                  <a:gd name="connsiteX24" fmla="*/ 940741 w 3720039"/>
                  <a:gd name="connsiteY24" fmla="*/ 375936 h 4300519"/>
                  <a:gd name="connsiteX25" fmla="*/ 335133 w 3720039"/>
                  <a:gd name="connsiteY25" fmla="*/ 375936 h 4300519"/>
                  <a:gd name="connsiteX26" fmla="*/ 335133 w 3720039"/>
                  <a:gd name="connsiteY26" fmla="*/ 3850124 h 4300519"/>
                  <a:gd name="connsiteX27" fmla="*/ 3401185 w 3720039"/>
                  <a:gd name="connsiteY27" fmla="*/ 3850124 h 4300519"/>
                  <a:gd name="connsiteX28" fmla="*/ 3401185 w 3720039"/>
                  <a:gd name="connsiteY28" fmla="*/ 370402 h 4300519"/>
                  <a:gd name="connsiteX29" fmla="*/ 2798612 w 3720039"/>
                  <a:gd name="connsiteY29" fmla="*/ 370403 h 4300519"/>
                  <a:gd name="connsiteX30" fmla="*/ 2798611 w 3720039"/>
                  <a:gd name="connsiteY30" fmla="*/ 0 h 4300519"/>
                  <a:gd name="connsiteX0" fmla="*/ 3711257 w 3711257"/>
                  <a:gd name="connsiteY0" fmla="*/ 185201 h 4233117"/>
                  <a:gd name="connsiteX1" fmla="*/ 3711257 w 3711257"/>
                  <a:gd name="connsiteY1" fmla="*/ 185202 h 4233117"/>
                  <a:gd name="connsiteX2" fmla="*/ 3711257 w 3711257"/>
                  <a:gd name="connsiteY2" fmla="*/ 185201 h 4233117"/>
                  <a:gd name="connsiteX3" fmla="*/ 2789829 w 3711257"/>
                  <a:gd name="connsiteY3" fmla="*/ 0 h 4233117"/>
                  <a:gd name="connsiteX4" fmla="*/ 3491303 w 3711257"/>
                  <a:gd name="connsiteY4" fmla="*/ 0 h 4233117"/>
                  <a:gd name="connsiteX5" fmla="*/ 3706789 w 3711257"/>
                  <a:gd name="connsiteY5" fmla="*/ 147877 h 4233117"/>
                  <a:gd name="connsiteX6" fmla="*/ 3711257 w 3711257"/>
                  <a:gd name="connsiteY6" fmla="*/ 185201 h 4233117"/>
                  <a:gd name="connsiteX7" fmla="*/ 3706789 w 3711257"/>
                  <a:gd name="connsiteY7" fmla="*/ 222525 h 4233117"/>
                  <a:gd name="connsiteX8" fmla="*/ 3704349 w 3711257"/>
                  <a:gd name="connsiteY8" fmla="*/ 229143 h 4233117"/>
                  <a:gd name="connsiteX9" fmla="*/ 3704691 w 3711257"/>
                  <a:gd name="connsiteY9" fmla="*/ 229650 h 4233117"/>
                  <a:gd name="connsiteX10" fmla="*/ 3711205 w 3711257"/>
                  <a:gd name="connsiteY10" fmla="*/ 261914 h 4233117"/>
                  <a:gd name="connsiteX11" fmla="*/ 3711205 w 3711257"/>
                  <a:gd name="connsiteY11" fmla="*/ 4134736 h 4233117"/>
                  <a:gd name="connsiteX12" fmla="*/ 3628316 w 3711257"/>
                  <a:gd name="connsiteY12" fmla="*/ 4217625 h 4233117"/>
                  <a:gd name="connsiteX13" fmla="*/ 3544862 w 3711257"/>
                  <a:gd name="connsiteY13" fmla="*/ 4217625 h 4233117"/>
                  <a:gd name="connsiteX14" fmla="*/ 3541385 w 3711257"/>
                  <a:gd name="connsiteY14" fmla="*/ 4219969 h 4233117"/>
                  <a:gd name="connsiteX15" fmla="*/ 3503175 w 3711257"/>
                  <a:gd name="connsiteY15" fmla="*/ 4227683 h 4233117"/>
                  <a:gd name="connsiteX16" fmla="*/ 172028 w 3711257"/>
                  <a:gd name="connsiteY16" fmla="*/ 4227683 h 4233117"/>
                  <a:gd name="connsiteX17" fmla="*/ 13830 w 3711257"/>
                  <a:gd name="connsiteY17" fmla="*/ 4068949 h 4233117"/>
                  <a:gd name="connsiteX18" fmla="*/ 13830 w 3711257"/>
                  <a:gd name="connsiteY18" fmla="*/ 192859 h 4233117"/>
                  <a:gd name="connsiteX19" fmla="*/ 20215 w 3711257"/>
                  <a:gd name="connsiteY19" fmla="*/ 161231 h 4233117"/>
                  <a:gd name="connsiteX20" fmla="*/ 32365 w 3711257"/>
                  <a:gd name="connsiteY20" fmla="*/ 143212 h 4233117"/>
                  <a:gd name="connsiteX21" fmla="*/ 40449 w 3711257"/>
                  <a:gd name="connsiteY21" fmla="*/ 121193 h 4233117"/>
                  <a:gd name="connsiteX22" fmla="*/ 240287 w 3711257"/>
                  <a:gd name="connsiteY22" fmla="*/ 9200 h 4233117"/>
                  <a:gd name="connsiteX23" fmla="*/ 931960 w 3711257"/>
                  <a:gd name="connsiteY23" fmla="*/ 9200 h 4233117"/>
                  <a:gd name="connsiteX24" fmla="*/ 931959 w 3711257"/>
                  <a:gd name="connsiteY24" fmla="*/ 375936 h 4233117"/>
                  <a:gd name="connsiteX25" fmla="*/ 326351 w 3711257"/>
                  <a:gd name="connsiteY25" fmla="*/ 375936 h 4233117"/>
                  <a:gd name="connsiteX26" fmla="*/ 326351 w 3711257"/>
                  <a:gd name="connsiteY26" fmla="*/ 3850124 h 4233117"/>
                  <a:gd name="connsiteX27" fmla="*/ 3392403 w 3711257"/>
                  <a:gd name="connsiteY27" fmla="*/ 3850124 h 4233117"/>
                  <a:gd name="connsiteX28" fmla="*/ 3392403 w 3711257"/>
                  <a:gd name="connsiteY28" fmla="*/ 370402 h 4233117"/>
                  <a:gd name="connsiteX29" fmla="*/ 2789830 w 3711257"/>
                  <a:gd name="connsiteY29" fmla="*/ 370403 h 4233117"/>
                  <a:gd name="connsiteX30" fmla="*/ 2789829 w 3711257"/>
                  <a:gd name="connsiteY30" fmla="*/ 0 h 4233117"/>
                  <a:gd name="connsiteX0" fmla="*/ 3697855 w 3697855"/>
                  <a:gd name="connsiteY0" fmla="*/ 185201 h 4227683"/>
                  <a:gd name="connsiteX1" fmla="*/ 3697855 w 3697855"/>
                  <a:gd name="connsiteY1" fmla="*/ 185202 h 4227683"/>
                  <a:gd name="connsiteX2" fmla="*/ 3697855 w 3697855"/>
                  <a:gd name="connsiteY2" fmla="*/ 185201 h 4227683"/>
                  <a:gd name="connsiteX3" fmla="*/ 2776427 w 3697855"/>
                  <a:gd name="connsiteY3" fmla="*/ 0 h 4227683"/>
                  <a:gd name="connsiteX4" fmla="*/ 3477901 w 3697855"/>
                  <a:gd name="connsiteY4" fmla="*/ 0 h 4227683"/>
                  <a:gd name="connsiteX5" fmla="*/ 3693387 w 3697855"/>
                  <a:gd name="connsiteY5" fmla="*/ 147877 h 4227683"/>
                  <a:gd name="connsiteX6" fmla="*/ 3697855 w 3697855"/>
                  <a:gd name="connsiteY6" fmla="*/ 185201 h 4227683"/>
                  <a:gd name="connsiteX7" fmla="*/ 3693387 w 3697855"/>
                  <a:gd name="connsiteY7" fmla="*/ 222525 h 4227683"/>
                  <a:gd name="connsiteX8" fmla="*/ 3690947 w 3697855"/>
                  <a:gd name="connsiteY8" fmla="*/ 229143 h 4227683"/>
                  <a:gd name="connsiteX9" fmla="*/ 3691289 w 3697855"/>
                  <a:gd name="connsiteY9" fmla="*/ 229650 h 4227683"/>
                  <a:gd name="connsiteX10" fmla="*/ 3697803 w 3697855"/>
                  <a:gd name="connsiteY10" fmla="*/ 261914 h 4227683"/>
                  <a:gd name="connsiteX11" fmla="*/ 3697803 w 3697855"/>
                  <a:gd name="connsiteY11" fmla="*/ 4134736 h 4227683"/>
                  <a:gd name="connsiteX12" fmla="*/ 3614914 w 3697855"/>
                  <a:gd name="connsiteY12" fmla="*/ 4217625 h 4227683"/>
                  <a:gd name="connsiteX13" fmla="*/ 3531460 w 3697855"/>
                  <a:gd name="connsiteY13" fmla="*/ 4217625 h 4227683"/>
                  <a:gd name="connsiteX14" fmla="*/ 3527983 w 3697855"/>
                  <a:gd name="connsiteY14" fmla="*/ 4219969 h 4227683"/>
                  <a:gd name="connsiteX15" fmla="*/ 3489773 w 3697855"/>
                  <a:gd name="connsiteY15" fmla="*/ 4227683 h 4227683"/>
                  <a:gd name="connsiteX16" fmla="*/ 158626 w 3697855"/>
                  <a:gd name="connsiteY16" fmla="*/ 4227683 h 4227683"/>
                  <a:gd name="connsiteX17" fmla="*/ 428 w 3697855"/>
                  <a:gd name="connsiteY17" fmla="*/ 4068949 h 4227683"/>
                  <a:gd name="connsiteX18" fmla="*/ 428 w 3697855"/>
                  <a:gd name="connsiteY18" fmla="*/ 192859 h 4227683"/>
                  <a:gd name="connsiteX19" fmla="*/ 6813 w 3697855"/>
                  <a:gd name="connsiteY19" fmla="*/ 161231 h 4227683"/>
                  <a:gd name="connsiteX20" fmla="*/ 18963 w 3697855"/>
                  <a:gd name="connsiteY20" fmla="*/ 143212 h 4227683"/>
                  <a:gd name="connsiteX21" fmla="*/ 27047 w 3697855"/>
                  <a:gd name="connsiteY21" fmla="*/ 121193 h 4227683"/>
                  <a:gd name="connsiteX22" fmla="*/ 226885 w 3697855"/>
                  <a:gd name="connsiteY22" fmla="*/ 9200 h 4227683"/>
                  <a:gd name="connsiteX23" fmla="*/ 918558 w 3697855"/>
                  <a:gd name="connsiteY23" fmla="*/ 9200 h 4227683"/>
                  <a:gd name="connsiteX24" fmla="*/ 918557 w 3697855"/>
                  <a:gd name="connsiteY24" fmla="*/ 375936 h 4227683"/>
                  <a:gd name="connsiteX25" fmla="*/ 312949 w 3697855"/>
                  <a:gd name="connsiteY25" fmla="*/ 375936 h 4227683"/>
                  <a:gd name="connsiteX26" fmla="*/ 312949 w 3697855"/>
                  <a:gd name="connsiteY26" fmla="*/ 3850124 h 4227683"/>
                  <a:gd name="connsiteX27" fmla="*/ 3379001 w 3697855"/>
                  <a:gd name="connsiteY27" fmla="*/ 3850124 h 4227683"/>
                  <a:gd name="connsiteX28" fmla="*/ 3379001 w 3697855"/>
                  <a:gd name="connsiteY28" fmla="*/ 370402 h 4227683"/>
                  <a:gd name="connsiteX29" fmla="*/ 2776428 w 3697855"/>
                  <a:gd name="connsiteY29" fmla="*/ 370403 h 4227683"/>
                  <a:gd name="connsiteX30" fmla="*/ 2776427 w 3697855"/>
                  <a:gd name="connsiteY30" fmla="*/ 0 h 4227683"/>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527555 w 3697427"/>
                  <a:gd name="connsiteY14" fmla="*/ 4219969 h 4227683"/>
                  <a:gd name="connsiteX15" fmla="*/ 3489345 w 3697427"/>
                  <a:gd name="connsiteY15" fmla="*/ 4227683 h 4227683"/>
                  <a:gd name="connsiteX16" fmla="*/ 158198 w 3697427"/>
                  <a:gd name="connsiteY16" fmla="*/ 4227683 h 4227683"/>
                  <a:gd name="connsiteX17" fmla="*/ 0 w 3697427"/>
                  <a:gd name="connsiteY17" fmla="*/ 4068949 h 4227683"/>
                  <a:gd name="connsiteX18" fmla="*/ 0 w 3697427"/>
                  <a:gd name="connsiteY18" fmla="*/ 192859 h 4227683"/>
                  <a:gd name="connsiteX19" fmla="*/ 6385 w 3697427"/>
                  <a:gd name="connsiteY19" fmla="*/ 161231 h 4227683"/>
                  <a:gd name="connsiteX20" fmla="*/ 18535 w 3697427"/>
                  <a:gd name="connsiteY20" fmla="*/ 143212 h 4227683"/>
                  <a:gd name="connsiteX21" fmla="*/ 26619 w 3697427"/>
                  <a:gd name="connsiteY21" fmla="*/ 121193 h 4227683"/>
                  <a:gd name="connsiteX22" fmla="*/ 226457 w 3697427"/>
                  <a:gd name="connsiteY22" fmla="*/ 9200 h 4227683"/>
                  <a:gd name="connsiteX23" fmla="*/ 918130 w 3697427"/>
                  <a:gd name="connsiteY23" fmla="*/ 9200 h 4227683"/>
                  <a:gd name="connsiteX24" fmla="*/ 918129 w 3697427"/>
                  <a:gd name="connsiteY24" fmla="*/ 375936 h 4227683"/>
                  <a:gd name="connsiteX25" fmla="*/ 312521 w 3697427"/>
                  <a:gd name="connsiteY25" fmla="*/ 375936 h 4227683"/>
                  <a:gd name="connsiteX26" fmla="*/ 312521 w 3697427"/>
                  <a:gd name="connsiteY26" fmla="*/ 3850124 h 4227683"/>
                  <a:gd name="connsiteX27" fmla="*/ 3378573 w 3697427"/>
                  <a:gd name="connsiteY27" fmla="*/ 3850124 h 4227683"/>
                  <a:gd name="connsiteX28" fmla="*/ 3378573 w 3697427"/>
                  <a:gd name="connsiteY28" fmla="*/ 370402 h 4227683"/>
                  <a:gd name="connsiteX29" fmla="*/ 2776000 w 3697427"/>
                  <a:gd name="connsiteY29" fmla="*/ 370403 h 4227683"/>
                  <a:gd name="connsiteX30" fmla="*/ 2775999 w 3697427"/>
                  <a:gd name="connsiteY30" fmla="*/ 0 h 4227683"/>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527555 w 3697427"/>
                  <a:gd name="connsiteY14" fmla="*/ 4219969 h 4227683"/>
                  <a:gd name="connsiteX15" fmla="*/ 3489345 w 3697427"/>
                  <a:gd name="connsiteY15" fmla="*/ 4227683 h 4227683"/>
                  <a:gd name="connsiteX16" fmla="*/ 158198 w 3697427"/>
                  <a:gd name="connsiteY16" fmla="*/ 4227683 h 4227683"/>
                  <a:gd name="connsiteX17" fmla="*/ 0 w 3697427"/>
                  <a:gd name="connsiteY17" fmla="*/ 4068949 h 4227683"/>
                  <a:gd name="connsiteX18" fmla="*/ 0 w 3697427"/>
                  <a:gd name="connsiteY18" fmla="*/ 192859 h 4227683"/>
                  <a:gd name="connsiteX19" fmla="*/ 6385 w 3697427"/>
                  <a:gd name="connsiteY19" fmla="*/ 161231 h 4227683"/>
                  <a:gd name="connsiteX20" fmla="*/ 18535 w 3697427"/>
                  <a:gd name="connsiteY20" fmla="*/ 143212 h 4227683"/>
                  <a:gd name="connsiteX21" fmla="*/ 26619 w 3697427"/>
                  <a:gd name="connsiteY21" fmla="*/ 121193 h 4227683"/>
                  <a:gd name="connsiteX22" fmla="*/ 226457 w 3697427"/>
                  <a:gd name="connsiteY22" fmla="*/ 9200 h 4227683"/>
                  <a:gd name="connsiteX23" fmla="*/ 918130 w 3697427"/>
                  <a:gd name="connsiteY23" fmla="*/ 9200 h 4227683"/>
                  <a:gd name="connsiteX24" fmla="*/ 918129 w 3697427"/>
                  <a:gd name="connsiteY24" fmla="*/ 375936 h 4227683"/>
                  <a:gd name="connsiteX25" fmla="*/ 312521 w 3697427"/>
                  <a:gd name="connsiteY25" fmla="*/ 375936 h 4227683"/>
                  <a:gd name="connsiteX26" fmla="*/ 312521 w 3697427"/>
                  <a:gd name="connsiteY26" fmla="*/ 3850124 h 4227683"/>
                  <a:gd name="connsiteX27" fmla="*/ 3378573 w 3697427"/>
                  <a:gd name="connsiteY27" fmla="*/ 3850124 h 4227683"/>
                  <a:gd name="connsiteX28" fmla="*/ 3378573 w 3697427"/>
                  <a:gd name="connsiteY28" fmla="*/ 370402 h 4227683"/>
                  <a:gd name="connsiteX29" fmla="*/ 2776000 w 3697427"/>
                  <a:gd name="connsiteY29" fmla="*/ 370403 h 4227683"/>
                  <a:gd name="connsiteX30" fmla="*/ 2775999 w 3697427"/>
                  <a:gd name="connsiteY30" fmla="*/ 0 h 4227683"/>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489345 w 3697427"/>
                  <a:gd name="connsiteY14" fmla="*/ 4227683 h 4227683"/>
                  <a:gd name="connsiteX15" fmla="*/ 158198 w 3697427"/>
                  <a:gd name="connsiteY15" fmla="*/ 4227683 h 4227683"/>
                  <a:gd name="connsiteX16" fmla="*/ 0 w 3697427"/>
                  <a:gd name="connsiteY16" fmla="*/ 4068949 h 4227683"/>
                  <a:gd name="connsiteX17" fmla="*/ 0 w 3697427"/>
                  <a:gd name="connsiteY17" fmla="*/ 192859 h 4227683"/>
                  <a:gd name="connsiteX18" fmla="*/ 6385 w 3697427"/>
                  <a:gd name="connsiteY18" fmla="*/ 161231 h 4227683"/>
                  <a:gd name="connsiteX19" fmla="*/ 18535 w 3697427"/>
                  <a:gd name="connsiteY19" fmla="*/ 143212 h 4227683"/>
                  <a:gd name="connsiteX20" fmla="*/ 26619 w 3697427"/>
                  <a:gd name="connsiteY20" fmla="*/ 121193 h 4227683"/>
                  <a:gd name="connsiteX21" fmla="*/ 226457 w 3697427"/>
                  <a:gd name="connsiteY21" fmla="*/ 9200 h 4227683"/>
                  <a:gd name="connsiteX22" fmla="*/ 918130 w 3697427"/>
                  <a:gd name="connsiteY22" fmla="*/ 9200 h 4227683"/>
                  <a:gd name="connsiteX23" fmla="*/ 918129 w 3697427"/>
                  <a:gd name="connsiteY23" fmla="*/ 375936 h 4227683"/>
                  <a:gd name="connsiteX24" fmla="*/ 312521 w 3697427"/>
                  <a:gd name="connsiteY24" fmla="*/ 375936 h 4227683"/>
                  <a:gd name="connsiteX25" fmla="*/ 312521 w 3697427"/>
                  <a:gd name="connsiteY25" fmla="*/ 3850124 h 4227683"/>
                  <a:gd name="connsiteX26" fmla="*/ 3378573 w 3697427"/>
                  <a:gd name="connsiteY26" fmla="*/ 3850124 h 4227683"/>
                  <a:gd name="connsiteX27" fmla="*/ 3378573 w 3697427"/>
                  <a:gd name="connsiteY27" fmla="*/ 370402 h 4227683"/>
                  <a:gd name="connsiteX28" fmla="*/ 2776000 w 3697427"/>
                  <a:gd name="connsiteY28" fmla="*/ 370403 h 4227683"/>
                  <a:gd name="connsiteX29" fmla="*/ 2775999 w 3697427"/>
                  <a:gd name="connsiteY29" fmla="*/ 0 h 4227683"/>
                  <a:gd name="connsiteX0" fmla="*/ 3697427 w 3697427"/>
                  <a:gd name="connsiteY0" fmla="*/ 185201 h 4447021"/>
                  <a:gd name="connsiteX1" fmla="*/ 3697427 w 3697427"/>
                  <a:gd name="connsiteY1" fmla="*/ 185202 h 4447021"/>
                  <a:gd name="connsiteX2" fmla="*/ 3697427 w 3697427"/>
                  <a:gd name="connsiteY2" fmla="*/ 185201 h 4447021"/>
                  <a:gd name="connsiteX3" fmla="*/ 2775999 w 3697427"/>
                  <a:gd name="connsiteY3" fmla="*/ 0 h 4447021"/>
                  <a:gd name="connsiteX4" fmla="*/ 3477473 w 3697427"/>
                  <a:gd name="connsiteY4" fmla="*/ 0 h 4447021"/>
                  <a:gd name="connsiteX5" fmla="*/ 3692959 w 3697427"/>
                  <a:gd name="connsiteY5" fmla="*/ 147877 h 4447021"/>
                  <a:gd name="connsiteX6" fmla="*/ 3697427 w 3697427"/>
                  <a:gd name="connsiteY6" fmla="*/ 185201 h 4447021"/>
                  <a:gd name="connsiteX7" fmla="*/ 3692959 w 3697427"/>
                  <a:gd name="connsiteY7" fmla="*/ 222525 h 4447021"/>
                  <a:gd name="connsiteX8" fmla="*/ 3690519 w 3697427"/>
                  <a:gd name="connsiteY8" fmla="*/ 229143 h 4447021"/>
                  <a:gd name="connsiteX9" fmla="*/ 3690861 w 3697427"/>
                  <a:gd name="connsiteY9" fmla="*/ 229650 h 4447021"/>
                  <a:gd name="connsiteX10" fmla="*/ 3697375 w 3697427"/>
                  <a:gd name="connsiteY10" fmla="*/ 261914 h 4447021"/>
                  <a:gd name="connsiteX11" fmla="*/ 3697375 w 3697427"/>
                  <a:gd name="connsiteY11" fmla="*/ 4134736 h 4447021"/>
                  <a:gd name="connsiteX12" fmla="*/ 3531032 w 3697427"/>
                  <a:gd name="connsiteY12" fmla="*/ 4217625 h 4447021"/>
                  <a:gd name="connsiteX13" fmla="*/ 3489345 w 3697427"/>
                  <a:gd name="connsiteY13" fmla="*/ 4227683 h 4447021"/>
                  <a:gd name="connsiteX14" fmla="*/ 158198 w 3697427"/>
                  <a:gd name="connsiteY14" fmla="*/ 4227683 h 4447021"/>
                  <a:gd name="connsiteX15" fmla="*/ 0 w 3697427"/>
                  <a:gd name="connsiteY15" fmla="*/ 4068949 h 4447021"/>
                  <a:gd name="connsiteX16" fmla="*/ 0 w 3697427"/>
                  <a:gd name="connsiteY16" fmla="*/ 192859 h 4447021"/>
                  <a:gd name="connsiteX17" fmla="*/ 6385 w 3697427"/>
                  <a:gd name="connsiteY17" fmla="*/ 161231 h 4447021"/>
                  <a:gd name="connsiteX18" fmla="*/ 18535 w 3697427"/>
                  <a:gd name="connsiteY18" fmla="*/ 143212 h 4447021"/>
                  <a:gd name="connsiteX19" fmla="*/ 26619 w 3697427"/>
                  <a:gd name="connsiteY19" fmla="*/ 121193 h 4447021"/>
                  <a:gd name="connsiteX20" fmla="*/ 226457 w 3697427"/>
                  <a:gd name="connsiteY20" fmla="*/ 9200 h 4447021"/>
                  <a:gd name="connsiteX21" fmla="*/ 918130 w 3697427"/>
                  <a:gd name="connsiteY21" fmla="*/ 9200 h 4447021"/>
                  <a:gd name="connsiteX22" fmla="*/ 918129 w 3697427"/>
                  <a:gd name="connsiteY22" fmla="*/ 375936 h 4447021"/>
                  <a:gd name="connsiteX23" fmla="*/ 312521 w 3697427"/>
                  <a:gd name="connsiteY23" fmla="*/ 375936 h 4447021"/>
                  <a:gd name="connsiteX24" fmla="*/ 312521 w 3697427"/>
                  <a:gd name="connsiteY24" fmla="*/ 3850124 h 4447021"/>
                  <a:gd name="connsiteX25" fmla="*/ 3378573 w 3697427"/>
                  <a:gd name="connsiteY25" fmla="*/ 3850124 h 4447021"/>
                  <a:gd name="connsiteX26" fmla="*/ 3378573 w 3697427"/>
                  <a:gd name="connsiteY26" fmla="*/ 370402 h 4447021"/>
                  <a:gd name="connsiteX27" fmla="*/ 2776000 w 3697427"/>
                  <a:gd name="connsiteY27" fmla="*/ 370403 h 4447021"/>
                  <a:gd name="connsiteX28" fmla="*/ 2775999 w 3697427"/>
                  <a:gd name="connsiteY28" fmla="*/ 0 h 4447021"/>
                  <a:gd name="connsiteX0" fmla="*/ 3697427 w 3807994"/>
                  <a:gd name="connsiteY0" fmla="*/ 185201 h 4450753"/>
                  <a:gd name="connsiteX1" fmla="*/ 3697427 w 3807994"/>
                  <a:gd name="connsiteY1" fmla="*/ 185202 h 4450753"/>
                  <a:gd name="connsiteX2" fmla="*/ 3697427 w 3807994"/>
                  <a:gd name="connsiteY2" fmla="*/ 185201 h 4450753"/>
                  <a:gd name="connsiteX3" fmla="*/ 2775999 w 3807994"/>
                  <a:gd name="connsiteY3" fmla="*/ 0 h 4450753"/>
                  <a:gd name="connsiteX4" fmla="*/ 3477473 w 3807994"/>
                  <a:gd name="connsiteY4" fmla="*/ 0 h 4450753"/>
                  <a:gd name="connsiteX5" fmla="*/ 3692959 w 3807994"/>
                  <a:gd name="connsiteY5" fmla="*/ 147877 h 4450753"/>
                  <a:gd name="connsiteX6" fmla="*/ 3697427 w 3807994"/>
                  <a:gd name="connsiteY6" fmla="*/ 185201 h 4450753"/>
                  <a:gd name="connsiteX7" fmla="*/ 3692959 w 3807994"/>
                  <a:gd name="connsiteY7" fmla="*/ 222525 h 4450753"/>
                  <a:gd name="connsiteX8" fmla="*/ 3690519 w 3807994"/>
                  <a:gd name="connsiteY8" fmla="*/ 229143 h 4450753"/>
                  <a:gd name="connsiteX9" fmla="*/ 3690861 w 3807994"/>
                  <a:gd name="connsiteY9" fmla="*/ 229650 h 4450753"/>
                  <a:gd name="connsiteX10" fmla="*/ 3697375 w 3807994"/>
                  <a:gd name="connsiteY10" fmla="*/ 261914 h 4450753"/>
                  <a:gd name="connsiteX11" fmla="*/ 3697375 w 3807994"/>
                  <a:gd name="connsiteY11" fmla="*/ 4134736 h 4450753"/>
                  <a:gd name="connsiteX12" fmla="*/ 3489345 w 3807994"/>
                  <a:gd name="connsiteY12" fmla="*/ 4227683 h 4450753"/>
                  <a:gd name="connsiteX13" fmla="*/ 158198 w 3807994"/>
                  <a:gd name="connsiteY13" fmla="*/ 4227683 h 4450753"/>
                  <a:gd name="connsiteX14" fmla="*/ 0 w 3807994"/>
                  <a:gd name="connsiteY14" fmla="*/ 4068949 h 4450753"/>
                  <a:gd name="connsiteX15" fmla="*/ 0 w 3807994"/>
                  <a:gd name="connsiteY15" fmla="*/ 192859 h 4450753"/>
                  <a:gd name="connsiteX16" fmla="*/ 6385 w 3807994"/>
                  <a:gd name="connsiteY16" fmla="*/ 161231 h 4450753"/>
                  <a:gd name="connsiteX17" fmla="*/ 18535 w 3807994"/>
                  <a:gd name="connsiteY17" fmla="*/ 143212 h 4450753"/>
                  <a:gd name="connsiteX18" fmla="*/ 26619 w 3807994"/>
                  <a:gd name="connsiteY18" fmla="*/ 121193 h 4450753"/>
                  <a:gd name="connsiteX19" fmla="*/ 226457 w 3807994"/>
                  <a:gd name="connsiteY19" fmla="*/ 9200 h 4450753"/>
                  <a:gd name="connsiteX20" fmla="*/ 918130 w 3807994"/>
                  <a:gd name="connsiteY20" fmla="*/ 9200 h 4450753"/>
                  <a:gd name="connsiteX21" fmla="*/ 918129 w 3807994"/>
                  <a:gd name="connsiteY21" fmla="*/ 375936 h 4450753"/>
                  <a:gd name="connsiteX22" fmla="*/ 312521 w 3807994"/>
                  <a:gd name="connsiteY22" fmla="*/ 375936 h 4450753"/>
                  <a:gd name="connsiteX23" fmla="*/ 312521 w 3807994"/>
                  <a:gd name="connsiteY23" fmla="*/ 3850124 h 4450753"/>
                  <a:gd name="connsiteX24" fmla="*/ 3378573 w 3807994"/>
                  <a:gd name="connsiteY24" fmla="*/ 3850124 h 4450753"/>
                  <a:gd name="connsiteX25" fmla="*/ 3378573 w 3807994"/>
                  <a:gd name="connsiteY25" fmla="*/ 370402 h 4450753"/>
                  <a:gd name="connsiteX26" fmla="*/ 2776000 w 3807994"/>
                  <a:gd name="connsiteY26" fmla="*/ 370403 h 4450753"/>
                  <a:gd name="connsiteX27" fmla="*/ 2775999 w 3807994"/>
                  <a:gd name="connsiteY27" fmla="*/ 0 h 4450753"/>
                  <a:gd name="connsiteX0" fmla="*/ 3697427 w 3697427"/>
                  <a:gd name="connsiteY0" fmla="*/ 185201 h 4456904"/>
                  <a:gd name="connsiteX1" fmla="*/ 3697427 w 3697427"/>
                  <a:gd name="connsiteY1" fmla="*/ 185202 h 4456904"/>
                  <a:gd name="connsiteX2" fmla="*/ 3697427 w 3697427"/>
                  <a:gd name="connsiteY2" fmla="*/ 185201 h 4456904"/>
                  <a:gd name="connsiteX3" fmla="*/ 2775999 w 3697427"/>
                  <a:gd name="connsiteY3" fmla="*/ 0 h 4456904"/>
                  <a:gd name="connsiteX4" fmla="*/ 3477473 w 3697427"/>
                  <a:gd name="connsiteY4" fmla="*/ 0 h 4456904"/>
                  <a:gd name="connsiteX5" fmla="*/ 3692959 w 3697427"/>
                  <a:gd name="connsiteY5" fmla="*/ 147877 h 4456904"/>
                  <a:gd name="connsiteX6" fmla="*/ 3697427 w 3697427"/>
                  <a:gd name="connsiteY6" fmla="*/ 185201 h 4456904"/>
                  <a:gd name="connsiteX7" fmla="*/ 3692959 w 3697427"/>
                  <a:gd name="connsiteY7" fmla="*/ 222525 h 4456904"/>
                  <a:gd name="connsiteX8" fmla="*/ 3690519 w 3697427"/>
                  <a:gd name="connsiteY8" fmla="*/ 229143 h 4456904"/>
                  <a:gd name="connsiteX9" fmla="*/ 3690861 w 3697427"/>
                  <a:gd name="connsiteY9" fmla="*/ 229650 h 4456904"/>
                  <a:gd name="connsiteX10" fmla="*/ 3697375 w 3697427"/>
                  <a:gd name="connsiteY10" fmla="*/ 261914 h 4456904"/>
                  <a:gd name="connsiteX11" fmla="*/ 3697375 w 3697427"/>
                  <a:gd name="connsiteY11" fmla="*/ 4134736 h 4456904"/>
                  <a:gd name="connsiteX12" fmla="*/ 3489345 w 3697427"/>
                  <a:gd name="connsiteY12" fmla="*/ 4227683 h 4456904"/>
                  <a:gd name="connsiteX13" fmla="*/ 158198 w 3697427"/>
                  <a:gd name="connsiteY13" fmla="*/ 4227683 h 4456904"/>
                  <a:gd name="connsiteX14" fmla="*/ 0 w 3697427"/>
                  <a:gd name="connsiteY14" fmla="*/ 4068949 h 4456904"/>
                  <a:gd name="connsiteX15" fmla="*/ 0 w 3697427"/>
                  <a:gd name="connsiteY15" fmla="*/ 192859 h 4456904"/>
                  <a:gd name="connsiteX16" fmla="*/ 6385 w 3697427"/>
                  <a:gd name="connsiteY16" fmla="*/ 161231 h 4456904"/>
                  <a:gd name="connsiteX17" fmla="*/ 18535 w 3697427"/>
                  <a:gd name="connsiteY17" fmla="*/ 143212 h 4456904"/>
                  <a:gd name="connsiteX18" fmla="*/ 26619 w 3697427"/>
                  <a:gd name="connsiteY18" fmla="*/ 121193 h 4456904"/>
                  <a:gd name="connsiteX19" fmla="*/ 226457 w 3697427"/>
                  <a:gd name="connsiteY19" fmla="*/ 9200 h 4456904"/>
                  <a:gd name="connsiteX20" fmla="*/ 918130 w 3697427"/>
                  <a:gd name="connsiteY20" fmla="*/ 9200 h 4456904"/>
                  <a:gd name="connsiteX21" fmla="*/ 918129 w 3697427"/>
                  <a:gd name="connsiteY21" fmla="*/ 375936 h 4456904"/>
                  <a:gd name="connsiteX22" fmla="*/ 312521 w 3697427"/>
                  <a:gd name="connsiteY22" fmla="*/ 375936 h 4456904"/>
                  <a:gd name="connsiteX23" fmla="*/ 312521 w 3697427"/>
                  <a:gd name="connsiteY23" fmla="*/ 3850124 h 4456904"/>
                  <a:gd name="connsiteX24" fmla="*/ 3378573 w 3697427"/>
                  <a:gd name="connsiteY24" fmla="*/ 3850124 h 4456904"/>
                  <a:gd name="connsiteX25" fmla="*/ 3378573 w 3697427"/>
                  <a:gd name="connsiteY25" fmla="*/ 370402 h 4456904"/>
                  <a:gd name="connsiteX26" fmla="*/ 2776000 w 3697427"/>
                  <a:gd name="connsiteY26" fmla="*/ 370403 h 4456904"/>
                  <a:gd name="connsiteX27" fmla="*/ 2775999 w 3697427"/>
                  <a:gd name="connsiteY27" fmla="*/ 0 h 4456904"/>
                  <a:gd name="connsiteX0" fmla="*/ 3697427 w 3697427"/>
                  <a:gd name="connsiteY0" fmla="*/ 185201 h 4228790"/>
                  <a:gd name="connsiteX1" fmla="*/ 3697427 w 3697427"/>
                  <a:gd name="connsiteY1" fmla="*/ 185202 h 4228790"/>
                  <a:gd name="connsiteX2" fmla="*/ 3697427 w 3697427"/>
                  <a:gd name="connsiteY2" fmla="*/ 185201 h 4228790"/>
                  <a:gd name="connsiteX3" fmla="*/ 2775999 w 3697427"/>
                  <a:gd name="connsiteY3" fmla="*/ 0 h 4228790"/>
                  <a:gd name="connsiteX4" fmla="*/ 3477473 w 3697427"/>
                  <a:gd name="connsiteY4" fmla="*/ 0 h 4228790"/>
                  <a:gd name="connsiteX5" fmla="*/ 3692959 w 3697427"/>
                  <a:gd name="connsiteY5" fmla="*/ 147877 h 4228790"/>
                  <a:gd name="connsiteX6" fmla="*/ 3697427 w 3697427"/>
                  <a:gd name="connsiteY6" fmla="*/ 185201 h 4228790"/>
                  <a:gd name="connsiteX7" fmla="*/ 3692959 w 3697427"/>
                  <a:gd name="connsiteY7" fmla="*/ 222525 h 4228790"/>
                  <a:gd name="connsiteX8" fmla="*/ 3690519 w 3697427"/>
                  <a:gd name="connsiteY8" fmla="*/ 229143 h 4228790"/>
                  <a:gd name="connsiteX9" fmla="*/ 3690861 w 3697427"/>
                  <a:gd name="connsiteY9" fmla="*/ 229650 h 4228790"/>
                  <a:gd name="connsiteX10" fmla="*/ 3697375 w 3697427"/>
                  <a:gd name="connsiteY10" fmla="*/ 261914 h 4228790"/>
                  <a:gd name="connsiteX11" fmla="*/ 3697375 w 3697427"/>
                  <a:gd name="connsiteY11" fmla="*/ 4134736 h 4228790"/>
                  <a:gd name="connsiteX12" fmla="*/ 3489345 w 3697427"/>
                  <a:gd name="connsiteY12" fmla="*/ 4227683 h 4228790"/>
                  <a:gd name="connsiteX13" fmla="*/ 158198 w 3697427"/>
                  <a:gd name="connsiteY13" fmla="*/ 4227683 h 4228790"/>
                  <a:gd name="connsiteX14" fmla="*/ 0 w 3697427"/>
                  <a:gd name="connsiteY14" fmla="*/ 4068949 h 4228790"/>
                  <a:gd name="connsiteX15" fmla="*/ 0 w 3697427"/>
                  <a:gd name="connsiteY15" fmla="*/ 192859 h 4228790"/>
                  <a:gd name="connsiteX16" fmla="*/ 6385 w 3697427"/>
                  <a:gd name="connsiteY16" fmla="*/ 161231 h 4228790"/>
                  <a:gd name="connsiteX17" fmla="*/ 18535 w 3697427"/>
                  <a:gd name="connsiteY17" fmla="*/ 143212 h 4228790"/>
                  <a:gd name="connsiteX18" fmla="*/ 26619 w 3697427"/>
                  <a:gd name="connsiteY18" fmla="*/ 121193 h 4228790"/>
                  <a:gd name="connsiteX19" fmla="*/ 226457 w 3697427"/>
                  <a:gd name="connsiteY19" fmla="*/ 9200 h 4228790"/>
                  <a:gd name="connsiteX20" fmla="*/ 918130 w 3697427"/>
                  <a:gd name="connsiteY20" fmla="*/ 9200 h 4228790"/>
                  <a:gd name="connsiteX21" fmla="*/ 918129 w 3697427"/>
                  <a:gd name="connsiteY21" fmla="*/ 375936 h 4228790"/>
                  <a:gd name="connsiteX22" fmla="*/ 312521 w 3697427"/>
                  <a:gd name="connsiteY22" fmla="*/ 375936 h 4228790"/>
                  <a:gd name="connsiteX23" fmla="*/ 312521 w 3697427"/>
                  <a:gd name="connsiteY23" fmla="*/ 3850124 h 4228790"/>
                  <a:gd name="connsiteX24" fmla="*/ 3378573 w 3697427"/>
                  <a:gd name="connsiteY24" fmla="*/ 3850124 h 4228790"/>
                  <a:gd name="connsiteX25" fmla="*/ 3378573 w 3697427"/>
                  <a:gd name="connsiteY25" fmla="*/ 370402 h 4228790"/>
                  <a:gd name="connsiteX26" fmla="*/ 2776000 w 3697427"/>
                  <a:gd name="connsiteY26" fmla="*/ 370403 h 4228790"/>
                  <a:gd name="connsiteX27" fmla="*/ 2775999 w 3697427"/>
                  <a:gd name="connsiteY27" fmla="*/ 0 h 4228790"/>
                  <a:gd name="connsiteX0" fmla="*/ 3697427 w 3697427"/>
                  <a:gd name="connsiteY0" fmla="*/ 185201 h 4228790"/>
                  <a:gd name="connsiteX1" fmla="*/ 3697427 w 3697427"/>
                  <a:gd name="connsiteY1" fmla="*/ 185202 h 4228790"/>
                  <a:gd name="connsiteX2" fmla="*/ 3697427 w 3697427"/>
                  <a:gd name="connsiteY2" fmla="*/ 185201 h 4228790"/>
                  <a:gd name="connsiteX3" fmla="*/ 2775999 w 3697427"/>
                  <a:gd name="connsiteY3" fmla="*/ 0 h 4228790"/>
                  <a:gd name="connsiteX4" fmla="*/ 3477473 w 3697427"/>
                  <a:gd name="connsiteY4" fmla="*/ 0 h 4228790"/>
                  <a:gd name="connsiteX5" fmla="*/ 3692959 w 3697427"/>
                  <a:gd name="connsiteY5" fmla="*/ 147877 h 4228790"/>
                  <a:gd name="connsiteX6" fmla="*/ 3697427 w 3697427"/>
                  <a:gd name="connsiteY6" fmla="*/ 185201 h 4228790"/>
                  <a:gd name="connsiteX7" fmla="*/ 3692959 w 3697427"/>
                  <a:gd name="connsiteY7" fmla="*/ 222525 h 4228790"/>
                  <a:gd name="connsiteX8" fmla="*/ 3690519 w 3697427"/>
                  <a:gd name="connsiteY8" fmla="*/ 229143 h 4228790"/>
                  <a:gd name="connsiteX9" fmla="*/ 3690861 w 3697427"/>
                  <a:gd name="connsiteY9" fmla="*/ 229650 h 4228790"/>
                  <a:gd name="connsiteX10" fmla="*/ 3697375 w 3697427"/>
                  <a:gd name="connsiteY10" fmla="*/ 261914 h 4228790"/>
                  <a:gd name="connsiteX11" fmla="*/ 3697375 w 3697427"/>
                  <a:gd name="connsiteY11" fmla="*/ 4134736 h 4228790"/>
                  <a:gd name="connsiteX12" fmla="*/ 3489345 w 3697427"/>
                  <a:gd name="connsiteY12" fmla="*/ 4227683 h 4228790"/>
                  <a:gd name="connsiteX13" fmla="*/ 158198 w 3697427"/>
                  <a:gd name="connsiteY13" fmla="*/ 4227683 h 4228790"/>
                  <a:gd name="connsiteX14" fmla="*/ 0 w 3697427"/>
                  <a:gd name="connsiteY14" fmla="*/ 4068949 h 4228790"/>
                  <a:gd name="connsiteX15" fmla="*/ 0 w 3697427"/>
                  <a:gd name="connsiteY15" fmla="*/ 192859 h 4228790"/>
                  <a:gd name="connsiteX16" fmla="*/ 6385 w 3697427"/>
                  <a:gd name="connsiteY16" fmla="*/ 161231 h 4228790"/>
                  <a:gd name="connsiteX17" fmla="*/ 18535 w 3697427"/>
                  <a:gd name="connsiteY17" fmla="*/ 143212 h 4228790"/>
                  <a:gd name="connsiteX18" fmla="*/ 26619 w 3697427"/>
                  <a:gd name="connsiteY18" fmla="*/ 121193 h 4228790"/>
                  <a:gd name="connsiteX19" fmla="*/ 226457 w 3697427"/>
                  <a:gd name="connsiteY19" fmla="*/ 9200 h 4228790"/>
                  <a:gd name="connsiteX20" fmla="*/ 918130 w 3697427"/>
                  <a:gd name="connsiteY20" fmla="*/ 9200 h 4228790"/>
                  <a:gd name="connsiteX21" fmla="*/ 918129 w 3697427"/>
                  <a:gd name="connsiteY21" fmla="*/ 375936 h 4228790"/>
                  <a:gd name="connsiteX22" fmla="*/ 312521 w 3697427"/>
                  <a:gd name="connsiteY22" fmla="*/ 375936 h 4228790"/>
                  <a:gd name="connsiteX23" fmla="*/ 312521 w 3697427"/>
                  <a:gd name="connsiteY23" fmla="*/ 3850124 h 4228790"/>
                  <a:gd name="connsiteX24" fmla="*/ 3378573 w 3697427"/>
                  <a:gd name="connsiteY24" fmla="*/ 3850124 h 4228790"/>
                  <a:gd name="connsiteX25" fmla="*/ 3378573 w 3697427"/>
                  <a:gd name="connsiteY25" fmla="*/ 370402 h 4228790"/>
                  <a:gd name="connsiteX26" fmla="*/ 2776000 w 3697427"/>
                  <a:gd name="connsiteY26" fmla="*/ 370403 h 4228790"/>
                  <a:gd name="connsiteX27" fmla="*/ 2775999 w 3697427"/>
                  <a:gd name="connsiteY27" fmla="*/ 0 h 4228790"/>
                  <a:gd name="connsiteX0" fmla="*/ 3697427 w 3697519"/>
                  <a:gd name="connsiteY0" fmla="*/ 185201 h 4228790"/>
                  <a:gd name="connsiteX1" fmla="*/ 3697427 w 3697519"/>
                  <a:gd name="connsiteY1" fmla="*/ 185202 h 4228790"/>
                  <a:gd name="connsiteX2" fmla="*/ 3697427 w 3697519"/>
                  <a:gd name="connsiteY2" fmla="*/ 185201 h 4228790"/>
                  <a:gd name="connsiteX3" fmla="*/ 2775999 w 3697519"/>
                  <a:gd name="connsiteY3" fmla="*/ 0 h 4228790"/>
                  <a:gd name="connsiteX4" fmla="*/ 3477473 w 3697519"/>
                  <a:gd name="connsiteY4" fmla="*/ 0 h 4228790"/>
                  <a:gd name="connsiteX5" fmla="*/ 3692959 w 3697519"/>
                  <a:gd name="connsiteY5" fmla="*/ 147877 h 4228790"/>
                  <a:gd name="connsiteX6" fmla="*/ 3697427 w 3697519"/>
                  <a:gd name="connsiteY6" fmla="*/ 185201 h 4228790"/>
                  <a:gd name="connsiteX7" fmla="*/ 3692959 w 3697519"/>
                  <a:gd name="connsiteY7" fmla="*/ 222525 h 4228790"/>
                  <a:gd name="connsiteX8" fmla="*/ 3690519 w 3697519"/>
                  <a:gd name="connsiteY8" fmla="*/ 229143 h 4228790"/>
                  <a:gd name="connsiteX9" fmla="*/ 3690861 w 3697519"/>
                  <a:gd name="connsiteY9" fmla="*/ 229650 h 4228790"/>
                  <a:gd name="connsiteX10" fmla="*/ 3697375 w 3697519"/>
                  <a:gd name="connsiteY10" fmla="*/ 261914 h 4228790"/>
                  <a:gd name="connsiteX11" fmla="*/ 3697375 w 3697519"/>
                  <a:gd name="connsiteY11" fmla="*/ 4134736 h 4228790"/>
                  <a:gd name="connsiteX12" fmla="*/ 3489345 w 3697519"/>
                  <a:gd name="connsiteY12" fmla="*/ 4227683 h 4228790"/>
                  <a:gd name="connsiteX13" fmla="*/ 158198 w 3697519"/>
                  <a:gd name="connsiteY13" fmla="*/ 4227683 h 4228790"/>
                  <a:gd name="connsiteX14" fmla="*/ 0 w 3697519"/>
                  <a:gd name="connsiteY14" fmla="*/ 4068949 h 4228790"/>
                  <a:gd name="connsiteX15" fmla="*/ 0 w 3697519"/>
                  <a:gd name="connsiteY15" fmla="*/ 192859 h 4228790"/>
                  <a:gd name="connsiteX16" fmla="*/ 6385 w 3697519"/>
                  <a:gd name="connsiteY16" fmla="*/ 161231 h 4228790"/>
                  <a:gd name="connsiteX17" fmla="*/ 18535 w 3697519"/>
                  <a:gd name="connsiteY17" fmla="*/ 143212 h 4228790"/>
                  <a:gd name="connsiteX18" fmla="*/ 26619 w 3697519"/>
                  <a:gd name="connsiteY18" fmla="*/ 121193 h 4228790"/>
                  <a:gd name="connsiteX19" fmla="*/ 226457 w 3697519"/>
                  <a:gd name="connsiteY19" fmla="*/ 9200 h 4228790"/>
                  <a:gd name="connsiteX20" fmla="*/ 918130 w 3697519"/>
                  <a:gd name="connsiteY20" fmla="*/ 9200 h 4228790"/>
                  <a:gd name="connsiteX21" fmla="*/ 918129 w 3697519"/>
                  <a:gd name="connsiteY21" fmla="*/ 375936 h 4228790"/>
                  <a:gd name="connsiteX22" fmla="*/ 312521 w 3697519"/>
                  <a:gd name="connsiteY22" fmla="*/ 375936 h 4228790"/>
                  <a:gd name="connsiteX23" fmla="*/ 312521 w 3697519"/>
                  <a:gd name="connsiteY23" fmla="*/ 3850124 h 4228790"/>
                  <a:gd name="connsiteX24" fmla="*/ 3378573 w 3697519"/>
                  <a:gd name="connsiteY24" fmla="*/ 3850124 h 4228790"/>
                  <a:gd name="connsiteX25" fmla="*/ 3378573 w 3697519"/>
                  <a:gd name="connsiteY25" fmla="*/ 370402 h 4228790"/>
                  <a:gd name="connsiteX26" fmla="*/ 2776000 w 3697519"/>
                  <a:gd name="connsiteY26" fmla="*/ 370403 h 4228790"/>
                  <a:gd name="connsiteX27" fmla="*/ 2775999 w 3697519"/>
                  <a:gd name="connsiteY27" fmla="*/ 0 h 4228790"/>
                  <a:gd name="connsiteX0" fmla="*/ 3697427 w 3697570"/>
                  <a:gd name="connsiteY0" fmla="*/ 185201 h 4227689"/>
                  <a:gd name="connsiteX1" fmla="*/ 3697427 w 3697570"/>
                  <a:gd name="connsiteY1" fmla="*/ 185202 h 4227689"/>
                  <a:gd name="connsiteX2" fmla="*/ 3697427 w 3697570"/>
                  <a:gd name="connsiteY2" fmla="*/ 185201 h 4227689"/>
                  <a:gd name="connsiteX3" fmla="*/ 2775999 w 3697570"/>
                  <a:gd name="connsiteY3" fmla="*/ 0 h 4227689"/>
                  <a:gd name="connsiteX4" fmla="*/ 3477473 w 3697570"/>
                  <a:gd name="connsiteY4" fmla="*/ 0 h 4227689"/>
                  <a:gd name="connsiteX5" fmla="*/ 3692959 w 3697570"/>
                  <a:gd name="connsiteY5" fmla="*/ 147877 h 4227689"/>
                  <a:gd name="connsiteX6" fmla="*/ 3697427 w 3697570"/>
                  <a:gd name="connsiteY6" fmla="*/ 185201 h 4227689"/>
                  <a:gd name="connsiteX7" fmla="*/ 3692959 w 3697570"/>
                  <a:gd name="connsiteY7" fmla="*/ 222525 h 4227689"/>
                  <a:gd name="connsiteX8" fmla="*/ 3690519 w 3697570"/>
                  <a:gd name="connsiteY8" fmla="*/ 229143 h 4227689"/>
                  <a:gd name="connsiteX9" fmla="*/ 3690861 w 3697570"/>
                  <a:gd name="connsiteY9" fmla="*/ 229650 h 4227689"/>
                  <a:gd name="connsiteX10" fmla="*/ 3697375 w 3697570"/>
                  <a:gd name="connsiteY10" fmla="*/ 261914 h 4227689"/>
                  <a:gd name="connsiteX11" fmla="*/ 3697375 w 3697570"/>
                  <a:gd name="connsiteY11" fmla="*/ 4134736 h 4227689"/>
                  <a:gd name="connsiteX12" fmla="*/ 3489345 w 3697570"/>
                  <a:gd name="connsiteY12" fmla="*/ 4227683 h 4227689"/>
                  <a:gd name="connsiteX13" fmla="*/ 158198 w 3697570"/>
                  <a:gd name="connsiteY13" fmla="*/ 4227683 h 4227689"/>
                  <a:gd name="connsiteX14" fmla="*/ 0 w 3697570"/>
                  <a:gd name="connsiteY14" fmla="*/ 4068949 h 4227689"/>
                  <a:gd name="connsiteX15" fmla="*/ 0 w 3697570"/>
                  <a:gd name="connsiteY15" fmla="*/ 192859 h 4227689"/>
                  <a:gd name="connsiteX16" fmla="*/ 6385 w 3697570"/>
                  <a:gd name="connsiteY16" fmla="*/ 161231 h 4227689"/>
                  <a:gd name="connsiteX17" fmla="*/ 18535 w 3697570"/>
                  <a:gd name="connsiteY17" fmla="*/ 143212 h 4227689"/>
                  <a:gd name="connsiteX18" fmla="*/ 26619 w 3697570"/>
                  <a:gd name="connsiteY18" fmla="*/ 121193 h 4227689"/>
                  <a:gd name="connsiteX19" fmla="*/ 226457 w 3697570"/>
                  <a:gd name="connsiteY19" fmla="*/ 9200 h 4227689"/>
                  <a:gd name="connsiteX20" fmla="*/ 918130 w 3697570"/>
                  <a:gd name="connsiteY20" fmla="*/ 9200 h 4227689"/>
                  <a:gd name="connsiteX21" fmla="*/ 918129 w 3697570"/>
                  <a:gd name="connsiteY21" fmla="*/ 375936 h 4227689"/>
                  <a:gd name="connsiteX22" fmla="*/ 312521 w 3697570"/>
                  <a:gd name="connsiteY22" fmla="*/ 375936 h 4227689"/>
                  <a:gd name="connsiteX23" fmla="*/ 312521 w 3697570"/>
                  <a:gd name="connsiteY23" fmla="*/ 3850124 h 4227689"/>
                  <a:gd name="connsiteX24" fmla="*/ 3378573 w 3697570"/>
                  <a:gd name="connsiteY24" fmla="*/ 3850124 h 4227689"/>
                  <a:gd name="connsiteX25" fmla="*/ 3378573 w 3697570"/>
                  <a:gd name="connsiteY25" fmla="*/ 370402 h 4227689"/>
                  <a:gd name="connsiteX26" fmla="*/ 2776000 w 3697570"/>
                  <a:gd name="connsiteY26" fmla="*/ 370403 h 4227689"/>
                  <a:gd name="connsiteX27" fmla="*/ 2775999 w 3697570"/>
                  <a:gd name="connsiteY27" fmla="*/ 0 h 4227689"/>
                  <a:gd name="connsiteX0" fmla="*/ 3697427 w 3697570"/>
                  <a:gd name="connsiteY0" fmla="*/ 185201 h 4227703"/>
                  <a:gd name="connsiteX1" fmla="*/ 3697427 w 3697570"/>
                  <a:gd name="connsiteY1" fmla="*/ 185202 h 4227703"/>
                  <a:gd name="connsiteX2" fmla="*/ 3697427 w 3697570"/>
                  <a:gd name="connsiteY2" fmla="*/ 185201 h 4227703"/>
                  <a:gd name="connsiteX3" fmla="*/ 2775999 w 3697570"/>
                  <a:gd name="connsiteY3" fmla="*/ 0 h 4227703"/>
                  <a:gd name="connsiteX4" fmla="*/ 3477473 w 3697570"/>
                  <a:gd name="connsiteY4" fmla="*/ 0 h 4227703"/>
                  <a:gd name="connsiteX5" fmla="*/ 3692959 w 3697570"/>
                  <a:gd name="connsiteY5" fmla="*/ 147877 h 4227703"/>
                  <a:gd name="connsiteX6" fmla="*/ 3697427 w 3697570"/>
                  <a:gd name="connsiteY6" fmla="*/ 185201 h 4227703"/>
                  <a:gd name="connsiteX7" fmla="*/ 3692959 w 3697570"/>
                  <a:gd name="connsiteY7" fmla="*/ 222525 h 4227703"/>
                  <a:gd name="connsiteX8" fmla="*/ 3690519 w 3697570"/>
                  <a:gd name="connsiteY8" fmla="*/ 229143 h 4227703"/>
                  <a:gd name="connsiteX9" fmla="*/ 3690861 w 3697570"/>
                  <a:gd name="connsiteY9" fmla="*/ 229650 h 4227703"/>
                  <a:gd name="connsiteX10" fmla="*/ 3697375 w 3697570"/>
                  <a:gd name="connsiteY10" fmla="*/ 261914 h 4227703"/>
                  <a:gd name="connsiteX11" fmla="*/ 3697375 w 3697570"/>
                  <a:gd name="connsiteY11" fmla="*/ 4134736 h 4227703"/>
                  <a:gd name="connsiteX12" fmla="*/ 3489345 w 3697570"/>
                  <a:gd name="connsiteY12" fmla="*/ 4227683 h 4227703"/>
                  <a:gd name="connsiteX13" fmla="*/ 158198 w 3697570"/>
                  <a:gd name="connsiteY13" fmla="*/ 4227683 h 4227703"/>
                  <a:gd name="connsiteX14" fmla="*/ 0 w 3697570"/>
                  <a:gd name="connsiteY14" fmla="*/ 4068949 h 4227703"/>
                  <a:gd name="connsiteX15" fmla="*/ 0 w 3697570"/>
                  <a:gd name="connsiteY15" fmla="*/ 192859 h 4227703"/>
                  <a:gd name="connsiteX16" fmla="*/ 6385 w 3697570"/>
                  <a:gd name="connsiteY16" fmla="*/ 161231 h 4227703"/>
                  <a:gd name="connsiteX17" fmla="*/ 18535 w 3697570"/>
                  <a:gd name="connsiteY17" fmla="*/ 143212 h 4227703"/>
                  <a:gd name="connsiteX18" fmla="*/ 26619 w 3697570"/>
                  <a:gd name="connsiteY18" fmla="*/ 121193 h 4227703"/>
                  <a:gd name="connsiteX19" fmla="*/ 226457 w 3697570"/>
                  <a:gd name="connsiteY19" fmla="*/ 9200 h 4227703"/>
                  <a:gd name="connsiteX20" fmla="*/ 918130 w 3697570"/>
                  <a:gd name="connsiteY20" fmla="*/ 9200 h 4227703"/>
                  <a:gd name="connsiteX21" fmla="*/ 918129 w 3697570"/>
                  <a:gd name="connsiteY21" fmla="*/ 375936 h 4227703"/>
                  <a:gd name="connsiteX22" fmla="*/ 312521 w 3697570"/>
                  <a:gd name="connsiteY22" fmla="*/ 375936 h 4227703"/>
                  <a:gd name="connsiteX23" fmla="*/ 312521 w 3697570"/>
                  <a:gd name="connsiteY23" fmla="*/ 3850124 h 4227703"/>
                  <a:gd name="connsiteX24" fmla="*/ 3378573 w 3697570"/>
                  <a:gd name="connsiteY24" fmla="*/ 3850124 h 4227703"/>
                  <a:gd name="connsiteX25" fmla="*/ 3378573 w 3697570"/>
                  <a:gd name="connsiteY25" fmla="*/ 370402 h 4227703"/>
                  <a:gd name="connsiteX26" fmla="*/ 2776000 w 3697570"/>
                  <a:gd name="connsiteY26" fmla="*/ 370403 h 4227703"/>
                  <a:gd name="connsiteX27" fmla="*/ 2775999 w 3697570"/>
                  <a:gd name="connsiteY27" fmla="*/ 0 h 4227703"/>
                  <a:gd name="connsiteX0" fmla="*/ 3697427 w 3697570"/>
                  <a:gd name="connsiteY0" fmla="*/ 185201 h 4227703"/>
                  <a:gd name="connsiteX1" fmla="*/ 3697427 w 3697570"/>
                  <a:gd name="connsiteY1" fmla="*/ 185202 h 4227703"/>
                  <a:gd name="connsiteX2" fmla="*/ 3697427 w 3697570"/>
                  <a:gd name="connsiteY2" fmla="*/ 185201 h 4227703"/>
                  <a:gd name="connsiteX3" fmla="*/ 2775999 w 3697570"/>
                  <a:gd name="connsiteY3" fmla="*/ 0 h 4227703"/>
                  <a:gd name="connsiteX4" fmla="*/ 3477473 w 3697570"/>
                  <a:gd name="connsiteY4" fmla="*/ 0 h 4227703"/>
                  <a:gd name="connsiteX5" fmla="*/ 3692959 w 3697570"/>
                  <a:gd name="connsiteY5" fmla="*/ 147877 h 4227703"/>
                  <a:gd name="connsiteX6" fmla="*/ 3697427 w 3697570"/>
                  <a:gd name="connsiteY6" fmla="*/ 185201 h 4227703"/>
                  <a:gd name="connsiteX7" fmla="*/ 3692959 w 3697570"/>
                  <a:gd name="connsiteY7" fmla="*/ 222525 h 4227703"/>
                  <a:gd name="connsiteX8" fmla="*/ 3690519 w 3697570"/>
                  <a:gd name="connsiteY8" fmla="*/ 229143 h 4227703"/>
                  <a:gd name="connsiteX9" fmla="*/ 3690861 w 3697570"/>
                  <a:gd name="connsiteY9" fmla="*/ 229650 h 4227703"/>
                  <a:gd name="connsiteX10" fmla="*/ 3697375 w 3697570"/>
                  <a:gd name="connsiteY10" fmla="*/ 261914 h 4227703"/>
                  <a:gd name="connsiteX11" fmla="*/ 3697375 w 3697570"/>
                  <a:gd name="connsiteY11" fmla="*/ 4134736 h 4227703"/>
                  <a:gd name="connsiteX12" fmla="*/ 3489345 w 3697570"/>
                  <a:gd name="connsiteY12" fmla="*/ 4227683 h 4227703"/>
                  <a:gd name="connsiteX13" fmla="*/ 158198 w 3697570"/>
                  <a:gd name="connsiteY13" fmla="*/ 4227683 h 4227703"/>
                  <a:gd name="connsiteX14" fmla="*/ 0 w 3697570"/>
                  <a:gd name="connsiteY14" fmla="*/ 4068949 h 4227703"/>
                  <a:gd name="connsiteX15" fmla="*/ 0 w 3697570"/>
                  <a:gd name="connsiteY15" fmla="*/ 192859 h 4227703"/>
                  <a:gd name="connsiteX16" fmla="*/ 6385 w 3697570"/>
                  <a:gd name="connsiteY16" fmla="*/ 161231 h 4227703"/>
                  <a:gd name="connsiteX17" fmla="*/ 18535 w 3697570"/>
                  <a:gd name="connsiteY17" fmla="*/ 143212 h 4227703"/>
                  <a:gd name="connsiteX18" fmla="*/ 26619 w 3697570"/>
                  <a:gd name="connsiteY18" fmla="*/ 121193 h 4227703"/>
                  <a:gd name="connsiteX19" fmla="*/ 226457 w 3697570"/>
                  <a:gd name="connsiteY19" fmla="*/ 9200 h 4227703"/>
                  <a:gd name="connsiteX20" fmla="*/ 918130 w 3697570"/>
                  <a:gd name="connsiteY20" fmla="*/ 9200 h 4227703"/>
                  <a:gd name="connsiteX21" fmla="*/ 918129 w 3697570"/>
                  <a:gd name="connsiteY21" fmla="*/ 375936 h 4227703"/>
                  <a:gd name="connsiteX22" fmla="*/ 312521 w 3697570"/>
                  <a:gd name="connsiteY22" fmla="*/ 375936 h 4227703"/>
                  <a:gd name="connsiteX23" fmla="*/ 312521 w 3697570"/>
                  <a:gd name="connsiteY23" fmla="*/ 3850124 h 4227703"/>
                  <a:gd name="connsiteX24" fmla="*/ 3378573 w 3697570"/>
                  <a:gd name="connsiteY24" fmla="*/ 3850124 h 4227703"/>
                  <a:gd name="connsiteX25" fmla="*/ 3378573 w 3697570"/>
                  <a:gd name="connsiteY25" fmla="*/ 370402 h 4227703"/>
                  <a:gd name="connsiteX26" fmla="*/ 2776000 w 3697570"/>
                  <a:gd name="connsiteY26" fmla="*/ 370403 h 4227703"/>
                  <a:gd name="connsiteX27" fmla="*/ 2775999 w 3697570"/>
                  <a:gd name="connsiteY27" fmla="*/ 0 h 4227703"/>
                  <a:gd name="connsiteX0" fmla="*/ 3697427 w 3697570"/>
                  <a:gd name="connsiteY0" fmla="*/ 185201 h 4227703"/>
                  <a:gd name="connsiteX1" fmla="*/ 3697427 w 3697570"/>
                  <a:gd name="connsiteY1" fmla="*/ 185202 h 4227703"/>
                  <a:gd name="connsiteX2" fmla="*/ 3697427 w 3697570"/>
                  <a:gd name="connsiteY2" fmla="*/ 185201 h 4227703"/>
                  <a:gd name="connsiteX3" fmla="*/ 2775999 w 3697570"/>
                  <a:gd name="connsiteY3" fmla="*/ 0 h 4227703"/>
                  <a:gd name="connsiteX4" fmla="*/ 3477473 w 3697570"/>
                  <a:gd name="connsiteY4" fmla="*/ 0 h 4227703"/>
                  <a:gd name="connsiteX5" fmla="*/ 3692959 w 3697570"/>
                  <a:gd name="connsiteY5" fmla="*/ 147877 h 4227703"/>
                  <a:gd name="connsiteX6" fmla="*/ 3697427 w 3697570"/>
                  <a:gd name="connsiteY6" fmla="*/ 185201 h 4227703"/>
                  <a:gd name="connsiteX7" fmla="*/ 3692959 w 3697570"/>
                  <a:gd name="connsiteY7" fmla="*/ 222525 h 4227703"/>
                  <a:gd name="connsiteX8" fmla="*/ 3690519 w 3697570"/>
                  <a:gd name="connsiteY8" fmla="*/ 229143 h 4227703"/>
                  <a:gd name="connsiteX9" fmla="*/ 3690861 w 3697570"/>
                  <a:gd name="connsiteY9" fmla="*/ 229650 h 4227703"/>
                  <a:gd name="connsiteX10" fmla="*/ 3697375 w 3697570"/>
                  <a:gd name="connsiteY10" fmla="*/ 261914 h 4227703"/>
                  <a:gd name="connsiteX11" fmla="*/ 3697375 w 3697570"/>
                  <a:gd name="connsiteY11" fmla="*/ 4134736 h 4227703"/>
                  <a:gd name="connsiteX12" fmla="*/ 3489345 w 3697570"/>
                  <a:gd name="connsiteY12" fmla="*/ 4227683 h 4227703"/>
                  <a:gd name="connsiteX13" fmla="*/ 158198 w 3697570"/>
                  <a:gd name="connsiteY13" fmla="*/ 4227683 h 4227703"/>
                  <a:gd name="connsiteX14" fmla="*/ 0 w 3697570"/>
                  <a:gd name="connsiteY14" fmla="*/ 4068949 h 4227703"/>
                  <a:gd name="connsiteX15" fmla="*/ 0 w 3697570"/>
                  <a:gd name="connsiteY15" fmla="*/ 192859 h 4227703"/>
                  <a:gd name="connsiteX16" fmla="*/ 6385 w 3697570"/>
                  <a:gd name="connsiteY16" fmla="*/ 161231 h 4227703"/>
                  <a:gd name="connsiteX17" fmla="*/ 18535 w 3697570"/>
                  <a:gd name="connsiteY17" fmla="*/ 143212 h 4227703"/>
                  <a:gd name="connsiteX18" fmla="*/ 26619 w 3697570"/>
                  <a:gd name="connsiteY18" fmla="*/ 121193 h 4227703"/>
                  <a:gd name="connsiteX19" fmla="*/ 226457 w 3697570"/>
                  <a:gd name="connsiteY19" fmla="*/ 9200 h 4227703"/>
                  <a:gd name="connsiteX20" fmla="*/ 918130 w 3697570"/>
                  <a:gd name="connsiteY20" fmla="*/ 9200 h 4227703"/>
                  <a:gd name="connsiteX21" fmla="*/ 918129 w 3697570"/>
                  <a:gd name="connsiteY21" fmla="*/ 375936 h 4227703"/>
                  <a:gd name="connsiteX22" fmla="*/ 312521 w 3697570"/>
                  <a:gd name="connsiteY22" fmla="*/ 375936 h 4227703"/>
                  <a:gd name="connsiteX23" fmla="*/ 312521 w 3697570"/>
                  <a:gd name="connsiteY23" fmla="*/ 3850124 h 4227703"/>
                  <a:gd name="connsiteX24" fmla="*/ 3378573 w 3697570"/>
                  <a:gd name="connsiteY24" fmla="*/ 3850124 h 4227703"/>
                  <a:gd name="connsiteX25" fmla="*/ 3378573 w 3697570"/>
                  <a:gd name="connsiteY25" fmla="*/ 370402 h 4227703"/>
                  <a:gd name="connsiteX26" fmla="*/ 2776000 w 3697570"/>
                  <a:gd name="connsiteY26" fmla="*/ 370403 h 4227703"/>
                  <a:gd name="connsiteX27" fmla="*/ 2775999 w 3697570"/>
                  <a:gd name="connsiteY27" fmla="*/ 0 h 4227703"/>
                  <a:gd name="connsiteX0" fmla="*/ 3697427 w 3697570"/>
                  <a:gd name="connsiteY0" fmla="*/ 185201 h 4227703"/>
                  <a:gd name="connsiteX1" fmla="*/ 3697427 w 3697570"/>
                  <a:gd name="connsiteY1" fmla="*/ 185202 h 4227703"/>
                  <a:gd name="connsiteX2" fmla="*/ 3697427 w 3697570"/>
                  <a:gd name="connsiteY2" fmla="*/ 185201 h 4227703"/>
                  <a:gd name="connsiteX3" fmla="*/ 2775999 w 3697570"/>
                  <a:gd name="connsiteY3" fmla="*/ 0 h 4227703"/>
                  <a:gd name="connsiteX4" fmla="*/ 3477473 w 3697570"/>
                  <a:gd name="connsiteY4" fmla="*/ 0 h 4227703"/>
                  <a:gd name="connsiteX5" fmla="*/ 3692959 w 3697570"/>
                  <a:gd name="connsiteY5" fmla="*/ 147877 h 4227703"/>
                  <a:gd name="connsiteX6" fmla="*/ 3697427 w 3697570"/>
                  <a:gd name="connsiteY6" fmla="*/ 185201 h 4227703"/>
                  <a:gd name="connsiteX7" fmla="*/ 3692959 w 3697570"/>
                  <a:gd name="connsiteY7" fmla="*/ 222525 h 4227703"/>
                  <a:gd name="connsiteX8" fmla="*/ 3690519 w 3697570"/>
                  <a:gd name="connsiteY8" fmla="*/ 229143 h 4227703"/>
                  <a:gd name="connsiteX9" fmla="*/ 3690861 w 3697570"/>
                  <a:gd name="connsiteY9" fmla="*/ 229650 h 4227703"/>
                  <a:gd name="connsiteX10" fmla="*/ 3697375 w 3697570"/>
                  <a:gd name="connsiteY10" fmla="*/ 261914 h 4227703"/>
                  <a:gd name="connsiteX11" fmla="*/ 3697375 w 3697570"/>
                  <a:gd name="connsiteY11" fmla="*/ 4134736 h 4227703"/>
                  <a:gd name="connsiteX12" fmla="*/ 3489345 w 3697570"/>
                  <a:gd name="connsiteY12" fmla="*/ 4227683 h 4227703"/>
                  <a:gd name="connsiteX13" fmla="*/ 158198 w 3697570"/>
                  <a:gd name="connsiteY13" fmla="*/ 4227683 h 4227703"/>
                  <a:gd name="connsiteX14" fmla="*/ 0 w 3697570"/>
                  <a:gd name="connsiteY14" fmla="*/ 4068949 h 4227703"/>
                  <a:gd name="connsiteX15" fmla="*/ 0 w 3697570"/>
                  <a:gd name="connsiteY15" fmla="*/ 192859 h 4227703"/>
                  <a:gd name="connsiteX16" fmla="*/ 6385 w 3697570"/>
                  <a:gd name="connsiteY16" fmla="*/ 161231 h 4227703"/>
                  <a:gd name="connsiteX17" fmla="*/ 18535 w 3697570"/>
                  <a:gd name="connsiteY17" fmla="*/ 143212 h 4227703"/>
                  <a:gd name="connsiteX18" fmla="*/ 26619 w 3697570"/>
                  <a:gd name="connsiteY18" fmla="*/ 121193 h 4227703"/>
                  <a:gd name="connsiteX19" fmla="*/ 226457 w 3697570"/>
                  <a:gd name="connsiteY19" fmla="*/ 9200 h 4227703"/>
                  <a:gd name="connsiteX20" fmla="*/ 918130 w 3697570"/>
                  <a:gd name="connsiteY20" fmla="*/ 9200 h 4227703"/>
                  <a:gd name="connsiteX21" fmla="*/ 918129 w 3697570"/>
                  <a:gd name="connsiteY21" fmla="*/ 375936 h 4227703"/>
                  <a:gd name="connsiteX22" fmla="*/ 312521 w 3697570"/>
                  <a:gd name="connsiteY22" fmla="*/ 375936 h 4227703"/>
                  <a:gd name="connsiteX23" fmla="*/ 312521 w 3697570"/>
                  <a:gd name="connsiteY23" fmla="*/ 3850124 h 4227703"/>
                  <a:gd name="connsiteX24" fmla="*/ 3378573 w 3697570"/>
                  <a:gd name="connsiteY24" fmla="*/ 3850124 h 4227703"/>
                  <a:gd name="connsiteX25" fmla="*/ 3378573 w 3697570"/>
                  <a:gd name="connsiteY25" fmla="*/ 370402 h 4227703"/>
                  <a:gd name="connsiteX26" fmla="*/ 2776000 w 3697570"/>
                  <a:gd name="connsiteY26" fmla="*/ 370403 h 4227703"/>
                  <a:gd name="connsiteX27" fmla="*/ 2775999 w 3697570"/>
                  <a:gd name="connsiteY27" fmla="*/ 0 h 4227703"/>
                  <a:gd name="connsiteX0" fmla="*/ 3697427 w 3697570"/>
                  <a:gd name="connsiteY0" fmla="*/ 185201 h 4227703"/>
                  <a:gd name="connsiteX1" fmla="*/ 3697427 w 3697570"/>
                  <a:gd name="connsiteY1" fmla="*/ 185202 h 4227703"/>
                  <a:gd name="connsiteX2" fmla="*/ 3697427 w 3697570"/>
                  <a:gd name="connsiteY2" fmla="*/ 185201 h 4227703"/>
                  <a:gd name="connsiteX3" fmla="*/ 2775999 w 3697570"/>
                  <a:gd name="connsiteY3" fmla="*/ 0 h 4227703"/>
                  <a:gd name="connsiteX4" fmla="*/ 3477473 w 3697570"/>
                  <a:gd name="connsiteY4" fmla="*/ 0 h 4227703"/>
                  <a:gd name="connsiteX5" fmla="*/ 3692959 w 3697570"/>
                  <a:gd name="connsiteY5" fmla="*/ 147877 h 4227703"/>
                  <a:gd name="connsiteX6" fmla="*/ 3692959 w 3697570"/>
                  <a:gd name="connsiteY6" fmla="*/ 222525 h 4227703"/>
                  <a:gd name="connsiteX7" fmla="*/ 3690519 w 3697570"/>
                  <a:gd name="connsiteY7" fmla="*/ 229143 h 4227703"/>
                  <a:gd name="connsiteX8" fmla="*/ 3690861 w 3697570"/>
                  <a:gd name="connsiteY8" fmla="*/ 229650 h 4227703"/>
                  <a:gd name="connsiteX9" fmla="*/ 3697375 w 3697570"/>
                  <a:gd name="connsiteY9" fmla="*/ 261914 h 4227703"/>
                  <a:gd name="connsiteX10" fmla="*/ 3697375 w 3697570"/>
                  <a:gd name="connsiteY10" fmla="*/ 4134736 h 4227703"/>
                  <a:gd name="connsiteX11" fmla="*/ 3489345 w 3697570"/>
                  <a:gd name="connsiteY11" fmla="*/ 4227683 h 4227703"/>
                  <a:gd name="connsiteX12" fmla="*/ 158198 w 3697570"/>
                  <a:gd name="connsiteY12" fmla="*/ 4227683 h 4227703"/>
                  <a:gd name="connsiteX13" fmla="*/ 0 w 3697570"/>
                  <a:gd name="connsiteY13" fmla="*/ 4068949 h 4227703"/>
                  <a:gd name="connsiteX14" fmla="*/ 0 w 3697570"/>
                  <a:gd name="connsiteY14" fmla="*/ 192859 h 4227703"/>
                  <a:gd name="connsiteX15" fmla="*/ 6385 w 3697570"/>
                  <a:gd name="connsiteY15" fmla="*/ 161231 h 4227703"/>
                  <a:gd name="connsiteX16" fmla="*/ 18535 w 3697570"/>
                  <a:gd name="connsiteY16" fmla="*/ 143212 h 4227703"/>
                  <a:gd name="connsiteX17" fmla="*/ 26619 w 3697570"/>
                  <a:gd name="connsiteY17" fmla="*/ 121193 h 4227703"/>
                  <a:gd name="connsiteX18" fmla="*/ 226457 w 3697570"/>
                  <a:gd name="connsiteY18" fmla="*/ 9200 h 4227703"/>
                  <a:gd name="connsiteX19" fmla="*/ 918130 w 3697570"/>
                  <a:gd name="connsiteY19" fmla="*/ 9200 h 4227703"/>
                  <a:gd name="connsiteX20" fmla="*/ 918129 w 3697570"/>
                  <a:gd name="connsiteY20" fmla="*/ 375936 h 4227703"/>
                  <a:gd name="connsiteX21" fmla="*/ 312521 w 3697570"/>
                  <a:gd name="connsiteY21" fmla="*/ 375936 h 4227703"/>
                  <a:gd name="connsiteX22" fmla="*/ 312521 w 3697570"/>
                  <a:gd name="connsiteY22" fmla="*/ 3850124 h 4227703"/>
                  <a:gd name="connsiteX23" fmla="*/ 3378573 w 3697570"/>
                  <a:gd name="connsiteY23" fmla="*/ 3850124 h 4227703"/>
                  <a:gd name="connsiteX24" fmla="*/ 3378573 w 3697570"/>
                  <a:gd name="connsiteY24" fmla="*/ 370402 h 4227703"/>
                  <a:gd name="connsiteX25" fmla="*/ 2776000 w 3697570"/>
                  <a:gd name="connsiteY25" fmla="*/ 370403 h 4227703"/>
                  <a:gd name="connsiteX26" fmla="*/ 2775999 w 3697570"/>
                  <a:gd name="connsiteY26" fmla="*/ 0 h 4227703"/>
                  <a:gd name="connsiteX0" fmla="*/ 2775999 w 3697570"/>
                  <a:gd name="connsiteY0" fmla="*/ 0 h 4227703"/>
                  <a:gd name="connsiteX1" fmla="*/ 3477473 w 3697570"/>
                  <a:gd name="connsiteY1" fmla="*/ 0 h 4227703"/>
                  <a:gd name="connsiteX2" fmla="*/ 3692959 w 3697570"/>
                  <a:gd name="connsiteY2" fmla="*/ 147877 h 4227703"/>
                  <a:gd name="connsiteX3" fmla="*/ 3692959 w 3697570"/>
                  <a:gd name="connsiteY3" fmla="*/ 222525 h 4227703"/>
                  <a:gd name="connsiteX4" fmla="*/ 3690519 w 3697570"/>
                  <a:gd name="connsiteY4" fmla="*/ 229143 h 4227703"/>
                  <a:gd name="connsiteX5" fmla="*/ 3690861 w 3697570"/>
                  <a:gd name="connsiteY5" fmla="*/ 229650 h 4227703"/>
                  <a:gd name="connsiteX6" fmla="*/ 3697375 w 3697570"/>
                  <a:gd name="connsiteY6" fmla="*/ 261914 h 4227703"/>
                  <a:gd name="connsiteX7" fmla="*/ 3697375 w 3697570"/>
                  <a:gd name="connsiteY7" fmla="*/ 4134736 h 4227703"/>
                  <a:gd name="connsiteX8" fmla="*/ 3489345 w 3697570"/>
                  <a:gd name="connsiteY8" fmla="*/ 4227683 h 4227703"/>
                  <a:gd name="connsiteX9" fmla="*/ 158198 w 3697570"/>
                  <a:gd name="connsiteY9" fmla="*/ 4227683 h 4227703"/>
                  <a:gd name="connsiteX10" fmla="*/ 0 w 3697570"/>
                  <a:gd name="connsiteY10" fmla="*/ 4068949 h 4227703"/>
                  <a:gd name="connsiteX11" fmla="*/ 0 w 3697570"/>
                  <a:gd name="connsiteY11" fmla="*/ 192859 h 4227703"/>
                  <a:gd name="connsiteX12" fmla="*/ 6385 w 3697570"/>
                  <a:gd name="connsiteY12" fmla="*/ 161231 h 4227703"/>
                  <a:gd name="connsiteX13" fmla="*/ 18535 w 3697570"/>
                  <a:gd name="connsiteY13" fmla="*/ 143212 h 4227703"/>
                  <a:gd name="connsiteX14" fmla="*/ 26619 w 3697570"/>
                  <a:gd name="connsiteY14" fmla="*/ 121193 h 4227703"/>
                  <a:gd name="connsiteX15" fmla="*/ 226457 w 3697570"/>
                  <a:gd name="connsiteY15" fmla="*/ 9200 h 4227703"/>
                  <a:gd name="connsiteX16" fmla="*/ 918130 w 3697570"/>
                  <a:gd name="connsiteY16" fmla="*/ 9200 h 4227703"/>
                  <a:gd name="connsiteX17" fmla="*/ 918129 w 3697570"/>
                  <a:gd name="connsiteY17" fmla="*/ 375936 h 4227703"/>
                  <a:gd name="connsiteX18" fmla="*/ 312521 w 3697570"/>
                  <a:gd name="connsiteY18" fmla="*/ 375936 h 4227703"/>
                  <a:gd name="connsiteX19" fmla="*/ 312521 w 3697570"/>
                  <a:gd name="connsiteY19" fmla="*/ 3850124 h 4227703"/>
                  <a:gd name="connsiteX20" fmla="*/ 3378573 w 3697570"/>
                  <a:gd name="connsiteY20" fmla="*/ 3850124 h 4227703"/>
                  <a:gd name="connsiteX21" fmla="*/ 3378573 w 3697570"/>
                  <a:gd name="connsiteY21" fmla="*/ 370402 h 4227703"/>
                  <a:gd name="connsiteX22" fmla="*/ 2776000 w 3697570"/>
                  <a:gd name="connsiteY22" fmla="*/ 370403 h 4227703"/>
                  <a:gd name="connsiteX23" fmla="*/ 2775999 w 3697570"/>
                  <a:gd name="connsiteY23" fmla="*/ 0 h 4227703"/>
                  <a:gd name="connsiteX0" fmla="*/ 2775999 w 3697570"/>
                  <a:gd name="connsiteY0" fmla="*/ 0 h 4227703"/>
                  <a:gd name="connsiteX1" fmla="*/ 3477473 w 3697570"/>
                  <a:gd name="connsiteY1" fmla="*/ 0 h 4227703"/>
                  <a:gd name="connsiteX2" fmla="*/ 3692959 w 3697570"/>
                  <a:gd name="connsiteY2" fmla="*/ 147877 h 4227703"/>
                  <a:gd name="connsiteX3" fmla="*/ 3692959 w 3697570"/>
                  <a:gd name="connsiteY3" fmla="*/ 222525 h 4227703"/>
                  <a:gd name="connsiteX4" fmla="*/ 3690519 w 3697570"/>
                  <a:gd name="connsiteY4" fmla="*/ 229143 h 4227703"/>
                  <a:gd name="connsiteX5" fmla="*/ 3697375 w 3697570"/>
                  <a:gd name="connsiteY5" fmla="*/ 261914 h 4227703"/>
                  <a:gd name="connsiteX6" fmla="*/ 3697375 w 3697570"/>
                  <a:gd name="connsiteY6" fmla="*/ 4134736 h 4227703"/>
                  <a:gd name="connsiteX7" fmla="*/ 3489345 w 3697570"/>
                  <a:gd name="connsiteY7" fmla="*/ 4227683 h 4227703"/>
                  <a:gd name="connsiteX8" fmla="*/ 158198 w 3697570"/>
                  <a:gd name="connsiteY8" fmla="*/ 4227683 h 4227703"/>
                  <a:gd name="connsiteX9" fmla="*/ 0 w 3697570"/>
                  <a:gd name="connsiteY9" fmla="*/ 4068949 h 4227703"/>
                  <a:gd name="connsiteX10" fmla="*/ 0 w 3697570"/>
                  <a:gd name="connsiteY10" fmla="*/ 192859 h 4227703"/>
                  <a:gd name="connsiteX11" fmla="*/ 6385 w 3697570"/>
                  <a:gd name="connsiteY11" fmla="*/ 161231 h 4227703"/>
                  <a:gd name="connsiteX12" fmla="*/ 18535 w 3697570"/>
                  <a:gd name="connsiteY12" fmla="*/ 143212 h 4227703"/>
                  <a:gd name="connsiteX13" fmla="*/ 26619 w 3697570"/>
                  <a:gd name="connsiteY13" fmla="*/ 121193 h 4227703"/>
                  <a:gd name="connsiteX14" fmla="*/ 226457 w 3697570"/>
                  <a:gd name="connsiteY14" fmla="*/ 9200 h 4227703"/>
                  <a:gd name="connsiteX15" fmla="*/ 918130 w 3697570"/>
                  <a:gd name="connsiteY15" fmla="*/ 9200 h 4227703"/>
                  <a:gd name="connsiteX16" fmla="*/ 918129 w 3697570"/>
                  <a:gd name="connsiteY16" fmla="*/ 375936 h 4227703"/>
                  <a:gd name="connsiteX17" fmla="*/ 312521 w 3697570"/>
                  <a:gd name="connsiteY17" fmla="*/ 375936 h 4227703"/>
                  <a:gd name="connsiteX18" fmla="*/ 312521 w 3697570"/>
                  <a:gd name="connsiteY18" fmla="*/ 3850124 h 4227703"/>
                  <a:gd name="connsiteX19" fmla="*/ 3378573 w 3697570"/>
                  <a:gd name="connsiteY19" fmla="*/ 3850124 h 4227703"/>
                  <a:gd name="connsiteX20" fmla="*/ 3378573 w 3697570"/>
                  <a:gd name="connsiteY20" fmla="*/ 370402 h 4227703"/>
                  <a:gd name="connsiteX21" fmla="*/ 2776000 w 3697570"/>
                  <a:gd name="connsiteY21" fmla="*/ 370403 h 4227703"/>
                  <a:gd name="connsiteX22" fmla="*/ 2775999 w 3697570"/>
                  <a:gd name="connsiteY22" fmla="*/ 0 h 4227703"/>
                  <a:gd name="connsiteX0" fmla="*/ 2775999 w 3697570"/>
                  <a:gd name="connsiteY0" fmla="*/ 0 h 4227703"/>
                  <a:gd name="connsiteX1" fmla="*/ 3477473 w 3697570"/>
                  <a:gd name="connsiteY1" fmla="*/ 0 h 4227703"/>
                  <a:gd name="connsiteX2" fmla="*/ 3692959 w 3697570"/>
                  <a:gd name="connsiteY2" fmla="*/ 147877 h 4227703"/>
                  <a:gd name="connsiteX3" fmla="*/ 3692959 w 3697570"/>
                  <a:gd name="connsiteY3" fmla="*/ 222525 h 4227703"/>
                  <a:gd name="connsiteX4" fmla="*/ 3697375 w 3697570"/>
                  <a:gd name="connsiteY4" fmla="*/ 261914 h 4227703"/>
                  <a:gd name="connsiteX5" fmla="*/ 3697375 w 3697570"/>
                  <a:gd name="connsiteY5" fmla="*/ 4134736 h 4227703"/>
                  <a:gd name="connsiteX6" fmla="*/ 3489345 w 3697570"/>
                  <a:gd name="connsiteY6" fmla="*/ 4227683 h 4227703"/>
                  <a:gd name="connsiteX7" fmla="*/ 158198 w 3697570"/>
                  <a:gd name="connsiteY7" fmla="*/ 4227683 h 4227703"/>
                  <a:gd name="connsiteX8" fmla="*/ 0 w 3697570"/>
                  <a:gd name="connsiteY8" fmla="*/ 4068949 h 4227703"/>
                  <a:gd name="connsiteX9" fmla="*/ 0 w 3697570"/>
                  <a:gd name="connsiteY9" fmla="*/ 192859 h 4227703"/>
                  <a:gd name="connsiteX10" fmla="*/ 6385 w 3697570"/>
                  <a:gd name="connsiteY10" fmla="*/ 161231 h 4227703"/>
                  <a:gd name="connsiteX11" fmla="*/ 18535 w 3697570"/>
                  <a:gd name="connsiteY11" fmla="*/ 143212 h 4227703"/>
                  <a:gd name="connsiteX12" fmla="*/ 26619 w 3697570"/>
                  <a:gd name="connsiteY12" fmla="*/ 121193 h 4227703"/>
                  <a:gd name="connsiteX13" fmla="*/ 226457 w 3697570"/>
                  <a:gd name="connsiteY13" fmla="*/ 9200 h 4227703"/>
                  <a:gd name="connsiteX14" fmla="*/ 918130 w 3697570"/>
                  <a:gd name="connsiteY14" fmla="*/ 9200 h 4227703"/>
                  <a:gd name="connsiteX15" fmla="*/ 918129 w 3697570"/>
                  <a:gd name="connsiteY15" fmla="*/ 375936 h 4227703"/>
                  <a:gd name="connsiteX16" fmla="*/ 312521 w 3697570"/>
                  <a:gd name="connsiteY16" fmla="*/ 375936 h 4227703"/>
                  <a:gd name="connsiteX17" fmla="*/ 312521 w 3697570"/>
                  <a:gd name="connsiteY17" fmla="*/ 3850124 h 4227703"/>
                  <a:gd name="connsiteX18" fmla="*/ 3378573 w 3697570"/>
                  <a:gd name="connsiteY18" fmla="*/ 3850124 h 4227703"/>
                  <a:gd name="connsiteX19" fmla="*/ 3378573 w 3697570"/>
                  <a:gd name="connsiteY19" fmla="*/ 370402 h 4227703"/>
                  <a:gd name="connsiteX20" fmla="*/ 2776000 w 3697570"/>
                  <a:gd name="connsiteY20" fmla="*/ 370403 h 4227703"/>
                  <a:gd name="connsiteX21" fmla="*/ 2775999 w 3697570"/>
                  <a:gd name="connsiteY21" fmla="*/ 0 h 4227703"/>
                  <a:gd name="connsiteX0" fmla="*/ 2775999 w 3697570"/>
                  <a:gd name="connsiteY0" fmla="*/ 0 h 4227703"/>
                  <a:gd name="connsiteX1" fmla="*/ 3477473 w 3697570"/>
                  <a:gd name="connsiteY1" fmla="*/ 0 h 4227703"/>
                  <a:gd name="connsiteX2" fmla="*/ 3692959 w 3697570"/>
                  <a:gd name="connsiteY2" fmla="*/ 147877 h 4227703"/>
                  <a:gd name="connsiteX3" fmla="*/ 3697375 w 3697570"/>
                  <a:gd name="connsiteY3" fmla="*/ 261914 h 4227703"/>
                  <a:gd name="connsiteX4" fmla="*/ 3697375 w 3697570"/>
                  <a:gd name="connsiteY4" fmla="*/ 4134736 h 4227703"/>
                  <a:gd name="connsiteX5" fmla="*/ 3489345 w 3697570"/>
                  <a:gd name="connsiteY5" fmla="*/ 4227683 h 4227703"/>
                  <a:gd name="connsiteX6" fmla="*/ 158198 w 3697570"/>
                  <a:gd name="connsiteY6" fmla="*/ 4227683 h 4227703"/>
                  <a:gd name="connsiteX7" fmla="*/ 0 w 3697570"/>
                  <a:gd name="connsiteY7" fmla="*/ 4068949 h 4227703"/>
                  <a:gd name="connsiteX8" fmla="*/ 0 w 3697570"/>
                  <a:gd name="connsiteY8" fmla="*/ 192859 h 4227703"/>
                  <a:gd name="connsiteX9" fmla="*/ 6385 w 3697570"/>
                  <a:gd name="connsiteY9" fmla="*/ 161231 h 4227703"/>
                  <a:gd name="connsiteX10" fmla="*/ 18535 w 3697570"/>
                  <a:gd name="connsiteY10" fmla="*/ 143212 h 4227703"/>
                  <a:gd name="connsiteX11" fmla="*/ 26619 w 3697570"/>
                  <a:gd name="connsiteY11" fmla="*/ 121193 h 4227703"/>
                  <a:gd name="connsiteX12" fmla="*/ 226457 w 3697570"/>
                  <a:gd name="connsiteY12" fmla="*/ 9200 h 4227703"/>
                  <a:gd name="connsiteX13" fmla="*/ 918130 w 3697570"/>
                  <a:gd name="connsiteY13" fmla="*/ 9200 h 4227703"/>
                  <a:gd name="connsiteX14" fmla="*/ 918129 w 3697570"/>
                  <a:gd name="connsiteY14" fmla="*/ 375936 h 4227703"/>
                  <a:gd name="connsiteX15" fmla="*/ 312521 w 3697570"/>
                  <a:gd name="connsiteY15" fmla="*/ 375936 h 4227703"/>
                  <a:gd name="connsiteX16" fmla="*/ 312521 w 3697570"/>
                  <a:gd name="connsiteY16" fmla="*/ 3850124 h 4227703"/>
                  <a:gd name="connsiteX17" fmla="*/ 3378573 w 3697570"/>
                  <a:gd name="connsiteY17" fmla="*/ 3850124 h 4227703"/>
                  <a:gd name="connsiteX18" fmla="*/ 3378573 w 3697570"/>
                  <a:gd name="connsiteY18" fmla="*/ 370402 h 4227703"/>
                  <a:gd name="connsiteX19" fmla="*/ 2776000 w 3697570"/>
                  <a:gd name="connsiteY19" fmla="*/ 370403 h 4227703"/>
                  <a:gd name="connsiteX20" fmla="*/ 2775999 w 3697570"/>
                  <a:gd name="connsiteY20" fmla="*/ 0 h 4227703"/>
                  <a:gd name="connsiteX0" fmla="*/ 2775999 w 3697570"/>
                  <a:gd name="connsiteY0" fmla="*/ 116747 h 4344450"/>
                  <a:gd name="connsiteX1" fmla="*/ 3477473 w 3697570"/>
                  <a:gd name="connsiteY1" fmla="*/ 116747 h 4344450"/>
                  <a:gd name="connsiteX2" fmla="*/ 3697375 w 3697570"/>
                  <a:gd name="connsiteY2" fmla="*/ 378661 h 4344450"/>
                  <a:gd name="connsiteX3" fmla="*/ 3697375 w 3697570"/>
                  <a:gd name="connsiteY3" fmla="*/ 4251483 h 4344450"/>
                  <a:gd name="connsiteX4" fmla="*/ 3489345 w 3697570"/>
                  <a:gd name="connsiteY4" fmla="*/ 4344430 h 4344450"/>
                  <a:gd name="connsiteX5" fmla="*/ 158198 w 3697570"/>
                  <a:gd name="connsiteY5" fmla="*/ 4344430 h 4344450"/>
                  <a:gd name="connsiteX6" fmla="*/ 0 w 3697570"/>
                  <a:gd name="connsiteY6" fmla="*/ 4185696 h 4344450"/>
                  <a:gd name="connsiteX7" fmla="*/ 0 w 3697570"/>
                  <a:gd name="connsiteY7" fmla="*/ 309606 h 4344450"/>
                  <a:gd name="connsiteX8" fmla="*/ 6385 w 3697570"/>
                  <a:gd name="connsiteY8" fmla="*/ 277978 h 4344450"/>
                  <a:gd name="connsiteX9" fmla="*/ 18535 w 3697570"/>
                  <a:gd name="connsiteY9" fmla="*/ 259959 h 4344450"/>
                  <a:gd name="connsiteX10" fmla="*/ 26619 w 3697570"/>
                  <a:gd name="connsiteY10" fmla="*/ 237940 h 4344450"/>
                  <a:gd name="connsiteX11" fmla="*/ 226457 w 3697570"/>
                  <a:gd name="connsiteY11" fmla="*/ 125947 h 4344450"/>
                  <a:gd name="connsiteX12" fmla="*/ 918130 w 3697570"/>
                  <a:gd name="connsiteY12" fmla="*/ 125947 h 4344450"/>
                  <a:gd name="connsiteX13" fmla="*/ 918129 w 3697570"/>
                  <a:gd name="connsiteY13" fmla="*/ 492683 h 4344450"/>
                  <a:gd name="connsiteX14" fmla="*/ 312521 w 3697570"/>
                  <a:gd name="connsiteY14" fmla="*/ 492683 h 4344450"/>
                  <a:gd name="connsiteX15" fmla="*/ 312521 w 3697570"/>
                  <a:gd name="connsiteY15" fmla="*/ 3966871 h 4344450"/>
                  <a:gd name="connsiteX16" fmla="*/ 3378573 w 3697570"/>
                  <a:gd name="connsiteY16" fmla="*/ 3966871 h 4344450"/>
                  <a:gd name="connsiteX17" fmla="*/ 3378573 w 3697570"/>
                  <a:gd name="connsiteY17" fmla="*/ 487149 h 4344450"/>
                  <a:gd name="connsiteX18" fmla="*/ 2776000 w 3697570"/>
                  <a:gd name="connsiteY18" fmla="*/ 487150 h 4344450"/>
                  <a:gd name="connsiteX19" fmla="*/ 2775999 w 3697570"/>
                  <a:gd name="connsiteY19" fmla="*/ 116747 h 4344450"/>
                  <a:gd name="connsiteX0" fmla="*/ 2775999 w 3697570"/>
                  <a:gd name="connsiteY0" fmla="*/ 5955 h 4233658"/>
                  <a:gd name="connsiteX1" fmla="*/ 3477473 w 3697570"/>
                  <a:gd name="connsiteY1" fmla="*/ 5955 h 4233658"/>
                  <a:gd name="connsiteX2" fmla="*/ 3697375 w 3697570"/>
                  <a:gd name="connsiteY2" fmla="*/ 267869 h 4233658"/>
                  <a:gd name="connsiteX3" fmla="*/ 3697375 w 3697570"/>
                  <a:gd name="connsiteY3" fmla="*/ 4140691 h 4233658"/>
                  <a:gd name="connsiteX4" fmla="*/ 3489345 w 3697570"/>
                  <a:gd name="connsiteY4" fmla="*/ 4233638 h 4233658"/>
                  <a:gd name="connsiteX5" fmla="*/ 158198 w 3697570"/>
                  <a:gd name="connsiteY5" fmla="*/ 4233638 h 4233658"/>
                  <a:gd name="connsiteX6" fmla="*/ 0 w 3697570"/>
                  <a:gd name="connsiteY6" fmla="*/ 4074904 h 4233658"/>
                  <a:gd name="connsiteX7" fmla="*/ 0 w 3697570"/>
                  <a:gd name="connsiteY7" fmla="*/ 198814 h 4233658"/>
                  <a:gd name="connsiteX8" fmla="*/ 6385 w 3697570"/>
                  <a:gd name="connsiteY8" fmla="*/ 167186 h 4233658"/>
                  <a:gd name="connsiteX9" fmla="*/ 18535 w 3697570"/>
                  <a:gd name="connsiteY9" fmla="*/ 149167 h 4233658"/>
                  <a:gd name="connsiteX10" fmla="*/ 26619 w 3697570"/>
                  <a:gd name="connsiteY10" fmla="*/ 127148 h 4233658"/>
                  <a:gd name="connsiteX11" fmla="*/ 226457 w 3697570"/>
                  <a:gd name="connsiteY11" fmla="*/ 15155 h 4233658"/>
                  <a:gd name="connsiteX12" fmla="*/ 918130 w 3697570"/>
                  <a:gd name="connsiteY12" fmla="*/ 15155 h 4233658"/>
                  <a:gd name="connsiteX13" fmla="*/ 918129 w 3697570"/>
                  <a:gd name="connsiteY13" fmla="*/ 381891 h 4233658"/>
                  <a:gd name="connsiteX14" fmla="*/ 312521 w 3697570"/>
                  <a:gd name="connsiteY14" fmla="*/ 381891 h 4233658"/>
                  <a:gd name="connsiteX15" fmla="*/ 312521 w 3697570"/>
                  <a:gd name="connsiteY15" fmla="*/ 3856079 h 4233658"/>
                  <a:gd name="connsiteX16" fmla="*/ 3378573 w 3697570"/>
                  <a:gd name="connsiteY16" fmla="*/ 3856079 h 4233658"/>
                  <a:gd name="connsiteX17" fmla="*/ 3378573 w 3697570"/>
                  <a:gd name="connsiteY17" fmla="*/ 376357 h 4233658"/>
                  <a:gd name="connsiteX18" fmla="*/ 2776000 w 3697570"/>
                  <a:gd name="connsiteY18" fmla="*/ 376358 h 4233658"/>
                  <a:gd name="connsiteX19" fmla="*/ 2775999 w 3697570"/>
                  <a:gd name="connsiteY19" fmla="*/ 5955 h 4233658"/>
                  <a:gd name="connsiteX0" fmla="*/ 2775999 w 3697585"/>
                  <a:gd name="connsiteY0" fmla="*/ 36594 h 4264297"/>
                  <a:gd name="connsiteX1" fmla="*/ 3477473 w 3697585"/>
                  <a:gd name="connsiteY1" fmla="*/ 36594 h 4264297"/>
                  <a:gd name="connsiteX2" fmla="*/ 3697375 w 3697585"/>
                  <a:gd name="connsiteY2" fmla="*/ 298508 h 4264297"/>
                  <a:gd name="connsiteX3" fmla="*/ 3697375 w 3697585"/>
                  <a:gd name="connsiteY3" fmla="*/ 4171330 h 4264297"/>
                  <a:gd name="connsiteX4" fmla="*/ 3489345 w 3697585"/>
                  <a:gd name="connsiteY4" fmla="*/ 4264277 h 4264297"/>
                  <a:gd name="connsiteX5" fmla="*/ 158198 w 3697585"/>
                  <a:gd name="connsiteY5" fmla="*/ 4264277 h 4264297"/>
                  <a:gd name="connsiteX6" fmla="*/ 0 w 3697585"/>
                  <a:gd name="connsiteY6" fmla="*/ 4105543 h 4264297"/>
                  <a:gd name="connsiteX7" fmla="*/ 0 w 3697585"/>
                  <a:gd name="connsiteY7" fmla="*/ 229453 h 4264297"/>
                  <a:gd name="connsiteX8" fmla="*/ 6385 w 3697585"/>
                  <a:gd name="connsiteY8" fmla="*/ 197825 h 4264297"/>
                  <a:gd name="connsiteX9" fmla="*/ 18535 w 3697585"/>
                  <a:gd name="connsiteY9" fmla="*/ 179806 h 4264297"/>
                  <a:gd name="connsiteX10" fmla="*/ 26619 w 3697585"/>
                  <a:gd name="connsiteY10" fmla="*/ 157787 h 4264297"/>
                  <a:gd name="connsiteX11" fmla="*/ 226457 w 3697585"/>
                  <a:gd name="connsiteY11" fmla="*/ 45794 h 4264297"/>
                  <a:gd name="connsiteX12" fmla="*/ 918130 w 3697585"/>
                  <a:gd name="connsiteY12" fmla="*/ 45794 h 4264297"/>
                  <a:gd name="connsiteX13" fmla="*/ 918129 w 3697585"/>
                  <a:gd name="connsiteY13" fmla="*/ 412530 h 4264297"/>
                  <a:gd name="connsiteX14" fmla="*/ 312521 w 3697585"/>
                  <a:gd name="connsiteY14" fmla="*/ 412530 h 4264297"/>
                  <a:gd name="connsiteX15" fmla="*/ 312521 w 3697585"/>
                  <a:gd name="connsiteY15" fmla="*/ 3886718 h 4264297"/>
                  <a:gd name="connsiteX16" fmla="*/ 3378573 w 3697585"/>
                  <a:gd name="connsiteY16" fmla="*/ 3886718 h 4264297"/>
                  <a:gd name="connsiteX17" fmla="*/ 3378573 w 3697585"/>
                  <a:gd name="connsiteY17" fmla="*/ 406996 h 4264297"/>
                  <a:gd name="connsiteX18" fmla="*/ 2776000 w 3697585"/>
                  <a:gd name="connsiteY18" fmla="*/ 406997 h 4264297"/>
                  <a:gd name="connsiteX19" fmla="*/ 2775999 w 3697585"/>
                  <a:gd name="connsiteY19" fmla="*/ 36594 h 4264297"/>
                  <a:gd name="connsiteX0" fmla="*/ 2775999 w 3699026"/>
                  <a:gd name="connsiteY0" fmla="*/ 26872 h 4254575"/>
                  <a:gd name="connsiteX1" fmla="*/ 3477473 w 3699026"/>
                  <a:gd name="connsiteY1" fmla="*/ 26872 h 4254575"/>
                  <a:gd name="connsiteX2" fmla="*/ 3697375 w 3699026"/>
                  <a:gd name="connsiteY2" fmla="*/ 288786 h 4254575"/>
                  <a:gd name="connsiteX3" fmla="*/ 3697375 w 3699026"/>
                  <a:gd name="connsiteY3" fmla="*/ 4161608 h 4254575"/>
                  <a:gd name="connsiteX4" fmla="*/ 3489345 w 3699026"/>
                  <a:gd name="connsiteY4" fmla="*/ 4254555 h 4254575"/>
                  <a:gd name="connsiteX5" fmla="*/ 158198 w 3699026"/>
                  <a:gd name="connsiteY5" fmla="*/ 4254555 h 4254575"/>
                  <a:gd name="connsiteX6" fmla="*/ 0 w 3699026"/>
                  <a:gd name="connsiteY6" fmla="*/ 4095821 h 4254575"/>
                  <a:gd name="connsiteX7" fmla="*/ 0 w 3699026"/>
                  <a:gd name="connsiteY7" fmla="*/ 219731 h 4254575"/>
                  <a:gd name="connsiteX8" fmla="*/ 6385 w 3699026"/>
                  <a:gd name="connsiteY8" fmla="*/ 188103 h 4254575"/>
                  <a:gd name="connsiteX9" fmla="*/ 18535 w 3699026"/>
                  <a:gd name="connsiteY9" fmla="*/ 170084 h 4254575"/>
                  <a:gd name="connsiteX10" fmla="*/ 26619 w 3699026"/>
                  <a:gd name="connsiteY10" fmla="*/ 148065 h 4254575"/>
                  <a:gd name="connsiteX11" fmla="*/ 226457 w 3699026"/>
                  <a:gd name="connsiteY11" fmla="*/ 36072 h 4254575"/>
                  <a:gd name="connsiteX12" fmla="*/ 918130 w 3699026"/>
                  <a:gd name="connsiteY12" fmla="*/ 36072 h 4254575"/>
                  <a:gd name="connsiteX13" fmla="*/ 918129 w 3699026"/>
                  <a:gd name="connsiteY13" fmla="*/ 402808 h 4254575"/>
                  <a:gd name="connsiteX14" fmla="*/ 312521 w 3699026"/>
                  <a:gd name="connsiteY14" fmla="*/ 402808 h 4254575"/>
                  <a:gd name="connsiteX15" fmla="*/ 312521 w 3699026"/>
                  <a:gd name="connsiteY15" fmla="*/ 3876996 h 4254575"/>
                  <a:gd name="connsiteX16" fmla="*/ 3378573 w 3699026"/>
                  <a:gd name="connsiteY16" fmla="*/ 3876996 h 4254575"/>
                  <a:gd name="connsiteX17" fmla="*/ 3378573 w 3699026"/>
                  <a:gd name="connsiteY17" fmla="*/ 397274 h 4254575"/>
                  <a:gd name="connsiteX18" fmla="*/ 2776000 w 3699026"/>
                  <a:gd name="connsiteY18" fmla="*/ 397275 h 4254575"/>
                  <a:gd name="connsiteX19" fmla="*/ 2775999 w 3699026"/>
                  <a:gd name="connsiteY19" fmla="*/ 26872 h 4254575"/>
                  <a:gd name="connsiteX0" fmla="*/ 2775999 w 3702341"/>
                  <a:gd name="connsiteY0" fmla="*/ 4467 h 4232170"/>
                  <a:gd name="connsiteX1" fmla="*/ 3477473 w 3702341"/>
                  <a:gd name="connsiteY1" fmla="*/ 4467 h 4232170"/>
                  <a:gd name="connsiteX2" fmla="*/ 3697375 w 3702341"/>
                  <a:gd name="connsiteY2" fmla="*/ 266381 h 4232170"/>
                  <a:gd name="connsiteX3" fmla="*/ 3697375 w 3702341"/>
                  <a:gd name="connsiteY3" fmla="*/ 4139203 h 4232170"/>
                  <a:gd name="connsiteX4" fmla="*/ 3489345 w 3702341"/>
                  <a:gd name="connsiteY4" fmla="*/ 4232150 h 4232170"/>
                  <a:gd name="connsiteX5" fmla="*/ 158198 w 3702341"/>
                  <a:gd name="connsiteY5" fmla="*/ 4232150 h 4232170"/>
                  <a:gd name="connsiteX6" fmla="*/ 0 w 3702341"/>
                  <a:gd name="connsiteY6" fmla="*/ 4073416 h 4232170"/>
                  <a:gd name="connsiteX7" fmla="*/ 0 w 3702341"/>
                  <a:gd name="connsiteY7" fmla="*/ 197326 h 4232170"/>
                  <a:gd name="connsiteX8" fmla="*/ 6385 w 3702341"/>
                  <a:gd name="connsiteY8" fmla="*/ 165698 h 4232170"/>
                  <a:gd name="connsiteX9" fmla="*/ 18535 w 3702341"/>
                  <a:gd name="connsiteY9" fmla="*/ 147679 h 4232170"/>
                  <a:gd name="connsiteX10" fmla="*/ 26619 w 3702341"/>
                  <a:gd name="connsiteY10" fmla="*/ 125660 h 4232170"/>
                  <a:gd name="connsiteX11" fmla="*/ 226457 w 3702341"/>
                  <a:gd name="connsiteY11" fmla="*/ 13667 h 4232170"/>
                  <a:gd name="connsiteX12" fmla="*/ 918130 w 3702341"/>
                  <a:gd name="connsiteY12" fmla="*/ 13667 h 4232170"/>
                  <a:gd name="connsiteX13" fmla="*/ 918129 w 3702341"/>
                  <a:gd name="connsiteY13" fmla="*/ 380403 h 4232170"/>
                  <a:gd name="connsiteX14" fmla="*/ 312521 w 3702341"/>
                  <a:gd name="connsiteY14" fmla="*/ 380403 h 4232170"/>
                  <a:gd name="connsiteX15" fmla="*/ 312521 w 3702341"/>
                  <a:gd name="connsiteY15" fmla="*/ 3854591 h 4232170"/>
                  <a:gd name="connsiteX16" fmla="*/ 3378573 w 3702341"/>
                  <a:gd name="connsiteY16" fmla="*/ 3854591 h 4232170"/>
                  <a:gd name="connsiteX17" fmla="*/ 3378573 w 3702341"/>
                  <a:gd name="connsiteY17" fmla="*/ 374869 h 4232170"/>
                  <a:gd name="connsiteX18" fmla="*/ 2776000 w 3702341"/>
                  <a:gd name="connsiteY18" fmla="*/ 374870 h 4232170"/>
                  <a:gd name="connsiteX19" fmla="*/ 2775999 w 3702341"/>
                  <a:gd name="connsiteY19" fmla="*/ 4467 h 4232170"/>
                  <a:gd name="connsiteX0" fmla="*/ 2775999 w 3697570"/>
                  <a:gd name="connsiteY0" fmla="*/ 3510 h 4231213"/>
                  <a:gd name="connsiteX1" fmla="*/ 3477473 w 3697570"/>
                  <a:gd name="connsiteY1" fmla="*/ 3510 h 4231213"/>
                  <a:gd name="connsiteX2" fmla="*/ 3697375 w 3697570"/>
                  <a:gd name="connsiteY2" fmla="*/ 265424 h 4231213"/>
                  <a:gd name="connsiteX3" fmla="*/ 3697375 w 3697570"/>
                  <a:gd name="connsiteY3" fmla="*/ 4138246 h 4231213"/>
                  <a:gd name="connsiteX4" fmla="*/ 3489345 w 3697570"/>
                  <a:gd name="connsiteY4" fmla="*/ 4231193 h 4231213"/>
                  <a:gd name="connsiteX5" fmla="*/ 158198 w 3697570"/>
                  <a:gd name="connsiteY5" fmla="*/ 4231193 h 4231213"/>
                  <a:gd name="connsiteX6" fmla="*/ 0 w 3697570"/>
                  <a:gd name="connsiteY6" fmla="*/ 4072459 h 4231213"/>
                  <a:gd name="connsiteX7" fmla="*/ 0 w 3697570"/>
                  <a:gd name="connsiteY7" fmla="*/ 196369 h 4231213"/>
                  <a:gd name="connsiteX8" fmla="*/ 6385 w 3697570"/>
                  <a:gd name="connsiteY8" fmla="*/ 164741 h 4231213"/>
                  <a:gd name="connsiteX9" fmla="*/ 18535 w 3697570"/>
                  <a:gd name="connsiteY9" fmla="*/ 146722 h 4231213"/>
                  <a:gd name="connsiteX10" fmla="*/ 26619 w 3697570"/>
                  <a:gd name="connsiteY10" fmla="*/ 124703 h 4231213"/>
                  <a:gd name="connsiteX11" fmla="*/ 226457 w 3697570"/>
                  <a:gd name="connsiteY11" fmla="*/ 12710 h 4231213"/>
                  <a:gd name="connsiteX12" fmla="*/ 918130 w 3697570"/>
                  <a:gd name="connsiteY12" fmla="*/ 12710 h 4231213"/>
                  <a:gd name="connsiteX13" fmla="*/ 918129 w 3697570"/>
                  <a:gd name="connsiteY13" fmla="*/ 379446 h 4231213"/>
                  <a:gd name="connsiteX14" fmla="*/ 312521 w 3697570"/>
                  <a:gd name="connsiteY14" fmla="*/ 379446 h 4231213"/>
                  <a:gd name="connsiteX15" fmla="*/ 312521 w 3697570"/>
                  <a:gd name="connsiteY15" fmla="*/ 3853634 h 4231213"/>
                  <a:gd name="connsiteX16" fmla="*/ 3378573 w 3697570"/>
                  <a:gd name="connsiteY16" fmla="*/ 3853634 h 4231213"/>
                  <a:gd name="connsiteX17" fmla="*/ 3378573 w 3697570"/>
                  <a:gd name="connsiteY17" fmla="*/ 373912 h 4231213"/>
                  <a:gd name="connsiteX18" fmla="*/ 2776000 w 3697570"/>
                  <a:gd name="connsiteY18" fmla="*/ 373913 h 4231213"/>
                  <a:gd name="connsiteX19" fmla="*/ 2775999 w 3697570"/>
                  <a:gd name="connsiteY19" fmla="*/ 3510 h 4231213"/>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6385 w 3697570"/>
                  <a:gd name="connsiteY8" fmla="*/ 163935 h 4230407"/>
                  <a:gd name="connsiteX9" fmla="*/ 18535 w 3697570"/>
                  <a:gd name="connsiteY9" fmla="*/ 145916 h 4230407"/>
                  <a:gd name="connsiteX10" fmla="*/ 26619 w 3697570"/>
                  <a:gd name="connsiteY10" fmla="*/ 123897 h 4230407"/>
                  <a:gd name="connsiteX11" fmla="*/ 226457 w 3697570"/>
                  <a:gd name="connsiteY11" fmla="*/ 11904 h 4230407"/>
                  <a:gd name="connsiteX12" fmla="*/ 918130 w 3697570"/>
                  <a:gd name="connsiteY12" fmla="*/ 11904 h 4230407"/>
                  <a:gd name="connsiteX13" fmla="*/ 918129 w 3697570"/>
                  <a:gd name="connsiteY13" fmla="*/ 378640 h 4230407"/>
                  <a:gd name="connsiteX14" fmla="*/ 312521 w 3697570"/>
                  <a:gd name="connsiteY14" fmla="*/ 378640 h 4230407"/>
                  <a:gd name="connsiteX15" fmla="*/ 312521 w 3697570"/>
                  <a:gd name="connsiteY15" fmla="*/ 3852828 h 4230407"/>
                  <a:gd name="connsiteX16" fmla="*/ 3378573 w 3697570"/>
                  <a:gd name="connsiteY16" fmla="*/ 3852828 h 4230407"/>
                  <a:gd name="connsiteX17" fmla="*/ 3378573 w 3697570"/>
                  <a:gd name="connsiteY17" fmla="*/ 373106 h 4230407"/>
                  <a:gd name="connsiteX18" fmla="*/ 2776000 w 3697570"/>
                  <a:gd name="connsiteY18" fmla="*/ 373107 h 4230407"/>
                  <a:gd name="connsiteX19" fmla="*/ 2775999 w 3697570"/>
                  <a:gd name="connsiteY19" fmla="*/ 2704 h 4230407"/>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6385 w 3697570"/>
                  <a:gd name="connsiteY8" fmla="*/ 163935 h 4230407"/>
                  <a:gd name="connsiteX9" fmla="*/ 18535 w 3697570"/>
                  <a:gd name="connsiteY9" fmla="*/ 145916 h 4230407"/>
                  <a:gd name="connsiteX10" fmla="*/ 226457 w 3697570"/>
                  <a:gd name="connsiteY10" fmla="*/ 11904 h 4230407"/>
                  <a:gd name="connsiteX11" fmla="*/ 918130 w 3697570"/>
                  <a:gd name="connsiteY11" fmla="*/ 11904 h 4230407"/>
                  <a:gd name="connsiteX12" fmla="*/ 918129 w 3697570"/>
                  <a:gd name="connsiteY12" fmla="*/ 378640 h 4230407"/>
                  <a:gd name="connsiteX13" fmla="*/ 312521 w 3697570"/>
                  <a:gd name="connsiteY13" fmla="*/ 378640 h 4230407"/>
                  <a:gd name="connsiteX14" fmla="*/ 312521 w 3697570"/>
                  <a:gd name="connsiteY14" fmla="*/ 3852828 h 4230407"/>
                  <a:gd name="connsiteX15" fmla="*/ 3378573 w 3697570"/>
                  <a:gd name="connsiteY15" fmla="*/ 3852828 h 4230407"/>
                  <a:gd name="connsiteX16" fmla="*/ 3378573 w 3697570"/>
                  <a:gd name="connsiteY16" fmla="*/ 373106 h 4230407"/>
                  <a:gd name="connsiteX17" fmla="*/ 2776000 w 3697570"/>
                  <a:gd name="connsiteY17" fmla="*/ 373107 h 4230407"/>
                  <a:gd name="connsiteX18" fmla="*/ 2775999 w 3697570"/>
                  <a:gd name="connsiteY18" fmla="*/ 2704 h 4230407"/>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6385 w 3697570"/>
                  <a:gd name="connsiteY8" fmla="*/ 163935 h 4230407"/>
                  <a:gd name="connsiteX9" fmla="*/ 226457 w 3697570"/>
                  <a:gd name="connsiteY9" fmla="*/ 11904 h 4230407"/>
                  <a:gd name="connsiteX10" fmla="*/ 918130 w 3697570"/>
                  <a:gd name="connsiteY10" fmla="*/ 11904 h 4230407"/>
                  <a:gd name="connsiteX11" fmla="*/ 918129 w 3697570"/>
                  <a:gd name="connsiteY11" fmla="*/ 378640 h 4230407"/>
                  <a:gd name="connsiteX12" fmla="*/ 312521 w 3697570"/>
                  <a:gd name="connsiteY12" fmla="*/ 378640 h 4230407"/>
                  <a:gd name="connsiteX13" fmla="*/ 312521 w 3697570"/>
                  <a:gd name="connsiteY13" fmla="*/ 3852828 h 4230407"/>
                  <a:gd name="connsiteX14" fmla="*/ 3378573 w 3697570"/>
                  <a:gd name="connsiteY14" fmla="*/ 3852828 h 4230407"/>
                  <a:gd name="connsiteX15" fmla="*/ 3378573 w 3697570"/>
                  <a:gd name="connsiteY15" fmla="*/ 373106 h 4230407"/>
                  <a:gd name="connsiteX16" fmla="*/ 2776000 w 3697570"/>
                  <a:gd name="connsiteY16" fmla="*/ 373107 h 4230407"/>
                  <a:gd name="connsiteX17" fmla="*/ 2775999 w 3697570"/>
                  <a:gd name="connsiteY17" fmla="*/ 2704 h 4230407"/>
                  <a:gd name="connsiteX0" fmla="*/ 2775999 w 3697570"/>
                  <a:gd name="connsiteY0" fmla="*/ 155287 h 4382990"/>
                  <a:gd name="connsiteX1" fmla="*/ 3477473 w 3697570"/>
                  <a:gd name="connsiteY1" fmla="*/ 155287 h 4382990"/>
                  <a:gd name="connsiteX2" fmla="*/ 3697375 w 3697570"/>
                  <a:gd name="connsiteY2" fmla="*/ 417201 h 4382990"/>
                  <a:gd name="connsiteX3" fmla="*/ 3697375 w 3697570"/>
                  <a:gd name="connsiteY3" fmla="*/ 4290023 h 4382990"/>
                  <a:gd name="connsiteX4" fmla="*/ 3489345 w 3697570"/>
                  <a:gd name="connsiteY4" fmla="*/ 4382970 h 4382990"/>
                  <a:gd name="connsiteX5" fmla="*/ 158198 w 3697570"/>
                  <a:gd name="connsiteY5" fmla="*/ 4382970 h 4382990"/>
                  <a:gd name="connsiteX6" fmla="*/ 0 w 3697570"/>
                  <a:gd name="connsiteY6" fmla="*/ 4224236 h 4382990"/>
                  <a:gd name="connsiteX7" fmla="*/ 0 w 3697570"/>
                  <a:gd name="connsiteY7" fmla="*/ 348146 h 4382990"/>
                  <a:gd name="connsiteX8" fmla="*/ 226457 w 3697570"/>
                  <a:gd name="connsiteY8" fmla="*/ 164487 h 4382990"/>
                  <a:gd name="connsiteX9" fmla="*/ 918130 w 3697570"/>
                  <a:gd name="connsiteY9" fmla="*/ 164487 h 4382990"/>
                  <a:gd name="connsiteX10" fmla="*/ 918129 w 3697570"/>
                  <a:gd name="connsiteY10" fmla="*/ 531223 h 4382990"/>
                  <a:gd name="connsiteX11" fmla="*/ 312521 w 3697570"/>
                  <a:gd name="connsiteY11" fmla="*/ 531223 h 4382990"/>
                  <a:gd name="connsiteX12" fmla="*/ 312521 w 3697570"/>
                  <a:gd name="connsiteY12" fmla="*/ 4005411 h 4382990"/>
                  <a:gd name="connsiteX13" fmla="*/ 3378573 w 3697570"/>
                  <a:gd name="connsiteY13" fmla="*/ 4005411 h 4382990"/>
                  <a:gd name="connsiteX14" fmla="*/ 3378573 w 3697570"/>
                  <a:gd name="connsiteY14" fmla="*/ 525689 h 4382990"/>
                  <a:gd name="connsiteX15" fmla="*/ 2776000 w 3697570"/>
                  <a:gd name="connsiteY15" fmla="*/ 525690 h 4382990"/>
                  <a:gd name="connsiteX16" fmla="*/ 2775999 w 3697570"/>
                  <a:gd name="connsiteY16" fmla="*/ 155287 h 4382990"/>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226457 w 3697570"/>
                  <a:gd name="connsiteY8" fmla="*/ 11904 h 4230407"/>
                  <a:gd name="connsiteX9" fmla="*/ 918130 w 3697570"/>
                  <a:gd name="connsiteY9" fmla="*/ 11904 h 4230407"/>
                  <a:gd name="connsiteX10" fmla="*/ 918129 w 3697570"/>
                  <a:gd name="connsiteY10" fmla="*/ 378640 h 4230407"/>
                  <a:gd name="connsiteX11" fmla="*/ 312521 w 3697570"/>
                  <a:gd name="connsiteY11" fmla="*/ 378640 h 4230407"/>
                  <a:gd name="connsiteX12" fmla="*/ 312521 w 3697570"/>
                  <a:gd name="connsiteY12" fmla="*/ 3852828 h 4230407"/>
                  <a:gd name="connsiteX13" fmla="*/ 3378573 w 3697570"/>
                  <a:gd name="connsiteY13" fmla="*/ 3852828 h 4230407"/>
                  <a:gd name="connsiteX14" fmla="*/ 3378573 w 3697570"/>
                  <a:gd name="connsiteY14" fmla="*/ 373106 h 4230407"/>
                  <a:gd name="connsiteX15" fmla="*/ 2776000 w 3697570"/>
                  <a:gd name="connsiteY15" fmla="*/ 373107 h 4230407"/>
                  <a:gd name="connsiteX16" fmla="*/ 2775999 w 3697570"/>
                  <a:gd name="connsiteY16" fmla="*/ 2704 h 4230407"/>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226457 w 3697570"/>
                  <a:gd name="connsiteY8" fmla="*/ 11904 h 4230407"/>
                  <a:gd name="connsiteX9" fmla="*/ 918130 w 3697570"/>
                  <a:gd name="connsiteY9" fmla="*/ 11904 h 4230407"/>
                  <a:gd name="connsiteX10" fmla="*/ 918129 w 3697570"/>
                  <a:gd name="connsiteY10" fmla="*/ 378640 h 4230407"/>
                  <a:gd name="connsiteX11" fmla="*/ 312521 w 3697570"/>
                  <a:gd name="connsiteY11" fmla="*/ 378640 h 4230407"/>
                  <a:gd name="connsiteX12" fmla="*/ 312521 w 3697570"/>
                  <a:gd name="connsiteY12" fmla="*/ 3852828 h 4230407"/>
                  <a:gd name="connsiteX13" fmla="*/ 3378573 w 3697570"/>
                  <a:gd name="connsiteY13" fmla="*/ 3852828 h 4230407"/>
                  <a:gd name="connsiteX14" fmla="*/ 3378573 w 3697570"/>
                  <a:gd name="connsiteY14" fmla="*/ 373106 h 4230407"/>
                  <a:gd name="connsiteX15" fmla="*/ 2776000 w 3697570"/>
                  <a:gd name="connsiteY15" fmla="*/ 373107 h 4230407"/>
                  <a:gd name="connsiteX16" fmla="*/ 2775999 w 3697570"/>
                  <a:gd name="connsiteY16" fmla="*/ 2704 h 4230407"/>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226457 w 3697570"/>
                  <a:gd name="connsiteY8" fmla="*/ 11904 h 4230407"/>
                  <a:gd name="connsiteX9" fmla="*/ 918130 w 3697570"/>
                  <a:gd name="connsiteY9" fmla="*/ 11904 h 4230407"/>
                  <a:gd name="connsiteX10" fmla="*/ 918129 w 3697570"/>
                  <a:gd name="connsiteY10" fmla="*/ 378640 h 4230407"/>
                  <a:gd name="connsiteX11" fmla="*/ 312521 w 3697570"/>
                  <a:gd name="connsiteY11" fmla="*/ 378640 h 4230407"/>
                  <a:gd name="connsiteX12" fmla="*/ 312521 w 3697570"/>
                  <a:gd name="connsiteY12" fmla="*/ 3852828 h 4230407"/>
                  <a:gd name="connsiteX13" fmla="*/ 3378573 w 3697570"/>
                  <a:gd name="connsiteY13" fmla="*/ 3852828 h 4230407"/>
                  <a:gd name="connsiteX14" fmla="*/ 3378573 w 3697570"/>
                  <a:gd name="connsiteY14" fmla="*/ 373106 h 4230407"/>
                  <a:gd name="connsiteX15" fmla="*/ 2776000 w 3697570"/>
                  <a:gd name="connsiteY15" fmla="*/ 373107 h 4230407"/>
                  <a:gd name="connsiteX16" fmla="*/ 2775999 w 3697570"/>
                  <a:gd name="connsiteY16" fmla="*/ 2704 h 4230407"/>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226457 w 3697570"/>
                  <a:gd name="connsiteY8" fmla="*/ 11904 h 4230407"/>
                  <a:gd name="connsiteX9" fmla="*/ 918130 w 3697570"/>
                  <a:gd name="connsiteY9" fmla="*/ 11904 h 4230407"/>
                  <a:gd name="connsiteX10" fmla="*/ 918129 w 3697570"/>
                  <a:gd name="connsiteY10" fmla="*/ 378640 h 4230407"/>
                  <a:gd name="connsiteX11" fmla="*/ 312521 w 3697570"/>
                  <a:gd name="connsiteY11" fmla="*/ 378640 h 4230407"/>
                  <a:gd name="connsiteX12" fmla="*/ 312521 w 3697570"/>
                  <a:gd name="connsiteY12" fmla="*/ 3852828 h 4230407"/>
                  <a:gd name="connsiteX13" fmla="*/ 3378573 w 3697570"/>
                  <a:gd name="connsiteY13" fmla="*/ 3852828 h 4230407"/>
                  <a:gd name="connsiteX14" fmla="*/ 3378573 w 3697570"/>
                  <a:gd name="connsiteY14" fmla="*/ 373106 h 4230407"/>
                  <a:gd name="connsiteX15" fmla="*/ 2776000 w 3697570"/>
                  <a:gd name="connsiteY15" fmla="*/ 373107 h 4230407"/>
                  <a:gd name="connsiteX16" fmla="*/ 2775999 w 3697570"/>
                  <a:gd name="connsiteY16" fmla="*/ 2704 h 423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97570" h="4230407">
                    <a:moveTo>
                      <a:pt x="2775999" y="2704"/>
                    </a:moveTo>
                    <a:lnTo>
                      <a:pt x="3477473" y="2704"/>
                    </a:lnTo>
                    <a:cubicBezTo>
                      <a:pt x="3663120" y="-21823"/>
                      <a:pt x="3696819" y="124938"/>
                      <a:pt x="3697375" y="264618"/>
                    </a:cubicBezTo>
                    <a:lnTo>
                      <a:pt x="3697375" y="4137440"/>
                    </a:lnTo>
                    <a:cubicBezTo>
                      <a:pt x="3702808" y="4220886"/>
                      <a:pt x="3593934" y="4230938"/>
                      <a:pt x="3489345" y="4230387"/>
                    </a:cubicBezTo>
                    <a:lnTo>
                      <a:pt x="158198" y="4230387"/>
                    </a:lnTo>
                    <a:cubicBezTo>
                      <a:pt x="81966" y="4215962"/>
                      <a:pt x="2302" y="4162598"/>
                      <a:pt x="0" y="4071653"/>
                    </a:cubicBezTo>
                    <a:lnTo>
                      <a:pt x="0" y="195563"/>
                    </a:lnTo>
                    <a:cubicBezTo>
                      <a:pt x="11985" y="59850"/>
                      <a:pt x="112072" y="16757"/>
                      <a:pt x="226457" y="11904"/>
                    </a:cubicBezTo>
                    <a:lnTo>
                      <a:pt x="918130" y="11904"/>
                    </a:lnTo>
                    <a:cubicBezTo>
                      <a:pt x="917325" y="160251"/>
                      <a:pt x="917324" y="162895"/>
                      <a:pt x="918129" y="378640"/>
                    </a:cubicBezTo>
                    <a:lnTo>
                      <a:pt x="312521" y="378640"/>
                    </a:lnTo>
                    <a:lnTo>
                      <a:pt x="312521" y="3852828"/>
                    </a:lnTo>
                    <a:lnTo>
                      <a:pt x="3378573" y="3852828"/>
                    </a:lnTo>
                    <a:lnTo>
                      <a:pt x="3378573" y="373106"/>
                    </a:lnTo>
                    <a:lnTo>
                      <a:pt x="2776000" y="373107"/>
                    </a:lnTo>
                    <a:cubicBezTo>
                      <a:pt x="2776817" y="155204"/>
                      <a:pt x="2776816" y="152534"/>
                      <a:pt x="2775999" y="2704"/>
                    </a:cubicBezTo>
                    <a:close/>
                  </a:path>
                </a:pathLst>
              </a:custGeom>
              <a:grp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prstClr val="white"/>
                  </a:solidFill>
                </a:endParaRPr>
              </a:p>
            </p:txBody>
          </p:sp>
        </p:grpSp>
        <p:grpSp>
          <p:nvGrpSpPr>
            <p:cNvPr id="229" name="Group 228"/>
            <p:cNvGrpSpPr/>
            <p:nvPr/>
          </p:nvGrpSpPr>
          <p:grpSpPr>
            <a:xfrm>
              <a:off x="7114876" y="5026612"/>
              <a:ext cx="377101" cy="314291"/>
              <a:chOff x="1805868" y="1095374"/>
              <a:chExt cx="4699708" cy="3916924"/>
            </a:xfrm>
            <a:solidFill>
              <a:srgbClr val="F01D18"/>
            </a:solidFill>
          </p:grpSpPr>
          <p:sp>
            <p:nvSpPr>
              <p:cNvPr id="270" name="Freeform 269"/>
              <p:cNvSpPr/>
              <p:nvPr/>
            </p:nvSpPr>
            <p:spPr>
              <a:xfrm>
                <a:off x="3648075" y="1095374"/>
                <a:ext cx="2857501" cy="3648075"/>
              </a:xfrm>
              <a:custGeom>
                <a:avLst/>
                <a:gdLst>
                  <a:gd name="connsiteX0" fmla="*/ 0 w 2857501"/>
                  <a:gd name="connsiteY0" fmla="*/ 0 h 3648075"/>
                  <a:gd name="connsiteX1" fmla="*/ 2166840 w 2857501"/>
                  <a:gd name="connsiteY1" fmla="*/ 1 h 3648075"/>
                  <a:gd name="connsiteX2" fmla="*/ 2358317 w 2857501"/>
                  <a:gd name="connsiteY2" fmla="*/ 214315 h 3648075"/>
                  <a:gd name="connsiteX3" fmla="*/ 2362832 w 2857501"/>
                  <a:gd name="connsiteY3" fmla="*/ 214315 h 3648075"/>
                  <a:gd name="connsiteX4" fmla="*/ 2657474 w 2857501"/>
                  <a:gd name="connsiteY4" fmla="*/ 547967 h 3648075"/>
                  <a:gd name="connsiteX5" fmla="*/ 2657474 w 2857501"/>
                  <a:gd name="connsiteY5" fmla="*/ 549152 h 3648075"/>
                  <a:gd name="connsiteX6" fmla="*/ 2857500 w 2857501"/>
                  <a:gd name="connsiteY6" fmla="*/ 773035 h 3648075"/>
                  <a:gd name="connsiteX7" fmla="*/ 2857501 w 2857501"/>
                  <a:gd name="connsiteY7" fmla="*/ 3648075 h 3648075"/>
                  <a:gd name="connsiteX8" fmla="*/ 0 w 2857501"/>
                  <a:gd name="connsiteY8" fmla="*/ 3648075 h 3648075"/>
                  <a:gd name="connsiteX9" fmla="*/ 0 w 2857501"/>
                  <a:gd name="connsiteY9" fmla="*/ 3113919 h 3648075"/>
                  <a:gd name="connsiteX10" fmla="*/ 32106 w 2857501"/>
                  <a:gd name="connsiteY10" fmla="*/ 3149245 h 3648075"/>
                  <a:gd name="connsiteX11" fmla="*/ 228333 w 2857501"/>
                  <a:gd name="connsiteY11" fmla="*/ 3311146 h 3648075"/>
                  <a:gd name="connsiteX12" fmla="*/ 268604 w 2857501"/>
                  <a:gd name="connsiteY12" fmla="*/ 3335612 h 3648075"/>
                  <a:gd name="connsiteX13" fmla="*/ 268604 w 2857501"/>
                  <a:gd name="connsiteY13" fmla="*/ 3371851 h 3648075"/>
                  <a:gd name="connsiteX14" fmla="*/ 328256 w 2857501"/>
                  <a:gd name="connsiteY14" fmla="*/ 3371851 h 3648075"/>
                  <a:gd name="connsiteX15" fmla="*/ 337652 w 2857501"/>
                  <a:gd name="connsiteY15" fmla="*/ 3377559 h 3648075"/>
                  <a:gd name="connsiteX16" fmla="*/ 969645 w 2857501"/>
                  <a:gd name="connsiteY16" fmla="*/ 3537586 h 3648075"/>
                  <a:gd name="connsiteX17" fmla="*/ 1601638 w 2857501"/>
                  <a:gd name="connsiteY17" fmla="*/ 3377559 h 3648075"/>
                  <a:gd name="connsiteX18" fmla="*/ 1611034 w 2857501"/>
                  <a:gd name="connsiteY18" fmla="*/ 3371851 h 3648075"/>
                  <a:gd name="connsiteX19" fmla="*/ 2613025 w 2857501"/>
                  <a:gd name="connsiteY19" fmla="*/ 3371851 h 3648075"/>
                  <a:gd name="connsiteX20" fmla="*/ 2613025 w 2857501"/>
                  <a:gd name="connsiteY20" fmla="*/ 1019176 h 3648075"/>
                  <a:gd name="connsiteX21" fmla="*/ 1936750 w 2857501"/>
                  <a:gd name="connsiteY21" fmla="*/ 1019176 h 3648075"/>
                  <a:gd name="connsiteX22" fmla="*/ 1936750 w 2857501"/>
                  <a:gd name="connsiteY22" fmla="*/ 266701 h 3648075"/>
                  <a:gd name="connsiteX23" fmla="*/ 268604 w 2857501"/>
                  <a:gd name="connsiteY23" fmla="*/ 266701 h 3648075"/>
                  <a:gd name="connsiteX24" fmla="*/ 268604 w 2857501"/>
                  <a:gd name="connsiteY24" fmla="*/ 929133 h 3648075"/>
                  <a:gd name="connsiteX25" fmla="*/ 205473 w 2857501"/>
                  <a:gd name="connsiteY25" fmla="*/ 967486 h 3648075"/>
                  <a:gd name="connsiteX26" fmla="*/ 9246 w 2857501"/>
                  <a:gd name="connsiteY26" fmla="*/ 1129387 h 3648075"/>
                  <a:gd name="connsiteX27" fmla="*/ 0 w 2857501"/>
                  <a:gd name="connsiteY27" fmla="*/ 1139560 h 3648075"/>
                  <a:gd name="connsiteX28" fmla="*/ 0 w 2857501"/>
                  <a:gd name="connsiteY28" fmla="*/ 0 h 3648075"/>
                  <a:gd name="connsiteX0" fmla="*/ 0 w 2857501"/>
                  <a:gd name="connsiteY0" fmla="*/ 0 h 3648075"/>
                  <a:gd name="connsiteX1" fmla="*/ 2166840 w 2857501"/>
                  <a:gd name="connsiteY1" fmla="*/ 1 h 3648075"/>
                  <a:gd name="connsiteX2" fmla="*/ 2358317 w 2857501"/>
                  <a:gd name="connsiteY2" fmla="*/ 214315 h 3648075"/>
                  <a:gd name="connsiteX3" fmla="*/ 2362832 w 2857501"/>
                  <a:gd name="connsiteY3" fmla="*/ 214315 h 3648075"/>
                  <a:gd name="connsiteX4" fmla="*/ 2657474 w 2857501"/>
                  <a:gd name="connsiteY4" fmla="*/ 547967 h 3648075"/>
                  <a:gd name="connsiteX5" fmla="*/ 2657474 w 2857501"/>
                  <a:gd name="connsiteY5" fmla="*/ 549152 h 3648075"/>
                  <a:gd name="connsiteX6" fmla="*/ 2857500 w 2857501"/>
                  <a:gd name="connsiteY6" fmla="*/ 773035 h 3648075"/>
                  <a:gd name="connsiteX7" fmla="*/ 2857501 w 2857501"/>
                  <a:gd name="connsiteY7" fmla="*/ 3648075 h 3648075"/>
                  <a:gd name="connsiteX8" fmla="*/ 0 w 2857501"/>
                  <a:gd name="connsiteY8" fmla="*/ 3648075 h 3648075"/>
                  <a:gd name="connsiteX9" fmla="*/ 0 w 2857501"/>
                  <a:gd name="connsiteY9" fmla="*/ 3113919 h 3648075"/>
                  <a:gd name="connsiteX10" fmla="*/ 32106 w 2857501"/>
                  <a:gd name="connsiteY10" fmla="*/ 3149245 h 3648075"/>
                  <a:gd name="connsiteX11" fmla="*/ 228333 w 2857501"/>
                  <a:gd name="connsiteY11" fmla="*/ 3311146 h 3648075"/>
                  <a:gd name="connsiteX12" fmla="*/ 268604 w 2857501"/>
                  <a:gd name="connsiteY12" fmla="*/ 3335612 h 3648075"/>
                  <a:gd name="connsiteX13" fmla="*/ 328256 w 2857501"/>
                  <a:gd name="connsiteY13" fmla="*/ 3371851 h 3648075"/>
                  <a:gd name="connsiteX14" fmla="*/ 337652 w 2857501"/>
                  <a:gd name="connsiteY14" fmla="*/ 3377559 h 3648075"/>
                  <a:gd name="connsiteX15" fmla="*/ 969645 w 2857501"/>
                  <a:gd name="connsiteY15" fmla="*/ 3537586 h 3648075"/>
                  <a:gd name="connsiteX16" fmla="*/ 1601638 w 2857501"/>
                  <a:gd name="connsiteY16" fmla="*/ 3377559 h 3648075"/>
                  <a:gd name="connsiteX17" fmla="*/ 1611034 w 2857501"/>
                  <a:gd name="connsiteY17" fmla="*/ 3371851 h 3648075"/>
                  <a:gd name="connsiteX18" fmla="*/ 2613025 w 2857501"/>
                  <a:gd name="connsiteY18" fmla="*/ 3371851 h 3648075"/>
                  <a:gd name="connsiteX19" fmla="*/ 2613025 w 2857501"/>
                  <a:gd name="connsiteY19" fmla="*/ 1019176 h 3648075"/>
                  <a:gd name="connsiteX20" fmla="*/ 1936750 w 2857501"/>
                  <a:gd name="connsiteY20" fmla="*/ 1019176 h 3648075"/>
                  <a:gd name="connsiteX21" fmla="*/ 1936750 w 2857501"/>
                  <a:gd name="connsiteY21" fmla="*/ 266701 h 3648075"/>
                  <a:gd name="connsiteX22" fmla="*/ 268604 w 2857501"/>
                  <a:gd name="connsiteY22" fmla="*/ 266701 h 3648075"/>
                  <a:gd name="connsiteX23" fmla="*/ 268604 w 2857501"/>
                  <a:gd name="connsiteY23" fmla="*/ 929133 h 3648075"/>
                  <a:gd name="connsiteX24" fmla="*/ 205473 w 2857501"/>
                  <a:gd name="connsiteY24" fmla="*/ 967486 h 3648075"/>
                  <a:gd name="connsiteX25" fmla="*/ 9246 w 2857501"/>
                  <a:gd name="connsiteY25" fmla="*/ 1129387 h 3648075"/>
                  <a:gd name="connsiteX26" fmla="*/ 0 w 2857501"/>
                  <a:gd name="connsiteY26" fmla="*/ 1139560 h 3648075"/>
                  <a:gd name="connsiteX27" fmla="*/ 0 w 2857501"/>
                  <a:gd name="connsiteY27" fmla="*/ 0 h 3648075"/>
                  <a:gd name="connsiteX0" fmla="*/ 0 w 2857501"/>
                  <a:gd name="connsiteY0" fmla="*/ 0 h 3648075"/>
                  <a:gd name="connsiteX1" fmla="*/ 2166840 w 2857501"/>
                  <a:gd name="connsiteY1" fmla="*/ 1 h 3648075"/>
                  <a:gd name="connsiteX2" fmla="*/ 2358317 w 2857501"/>
                  <a:gd name="connsiteY2" fmla="*/ 214315 h 3648075"/>
                  <a:gd name="connsiteX3" fmla="*/ 2362832 w 2857501"/>
                  <a:gd name="connsiteY3" fmla="*/ 214315 h 3648075"/>
                  <a:gd name="connsiteX4" fmla="*/ 2657474 w 2857501"/>
                  <a:gd name="connsiteY4" fmla="*/ 547967 h 3648075"/>
                  <a:gd name="connsiteX5" fmla="*/ 2657474 w 2857501"/>
                  <a:gd name="connsiteY5" fmla="*/ 549152 h 3648075"/>
                  <a:gd name="connsiteX6" fmla="*/ 2857500 w 2857501"/>
                  <a:gd name="connsiteY6" fmla="*/ 773035 h 3648075"/>
                  <a:gd name="connsiteX7" fmla="*/ 2857501 w 2857501"/>
                  <a:gd name="connsiteY7" fmla="*/ 3648075 h 3648075"/>
                  <a:gd name="connsiteX8" fmla="*/ 0 w 2857501"/>
                  <a:gd name="connsiteY8" fmla="*/ 3648075 h 3648075"/>
                  <a:gd name="connsiteX9" fmla="*/ 0 w 2857501"/>
                  <a:gd name="connsiteY9" fmla="*/ 3113919 h 3648075"/>
                  <a:gd name="connsiteX10" fmla="*/ 32106 w 2857501"/>
                  <a:gd name="connsiteY10" fmla="*/ 3149245 h 3648075"/>
                  <a:gd name="connsiteX11" fmla="*/ 228333 w 2857501"/>
                  <a:gd name="connsiteY11" fmla="*/ 3311146 h 3648075"/>
                  <a:gd name="connsiteX12" fmla="*/ 328256 w 2857501"/>
                  <a:gd name="connsiteY12" fmla="*/ 3371851 h 3648075"/>
                  <a:gd name="connsiteX13" fmla="*/ 337652 w 2857501"/>
                  <a:gd name="connsiteY13" fmla="*/ 3377559 h 3648075"/>
                  <a:gd name="connsiteX14" fmla="*/ 969645 w 2857501"/>
                  <a:gd name="connsiteY14" fmla="*/ 3537586 h 3648075"/>
                  <a:gd name="connsiteX15" fmla="*/ 1601638 w 2857501"/>
                  <a:gd name="connsiteY15" fmla="*/ 3377559 h 3648075"/>
                  <a:gd name="connsiteX16" fmla="*/ 1611034 w 2857501"/>
                  <a:gd name="connsiteY16" fmla="*/ 3371851 h 3648075"/>
                  <a:gd name="connsiteX17" fmla="*/ 2613025 w 2857501"/>
                  <a:gd name="connsiteY17" fmla="*/ 3371851 h 3648075"/>
                  <a:gd name="connsiteX18" fmla="*/ 2613025 w 2857501"/>
                  <a:gd name="connsiteY18" fmla="*/ 1019176 h 3648075"/>
                  <a:gd name="connsiteX19" fmla="*/ 1936750 w 2857501"/>
                  <a:gd name="connsiteY19" fmla="*/ 1019176 h 3648075"/>
                  <a:gd name="connsiteX20" fmla="*/ 1936750 w 2857501"/>
                  <a:gd name="connsiteY20" fmla="*/ 266701 h 3648075"/>
                  <a:gd name="connsiteX21" fmla="*/ 268604 w 2857501"/>
                  <a:gd name="connsiteY21" fmla="*/ 266701 h 3648075"/>
                  <a:gd name="connsiteX22" fmla="*/ 268604 w 2857501"/>
                  <a:gd name="connsiteY22" fmla="*/ 929133 h 3648075"/>
                  <a:gd name="connsiteX23" fmla="*/ 205473 w 2857501"/>
                  <a:gd name="connsiteY23" fmla="*/ 967486 h 3648075"/>
                  <a:gd name="connsiteX24" fmla="*/ 9246 w 2857501"/>
                  <a:gd name="connsiteY24" fmla="*/ 1129387 h 3648075"/>
                  <a:gd name="connsiteX25" fmla="*/ 0 w 2857501"/>
                  <a:gd name="connsiteY25" fmla="*/ 1139560 h 3648075"/>
                  <a:gd name="connsiteX26" fmla="*/ 0 w 2857501"/>
                  <a:gd name="connsiteY26" fmla="*/ 0 h 364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857501" h="3648075">
                    <a:moveTo>
                      <a:pt x="0" y="0"/>
                    </a:moveTo>
                    <a:lnTo>
                      <a:pt x="2166840" y="1"/>
                    </a:lnTo>
                    <a:lnTo>
                      <a:pt x="2358317" y="214315"/>
                    </a:lnTo>
                    <a:lnTo>
                      <a:pt x="2362832" y="214315"/>
                    </a:lnTo>
                    <a:lnTo>
                      <a:pt x="2657474" y="547967"/>
                    </a:lnTo>
                    <a:lnTo>
                      <a:pt x="2657474" y="549152"/>
                    </a:lnTo>
                    <a:lnTo>
                      <a:pt x="2857500" y="773035"/>
                    </a:lnTo>
                    <a:cubicBezTo>
                      <a:pt x="2857500" y="1731382"/>
                      <a:pt x="2857501" y="2689728"/>
                      <a:pt x="2857501" y="3648075"/>
                    </a:cubicBezTo>
                    <a:lnTo>
                      <a:pt x="0" y="3648075"/>
                    </a:lnTo>
                    <a:lnTo>
                      <a:pt x="0" y="3113919"/>
                    </a:lnTo>
                    <a:lnTo>
                      <a:pt x="32106" y="3149245"/>
                    </a:lnTo>
                    <a:cubicBezTo>
                      <a:pt x="92091" y="3209229"/>
                      <a:pt x="157796" y="3263493"/>
                      <a:pt x="228333" y="3311146"/>
                    </a:cubicBezTo>
                    <a:lnTo>
                      <a:pt x="328256" y="3371851"/>
                    </a:lnTo>
                    <a:lnTo>
                      <a:pt x="337652" y="3377559"/>
                    </a:lnTo>
                    <a:cubicBezTo>
                      <a:pt x="525520" y="3479616"/>
                      <a:pt x="740813" y="3537586"/>
                      <a:pt x="969645" y="3537586"/>
                    </a:cubicBezTo>
                    <a:cubicBezTo>
                      <a:pt x="1198477" y="3537586"/>
                      <a:pt x="1413770" y="3479616"/>
                      <a:pt x="1601638" y="3377559"/>
                    </a:cubicBezTo>
                    <a:lnTo>
                      <a:pt x="1611034" y="3371851"/>
                    </a:lnTo>
                    <a:lnTo>
                      <a:pt x="2613025" y="3371851"/>
                    </a:lnTo>
                    <a:lnTo>
                      <a:pt x="2613025" y="1019176"/>
                    </a:lnTo>
                    <a:lnTo>
                      <a:pt x="1936750" y="1019176"/>
                    </a:lnTo>
                    <a:lnTo>
                      <a:pt x="1936750" y="266701"/>
                    </a:lnTo>
                    <a:lnTo>
                      <a:pt x="268604" y="266701"/>
                    </a:lnTo>
                    <a:lnTo>
                      <a:pt x="268604" y="929133"/>
                    </a:lnTo>
                    <a:lnTo>
                      <a:pt x="205473" y="967486"/>
                    </a:lnTo>
                    <a:cubicBezTo>
                      <a:pt x="134936" y="1015140"/>
                      <a:pt x="69231" y="1069403"/>
                      <a:pt x="9246" y="1129387"/>
                    </a:cubicBezTo>
                    <a:lnTo>
                      <a:pt x="0" y="1139560"/>
                    </a:lnTo>
                    <a:lnTo>
                      <a:pt x="0" y="0"/>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nvGrpSpPr>
              <p:cNvPr id="271" name="Group 270"/>
              <p:cNvGrpSpPr/>
              <p:nvPr/>
            </p:nvGrpSpPr>
            <p:grpSpPr>
              <a:xfrm>
                <a:off x="1805868" y="1873918"/>
                <a:ext cx="4195126" cy="3138380"/>
                <a:chOff x="1805868" y="1873918"/>
                <a:chExt cx="4195126" cy="3138380"/>
              </a:xfrm>
              <a:grpFill/>
            </p:grpSpPr>
            <p:grpSp>
              <p:nvGrpSpPr>
                <p:cNvPr id="273" name="Group 272"/>
                <p:cNvGrpSpPr/>
                <p:nvPr/>
              </p:nvGrpSpPr>
              <p:grpSpPr>
                <a:xfrm>
                  <a:off x="1805868" y="1873918"/>
                  <a:ext cx="4195126" cy="3138380"/>
                  <a:chOff x="1277882" y="2649348"/>
                  <a:chExt cx="433525" cy="324320"/>
                </a:xfrm>
                <a:grpFill/>
              </p:grpSpPr>
              <p:sp>
                <p:nvSpPr>
                  <p:cNvPr id="290" name="Oval 289"/>
                  <p:cNvSpPr/>
                  <p:nvPr/>
                </p:nvSpPr>
                <p:spPr>
                  <a:xfrm>
                    <a:off x="1433482" y="2649348"/>
                    <a:ext cx="277925" cy="277926"/>
                  </a:xfrm>
                  <a:prstGeom prst="ellipse">
                    <a:avLst/>
                  </a:prstGeom>
                  <a:grpFill/>
                  <a:ln w="12700" cap="flat" cmpd="sng" algn="ctr">
                    <a:solidFill>
                      <a:schemeClr val="bg1"/>
                    </a:solidFill>
                    <a:prstDash val="solid"/>
                    <a:miter lim="800000"/>
                  </a:ln>
                  <a:effectLst/>
                </p:spPr>
                <p:txBody>
                  <a:bodyPr rtlCol="0" anchor="ctr"/>
                  <a:lstStyle/>
                  <a:p>
                    <a:pPr algn="ctr">
                      <a:defRPr/>
                    </a:pPr>
                    <a:endParaRPr lang="en-US" kern="0">
                      <a:solidFill>
                        <a:prstClr val="white"/>
                      </a:solidFill>
                    </a:endParaRPr>
                  </a:p>
                </p:txBody>
              </p:sp>
              <p:sp>
                <p:nvSpPr>
                  <p:cNvPr id="291" name="Freeform 290"/>
                  <p:cNvSpPr/>
                  <p:nvPr/>
                </p:nvSpPr>
                <p:spPr>
                  <a:xfrm rot="2896524">
                    <a:off x="1353058" y="2839959"/>
                    <a:ext cx="58533" cy="208886"/>
                  </a:xfrm>
                  <a:custGeom>
                    <a:avLst/>
                    <a:gdLst>
                      <a:gd name="connsiteX0" fmla="*/ 200629 w 609826"/>
                      <a:gd name="connsiteY0" fmla="*/ 0 h 2271640"/>
                      <a:gd name="connsiteX1" fmla="*/ 402220 w 609826"/>
                      <a:gd name="connsiteY1" fmla="*/ 0 h 2271640"/>
                      <a:gd name="connsiteX2" fmla="*/ 402220 w 609826"/>
                      <a:gd name="connsiteY2" fmla="*/ 556256 h 2271640"/>
                      <a:gd name="connsiteX3" fmla="*/ 609826 w 609826"/>
                      <a:gd name="connsiteY3" fmla="*/ 556256 h 2271640"/>
                      <a:gd name="connsiteX4" fmla="*/ 609826 w 609826"/>
                      <a:gd name="connsiteY4" fmla="*/ 2271640 h 2271640"/>
                      <a:gd name="connsiteX5" fmla="*/ 0 w 609826"/>
                      <a:gd name="connsiteY5" fmla="*/ 2271640 h 2271640"/>
                      <a:gd name="connsiteX6" fmla="*/ 0 w 609826"/>
                      <a:gd name="connsiteY6" fmla="*/ 556256 h 2271640"/>
                      <a:gd name="connsiteX7" fmla="*/ 200629 w 609826"/>
                      <a:gd name="connsiteY7" fmla="*/ 556256 h 2271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826" h="2271640">
                        <a:moveTo>
                          <a:pt x="200629" y="0"/>
                        </a:moveTo>
                        <a:lnTo>
                          <a:pt x="402220" y="0"/>
                        </a:lnTo>
                        <a:lnTo>
                          <a:pt x="402220" y="556256"/>
                        </a:lnTo>
                        <a:lnTo>
                          <a:pt x="609826" y="556256"/>
                        </a:lnTo>
                        <a:lnTo>
                          <a:pt x="609826" y="2271640"/>
                        </a:lnTo>
                        <a:lnTo>
                          <a:pt x="0" y="2271640"/>
                        </a:lnTo>
                        <a:lnTo>
                          <a:pt x="0" y="556256"/>
                        </a:lnTo>
                        <a:lnTo>
                          <a:pt x="200629" y="556256"/>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sp>
              <p:nvSpPr>
                <p:cNvPr id="274" name="Freeform 150"/>
                <p:cNvSpPr>
                  <a:spLocks/>
                </p:cNvSpPr>
                <p:nvPr/>
              </p:nvSpPr>
              <p:spPr bwMode="auto">
                <a:xfrm>
                  <a:off x="3925858" y="2518946"/>
                  <a:ext cx="254527" cy="2545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75" name="Freeform 151"/>
                <p:cNvSpPr>
                  <a:spLocks/>
                </p:cNvSpPr>
                <p:nvPr/>
              </p:nvSpPr>
              <p:spPr bwMode="auto">
                <a:xfrm>
                  <a:off x="4327735" y="2518946"/>
                  <a:ext cx="254527" cy="2545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76" name="Freeform 152"/>
                <p:cNvSpPr>
                  <a:spLocks/>
                </p:cNvSpPr>
                <p:nvPr/>
              </p:nvSpPr>
              <p:spPr bwMode="auto">
                <a:xfrm>
                  <a:off x="4702821" y="2518946"/>
                  <a:ext cx="254527" cy="2545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77" name="Freeform 153"/>
                <p:cNvSpPr>
                  <a:spLocks/>
                </p:cNvSpPr>
                <p:nvPr/>
              </p:nvSpPr>
              <p:spPr bwMode="auto">
                <a:xfrm>
                  <a:off x="5118099" y="2518946"/>
                  <a:ext cx="241127" cy="2545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78" name="Freeform 154"/>
                <p:cNvSpPr>
                  <a:spLocks/>
                </p:cNvSpPr>
                <p:nvPr/>
              </p:nvSpPr>
              <p:spPr bwMode="auto">
                <a:xfrm>
                  <a:off x="3925858" y="2907423"/>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79" name="Freeform 155"/>
                <p:cNvSpPr>
                  <a:spLocks/>
                </p:cNvSpPr>
                <p:nvPr/>
              </p:nvSpPr>
              <p:spPr bwMode="auto">
                <a:xfrm>
                  <a:off x="4327735" y="2907423"/>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0" name="Freeform 156"/>
                <p:cNvSpPr>
                  <a:spLocks/>
                </p:cNvSpPr>
                <p:nvPr/>
              </p:nvSpPr>
              <p:spPr bwMode="auto">
                <a:xfrm>
                  <a:off x="4702821" y="2907423"/>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1" name="Freeform 157"/>
                <p:cNvSpPr>
                  <a:spLocks/>
                </p:cNvSpPr>
                <p:nvPr/>
              </p:nvSpPr>
              <p:spPr bwMode="auto">
                <a:xfrm>
                  <a:off x="5118099" y="2907423"/>
                  <a:ext cx="2411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2" name="Freeform 158"/>
                <p:cNvSpPr>
                  <a:spLocks/>
                </p:cNvSpPr>
                <p:nvPr/>
              </p:nvSpPr>
              <p:spPr bwMode="auto">
                <a:xfrm>
                  <a:off x="3925858" y="3309301"/>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3" name="Freeform 159"/>
                <p:cNvSpPr>
                  <a:spLocks/>
                </p:cNvSpPr>
                <p:nvPr/>
              </p:nvSpPr>
              <p:spPr bwMode="auto">
                <a:xfrm>
                  <a:off x="4327735" y="3309301"/>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4" name="Freeform 160"/>
                <p:cNvSpPr>
                  <a:spLocks/>
                </p:cNvSpPr>
                <p:nvPr/>
              </p:nvSpPr>
              <p:spPr bwMode="auto">
                <a:xfrm>
                  <a:off x="4702821" y="3309301"/>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5" name="Freeform 161"/>
                <p:cNvSpPr>
                  <a:spLocks/>
                </p:cNvSpPr>
                <p:nvPr/>
              </p:nvSpPr>
              <p:spPr bwMode="auto">
                <a:xfrm>
                  <a:off x="5118099" y="3309301"/>
                  <a:ext cx="2411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6" name="Freeform 162"/>
                <p:cNvSpPr>
                  <a:spLocks/>
                </p:cNvSpPr>
                <p:nvPr/>
              </p:nvSpPr>
              <p:spPr bwMode="auto">
                <a:xfrm>
                  <a:off x="3925858" y="3697787"/>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7" name="Freeform 163"/>
                <p:cNvSpPr>
                  <a:spLocks/>
                </p:cNvSpPr>
                <p:nvPr/>
              </p:nvSpPr>
              <p:spPr bwMode="auto">
                <a:xfrm>
                  <a:off x="4327735" y="3697787"/>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8" name="Freeform 164"/>
                <p:cNvSpPr>
                  <a:spLocks/>
                </p:cNvSpPr>
                <p:nvPr/>
              </p:nvSpPr>
              <p:spPr bwMode="auto">
                <a:xfrm>
                  <a:off x="4702821" y="3697787"/>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9" name="Freeform 165"/>
                <p:cNvSpPr>
                  <a:spLocks/>
                </p:cNvSpPr>
                <p:nvPr/>
              </p:nvSpPr>
              <p:spPr bwMode="auto">
                <a:xfrm>
                  <a:off x="5118099" y="3697787"/>
                  <a:ext cx="2411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grpSp>
          <p:sp>
            <p:nvSpPr>
              <p:cNvPr id="272" name="Right Triangle 271"/>
              <p:cNvSpPr/>
              <p:nvPr/>
            </p:nvSpPr>
            <p:spPr>
              <a:xfrm>
                <a:off x="5798344" y="1438275"/>
                <a:ext cx="442436" cy="466725"/>
              </a:xfrm>
              <a:prstGeom prst="rtTriangl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sp>
          <p:nvSpPr>
            <p:cNvPr id="230" name="Freeform 229"/>
            <p:cNvSpPr/>
            <p:nvPr/>
          </p:nvSpPr>
          <p:spPr>
            <a:xfrm rot="18999791">
              <a:off x="7143833" y="4035733"/>
              <a:ext cx="319187" cy="555943"/>
            </a:xfrm>
            <a:custGeom>
              <a:avLst/>
              <a:gdLst>
                <a:gd name="connsiteX0" fmla="*/ 1792357 w 2278359"/>
                <a:gd name="connsiteY0" fmla="*/ 471044 h 3989954"/>
                <a:gd name="connsiteX1" fmla="*/ 434587 w 2278359"/>
                <a:gd name="connsiteY1" fmla="*/ 510467 h 3989954"/>
                <a:gd name="connsiteX2" fmla="*/ 474013 w 2278359"/>
                <a:gd name="connsiteY2" fmla="*/ 1868237 h 3989954"/>
                <a:gd name="connsiteX3" fmla="*/ 1831783 w 2278359"/>
                <a:gd name="connsiteY3" fmla="*/ 1828814 h 3989954"/>
                <a:gd name="connsiteX4" fmla="*/ 1792357 w 2278359"/>
                <a:gd name="connsiteY4" fmla="*/ 471044 h 3989954"/>
                <a:gd name="connsiteX5" fmla="*/ 1885333 w 2278359"/>
                <a:gd name="connsiteY5" fmla="*/ 283261 h 3989954"/>
                <a:gd name="connsiteX6" fmla="*/ 1969376 w 2278359"/>
                <a:gd name="connsiteY6" fmla="*/ 365568 h 3989954"/>
                <a:gd name="connsiteX7" fmla="*/ 1919239 w 2278359"/>
                <a:gd name="connsiteY7" fmla="*/ 2004733 h 3989954"/>
                <a:gd name="connsiteX8" fmla="*/ 1321847 w 2278359"/>
                <a:gd name="connsiteY8" fmla="*/ 2304377 h 3989954"/>
                <a:gd name="connsiteX9" fmla="*/ 1255970 w 2278359"/>
                <a:gd name="connsiteY9" fmla="*/ 2308700 h 3989954"/>
                <a:gd name="connsiteX10" fmla="*/ 1255970 w 2278359"/>
                <a:gd name="connsiteY10" fmla="*/ 2543326 h 3989954"/>
                <a:gd name="connsiteX11" fmla="*/ 1309237 w 2278359"/>
                <a:gd name="connsiteY11" fmla="*/ 2582393 h 3989954"/>
                <a:gd name="connsiteX12" fmla="*/ 1395670 w 2278359"/>
                <a:gd name="connsiteY12" fmla="*/ 2815036 h 3989954"/>
                <a:gd name="connsiteX13" fmla="*/ 1369365 w 2278359"/>
                <a:gd name="connsiteY13" fmla="*/ 3675091 h 3989954"/>
                <a:gd name="connsiteX14" fmla="*/ 1040345 w 2278359"/>
                <a:gd name="connsiteY14" fmla="*/ 3989794 h 3989954"/>
                <a:gd name="connsiteX15" fmla="*/ 1040345 w 2278359"/>
                <a:gd name="connsiteY15" fmla="*/ 3989790 h 3989954"/>
                <a:gd name="connsiteX16" fmla="*/ 731192 w 2278359"/>
                <a:gd name="connsiteY16" fmla="*/ 3654862 h 3989954"/>
                <a:gd name="connsiteX17" fmla="*/ 757502 w 2278359"/>
                <a:gd name="connsiteY17" fmla="*/ 2794811 h 3989954"/>
                <a:gd name="connsiteX18" fmla="*/ 857986 w 2278359"/>
                <a:gd name="connsiteY18" fmla="*/ 2568093 h 3989954"/>
                <a:gd name="connsiteX19" fmla="*/ 934106 w 2278359"/>
                <a:gd name="connsiteY19" fmla="*/ 2519287 h 3989954"/>
                <a:gd name="connsiteX20" fmla="*/ 934106 w 2278359"/>
                <a:gd name="connsiteY20" fmla="*/ 2296711 h 3989954"/>
                <a:gd name="connsiteX21" fmla="*/ 886906 w 2278359"/>
                <a:gd name="connsiteY21" fmla="*/ 2290589 h 3989954"/>
                <a:gd name="connsiteX22" fmla="*/ 308981 w 2278359"/>
                <a:gd name="connsiteY22" fmla="*/ 1953696 h 3989954"/>
                <a:gd name="connsiteX23" fmla="*/ 359117 w 2278359"/>
                <a:gd name="connsiteY23" fmla="*/ 314532 h 3989954"/>
                <a:gd name="connsiteX24" fmla="*/ 1885333 w 2278359"/>
                <a:gd name="connsiteY24" fmla="*/ 283261 h 3989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78359" h="3989954">
                  <a:moveTo>
                    <a:pt x="1792357" y="471044"/>
                  </a:moveTo>
                  <a:cubicBezTo>
                    <a:pt x="1406533" y="106992"/>
                    <a:pt x="798638" y="124643"/>
                    <a:pt x="434587" y="510467"/>
                  </a:cubicBezTo>
                  <a:cubicBezTo>
                    <a:pt x="70537" y="896291"/>
                    <a:pt x="88188" y="1504185"/>
                    <a:pt x="474013" y="1868237"/>
                  </a:cubicBezTo>
                  <a:cubicBezTo>
                    <a:pt x="859838" y="2232288"/>
                    <a:pt x="1467733" y="2214638"/>
                    <a:pt x="1831783" y="1828814"/>
                  </a:cubicBezTo>
                  <a:cubicBezTo>
                    <a:pt x="2195834" y="1442990"/>
                    <a:pt x="2178182" y="835095"/>
                    <a:pt x="1792357" y="471044"/>
                  </a:cubicBezTo>
                  <a:close/>
                  <a:moveTo>
                    <a:pt x="1885333" y="283261"/>
                  </a:moveTo>
                  <a:cubicBezTo>
                    <a:pt x="1914390" y="308960"/>
                    <a:pt x="1942450" y="336397"/>
                    <a:pt x="1969376" y="365568"/>
                  </a:cubicBezTo>
                  <a:cubicBezTo>
                    <a:pt x="2400194" y="832304"/>
                    <a:pt x="2377747" y="1566184"/>
                    <a:pt x="1919239" y="2004733"/>
                  </a:cubicBezTo>
                  <a:cubicBezTo>
                    <a:pt x="1747300" y="2169194"/>
                    <a:pt x="1538456" y="2268763"/>
                    <a:pt x="1321847" y="2304377"/>
                  </a:cubicBezTo>
                  <a:lnTo>
                    <a:pt x="1255970" y="2308700"/>
                  </a:lnTo>
                  <a:lnTo>
                    <a:pt x="1255970" y="2543326"/>
                  </a:lnTo>
                  <a:lnTo>
                    <a:pt x="1309237" y="2582393"/>
                  </a:lnTo>
                  <a:cubicBezTo>
                    <a:pt x="1365185" y="2643003"/>
                    <a:pt x="1398412" y="2725341"/>
                    <a:pt x="1395670" y="2815036"/>
                  </a:cubicBezTo>
                  <a:lnTo>
                    <a:pt x="1369365" y="3675091"/>
                  </a:lnTo>
                  <a:cubicBezTo>
                    <a:pt x="1363875" y="3854485"/>
                    <a:pt x="1216570" y="3995377"/>
                    <a:pt x="1040345" y="3989794"/>
                  </a:cubicBezTo>
                  <a:lnTo>
                    <a:pt x="1040345" y="3989790"/>
                  </a:lnTo>
                  <a:cubicBezTo>
                    <a:pt x="864115" y="3984202"/>
                    <a:pt x="725707" y="3834251"/>
                    <a:pt x="731192" y="3654862"/>
                  </a:cubicBezTo>
                  <a:lnTo>
                    <a:pt x="757502" y="2794811"/>
                  </a:lnTo>
                  <a:cubicBezTo>
                    <a:pt x="760244" y="2705112"/>
                    <a:pt x="798445" y="2625041"/>
                    <a:pt x="857986" y="2568093"/>
                  </a:cubicBezTo>
                  <a:lnTo>
                    <a:pt x="934106" y="2519287"/>
                  </a:lnTo>
                  <a:lnTo>
                    <a:pt x="934106" y="2296711"/>
                  </a:lnTo>
                  <a:lnTo>
                    <a:pt x="886906" y="2290589"/>
                  </a:lnTo>
                  <a:cubicBezTo>
                    <a:pt x="672890" y="2241330"/>
                    <a:pt x="470536" y="2128727"/>
                    <a:pt x="308981" y="1953696"/>
                  </a:cubicBezTo>
                  <a:cubicBezTo>
                    <a:pt x="-121834" y="1486961"/>
                    <a:pt x="-99387" y="753081"/>
                    <a:pt x="359117" y="314532"/>
                  </a:cubicBezTo>
                  <a:cubicBezTo>
                    <a:pt x="788968" y="-96612"/>
                    <a:pt x="1449465" y="-102226"/>
                    <a:pt x="1885333" y="283261"/>
                  </a:cubicBezTo>
                  <a:close/>
                </a:path>
              </a:pathLst>
            </a:custGeom>
            <a:solidFill>
              <a:srgbClr val="00B050"/>
            </a:solid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grpSp>
          <p:nvGrpSpPr>
            <p:cNvPr id="231" name="Group 230"/>
            <p:cNvGrpSpPr/>
            <p:nvPr/>
          </p:nvGrpSpPr>
          <p:grpSpPr>
            <a:xfrm>
              <a:off x="7116895" y="2133605"/>
              <a:ext cx="373062" cy="477984"/>
              <a:chOff x="945387" y="5316120"/>
              <a:chExt cx="724244" cy="927936"/>
            </a:xfrm>
            <a:solidFill>
              <a:srgbClr val="00B0F0"/>
            </a:solidFill>
            <a:effectLst/>
          </p:grpSpPr>
          <p:sp>
            <p:nvSpPr>
              <p:cNvPr id="268" name="Freeform 267"/>
              <p:cNvSpPr>
                <a:spLocks/>
              </p:cNvSpPr>
              <p:nvPr/>
            </p:nvSpPr>
            <p:spPr bwMode="auto">
              <a:xfrm>
                <a:off x="945387" y="5390981"/>
                <a:ext cx="724244" cy="853075"/>
              </a:xfrm>
              <a:custGeom>
                <a:avLst/>
                <a:gdLst>
                  <a:gd name="connsiteX0" fmla="*/ 130573 w 724244"/>
                  <a:gd name="connsiteY0" fmla="*/ 677238 h 853075"/>
                  <a:gd name="connsiteX1" fmla="*/ 600635 w 724244"/>
                  <a:gd name="connsiteY1" fmla="*/ 677238 h 853075"/>
                  <a:gd name="connsiteX2" fmla="*/ 604117 w 724244"/>
                  <a:gd name="connsiteY2" fmla="*/ 680720 h 853075"/>
                  <a:gd name="connsiteX3" fmla="*/ 604117 w 724244"/>
                  <a:gd name="connsiteY3" fmla="*/ 694647 h 853075"/>
                  <a:gd name="connsiteX4" fmla="*/ 600635 w 724244"/>
                  <a:gd name="connsiteY4" fmla="*/ 698129 h 853075"/>
                  <a:gd name="connsiteX5" fmla="*/ 130573 w 724244"/>
                  <a:gd name="connsiteY5" fmla="*/ 698129 h 853075"/>
                  <a:gd name="connsiteX6" fmla="*/ 127091 w 724244"/>
                  <a:gd name="connsiteY6" fmla="*/ 694647 h 853075"/>
                  <a:gd name="connsiteX7" fmla="*/ 127091 w 724244"/>
                  <a:gd name="connsiteY7" fmla="*/ 680720 h 853075"/>
                  <a:gd name="connsiteX8" fmla="*/ 130573 w 724244"/>
                  <a:gd name="connsiteY8" fmla="*/ 677238 h 853075"/>
                  <a:gd name="connsiteX9" fmla="*/ 130573 w 724244"/>
                  <a:gd name="connsiteY9" fmla="*/ 551889 h 853075"/>
                  <a:gd name="connsiteX10" fmla="*/ 600635 w 724244"/>
                  <a:gd name="connsiteY10" fmla="*/ 551889 h 853075"/>
                  <a:gd name="connsiteX11" fmla="*/ 604117 w 724244"/>
                  <a:gd name="connsiteY11" fmla="*/ 555371 h 853075"/>
                  <a:gd name="connsiteX12" fmla="*/ 604117 w 724244"/>
                  <a:gd name="connsiteY12" fmla="*/ 569298 h 853075"/>
                  <a:gd name="connsiteX13" fmla="*/ 600635 w 724244"/>
                  <a:gd name="connsiteY13" fmla="*/ 572780 h 853075"/>
                  <a:gd name="connsiteX14" fmla="*/ 130573 w 724244"/>
                  <a:gd name="connsiteY14" fmla="*/ 572780 h 853075"/>
                  <a:gd name="connsiteX15" fmla="*/ 127091 w 724244"/>
                  <a:gd name="connsiteY15" fmla="*/ 569298 h 853075"/>
                  <a:gd name="connsiteX16" fmla="*/ 127091 w 724244"/>
                  <a:gd name="connsiteY16" fmla="*/ 555371 h 853075"/>
                  <a:gd name="connsiteX17" fmla="*/ 130573 w 724244"/>
                  <a:gd name="connsiteY17" fmla="*/ 551889 h 853075"/>
                  <a:gd name="connsiteX18" fmla="*/ 130283 w 724244"/>
                  <a:gd name="connsiteY18" fmla="*/ 428279 h 853075"/>
                  <a:gd name="connsiteX19" fmla="*/ 600925 w 724244"/>
                  <a:gd name="connsiteY19" fmla="*/ 428279 h 853075"/>
                  <a:gd name="connsiteX20" fmla="*/ 604117 w 724244"/>
                  <a:gd name="connsiteY20" fmla="*/ 431471 h 853075"/>
                  <a:gd name="connsiteX21" fmla="*/ 604117 w 724244"/>
                  <a:gd name="connsiteY21" fmla="*/ 444238 h 853075"/>
                  <a:gd name="connsiteX22" fmla="*/ 600925 w 724244"/>
                  <a:gd name="connsiteY22" fmla="*/ 447430 h 853075"/>
                  <a:gd name="connsiteX23" fmla="*/ 130283 w 724244"/>
                  <a:gd name="connsiteY23" fmla="*/ 447430 h 853075"/>
                  <a:gd name="connsiteX24" fmla="*/ 127091 w 724244"/>
                  <a:gd name="connsiteY24" fmla="*/ 444238 h 853075"/>
                  <a:gd name="connsiteX25" fmla="*/ 127091 w 724244"/>
                  <a:gd name="connsiteY25" fmla="*/ 431471 h 853075"/>
                  <a:gd name="connsiteX26" fmla="*/ 130283 w 724244"/>
                  <a:gd name="connsiteY26" fmla="*/ 428279 h 853075"/>
                  <a:gd name="connsiteX27" fmla="*/ 130573 w 724244"/>
                  <a:gd name="connsiteY27" fmla="*/ 302929 h 853075"/>
                  <a:gd name="connsiteX28" fmla="*/ 600635 w 724244"/>
                  <a:gd name="connsiteY28" fmla="*/ 302929 h 853075"/>
                  <a:gd name="connsiteX29" fmla="*/ 604117 w 724244"/>
                  <a:gd name="connsiteY29" fmla="*/ 306411 h 853075"/>
                  <a:gd name="connsiteX30" fmla="*/ 604117 w 724244"/>
                  <a:gd name="connsiteY30" fmla="*/ 320338 h 853075"/>
                  <a:gd name="connsiteX31" fmla="*/ 600635 w 724244"/>
                  <a:gd name="connsiteY31" fmla="*/ 323820 h 853075"/>
                  <a:gd name="connsiteX32" fmla="*/ 130573 w 724244"/>
                  <a:gd name="connsiteY32" fmla="*/ 323820 h 853075"/>
                  <a:gd name="connsiteX33" fmla="*/ 127091 w 724244"/>
                  <a:gd name="connsiteY33" fmla="*/ 320338 h 853075"/>
                  <a:gd name="connsiteX34" fmla="*/ 127091 w 724244"/>
                  <a:gd name="connsiteY34" fmla="*/ 306411 h 853075"/>
                  <a:gd name="connsiteX35" fmla="*/ 130573 w 724244"/>
                  <a:gd name="connsiteY35" fmla="*/ 302929 h 853075"/>
                  <a:gd name="connsiteX36" fmla="*/ 130573 w 724244"/>
                  <a:gd name="connsiteY36" fmla="*/ 177579 h 853075"/>
                  <a:gd name="connsiteX37" fmla="*/ 600635 w 724244"/>
                  <a:gd name="connsiteY37" fmla="*/ 177579 h 853075"/>
                  <a:gd name="connsiteX38" fmla="*/ 604117 w 724244"/>
                  <a:gd name="connsiteY38" fmla="*/ 181061 h 853075"/>
                  <a:gd name="connsiteX39" fmla="*/ 604117 w 724244"/>
                  <a:gd name="connsiteY39" fmla="*/ 194988 h 853075"/>
                  <a:gd name="connsiteX40" fmla="*/ 600635 w 724244"/>
                  <a:gd name="connsiteY40" fmla="*/ 198470 h 853075"/>
                  <a:gd name="connsiteX41" fmla="*/ 130573 w 724244"/>
                  <a:gd name="connsiteY41" fmla="*/ 198470 h 853075"/>
                  <a:gd name="connsiteX42" fmla="*/ 127091 w 724244"/>
                  <a:gd name="connsiteY42" fmla="*/ 194988 h 853075"/>
                  <a:gd name="connsiteX43" fmla="*/ 127091 w 724244"/>
                  <a:gd name="connsiteY43" fmla="*/ 181061 h 853075"/>
                  <a:gd name="connsiteX44" fmla="*/ 130573 w 724244"/>
                  <a:gd name="connsiteY44" fmla="*/ 177579 h 853075"/>
                  <a:gd name="connsiteX45" fmla="*/ 48748 w 724244"/>
                  <a:gd name="connsiteY45" fmla="*/ 45266 h 853075"/>
                  <a:gd name="connsiteX46" fmla="*/ 48748 w 724244"/>
                  <a:gd name="connsiteY46" fmla="*/ 783437 h 853075"/>
                  <a:gd name="connsiteX47" fmla="*/ 675497 w 724244"/>
                  <a:gd name="connsiteY47" fmla="*/ 783437 h 853075"/>
                  <a:gd name="connsiteX48" fmla="*/ 675497 w 724244"/>
                  <a:gd name="connsiteY48" fmla="*/ 45266 h 853075"/>
                  <a:gd name="connsiteX49" fmla="*/ 55245 w 724244"/>
                  <a:gd name="connsiteY49" fmla="*/ 0 h 853075"/>
                  <a:gd name="connsiteX50" fmla="*/ 668999 w 724244"/>
                  <a:gd name="connsiteY50" fmla="*/ 0 h 853075"/>
                  <a:gd name="connsiteX51" fmla="*/ 724244 w 724244"/>
                  <a:gd name="connsiteY51" fmla="*/ 55245 h 853075"/>
                  <a:gd name="connsiteX52" fmla="*/ 724244 w 724244"/>
                  <a:gd name="connsiteY52" fmla="*/ 797830 h 853075"/>
                  <a:gd name="connsiteX53" fmla="*/ 668999 w 724244"/>
                  <a:gd name="connsiteY53" fmla="*/ 853075 h 853075"/>
                  <a:gd name="connsiteX54" fmla="*/ 55245 w 724244"/>
                  <a:gd name="connsiteY54" fmla="*/ 853075 h 853075"/>
                  <a:gd name="connsiteX55" fmla="*/ 0 w 724244"/>
                  <a:gd name="connsiteY55" fmla="*/ 797830 h 853075"/>
                  <a:gd name="connsiteX56" fmla="*/ 0 w 724244"/>
                  <a:gd name="connsiteY56" fmla="*/ 55245 h 853075"/>
                  <a:gd name="connsiteX57" fmla="*/ 55245 w 724244"/>
                  <a:gd name="connsiteY57" fmla="*/ 0 h 85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724244" h="853075">
                    <a:moveTo>
                      <a:pt x="130573" y="677238"/>
                    </a:moveTo>
                    <a:lnTo>
                      <a:pt x="600635" y="677238"/>
                    </a:lnTo>
                    <a:cubicBezTo>
                      <a:pt x="602558" y="677238"/>
                      <a:pt x="604117" y="678797"/>
                      <a:pt x="604117" y="680720"/>
                    </a:cubicBezTo>
                    <a:lnTo>
                      <a:pt x="604117" y="694647"/>
                    </a:lnTo>
                    <a:cubicBezTo>
                      <a:pt x="604117" y="696570"/>
                      <a:pt x="602558" y="698129"/>
                      <a:pt x="600635" y="698129"/>
                    </a:cubicBezTo>
                    <a:lnTo>
                      <a:pt x="130573" y="698129"/>
                    </a:lnTo>
                    <a:cubicBezTo>
                      <a:pt x="128650" y="698129"/>
                      <a:pt x="127091" y="696570"/>
                      <a:pt x="127091" y="694647"/>
                    </a:cubicBezTo>
                    <a:lnTo>
                      <a:pt x="127091" y="680720"/>
                    </a:lnTo>
                    <a:cubicBezTo>
                      <a:pt x="127091" y="678797"/>
                      <a:pt x="128650" y="677238"/>
                      <a:pt x="130573" y="677238"/>
                    </a:cubicBezTo>
                    <a:close/>
                    <a:moveTo>
                      <a:pt x="130573" y="551889"/>
                    </a:moveTo>
                    <a:lnTo>
                      <a:pt x="600635" y="551889"/>
                    </a:lnTo>
                    <a:cubicBezTo>
                      <a:pt x="602558" y="551889"/>
                      <a:pt x="604117" y="553448"/>
                      <a:pt x="604117" y="555371"/>
                    </a:cubicBezTo>
                    <a:lnTo>
                      <a:pt x="604117" y="569298"/>
                    </a:lnTo>
                    <a:cubicBezTo>
                      <a:pt x="604117" y="571221"/>
                      <a:pt x="602558" y="572780"/>
                      <a:pt x="600635" y="572780"/>
                    </a:cubicBezTo>
                    <a:lnTo>
                      <a:pt x="130573" y="572780"/>
                    </a:lnTo>
                    <a:cubicBezTo>
                      <a:pt x="128650" y="572780"/>
                      <a:pt x="127091" y="571221"/>
                      <a:pt x="127091" y="569298"/>
                    </a:cubicBezTo>
                    <a:lnTo>
                      <a:pt x="127091" y="555371"/>
                    </a:lnTo>
                    <a:cubicBezTo>
                      <a:pt x="127091" y="553448"/>
                      <a:pt x="128650" y="551889"/>
                      <a:pt x="130573" y="551889"/>
                    </a:cubicBezTo>
                    <a:close/>
                    <a:moveTo>
                      <a:pt x="130283" y="428279"/>
                    </a:moveTo>
                    <a:lnTo>
                      <a:pt x="600925" y="428279"/>
                    </a:lnTo>
                    <a:cubicBezTo>
                      <a:pt x="602688" y="428279"/>
                      <a:pt x="604117" y="429708"/>
                      <a:pt x="604117" y="431471"/>
                    </a:cubicBezTo>
                    <a:lnTo>
                      <a:pt x="604117" y="444238"/>
                    </a:lnTo>
                    <a:cubicBezTo>
                      <a:pt x="604117" y="446001"/>
                      <a:pt x="602688" y="447430"/>
                      <a:pt x="600925" y="447430"/>
                    </a:cubicBezTo>
                    <a:lnTo>
                      <a:pt x="130283" y="447430"/>
                    </a:lnTo>
                    <a:cubicBezTo>
                      <a:pt x="128520" y="447430"/>
                      <a:pt x="127091" y="446001"/>
                      <a:pt x="127091" y="444238"/>
                    </a:cubicBezTo>
                    <a:lnTo>
                      <a:pt x="127091" y="431471"/>
                    </a:lnTo>
                    <a:cubicBezTo>
                      <a:pt x="127091" y="429708"/>
                      <a:pt x="128520" y="428279"/>
                      <a:pt x="130283" y="428279"/>
                    </a:cubicBezTo>
                    <a:close/>
                    <a:moveTo>
                      <a:pt x="130573" y="302929"/>
                    </a:moveTo>
                    <a:lnTo>
                      <a:pt x="600635" y="302929"/>
                    </a:lnTo>
                    <a:cubicBezTo>
                      <a:pt x="602558" y="302929"/>
                      <a:pt x="604117" y="304488"/>
                      <a:pt x="604117" y="306411"/>
                    </a:cubicBezTo>
                    <a:lnTo>
                      <a:pt x="604117" y="320338"/>
                    </a:lnTo>
                    <a:cubicBezTo>
                      <a:pt x="604117" y="322261"/>
                      <a:pt x="602558" y="323820"/>
                      <a:pt x="600635" y="323820"/>
                    </a:cubicBezTo>
                    <a:lnTo>
                      <a:pt x="130573" y="323820"/>
                    </a:lnTo>
                    <a:cubicBezTo>
                      <a:pt x="128650" y="323820"/>
                      <a:pt x="127091" y="322261"/>
                      <a:pt x="127091" y="320338"/>
                    </a:cubicBezTo>
                    <a:lnTo>
                      <a:pt x="127091" y="306411"/>
                    </a:lnTo>
                    <a:cubicBezTo>
                      <a:pt x="127091" y="304488"/>
                      <a:pt x="128650" y="302929"/>
                      <a:pt x="130573" y="302929"/>
                    </a:cubicBezTo>
                    <a:close/>
                    <a:moveTo>
                      <a:pt x="130573" y="177579"/>
                    </a:moveTo>
                    <a:lnTo>
                      <a:pt x="600635" y="177579"/>
                    </a:lnTo>
                    <a:cubicBezTo>
                      <a:pt x="602558" y="177579"/>
                      <a:pt x="604117" y="179138"/>
                      <a:pt x="604117" y="181061"/>
                    </a:cubicBezTo>
                    <a:lnTo>
                      <a:pt x="604117" y="194988"/>
                    </a:lnTo>
                    <a:cubicBezTo>
                      <a:pt x="604117" y="196911"/>
                      <a:pt x="602558" y="198470"/>
                      <a:pt x="600635" y="198470"/>
                    </a:cubicBezTo>
                    <a:lnTo>
                      <a:pt x="130573" y="198470"/>
                    </a:lnTo>
                    <a:cubicBezTo>
                      <a:pt x="128650" y="198470"/>
                      <a:pt x="127091" y="196911"/>
                      <a:pt x="127091" y="194988"/>
                    </a:cubicBezTo>
                    <a:lnTo>
                      <a:pt x="127091" y="181061"/>
                    </a:lnTo>
                    <a:cubicBezTo>
                      <a:pt x="127091" y="179138"/>
                      <a:pt x="128650" y="177579"/>
                      <a:pt x="130573" y="177579"/>
                    </a:cubicBezTo>
                    <a:close/>
                    <a:moveTo>
                      <a:pt x="48748" y="45266"/>
                    </a:moveTo>
                    <a:lnTo>
                      <a:pt x="48748" y="783437"/>
                    </a:lnTo>
                    <a:lnTo>
                      <a:pt x="675497" y="783437"/>
                    </a:lnTo>
                    <a:lnTo>
                      <a:pt x="675497" y="45266"/>
                    </a:lnTo>
                    <a:close/>
                    <a:moveTo>
                      <a:pt x="55245" y="0"/>
                    </a:moveTo>
                    <a:lnTo>
                      <a:pt x="668999" y="0"/>
                    </a:lnTo>
                    <a:cubicBezTo>
                      <a:pt x="699510" y="0"/>
                      <a:pt x="724244" y="24734"/>
                      <a:pt x="724244" y="55245"/>
                    </a:cubicBezTo>
                    <a:lnTo>
                      <a:pt x="724244" y="797830"/>
                    </a:lnTo>
                    <a:cubicBezTo>
                      <a:pt x="724244" y="828341"/>
                      <a:pt x="699510" y="853075"/>
                      <a:pt x="668999" y="853075"/>
                    </a:cubicBezTo>
                    <a:lnTo>
                      <a:pt x="55245" y="853075"/>
                    </a:lnTo>
                    <a:cubicBezTo>
                      <a:pt x="24734" y="853075"/>
                      <a:pt x="0" y="828341"/>
                      <a:pt x="0" y="797830"/>
                    </a:cubicBezTo>
                    <a:lnTo>
                      <a:pt x="0" y="55245"/>
                    </a:lnTo>
                    <a:cubicBezTo>
                      <a:pt x="0" y="24734"/>
                      <a:pt x="24734" y="0"/>
                      <a:pt x="5524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pPr>
                  <a:defRPr/>
                </a:pPr>
                <a:endParaRPr lang="en-US" kern="0">
                  <a:solidFill>
                    <a:prstClr val="black"/>
                  </a:solidFill>
                </a:endParaRPr>
              </a:p>
            </p:txBody>
          </p:sp>
          <p:sp>
            <p:nvSpPr>
              <p:cNvPr id="269" name="Freeform 142"/>
              <p:cNvSpPr>
                <a:spLocks/>
              </p:cNvSpPr>
              <p:nvPr/>
            </p:nvSpPr>
            <p:spPr bwMode="auto">
              <a:xfrm>
                <a:off x="1138635" y="5316120"/>
                <a:ext cx="337749" cy="158428"/>
              </a:xfrm>
              <a:custGeom>
                <a:avLst/>
                <a:gdLst>
                  <a:gd name="T0" fmla="*/ 44 w 194"/>
                  <a:gd name="T1" fmla="*/ 0 h 91"/>
                  <a:gd name="T2" fmla="*/ 149 w 194"/>
                  <a:gd name="T3" fmla="*/ 0 h 91"/>
                  <a:gd name="T4" fmla="*/ 149 w 194"/>
                  <a:gd name="T5" fmla="*/ 17 h 91"/>
                  <a:gd name="T6" fmla="*/ 194 w 194"/>
                  <a:gd name="T7" fmla="*/ 17 h 91"/>
                  <a:gd name="T8" fmla="*/ 194 w 194"/>
                  <a:gd name="T9" fmla="*/ 91 h 91"/>
                  <a:gd name="T10" fmla="*/ 0 w 194"/>
                  <a:gd name="T11" fmla="*/ 91 h 91"/>
                  <a:gd name="T12" fmla="*/ 0 w 194"/>
                  <a:gd name="T13" fmla="*/ 17 h 91"/>
                  <a:gd name="T14" fmla="*/ 44 w 194"/>
                  <a:gd name="T15" fmla="*/ 17 h 91"/>
                  <a:gd name="T16" fmla="*/ 44 w 19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91">
                    <a:moveTo>
                      <a:pt x="44" y="0"/>
                    </a:moveTo>
                    <a:lnTo>
                      <a:pt x="149" y="0"/>
                    </a:lnTo>
                    <a:lnTo>
                      <a:pt x="149" y="17"/>
                    </a:lnTo>
                    <a:lnTo>
                      <a:pt x="194" y="17"/>
                    </a:lnTo>
                    <a:lnTo>
                      <a:pt x="194" y="91"/>
                    </a:lnTo>
                    <a:lnTo>
                      <a:pt x="0" y="91"/>
                    </a:lnTo>
                    <a:lnTo>
                      <a:pt x="0" y="17"/>
                    </a:lnTo>
                    <a:lnTo>
                      <a:pt x="44" y="17"/>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grpSp>
        <p:sp>
          <p:nvSpPr>
            <p:cNvPr id="232" name="Freeform 231"/>
            <p:cNvSpPr/>
            <p:nvPr/>
          </p:nvSpPr>
          <p:spPr>
            <a:xfrm flipV="1">
              <a:off x="5802309" y="3195513"/>
              <a:ext cx="466124" cy="413691"/>
            </a:xfrm>
            <a:custGeom>
              <a:avLst/>
              <a:gdLst>
                <a:gd name="connsiteX0" fmla="*/ 1356363 w 3056554"/>
                <a:gd name="connsiteY0" fmla="*/ 2712728 h 2712728"/>
                <a:gd name="connsiteX1" fmla="*/ 2705723 w 3056554"/>
                <a:gd name="connsiteY1" fmla="*/ 1495044 h 2712728"/>
                <a:gd name="connsiteX2" fmla="*/ 2712682 w 3056554"/>
                <a:gd name="connsiteY2" fmla="*/ 1357244 h 2712728"/>
                <a:gd name="connsiteX3" fmla="*/ 3056554 w 3056554"/>
                <a:gd name="connsiteY3" fmla="*/ 1357244 h 2712728"/>
                <a:gd name="connsiteX4" fmla="*/ 2510720 w 3056554"/>
                <a:gd name="connsiteY4" fmla="*/ 646797 h 2712728"/>
                <a:gd name="connsiteX5" fmla="*/ 2497427 w 3056554"/>
                <a:gd name="connsiteY5" fmla="*/ 624914 h 2712728"/>
                <a:gd name="connsiteX6" fmla="*/ 2495733 w 3056554"/>
                <a:gd name="connsiteY6" fmla="*/ 627290 h 2712728"/>
                <a:gd name="connsiteX7" fmla="*/ 2453973 w 3056554"/>
                <a:gd name="connsiteY7" fmla="*/ 572935 h 2712728"/>
                <a:gd name="connsiteX8" fmla="*/ 1859652 w 3056554"/>
                <a:gd name="connsiteY8" fmla="*/ 1357244 h 2712728"/>
                <a:gd name="connsiteX9" fmla="*/ 2185066 w 3056554"/>
                <a:gd name="connsiteY9" fmla="*/ 1357244 h 2712728"/>
                <a:gd name="connsiteX10" fmla="*/ 2180832 w 3056554"/>
                <a:gd name="connsiteY10" fmla="*/ 1441099 h 2712728"/>
                <a:gd name="connsiteX11" fmla="*/ 1356363 w 3056554"/>
                <a:gd name="connsiteY11" fmla="*/ 2185113 h 2712728"/>
                <a:gd name="connsiteX12" fmla="*/ 527615 w 3056554"/>
                <a:gd name="connsiteY12" fmla="*/ 1356364 h 2712728"/>
                <a:gd name="connsiteX13" fmla="*/ 1356363 w 3056554"/>
                <a:gd name="connsiteY13" fmla="*/ 527615 h 2712728"/>
                <a:gd name="connsiteX14" fmla="*/ 1913595 w 3056554"/>
                <a:gd name="connsiteY14" fmla="*/ 742909 h 2712728"/>
                <a:gd name="connsiteX15" fmla="*/ 1975473 w 3056554"/>
                <a:gd name="connsiteY15" fmla="*/ 806281 h 2712728"/>
                <a:gd name="connsiteX16" fmla="*/ 2286122 w 3056554"/>
                <a:gd name="connsiteY16" fmla="*/ 370559 h 2712728"/>
                <a:gd name="connsiteX17" fmla="*/ 2268351 w 3056554"/>
                <a:gd name="connsiteY17" fmla="*/ 352359 h 2712728"/>
                <a:gd name="connsiteX18" fmla="*/ 1356363 w 3056554"/>
                <a:gd name="connsiteY18" fmla="*/ 0 h 2712728"/>
                <a:gd name="connsiteX19" fmla="*/ 0 w 3056554"/>
                <a:gd name="connsiteY19" fmla="*/ 1356364 h 2712728"/>
                <a:gd name="connsiteX20" fmla="*/ 1356363 w 3056554"/>
                <a:gd name="connsiteY20" fmla="*/ 2712728 h 271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056554" h="2712728">
                  <a:moveTo>
                    <a:pt x="1356363" y="2712728"/>
                  </a:moveTo>
                  <a:cubicBezTo>
                    <a:pt x="2058643" y="2712728"/>
                    <a:pt x="2636264" y="2178999"/>
                    <a:pt x="2705723" y="1495044"/>
                  </a:cubicBezTo>
                  <a:lnTo>
                    <a:pt x="2712682" y="1357244"/>
                  </a:lnTo>
                  <a:lnTo>
                    <a:pt x="3056554" y="1357244"/>
                  </a:lnTo>
                  <a:lnTo>
                    <a:pt x="2510720" y="646797"/>
                  </a:lnTo>
                  <a:lnTo>
                    <a:pt x="2497427" y="624914"/>
                  </a:lnTo>
                  <a:lnTo>
                    <a:pt x="2495733" y="627290"/>
                  </a:lnTo>
                  <a:lnTo>
                    <a:pt x="2453973" y="572935"/>
                  </a:lnTo>
                  <a:lnTo>
                    <a:pt x="1859652" y="1357244"/>
                  </a:lnTo>
                  <a:lnTo>
                    <a:pt x="2185066" y="1357244"/>
                  </a:lnTo>
                  <a:lnTo>
                    <a:pt x="2180832" y="1441099"/>
                  </a:lnTo>
                  <a:cubicBezTo>
                    <a:pt x="2138392" y="1859000"/>
                    <a:pt x="1785461" y="2185113"/>
                    <a:pt x="1356363" y="2185113"/>
                  </a:cubicBezTo>
                  <a:cubicBezTo>
                    <a:pt x="898658" y="2185113"/>
                    <a:pt x="527615" y="1814069"/>
                    <a:pt x="527615" y="1356364"/>
                  </a:cubicBezTo>
                  <a:cubicBezTo>
                    <a:pt x="527615" y="898659"/>
                    <a:pt x="898658" y="527615"/>
                    <a:pt x="1356363" y="527615"/>
                  </a:cubicBezTo>
                  <a:cubicBezTo>
                    <a:pt x="1570912" y="527615"/>
                    <a:pt x="1766420" y="609143"/>
                    <a:pt x="1913595" y="742909"/>
                  </a:cubicBezTo>
                  <a:lnTo>
                    <a:pt x="1975473" y="806281"/>
                  </a:lnTo>
                  <a:lnTo>
                    <a:pt x="2286122" y="370559"/>
                  </a:lnTo>
                  <a:lnTo>
                    <a:pt x="2268351" y="352359"/>
                  </a:lnTo>
                  <a:cubicBezTo>
                    <a:pt x="2027478" y="133432"/>
                    <a:pt x="1707503" y="0"/>
                    <a:pt x="1356363" y="0"/>
                  </a:cubicBezTo>
                  <a:cubicBezTo>
                    <a:pt x="607264" y="0"/>
                    <a:pt x="0" y="607265"/>
                    <a:pt x="0" y="1356364"/>
                  </a:cubicBezTo>
                  <a:cubicBezTo>
                    <a:pt x="0" y="2105463"/>
                    <a:pt x="607264" y="2712728"/>
                    <a:pt x="1356363" y="2712728"/>
                  </a:cubicBezTo>
                  <a:close/>
                </a:path>
              </a:pathLst>
            </a:cu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sp>
          <p:nvSpPr>
            <p:cNvPr id="233" name="Freeform 232"/>
            <p:cNvSpPr/>
            <p:nvPr/>
          </p:nvSpPr>
          <p:spPr>
            <a:xfrm flipV="1">
              <a:off x="5775317" y="4088711"/>
              <a:ext cx="520109" cy="414306"/>
            </a:xfrm>
            <a:custGeom>
              <a:avLst/>
              <a:gdLst>
                <a:gd name="connsiteX0" fmla="*/ 282746 w 2754814"/>
                <a:gd name="connsiteY0" fmla="*/ 1099280 h 2194413"/>
                <a:gd name="connsiteX1" fmla="*/ 709657 w 2754814"/>
                <a:gd name="connsiteY1" fmla="*/ 1099280 h 2194413"/>
                <a:gd name="connsiteX2" fmla="*/ 709448 w 2754814"/>
                <a:gd name="connsiteY2" fmla="*/ 1097207 h 2194413"/>
                <a:gd name="connsiteX3" fmla="*/ 1379849 w 2754814"/>
                <a:gd name="connsiteY3" fmla="*/ 426804 h 2194413"/>
                <a:gd name="connsiteX4" fmla="*/ 1830612 w 2754814"/>
                <a:gd name="connsiteY4" fmla="*/ 600963 h 2194413"/>
                <a:gd name="connsiteX5" fmla="*/ 1874686 w 2754814"/>
                <a:gd name="connsiteY5" fmla="*/ 646102 h 2194413"/>
                <a:gd name="connsiteX6" fmla="*/ 2128534 w 2754814"/>
                <a:gd name="connsiteY6" fmla="*/ 296683 h 2194413"/>
                <a:gd name="connsiteX7" fmla="*/ 2077774 w 2754814"/>
                <a:gd name="connsiteY7" fmla="*/ 250548 h 2194413"/>
                <a:gd name="connsiteX8" fmla="*/ 1379848 w 2754814"/>
                <a:gd name="connsiteY8" fmla="*/ 0 h 2194413"/>
                <a:gd name="connsiteX9" fmla="*/ 282642 w 2754814"/>
                <a:gd name="connsiteY9" fmla="*/ 1097207 h 2194413"/>
                <a:gd name="connsiteX10" fmla="*/ 473751 w 2754814"/>
                <a:gd name="connsiteY10" fmla="*/ 1737746 h 2194413"/>
                <a:gd name="connsiteX11" fmla="*/ 955866 w 2754814"/>
                <a:gd name="connsiteY11" fmla="*/ 1099280 h 2194413"/>
                <a:gd name="connsiteX12" fmla="*/ 0 w 2754814"/>
                <a:gd name="connsiteY12" fmla="*/ 1099280 h 2194413"/>
                <a:gd name="connsiteX13" fmla="*/ 1379848 w 2754814"/>
                <a:gd name="connsiteY13" fmla="*/ 2194413 h 2194413"/>
                <a:gd name="connsiteX14" fmla="*/ 2471390 w 2754814"/>
                <a:gd name="connsiteY14" fmla="*/ 1209390 h 2194413"/>
                <a:gd name="connsiteX15" fmla="*/ 2477038 w 2754814"/>
                <a:gd name="connsiteY15" fmla="*/ 1097545 h 2194413"/>
                <a:gd name="connsiteX16" fmla="*/ 2754814 w 2754814"/>
                <a:gd name="connsiteY16" fmla="*/ 1097545 h 2194413"/>
                <a:gd name="connsiteX17" fmla="*/ 2263727 w 2754814"/>
                <a:gd name="connsiteY17" fmla="*/ 444792 h 2194413"/>
                <a:gd name="connsiteX18" fmla="*/ 1776328 w 2754814"/>
                <a:gd name="connsiteY18" fmla="*/ 1097545 h 2194413"/>
                <a:gd name="connsiteX19" fmla="*/ 2050217 w 2754814"/>
                <a:gd name="connsiteY19" fmla="*/ 1097545 h 2194413"/>
                <a:gd name="connsiteX20" fmla="*/ 2036631 w 2754814"/>
                <a:gd name="connsiteY20" fmla="*/ 1232316 h 2194413"/>
                <a:gd name="connsiteX21" fmla="*/ 1379849 w 2754814"/>
                <a:gd name="connsiteY21" fmla="*/ 1767609 h 2194413"/>
                <a:gd name="connsiteX22" fmla="*/ 929086 w 2754814"/>
                <a:gd name="connsiteY22" fmla="*/ 1593451 h 2194413"/>
                <a:gd name="connsiteX23" fmla="*/ 882169 w 2754814"/>
                <a:gd name="connsiteY23" fmla="*/ 1544239 h 2194413"/>
                <a:gd name="connsiteX24" fmla="*/ 626243 w 2754814"/>
                <a:gd name="connsiteY24" fmla="*/ 1893260 h 2194413"/>
                <a:gd name="connsiteX25" fmla="*/ 681923 w 2754814"/>
                <a:gd name="connsiteY25" fmla="*/ 1943865 h 2194413"/>
                <a:gd name="connsiteX26" fmla="*/ 1379848 w 2754814"/>
                <a:gd name="connsiteY26" fmla="*/ 2194413 h 219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754814" h="2194413">
                  <a:moveTo>
                    <a:pt x="282746" y="1099280"/>
                  </a:moveTo>
                  <a:lnTo>
                    <a:pt x="709657" y="1099280"/>
                  </a:lnTo>
                  <a:lnTo>
                    <a:pt x="709448" y="1097207"/>
                  </a:lnTo>
                  <a:cubicBezTo>
                    <a:pt x="709448" y="726954"/>
                    <a:pt x="1009597" y="426804"/>
                    <a:pt x="1379849" y="426804"/>
                  </a:cubicBezTo>
                  <a:cubicBezTo>
                    <a:pt x="1553404" y="426804"/>
                    <a:pt x="1711556" y="492756"/>
                    <a:pt x="1830612" y="600963"/>
                  </a:cubicBezTo>
                  <a:lnTo>
                    <a:pt x="1874686" y="646102"/>
                  </a:lnTo>
                  <a:lnTo>
                    <a:pt x="2128534" y="296683"/>
                  </a:lnTo>
                  <a:lnTo>
                    <a:pt x="2077774" y="250548"/>
                  </a:lnTo>
                  <a:cubicBezTo>
                    <a:pt x="1888111" y="94026"/>
                    <a:pt x="1644960" y="0"/>
                    <a:pt x="1379848" y="0"/>
                  </a:cubicBezTo>
                  <a:cubicBezTo>
                    <a:pt x="773878" y="0"/>
                    <a:pt x="282642" y="491237"/>
                    <a:pt x="282642" y="1097207"/>
                  </a:cubicBezTo>
                  <a:close/>
                  <a:moveTo>
                    <a:pt x="473751" y="1737746"/>
                  </a:moveTo>
                  <a:lnTo>
                    <a:pt x="955866" y="1099280"/>
                  </a:lnTo>
                  <a:lnTo>
                    <a:pt x="0" y="1099280"/>
                  </a:lnTo>
                  <a:close/>
                  <a:moveTo>
                    <a:pt x="1379848" y="2194413"/>
                  </a:moveTo>
                  <a:cubicBezTo>
                    <a:pt x="1947946" y="2194413"/>
                    <a:pt x="2415202" y="1762663"/>
                    <a:pt x="2471390" y="1209390"/>
                  </a:cubicBezTo>
                  <a:lnTo>
                    <a:pt x="2477038" y="1097545"/>
                  </a:lnTo>
                  <a:lnTo>
                    <a:pt x="2754814" y="1097545"/>
                  </a:lnTo>
                  <a:lnTo>
                    <a:pt x="2263727" y="444792"/>
                  </a:lnTo>
                  <a:lnTo>
                    <a:pt x="1776328" y="1097545"/>
                  </a:lnTo>
                  <a:lnTo>
                    <a:pt x="2050217" y="1097545"/>
                  </a:lnTo>
                  <a:lnTo>
                    <a:pt x="2036631" y="1232316"/>
                  </a:lnTo>
                  <a:cubicBezTo>
                    <a:pt x="1974118" y="1537807"/>
                    <a:pt x="1703819" y="1767609"/>
                    <a:pt x="1379849" y="1767609"/>
                  </a:cubicBezTo>
                  <a:cubicBezTo>
                    <a:pt x="1206293" y="1767609"/>
                    <a:pt x="1048141" y="1701658"/>
                    <a:pt x="929086" y="1593451"/>
                  </a:cubicBezTo>
                  <a:lnTo>
                    <a:pt x="882169" y="1544239"/>
                  </a:lnTo>
                  <a:lnTo>
                    <a:pt x="626243" y="1893260"/>
                  </a:lnTo>
                  <a:lnTo>
                    <a:pt x="681923" y="1943865"/>
                  </a:lnTo>
                  <a:cubicBezTo>
                    <a:pt x="871584" y="2100387"/>
                    <a:pt x="1114736" y="2194413"/>
                    <a:pt x="1379848" y="2194413"/>
                  </a:cubicBezTo>
                  <a:close/>
                </a:path>
              </a:pathLst>
            </a:cu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grpSp>
          <p:nvGrpSpPr>
            <p:cNvPr id="234" name="Group 233"/>
            <p:cNvGrpSpPr/>
            <p:nvPr/>
          </p:nvGrpSpPr>
          <p:grpSpPr>
            <a:xfrm>
              <a:off x="5806686" y="4946380"/>
              <a:ext cx="457371" cy="439077"/>
              <a:chOff x="3204066" y="2440823"/>
              <a:chExt cx="1226268" cy="1178286"/>
            </a:xfrm>
            <a:solidFill>
              <a:srgbClr val="F01D18"/>
            </a:solidFill>
          </p:grpSpPr>
          <p:sp>
            <p:nvSpPr>
              <p:cNvPr id="265" name="Freeform 264"/>
              <p:cNvSpPr/>
              <p:nvPr/>
            </p:nvSpPr>
            <p:spPr>
              <a:xfrm>
                <a:off x="3519571" y="2440823"/>
                <a:ext cx="869306" cy="404503"/>
              </a:xfrm>
              <a:custGeom>
                <a:avLst/>
                <a:gdLst>
                  <a:gd name="connsiteX0" fmla="*/ 714942 w 869306"/>
                  <a:gd name="connsiteY0" fmla="*/ 0 h 404503"/>
                  <a:gd name="connsiteX1" fmla="*/ 869306 w 869306"/>
                  <a:gd name="connsiteY1" fmla="*/ 360325 h 404503"/>
                  <a:gd name="connsiteX2" fmla="*/ 469089 w 869306"/>
                  <a:gd name="connsiteY2" fmla="*/ 404503 h 404503"/>
                  <a:gd name="connsiteX3" fmla="*/ 534087 w 869306"/>
                  <a:gd name="connsiteY3" fmla="*/ 297561 h 404503"/>
                  <a:gd name="connsiteX4" fmla="*/ 519875 w 869306"/>
                  <a:gd name="connsiteY4" fmla="*/ 288625 h 404503"/>
                  <a:gd name="connsiteX5" fmla="*/ 210991 w 869306"/>
                  <a:gd name="connsiteY5" fmla="*/ 295886 h 404503"/>
                  <a:gd name="connsiteX6" fmla="*/ 132961 w 869306"/>
                  <a:gd name="connsiteY6" fmla="*/ 356725 h 404503"/>
                  <a:gd name="connsiteX7" fmla="*/ 128933 w 869306"/>
                  <a:gd name="connsiteY7" fmla="*/ 361673 h 404503"/>
                  <a:gd name="connsiteX8" fmla="*/ 0 w 869306"/>
                  <a:gd name="connsiteY8" fmla="*/ 194337 h 404503"/>
                  <a:gd name="connsiteX9" fmla="*/ 19113 w 869306"/>
                  <a:gd name="connsiteY9" fmla="*/ 176030 h 404503"/>
                  <a:gd name="connsiteX10" fmla="*/ 108342 w 869306"/>
                  <a:gd name="connsiteY10" fmla="*/ 113313 h 404503"/>
                  <a:gd name="connsiteX11" fmla="*/ 613875 w 869306"/>
                  <a:gd name="connsiteY11" fmla="*/ 101429 h 404503"/>
                  <a:gd name="connsiteX12" fmla="*/ 643246 w 869306"/>
                  <a:gd name="connsiteY12" fmla="*/ 117962 h 404503"/>
                  <a:gd name="connsiteX13" fmla="*/ 714942 w 869306"/>
                  <a:gd name="connsiteY13" fmla="*/ 0 h 404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9306" h="404503">
                    <a:moveTo>
                      <a:pt x="714942" y="0"/>
                    </a:moveTo>
                    <a:lnTo>
                      <a:pt x="869306" y="360325"/>
                    </a:lnTo>
                    <a:lnTo>
                      <a:pt x="469089" y="404503"/>
                    </a:lnTo>
                    <a:lnTo>
                      <a:pt x="534087" y="297561"/>
                    </a:lnTo>
                    <a:lnTo>
                      <a:pt x="519875" y="288625"/>
                    </a:lnTo>
                    <a:cubicBezTo>
                      <a:pt x="425452" y="241317"/>
                      <a:pt x="309979" y="240232"/>
                      <a:pt x="210991" y="295886"/>
                    </a:cubicBezTo>
                    <a:cubicBezTo>
                      <a:pt x="181294" y="312583"/>
                      <a:pt x="155190" y="333200"/>
                      <a:pt x="132961" y="356725"/>
                    </a:cubicBezTo>
                    <a:lnTo>
                      <a:pt x="128933" y="361673"/>
                    </a:lnTo>
                    <a:lnTo>
                      <a:pt x="0" y="194337"/>
                    </a:lnTo>
                    <a:lnTo>
                      <a:pt x="19113" y="176030"/>
                    </a:lnTo>
                    <a:cubicBezTo>
                      <a:pt x="46152" y="152600"/>
                      <a:pt x="75941" y="131530"/>
                      <a:pt x="108342" y="113313"/>
                    </a:cubicBezTo>
                    <a:cubicBezTo>
                      <a:pt x="270350" y="22227"/>
                      <a:pt x="459337" y="24003"/>
                      <a:pt x="613875" y="101429"/>
                    </a:cubicBezTo>
                    <a:lnTo>
                      <a:pt x="643246" y="117962"/>
                    </a:lnTo>
                    <a:lnTo>
                      <a:pt x="71494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66" name="Freeform 265"/>
              <p:cNvSpPr/>
              <p:nvPr/>
            </p:nvSpPr>
            <p:spPr>
              <a:xfrm>
                <a:off x="3204066" y="2705422"/>
                <a:ext cx="612491" cy="832499"/>
              </a:xfrm>
              <a:custGeom>
                <a:avLst/>
                <a:gdLst>
                  <a:gd name="connsiteX0" fmla="*/ 247865 w 612491"/>
                  <a:gd name="connsiteY0" fmla="*/ 0 h 832499"/>
                  <a:gd name="connsiteX1" fmla="*/ 483503 w 612491"/>
                  <a:gd name="connsiteY1" fmla="*/ 317615 h 832499"/>
                  <a:gd name="connsiteX2" fmla="*/ 360194 w 612491"/>
                  <a:gd name="connsiteY2" fmla="*/ 318866 h 832499"/>
                  <a:gd name="connsiteX3" fmla="*/ 360732 w 612491"/>
                  <a:gd name="connsiteY3" fmla="*/ 355000 h 832499"/>
                  <a:gd name="connsiteX4" fmla="*/ 400956 w 612491"/>
                  <a:gd name="connsiteY4" fmla="*/ 479297 h 832499"/>
                  <a:gd name="connsiteX5" fmla="*/ 583865 w 612491"/>
                  <a:gd name="connsiteY5" fmla="*/ 630233 h 832499"/>
                  <a:gd name="connsiteX6" fmla="*/ 612491 w 612491"/>
                  <a:gd name="connsiteY6" fmla="*/ 637888 h 832499"/>
                  <a:gd name="connsiteX7" fmla="*/ 529832 w 612491"/>
                  <a:gd name="connsiteY7" fmla="*/ 832499 h 832499"/>
                  <a:gd name="connsiteX8" fmla="*/ 481406 w 612491"/>
                  <a:gd name="connsiteY8" fmla="*/ 815433 h 832499"/>
                  <a:gd name="connsiteX9" fmla="*/ 218383 w 612491"/>
                  <a:gd name="connsiteY9" fmla="*/ 581945 h 832499"/>
                  <a:gd name="connsiteX10" fmla="*/ 149249 w 612491"/>
                  <a:gd name="connsiteY10" fmla="*/ 326377 h 832499"/>
                  <a:gd name="connsiteX11" fmla="*/ 149430 w 612491"/>
                  <a:gd name="connsiteY11" fmla="*/ 321005 h 832499"/>
                  <a:gd name="connsiteX12" fmla="*/ 0 w 612491"/>
                  <a:gd name="connsiteY12" fmla="*/ 322521 h 832499"/>
                  <a:gd name="connsiteX13" fmla="*/ 247865 w 612491"/>
                  <a:gd name="connsiteY13" fmla="*/ 0 h 832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2491" h="832499">
                    <a:moveTo>
                      <a:pt x="247865" y="0"/>
                    </a:moveTo>
                    <a:lnTo>
                      <a:pt x="483503" y="317615"/>
                    </a:lnTo>
                    <a:lnTo>
                      <a:pt x="360194" y="318866"/>
                    </a:lnTo>
                    <a:lnTo>
                      <a:pt x="360732" y="355000"/>
                    </a:lnTo>
                    <a:cubicBezTo>
                      <a:pt x="365510" y="397469"/>
                      <a:pt x="378694" y="439702"/>
                      <a:pt x="400956" y="479297"/>
                    </a:cubicBezTo>
                    <a:cubicBezTo>
                      <a:pt x="442696" y="553539"/>
                      <a:pt x="508944" y="605330"/>
                      <a:pt x="583865" y="630233"/>
                    </a:cubicBezTo>
                    <a:lnTo>
                      <a:pt x="612491" y="637888"/>
                    </a:lnTo>
                    <a:lnTo>
                      <a:pt x="529832" y="832499"/>
                    </a:lnTo>
                    <a:lnTo>
                      <a:pt x="481406" y="815433"/>
                    </a:lnTo>
                    <a:cubicBezTo>
                      <a:pt x="373837" y="770895"/>
                      <a:pt x="279866" y="691301"/>
                      <a:pt x="218383" y="581945"/>
                    </a:cubicBezTo>
                    <a:cubicBezTo>
                      <a:pt x="172840" y="500941"/>
                      <a:pt x="150512" y="413192"/>
                      <a:pt x="149249" y="326377"/>
                    </a:cubicBezTo>
                    <a:lnTo>
                      <a:pt x="149430" y="321005"/>
                    </a:lnTo>
                    <a:lnTo>
                      <a:pt x="0" y="322521"/>
                    </a:lnTo>
                    <a:lnTo>
                      <a:pt x="247865"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67" name="Freeform 266"/>
              <p:cNvSpPr/>
              <p:nvPr/>
            </p:nvSpPr>
            <p:spPr>
              <a:xfrm>
                <a:off x="3835907" y="2908620"/>
                <a:ext cx="594427" cy="710489"/>
              </a:xfrm>
              <a:custGeom>
                <a:avLst/>
                <a:gdLst>
                  <a:gd name="connsiteX0" fmla="*/ 581904 w 594427"/>
                  <a:gd name="connsiteY0" fmla="*/ 0 h 710489"/>
                  <a:gd name="connsiteX1" fmla="*/ 589877 w 594427"/>
                  <a:gd name="connsiteY1" fmla="*/ 44641 h 710489"/>
                  <a:gd name="connsiteX2" fmla="*/ 355648 w 594427"/>
                  <a:gd name="connsiteY2" fmla="*/ 562185 h 710489"/>
                  <a:gd name="connsiteX3" fmla="*/ 320924 w 594427"/>
                  <a:gd name="connsiteY3" fmla="*/ 583506 h 710489"/>
                  <a:gd name="connsiteX4" fmla="*/ 392794 w 594427"/>
                  <a:gd name="connsiteY4" fmla="*/ 710489 h 710489"/>
                  <a:gd name="connsiteX5" fmla="*/ 0 w 594427"/>
                  <a:gd name="connsiteY5" fmla="*/ 659135 h 710489"/>
                  <a:gd name="connsiteX6" fmla="*/ 154640 w 594427"/>
                  <a:gd name="connsiteY6" fmla="*/ 289703 h 710489"/>
                  <a:gd name="connsiteX7" fmla="*/ 217753 w 594427"/>
                  <a:gd name="connsiteY7" fmla="*/ 401215 h 710489"/>
                  <a:gd name="connsiteX8" fmla="*/ 262173 w 594427"/>
                  <a:gd name="connsiteY8" fmla="*/ 371219 h 710489"/>
                  <a:gd name="connsiteX9" fmla="*/ 377718 w 594427"/>
                  <a:gd name="connsiteY9" fmla="*/ 46158 h 710489"/>
                  <a:gd name="connsiteX10" fmla="*/ 371924 w 594427"/>
                  <a:gd name="connsiteY10" fmla="*/ 24425 h 710489"/>
                  <a:gd name="connsiteX11" fmla="*/ 581904 w 594427"/>
                  <a:gd name="connsiteY11" fmla="*/ 0 h 710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94427" h="710489">
                    <a:moveTo>
                      <a:pt x="581904" y="0"/>
                    </a:moveTo>
                    <a:lnTo>
                      <a:pt x="589877" y="44641"/>
                    </a:lnTo>
                    <a:cubicBezTo>
                      <a:pt x="615905" y="243051"/>
                      <a:pt x="529271" y="446108"/>
                      <a:pt x="355648" y="562185"/>
                    </a:cubicBezTo>
                    <a:lnTo>
                      <a:pt x="320924" y="583506"/>
                    </a:lnTo>
                    <a:lnTo>
                      <a:pt x="392794" y="710489"/>
                    </a:lnTo>
                    <a:lnTo>
                      <a:pt x="0" y="659135"/>
                    </a:lnTo>
                    <a:lnTo>
                      <a:pt x="154640" y="289703"/>
                    </a:lnTo>
                    <a:lnTo>
                      <a:pt x="217753" y="401215"/>
                    </a:lnTo>
                    <a:lnTo>
                      <a:pt x="262173" y="371219"/>
                    </a:lnTo>
                    <a:cubicBezTo>
                      <a:pt x="359702" y="292933"/>
                      <a:pt x="403376" y="166165"/>
                      <a:pt x="377718" y="46158"/>
                    </a:cubicBezTo>
                    <a:lnTo>
                      <a:pt x="371924" y="24425"/>
                    </a:lnTo>
                    <a:lnTo>
                      <a:pt x="58190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235" name="Freeform 234"/>
            <p:cNvSpPr/>
            <p:nvPr/>
          </p:nvSpPr>
          <p:spPr>
            <a:xfrm>
              <a:off x="5838689" y="2133605"/>
              <a:ext cx="393365" cy="442302"/>
            </a:xfrm>
            <a:custGeom>
              <a:avLst/>
              <a:gdLst>
                <a:gd name="connsiteX0" fmla="*/ 1897662 w 3780078"/>
                <a:gd name="connsiteY0" fmla="*/ 0 h 4250336"/>
                <a:gd name="connsiteX1" fmla="*/ 2972868 w 3780078"/>
                <a:gd name="connsiteY1" fmla="*/ 813128 h 4250336"/>
                <a:gd name="connsiteX2" fmla="*/ 1897662 w 3780078"/>
                <a:gd name="connsiteY2" fmla="*/ 1685532 h 4250336"/>
                <a:gd name="connsiteX3" fmla="*/ 1897662 w 3780078"/>
                <a:gd name="connsiteY3" fmla="*/ 1205857 h 4250336"/>
                <a:gd name="connsiteX4" fmla="*/ 1890038 w 3780078"/>
                <a:gd name="connsiteY4" fmla="*/ 1205472 h 4250336"/>
                <a:gd name="connsiteX5" fmla="*/ 735210 w 3780078"/>
                <a:gd name="connsiteY5" fmla="*/ 2360299 h 4250336"/>
                <a:gd name="connsiteX6" fmla="*/ 1890038 w 3780078"/>
                <a:gd name="connsiteY6" fmla="*/ 3515126 h 4250336"/>
                <a:gd name="connsiteX7" fmla="*/ 3044866 w 3780078"/>
                <a:gd name="connsiteY7" fmla="*/ 2360299 h 4250336"/>
                <a:gd name="connsiteX8" fmla="*/ 3043879 w 3780078"/>
                <a:gd name="connsiteY8" fmla="*/ 2346061 h 4250336"/>
                <a:gd name="connsiteX9" fmla="*/ 3779169 w 3780078"/>
                <a:gd name="connsiteY9" fmla="*/ 2345882 h 4250336"/>
                <a:gd name="connsiteX10" fmla="*/ 3780078 w 3780078"/>
                <a:gd name="connsiteY10" fmla="*/ 2360299 h 4250336"/>
                <a:gd name="connsiteX11" fmla="*/ 1890039 w 3780078"/>
                <a:gd name="connsiteY11" fmla="*/ 4250336 h 4250336"/>
                <a:gd name="connsiteX12" fmla="*/ 0 w 3780078"/>
                <a:gd name="connsiteY12" fmla="*/ 2360299 h 4250336"/>
                <a:gd name="connsiteX13" fmla="*/ 1890039 w 3780078"/>
                <a:gd name="connsiteY13" fmla="*/ 470262 h 4250336"/>
                <a:gd name="connsiteX14" fmla="*/ 1897662 w 3780078"/>
                <a:gd name="connsiteY14" fmla="*/ 470647 h 4250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80078" h="4250336">
                  <a:moveTo>
                    <a:pt x="1897662" y="0"/>
                  </a:moveTo>
                  <a:lnTo>
                    <a:pt x="2972868" y="813128"/>
                  </a:lnTo>
                  <a:lnTo>
                    <a:pt x="1897662" y="1685532"/>
                  </a:lnTo>
                  <a:lnTo>
                    <a:pt x="1897662" y="1205857"/>
                  </a:lnTo>
                  <a:lnTo>
                    <a:pt x="1890038" y="1205472"/>
                  </a:lnTo>
                  <a:cubicBezTo>
                    <a:pt x="1252244" y="1205472"/>
                    <a:pt x="735210" y="1722506"/>
                    <a:pt x="735210" y="2360299"/>
                  </a:cubicBezTo>
                  <a:cubicBezTo>
                    <a:pt x="735210" y="2998092"/>
                    <a:pt x="1252244" y="3515126"/>
                    <a:pt x="1890038" y="3515126"/>
                  </a:cubicBezTo>
                  <a:cubicBezTo>
                    <a:pt x="2527832" y="3515126"/>
                    <a:pt x="3044866" y="2998092"/>
                    <a:pt x="3044866" y="2360299"/>
                  </a:cubicBezTo>
                  <a:lnTo>
                    <a:pt x="3043879" y="2346061"/>
                  </a:lnTo>
                  <a:lnTo>
                    <a:pt x="3779169" y="2345882"/>
                  </a:lnTo>
                  <a:lnTo>
                    <a:pt x="3780078" y="2360299"/>
                  </a:lnTo>
                  <a:cubicBezTo>
                    <a:pt x="3780078" y="3404138"/>
                    <a:pt x="2933879" y="4250336"/>
                    <a:pt x="1890039" y="4250336"/>
                  </a:cubicBezTo>
                  <a:cubicBezTo>
                    <a:pt x="846199" y="4250336"/>
                    <a:pt x="0" y="3404138"/>
                    <a:pt x="0" y="2360299"/>
                  </a:cubicBezTo>
                  <a:cubicBezTo>
                    <a:pt x="0" y="1316460"/>
                    <a:pt x="846199" y="470262"/>
                    <a:pt x="1890039" y="470262"/>
                  </a:cubicBezTo>
                  <a:lnTo>
                    <a:pt x="1897662" y="470647"/>
                  </a:lnTo>
                  <a:close/>
                </a:path>
              </a:pathLst>
            </a:cu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grpSp>
          <p:nvGrpSpPr>
            <p:cNvPr id="236" name="Group 235"/>
            <p:cNvGrpSpPr/>
            <p:nvPr/>
          </p:nvGrpSpPr>
          <p:grpSpPr>
            <a:xfrm>
              <a:off x="8181419" y="3962177"/>
              <a:ext cx="339847" cy="579251"/>
              <a:chOff x="4636886" y="-259441"/>
              <a:chExt cx="1992514" cy="3375032"/>
            </a:xfrm>
            <a:solidFill>
              <a:srgbClr val="00B050"/>
            </a:solidFill>
            <a:effectLst/>
          </p:grpSpPr>
          <p:sp>
            <p:nvSpPr>
              <p:cNvPr id="260" name="Freeform 259"/>
              <p:cNvSpPr/>
              <p:nvPr/>
            </p:nvSpPr>
            <p:spPr>
              <a:xfrm>
                <a:off x="4636886" y="-259441"/>
                <a:ext cx="1992514" cy="2649377"/>
              </a:xfrm>
              <a:custGeom>
                <a:avLst/>
                <a:gdLst>
                  <a:gd name="connsiteX0" fmla="*/ 297180 w 594360"/>
                  <a:gd name="connsiteY0" fmla="*/ 0 h 796197"/>
                  <a:gd name="connsiteX1" fmla="*/ 594360 w 594360"/>
                  <a:gd name="connsiteY1" fmla="*/ 323481 h 796197"/>
                  <a:gd name="connsiteX2" fmla="*/ 526890 w 594360"/>
                  <a:gd name="connsiteY2" fmla="*/ 527666 h 796197"/>
                  <a:gd name="connsiteX3" fmla="*/ 457790 w 594360"/>
                  <a:gd name="connsiteY3" fmla="*/ 734913 h 796197"/>
                  <a:gd name="connsiteX4" fmla="*/ 458718 w 594360"/>
                  <a:gd name="connsiteY4" fmla="*/ 754921 h 796197"/>
                  <a:gd name="connsiteX5" fmla="*/ 458718 w 594360"/>
                  <a:gd name="connsiteY5" fmla="*/ 760285 h 796197"/>
                  <a:gd name="connsiteX6" fmla="*/ 452915 w 594360"/>
                  <a:gd name="connsiteY6" fmla="*/ 790300 h 796197"/>
                  <a:gd name="connsiteX7" fmla="*/ 449849 w 594360"/>
                  <a:gd name="connsiteY7" fmla="*/ 796197 h 796197"/>
                  <a:gd name="connsiteX8" fmla="*/ 151085 w 594360"/>
                  <a:gd name="connsiteY8" fmla="*/ 796197 h 796197"/>
                  <a:gd name="connsiteX9" fmla="*/ 148020 w 594360"/>
                  <a:gd name="connsiteY9" fmla="*/ 790300 h 796197"/>
                  <a:gd name="connsiteX10" fmla="*/ 142217 w 594360"/>
                  <a:gd name="connsiteY10" fmla="*/ 760285 h 796197"/>
                  <a:gd name="connsiteX11" fmla="*/ 142217 w 594360"/>
                  <a:gd name="connsiteY11" fmla="*/ 746742 h 796197"/>
                  <a:gd name="connsiteX12" fmla="*/ 142392 w 594360"/>
                  <a:gd name="connsiteY12" fmla="*/ 742958 h 796197"/>
                  <a:gd name="connsiteX13" fmla="*/ 142217 w 594360"/>
                  <a:gd name="connsiteY13" fmla="*/ 739174 h 796197"/>
                  <a:gd name="connsiteX14" fmla="*/ 142217 w 594360"/>
                  <a:gd name="connsiteY14" fmla="*/ 731190 h 796197"/>
                  <a:gd name="connsiteX15" fmla="*/ 141846 w 594360"/>
                  <a:gd name="connsiteY15" fmla="*/ 731190 h 796197"/>
                  <a:gd name="connsiteX16" fmla="*/ 70797 w 594360"/>
                  <a:gd name="connsiteY16" fmla="*/ 532723 h 796197"/>
                  <a:gd name="connsiteX17" fmla="*/ 0 w 594360"/>
                  <a:gd name="connsiteY17" fmla="*/ 323481 h 796197"/>
                  <a:gd name="connsiteX18" fmla="*/ 297180 w 594360"/>
                  <a:gd name="connsiteY18" fmla="*/ 0 h 796197"/>
                  <a:gd name="connsiteX19" fmla="*/ 301384 w 594360"/>
                  <a:gd name="connsiteY19" fmla="*/ 412734 h 796197"/>
                  <a:gd name="connsiteX20" fmla="*/ 185182 w 594360"/>
                  <a:gd name="connsiteY20" fmla="*/ 498941 h 796197"/>
                  <a:gd name="connsiteX21" fmla="*/ 214494 w 594360"/>
                  <a:gd name="connsiteY21" fmla="*/ 581485 h 796197"/>
                  <a:gd name="connsiteX22" fmla="*/ 261148 w 594360"/>
                  <a:gd name="connsiteY22" fmla="*/ 668827 h 796197"/>
                  <a:gd name="connsiteX23" fmla="*/ 343788 w 594360"/>
                  <a:gd name="connsiteY23" fmla="*/ 670252 h 796197"/>
                  <a:gd name="connsiteX24" fmla="*/ 383138 w 594360"/>
                  <a:gd name="connsiteY24" fmla="*/ 579544 h 796197"/>
                  <a:gd name="connsiteX25" fmla="*/ 409034 w 594360"/>
                  <a:gd name="connsiteY25" fmla="*/ 501173 h 796197"/>
                  <a:gd name="connsiteX26" fmla="*/ 301384 w 594360"/>
                  <a:gd name="connsiteY26" fmla="*/ 412734 h 796197"/>
                  <a:gd name="connsiteX0" fmla="*/ 297180 w 594360"/>
                  <a:gd name="connsiteY0" fmla="*/ 0 h 796197"/>
                  <a:gd name="connsiteX1" fmla="*/ 594360 w 594360"/>
                  <a:gd name="connsiteY1" fmla="*/ 323481 h 796197"/>
                  <a:gd name="connsiteX2" fmla="*/ 526890 w 594360"/>
                  <a:gd name="connsiteY2" fmla="*/ 527666 h 796197"/>
                  <a:gd name="connsiteX3" fmla="*/ 457790 w 594360"/>
                  <a:gd name="connsiteY3" fmla="*/ 734913 h 796197"/>
                  <a:gd name="connsiteX4" fmla="*/ 458718 w 594360"/>
                  <a:gd name="connsiteY4" fmla="*/ 754921 h 796197"/>
                  <a:gd name="connsiteX5" fmla="*/ 458718 w 594360"/>
                  <a:gd name="connsiteY5" fmla="*/ 760285 h 796197"/>
                  <a:gd name="connsiteX6" fmla="*/ 452915 w 594360"/>
                  <a:gd name="connsiteY6" fmla="*/ 790300 h 796197"/>
                  <a:gd name="connsiteX7" fmla="*/ 449849 w 594360"/>
                  <a:gd name="connsiteY7" fmla="*/ 796197 h 796197"/>
                  <a:gd name="connsiteX8" fmla="*/ 151085 w 594360"/>
                  <a:gd name="connsiteY8" fmla="*/ 796197 h 796197"/>
                  <a:gd name="connsiteX9" fmla="*/ 148020 w 594360"/>
                  <a:gd name="connsiteY9" fmla="*/ 790300 h 796197"/>
                  <a:gd name="connsiteX10" fmla="*/ 142217 w 594360"/>
                  <a:gd name="connsiteY10" fmla="*/ 760285 h 796197"/>
                  <a:gd name="connsiteX11" fmla="*/ 142217 w 594360"/>
                  <a:gd name="connsiteY11" fmla="*/ 746742 h 796197"/>
                  <a:gd name="connsiteX12" fmla="*/ 142392 w 594360"/>
                  <a:gd name="connsiteY12" fmla="*/ 742958 h 796197"/>
                  <a:gd name="connsiteX13" fmla="*/ 142217 w 594360"/>
                  <a:gd name="connsiteY13" fmla="*/ 739174 h 796197"/>
                  <a:gd name="connsiteX14" fmla="*/ 142217 w 594360"/>
                  <a:gd name="connsiteY14" fmla="*/ 731190 h 796197"/>
                  <a:gd name="connsiteX15" fmla="*/ 141846 w 594360"/>
                  <a:gd name="connsiteY15" fmla="*/ 731190 h 796197"/>
                  <a:gd name="connsiteX16" fmla="*/ 70797 w 594360"/>
                  <a:gd name="connsiteY16" fmla="*/ 532723 h 796197"/>
                  <a:gd name="connsiteX17" fmla="*/ 0 w 594360"/>
                  <a:gd name="connsiteY17" fmla="*/ 323481 h 796197"/>
                  <a:gd name="connsiteX18" fmla="*/ 297180 w 594360"/>
                  <a:gd name="connsiteY18" fmla="*/ 0 h 796197"/>
                  <a:gd name="connsiteX19" fmla="*/ 301384 w 594360"/>
                  <a:gd name="connsiteY19" fmla="*/ 412734 h 796197"/>
                  <a:gd name="connsiteX20" fmla="*/ 185182 w 594360"/>
                  <a:gd name="connsiteY20" fmla="*/ 498941 h 796197"/>
                  <a:gd name="connsiteX21" fmla="*/ 214494 w 594360"/>
                  <a:gd name="connsiteY21" fmla="*/ 581485 h 796197"/>
                  <a:gd name="connsiteX22" fmla="*/ 261148 w 594360"/>
                  <a:gd name="connsiteY22" fmla="*/ 668827 h 796197"/>
                  <a:gd name="connsiteX23" fmla="*/ 343788 w 594360"/>
                  <a:gd name="connsiteY23" fmla="*/ 670252 h 796197"/>
                  <a:gd name="connsiteX24" fmla="*/ 383138 w 594360"/>
                  <a:gd name="connsiteY24" fmla="*/ 579544 h 796197"/>
                  <a:gd name="connsiteX25" fmla="*/ 409034 w 594360"/>
                  <a:gd name="connsiteY25" fmla="*/ 501173 h 796197"/>
                  <a:gd name="connsiteX26" fmla="*/ 301384 w 594360"/>
                  <a:gd name="connsiteY26" fmla="*/ 412734 h 796197"/>
                  <a:gd name="connsiteX0" fmla="*/ 297180 w 594360"/>
                  <a:gd name="connsiteY0" fmla="*/ 0 h 796197"/>
                  <a:gd name="connsiteX1" fmla="*/ 594360 w 594360"/>
                  <a:gd name="connsiteY1" fmla="*/ 323481 h 796197"/>
                  <a:gd name="connsiteX2" fmla="*/ 526890 w 594360"/>
                  <a:gd name="connsiteY2" fmla="*/ 527666 h 796197"/>
                  <a:gd name="connsiteX3" fmla="*/ 457790 w 594360"/>
                  <a:gd name="connsiteY3" fmla="*/ 734913 h 796197"/>
                  <a:gd name="connsiteX4" fmla="*/ 458718 w 594360"/>
                  <a:gd name="connsiteY4" fmla="*/ 754921 h 796197"/>
                  <a:gd name="connsiteX5" fmla="*/ 458718 w 594360"/>
                  <a:gd name="connsiteY5" fmla="*/ 760285 h 796197"/>
                  <a:gd name="connsiteX6" fmla="*/ 452915 w 594360"/>
                  <a:gd name="connsiteY6" fmla="*/ 790300 h 796197"/>
                  <a:gd name="connsiteX7" fmla="*/ 449849 w 594360"/>
                  <a:gd name="connsiteY7" fmla="*/ 796197 h 796197"/>
                  <a:gd name="connsiteX8" fmla="*/ 151085 w 594360"/>
                  <a:gd name="connsiteY8" fmla="*/ 796197 h 796197"/>
                  <a:gd name="connsiteX9" fmla="*/ 148020 w 594360"/>
                  <a:gd name="connsiteY9" fmla="*/ 790300 h 796197"/>
                  <a:gd name="connsiteX10" fmla="*/ 142217 w 594360"/>
                  <a:gd name="connsiteY10" fmla="*/ 760285 h 796197"/>
                  <a:gd name="connsiteX11" fmla="*/ 142217 w 594360"/>
                  <a:gd name="connsiteY11" fmla="*/ 746742 h 796197"/>
                  <a:gd name="connsiteX12" fmla="*/ 142392 w 594360"/>
                  <a:gd name="connsiteY12" fmla="*/ 742958 h 796197"/>
                  <a:gd name="connsiteX13" fmla="*/ 142217 w 594360"/>
                  <a:gd name="connsiteY13" fmla="*/ 739174 h 796197"/>
                  <a:gd name="connsiteX14" fmla="*/ 142217 w 594360"/>
                  <a:gd name="connsiteY14" fmla="*/ 731190 h 796197"/>
                  <a:gd name="connsiteX15" fmla="*/ 141846 w 594360"/>
                  <a:gd name="connsiteY15" fmla="*/ 731190 h 796197"/>
                  <a:gd name="connsiteX16" fmla="*/ 70797 w 594360"/>
                  <a:gd name="connsiteY16" fmla="*/ 532723 h 796197"/>
                  <a:gd name="connsiteX17" fmla="*/ 0 w 594360"/>
                  <a:gd name="connsiteY17" fmla="*/ 323481 h 796197"/>
                  <a:gd name="connsiteX18" fmla="*/ 297180 w 594360"/>
                  <a:gd name="connsiteY18" fmla="*/ 0 h 796197"/>
                  <a:gd name="connsiteX19" fmla="*/ 301384 w 594360"/>
                  <a:gd name="connsiteY19" fmla="*/ 412734 h 796197"/>
                  <a:gd name="connsiteX20" fmla="*/ 185182 w 594360"/>
                  <a:gd name="connsiteY20" fmla="*/ 498941 h 796197"/>
                  <a:gd name="connsiteX21" fmla="*/ 214494 w 594360"/>
                  <a:gd name="connsiteY21" fmla="*/ 581485 h 796197"/>
                  <a:gd name="connsiteX22" fmla="*/ 261148 w 594360"/>
                  <a:gd name="connsiteY22" fmla="*/ 668827 h 796197"/>
                  <a:gd name="connsiteX23" fmla="*/ 343788 w 594360"/>
                  <a:gd name="connsiteY23" fmla="*/ 670252 h 796197"/>
                  <a:gd name="connsiteX24" fmla="*/ 383138 w 594360"/>
                  <a:gd name="connsiteY24" fmla="*/ 579544 h 796197"/>
                  <a:gd name="connsiteX25" fmla="*/ 409034 w 594360"/>
                  <a:gd name="connsiteY25" fmla="*/ 501173 h 796197"/>
                  <a:gd name="connsiteX26" fmla="*/ 301384 w 594360"/>
                  <a:gd name="connsiteY26" fmla="*/ 412734 h 796197"/>
                  <a:gd name="connsiteX0" fmla="*/ 297180 w 594360"/>
                  <a:gd name="connsiteY0" fmla="*/ 0 h 796197"/>
                  <a:gd name="connsiteX1" fmla="*/ 594360 w 594360"/>
                  <a:gd name="connsiteY1" fmla="*/ 323481 h 796197"/>
                  <a:gd name="connsiteX2" fmla="*/ 526890 w 594360"/>
                  <a:gd name="connsiteY2" fmla="*/ 527666 h 796197"/>
                  <a:gd name="connsiteX3" fmla="*/ 457790 w 594360"/>
                  <a:gd name="connsiteY3" fmla="*/ 734913 h 796197"/>
                  <a:gd name="connsiteX4" fmla="*/ 458718 w 594360"/>
                  <a:gd name="connsiteY4" fmla="*/ 754921 h 796197"/>
                  <a:gd name="connsiteX5" fmla="*/ 458718 w 594360"/>
                  <a:gd name="connsiteY5" fmla="*/ 760285 h 796197"/>
                  <a:gd name="connsiteX6" fmla="*/ 452915 w 594360"/>
                  <a:gd name="connsiteY6" fmla="*/ 790300 h 796197"/>
                  <a:gd name="connsiteX7" fmla="*/ 151085 w 594360"/>
                  <a:gd name="connsiteY7" fmla="*/ 796197 h 796197"/>
                  <a:gd name="connsiteX8" fmla="*/ 148020 w 594360"/>
                  <a:gd name="connsiteY8" fmla="*/ 790300 h 796197"/>
                  <a:gd name="connsiteX9" fmla="*/ 142217 w 594360"/>
                  <a:gd name="connsiteY9" fmla="*/ 760285 h 796197"/>
                  <a:gd name="connsiteX10" fmla="*/ 142217 w 594360"/>
                  <a:gd name="connsiteY10" fmla="*/ 746742 h 796197"/>
                  <a:gd name="connsiteX11" fmla="*/ 142392 w 594360"/>
                  <a:gd name="connsiteY11" fmla="*/ 742958 h 796197"/>
                  <a:gd name="connsiteX12" fmla="*/ 142217 w 594360"/>
                  <a:gd name="connsiteY12" fmla="*/ 739174 h 796197"/>
                  <a:gd name="connsiteX13" fmla="*/ 142217 w 594360"/>
                  <a:gd name="connsiteY13" fmla="*/ 731190 h 796197"/>
                  <a:gd name="connsiteX14" fmla="*/ 141846 w 594360"/>
                  <a:gd name="connsiteY14" fmla="*/ 731190 h 796197"/>
                  <a:gd name="connsiteX15" fmla="*/ 70797 w 594360"/>
                  <a:gd name="connsiteY15" fmla="*/ 532723 h 796197"/>
                  <a:gd name="connsiteX16" fmla="*/ 0 w 594360"/>
                  <a:gd name="connsiteY16" fmla="*/ 323481 h 796197"/>
                  <a:gd name="connsiteX17" fmla="*/ 297180 w 594360"/>
                  <a:gd name="connsiteY17" fmla="*/ 0 h 796197"/>
                  <a:gd name="connsiteX18" fmla="*/ 301384 w 594360"/>
                  <a:gd name="connsiteY18" fmla="*/ 412734 h 796197"/>
                  <a:gd name="connsiteX19" fmla="*/ 185182 w 594360"/>
                  <a:gd name="connsiteY19" fmla="*/ 498941 h 796197"/>
                  <a:gd name="connsiteX20" fmla="*/ 214494 w 594360"/>
                  <a:gd name="connsiteY20" fmla="*/ 581485 h 796197"/>
                  <a:gd name="connsiteX21" fmla="*/ 261148 w 594360"/>
                  <a:gd name="connsiteY21" fmla="*/ 668827 h 796197"/>
                  <a:gd name="connsiteX22" fmla="*/ 343788 w 594360"/>
                  <a:gd name="connsiteY22" fmla="*/ 670252 h 796197"/>
                  <a:gd name="connsiteX23" fmla="*/ 383138 w 594360"/>
                  <a:gd name="connsiteY23" fmla="*/ 579544 h 796197"/>
                  <a:gd name="connsiteX24" fmla="*/ 409034 w 594360"/>
                  <a:gd name="connsiteY24" fmla="*/ 501173 h 796197"/>
                  <a:gd name="connsiteX25" fmla="*/ 301384 w 594360"/>
                  <a:gd name="connsiteY25" fmla="*/ 412734 h 796197"/>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6933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4092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6933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9254 w 594360"/>
                  <a:gd name="connsiteY20" fmla="*/ 665039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2841 w 594360"/>
                  <a:gd name="connsiteY21" fmla="*/ 665517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2841 w 594360"/>
                  <a:gd name="connsiteY21" fmla="*/ 663623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2841 w 594360"/>
                  <a:gd name="connsiteY21" fmla="*/ 664570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392 w 594360"/>
                  <a:gd name="connsiteY9" fmla="*/ 742958 h 790300"/>
                  <a:gd name="connsiteX10" fmla="*/ 142217 w 594360"/>
                  <a:gd name="connsiteY10" fmla="*/ 739174 h 790300"/>
                  <a:gd name="connsiteX11" fmla="*/ 142217 w 594360"/>
                  <a:gd name="connsiteY11" fmla="*/ 731190 h 790300"/>
                  <a:gd name="connsiteX12" fmla="*/ 141846 w 594360"/>
                  <a:gd name="connsiteY12" fmla="*/ 731190 h 790300"/>
                  <a:gd name="connsiteX13" fmla="*/ 70797 w 594360"/>
                  <a:gd name="connsiteY13" fmla="*/ 532723 h 790300"/>
                  <a:gd name="connsiteX14" fmla="*/ 0 w 594360"/>
                  <a:gd name="connsiteY14" fmla="*/ 323481 h 790300"/>
                  <a:gd name="connsiteX15" fmla="*/ 297180 w 594360"/>
                  <a:gd name="connsiteY15" fmla="*/ 0 h 790300"/>
                  <a:gd name="connsiteX16" fmla="*/ 301384 w 594360"/>
                  <a:gd name="connsiteY16" fmla="*/ 412734 h 790300"/>
                  <a:gd name="connsiteX17" fmla="*/ 185182 w 594360"/>
                  <a:gd name="connsiteY17" fmla="*/ 498941 h 790300"/>
                  <a:gd name="connsiteX18" fmla="*/ 214494 w 594360"/>
                  <a:gd name="connsiteY18" fmla="*/ 581485 h 790300"/>
                  <a:gd name="connsiteX19" fmla="*/ 258307 w 594360"/>
                  <a:gd name="connsiteY19" fmla="*/ 664092 h 790300"/>
                  <a:gd name="connsiteX20" fmla="*/ 342841 w 594360"/>
                  <a:gd name="connsiteY20" fmla="*/ 664570 h 790300"/>
                  <a:gd name="connsiteX21" fmla="*/ 383138 w 594360"/>
                  <a:gd name="connsiteY21" fmla="*/ 579544 h 790300"/>
                  <a:gd name="connsiteX22" fmla="*/ 409034 w 594360"/>
                  <a:gd name="connsiteY22" fmla="*/ 501173 h 790300"/>
                  <a:gd name="connsiteX23" fmla="*/ 301384 w 594360"/>
                  <a:gd name="connsiteY23"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94360" h="790300">
                    <a:moveTo>
                      <a:pt x="297180" y="0"/>
                    </a:moveTo>
                    <a:cubicBezTo>
                      <a:pt x="461308" y="0"/>
                      <a:pt x="594360" y="144827"/>
                      <a:pt x="594360" y="323481"/>
                    </a:cubicBezTo>
                    <a:cubicBezTo>
                      <a:pt x="594360" y="401098"/>
                      <a:pt x="568830" y="472014"/>
                      <a:pt x="526890" y="527666"/>
                    </a:cubicBezTo>
                    <a:cubicBezTo>
                      <a:pt x="494618" y="570489"/>
                      <a:pt x="457790" y="677344"/>
                      <a:pt x="457790" y="734913"/>
                    </a:cubicBezTo>
                    <a:cubicBezTo>
                      <a:pt x="457790" y="741640"/>
                      <a:pt x="457979" y="748319"/>
                      <a:pt x="458718" y="754921"/>
                    </a:cubicBezTo>
                    <a:lnTo>
                      <a:pt x="458718" y="760285"/>
                    </a:lnTo>
                    <a:cubicBezTo>
                      <a:pt x="458718" y="770932"/>
                      <a:pt x="459494" y="789599"/>
                      <a:pt x="452915" y="790300"/>
                    </a:cubicBezTo>
                    <a:lnTo>
                      <a:pt x="148020" y="790300"/>
                    </a:lnTo>
                    <a:cubicBezTo>
                      <a:pt x="141442" y="788179"/>
                      <a:pt x="142217" y="770932"/>
                      <a:pt x="142217" y="760285"/>
                    </a:cubicBezTo>
                    <a:cubicBezTo>
                      <a:pt x="141250" y="751764"/>
                      <a:pt x="142217" y="744023"/>
                      <a:pt x="142217" y="739174"/>
                    </a:cubicBezTo>
                    <a:lnTo>
                      <a:pt x="142217" y="731190"/>
                    </a:lnTo>
                    <a:lnTo>
                      <a:pt x="141846" y="731190"/>
                    </a:lnTo>
                    <a:cubicBezTo>
                      <a:pt x="139709" y="655455"/>
                      <a:pt x="101232" y="578549"/>
                      <a:pt x="70797" y="532723"/>
                    </a:cubicBezTo>
                    <a:cubicBezTo>
                      <a:pt x="31196" y="473095"/>
                      <a:pt x="0" y="403335"/>
                      <a:pt x="0" y="323481"/>
                    </a:cubicBezTo>
                    <a:cubicBezTo>
                      <a:pt x="0" y="144827"/>
                      <a:pt x="133052" y="0"/>
                      <a:pt x="297180" y="0"/>
                    </a:cubicBezTo>
                    <a:close/>
                    <a:moveTo>
                      <a:pt x="301384" y="412734"/>
                    </a:moveTo>
                    <a:cubicBezTo>
                      <a:pt x="255524" y="412362"/>
                      <a:pt x="195872" y="430370"/>
                      <a:pt x="185182" y="498941"/>
                    </a:cubicBezTo>
                    <a:cubicBezTo>
                      <a:pt x="185182" y="529590"/>
                      <a:pt x="201820" y="558255"/>
                      <a:pt x="214494" y="581485"/>
                    </a:cubicBezTo>
                    <a:lnTo>
                      <a:pt x="258307" y="664092"/>
                    </a:lnTo>
                    <a:cubicBezTo>
                      <a:pt x="278494" y="667800"/>
                      <a:pt x="318835" y="665759"/>
                      <a:pt x="342841" y="664570"/>
                    </a:cubicBezTo>
                    <a:cubicBezTo>
                      <a:pt x="349224" y="647755"/>
                      <a:pt x="372263" y="607724"/>
                      <a:pt x="383138" y="579544"/>
                    </a:cubicBezTo>
                    <a:cubicBezTo>
                      <a:pt x="394012" y="551364"/>
                      <a:pt x="406732" y="531131"/>
                      <a:pt x="409034" y="501173"/>
                    </a:cubicBezTo>
                    <a:cubicBezTo>
                      <a:pt x="412668" y="453899"/>
                      <a:pt x="347245" y="413106"/>
                      <a:pt x="301384" y="412734"/>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sp>
            <p:nvSpPr>
              <p:cNvPr id="261" name="Rounded Rectangle 260"/>
              <p:cNvSpPr/>
              <p:nvPr/>
            </p:nvSpPr>
            <p:spPr>
              <a:xfrm>
                <a:off x="5274778" y="2424127"/>
                <a:ext cx="716726" cy="208741"/>
              </a:xfrm>
              <a:prstGeom prst="round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62" name="Rounded Rectangle 261"/>
              <p:cNvSpPr/>
              <p:nvPr/>
            </p:nvSpPr>
            <p:spPr>
              <a:xfrm>
                <a:off x="5305479" y="2665487"/>
                <a:ext cx="655331" cy="208741"/>
              </a:xfrm>
              <a:prstGeom prst="round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63" name="Rounded Rectangle 262"/>
              <p:cNvSpPr/>
              <p:nvPr/>
            </p:nvSpPr>
            <p:spPr>
              <a:xfrm>
                <a:off x="5410864" y="2906850"/>
                <a:ext cx="444561" cy="208741"/>
              </a:xfrm>
              <a:prstGeom prst="round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64" name="Freeform 263"/>
              <p:cNvSpPr/>
              <p:nvPr/>
            </p:nvSpPr>
            <p:spPr>
              <a:xfrm>
                <a:off x="5322281" y="1196627"/>
                <a:ext cx="624032" cy="715017"/>
              </a:xfrm>
              <a:custGeom>
                <a:avLst/>
                <a:gdLst>
                  <a:gd name="connsiteX0" fmla="*/ 1615340 w 3230680"/>
                  <a:gd name="connsiteY0" fmla="*/ 0 h 4144640"/>
                  <a:gd name="connsiteX1" fmla="*/ 3230680 w 3230680"/>
                  <a:gd name="connsiteY1" fmla="*/ 1683893 h 4144640"/>
                  <a:gd name="connsiteX2" fmla="*/ 2863940 w 3230680"/>
                  <a:gd name="connsiteY2" fmla="*/ 2746790 h 4144640"/>
                  <a:gd name="connsiteX3" fmla="*/ 2488344 w 3230680"/>
                  <a:gd name="connsiteY3" fmla="*/ 3825621 h 4144640"/>
                  <a:gd name="connsiteX4" fmla="*/ 2493389 w 3230680"/>
                  <a:gd name="connsiteY4" fmla="*/ 3929776 h 4144640"/>
                  <a:gd name="connsiteX5" fmla="*/ 2493389 w 3230680"/>
                  <a:gd name="connsiteY5" fmla="*/ 3957696 h 4144640"/>
                  <a:gd name="connsiteX6" fmla="*/ 2461844 w 3230680"/>
                  <a:gd name="connsiteY6" fmla="*/ 4113945 h 4144640"/>
                  <a:gd name="connsiteX7" fmla="*/ 2445183 w 3230680"/>
                  <a:gd name="connsiteY7" fmla="*/ 4144640 h 4144640"/>
                  <a:gd name="connsiteX8" fmla="*/ 821232 w 3230680"/>
                  <a:gd name="connsiteY8" fmla="*/ 4144640 h 4144640"/>
                  <a:gd name="connsiteX9" fmla="*/ 804571 w 3230680"/>
                  <a:gd name="connsiteY9" fmla="*/ 4113945 h 4144640"/>
                  <a:gd name="connsiteX10" fmla="*/ 773026 w 3230680"/>
                  <a:gd name="connsiteY10" fmla="*/ 3957696 h 4144640"/>
                  <a:gd name="connsiteX11" fmla="*/ 773026 w 3230680"/>
                  <a:gd name="connsiteY11" fmla="*/ 3887199 h 4144640"/>
                  <a:gd name="connsiteX12" fmla="*/ 773980 w 3230680"/>
                  <a:gd name="connsiteY12" fmla="*/ 3867500 h 4144640"/>
                  <a:gd name="connsiteX13" fmla="*/ 773026 w 3230680"/>
                  <a:gd name="connsiteY13" fmla="*/ 3847802 h 4144640"/>
                  <a:gd name="connsiteX14" fmla="*/ 773026 w 3230680"/>
                  <a:gd name="connsiteY14" fmla="*/ 3806244 h 4144640"/>
                  <a:gd name="connsiteX15" fmla="*/ 771013 w 3230680"/>
                  <a:gd name="connsiteY15" fmla="*/ 3806244 h 4144640"/>
                  <a:gd name="connsiteX16" fmla="*/ 384821 w 3230680"/>
                  <a:gd name="connsiteY16" fmla="*/ 2773112 h 4144640"/>
                  <a:gd name="connsiteX17" fmla="*/ 0 w 3230680"/>
                  <a:gd name="connsiteY17" fmla="*/ 1683893 h 4144640"/>
                  <a:gd name="connsiteX18" fmla="*/ 1615340 w 3230680"/>
                  <a:gd name="connsiteY18" fmla="*/ 0 h 4144640"/>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2493389 w 3288889"/>
                  <a:gd name="connsiteY4" fmla="*/ 3445337 h 3660201"/>
                  <a:gd name="connsiteX5" fmla="*/ 2493389 w 3288889"/>
                  <a:gd name="connsiteY5" fmla="*/ 3473257 h 3660201"/>
                  <a:gd name="connsiteX6" fmla="*/ 2461844 w 3288889"/>
                  <a:gd name="connsiteY6" fmla="*/ 3629506 h 3660201"/>
                  <a:gd name="connsiteX7" fmla="*/ 2445183 w 3288889"/>
                  <a:gd name="connsiteY7" fmla="*/ 3660201 h 3660201"/>
                  <a:gd name="connsiteX8" fmla="*/ 821232 w 3288889"/>
                  <a:gd name="connsiteY8" fmla="*/ 3660201 h 3660201"/>
                  <a:gd name="connsiteX9" fmla="*/ 804571 w 3288889"/>
                  <a:gd name="connsiteY9" fmla="*/ 3629506 h 3660201"/>
                  <a:gd name="connsiteX10" fmla="*/ 773026 w 3288889"/>
                  <a:gd name="connsiteY10" fmla="*/ 3473257 h 3660201"/>
                  <a:gd name="connsiteX11" fmla="*/ 773026 w 3288889"/>
                  <a:gd name="connsiteY11" fmla="*/ 3402760 h 3660201"/>
                  <a:gd name="connsiteX12" fmla="*/ 773980 w 3288889"/>
                  <a:gd name="connsiteY12" fmla="*/ 3383061 h 3660201"/>
                  <a:gd name="connsiteX13" fmla="*/ 773026 w 3288889"/>
                  <a:gd name="connsiteY13" fmla="*/ 3363363 h 3660201"/>
                  <a:gd name="connsiteX14" fmla="*/ 773026 w 3288889"/>
                  <a:gd name="connsiteY14" fmla="*/ 3321805 h 3660201"/>
                  <a:gd name="connsiteX15" fmla="*/ 771013 w 3288889"/>
                  <a:gd name="connsiteY15" fmla="*/ 3321805 h 3660201"/>
                  <a:gd name="connsiteX16" fmla="*/ 384821 w 3288889"/>
                  <a:gd name="connsiteY16" fmla="*/ 2288673 h 3660201"/>
                  <a:gd name="connsiteX17" fmla="*/ 0 w 3288889"/>
                  <a:gd name="connsiteY17" fmla="*/ 1199454 h 3660201"/>
                  <a:gd name="connsiteX18" fmla="*/ 1706172 w 3288889"/>
                  <a:gd name="connsiteY18" fmla="*/ 0 h 3660201"/>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2493389 w 3288889"/>
                  <a:gd name="connsiteY4" fmla="*/ 3445337 h 3660201"/>
                  <a:gd name="connsiteX5" fmla="*/ 2493389 w 3288889"/>
                  <a:gd name="connsiteY5" fmla="*/ 3473257 h 3660201"/>
                  <a:gd name="connsiteX6" fmla="*/ 2461844 w 3288889"/>
                  <a:gd name="connsiteY6" fmla="*/ 3629506 h 3660201"/>
                  <a:gd name="connsiteX7" fmla="*/ 821232 w 3288889"/>
                  <a:gd name="connsiteY7" fmla="*/ 3660201 h 3660201"/>
                  <a:gd name="connsiteX8" fmla="*/ 804571 w 3288889"/>
                  <a:gd name="connsiteY8" fmla="*/ 3629506 h 3660201"/>
                  <a:gd name="connsiteX9" fmla="*/ 773026 w 3288889"/>
                  <a:gd name="connsiteY9" fmla="*/ 3473257 h 3660201"/>
                  <a:gd name="connsiteX10" fmla="*/ 773026 w 3288889"/>
                  <a:gd name="connsiteY10" fmla="*/ 3402760 h 3660201"/>
                  <a:gd name="connsiteX11" fmla="*/ 773980 w 3288889"/>
                  <a:gd name="connsiteY11" fmla="*/ 3383061 h 3660201"/>
                  <a:gd name="connsiteX12" fmla="*/ 773026 w 3288889"/>
                  <a:gd name="connsiteY12" fmla="*/ 3363363 h 3660201"/>
                  <a:gd name="connsiteX13" fmla="*/ 773026 w 3288889"/>
                  <a:gd name="connsiteY13" fmla="*/ 3321805 h 3660201"/>
                  <a:gd name="connsiteX14" fmla="*/ 771013 w 3288889"/>
                  <a:gd name="connsiteY14" fmla="*/ 3321805 h 3660201"/>
                  <a:gd name="connsiteX15" fmla="*/ 384821 w 3288889"/>
                  <a:gd name="connsiteY15" fmla="*/ 2288673 h 3660201"/>
                  <a:gd name="connsiteX16" fmla="*/ 0 w 3288889"/>
                  <a:gd name="connsiteY16" fmla="*/ 1199454 h 3660201"/>
                  <a:gd name="connsiteX17" fmla="*/ 1706172 w 3288889"/>
                  <a:gd name="connsiteY17" fmla="*/ 0 h 3660201"/>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2493389 w 3288889"/>
                  <a:gd name="connsiteY4" fmla="*/ 3445337 h 3660201"/>
                  <a:gd name="connsiteX5" fmla="*/ 2493389 w 3288889"/>
                  <a:gd name="connsiteY5" fmla="*/ 3473257 h 3660201"/>
                  <a:gd name="connsiteX6" fmla="*/ 821232 w 3288889"/>
                  <a:gd name="connsiteY6" fmla="*/ 3660201 h 3660201"/>
                  <a:gd name="connsiteX7" fmla="*/ 804571 w 3288889"/>
                  <a:gd name="connsiteY7" fmla="*/ 3629506 h 3660201"/>
                  <a:gd name="connsiteX8" fmla="*/ 773026 w 3288889"/>
                  <a:gd name="connsiteY8" fmla="*/ 3473257 h 3660201"/>
                  <a:gd name="connsiteX9" fmla="*/ 773026 w 3288889"/>
                  <a:gd name="connsiteY9" fmla="*/ 3402760 h 3660201"/>
                  <a:gd name="connsiteX10" fmla="*/ 773980 w 3288889"/>
                  <a:gd name="connsiteY10" fmla="*/ 3383061 h 3660201"/>
                  <a:gd name="connsiteX11" fmla="*/ 773026 w 3288889"/>
                  <a:gd name="connsiteY11" fmla="*/ 3363363 h 3660201"/>
                  <a:gd name="connsiteX12" fmla="*/ 773026 w 3288889"/>
                  <a:gd name="connsiteY12" fmla="*/ 3321805 h 3660201"/>
                  <a:gd name="connsiteX13" fmla="*/ 771013 w 3288889"/>
                  <a:gd name="connsiteY13" fmla="*/ 3321805 h 3660201"/>
                  <a:gd name="connsiteX14" fmla="*/ 384821 w 3288889"/>
                  <a:gd name="connsiteY14" fmla="*/ 2288673 h 3660201"/>
                  <a:gd name="connsiteX15" fmla="*/ 0 w 3288889"/>
                  <a:gd name="connsiteY15" fmla="*/ 1199454 h 3660201"/>
                  <a:gd name="connsiteX16" fmla="*/ 1706172 w 3288889"/>
                  <a:gd name="connsiteY16" fmla="*/ 0 h 3660201"/>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2493389 w 3288889"/>
                  <a:gd name="connsiteY4" fmla="*/ 3445337 h 3660201"/>
                  <a:gd name="connsiteX5" fmla="*/ 821232 w 3288889"/>
                  <a:gd name="connsiteY5" fmla="*/ 3660201 h 3660201"/>
                  <a:gd name="connsiteX6" fmla="*/ 804571 w 3288889"/>
                  <a:gd name="connsiteY6" fmla="*/ 3629506 h 3660201"/>
                  <a:gd name="connsiteX7" fmla="*/ 773026 w 3288889"/>
                  <a:gd name="connsiteY7" fmla="*/ 3473257 h 3660201"/>
                  <a:gd name="connsiteX8" fmla="*/ 773026 w 3288889"/>
                  <a:gd name="connsiteY8" fmla="*/ 3402760 h 3660201"/>
                  <a:gd name="connsiteX9" fmla="*/ 773980 w 3288889"/>
                  <a:gd name="connsiteY9" fmla="*/ 3383061 h 3660201"/>
                  <a:gd name="connsiteX10" fmla="*/ 773026 w 3288889"/>
                  <a:gd name="connsiteY10" fmla="*/ 3363363 h 3660201"/>
                  <a:gd name="connsiteX11" fmla="*/ 773026 w 3288889"/>
                  <a:gd name="connsiteY11" fmla="*/ 3321805 h 3660201"/>
                  <a:gd name="connsiteX12" fmla="*/ 771013 w 3288889"/>
                  <a:gd name="connsiteY12" fmla="*/ 3321805 h 3660201"/>
                  <a:gd name="connsiteX13" fmla="*/ 384821 w 3288889"/>
                  <a:gd name="connsiteY13" fmla="*/ 2288673 h 3660201"/>
                  <a:gd name="connsiteX14" fmla="*/ 0 w 3288889"/>
                  <a:gd name="connsiteY14" fmla="*/ 1199454 h 3660201"/>
                  <a:gd name="connsiteX15" fmla="*/ 1706172 w 3288889"/>
                  <a:gd name="connsiteY15" fmla="*/ 0 h 3660201"/>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821232 w 3288889"/>
                  <a:gd name="connsiteY4" fmla="*/ 3660201 h 3660201"/>
                  <a:gd name="connsiteX5" fmla="*/ 804571 w 3288889"/>
                  <a:gd name="connsiteY5" fmla="*/ 3629506 h 3660201"/>
                  <a:gd name="connsiteX6" fmla="*/ 773026 w 3288889"/>
                  <a:gd name="connsiteY6" fmla="*/ 3473257 h 3660201"/>
                  <a:gd name="connsiteX7" fmla="*/ 773026 w 3288889"/>
                  <a:gd name="connsiteY7" fmla="*/ 3402760 h 3660201"/>
                  <a:gd name="connsiteX8" fmla="*/ 773980 w 3288889"/>
                  <a:gd name="connsiteY8" fmla="*/ 3383061 h 3660201"/>
                  <a:gd name="connsiteX9" fmla="*/ 773026 w 3288889"/>
                  <a:gd name="connsiteY9" fmla="*/ 3363363 h 3660201"/>
                  <a:gd name="connsiteX10" fmla="*/ 773026 w 3288889"/>
                  <a:gd name="connsiteY10" fmla="*/ 3321805 h 3660201"/>
                  <a:gd name="connsiteX11" fmla="*/ 771013 w 3288889"/>
                  <a:gd name="connsiteY11" fmla="*/ 3321805 h 3660201"/>
                  <a:gd name="connsiteX12" fmla="*/ 384821 w 3288889"/>
                  <a:gd name="connsiteY12" fmla="*/ 2288673 h 3660201"/>
                  <a:gd name="connsiteX13" fmla="*/ 0 w 3288889"/>
                  <a:gd name="connsiteY13" fmla="*/ 1199454 h 3660201"/>
                  <a:gd name="connsiteX14" fmla="*/ 1706172 w 3288889"/>
                  <a:gd name="connsiteY14" fmla="*/ 0 h 3660201"/>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821232 w 3288889"/>
                  <a:gd name="connsiteY4" fmla="*/ 3660201 h 3660201"/>
                  <a:gd name="connsiteX5" fmla="*/ 773026 w 3288889"/>
                  <a:gd name="connsiteY5" fmla="*/ 3473257 h 3660201"/>
                  <a:gd name="connsiteX6" fmla="*/ 773026 w 3288889"/>
                  <a:gd name="connsiteY6" fmla="*/ 3402760 h 3660201"/>
                  <a:gd name="connsiteX7" fmla="*/ 773980 w 3288889"/>
                  <a:gd name="connsiteY7" fmla="*/ 3383061 h 3660201"/>
                  <a:gd name="connsiteX8" fmla="*/ 773026 w 3288889"/>
                  <a:gd name="connsiteY8" fmla="*/ 3363363 h 3660201"/>
                  <a:gd name="connsiteX9" fmla="*/ 773026 w 3288889"/>
                  <a:gd name="connsiteY9" fmla="*/ 3321805 h 3660201"/>
                  <a:gd name="connsiteX10" fmla="*/ 771013 w 3288889"/>
                  <a:gd name="connsiteY10" fmla="*/ 3321805 h 3660201"/>
                  <a:gd name="connsiteX11" fmla="*/ 384821 w 3288889"/>
                  <a:gd name="connsiteY11" fmla="*/ 2288673 h 3660201"/>
                  <a:gd name="connsiteX12" fmla="*/ 0 w 3288889"/>
                  <a:gd name="connsiteY12" fmla="*/ 1199454 h 3660201"/>
                  <a:gd name="connsiteX13" fmla="*/ 1706172 w 3288889"/>
                  <a:gd name="connsiteY13" fmla="*/ 0 h 3660201"/>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773026 w 3288889"/>
                  <a:gd name="connsiteY5" fmla="*/ 3402760 h 3480530"/>
                  <a:gd name="connsiteX6" fmla="*/ 773980 w 3288889"/>
                  <a:gd name="connsiteY6" fmla="*/ 3383061 h 3480530"/>
                  <a:gd name="connsiteX7" fmla="*/ 773026 w 3288889"/>
                  <a:gd name="connsiteY7" fmla="*/ 3363363 h 3480530"/>
                  <a:gd name="connsiteX8" fmla="*/ 773026 w 3288889"/>
                  <a:gd name="connsiteY8" fmla="*/ 3321805 h 3480530"/>
                  <a:gd name="connsiteX9" fmla="*/ 771013 w 3288889"/>
                  <a:gd name="connsiteY9" fmla="*/ 3321805 h 3480530"/>
                  <a:gd name="connsiteX10" fmla="*/ 384821 w 3288889"/>
                  <a:gd name="connsiteY10" fmla="*/ 2288673 h 3480530"/>
                  <a:gd name="connsiteX11" fmla="*/ 0 w 3288889"/>
                  <a:gd name="connsiteY11" fmla="*/ 1199454 h 3480530"/>
                  <a:gd name="connsiteX12" fmla="*/ 1706172 w 3288889"/>
                  <a:gd name="connsiteY12" fmla="*/ 0 h 3480530"/>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773026 w 3288889"/>
                  <a:gd name="connsiteY5" fmla="*/ 3402760 h 3480530"/>
                  <a:gd name="connsiteX6" fmla="*/ 773980 w 3288889"/>
                  <a:gd name="connsiteY6" fmla="*/ 3383061 h 3480530"/>
                  <a:gd name="connsiteX7" fmla="*/ 773026 w 3288889"/>
                  <a:gd name="connsiteY7" fmla="*/ 3363363 h 3480530"/>
                  <a:gd name="connsiteX8" fmla="*/ 773026 w 3288889"/>
                  <a:gd name="connsiteY8" fmla="*/ 3321805 h 3480530"/>
                  <a:gd name="connsiteX9" fmla="*/ 384821 w 3288889"/>
                  <a:gd name="connsiteY9" fmla="*/ 2288673 h 3480530"/>
                  <a:gd name="connsiteX10" fmla="*/ 0 w 3288889"/>
                  <a:gd name="connsiteY10" fmla="*/ 1199454 h 3480530"/>
                  <a:gd name="connsiteX11" fmla="*/ 1706172 w 3288889"/>
                  <a:gd name="connsiteY11" fmla="*/ 0 h 3480530"/>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773026 w 3288889"/>
                  <a:gd name="connsiteY5" fmla="*/ 3402760 h 3480530"/>
                  <a:gd name="connsiteX6" fmla="*/ 773980 w 3288889"/>
                  <a:gd name="connsiteY6" fmla="*/ 3383061 h 3480530"/>
                  <a:gd name="connsiteX7" fmla="*/ 773026 w 3288889"/>
                  <a:gd name="connsiteY7" fmla="*/ 3363363 h 3480530"/>
                  <a:gd name="connsiteX8" fmla="*/ 384821 w 3288889"/>
                  <a:gd name="connsiteY8" fmla="*/ 2288673 h 3480530"/>
                  <a:gd name="connsiteX9" fmla="*/ 0 w 3288889"/>
                  <a:gd name="connsiteY9" fmla="*/ 1199454 h 3480530"/>
                  <a:gd name="connsiteX10" fmla="*/ 1706172 w 3288889"/>
                  <a:gd name="connsiteY10" fmla="*/ 0 h 3480530"/>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773026 w 3288889"/>
                  <a:gd name="connsiteY5" fmla="*/ 3402760 h 3480530"/>
                  <a:gd name="connsiteX6" fmla="*/ 773980 w 3288889"/>
                  <a:gd name="connsiteY6" fmla="*/ 3383061 h 3480530"/>
                  <a:gd name="connsiteX7" fmla="*/ 384821 w 3288889"/>
                  <a:gd name="connsiteY7" fmla="*/ 2288673 h 3480530"/>
                  <a:gd name="connsiteX8" fmla="*/ 0 w 3288889"/>
                  <a:gd name="connsiteY8" fmla="*/ 1199454 h 3480530"/>
                  <a:gd name="connsiteX9" fmla="*/ 1706172 w 3288889"/>
                  <a:gd name="connsiteY9" fmla="*/ 0 h 3480530"/>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773026 w 3288889"/>
                  <a:gd name="connsiteY5" fmla="*/ 3402760 h 3480530"/>
                  <a:gd name="connsiteX6" fmla="*/ 384821 w 3288889"/>
                  <a:gd name="connsiteY6" fmla="*/ 2288673 h 3480530"/>
                  <a:gd name="connsiteX7" fmla="*/ 0 w 3288889"/>
                  <a:gd name="connsiteY7" fmla="*/ 1199454 h 3480530"/>
                  <a:gd name="connsiteX8" fmla="*/ 1706172 w 3288889"/>
                  <a:gd name="connsiteY8" fmla="*/ 0 h 3480530"/>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384821 w 3288889"/>
                  <a:gd name="connsiteY5" fmla="*/ 2288673 h 3480530"/>
                  <a:gd name="connsiteX6" fmla="*/ 0 w 3288889"/>
                  <a:gd name="connsiteY6" fmla="*/ 1199454 h 3480530"/>
                  <a:gd name="connsiteX7" fmla="*/ 1706172 w 3288889"/>
                  <a:gd name="connsiteY7" fmla="*/ 0 h 3480530"/>
                  <a:gd name="connsiteX0" fmla="*/ 1706172 w 3288889"/>
                  <a:gd name="connsiteY0" fmla="*/ 0 h 3513811"/>
                  <a:gd name="connsiteX1" fmla="*/ 3230680 w 3288889"/>
                  <a:gd name="connsiteY1" fmla="*/ 1199454 h 3513811"/>
                  <a:gd name="connsiteX2" fmla="*/ 2863940 w 3288889"/>
                  <a:gd name="connsiteY2" fmla="*/ 2262351 h 3513811"/>
                  <a:gd name="connsiteX3" fmla="*/ 2488344 w 3288889"/>
                  <a:gd name="connsiteY3" fmla="*/ 3341182 h 3513811"/>
                  <a:gd name="connsiteX4" fmla="*/ 773026 w 3288889"/>
                  <a:gd name="connsiteY4" fmla="*/ 3473257 h 3513811"/>
                  <a:gd name="connsiteX5" fmla="*/ 384821 w 3288889"/>
                  <a:gd name="connsiteY5" fmla="*/ 2288673 h 3513811"/>
                  <a:gd name="connsiteX6" fmla="*/ 0 w 3288889"/>
                  <a:gd name="connsiteY6" fmla="*/ 1199454 h 3513811"/>
                  <a:gd name="connsiteX7" fmla="*/ 1706172 w 3288889"/>
                  <a:gd name="connsiteY7" fmla="*/ 0 h 3513811"/>
                  <a:gd name="connsiteX0" fmla="*/ 1706172 w 3288889"/>
                  <a:gd name="connsiteY0" fmla="*/ 0 h 3536154"/>
                  <a:gd name="connsiteX1" fmla="*/ 3230680 w 3288889"/>
                  <a:gd name="connsiteY1" fmla="*/ 1199454 h 3536154"/>
                  <a:gd name="connsiteX2" fmla="*/ 2863940 w 3288889"/>
                  <a:gd name="connsiteY2" fmla="*/ 2262351 h 3536154"/>
                  <a:gd name="connsiteX3" fmla="*/ 2488344 w 3288889"/>
                  <a:gd name="connsiteY3" fmla="*/ 3341182 h 3536154"/>
                  <a:gd name="connsiteX4" fmla="*/ 773026 w 3288889"/>
                  <a:gd name="connsiteY4" fmla="*/ 3473257 h 3536154"/>
                  <a:gd name="connsiteX5" fmla="*/ 384821 w 3288889"/>
                  <a:gd name="connsiteY5" fmla="*/ 2288673 h 3536154"/>
                  <a:gd name="connsiteX6" fmla="*/ 0 w 3288889"/>
                  <a:gd name="connsiteY6" fmla="*/ 1199454 h 3536154"/>
                  <a:gd name="connsiteX7" fmla="*/ 1706172 w 3288889"/>
                  <a:gd name="connsiteY7" fmla="*/ 0 h 3536154"/>
                  <a:gd name="connsiteX0" fmla="*/ 1706172 w 3288889"/>
                  <a:gd name="connsiteY0" fmla="*/ 0 h 3499621"/>
                  <a:gd name="connsiteX1" fmla="*/ 3230680 w 3288889"/>
                  <a:gd name="connsiteY1" fmla="*/ 1199454 h 3499621"/>
                  <a:gd name="connsiteX2" fmla="*/ 2863940 w 3288889"/>
                  <a:gd name="connsiteY2" fmla="*/ 2262351 h 3499621"/>
                  <a:gd name="connsiteX3" fmla="*/ 2488344 w 3288889"/>
                  <a:gd name="connsiteY3" fmla="*/ 3341182 h 3499621"/>
                  <a:gd name="connsiteX4" fmla="*/ 773026 w 3288889"/>
                  <a:gd name="connsiteY4" fmla="*/ 3473257 h 3499621"/>
                  <a:gd name="connsiteX5" fmla="*/ 384821 w 3288889"/>
                  <a:gd name="connsiteY5" fmla="*/ 2288673 h 3499621"/>
                  <a:gd name="connsiteX6" fmla="*/ 0 w 3288889"/>
                  <a:gd name="connsiteY6" fmla="*/ 1199454 h 3499621"/>
                  <a:gd name="connsiteX7" fmla="*/ 1706172 w 3288889"/>
                  <a:gd name="connsiteY7" fmla="*/ 0 h 3499621"/>
                  <a:gd name="connsiteX0" fmla="*/ 1706172 w 3279248"/>
                  <a:gd name="connsiteY0" fmla="*/ 0 h 3521087"/>
                  <a:gd name="connsiteX1" fmla="*/ 3230680 w 3279248"/>
                  <a:gd name="connsiteY1" fmla="*/ 1199454 h 3521087"/>
                  <a:gd name="connsiteX2" fmla="*/ 2863940 w 3279248"/>
                  <a:gd name="connsiteY2" fmla="*/ 2262351 h 3521087"/>
                  <a:gd name="connsiteX3" fmla="*/ 2488347 w 3279248"/>
                  <a:gd name="connsiteY3" fmla="*/ 3401742 h 3521087"/>
                  <a:gd name="connsiteX4" fmla="*/ 773026 w 3279248"/>
                  <a:gd name="connsiteY4" fmla="*/ 3473257 h 3521087"/>
                  <a:gd name="connsiteX5" fmla="*/ 384821 w 3279248"/>
                  <a:gd name="connsiteY5" fmla="*/ 2288673 h 3521087"/>
                  <a:gd name="connsiteX6" fmla="*/ 0 w 3279248"/>
                  <a:gd name="connsiteY6" fmla="*/ 1199454 h 3521087"/>
                  <a:gd name="connsiteX7" fmla="*/ 1706172 w 3279248"/>
                  <a:gd name="connsiteY7" fmla="*/ 0 h 3521087"/>
                  <a:gd name="connsiteX0" fmla="*/ 1706172 w 3279248"/>
                  <a:gd name="connsiteY0" fmla="*/ 0 h 3495349"/>
                  <a:gd name="connsiteX1" fmla="*/ 3230680 w 3279248"/>
                  <a:gd name="connsiteY1" fmla="*/ 1199454 h 3495349"/>
                  <a:gd name="connsiteX2" fmla="*/ 2863940 w 3279248"/>
                  <a:gd name="connsiteY2" fmla="*/ 2262351 h 3495349"/>
                  <a:gd name="connsiteX3" fmla="*/ 2488347 w 3279248"/>
                  <a:gd name="connsiteY3" fmla="*/ 3401742 h 3495349"/>
                  <a:gd name="connsiteX4" fmla="*/ 773026 w 3279248"/>
                  <a:gd name="connsiteY4" fmla="*/ 3473257 h 3495349"/>
                  <a:gd name="connsiteX5" fmla="*/ 384821 w 3279248"/>
                  <a:gd name="connsiteY5" fmla="*/ 2288673 h 3495349"/>
                  <a:gd name="connsiteX6" fmla="*/ 0 w 3279248"/>
                  <a:gd name="connsiteY6" fmla="*/ 1199454 h 3495349"/>
                  <a:gd name="connsiteX7" fmla="*/ 1706172 w 3279248"/>
                  <a:gd name="connsiteY7" fmla="*/ 0 h 3495349"/>
                  <a:gd name="connsiteX0" fmla="*/ 1706172 w 3279248"/>
                  <a:gd name="connsiteY0" fmla="*/ 0 h 3517168"/>
                  <a:gd name="connsiteX1" fmla="*/ 3230680 w 3279248"/>
                  <a:gd name="connsiteY1" fmla="*/ 1199454 h 3517168"/>
                  <a:gd name="connsiteX2" fmla="*/ 2863940 w 3279248"/>
                  <a:gd name="connsiteY2" fmla="*/ 2262351 h 3517168"/>
                  <a:gd name="connsiteX3" fmla="*/ 2488347 w 3279248"/>
                  <a:gd name="connsiteY3" fmla="*/ 3462297 h 3517168"/>
                  <a:gd name="connsiteX4" fmla="*/ 773026 w 3279248"/>
                  <a:gd name="connsiteY4" fmla="*/ 3473257 h 3517168"/>
                  <a:gd name="connsiteX5" fmla="*/ 384821 w 3279248"/>
                  <a:gd name="connsiteY5" fmla="*/ 2288673 h 3517168"/>
                  <a:gd name="connsiteX6" fmla="*/ 0 w 3279248"/>
                  <a:gd name="connsiteY6" fmla="*/ 1199454 h 3517168"/>
                  <a:gd name="connsiteX7" fmla="*/ 1706172 w 3279248"/>
                  <a:gd name="connsiteY7" fmla="*/ 0 h 3517168"/>
                  <a:gd name="connsiteX0" fmla="*/ 1706172 w 3279248"/>
                  <a:gd name="connsiteY0" fmla="*/ 0 h 3491477"/>
                  <a:gd name="connsiteX1" fmla="*/ 3230680 w 3279248"/>
                  <a:gd name="connsiteY1" fmla="*/ 1199454 h 3491477"/>
                  <a:gd name="connsiteX2" fmla="*/ 2863940 w 3279248"/>
                  <a:gd name="connsiteY2" fmla="*/ 2262351 h 3491477"/>
                  <a:gd name="connsiteX3" fmla="*/ 2488347 w 3279248"/>
                  <a:gd name="connsiteY3" fmla="*/ 3462297 h 3491477"/>
                  <a:gd name="connsiteX4" fmla="*/ 773026 w 3279248"/>
                  <a:gd name="connsiteY4" fmla="*/ 3473257 h 3491477"/>
                  <a:gd name="connsiteX5" fmla="*/ 384821 w 3279248"/>
                  <a:gd name="connsiteY5" fmla="*/ 2288673 h 3491477"/>
                  <a:gd name="connsiteX6" fmla="*/ 0 w 3279248"/>
                  <a:gd name="connsiteY6" fmla="*/ 1199454 h 3491477"/>
                  <a:gd name="connsiteX7" fmla="*/ 1706172 w 3279248"/>
                  <a:gd name="connsiteY7" fmla="*/ 0 h 3491477"/>
                  <a:gd name="connsiteX0" fmla="*/ 1706172 w 3279248"/>
                  <a:gd name="connsiteY0" fmla="*/ 0 h 3522861"/>
                  <a:gd name="connsiteX1" fmla="*/ 3230680 w 3279248"/>
                  <a:gd name="connsiteY1" fmla="*/ 1199454 h 3522861"/>
                  <a:gd name="connsiteX2" fmla="*/ 2863940 w 3279248"/>
                  <a:gd name="connsiteY2" fmla="*/ 2262351 h 3522861"/>
                  <a:gd name="connsiteX3" fmla="*/ 2488347 w 3279248"/>
                  <a:gd name="connsiteY3" fmla="*/ 3522851 h 3522861"/>
                  <a:gd name="connsiteX4" fmla="*/ 773026 w 3279248"/>
                  <a:gd name="connsiteY4" fmla="*/ 3473257 h 3522861"/>
                  <a:gd name="connsiteX5" fmla="*/ 384821 w 3279248"/>
                  <a:gd name="connsiteY5" fmla="*/ 2288673 h 3522861"/>
                  <a:gd name="connsiteX6" fmla="*/ 0 w 3279248"/>
                  <a:gd name="connsiteY6" fmla="*/ 1199454 h 3522861"/>
                  <a:gd name="connsiteX7" fmla="*/ 1706172 w 3279248"/>
                  <a:gd name="connsiteY7" fmla="*/ 0 h 3522861"/>
                  <a:gd name="connsiteX0" fmla="*/ 1706172 w 3278485"/>
                  <a:gd name="connsiteY0" fmla="*/ 0 h 3491477"/>
                  <a:gd name="connsiteX1" fmla="*/ 3230680 w 3278485"/>
                  <a:gd name="connsiteY1" fmla="*/ 1199454 h 3491477"/>
                  <a:gd name="connsiteX2" fmla="*/ 2863940 w 3278485"/>
                  <a:gd name="connsiteY2" fmla="*/ 2262351 h 3491477"/>
                  <a:gd name="connsiteX3" fmla="*/ 2548902 w 3278485"/>
                  <a:gd name="connsiteY3" fmla="*/ 3462297 h 3491477"/>
                  <a:gd name="connsiteX4" fmla="*/ 773026 w 3278485"/>
                  <a:gd name="connsiteY4" fmla="*/ 3473257 h 3491477"/>
                  <a:gd name="connsiteX5" fmla="*/ 384821 w 3278485"/>
                  <a:gd name="connsiteY5" fmla="*/ 2288673 h 3491477"/>
                  <a:gd name="connsiteX6" fmla="*/ 0 w 3278485"/>
                  <a:gd name="connsiteY6" fmla="*/ 1199454 h 3491477"/>
                  <a:gd name="connsiteX7" fmla="*/ 1706172 w 3278485"/>
                  <a:gd name="connsiteY7" fmla="*/ 0 h 3491477"/>
                  <a:gd name="connsiteX0" fmla="*/ 1706172 w 3278485"/>
                  <a:gd name="connsiteY0" fmla="*/ 0 h 3487357"/>
                  <a:gd name="connsiteX1" fmla="*/ 3230680 w 3278485"/>
                  <a:gd name="connsiteY1" fmla="*/ 1199454 h 3487357"/>
                  <a:gd name="connsiteX2" fmla="*/ 2863940 w 3278485"/>
                  <a:gd name="connsiteY2" fmla="*/ 2262351 h 3487357"/>
                  <a:gd name="connsiteX3" fmla="*/ 2548902 w 3278485"/>
                  <a:gd name="connsiteY3" fmla="*/ 3432019 h 3487357"/>
                  <a:gd name="connsiteX4" fmla="*/ 773026 w 3278485"/>
                  <a:gd name="connsiteY4" fmla="*/ 3473257 h 3487357"/>
                  <a:gd name="connsiteX5" fmla="*/ 384821 w 3278485"/>
                  <a:gd name="connsiteY5" fmla="*/ 2288673 h 3487357"/>
                  <a:gd name="connsiteX6" fmla="*/ 0 w 3278485"/>
                  <a:gd name="connsiteY6" fmla="*/ 1199454 h 3487357"/>
                  <a:gd name="connsiteX7" fmla="*/ 1706172 w 3278485"/>
                  <a:gd name="connsiteY7" fmla="*/ 0 h 3487357"/>
                  <a:gd name="connsiteX0" fmla="*/ 1706172 w 3278485"/>
                  <a:gd name="connsiteY0" fmla="*/ 0 h 3491477"/>
                  <a:gd name="connsiteX1" fmla="*/ 3230680 w 3278485"/>
                  <a:gd name="connsiteY1" fmla="*/ 1199454 h 3491477"/>
                  <a:gd name="connsiteX2" fmla="*/ 2863940 w 3278485"/>
                  <a:gd name="connsiteY2" fmla="*/ 2262351 h 3491477"/>
                  <a:gd name="connsiteX3" fmla="*/ 2548902 w 3278485"/>
                  <a:gd name="connsiteY3" fmla="*/ 3462296 h 3491477"/>
                  <a:gd name="connsiteX4" fmla="*/ 773026 w 3278485"/>
                  <a:gd name="connsiteY4" fmla="*/ 3473257 h 3491477"/>
                  <a:gd name="connsiteX5" fmla="*/ 384821 w 3278485"/>
                  <a:gd name="connsiteY5" fmla="*/ 2288673 h 3491477"/>
                  <a:gd name="connsiteX6" fmla="*/ 0 w 3278485"/>
                  <a:gd name="connsiteY6" fmla="*/ 1199454 h 3491477"/>
                  <a:gd name="connsiteX7" fmla="*/ 1706172 w 3278485"/>
                  <a:gd name="connsiteY7" fmla="*/ 0 h 3491477"/>
                  <a:gd name="connsiteX0" fmla="*/ 1706172 w 3278485"/>
                  <a:gd name="connsiteY0" fmla="*/ 0 h 3499030"/>
                  <a:gd name="connsiteX1" fmla="*/ 3230680 w 3278485"/>
                  <a:gd name="connsiteY1" fmla="*/ 1199454 h 3499030"/>
                  <a:gd name="connsiteX2" fmla="*/ 2863940 w 3278485"/>
                  <a:gd name="connsiteY2" fmla="*/ 2262351 h 3499030"/>
                  <a:gd name="connsiteX3" fmla="*/ 2548902 w 3278485"/>
                  <a:gd name="connsiteY3" fmla="*/ 3492574 h 3499030"/>
                  <a:gd name="connsiteX4" fmla="*/ 773026 w 3278485"/>
                  <a:gd name="connsiteY4" fmla="*/ 3473257 h 3499030"/>
                  <a:gd name="connsiteX5" fmla="*/ 384821 w 3278485"/>
                  <a:gd name="connsiteY5" fmla="*/ 2288673 h 3499030"/>
                  <a:gd name="connsiteX6" fmla="*/ 0 w 3278485"/>
                  <a:gd name="connsiteY6" fmla="*/ 1199454 h 3499030"/>
                  <a:gd name="connsiteX7" fmla="*/ 1706172 w 3278485"/>
                  <a:gd name="connsiteY7" fmla="*/ 0 h 3499030"/>
                  <a:gd name="connsiteX0" fmla="*/ 1706172 w 3253691"/>
                  <a:gd name="connsiteY0" fmla="*/ 0 h 3499030"/>
                  <a:gd name="connsiteX1" fmla="*/ 3230680 w 3253691"/>
                  <a:gd name="connsiteY1" fmla="*/ 1199454 h 3499030"/>
                  <a:gd name="connsiteX2" fmla="*/ 2863940 w 3253691"/>
                  <a:gd name="connsiteY2" fmla="*/ 2262351 h 3499030"/>
                  <a:gd name="connsiteX3" fmla="*/ 2548902 w 3253691"/>
                  <a:gd name="connsiteY3" fmla="*/ 3492574 h 3499030"/>
                  <a:gd name="connsiteX4" fmla="*/ 773026 w 3253691"/>
                  <a:gd name="connsiteY4" fmla="*/ 3473257 h 3499030"/>
                  <a:gd name="connsiteX5" fmla="*/ 384821 w 3253691"/>
                  <a:gd name="connsiteY5" fmla="*/ 2288673 h 3499030"/>
                  <a:gd name="connsiteX6" fmla="*/ 0 w 3253691"/>
                  <a:gd name="connsiteY6" fmla="*/ 1199454 h 3499030"/>
                  <a:gd name="connsiteX7" fmla="*/ 1706172 w 3253691"/>
                  <a:gd name="connsiteY7" fmla="*/ 0 h 3499030"/>
                  <a:gd name="connsiteX0" fmla="*/ 1706172 w 3232578"/>
                  <a:gd name="connsiteY0" fmla="*/ 0 h 3499030"/>
                  <a:gd name="connsiteX1" fmla="*/ 3230680 w 3232578"/>
                  <a:gd name="connsiteY1" fmla="*/ 1199454 h 3499030"/>
                  <a:gd name="connsiteX2" fmla="*/ 2863940 w 3232578"/>
                  <a:gd name="connsiteY2" fmla="*/ 2262351 h 3499030"/>
                  <a:gd name="connsiteX3" fmla="*/ 2548902 w 3232578"/>
                  <a:gd name="connsiteY3" fmla="*/ 3492574 h 3499030"/>
                  <a:gd name="connsiteX4" fmla="*/ 773026 w 3232578"/>
                  <a:gd name="connsiteY4" fmla="*/ 3473257 h 3499030"/>
                  <a:gd name="connsiteX5" fmla="*/ 384821 w 3232578"/>
                  <a:gd name="connsiteY5" fmla="*/ 2288673 h 3499030"/>
                  <a:gd name="connsiteX6" fmla="*/ 0 w 3232578"/>
                  <a:gd name="connsiteY6" fmla="*/ 1199454 h 3499030"/>
                  <a:gd name="connsiteX7" fmla="*/ 1706172 w 3232578"/>
                  <a:gd name="connsiteY7" fmla="*/ 0 h 3499030"/>
                  <a:gd name="connsiteX0" fmla="*/ 1706172 w 3232578"/>
                  <a:gd name="connsiteY0" fmla="*/ 0 h 3499030"/>
                  <a:gd name="connsiteX1" fmla="*/ 3230680 w 3232578"/>
                  <a:gd name="connsiteY1" fmla="*/ 1199454 h 3499030"/>
                  <a:gd name="connsiteX2" fmla="*/ 2863940 w 3232578"/>
                  <a:gd name="connsiteY2" fmla="*/ 2262351 h 3499030"/>
                  <a:gd name="connsiteX3" fmla="*/ 2548902 w 3232578"/>
                  <a:gd name="connsiteY3" fmla="*/ 3492574 h 3499030"/>
                  <a:gd name="connsiteX4" fmla="*/ 773026 w 3232578"/>
                  <a:gd name="connsiteY4" fmla="*/ 3473257 h 3499030"/>
                  <a:gd name="connsiteX5" fmla="*/ 384821 w 3232578"/>
                  <a:gd name="connsiteY5" fmla="*/ 2288673 h 3499030"/>
                  <a:gd name="connsiteX6" fmla="*/ 0 w 3232578"/>
                  <a:gd name="connsiteY6" fmla="*/ 1199454 h 3499030"/>
                  <a:gd name="connsiteX7" fmla="*/ 1706172 w 3232578"/>
                  <a:gd name="connsiteY7" fmla="*/ 0 h 3499030"/>
                  <a:gd name="connsiteX0" fmla="*/ 1645617 w 3172023"/>
                  <a:gd name="connsiteY0" fmla="*/ 76 h 3499106"/>
                  <a:gd name="connsiteX1" fmla="*/ 3170125 w 3172023"/>
                  <a:gd name="connsiteY1" fmla="*/ 1199530 h 3499106"/>
                  <a:gd name="connsiteX2" fmla="*/ 2803385 w 3172023"/>
                  <a:gd name="connsiteY2" fmla="*/ 2262427 h 3499106"/>
                  <a:gd name="connsiteX3" fmla="*/ 2488347 w 3172023"/>
                  <a:gd name="connsiteY3" fmla="*/ 3492650 h 3499106"/>
                  <a:gd name="connsiteX4" fmla="*/ 712471 w 3172023"/>
                  <a:gd name="connsiteY4" fmla="*/ 3473333 h 3499106"/>
                  <a:gd name="connsiteX5" fmla="*/ 324266 w 3172023"/>
                  <a:gd name="connsiteY5" fmla="*/ 2288749 h 3499106"/>
                  <a:gd name="connsiteX6" fmla="*/ 0 w 3172023"/>
                  <a:gd name="connsiteY6" fmla="*/ 1169252 h 3499106"/>
                  <a:gd name="connsiteX7" fmla="*/ 1645617 w 3172023"/>
                  <a:gd name="connsiteY7" fmla="*/ 76 h 3499106"/>
                  <a:gd name="connsiteX0" fmla="*/ 1645617 w 3172023"/>
                  <a:gd name="connsiteY0" fmla="*/ 76 h 3499106"/>
                  <a:gd name="connsiteX1" fmla="*/ 3170125 w 3172023"/>
                  <a:gd name="connsiteY1" fmla="*/ 1199530 h 3499106"/>
                  <a:gd name="connsiteX2" fmla="*/ 2803385 w 3172023"/>
                  <a:gd name="connsiteY2" fmla="*/ 2262427 h 3499106"/>
                  <a:gd name="connsiteX3" fmla="*/ 2488347 w 3172023"/>
                  <a:gd name="connsiteY3" fmla="*/ 3492650 h 3499106"/>
                  <a:gd name="connsiteX4" fmla="*/ 712471 w 3172023"/>
                  <a:gd name="connsiteY4" fmla="*/ 3473333 h 3499106"/>
                  <a:gd name="connsiteX5" fmla="*/ 324266 w 3172023"/>
                  <a:gd name="connsiteY5" fmla="*/ 2288749 h 3499106"/>
                  <a:gd name="connsiteX6" fmla="*/ 0 w 3172023"/>
                  <a:gd name="connsiteY6" fmla="*/ 1169252 h 3499106"/>
                  <a:gd name="connsiteX7" fmla="*/ 1645617 w 3172023"/>
                  <a:gd name="connsiteY7" fmla="*/ 76 h 3499106"/>
                  <a:gd name="connsiteX0" fmla="*/ 1645617 w 3172023"/>
                  <a:gd name="connsiteY0" fmla="*/ 715 h 3499745"/>
                  <a:gd name="connsiteX1" fmla="*/ 3170125 w 3172023"/>
                  <a:gd name="connsiteY1" fmla="*/ 1200169 h 3499745"/>
                  <a:gd name="connsiteX2" fmla="*/ 2803385 w 3172023"/>
                  <a:gd name="connsiteY2" fmla="*/ 2263066 h 3499745"/>
                  <a:gd name="connsiteX3" fmla="*/ 2488347 w 3172023"/>
                  <a:gd name="connsiteY3" fmla="*/ 3493289 h 3499745"/>
                  <a:gd name="connsiteX4" fmla="*/ 712471 w 3172023"/>
                  <a:gd name="connsiteY4" fmla="*/ 3473972 h 3499745"/>
                  <a:gd name="connsiteX5" fmla="*/ 324266 w 3172023"/>
                  <a:gd name="connsiteY5" fmla="*/ 2289388 h 3499745"/>
                  <a:gd name="connsiteX6" fmla="*/ 0 w 3172023"/>
                  <a:gd name="connsiteY6" fmla="*/ 1169891 h 3499745"/>
                  <a:gd name="connsiteX7" fmla="*/ 1645617 w 3172023"/>
                  <a:gd name="connsiteY7" fmla="*/ 715 h 3499745"/>
                  <a:gd name="connsiteX0" fmla="*/ 1645617 w 3172023"/>
                  <a:gd name="connsiteY0" fmla="*/ 76 h 3499106"/>
                  <a:gd name="connsiteX1" fmla="*/ 3170125 w 3172023"/>
                  <a:gd name="connsiteY1" fmla="*/ 1199530 h 3499106"/>
                  <a:gd name="connsiteX2" fmla="*/ 2803385 w 3172023"/>
                  <a:gd name="connsiteY2" fmla="*/ 2262427 h 3499106"/>
                  <a:gd name="connsiteX3" fmla="*/ 2488347 w 3172023"/>
                  <a:gd name="connsiteY3" fmla="*/ 3492650 h 3499106"/>
                  <a:gd name="connsiteX4" fmla="*/ 712471 w 3172023"/>
                  <a:gd name="connsiteY4" fmla="*/ 3473333 h 3499106"/>
                  <a:gd name="connsiteX5" fmla="*/ 324266 w 3172023"/>
                  <a:gd name="connsiteY5" fmla="*/ 2288749 h 3499106"/>
                  <a:gd name="connsiteX6" fmla="*/ 0 w 3172023"/>
                  <a:gd name="connsiteY6" fmla="*/ 1169252 h 3499106"/>
                  <a:gd name="connsiteX7" fmla="*/ 1645617 w 3172023"/>
                  <a:gd name="connsiteY7" fmla="*/ 76 h 3499106"/>
                  <a:gd name="connsiteX0" fmla="*/ 1645617 w 3172176"/>
                  <a:gd name="connsiteY0" fmla="*/ 76 h 3499106"/>
                  <a:gd name="connsiteX1" fmla="*/ 3170125 w 3172176"/>
                  <a:gd name="connsiteY1" fmla="*/ 1199530 h 3499106"/>
                  <a:gd name="connsiteX2" fmla="*/ 2803385 w 3172176"/>
                  <a:gd name="connsiteY2" fmla="*/ 2262427 h 3499106"/>
                  <a:gd name="connsiteX3" fmla="*/ 2488347 w 3172176"/>
                  <a:gd name="connsiteY3" fmla="*/ 3492650 h 3499106"/>
                  <a:gd name="connsiteX4" fmla="*/ 712471 w 3172176"/>
                  <a:gd name="connsiteY4" fmla="*/ 3473333 h 3499106"/>
                  <a:gd name="connsiteX5" fmla="*/ 324266 w 3172176"/>
                  <a:gd name="connsiteY5" fmla="*/ 2288749 h 3499106"/>
                  <a:gd name="connsiteX6" fmla="*/ 0 w 3172176"/>
                  <a:gd name="connsiteY6" fmla="*/ 1169252 h 3499106"/>
                  <a:gd name="connsiteX7" fmla="*/ 1645617 w 3172176"/>
                  <a:gd name="connsiteY7" fmla="*/ 76 h 3499106"/>
                  <a:gd name="connsiteX0" fmla="*/ 1645617 w 3172176"/>
                  <a:gd name="connsiteY0" fmla="*/ 76 h 3499106"/>
                  <a:gd name="connsiteX1" fmla="*/ 3170125 w 3172176"/>
                  <a:gd name="connsiteY1" fmla="*/ 1199530 h 3499106"/>
                  <a:gd name="connsiteX2" fmla="*/ 2803385 w 3172176"/>
                  <a:gd name="connsiteY2" fmla="*/ 2262427 h 3499106"/>
                  <a:gd name="connsiteX3" fmla="*/ 2488347 w 3172176"/>
                  <a:gd name="connsiteY3" fmla="*/ 3492650 h 3499106"/>
                  <a:gd name="connsiteX4" fmla="*/ 712471 w 3172176"/>
                  <a:gd name="connsiteY4" fmla="*/ 3473333 h 3499106"/>
                  <a:gd name="connsiteX5" fmla="*/ 324266 w 3172176"/>
                  <a:gd name="connsiteY5" fmla="*/ 2288749 h 3499106"/>
                  <a:gd name="connsiteX6" fmla="*/ 0 w 3172176"/>
                  <a:gd name="connsiteY6" fmla="*/ 1169252 h 3499106"/>
                  <a:gd name="connsiteX7" fmla="*/ 1645617 w 3172176"/>
                  <a:gd name="connsiteY7" fmla="*/ 76 h 3499106"/>
                  <a:gd name="connsiteX0" fmla="*/ 1645617 w 3172176"/>
                  <a:gd name="connsiteY0" fmla="*/ 76 h 3499106"/>
                  <a:gd name="connsiteX1" fmla="*/ 3170125 w 3172176"/>
                  <a:gd name="connsiteY1" fmla="*/ 1199530 h 3499106"/>
                  <a:gd name="connsiteX2" fmla="*/ 2803385 w 3172176"/>
                  <a:gd name="connsiteY2" fmla="*/ 2262427 h 3499106"/>
                  <a:gd name="connsiteX3" fmla="*/ 2488347 w 3172176"/>
                  <a:gd name="connsiteY3" fmla="*/ 3492650 h 3499106"/>
                  <a:gd name="connsiteX4" fmla="*/ 712471 w 3172176"/>
                  <a:gd name="connsiteY4" fmla="*/ 3473333 h 3499106"/>
                  <a:gd name="connsiteX5" fmla="*/ 324266 w 3172176"/>
                  <a:gd name="connsiteY5" fmla="*/ 2288749 h 3499106"/>
                  <a:gd name="connsiteX6" fmla="*/ 0 w 3172176"/>
                  <a:gd name="connsiteY6" fmla="*/ 1169252 h 3499106"/>
                  <a:gd name="connsiteX7" fmla="*/ 1645617 w 3172176"/>
                  <a:gd name="connsiteY7" fmla="*/ 76 h 3499106"/>
                  <a:gd name="connsiteX0" fmla="*/ 1645617 w 3172176"/>
                  <a:gd name="connsiteY0" fmla="*/ 76 h 3499106"/>
                  <a:gd name="connsiteX1" fmla="*/ 3170125 w 3172176"/>
                  <a:gd name="connsiteY1" fmla="*/ 1199530 h 3499106"/>
                  <a:gd name="connsiteX2" fmla="*/ 2803385 w 3172176"/>
                  <a:gd name="connsiteY2" fmla="*/ 2262427 h 3499106"/>
                  <a:gd name="connsiteX3" fmla="*/ 2488347 w 3172176"/>
                  <a:gd name="connsiteY3" fmla="*/ 3492650 h 3499106"/>
                  <a:gd name="connsiteX4" fmla="*/ 712471 w 3172176"/>
                  <a:gd name="connsiteY4" fmla="*/ 3473333 h 3499106"/>
                  <a:gd name="connsiteX5" fmla="*/ 415100 w 3172176"/>
                  <a:gd name="connsiteY5" fmla="*/ 2288753 h 3499106"/>
                  <a:gd name="connsiteX6" fmla="*/ 0 w 3172176"/>
                  <a:gd name="connsiteY6" fmla="*/ 1169252 h 3499106"/>
                  <a:gd name="connsiteX7" fmla="*/ 1645617 w 3172176"/>
                  <a:gd name="connsiteY7" fmla="*/ 76 h 3499106"/>
                  <a:gd name="connsiteX0" fmla="*/ 1645617 w 3172176"/>
                  <a:gd name="connsiteY0" fmla="*/ 76 h 3499106"/>
                  <a:gd name="connsiteX1" fmla="*/ 3170125 w 3172176"/>
                  <a:gd name="connsiteY1" fmla="*/ 1199530 h 3499106"/>
                  <a:gd name="connsiteX2" fmla="*/ 2803385 w 3172176"/>
                  <a:gd name="connsiteY2" fmla="*/ 2262427 h 3499106"/>
                  <a:gd name="connsiteX3" fmla="*/ 2246129 w 3172176"/>
                  <a:gd name="connsiteY3" fmla="*/ 3492650 h 3499106"/>
                  <a:gd name="connsiteX4" fmla="*/ 712471 w 3172176"/>
                  <a:gd name="connsiteY4" fmla="*/ 3473333 h 3499106"/>
                  <a:gd name="connsiteX5" fmla="*/ 415100 w 3172176"/>
                  <a:gd name="connsiteY5" fmla="*/ 2288753 h 3499106"/>
                  <a:gd name="connsiteX6" fmla="*/ 0 w 3172176"/>
                  <a:gd name="connsiteY6" fmla="*/ 1169252 h 3499106"/>
                  <a:gd name="connsiteX7" fmla="*/ 1645617 w 3172176"/>
                  <a:gd name="connsiteY7" fmla="*/ 76 h 3499106"/>
                  <a:gd name="connsiteX0" fmla="*/ 1645617 w 3172176"/>
                  <a:gd name="connsiteY0" fmla="*/ 76 h 3492650"/>
                  <a:gd name="connsiteX1" fmla="*/ 3170125 w 3172176"/>
                  <a:gd name="connsiteY1" fmla="*/ 1199530 h 3492650"/>
                  <a:gd name="connsiteX2" fmla="*/ 2803385 w 3172176"/>
                  <a:gd name="connsiteY2" fmla="*/ 2262427 h 3492650"/>
                  <a:gd name="connsiteX3" fmla="*/ 2246129 w 3172176"/>
                  <a:gd name="connsiteY3" fmla="*/ 3492650 h 3492650"/>
                  <a:gd name="connsiteX4" fmla="*/ 954694 w 3172176"/>
                  <a:gd name="connsiteY4" fmla="*/ 3382497 h 3492650"/>
                  <a:gd name="connsiteX5" fmla="*/ 415100 w 3172176"/>
                  <a:gd name="connsiteY5" fmla="*/ 2288753 h 3492650"/>
                  <a:gd name="connsiteX6" fmla="*/ 0 w 3172176"/>
                  <a:gd name="connsiteY6" fmla="*/ 1169252 h 3492650"/>
                  <a:gd name="connsiteX7" fmla="*/ 1645617 w 3172176"/>
                  <a:gd name="connsiteY7" fmla="*/ 76 h 3492650"/>
                  <a:gd name="connsiteX0" fmla="*/ 1645617 w 3172176"/>
                  <a:gd name="connsiteY0" fmla="*/ 76 h 3492650"/>
                  <a:gd name="connsiteX1" fmla="*/ 3170125 w 3172176"/>
                  <a:gd name="connsiteY1" fmla="*/ 1199530 h 3492650"/>
                  <a:gd name="connsiteX2" fmla="*/ 2803385 w 3172176"/>
                  <a:gd name="connsiteY2" fmla="*/ 2262427 h 3492650"/>
                  <a:gd name="connsiteX3" fmla="*/ 2246129 w 3172176"/>
                  <a:gd name="connsiteY3" fmla="*/ 3492650 h 3492650"/>
                  <a:gd name="connsiteX4" fmla="*/ 954694 w 3172176"/>
                  <a:gd name="connsiteY4" fmla="*/ 3443052 h 3492650"/>
                  <a:gd name="connsiteX5" fmla="*/ 415100 w 3172176"/>
                  <a:gd name="connsiteY5" fmla="*/ 2288753 h 3492650"/>
                  <a:gd name="connsiteX6" fmla="*/ 0 w 3172176"/>
                  <a:gd name="connsiteY6" fmla="*/ 1169252 h 3492650"/>
                  <a:gd name="connsiteX7" fmla="*/ 1645617 w 3172176"/>
                  <a:gd name="connsiteY7" fmla="*/ 76 h 3492650"/>
                  <a:gd name="connsiteX0" fmla="*/ 1645617 w 3172176"/>
                  <a:gd name="connsiteY0" fmla="*/ 76 h 3499096"/>
                  <a:gd name="connsiteX1" fmla="*/ 3170125 w 3172176"/>
                  <a:gd name="connsiteY1" fmla="*/ 1199530 h 3499096"/>
                  <a:gd name="connsiteX2" fmla="*/ 2803385 w 3172176"/>
                  <a:gd name="connsiteY2" fmla="*/ 2262427 h 3499096"/>
                  <a:gd name="connsiteX3" fmla="*/ 2246129 w 3172176"/>
                  <a:gd name="connsiteY3" fmla="*/ 3492650 h 3499096"/>
                  <a:gd name="connsiteX4" fmla="*/ 1075803 w 3172176"/>
                  <a:gd name="connsiteY4" fmla="*/ 3473330 h 3499096"/>
                  <a:gd name="connsiteX5" fmla="*/ 415100 w 3172176"/>
                  <a:gd name="connsiteY5" fmla="*/ 2288753 h 3499096"/>
                  <a:gd name="connsiteX6" fmla="*/ 0 w 3172176"/>
                  <a:gd name="connsiteY6" fmla="*/ 1169252 h 3499096"/>
                  <a:gd name="connsiteX7" fmla="*/ 1645617 w 3172176"/>
                  <a:gd name="connsiteY7" fmla="*/ 76 h 3499096"/>
                  <a:gd name="connsiteX0" fmla="*/ 1645617 w 3172181"/>
                  <a:gd name="connsiteY0" fmla="*/ 76 h 3499101"/>
                  <a:gd name="connsiteX1" fmla="*/ 3170125 w 3172181"/>
                  <a:gd name="connsiteY1" fmla="*/ 1199530 h 3499101"/>
                  <a:gd name="connsiteX2" fmla="*/ 2803385 w 3172181"/>
                  <a:gd name="connsiteY2" fmla="*/ 2262427 h 3499101"/>
                  <a:gd name="connsiteX3" fmla="*/ 2246129 w 3172181"/>
                  <a:gd name="connsiteY3" fmla="*/ 3492650 h 3499101"/>
                  <a:gd name="connsiteX4" fmla="*/ 1075803 w 3172181"/>
                  <a:gd name="connsiteY4" fmla="*/ 3473330 h 3499101"/>
                  <a:gd name="connsiteX5" fmla="*/ 415100 w 3172181"/>
                  <a:gd name="connsiteY5" fmla="*/ 2288753 h 3499101"/>
                  <a:gd name="connsiteX6" fmla="*/ 0 w 3172181"/>
                  <a:gd name="connsiteY6" fmla="*/ 1169252 h 3499101"/>
                  <a:gd name="connsiteX7" fmla="*/ 1645617 w 3172181"/>
                  <a:gd name="connsiteY7" fmla="*/ 76 h 3499101"/>
                  <a:gd name="connsiteX0" fmla="*/ 1645617 w 3172181"/>
                  <a:gd name="connsiteY0" fmla="*/ 76 h 3499101"/>
                  <a:gd name="connsiteX1" fmla="*/ 3170125 w 3172181"/>
                  <a:gd name="connsiteY1" fmla="*/ 1199530 h 3499101"/>
                  <a:gd name="connsiteX2" fmla="*/ 2803385 w 3172181"/>
                  <a:gd name="connsiteY2" fmla="*/ 2262427 h 3499101"/>
                  <a:gd name="connsiteX3" fmla="*/ 2246129 w 3172181"/>
                  <a:gd name="connsiteY3" fmla="*/ 3492650 h 3499101"/>
                  <a:gd name="connsiteX4" fmla="*/ 1075803 w 3172181"/>
                  <a:gd name="connsiteY4" fmla="*/ 3473330 h 3499101"/>
                  <a:gd name="connsiteX5" fmla="*/ 462488 w 3172181"/>
                  <a:gd name="connsiteY5" fmla="*/ 2266065 h 3499101"/>
                  <a:gd name="connsiteX6" fmla="*/ 0 w 3172181"/>
                  <a:gd name="connsiteY6" fmla="*/ 1169252 h 3499101"/>
                  <a:gd name="connsiteX7" fmla="*/ 1645617 w 3172181"/>
                  <a:gd name="connsiteY7" fmla="*/ 76 h 3499101"/>
                  <a:gd name="connsiteX0" fmla="*/ 1645617 w 3209922"/>
                  <a:gd name="connsiteY0" fmla="*/ 76 h 3499101"/>
                  <a:gd name="connsiteX1" fmla="*/ 3170125 w 3209922"/>
                  <a:gd name="connsiteY1" fmla="*/ 1199530 h 3499101"/>
                  <a:gd name="connsiteX2" fmla="*/ 2720454 w 3209922"/>
                  <a:gd name="connsiteY2" fmla="*/ 2251080 h 3499101"/>
                  <a:gd name="connsiteX3" fmla="*/ 2246129 w 3209922"/>
                  <a:gd name="connsiteY3" fmla="*/ 3492650 h 3499101"/>
                  <a:gd name="connsiteX4" fmla="*/ 1075803 w 3209922"/>
                  <a:gd name="connsiteY4" fmla="*/ 3473330 h 3499101"/>
                  <a:gd name="connsiteX5" fmla="*/ 462488 w 3209922"/>
                  <a:gd name="connsiteY5" fmla="*/ 2266065 h 3499101"/>
                  <a:gd name="connsiteX6" fmla="*/ 0 w 3209922"/>
                  <a:gd name="connsiteY6" fmla="*/ 1169252 h 3499101"/>
                  <a:gd name="connsiteX7" fmla="*/ 1645617 w 3209922"/>
                  <a:gd name="connsiteY7" fmla="*/ 76 h 3499101"/>
                  <a:gd name="connsiteX0" fmla="*/ 1645617 w 3205589"/>
                  <a:gd name="connsiteY0" fmla="*/ 76 h 3499101"/>
                  <a:gd name="connsiteX1" fmla="*/ 3170125 w 3205589"/>
                  <a:gd name="connsiteY1" fmla="*/ 1199530 h 3499101"/>
                  <a:gd name="connsiteX2" fmla="*/ 2720454 w 3205589"/>
                  <a:gd name="connsiteY2" fmla="*/ 2251080 h 3499101"/>
                  <a:gd name="connsiteX3" fmla="*/ 2246129 w 3205589"/>
                  <a:gd name="connsiteY3" fmla="*/ 3492650 h 3499101"/>
                  <a:gd name="connsiteX4" fmla="*/ 1075803 w 3205589"/>
                  <a:gd name="connsiteY4" fmla="*/ 3473330 h 3499101"/>
                  <a:gd name="connsiteX5" fmla="*/ 462488 w 3205589"/>
                  <a:gd name="connsiteY5" fmla="*/ 2266065 h 3499101"/>
                  <a:gd name="connsiteX6" fmla="*/ 0 w 3205589"/>
                  <a:gd name="connsiteY6" fmla="*/ 1169252 h 3499101"/>
                  <a:gd name="connsiteX7" fmla="*/ 1645617 w 3205589"/>
                  <a:gd name="connsiteY7" fmla="*/ 76 h 3499101"/>
                  <a:gd name="connsiteX0" fmla="*/ 1645617 w 3193927"/>
                  <a:gd name="connsiteY0" fmla="*/ 76 h 3499101"/>
                  <a:gd name="connsiteX1" fmla="*/ 3170125 w 3193927"/>
                  <a:gd name="connsiteY1" fmla="*/ 1199530 h 3499101"/>
                  <a:gd name="connsiteX2" fmla="*/ 2720454 w 3193927"/>
                  <a:gd name="connsiteY2" fmla="*/ 2251080 h 3499101"/>
                  <a:gd name="connsiteX3" fmla="*/ 2246129 w 3193927"/>
                  <a:gd name="connsiteY3" fmla="*/ 3492650 h 3499101"/>
                  <a:gd name="connsiteX4" fmla="*/ 1075803 w 3193927"/>
                  <a:gd name="connsiteY4" fmla="*/ 3473330 h 3499101"/>
                  <a:gd name="connsiteX5" fmla="*/ 462488 w 3193927"/>
                  <a:gd name="connsiteY5" fmla="*/ 2266065 h 3499101"/>
                  <a:gd name="connsiteX6" fmla="*/ 0 w 3193927"/>
                  <a:gd name="connsiteY6" fmla="*/ 1169252 h 3499101"/>
                  <a:gd name="connsiteX7" fmla="*/ 1645617 w 3193927"/>
                  <a:gd name="connsiteY7" fmla="*/ 76 h 3499101"/>
                  <a:gd name="connsiteX0" fmla="*/ 1645617 w 3184380"/>
                  <a:gd name="connsiteY0" fmla="*/ 76 h 3499101"/>
                  <a:gd name="connsiteX1" fmla="*/ 3170125 w 3184380"/>
                  <a:gd name="connsiteY1" fmla="*/ 1199530 h 3499101"/>
                  <a:gd name="connsiteX2" fmla="*/ 2720454 w 3184380"/>
                  <a:gd name="connsiteY2" fmla="*/ 2251080 h 3499101"/>
                  <a:gd name="connsiteX3" fmla="*/ 2246129 w 3184380"/>
                  <a:gd name="connsiteY3" fmla="*/ 3492650 h 3499101"/>
                  <a:gd name="connsiteX4" fmla="*/ 1075803 w 3184380"/>
                  <a:gd name="connsiteY4" fmla="*/ 3473330 h 3499101"/>
                  <a:gd name="connsiteX5" fmla="*/ 462488 w 3184380"/>
                  <a:gd name="connsiteY5" fmla="*/ 2266065 h 3499101"/>
                  <a:gd name="connsiteX6" fmla="*/ 0 w 3184380"/>
                  <a:gd name="connsiteY6" fmla="*/ 1169252 h 3499101"/>
                  <a:gd name="connsiteX7" fmla="*/ 1645617 w 3184380"/>
                  <a:gd name="connsiteY7" fmla="*/ 76 h 3499101"/>
                  <a:gd name="connsiteX0" fmla="*/ 1645617 w 3181524"/>
                  <a:gd name="connsiteY0" fmla="*/ 76 h 3499101"/>
                  <a:gd name="connsiteX1" fmla="*/ 3170125 w 3181524"/>
                  <a:gd name="connsiteY1" fmla="*/ 1199530 h 3499101"/>
                  <a:gd name="connsiteX2" fmla="*/ 2720454 w 3181524"/>
                  <a:gd name="connsiteY2" fmla="*/ 2251080 h 3499101"/>
                  <a:gd name="connsiteX3" fmla="*/ 2246129 w 3181524"/>
                  <a:gd name="connsiteY3" fmla="*/ 3492650 h 3499101"/>
                  <a:gd name="connsiteX4" fmla="*/ 1075803 w 3181524"/>
                  <a:gd name="connsiteY4" fmla="*/ 3473330 h 3499101"/>
                  <a:gd name="connsiteX5" fmla="*/ 462488 w 3181524"/>
                  <a:gd name="connsiteY5" fmla="*/ 2266065 h 3499101"/>
                  <a:gd name="connsiteX6" fmla="*/ 0 w 3181524"/>
                  <a:gd name="connsiteY6" fmla="*/ 1169252 h 3499101"/>
                  <a:gd name="connsiteX7" fmla="*/ 1645617 w 3181524"/>
                  <a:gd name="connsiteY7" fmla="*/ 76 h 3499101"/>
                  <a:gd name="connsiteX0" fmla="*/ 1645617 w 3171280"/>
                  <a:gd name="connsiteY0" fmla="*/ 76 h 3499101"/>
                  <a:gd name="connsiteX1" fmla="*/ 3170125 w 3171280"/>
                  <a:gd name="connsiteY1" fmla="*/ 1199530 h 3499101"/>
                  <a:gd name="connsiteX2" fmla="*/ 2720454 w 3171280"/>
                  <a:gd name="connsiteY2" fmla="*/ 2251080 h 3499101"/>
                  <a:gd name="connsiteX3" fmla="*/ 2246129 w 3171280"/>
                  <a:gd name="connsiteY3" fmla="*/ 3492650 h 3499101"/>
                  <a:gd name="connsiteX4" fmla="*/ 1075803 w 3171280"/>
                  <a:gd name="connsiteY4" fmla="*/ 3473330 h 3499101"/>
                  <a:gd name="connsiteX5" fmla="*/ 462488 w 3171280"/>
                  <a:gd name="connsiteY5" fmla="*/ 2266065 h 3499101"/>
                  <a:gd name="connsiteX6" fmla="*/ 0 w 3171280"/>
                  <a:gd name="connsiteY6" fmla="*/ 1169252 h 3499101"/>
                  <a:gd name="connsiteX7" fmla="*/ 1645617 w 3171280"/>
                  <a:gd name="connsiteY7" fmla="*/ 76 h 3499101"/>
                  <a:gd name="connsiteX0" fmla="*/ 1645617 w 3175887"/>
                  <a:gd name="connsiteY0" fmla="*/ 76 h 3499101"/>
                  <a:gd name="connsiteX1" fmla="*/ 3170125 w 3175887"/>
                  <a:gd name="connsiteY1" fmla="*/ 1199530 h 3499101"/>
                  <a:gd name="connsiteX2" fmla="*/ 2720454 w 3175887"/>
                  <a:gd name="connsiteY2" fmla="*/ 2251080 h 3499101"/>
                  <a:gd name="connsiteX3" fmla="*/ 2246129 w 3175887"/>
                  <a:gd name="connsiteY3" fmla="*/ 3492650 h 3499101"/>
                  <a:gd name="connsiteX4" fmla="*/ 1075803 w 3175887"/>
                  <a:gd name="connsiteY4" fmla="*/ 3473330 h 3499101"/>
                  <a:gd name="connsiteX5" fmla="*/ 462488 w 3175887"/>
                  <a:gd name="connsiteY5" fmla="*/ 2266065 h 3499101"/>
                  <a:gd name="connsiteX6" fmla="*/ 0 w 3175887"/>
                  <a:gd name="connsiteY6" fmla="*/ 1169252 h 3499101"/>
                  <a:gd name="connsiteX7" fmla="*/ 1645617 w 3175887"/>
                  <a:gd name="connsiteY7" fmla="*/ 76 h 3499101"/>
                  <a:gd name="connsiteX0" fmla="*/ 1645617 w 3191141"/>
                  <a:gd name="connsiteY0" fmla="*/ 76 h 3499101"/>
                  <a:gd name="connsiteX1" fmla="*/ 3170125 w 3191141"/>
                  <a:gd name="connsiteY1" fmla="*/ 1199530 h 3499101"/>
                  <a:gd name="connsiteX2" fmla="*/ 2720454 w 3191141"/>
                  <a:gd name="connsiteY2" fmla="*/ 2251080 h 3499101"/>
                  <a:gd name="connsiteX3" fmla="*/ 2246129 w 3191141"/>
                  <a:gd name="connsiteY3" fmla="*/ 3492650 h 3499101"/>
                  <a:gd name="connsiteX4" fmla="*/ 1075803 w 3191141"/>
                  <a:gd name="connsiteY4" fmla="*/ 3473330 h 3499101"/>
                  <a:gd name="connsiteX5" fmla="*/ 462488 w 3191141"/>
                  <a:gd name="connsiteY5" fmla="*/ 2266065 h 3499101"/>
                  <a:gd name="connsiteX6" fmla="*/ 0 w 3191141"/>
                  <a:gd name="connsiteY6" fmla="*/ 1169252 h 3499101"/>
                  <a:gd name="connsiteX7" fmla="*/ 1645617 w 3191141"/>
                  <a:gd name="connsiteY7" fmla="*/ 76 h 3499101"/>
                  <a:gd name="connsiteX0" fmla="*/ 1645617 w 3191141"/>
                  <a:gd name="connsiteY0" fmla="*/ 76 h 3499101"/>
                  <a:gd name="connsiteX1" fmla="*/ 3170125 w 3191141"/>
                  <a:gd name="connsiteY1" fmla="*/ 1199530 h 3499101"/>
                  <a:gd name="connsiteX2" fmla="*/ 2720454 w 3191141"/>
                  <a:gd name="connsiteY2" fmla="*/ 2251080 h 3499101"/>
                  <a:gd name="connsiteX3" fmla="*/ 2246129 w 3191141"/>
                  <a:gd name="connsiteY3" fmla="*/ 3492650 h 3499101"/>
                  <a:gd name="connsiteX4" fmla="*/ 1075803 w 3191141"/>
                  <a:gd name="connsiteY4" fmla="*/ 3473330 h 3499101"/>
                  <a:gd name="connsiteX5" fmla="*/ 462488 w 3191141"/>
                  <a:gd name="connsiteY5" fmla="*/ 2266065 h 3499101"/>
                  <a:gd name="connsiteX6" fmla="*/ 0 w 3191141"/>
                  <a:gd name="connsiteY6" fmla="*/ 1169252 h 3499101"/>
                  <a:gd name="connsiteX7" fmla="*/ 1645617 w 3191141"/>
                  <a:gd name="connsiteY7" fmla="*/ 76 h 3499101"/>
                  <a:gd name="connsiteX0" fmla="*/ 1647348 w 3192872"/>
                  <a:gd name="connsiteY0" fmla="*/ 28 h 3499053"/>
                  <a:gd name="connsiteX1" fmla="*/ 3171856 w 3192872"/>
                  <a:gd name="connsiteY1" fmla="*/ 1199482 h 3499053"/>
                  <a:gd name="connsiteX2" fmla="*/ 2722185 w 3192872"/>
                  <a:gd name="connsiteY2" fmla="*/ 2251032 h 3499053"/>
                  <a:gd name="connsiteX3" fmla="*/ 2247860 w 3192872"/>
                  <a:gd name="connsiteY3" fmla="*/ 3492602 h 3499053"/>
                  <a:gd name="connsiteX4" fmla="*/ 1077534 w 3192872"/>
                  <a:gd name="connsiteY4" fmla="*/ 3473282 h 3499053"/>
                  <a:gd name="connsiteX5" fmla="*/ 464219 w 3192872"/>
                  <a:gd name="connsiteY5" fmla="*/ 2266017 h 3499053"/>
                  <a:gd name="connsiteX6" fmla="*/ 1731 w 3192872"/>
                  <a:gd name="connsiteY6" fmla="*/ 1169204 h 3499053"/>
                  <a:gd name="connsiteX7" fmla="*/ 1647348 w 3192872"/>
                  <a:gd name="connsiteY7" fmla="*/ 28 h 3499053"/>
                  <a:gd name="connsiteX0" fmla="*/ 1653144 w 3198668"/>
                  <a:gd name="connsiteY0" fmla="*/ 47 h 3499072"/>
                  <a:gd name="connsiteX1" fmla="*/ 3177652 w 3198668"/>
                  <a:gd name="connsiteY1" fmla="*/ 1199501 h 3499072"/>
                  <a:gd name="connsiteX2" fmla="*/ 2727981 w 3198668"/>
                  <a:gd name="connsiteY2" fmla="*/ 2251051 h 3499072"/>
                  <a:gd name="connsiteX3" fmla="*/ 2253656 w 3198668"/>
                  <a:gd name="connsiteY3" fmla="*/ 3492621 h 3499072"/>
                  <a:gd name="connsiteX4" fmla="*/ 1083330 w 3198668"/>
                  <a:gd name="connsiteY4" fmla="*/ 3473301 h 3499072"/>
                  <a:gd name="connsiteX5" fmla="*/ 470015 w 3198668"/>
                  <a:gd name="connsiteY5" fmla="*/ 2266036 h 3499072"/>
                  <a:gd name="connsiteX6" fmla="*/ 7527 w 3198668"/>
                  <a:gd name="connsiteY6" fmla="*/ 1169223 h 3499072"/>
                  <a:gd name="connsiteX7" fmla="*/ 1653144 w 3198668"/>
                  <a:gd name="connsiteY7" fmla="*/ 47 h 3499072"/>
                  <a:gd name="connsiteX0" fmla="*/ 1653144 w 3198668"/>
                  <a:gd name="connsiteY0" fmla="*/ 47 h 3492954"/>
                  <a:gd name="connsiteX1" fmla="*/ 3177652 w 3198668"/>
                  <a:gd name="connsiteY1" fmla="*/ 1199501 h 3492954"/>
                  <a:gd name="connsiteX2" fmla="*/ 2727981 w 3198668"/>
                  <a:gd name="connsiteY2" fmla="*/ 2251051 h 3492954"/>
                  <a:gd name="connsiteX3" fmla="*/ 2277354 w 3198668"/>
                  <a:gd name="connsiteY3" fmla="*/ 3469927 h 3492954"/>
                  <a:gd name="connsiteX4" fmla="*/ 1083330 w 3198668"/>
                  <a:gd name="connsiteY4" fmla="*/ 3473301 h 3492954"/>
                  <a:gd name="connsiteX5" fmla="*/ 470015 w 3198668"/>
                  <a:gd name="connsiteY5" fmla="*/ 2266036 h 3492954"/>
                  <a:gd name="connsiteX6" fmla="*/ 7527 w 3198668"/>
                  <a:gd name="connsiteY6" fmla="*/ 1169223 h 3492954"/>
                  <a:gd name="connsiteX7" fmla="*/ 1653144 w 3198668"/>
                  <a:gd name="connsiteY7" fmla="*/ 47 h 3492954"/>
                  <a:gd name="connsiteX0" fmla="*/ 1653144 w 3198668"/>
                  <a:gd name="connsiteY0" fmla="*/ 47 h 3499072"/>
                  <a:gd name="connsiteX1" fmla="*/ 3177652 w 3198668"/>
                  <a:gd name="connsiteY1" fmla="*/ 1199501 h 3499072"/>
                  <a:gd name="connsiteX2" fmla="*/ 2727981 w 3198668"/>
                  <a:gd name="connsiteY2" fmla="*/ 2251051 h 3499072"/>
                  <a:gd name="connsiteX3" fmla="*/ 2253658 w 3198668"/>
                  <a:gd name="connsiteY3" fmla="*/ 3492620 h 3499072"/>
                  <a:gd name="connsiteX4" fmla="*/ 1083330 w 3198668"/>
                  <a:gd name="connsiteY4" fmla="*/ 3473301 h 3499072"/>
                  <a:gd name="connsiteX5" fmla="*/ 470015 w 3198668"/>
                  <a:gd name="connsiteY5" fmla="*/ 2266036 h 3499072"/>
                  <a:gd name="connsiteX6" fmla="*/ 7527 w 3198668"/>
                  <a:gd name="connsiteY6" fmla="*/ 1169223 h 3499072"/>
                  <a:gd name="connsiteX7" fmla="*/ 1653144 w 3198668"/>
                  <a:gd name="connsiteY7" fmla="*/ 47 h 3499072"/>
                  <a:gd name="connsiteX0" fmla="*/ 1653144 w 3198668"/>
                  <a:gd name="connsiteY0" fmla="*/ 47 h 3499072"/>
                  <a:gd name="connsiteX1" fmla="*/ 3177652 w 3198668"/>
                  <a:gd name="connsiteY1" fmla="*/ 1199501 h 3499072"/>
                  <a:gd name="connsiteX2" fmla="*/ 2727981 w 3198668"/>
                  <a:gd name="connsiteY2" fmla="*/ 2251051 h 3499072"/>
                  <a:gd name="connsiteX3" fmla="*/ 2253658 w 3198668"/>
                  <a:gd name="connsiteY3" fmla="*/ 3492620 h 3499072"/>
                  <a:gd name="connsiteX4" fmla="*/ 1083332 w 3198668"/>
                  <a:gd name="connsiteY4" fmla="*/ 3473300 h 3499072"/>
                  <a:gd name="connsiteX5" fmla="*/ 470015 w 3198668"/>
                  <a:gd name="connsiteY5" fmla="*/ 2266036 h 3499072"/>
                  <a:gd name="connsiteX6" fmla="*/ 7527 w 3198668"/>
                  <a:gd name="connsiteY6" fmla="*/ 1169223 h 3499072"/>
                  <a:gd name="connsiteX7" fmla="*/ 1653144 w 3198668"/>
                  <a:gd name="connsiteY7" fmla="*/ 47 h 3499072"/>
                  <a:gd name="connsiteX0" fmla="*/ 1653144 w 3198668"/>
                  <a:gd name="connsiteY0" fmla="*/ 47 h 3492621"/>
                  <a:gd name="connsiteX1" fmla="*/ 3177652 w 3198668"/>
                  <a:gd name="connsiteY1" fmla="*/ 1199501 h 3492621"/>
                  <a:gd name="connsiteX2" fmla="*/ 2727981 w 3198668"/>
                  <a:gd name="connsiteY2" fmla="*/ 2251051 h 3492621"/>
                  <a:gd name="connsiteX3" fmla="*/ 2253658 w 3198668"/>
                  <a:gd name="connsiteY3" fmla="*/ 3492620 h 3492621"/>
                  <a:gd name="connsiteX4" fmla="*/ 1083332 w 3198668"/>
                  <a:gd name="connsiteY4" fmla="*/ 3473300 h 3492621"/>
                  <a:gd name="connsiteX5" fmla="*/ 470015 w 3198668"/>
                  <a:gd name="connsiteY5" fmla="*/ 2266036 h 3492621"/>
                  <a:gd name="connsiteX6" fmla="*/ 7527 w 3198668"/>
                  <a:gd name="connsiteY6" fmla="*/ 1169223 h 3492621"/>
                  <a:gd name="connsiteX7" fmla="*/ 1653144 w 3198668"/>
                  <a:gd name="connsiteY7" fmla="*/ 47 h 3492621"/>
                  <a:gd name="connsiteX0" fmla="*/ 1653144 w 3198668"/>
                  <a:gd name="connsiteY0" fmla="*/ 47 h 3481277"/>
                  <a:gd name="connsiteX1" fmla="*/ 3177652 w 3198668"/>
                  <a:gd name="connsiteY1" fmla="*/ 1199501 h 3481277"/>
                  <a:gd name="connsiteX2" fmla="*/ 2727981 w 3198668"/>
                  <a:gd name="connsiteY2" fmla="*/ 2251051 h 3481277"/>
                  <a:gd name="connsiteX3" fmla="*/ 2253658 w 3198668"/>
                  <a:gd name="connsiteY3" fmla="*/ 3481277 h 3481277"/>
                  <a:gd name="connsiteX4" fmla="*/ 1083332 w 3198668"/>
                  <a:gd name="connsiteY4" fmla="*/ 3473300 h 3481277"/>
                  <a:gd name="connsiteX5" fmla="*/ 470015 w 3198668"/>
                  <a:gd name="connsiteY5" fmla="*/ 2266036 h 3481277"/>
                  <a:gd name="connsiteX6" fmla="*/ 7527 w 3198668"/>
                  <a:gd name="connsiteY6" fmla="*/ 1169223 h 3481277"/>
                  <a:gd name="connsiteX7" fmla="*/ 1653144 w 3198668"/>
                  <a:gd name="connsiteY7" fmla="*/ 47 h 3481277"/>
                  <a:gd name="connsiteX0" fmla="*/ 1653144 w 3198668"/>
                  <a:gd name="connsiteY0" fmla="*/ 47 h 3481277"/>
                  <a:gd name="connsiteX1" fmla="*/ 3177652 w 3198668"/>
                  <a:gd name="connsiteY1" fmla="*/ 1199501 h 3481277"/>
                  <a:gd name="connsiteX2" fmla="*/ 2727981 w 3198668"/>
                  <a:gd name="connsiteY2" fmla="*/ 2251051 h 3481277"/>
                  <a:gd name="connsiteX3" fmla="*/ 2253658 w 3198668"/>
                  <a:gd name="connsiteY3" fmla="*/ 3481277 h 3481277"/>
                  <a:gd name="connsiteX4" fmla="*/ 1083332 w 3198668"/>
                  <a:gd name="connsiteY4" fmla="*/ 3473300 h 3481277"/>
                  <a:gd name="connsiteX5" fmla="*/ 470015 w 3198668"/>
                  <a:gd name="connsiteY5" fmla="*/ 2266036 h 3481277"/>
                  <a:gd name="connsiteX6" fmla="*/ 7527 w 3198668"/>
                  <a:gd name="connsiteY6" fmla="*/ 1169223 h 3481277"/>
                  <a:gd name="connsiteX7" fmla="*/ 1653144 w 3198668"/>
                  <a:gd name="connsiteY7" fmla="*/ 47 h 3481277"/>
                  <a:gd name="connsiteX0" fmla="*/ 1653144 w 3198668"/>
                  <a:gd name="connsiteY0" fmla="*/ 47 h 3484874"/>
                  <a:gd name="connsiteX1" fmla="*/ 3177652 w 3198668"/>
                  <a:gd name="connsiteY1" fmla="*/ 1199501 h 3484874"/>
                  <a:gd name="connsiteX2" fmla="*/ 2727981 w 3198668"/>
                  <a:gd name="connsiteY2" fmla="*/ 2251051 h 3484874"/>
                  <a:gd name="connsiteX3" fmla="*/ 2253658 w 3198668"/>
                  <a:gd name="connsiteY3" fmla="*/ 3481277 h 3484874"/>
                  <a:gd name="connsiteX4" fmla="*/ 1083332 w 3198668"/>
                  <a:gd name="connsiteY4" fmla="*/ 3473300 h 3484874"/>
                  <a:gd name="connsiteX5" fmla="*/ 470015 w 3198668"/>
                  <a:gd name="connsiteY5" fmla="*/ 2266036 h 3484874"/>
                  <a:gd name="connsiteX6" fmla="*/ 7527 w 3198668"/>
                  <a:gd name="connsiteY6" fmla="*/ 1169223 h 3484874"/>
                  <a:gd name="connsiteX7" fmla="*/ 1653144 w 3198668"/>
                  <a:gd name="connsiteY7" fmla="*/ 47 h 3484874"/>
                  <a:gd name="connsiteX0" fmla="*/ 1653144 w 3198668"/>
                  <a:gd name="connsiteY0" fmla="*/ 47 h 3473301"/>
                  <a:gd name="connsiteX1" fmla="*/ 3177652 w 3198668"/>
                  <a:gd name="connsiteY1" fmla="*/ 1199501 h 3473301"/>
                  <a:gd name="connsiteX2" fmla="*/ 2727981 w 3198668"/>
                  <a:gd name="connsiteY2" fmla="*/ 2251051 h 3473301"/>
                  <a:gd name="connsiteX3" fmla="*/ 2253658 w 3198668"/>
                  <a:gd name="connsiteY3" fmla="*/ 3458588 h 3473301"/>
                  <a:gd name="connsiteX4" fmla="*/ 1083332 w 3198668"/>
                  <a:gd name="connsiteY4" fmla="*/ 3473300 h 3473301"/>
                  <a:gd name="connsiteX5" fmla="*/ 470015 w 3198668"/>
                  <a:gd name="connsiteY5" fmla="*/ 2266036 h 3473301"/>
                  <a:gd name="connsiteX6" fmla="*/ 7527 w 3198668"/>
                  <a:gd name="connsiteY6" fmla="*/ 1169223 h 3473301"/>
                  <a:gd name="connsiteX7" fmla="*/ 1653144 w 3198668"/>
                  <a:gd name="connsiteY7" fmla="*/ 47 h 3473301"/>
                  <a:gd name="connsiteX0" fmla="*/ 1653144 w 3198668"/>
                  <a:gd name="connsiteY0" fmla="*/ 47 h 3475235"/>
                  <a:gd name="connsiteX1" fmla="*/ 3177652 w 3198668"/>
                  <a:gd name="connsiteY1" fmla="*/ 1199501 h 3475235"/>
                  <a:gd name="connsiteX2" fmla="*/ 2727981 w 3198668"/>
                  <a:gd name="connsiteY2" fmla="*/ 2251051 h 3475235"/>
                  <a:gd name="connsiteX3" fmla="*/ 2241812 w 3198668"/>
                  <a:gd name="connsiteY3" fmla="*/ 3469932 h 3475235"/>
                  <a:gd name="connsiteX4" fmla="*/ 1083332 w 3198668"/>
                  <a:gd name="connsiteY4" fmla="*/ 3473300 h 3475235"/>
                  <a:gd name="connsiteX5" fmla="*/ 470015 w 3198668"/>
                  <a:gd name="connsiteY5" fmla="*/ 2266036 h 3475235"/>
                  <a:gd name="connsiteX6" fmla="*/ 7527 w 3198668"/>
                  <a:gd name="connsiteY6" fmla="*/ 1169223 h 3475235"/>
                  <a:gd name="connsiteX7" fmla="*/ 1653144 w 3198668"/>
                  <a:gd name="connsiteY7" fmla="*/ 47 h 3475235"/>
                  <a:gd name="connsiteX0" fmla="*/ 1653144 w 3198668"/>
                  <a:gd name="connsiteY0" fmla="*/ 47 h 3475235"/>
                  <a:gd name="connsiteX1" fmla="*/ 3177652 w 3198668"/>
                  <a:gd name="connsiteY1" fmla="*/ 1199501 h 3475235"/>
                  <a:gd name="connsiteX2" fmla="*/ 2727981 w 3198668"/>
                  <a:gd name="connsiteY2" fmla="*/ 2251051 h 3475235"/>
                  <a:gd name="connsiteX3" fmla="*/ 2241812 w 3198668"/>
                  <a:gd name="connsiteY3" fmla="*/ 3469932 h 3475235"/>
                  <a:gd name="connsiteX4" fmla="*/ 1083332 w 3198668"/>
                  <a:gd name="connsiteY4" fmla="*/ 3473300 h 3475235"/>
                  <a:gd name="connsiteX5" fmla="*/ 470015 w 3198668"/>
                  <a:gd name="connsiteY5" fmla="*/ 2266036 h 3475235"/>
                  <a:gd name="connsiteX6" fmla="*/ 7527 w 3198668"/>
                  <a:gd name="connsiteY6" fmla="*/ 1169223 h 3475235"/>
                  <a:gd name="connsiteX7" fmla="*/ 1653144 w 3198668"/>
                  <a:gd name="connsiteY7" fmla="*/ 47 h 347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8668" h="3475235">
                    <a:moveTo>
                      <a:pt x="1653144" y="47"/>
                    </a:moveTo>
                    <a:cubicBezTo>
                      <a:pt x="2302605" y="5092"/>
                      <a:pt x="3360981" y="553146"/>
                      <a:pt x="3177652" y="1199501"/>
                    </a:cubicBezTo>
                    <a:cubicBezTo>
                      <a:pt x="3045933" y="1663897"/>
                      <a:pt x="2883954" y="1872646"/>
                      <a:pt x="2727981" y="2251051"/>
                    </a:cubicBezTo>
                    <a:cubicBezTo>
                      <a:pt x="2572008" y="2629456"/>
                      <a:pt x="2309180" y="3261138"/>
                      <a:pt x="2241812" y="3469932"/>
                    </a:cubicBezTo>
                    <a:cubicBezTo>
                      <a:pt x="1905204" y="3483063"/>
                      <a:pt x="1369219" y="3466859"/>
                      <a:pt x="1083332" y="3473300"/>
                    </a:cubicBezTo>
                    <a:lnTo>
                      <a:pt x="470015" y="2266036"/>
                    </a:lnTo>
                    <a:cubicBezTo>
                      <a:pt x="309987" y="1935141"/>
                      <a:pt x="90456" y="1584905"/>
                      <a:pt x="7527" y="1169223"/>
                    </a:cubicBezTo>
                    <a:cubicBezTo>
                      <a:pt x="-101720" y="398076"/>
                      <a:pt x="1003683" y="-4998"/>
                      <a:pt x="1653144" y="47"/>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237" name="Group 236"/>
            <p:cNvGrpSpPr/>
            <p:nvPr/>
          </p:nvGrpSpPr>
          <p:grpSpPr>
            <a:xfrm>
              <a:off x="8142639" y="4890532"/>
              <a:ext cx="417408" cy="462649"/>
              <a:chOff x="4270116" y="3239173"/>
              <a:chExt cx="697671" cy="773290"/>
            </a:xfrm>
            <a:solidFill>
              <a:srgbClr val="F01D18"/>
            </a:solidFill>
          </p:grpSpPr>
          <p:sp>
            <p:nvSpPr>
              <p:cNvPr id="251" name="Rectangle 29"/>
              <p:cNvSpPr/>
              <p:nvPr/>
            </p:nvSpPr>
            <p:spPr>
              <a:xfrm>
                <a:off x="4599473" y="3239173"/>
                <a:ext cx="46049" cy="117722"/>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4979"/>
                  <a:gd name="connsiteX1" fmla="*/ 85353 w 85353"/>
                  <a:gd name="connsiteY1" fmla="*/ 0 h 214979"/>
                  <a:gd name="connsiteX2" fmla="*/ 83575 w 85353"/>
                  <a:gd name="connsiteY2" fmla="*/ 213788 h 214979"/>
                  <a:gd name="connsiteX3" fmla="*/ 0 w 85353"/>
                  <a:gd name="connsiteY3" fmla="*/ 213788 h 214979"/>
                  <a:gd name="connsiteX4" fmla="*/ 2183 w 85353"/>
                  <a:gd name="connsiteY4" fmla="*/ 0 h 214979"/>
                  <a:gd name="connsiteX0" fmla="*/ 2183 w 85353"/>
                  <a:gd name="connsiteY0" fmla="*/ 0 h 216899"/>
                  <a:gd name="connsiteX1" fmla="*/ 85353 w 85353"/>
                  <a:gd name="connsiteY1" fmla="*/ 0 h 216899"/>
                  <a:gd name="connsiteX2" fmla="*/ 83575 w 85353"/>
                  <a:gd name="connsiteY2" fmla="*/ 213788 h 216899"/>
                  <a:gd name="connsiteX3" fmla="*/ 0 w 85353"/>
                  <a:gd name="connsiteY3" fmla="*/ 213788 h 216899"/>
                  <a:gd name="connsiteX4" fmla="*/ 2183 w 85353"/>
                  <a:gd name="connsiteY4" fmla="*/ 0 h 216899"/>
                  <a:gd name="connsiteX0" fmla="*/ 60 w 90103"/>
                  <a:gd name="connsiteY0" fmla="*/ 0 h 216899"/>
                  <a:gd name="connsiteX1" fmla="*/ 90103 w 90103"/>
                  <a:gd name="connsiteY1" fmla="*/ 0 h 216899"/>
                  <a:gd name="connsiteX2" fmla="*/ 88325 w 90103"/>
                  <a:gd name="connsiteY2" fmla="*/ 213788 h 216899"/>
                  <a:gd name="connsiteX3" fmla="*/ 4750 w 90103"/>
                  <a:gd name="connsiteY3" fmla="*/ 213788 h 216899"/>
                  <a:gd name="connsiteX4" fmla="*/ 60 w 90103"/>
                  <a:gd name="connsiteY4" fmla="*/ 0 h 216899"/>
                  <a:gd name="connsiteX0" fmla="*/ 2183 w 85353"/>
                  <a:gd name="connsiteY0" fmla="*/ 0 h 216899"/>
                  <a:gd name="connsiteX1" fmla="*/ 85353 w 85353"/>
                  <a:gd name="connsiteY1" fmla="*/ 0 h 216899"/>
                  <a:gd name="connsiteX2" fmla="*/ 83575 w 85353"/>
                  <a:gd name="connsiteY2" fmla="*/ 213788 h 216899"/>
                  <a:gd name="connsiteX3" fmla="*/ 0 w 85353"/>
                  <a:gd name="connsiteY3" fmla="*/ 213788 h 216899"/>
                  <a:gd name="connsiteX4" fmla="*/ 2183 w 85353"/>
                  <a:gd name="connsiteY4" fmla="*/ 0 h 216899"/>
                  <a:gd name="connsiteX0" fmla="*/ 60 w 90103"/>
                  <a:gd name="connsiteY0" fmla="*/ 0 h 216899"/>
                  <a:gd name="connsiteX1" fmla="*/ 90103 w 90103"/>
                  <a:gd name="connsiteY1" fmla="*/ 0 h 216899"/>
                  <a:gd name="connsiteX2" fmla="*/ 88325 w 90103"/>
                  <a:gd name="connsiteY2" fmla="*/ 213788 h 216899"/>
                  <a:gd name="connsiteX3" fmla="*/ 4750 w 90103"/>
                  <a:gd name="connsiteY3" fmla="*/ 213788 h 216899"/>
                  <a:gd name="connsiteX4" fmla="*/ 60 w 90103"/>
                  <a:gd name="connsiteY4" fmla="*/ 0 h 216899"/>
                  <a:gd name="connsiteX0" fmla="*/ 2183 w 85353"/>
                  <a:gd name="connsiteY0" fmla="*/ 0 h 216899"/>
                  <a:gd name="connsiteX1" fmla="*/ 85353 w 85353"/>
                  <a:gd name="connsiteY1" fmla="*/ 0 h 216899"/>
                  <a:gd name="connsiteX2" fmla="*/ 83575 w 85353"/>
                  <a:gd name="connsiteY2" fmla="*/ 213788 h 216899"/>
                  <a:gd name="connsiteX3" fmla="*/ 0 w 85353"/>
                  <a:gd name="connsiteY3" fmla="*/ 213788 h 216899"/>
                  <a:gd name="connsiteX4" fmla="*/ 2183 w 85353"/>
                  <a:gd name="connsiteY4" fmla="*/ 0 h 216899"/>
                  <a:gd name="connsiteX0" fmla="*/ 125 w 86732"/>
                  <a:gd name="connsiteY0" fmla="*/ 0 h 216899"/>
                  <a:gd name="connsiteX1" fmla="*/ 86732 w 86732"/>
                  <a:gd name="connsiteY1" fmla="*/ 0 h 216899"/>
                  <a:gd name="connsiteX2" fmla="*/ 84954 w 86732"/>
                  <a:gd name="connsiteY2" fmla="*/ 213788 h 216899"/>
                  <a:gd name="connsiteX3" fmla="*/ 1379 w 86732"/>
                  <a:gd name="connsiteY3" fmla="*/ 213788 h 216899"/>
                  <a:gd name="connsiteX4" fmla="*/ 125 w 86732"/>
                  <a:gd name="connsiteY4" fmla="*/ 0 h 216899"/>
                  <a:gd name="connsiteX0" fmla="*/ 125 w 86732"/>
                  <a:gd name="connsiteY0" fmla="*/ 0 h 214922"/>
                  <a:gd name="connsiteX1" fmla="*/ 86732 w 86732"/>
                  <a:gd name="connsiteY1" fmla="*/ 0 h 214922"/>
                  <a:gd name="connsiteX2" fmla="*/ 84954 w 86732"/>
                  <a:gd name="connsiteY2" fmla="*/ 213788 h 214922"/>
                  <a:gd name="connsiteX3" fmla="*/ 1379 w 86732"/>
                  <a:gd name="connsiteY3" fmla="*/ 213788 h 214922"/>
                  <a:gd name="connsiteX4" fmla="*/ 125 w 86732"/>
                  <a:gd name="connsiteY4" fmla="*/ 0 h 214922"/>
                  <a:gd name="connsiteX0" fmla="*/ 125 w 86732"/>
                  <a:gd name="connsiteY0" fmla="*/ 0 h 213788"/>
                  <a:gd name="connsiteX1" fmla="*/ 86732 w 86732"/>
                  <a:gd name="connsiteY1" fmla="*/ 0 h 213788"/>
                  <a:gd name="connsiteX2" fmla="*/ 84954 w 86732"/>
                  <a:gd name="connsiteY2" fmla="*/ 213788 h 213788"/>
                  <a:gd name="connsiteX3" fmla="*/ 1379 w 86732"/>
                  <a:gd name="connsiteY3" fmla="*/ 213788 h 213788"/>
                  <a:gd name="connsiteX4" fmla="*/ 125 w 86732"/>
                  <a:gd name="connsiteY4" fmla="*/ 0 h 213788"/>
                  <a:gd name="connsiteX0" fmla="*/ 125 w 86732"/>
                  <a:gd name="connsiteY0" fmla="*/ 0 h 213788"/>
                  <a:gd name="connsiteX1" fmla="*/ 86732 w 86732"/>
                  <a:gd name="connsiteY1" fmla="*/ 0 h 213788"/>
                  <a:gd name="connsiteX2" fmla="*/ 84954 w 86732"/>
                  <a:gd name="connsiteY2" fmla="*/ 213788 h 213788"/>
                  <a:gd name="connsiteX3" fmla="*/ 1379 w 86732"/>
                  <a:gd name="connsiteY3" fmla="*/ 213788 h 213788"/>
                  <a:gd name="connsiteX4" fmla="*/ 125 w 86732"/>
                  <a:gd name="connsiteY4" fmla="*/ 0 h 213788"/>
                  <a:gd name="connsiteX0" fmla="*/ 125 w 86732"/>
                  <a:gd name="connsiteY0" fmla="*/ 0 h 214170"/>
                  <a:gd name="connsiteX1" fmla="*/ 86732 w 86732"/>
                  <a:gd name="connsiteY1" fmla="*/ 0 h 214170"/>
                  <a:gd name="connsiteX2" fmla="*/ 84954 w 86732"/>
                  <a:gd name="connsiteY2" fmla="*/ 213788 h 214170"/>
                  <a:gd name="connsiteX3" fmla="*/ 1379 w 86732"/>
                  <a:gd name="connsiteY3" fmla="*/ 213788 h 214170"/>
                  <a:gd name="connsiteX4" fmla="*/ 125 w 86732"/>
                  <a:gd name="connsiteY4" fmla="*/ 0 h 214170"/>
                  <a:gd name="connsiteX0" fmla="*/ 125 w 86732"/>
                  <a:gd name="connsiteY0" fmla="*/ 0 h 213788"/>
                  <a:gd name="connsiteX1" fmla="*/ 86732 w 86732"/>
                  <a:gd name="connsiteY1" fmla="*/ 0 h 213788"/>
                  <a:gd name="connsiteX2" fmla="*/ 84954 w 86732"/>
                  <a:gd name="connsiteY2" fmla="*/ 213788 h 213788"/>
                  <a:gd name="connsiteX3" fmla="*/ 1379 w 86732"/>
                  <a:gd name="connsiteY3" fmla="*/ 213788 h 213788"/>
                  <a:gd name="connsiteX4" fmla="*/ 125 w 86732"/>
                  <a:gd name="connsiteY4" fmla="*/ 0 h 213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732" h="213788">
                    <a:moveTo>
                      <a:pt x="125" y="0"/>
                    </a:moveTo>
                    <a:lnTo>
                      <a:pt x="86732" y="0"/>
                    </a:lnTo>
                    <a:cubicBezTo>
                      <a:pt x="86139" y="68805"/>
                      <a:pt x="85547" y="144983"/>
                      <a:pt x="84954" y="213788"/>
                    </a:cubicBezTo>
                    <a:cubicBezTo>
                      <a:pt x="35074" y="213055"/>
                      <a:pt x="42134" y="212319"/>
                      <a:pt x="1379" y="213788"/>
                    </a:cubicBezTo>
                    <a:cubicBezTo>
                      <a:pt x="2107" y="145803"/>
                      <a:pt x="-603" y="67985"/>
                      <a:pt x="125"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2" name="Rectangle 29"/>
              <p:cNvSpPr/>
              <p:nvPr/>
            </p:nvSpPr>
            <p:spPr>
              <a:xfrm rot="1791184">
                <a:off x="4739693" y="3278725"/>
                <a:ext cx="47000" cy="118517"/>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4819"/>
                  <a:gd name="connsiteX1" fmla="*/ 85353 w 85353"/>
                  <a:gd name="connsiteY1" fmla="*/ 0 h 214819"/>
                  <a:gd name="connsiteX2" fmla="*/ 83575 w 85353"/>
                  <a:gd name="connsiteY2" fmla="*/ 213788 h 214819"/>
                  <a:gd name="connsiteX3" fmla="*/ 0 w 85353"/>
                  <a:gd name="connsiteY3" fmla="*/ 213788 h 214819"/>
                  <a:gd name="connsiteX4" fmla="*/ 2183 w 85353"/>
                  <a:gd name="connsiteY4" fmla="*/ 0 h 214819"/>
                  <a:gd name="connsiteX0" fmla="*/ 2183 w 85353"/>
                  <a:gd name="connsiteY0" fmla="*/ 0 h 215231"/>
                  <a:gd name="connsiteX1" fmla="*/ 85353 w 85353"/>
                  <a:gd name="connsiteY1" fmla="*/ 0 h 215231"/>
                  <a:gd name="connsiteX2" fmla="*/ 83575 w 85353"/>
                  <a:gd name="connsiteY2" fmla="*/ 213788 h 215231"/>
                  <a:gd name="connsiteX3" fmla="*/ 0 w 85353"/>
                  <a:gd name="connsiteY3" fmla="*/ 213788 h 215231"/>
                  <a:gd name="connsiteX4" fmla="*/ 2183 w 85353"/>
                  <a:gd name="connsiteY4" fmla="*/ 0 h 215231"/>
                  <a:gd name="connsiteX0" fmla="*/ 2183 w 85353"/>
                  <a:gd name="connsiteY0" fmla="*/ 0 h 215231"/>
                  <a:gd name="connsiteX1" fmla="*/ 85353 w 85353"/>
                  <a:gd name="connsiteY1" fmla="*/ 0 h 215231"/>
                  <a:gd name="connsiteX2" fmla="*/ 83575 w 85353"/>
                  <a:gd name="connsiteY2" fmla="*/ 213788 h 215231"/>
                  <a:gd name="connsiteX3" fmla="*/ 0 w 85353"/>
                  <a:gd name="connsiteY3" fmla="*/ 213788 h 215231"/>
                  <a:gd name="connsiteX4" fmla="*/ 2183 w 85353"/>
                  <a:gd name="connsiteY4" fmla="*/ 0 h 215231"/>
                  <a:gd name="connsiteX0" fmla="*/ 2183 w 85353"/>
                  <a:gd name="connsiteY0" fmla="*/ 0 h 215231"/>
                  <a:gd name="connsiteX1" fmla="*/ 85353 w 85353"/>
                  <a:gd name="connsiteY1" fmla="*/ 0 h 215231"/>
                  <a:gd name="connsiteX2" fmla="*/ 83575 w 85353"/>
                  <a:gd name="connsiteY2" fmla="*/ 213788 h 215231"/>
                  <a:gd name="connsiteX3" fmla="*/ 0 w 85353"/>
                  <a:gd name="connsiteY3" fmla="*/ 213788 h 215231"/>
                  <a:gd name="connsiteX4" fmla="*/ 2183 w 85353"/>
                  <a:gd name="connsiteY4" fmla="*/ 0 h 215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53" h="215231">
                    <a:moveTo>
                      <a:pt x="2183" y="0"/>
                    </a:moveTo>
                    <a:cubicBezTo>
                      <a:pt x="42909" y="1601"/>
                      <a:pt x="57630" y="1"/>
                      <a:pt x="85353" y="0"/>
                    </a:cubicBezTo>
                    <a:cubicBezTo>
                      <a:pt x="84760" y="68805"/>
                      <a:pt x="84168" y="144983"/>
                      <a:pt x="83575" y="213788"/>
                    </a:cubicBezTo>
                    <a:cubicBezTo>
                      <a:pt x="32441" y="213518"/>
                      <a:pt x="31517" y="217168"/>
                      <a:pt x="0" y="213788"/>
                    </a:cubicBezTo>
                    <a:cubicBezTo>
                      <a:pt x="728" y="145803"/>
                      <a:pt x="1455" y="67985"/>
                      <a:pt x="2183"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3" name="Rectangle 29"/>
              <p:cNvSpPr/>
              <p:nvPr/>
            </p:nvSpPr>
            <p:spPr>
              <a:xfrm rot="3652241">
                <a:off x="4846873" y="3383640"/>
                <a:ext cx="47000" cy="117722"/>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53" h="213788">
                    <a:moveTo>
                      <a:pt x="2183" y="0"/>
                    </a:moveTo>
                    <a:lnTo>
                      <a:pt x="85353" y="0"/>
                    </a:lnTo>
                    <a:cubicBezTo>
                      <a:pt x="84760" y="68805"/>
                      <a:pt x="84168" y="144983"/>
                      <a:pt x="83575" y="213788"/>
                    </a:cubicBezTo>
                    <a:cubicBezTo>
                      <a:pt x="36985" y="210909"/>
                      <a:pt x="31181" y="211319"/>
                      <a:pt x="0" y="213788"/>
                    </a:cubicBezTo>
                    <a:cubicBezTo>
                      <a:pt x="728" y="145803"/>
                      <a:pt x="1455" y="67985"/>
                      <a:pt x="2183"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4" name="Rectangle 29"/>
              <p:cNvSpPr/>
              <p:nvPr/>
            </p:nvSpPr>
            <p:spPr>
              <a:xfrm rot="5400000">
                <a:off x="4889681" y="3528846"/>
                <a:ext cx="39517" cy="116694"/>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182 w 85808"/>
                  <a:gd name="connsiteY0" fmla="*/ 2458 h 213788"/>
                  <a:gd name="connsiteX1" fmla="*/ 85808 w 85808"/>
                  <a:gd name="connsiteY1" fmla="*/ 0 h 213788"/>
                  <a:gd name="connsiteX2" fmla="*/ 84030 w 85808"/>
                  <a:gd name="connsiteY2" fmla="*/ 213788 h 213788"/>
                  <a:gd name="connsiteX3" fmla="*/ 455 w 85808"/>
                  <a:gd name="connsiteY3" fmla="*/ 213788 h 213788"/>
                  <a:gd name="connsiteX4" fmla="*/ 182 w 85808"/>
                  <a:gd name="connsiteY4" fmla="*/ 2458 h 213788"/>
                  <a:gd name="connsiteX0" fmla="*/ 182 w 85808"/>
                  <a:gd name="connsiteY0" fmla="*/ 2458 h 215139"/>
                  <a:gd name="connsiteX1" fmla="*/ 85808 w 85808"/>
                  <a:gd name="connsiteY1" fmla="*/ 0 h 215139"/>
                  <a:gd name="connsiteX2" fmla="*/ 84030 w 85808"/>
                  <a:gd name="connsiteY2" fmla="*/ 213788 h 215139"/>
                  <a:gd name="connsiteX3" fmla="*/ 455 w 85808"/>
                  <a:gd name="connsiteY3" fmla="*/ 213788 h 215139"/>
                  <a:gd name="connsiteX4" fmla="*/ 182 w 85808"/>
                  <a:gd name="connsiteY4" fmla="*/ 2458 h 215139"/>
                  <a:gd name="connsiteX0" fmla="*/ 182 w 85808"/>
                  <a:gd name="connsiteY0" fmla="*/ 2458 h 218063"/>
                  <a:gd name="connsiteX1" fmla="*/ 85808 w 85808"/>
                  <a:gd name="connsiteY1" fmla="*/ 0 h 218063"/>
                  <a:gd name="connsiteX2" fmla="*/ 84030 w 85808"/>
                  <a:gd name="connsiteY2" fmla="*/ 213788 h 218063"/>
                  <a:gd name="connsiteX3" fmla="*/ 455 w 85808"/>
                  <a:gd name="connsiteY3" fmla="*/ 213788 h 218063"/>
                  <a:gd name="connsiteX4" fmla="*/ 182 w 85808"/>
                  <a:gd name="connsiteY4" fmla="*/ 2458 h 218063"/>
                  <a:gd name="connsiteX0" fmla="*/ 182 w 85808"/>
                  <a:gd name="connsiteY0" fmla="*/ 2458 h 218063"/>
                  <a:gd name="connsiteX1" fmla="*/ 85808 w 85808"/>
                  <a:gd name="connsiteY1" fmla="*/ 0 h 218063"/>
                  <a:gd name="connsiteX2" fmla="*/ 84030 w 85808"/>
                  <a:gd name="connsiteY2" fmla="*/ 213788 h 218063"/>
                  <a:gd name="connsiteX3" fmla="*/ 455 w 85808"/>
                  <a:gd name="connsiteY3" fmla="*/ 213788 h 218063"/>
                  <a:gd name="connsiteX4" fmla="*/ 182 w 85808"/>
                  <a:gd name="connsiteY4" fmla="*/ 2458 h 218063"/>
                  <a:gd name="connsiteX0" fmla="*/ 182 w 85808"/>
                  <a:gd name="connsiteY0" fmla="*/ 2458 h 214804"/>
                  <a:gd name="connsiteX1" fmla="*/ 85808 w 85808"/>
                  <a:gd name="connsiteY1" fmla="*/ 0 h 214804"/>
                  <a:gd name="connsiteX2" fmla="*/ 84030 w 85808"/>
                  <a:gd name="connsiteY2" fmla="*/ 213788 h 214804"/>
                  <a:gd name="connsiteX3" fmla="*/ 455 w 85808"/>
                  <a:gd name="connsiteY3" fmla="*/ 213788 h 214804"/>
                  <a:gd name="connsiteX4" fmla="*/ 182 w 85808"/>
                  <a:gd name="connsiteY4" fmla="*/ 2458 h 214804"/>
                  <a:gd name="connsiteX0" fmla="*/ 182 w 85808"/>
                  <a:gd name="connsiteY0" fmla="*/ 2458 h 215139"/>
                  <a:gd name="connsiteX1" fmla="*/ 85808 w 85808"/>
                  <a:gd name="connsiteY1" fmla="*/ 0 h 215139"/>
                  <a:gd name="connsiteX2" fmla="*/ 84030 w 85808"/>
                  <a:gd name="connsiteY2" fmla="*/ 213788 h 215139"/>
                  <a:gd name="connsiteX3" fmla="*/ 455 w 85808"/>
                  <a:gd name="connsiteY3" fmla="*/ 213788 h 215139"/>
                  <a:gd name="connsiteX4" fmla="*/ 182 w 85808"/>
                  <a:gd name="connsiteY4" fmla="*/ 2458 h 215139"/>
                  <a:gd name="connsiteX0" fmla="*/ 182 w 85808"/>
                  <a:gd name="connsiteY0" fmla="*/ 2458 h 217102"/>
                  <a:gd name="connsiteX1" fmla="*/ 85808 w 85808"/>
                  <a:gd name="connsiteY1" fmla="*/ 0 h 217102"/>
                  <a:gd name="connsiteX2" fmla="*/ 84033 w 85808"/>
                  <a:gd name="connsiteY2" fmla="*/ 217102 h 217102"/>
                  <a:gd name="connsiteX3" fmla="*/ 455 w 85808"/>
                  <a:gd name="connsiteY3" fmla="*/ 213788 h 217102"/>
                  <a:gd name="connsiteX4" fmla="*/ 182 w 85808"/>
                  <a:gd name="connsiteY4" fmla="*/ 2458 h 217102"/>
                  <a:gd name="connsiteX0" fmla="*/ 182 w 85808"/>
                  <a:gd name="connsiteY0" fmla="*/ 2458 h 217102"/>
                  <a:gd name="connsiteX1" fmla="*/ 85808 w 85808"/>
                  <a:gd name="connsiteY1" fmla="*/ 0 h 217102"/>
                  <a:gd name="connsiteX2" fmla="*/ 84033 w 85808"/>
                  <a:gd name="connsiteY2" fmla="*/ 217102 h 217102"/>
                  <a:gd name="connsiteX3" fmla="*/ 455 w 85808"/>
                  <a:gd name="connsiteY3" fmla="*/ 213788 h 217102"/>
                  <a:gd name="connsiteX4" fmla="*/ 182 w 85808"/>
                  <a:gd name="connsiteY4" fmla="*/ 2458 h 217102"/>
                  <a:gd name="connsiteX0" fmla="*/ 182 w 85808"/>
                  <a:gd name="connsiteY0" fmla="*/ 2458 h 213788"/>
                  <a:gd name="connsiteX1" fmla="*/ 85808 w 85808"/>
                  <a:gd name="connsiteY1" fmla="*/ 0 h 213788"/>
                  <a:gd name="connsiteX2" fmla="*/ 81070 w 85808"/>
                  <a:gd name="connsiteY2" fmla="*/ 211861 h 213788"/>
                  <a:gd name="connsiteX3" fmla="*/ 455 w 85808"/>
                  <a:gd name="connsiteY3" fmla="*/ 213788 h 213788"/>
                  <a:gd name="connsiteX4" fmla="*/ 182 w 85808"/>
                  <a:gd name="connsiteY4" fmla="*/ 2458 h 213788"/>
                  <a:gd name="connsiteX0" fmla="*/ 182 w 85808"/>
                  <a:gd name="connsiteY0" fmla="*/ 2458 h 214379"/>
                  <a:gd name="connsiteX1" fmla="*/ 85808 w 85808"/>
                  <a:gd name="connsiteY1" fmla="*/ 0 h 214379"/>
                  <a:gd name="connsiteX2" fmla="*/ 81070 w 85808"/>
                  <a:gd name="connsiteY2" fmla="*/ 211861 h 214379"/>
                  <a:gd name="connsiteX3" fmla="*/ 455 w 85808"/>
                  <a:gd name="connsiteY3" fmla="*/ 213788 h 214379"/>
                  <a:gd name="connsiteX4" fmla="*/ 182 w 85808"/>
                  <a:gd name="connsiteY4" fmla="*/ 2458 h 214379"/>
                  <a:gd name="connsiteX0" fmla="*/ 182 w 81166"/>
                  <a:gd name="connsiteY0" fmla="*/ 2459 h 214380"/>
                  <a:gd name="connsiteX1" fmla="*/ 79884 w 81166"/>
                  <a:gd name="connsiteY1" fmla="*/ 0 h 214380"/>
                  <a:gd name="connsiteX2" fmla="*/ 81070 w 81166"/>
                  <a:gd name="connsiteY2" fmla="*/ 211862 h 214380"/>
                  <a:gd name="connsiteX3" fmla="*/ 455 w 81166"/>
                  <a:gd name="connsiteY3" fmla="*/ 213789 h 214380"/>
                  <a:gd name="connsiteX4" fmla="*/ 182 w 81166"/>
                  <a:gd name="connsiteY4" fmla="*/ 2459 h 214380"/>
                  <a:gd name="connsiteX0" fmla="*/ 182 w 81166"/>
                  <a:gd name="connsiteY0" fmla="*/ 0 h 211921"/>
                  <a:gd name="connsiteX1" fmla="*/ 79885 w 81166"/>
                  <a:gd name="connsiteY1" fmla="*/ 2781 h 211921"/>
                  <a:gd name="connsiteX2" fmla="*/ 81070 w 81166"/>
                  <a:gd name="connsiteY2" fmla="*/ 209403 h 211921"/>
                  <a:gd name="connsiteX3" fmla="*/ 455 w 81166"/>
                  <a:gd name="connsiteY3" fmla="*/ 211330 h 211921"/>
                  <a:gd name="connsiteX4" fmla="*/ 182 w 81166"/>
                  <a:gd name="connsiteY4" fmla="*/ 0 h 211921"/>
                  <a:gd name="connsiteX0" fmla="*/ 182 w 81166"/>
                  <a:gd name="connsiteY0" fmla="*/ 0 h 211921"/>
                  <a:gd name="connsiteX1" fmla="*/ 79887 w 81166"/>
                  <a:gd name="connsiteY1" fmla="*/ 161 h 211921"/>
                  <a:gd name="connsiteX2" fmla="*/ 81070 w 81166"/>
                  <a:gd name="connsiteY2" fmla="*/ 209403 h 211921"/>
                  <a:gd name="connsiteX3" fmla="*/ 455 w 81166"/>
                  <a:gd name="connsiteY3" fmla="*/ 211330 h 211921"/>
                  <a:gd name="connsiteX4" fmla="*/ 182 w 81166"/>
                  <a:gd name="connsiteY4" fmla="*/ 0 h 21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66" h="211921">
                    <a:moveTo>
                      <a:pt x="182" y="0"/>
                    </a:moveTo>
                    <a:lnTo>
                      <a:pt x="79887" y="161"/>
                    </a:lnTo>
                    <a:cubicBezTo>
                      <a:pt x="79294" y="68966"/>
                      <a:pt x="81663" y="140598"/>
                      <a:pt x="81070" y="209403"/>
                    </a:cubicBezTo>
                    <a:cubicBezTo>
                      <a:pt x="28562" y="214385"/>
                      <a:pt x="31636" y="210247"/>
                      <a:pt x="455" y="211330"/>
                    </a:cubicBezTo>
                    <a:cubicBezTo>
                      <a:pt x="1183" y="143345"/>
                      <a:pt x="-546" y="67985"/>
                      <a:pt x="182"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5" name="Rectangle 29"/>
              <p:cNvSpPr/>
              <p:nvPr/>
            </p:nvSpPr>
            <p:spPr>
              <a:xfrm rot="19750136">
                <a:off x="4450558" y="3277875"/>
                <a:ext cx="45316" cy="119435"/>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4979"/>
                  <a:gd name="connsiteX1" fmla="*/ 85353 w 85353"/>
                  <a:gd name="connsiteY1" fmla="*/ 0 h 214979"/>
                  <a:gd name="connsiteX2" fmla="*/ 83575 w 85353"/>
                  <a:gd name="connsiteY2" fmla="*/ 213788 h 214979"/>
                  <a:gd name="connsiteX3" fmla="*/ 0 w 85353"/>
                  <a:gd name="connsiteY3" fmla="*/ 213788 h 214979"/>
                  <a:gd name="connsiteX4" fmla="*/ 2183 w 85353"/>
                  <a:gd name="connsiteY4" fmla="*/ 0 h 214979"/>
                  <a:gd name="connsiteX0" fmla="*/ 2183 w 85353"/>
                  <a:gd name="connsiteY0" fmla="*/ 0 h 216899"/>
                  <a:gd name="connsiteX1" fmla="*/ 85353 w 85353"/>
                  <a:gd name="connsiteY1" fmla="*/ 0 h 216899"/>
                  <a:gd name="connsiteX2" fmla="*/ 83575 w 85353"/>
                  <a:gd name="connsiteY2" fmla="*/ 213788 h 216899"/>
                  <a:gd name="connsiteX3" fmla="*/ 0 w 85353"/>
                  <a:gd name="connsiteY3" fmla="*/ 213788 h 216899"/>
                  <a:gd name="connsiteX4" fmla="*/ 2183 w 85353"/>
                  <a:gd name="connsiteY4" fmla="*/ 0 h 2168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53" h="216899">
                    <a:moveTo>
                      <a:pt x="2183" y="0"/>
                    </a:moveTo>
                    <a:lnTo>
                      <a:pt x="85353" y="0"/>
                    </a:lnTo>
                    <a:cubicBezTo>
                      <a:pt x="84760" y="68805"/>
                      <a:pt x="84168" y="144983"/>
                      <a:pt x="83575" y="213788"/>
                    </a:cubicBezTo>
                    <a:cubicBezTo>
                      <a:pt x="36412" y="218296"/>
                      <a:pt x="35320" y="217560"/>
                      <a:pt x="0" y="213788"/>
                    </a:cubicBezTo>
                    <a:cubicBezTo>
                      <a:pt x="728" y="145803"/>
                      <a:pt x="1455" y="67985"/>
                      <a:pt x="2183"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6" name="Rectangle 29"/>
              <p:cNvSpPr/>
              <p:nvPr/>
            </p:nvSpPr>
            <p:spPr>
              <a:xfrm rot="18023786">
                <a:off x="4342498" y="3383703"/>
                <a:ext cx="45233" cy="110232"/>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7313"/>
                  <a:gd name="connsiteX1" fmla="*/ 85353 w 85353"/>
                  <a:gd name="connsiteY1" fmla="*/ 0 h 217313"/>
                  <a:gd name="connsiteX2" fmla="*/ 83575 w 85353"/>
                  <a:gd name="connsiteY2" fmla="*/ 213788 h 217313"/>
                  <a:gd name="connsiteX3" fmla="*/ 0 w 85353"/>
                  <a:gd name="connsiteY3" fmla="*/ 213788 h 217313"/>
                  <a:gd name="connsiteX4" fmla="*/ 2183 w 85353"/>
                  <a:gd name="connsiteY4" fmla="*/ 0 h 217313"/>
                  <a:gd name="connsiteX0" fmla="*/ 2183 w 85353"/>
                  <a:gd name="connsiteY0" fmla="*/ 0 h 220286"/>
                  <a:gd name="connsiteX1" fmla="*/ 85353 w 85353"/>
                  <a:gd name="connsiteY1" fmla="*/ 0 h 220286"/>
                  <a:gd name="connsiteX2" fmla="*/ 83575 w 85353"/>
                  <a:gd name="connsiteY2" fmla="*/ 213788 h 220286"/>
                  <a:gd name="connsiteX3" fmla="*/ 0 w 85353"/>
                  <a:gd name="connsiteY3" fmla="*/ 213788 h 220286"/>
                  <a:gd name="connsiteX4" fmla="*/ 2183 w 85353"/>
                  <a:gd name="connsiteY4" fmla="*/ 0 h 220286"/>
                  <a:gd name="connsiteX0" fmla="*/ 445 w 83615"/>
                  <a:gd name="connsiteY0" fmla="*/ 0 h 221843"/>
                  <a:gd name="connsiteX1" fmla="*/ 83615 w 83615"/>
                  <a:gd name="connsiteY1" fmla="*/ 0 h 221843"/>
                  <a:gd name="connsiteX2" fmla="*/ 81837 w 83615"/>
                  <a:gd name="connsiteY2" fmla="*/ 213788 h 221843"/>
                  <a:gd name="connsiteX3" fmla="*/ 0 w 83615"/>
                  <a:gd name="connsiteY3" fmla="*/ 216646 h 221843"/>
                  <a:gd name="connsiteX4" fmla="*/ 445 w 83615"/>
                  <a:gd name="connsiteY4" fmla="*/ 0 h 221843"/>
                  <a:gd name="connsiteX0" fmla="*/ 445 w 83615"/>
                  <a:gd name="connsiteY0" fmla="*/ 0 h 220014"/>
                  <a:gd name="connsiteX1" fmla="*/ 83615 w 83615"/>
                  <a:gd name="connsiteY1" fmla="*/ 0 h 220014"/>
                  <a:gd name="connsiteX2" fmla="*/ 81837 w 83615"/>
                  <a:gd name="connsiteY2" fmla="*/ 213788 h 220014"/>
                  <a:gd name="connsiteX3" fmla="*/ 0 w 83615"/>
                  <a:gd name="connsiteY3" fmla="*/ 216646 h 220014"/>
                  <a:gd name="connsiteX4" fmla="*/ 445 w 83615"/>
                  <a:gd name="connsiteY4" fmla="*/ 0 h 220014"/>
                  <a:gd name="connsiteX0" fmla="*/ 168 w 83338"/>
                  <a:gd name="connsiteY0" fmla="*/ 0 h 215324"/>
                  <a:gd name="connsiteX1" fmla="*/ 83338 w 83338"/>
                  <a:gd name="connsiteY1" fmla="*/ 0 h 215324"/>
                  <a:gd name="connsiteX2" fmla="*/ 81560 w 83338"/>
                  <a:gd name="connsiteY2" fmla="*/ 213788 h 215324"/>
                  <a:gd name="connsiteX3" fmla="*/ 634 w 83338"/>
                  <a:gd name="connsiteY3" fmla="*/ 185404 h 215324"/>
                  <a:gd name="connsiteX4" fmla="*/ 168 w 83338"/>
                  <a:gd name="connsiteY4" fmla="*/ 0 h 215324"/>
                  <a:gd name="connsiteX0" fmla="*/ 202 w 83372"/>
                  <a:gd name="connsiteY0" fmla="*/ 0 h 225297"/>
                  <a:gd name="connsiteX1" fmla="*/ 83372 w 83372"/>
                  <a:gd name="connsiteY1" fmla="*/ 0 h 225297"/>
                  <a:gd name="connsiteX2" fmla="*/ 81594 w 83372"/>
                  <a:gd name="connsiteY2" fmla="*/ 213788 h 225297"/>
                  <a:gd name="connsiteX3" fmla="*/ 271 w 83372"/>
                  <a:gd name="connsiteY3" fmla="*/ 224038 h 225297"/>
                  <a:gd name="connsiteX4" fmla="*/ 202 w 83372"/>
                  <a:gd name="connsiteY4" fmla="*/ 0 h 225297"/>
                  <a:gd name="connsiteX0" fmla="*/ 90 w 83260"/>
                  <a:gd name="connsiteY0" fmla="*/ 0 h 219236"/>
                  <a:gd name="connsiteX1" fmla="*/ 83260 w 83260"/>
                  <a:gd name="connsiteY1" fmla="*/ 0 h 219236"/>
                  <a:gd name="connsiteX2" fmla="*/ 81482 w 83260"/>
                  <a:gd name="connsiteY2" fmla="*/ 213788 h 219236"/>
                  <a:gd name="connsiteX3" fmla="*/ 2609 w 83260"/>
                  <a:gd name="connsiteY3" fmla="*/ 214971 h 219236"/>
                  <a:gd name="connsiteX4" fmla="*/ 90 w 83260"/>
                  <a:gd name="connsiteY4" fmla="*/ 0 h 219236"/>
                  <a:gd name="connsiteX0" fmla="*/ 75 w 83245"/>
                  <a:gd name="connsiteY0" fmla="*/ 0 h 215263"/>
                  <a:gd name="connsiteX1" fmla="*/ 83245 w 83245"/>
                  <a:gd name="connsiteY1" fmla="*/ 0 h 215263"/>
                  <a:gd name="connsiteX2" fmla="*/ 81467 w 83245"/>
                  <a:gd name="connsiteY2" fmla="*/ 213788 h 215263"/>
                  <a:gd name="connsiteX3" fmla="*/ 3505 w 83245"/>
                  <a:gd name="connsiteY3" fmla="*/ 183729 h 215263"/>
                  <a:gd name="connsiteX4" fmla="*/ 75 w 83245"/>
                  <a:gd name="connsiteY4" fmla="*/ 0 h 215263"/>
                  <a:gd name="connsiteX0" fmla="*/ 35 w 83205"/>
                  <a:gd name="connsiteY0" fmla="*/ 0 h 217090"/>
                  <a:gd name="connsiteX1" fmla="*/ 83205 w 83205"/>
                  <a:gd name="connsiteY1" fmla="*/ 0 h 217090"/>
                  <a:gd name="connsiteX2" fmla="*/ 81427 w 83205"/>
                  <a:gd name="connsiteY2" fmla="*/ 213788 h 217090"/>
                  <a:gd name="connsiteX3" fmla="*/ 9707 w 83205"/>
                  <a:gd name="connsiteY3" fmla="*/ 207084 h 217090"/>
                  <a:gd name="connsiteX4" fmla="*/ 35 w 83205"/>
                  <a:gd name="connsiteY4" fmla="*/ 0 h 217090"/>
                  <a:gd name="connsiteX0" fmla="*/ 30 w 83200"/>
                  <a:gd name="connsiteY0" fmla="*/ 0 h 215554"/>
                  <a:gd name="connsiteX1" fmla="*/ 83200 w 83200"/>
                  <a:gd name="connsiteY1" fmla="*/ 0 h 215554"/>
                  <a:gd name="connsiteX2" fmla="*/ 81422 w 83200"/>
                  <a:gd name="connsiteY2" fmla="*/ 213788 h 215554"/>
                  <a:gd name="connsiteX3" fmla="*/ 11638 w 83200"/>
                  <a:gd name="connsiteY3" fmla="*/ 190624 h 215554"/>
                  <a:gd name="connsiteX4" fmla="*/ 30 w 83200"/>
                  <a:gd name="connsiteY4" fmla="*/ 0 h 215554"/>
                  <a:gd name="connsiteX0" fmla="*/ 62 w 83232"/>
                  <a:gd name="connsiteY0" fmla="*/ 0 h 216064"/>
                  <a:gd name="connsiteX1" fmla="*/ 83232 w 83232"/>
                  <a:gd name="connsiteY1" fmla="*/ 0 h 216064"/>
                  <a:gd name="connsiteX2" fmla="*/ 81454 w 83232"/>
                  <a:gd name="connsiteY2" fmla="*/ 213788 h 216064"/>
                  <a:gd name="connsiteX3" fmla="*/ 4518 w 83232"/>
                  <a:gd name="connsiteY3" fmla="*/ 198511 h 216064"/>
                  <a:gd name="connsiteX4" fmla="*/ 62 w 83232"/>
                  <a:gd name="connsiteY4" fmla="*/ 0 h 216064"/>
                  <a:gd name="connsiteX0" fmla="*/ 62 w 83232"/>
                  <a:gd name="connsiteY0" fmla="*/ 0 h 216064"/>
                  <a:gd name="connsiteX1" fmla="*/ 83232 w 83232"/>
                  <a:gd name="connsiteY1" fmla="*/ 0 h 216064"/>
                  <a:gd name="connsiteX2" fmla="*/ 81454 w 83232"/>
                  <a:gd name="connsiteY2" fmla="*/ 213788 h 216064"/>
                  <a:gd name="connsiteX3" fmla="*/ 4518 w 83232"/>
                  <a:gd name="connsiteY3" fmla="*/ 198511 h 216064"/>
                  <a:gd name="connsiteX4" fmla="*/ 62 w 83232"/>
                  <a:gd name="connsiteY4" fmla="*/ 0 h 216064"/>
                  <a:gd name="connsiteX0" fmla="*/ 62 w 85710"/>
                  <a:gd name="connsiteY0" fmla="*/ 0 h 210517"/>
                  <a:gd name="connsiteX1" fmla="*/ 83232 w 85710"/>
                  <a:gd name="connsiteY1" fmla="*/ 0 h 210517"/>
                  <a:gd name="connsiteX2" fmla="*/ 85644 w 85710"/>
                  <a:gd name="connsiteY2" fmla="*/ 207577 h 210517"/>
                  <a:gd name="connsiteX3" fmla="*/ 4518 w 85710"/>
                  <a:gd name="connsiteY3" fmla="*/ 198511 h 210517"/>
                  <a:gd name="connsiteX4" fmla="*/ 62 w 85710"/>
                  <a:gd name="connsiteY4" fmla="*/ 0 h 210517"/>
                  <a:gd name="connsiteX0" fmla="*/ 62 w 85710"/>
                  <a:gd name="connsiteY0" fmla="*/ 0 h 207577"/>
                  <a:gd name="connsiteX1" fmla="*/ 83232 w 85710"/>
                  <a:gd name="connsiteY1" fmla="*/ 0 h 207577"/>
                  <a:gd name="connsiteX2" fmla="*/ 85644 w 85710"/>
                  <a:gd name="connsiteY2" fmla="*/ 207577 h 207577"/>
                  <a:gd name="connsiteX3" fmla="*/ 4518 w 85710"/>
                  <a:gd name="connsiteY3" fmla="*/ 198511 h 207577"/>
                  <a:gd name="connsiteX4" fmla="*/ 62 w 85710"/>
                  <a:gd name="connsiteY4" fmla="*/ 0 h 207577"/>
                  <a:gd name="connsiteX0" fmla="*/ 62 w 85206"/>
                  <a:gd name="connsiteY0" fmla="*/ 0 h 200370"/>
                  <a:gd name="connsiteX1" fmla="*/ 83232 w 85206"/>
                  <a:gd name="connsiteY1" fmla="*/ 0 h 200370"/>
                  <a:gd name="connsiteX2" fmla="*/ 85130 w 85206"/>
                  <a:gd name="connsiteY2" fmla="*/ 200185 h 200370"/>
                  <a:gd name="connsiteX3" fmla="*/ 4518 w 85206"/>
                  <a:gd name="connsiteY3" fmla="*/ 198511 h 200370"/>
                  <a:gd name="connsiteX4" fmla="*/ 62 w 85206"/>
                  <a:gd name="connsiteY4" fmla="*/ 0 h 200370"/>
                  <a:gd name="connsiteX0" fmla="*/ 53 w 85197"/>
                  <a:gd name="connsiteY0" fmla="*/ 0 h 200185"/>
                  <a:gd name="connsiteX1" fmla="*/ 83223 w 85197"/>
                  <a:gd name="connsiteY1" fmla="*/ 0 h 200185"/>
                  <a:gd name="connsiteX2" fmla="*/ 85121 w 85197"/>
                  <a:gd name="connsiteY2" fmla="*/ 200185 h 200185"/>
                  <a:gd name="connsiteX3" fmla="*/ 5733 w 85197"/>
                  <a:gd name="connsiteY3" fmla="*/ 193977 h 200185"/>
                  <a:gd name="connsiteX4" fmla="*/ 53 w 85197"/>
                  <a:gd name="connsiteY4" fmla="*/ 0 h 200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97" h="200185">
                    <a:moveTo>
                      <a:pt x="53" y="0"/>
                    </a:moveTo>
                    <a:lnTo>
                      <a:pt x="83223" y="0"/>
                    </a:lnTo>
                    <a:cubicBezTo>
                      <a:pt x="82630" y="68805"/>
                      <a:pt x="85714" y="131380"/>
                      <a:pt x="85121" y="200185"/>
                    </a:cubicBezTo>
                    <a:cubicBezTo>
                      <a:pt x="35567" y="198982"/>
                      <a:pt x="32722" y="197719"/>
                      <a:pt x="5733" y="193977"/>
                    </a:cubicBezTo>
                    <a:cubicBezTo>
                      <a:pt x="6461" y="125992"/>
                      <a:pt x="-675" y="67985"/>
                      <a:pt x="53"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7" name="Rectangle 29"/>
              <p:cNvSpPr/>
              <p:nvPr/>
            </p:nvSpPr>
            <p:spPr>
              <a:xfrm rot="16200000">
                <a:off x="4307484" y="3530067"/>
                <a:ext cx="40781" cy="115518"/>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6444"/>
                  <a:gd name="connsiteX1" fmla="*/ 85353 w 85353"/>
                  <a:gd name="connsiteY1" fmla="*/ 0 h 216444"/>
                  <a:gd name="connsiteX2" fmla="*/ 83575 w 85353"/>
                  <a:gd name="connsiteY2" fmla="*/ 213788 h 216444"/>
                  <a:gd name="connsiteX3" fmla="*/ 0 w 85353"/>
                  <a:gd name="connsiteY3" fmla="*/ 213788 h 216444"/>
                  <a:gd name="connsiteX4" fmla="*/ 2183 w 85353"/>
                  <a:gd name="connsiteY4" fmla="*/ 0 h 216444"/>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07162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07162 h 213788"/>
                  <a:gd name="connsiteX3" fmla="*/ 0 w 85353"/>
                  <a:gd name="connsiteY3" fmla="*/ 213788 h 213788"/>
                  <a:gd name="connsiteX4" fmla="*/ 2183 w 85353"/>
                  <a:gd name="connsiteY4" fmla="*/ 0 h 213788"/>
                  <a:gd name="connsiteX0" fmla="*/ 5910 w 89080"/>
                  <a:gd name="connsiteY0" fmla="*/ 0 h 208396"/>
                  <a:gd name="connsiteX1" fmla="*/ 89080 w 89080"/>
                  <a:gd name="connsiteY1" fmla="*/ 0 h 208396"/>
                  <a:gd name="connsiteX2" fmla="*/ 87302 w 89080"/>
                  <a:gd name="connsiteY2" fmla="*/ 207162 h 208396"/>
                  <a:gd name="connsiteX3" fmla="*/ 0 w 89080"/>
                  <a:gd name="connsiteY3" fmla="*/ 207162 h 208396"/>
                  <a:gd name="connsiteX4" fmla="*/ 5910 w 89080"/>
                  <a:gd name="connsiteY4" fmla="*/ 0 h 208396"/>
                  <a:gd name="connsiteX0" fmla="*/ 57 w 83227"/>
                  <a:gd name="connsiteY0" fmla="*/ 0 h 208396"/>
                  <a:gd name="connsiteX1" fmla="*/ 83227 w 83227"/>
                  <a:gd name="connsiteY1" fmla="*/ 0 h 208396"/>
                  <a:gd name="connsiteX2" fmla="*/ 81449 w 83227"/>
                  <a:gd name="connsiteY2" fmla="*/ 207162 h 208396"/>
                  <a:gd name="connsiteX3" fmla="*/ 5328 w 83227"/>
                  <a:gd name="connsiteY3" fmla="*/ 207165 h 208396"/>
                  <a:gd name="connsiteX4" fmla="*/ 57 w 83227"/>
                  <a:gd name="connsiteY4" fmla="*/ 0 h 208396"/>
                  <a:gd name="connsiteX0" fmla="*/ 2183 w 85353"/>
                  <a:gd name="connsiteY0" fmla="*/ 0 h 208396"/>
                  <a:gd name="connsiteX1" fmla="*/ 85353 w 85353"/>
                  <a:gd name="connsiteY1" fmla="*/ 0 h 208396"/>
                  <a:gd name="connsiteX2" fmla="*/ 83575 w 85353"/>
                  <a:gd name="connsiteY2" fmla="*/ 207162 h 208396"/>
                  <a:gd name="connsiteX3" fmla="*/ 0 w 85353"/>
                  <a:gd name="connsiteY3" fmla="*/ 207165 h 208396"/>
                  <a:gd name="connsiteX4" fmla="*/ 2183 w 85353"/>
                  <a:gd name="connsiteY4" fmla="*/ 0 h 208396"/>
                  <a:gd name="connsiteX0" fmla="*/ 2183 w 85353"/>
                  <a:gd name="connsiteY0" fmla="*/ 0 h 207852"/>
                  <a:gd name="connsiteX1" fmla="*/ 85353 w 85353"/>
                  <a:gd name="connsiteY1" fmla="*/ 0 h 207852"/>
                  <a:gd name="connsiteX2" fmla="*/ 83575 w 85353"/>
                  <a:gd name="connsiteY2" fmla="*/ 207162 h 207852"/>
                  <a:gd name="connsiteX3" fmla="*/ 0 w 85353"/>
                  <a:gd name="connsiteY3" fmla="*/ 200539 h 207852"/>
                  <a:gd name="connsiteX4" fmla="*/ 2183 w 85353"/>
                  <a:gd name="connsiteY4" fmla="*/ 0 h 207852"/>
                  <a:gd name="connsiteX0" fmla="*/ 2183 w 85353"/>
                  <a:gd name="connsiteY0" fmla="*/ 0 h 208396"/>
                  <a:gd name="connsiteX1" fmla="*/ 85353 w 85353"/>
                  <a:gd name="connsiteY1" fmla="*/ 0 h 208396"/>
                  <a:gd name="connsiteX2" fmla="*/ 83575 w 85353"/>
                  <a:gd name="connsiteY2" fmla="*/ 207162 h 208396"/>
                  <a:gd name="connsiteX3" fmla="*/ 0 w 85353"/>
                  <a:gd name="connsiteY3" fmla="*/ 207165 h 208396"/>
                  <a:gd name="connsiteX4" fmla="*/ 2183 w 85353"/>
                  <a:gd name="connsiteY4" fmla="*/ 0 h 208396"/>
                  <a:gd name="connsiteX0" fmla="*/ 2183 w 85353"/>
                  <a:gd name="connsiteY0" fmla="*/ 0 h 208396"/>
                  <a:gd name="connsiteX1" fmla="*/ 85353 w 85353"/>
                  <a:gd name="connsiteY1" fmla="*/ 0 h 208396"/>
                  <a:gd name="connsiteX2" fmla="*/ 83575 w 85353"/>
                  <a:gd name="connsiteY2" fmla="*/ 207162 h 208396"/>
                  <a:gd name="connsiteX3" fmla="*/ 0 w 85353"/>
                  <a:gd name="connsiteY3" fmla="*/ 207165 h 208396"/>
                  <a:gd name="connsiteX4" fmla="*/ 2183 w 85353"/>
                  <a:gd name="connsiteY4" fmla="*/ 0 h 208396"/>
                  <a:gd name="connsiteX0" fmla="*/ 5132 w 88302"/>
                  <a:gd name="connsiteY0" fmla="*/ 0 h 217645"/>
                  <a:gd name="connsiteX1" fmla="*/ 88302 w 88302"/>
                  <a:gd name="connsiteY1" fmla="*/ 0 h 217645"/>
                  <a:gd name="connsiteX2" fmla="*/ 86524 w 88302"/>
                  <a:gd name="connsiteY2" fmla="*/ 207162 h 217645"/>
                  <a:gd name="connsiteX3" fmla="*/ 0 w 88302"/>
                  <a:gd name="connsiteY3" fmla="*/ 217645 h 217645"/>
                  <a:gd name="connsiteX4" fmla="*/ 5132 w 88302"/>
                  <a:gd name="connsiteY4" fmla="*/ 0 h 217645"/>
                  <a:gd name="connsiteX0" fmla="*/ 2184 w 85354"/>
                  <a:gd name="connsiteY0" fmla="*/ 0 h 217645"/>
                  <a:gd name="connsiteX1" fmla="*/ 85354 w 85354"/>
                  <a:gd name="connsiteY1" fmla="*/ 0 h 217645"/>
                  <a:gd name="connsiteX2" fmla="*/ 83576 w 85354"/>
                  <a:gd name="connsiteY2" fmla="*/ 207162 h 217645"/>
                  <a:gd name="connsiteX3" fmla="*/ 0 w 85354"/>
                  <a:gd name="connsiteY3" fmla="*/ 217645 h 217645"/>
                  <a:gd name="connsiteX4" fmla="*/ 2184 w 85354"/>
                  <a:gd name="connsiteY4" fmla="*/ 0 h 217645"/>
                  <a:gd name="connsiteX0" fmla="*/ 2184 w 85354"/>
                  <a:gd name="connsiteY0" fmla="*/ 0 h 209785"/>
                  <a:gd name="connsiteX1" fmla="*/ 85354 w 85354"/>
                  <a:gd name="connsiteY1" fmla="*/ 0 h 209785"/>
                  <a:gd name="connsiteX2" fmla="*/ 83576 w 85354"/>
                  <a:gd name="connsiteY2" fmla="*/ 207162 h 209785"/>
                  <a:gd name="connsiteX3" fmla="*/ 0 w 85354"/>
                  <a:gd name="connsiteY3" fmla="*/ 209785 h 209785"/>
                  <a:gd name="connsiteX4" fmla="*/ 2184 w 85354"/>
                  <a:gd name="connsiteY4" fmla="*/ 0 h 209785"/>
                  <a:gd name="connsiteX0" fmla="*/ 149 w 83319"/>
                  <a:gd name="connsiteY0" fmla="*/ 0 h 209785"/>
                  <a:gd name="connsiteX1" fmla="*/ 83319 w 83319"/>
                  <a:gd name="connsiteY1" fmla="*/ 0 h 209785"/>
                  <a:gd name="connsiteX2" fmla="*/ 81541 w 83319"/>
                  <a:gd name="connsiteY2" fmla="*/ 207162 h 209785"/>
                  <a:gd name="connsiteX3" fmla="*/ 913 w 83319"/>
                  <a:gd name="connsiteY3" fmla="*/ 209785 h 209785"/>
                  <a:gd name="connsiteX4" fmla="*/ 149 w 83319"/>
                  <a:gd name="connsiteY4" fmla="*/ 0 h 209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19" h="209785">
                    <a:moveTo>
                      <a:pt x="149" y="0"/>
                    </a:moveTo>
                    <a:lnTo>
                      <a:pt x="83319" y="0"/>
                    </a:lnTo>
                    <a:cubicBezTo>
                      <a:pt x="82726" y="68805"/>
                      <a:pt x="82134" y="138357"/>
                      <a:pt x="81541" y="207162"/>
                    </a:cubicBezTo>
                    <a:cubicBezTo>
                      <a:pt x="42405" y="210909"/>
                      <a:pt x="32094" y="207316"/>
                      <a:pt x="913" y="209785"/>
                    </a:cubicBezTo>
                    <a:cubicBezTo>
                      <a:pt x="1641" y="141800"/>
                      <a:pt x="-579" y="67985"/>
                      <a:pt x="149"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8" name="Freeform 257"/>
              <p:cNvSpPr/>
              <p:nvPr/>
            </p:nvSpPr>
            <p:spPr>
              <a:xfrm>
                <a:off x="4434194" y="3409213"/>
                <a:ext cx="370479" cy="535867"/>
              </a:xfrm>
              <a:custGeom>
                <a:avLst/>
                <a:gdLst>
                  <a:gd name="connsiteX0" fmla="*/ 501650 w 672804"/>
                  <a:gd name="connsiteY0" fmla="*/ 844602 h 973154"/>
                  <a:gd name="connsiteX1" fmla="*/ 170410 w 672804"/>
                  <a:gd name="connsiteY1" fmla="*/ 873581 h 973154"/>
                  <a:gd name="connsiteX2" fmla="*/ 172982 w 672804"/>
                  <a:gd name="connsiteY2" fmla="*/ 902978 h 973154"/>
                  <a:gd name="connsiteX3" fmla="*/ 504221 w 672804"/>
                  <a:gd name="connsiteY3" fmla="*/ 873998 h 973154"/>
                  <a:gd name="connsiteX4" fmla="*/ 506562 w 672804"/>
                  <a:gd name="connsiteY4" fmla="*/ 724156 h 973154"/>
                  <a:gd name="connsiteX5" fmla="*/ 175322 w 672804"/>
                  <a:gd name="connsiteY5" fmla="*/ 753135 h 973154"/>
                  <a:gd name="connsiteX6" fmla="*/ 177894 w 672804"/>
                  <a:gd name="connsiteY6" fmla="*/ 782532 h 973154"/>
                  <a:gd name="connsiteX7" fmla="*/ 509133 w 672804"/>
                  <a:gd name="connsiteY7" fmla="*/ 753552 h 973154"/>
                  <a:gd name="connsiteX8" fmla="*/ 336402 w 672804"/>
                  <a:gd name="connsiteY8" fmla="*/ 0 h 973154"/>
                  <a:gd name="connsiteX9" fmla="*/ 672804 w 672804"/>
                  <a:gd name="connsiteY9" fmla="*/ 336402 h 973154"/>
                  <a:gd name="connsiteX10" fmla="*/ 524488 w 672804"/>
                  <a:gd name="connsiteY10" fmla="*/ 615352 h 973154"/>
                  <a:gd name="connsiteX11" fmla="*/ 517305 w 672804"/>
                  <a:gd name="connsiteY11" fmla="*/ 619251 h 973154"/>
                  <a:gd name="connsiteX12" fmla="*/ 517305 w 672804"/>
                  <a:gd name="connsiteY12" fmla="*/ 657079 h 973154"/>
                  <a:gd name="connsiteX13" fmla="*/ 552958 w 672804"/>
                  <a:gd name="connsiteY13" fmla="*/ 654050 h 973154"/>
                  <a:gd name="connsiteX14" fmla="*/ 567281 w 672804"/>
                  <a:gd name="connsiteY14" fmla="*/ 793557 h 973154"/>
                  <a:gd name="connsiteX15" fmla="*/ 541958 w 672804"/>
                  <a:gd name="connsiteY15" fmla="*/ 936266 h 973154"/>
                  <a:gd name="connsiteX16" fmla="*/ 134500 w 672804"/>
                  <a:gd name="connsiteY16" fmla="*/ 973154 h 973154"/>
                  <a:gd name="connsiteX17" fmla="*/ 129003 w 672804"/>
                  <a:gd name="connsiteY17" fmla="*/ 830569 h 973154"/>
                  <a:gd name="connsiteX18" fmla="*/ 126136 w 672804"/>
                  <a:gd name="connsiteY18" fmla="*/ 690309 h 973154"/>
                  <a:gd name="connsiteX19" fmla="*/ 163673 w 672804"/>
                  <a:gd name="connsiteY19" fmla="*/ 687120 h 973154"/>
                  <a:gd name="connsiteX20" fmla="*/ 163673 w 672804"/>
                  <a:gd name="connsiteY20" fmla="*/ 623687 h 973154"/>
                  <a:gd name="connsiteX21" fmla="*/ 148316 w 672804"/>
                  <a:gd name="connsiteY21" fmla="*/ 615352 h 973154"/>
                  <a:gd name="connsiteX22" fmla="*/ 0 w 672804"/>
                  <a:gd name="connsiteY22" fmla="*/ 336402 h 973154"/>
                  <a:gd name="connsiteX23" fmla="*/ 336402 w 672804"/>
                  <a:gd name="connsiteY23" fmla="*/ 0 h 973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72804" h="973154">
                    <a:moveTo>
                      <a:pt x="501650" y="844602"/>
                    </a:moveTo>
                    <a:lnTo>
                      <a:pt x="170410" y="873581"/>
                    </a:lnTo>
                    <a:lnTo>
                      <a:pt x="172982" y="902978"/>
                    </a:lnTo>
                    <a:lnTo>
                      <a:pt x="504221" y="873998"/>
                    </a:lnTo>
                    <a:close/>
                    <a:moveTo>
                      <a:pt x="506562" y="724156"/>
                    </a:moveTo>
                    <a:lnTo>
                      <a:pt x="175322" y="753135"/>
                    </a:lnTo>
                    <a:lnTo>
                      <a:pt x="177894" y="782532"/>
                    </a:lnTo>
                    <a:lnTo>
                      <a:pt x="509133" y="753552"/>
                    </a:lnTo>
                    <a:close/>
                    <a:moveTo>
                      <a:pt x="336402" y="0"/>
                    </a:moveTo>
                    <a:cubicBezTo>
                      <a:pt x="522192" y="0"/>
                      <a:pt x="672804" y="150612"/>
                      <a:pt x="672804" y="336402"/>
                    </a:cubicBezTo>
                    <a:cubicBezTo>
                      <a:pt x="672804" y="452521"/>
                      <a:pt x="613971" y="554898"/>
                      <a:pt x="524488" y="615352"/>
                    </a:cubicBezTo>
                    <a:lnTo>
                      <a:pt x="517305" y="619251"/>
                    </a:lnTo>
                    <a:lnTo>
                      <a:pt x="517305" y="657079"/>
                    </a:lnTo>
                    <a:lnTo>
                      <a:pt x="552958" y="654050"/>
                    </a:lnTo>
                    <a:cubicBezTo>
                      <a:pt x="587228" y="683347"/>
                      <a:pt x="611665" y="754428"/>
                      <a:pt x="567281" y="793557"/>
                    </a:cubicBezTo>
                    <a:cubicBezTo>
                      <a:pt x="607999" y="843586"/>
                      <a:pt x="594645" y="925571"/>
                      <a:pt x="541958" y="936266"/>
                    </a:cubicBezTo>
                    <a:lnTo>
                      <a:pt x="134500" y="973154"/>
                    </a:lnTo>
                    <a:cubicBezTo>
                      <a:pt x="103990" y="937916"/>
                      <a:pt x="83314" y="863347"/>
                      <a:pt x="129003" y="830569"/>
                    </a:cubicBezTo>
                    <a:cubicBezTo>
                      <a:pt x="88719" y="788732"/>
                      <a:pt x="104972" y="729688"/>
                      <a:pt x="126136" y="690309"/>
                    </a:cubicBezTo>
                    <a:lnTo>
                      <a:pt x="163673" y="687120"/>
                    </a:lnTo>
                    <a:lnTo>
                      <a:pt x="163673" y="623687"/>
                    </a:lnTo>
                    <a:lnTo>
                      <a:pt x="148316" y="615352"/>
                    </a:lnTo>
                    <a:cubicBezTo>
                      <a:pt x="58833" y="554898"/>
                      <a:pt x="0" y="452521"/>
                      <a:pt x="0" y="336402"/>
                    </a:cubicBezTo>
                    <a:cubicBezTo>
                      <a:pt x="0" y="150612"/>
                      <a:pt x="150612" y="0"/>
                      <a:pt x="336402"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9" name="Rectangle 40"/>
              <p:cNvSpPr/>
              <p:nvPr/>
            </p:nvSpPr>
            <p:spPr>
              <a:xfrm rot="21351274">
                <a:off x="4569059" y="3959511"/>
                <a:ext cx="110614" cy="52952"/>
              </a:xfrm>
              <a:custGeom>
                <a:avLst/>
                <a:gdLst>
                  <a:gd name="connsiteX0" fmla="*/ 0 w 200879"/>
                  <a:gd name="connsiteY0" fmla="*/ 0 h 96906"/>
                  <a:gd name="connsiteX1" fmla="*/ 200879 w 200879"/>
                  <a:gd name="connsiteY1" fmla="*/ 0 h 96906"/>
                  <a:gd name="connsiteX2" fmla="*/ 200879 w 200879"/>
                  <a:gd name="connsiteY2" fmla="*/ 96906 h 96906"/>
                  <a:gd name="connsiteX3" fmla="*/ 0 w 200879"/>
                  <a:gd name="connsiteY3" fmla="*/ 96906 h 96906"/>
                  <a:gd name="connsiteX4" fmla="*/ 0 w 200879"/>
                  <a:gd name="connsiteY4" fmla="*/ 0 h 96906"/>
                  <a:gd name="connsiteX0" fmla="*/ 0 w 200879"/>
                  <a:gd name="connsiteY0" fmla="*/ 0 h 100386"/>
                  <a:gd name="connsiteX1" fmla="*/ 200879 w 200879"/>
                  <a:gd name="connsiteY1" fmla="*/ 0 h 100386"/>
                  <a:gd name="connsiteX2" fmla="*/ 200879 w 200879"/>
                  <a:gd name="connsiteY2" fmla="*/ 96906 h 100386"/>
                  <a:gd name="connsiteX3" fmla="*/ 81815 w 200879"/>
                  <a:gd name="connsiteY3" fmla="*/ 100386 h 100386"/>
                  <a:gd name="connsiteX4" fmla="*/ 0 w 200879"/>
                  <a:gd name="connsiteY4" fmla="*/ 96906 h 100386"/>
                  <a:gd name="connsiteX5" fmla="*/ 0 w 200879"/>
                  <a:gd name="connsiteY5" fmla="*/ 0 h 100386"/>
                  <a:gd name="connsiteX0" fmla="*/ 0 w 200879"/>
                  <a:gd name="connsiteY0" fmla="*/ 0 h 100386"/>
                  <a:gd name="connsiteX1" fmla="*/ 200879 w 200879"/>
                  <a:gd name="connsiteY1" fmla="*/ 0 h 100386"/>
                  <a:gd name="connsiteX2" fmla="*/ 200879 w 200879"/>
                  <a:gd name="connsiteY2" fmla="*/ 96906 h 100386"/>
                  <a:gd name="connsiteX3" fmla="*/ 81815 w 200879"/>
                  <a:gd name="connsiteY3" fmla="*/ 100386 h 100386"/>
                  <a:gd name="connsiteX4" fmla="*/ 0 w 200879"/>
                  <a:gd name="connsiteY4" fmla="*/ 0 h 100386"/>
                  <a:gd name="connsiteX0" fmla="*/ 0 w 200879"/>
                  <a:gd name="connsiteY0" fmla="*/ 0 h 100386"/>
                  <a:gd name="connsiteX1" fmla="*/ 200879 w 200879"/>
                  <a:gd name="connsiteY1" fmla="*/ 0 h 100386"/>
                  <a:gd name="connsiteX2" fmla="*/ 81815 w 200879"/>
                  <a:gd name="connsiteY2" fmla="*/ 100386 h 100386"/>
                  <a:gd name="connsiteX3" fmla="*/ 0 w 200879"/>
                  <a:gd name="connsiteY3" fmla="*/ 0 h 100386"/>
                  <a:gd name="connsiteX0" fmla="*/ 0 w 200879"/>
                  <a:gd name="connsiteY0" fmla="*/ 0 h 93209"/>
                  <a:gd name="connsiteX1" fmla="*/ 200879 w 200879"/>
                  <a:gd name="connsiteY1" fmla="*/ 0 h 93209"/>
                  <a:gd name="connsiteX2" fmla="*/ 84800 w 200879"/>
                  <a:gd name="connsiteY2" fmla="*/ 93209 h 93209"/>
                  <a:gd name="connsiteX3" fmla="*/ 0 w 200879"/>
                  <a:gd name="connsiteY3" fmla="*/ 0 h 93209"/>
                  <a:gd name="connsiteX0" fmla="*/ 0 w 200879"/>
                  <a:gd name="connsiteY0" fmla="*/ 0 h 94796"/>
                  <a:gd name="connsiteX1" fmla="*/ 200879 w 200879"/>
                  <a:gd name="connsiteY1" fmla="*/ 0 h 94796"/>
                  <a:gd name="connsiteX2" fmla="*/ 84800 w 200879"/>
                  <a:gd name="connsiteY2" fmla="*/ 93209 h 94796"/>
                  <a:gd name="connsiteX3" fmla="*/ 0 w 200879"/>
                  <a:gd name="connsiteY3" fmla="*/ 0 h 94796"/>
                  <a:gd name="connsiteX0" fmla="*/ 0 w 200879"/>
                  <a:gd name="connsiteY0" fmla="*/ 0 h 95810"/>
                  <a:gd name="connsiteX1" fmla="*/ 200879 w 200879"/>
                  <a:gd name="connsiteY1" fmla="*/ 0 h 95810"/>
                  <a:gd name="connsiteX2" fmla="*/ 84800 w 200879"/>
                  <a:gd name="connsiteY2" fmla="*/ 93209 h 95810"/>
                  <a:gd name="connsiteX3" fmla="*/ 0 w 200879"/>
                  <a:gd name="connsiteY3" fmla="*/ 0 h 95810"/>
                  <a:gd name="connsiteX0" fmla="*/ 0 w 200879"/>
                  <a:gd name="connsiteY0" fmla="*/ 0 h 95810"/>
                  <a:gd name="connsiteX1" fmla="*/ 200879 w 200879"/>
                  <a:gd name="connsiteY1" fmla="*/ 0 h 95810"/>
                  <a:gd name="connsiteX2" fmla="*/ 84800 w 200879"/>
                  <a:gd name="connsiteY2" fmla="*/ 93209 h 95810"/>
                  <a:gd name="connsiteX3" fmla="*/ 0 w 200879"/>
                  <a:gd name="connsiteY3" fmla="*/ 0 h 95810"/>
                  <a:gd name="connsiteX0" fmla="*/ 0 w 200879"/>
                  <a:gd name="connsiteY0" fmla="*/ 0 h 95810"/>
                  <a:gd name="connsiteX1" fmla="*/ 200879 w 200879"/>
                  <a:gd name="connsiteY1" fmla="*/ 0 h 95810"/>
                  <a:gd name="connsiteX2" fmla="*/ 84800 w 200879"/>
                  <a:gd name="connsiteY2" fmla="*/ 93209 h 95810"/>
                  <a:gd name="connsiteX3" fmla="*/ 0 w 200879"/>
                  <a:gd name="connsiteY3" fmla="*/ 0 h 95810"/>
                  <a:gd name="connsiteX0" fmla="*/ 0 w 200879"/>
                  <a:gd name="connsiteY0" fmla="*/ 0 h 93209"/>
                  <a:gd name="connsiteX1" fmla="*/ 200879 w 200879"/>
                  <a:gd name="connsiteY1" fmla="*/ 0 h 93209"/>
                  <a:gd name="connsiteX2" fmla="*/ 84800 w 200879"/>
                  <a:gd name="connsiteY2" fmla="*/ 93209 h 93209"/>
                  <a:gd name="connsiteX3" fmla="*/ 0 w 200879"/>
                  <a:gd name="connsiteY3" fmla="*/ 0 h 93209"/>
                  <a:gd name="connsiteX0" fmla="*/ 0 w 200879"/>
                  <a:gd name="connsiteY0" fmla="*/ 0 h 95838"/>
                  <a:gd name="connsiteX1" fmla="*/ 200879 w 200879"/>
                  <a:gd name="connsiteY1" fmla="*/ 0 h 95838"/>
                  <a:gd name="connsiteX2" fmla="*/ 87074 w 200879"/>
                  <a:gd name="connsiteY2" fmla="*/ 95838 h 95838"/>
                  <a:gd name="connsiteX3" fmla="*/ 0 w 200879"/>
                  <a:gd name="connsiteY3" fmla="*/ 0 h 95838"/>
                  <a:gd name="connsiteX0" fmla="*/ 0 w 200879"/>
                  <a:gd name="connsiteY0" fmla="*/ 0 h 95838"/>
                  <a:gd name="connsiteX1" fmla="*/ 200879 w 200879"/>
                  <a:gd name="connsiteY1" fmla="*/ 0 h 95838"/>
                  <a:gd name="connsiteX2" fmla="*/ 87074 w 200879"/>
                  <a:gd name="connsiteY2" fmla="*/ 95838 h 95838"/>
                  <a:gd name="connsiteX3" fmla="*/ 0 w 200879"/>
                  <a:gd name="connsiteY3" fmla="*/ 0 h 95838"/>
                  <a:gd name="connsiteX0" fmla="*/ 0 w 200879"/>
                  <a:gd name="connsiteY0" fmla="*/ 0 h 95838"/>
                  <a:gd name="connsiteX1" fmla="*/ 200879 w 200879"/>
                  <a:gd name="connsiteY1" fmla="*/ 0 h 95838"/>
                  <a:gd name="connsiteX2" fmla="*/ 87074 w 200879"/>
                  <a:gd name="connsiteY2" fmla="*/ 95838 h 95838"/>
                  <a:gd name="connsiteX3" fmla="*/ 0 w 200879"/>
                  <a:gd name="connsiteY3" fmla="*/ 0 h 95838"/>
                  <a:gd name="connsiteX0" fmla="*/ 0 w 200879"/>
                  <a:gd name="connsiteY0" fmla="*/ 0 h 95838"/>
                  <a:gd name="connsiteX1" fmla="*/ 200879 w 200879"/>
                  <a:gd name="connsiteY1" fmla="*/ 0 h 95838"/>
                  <a:gd name="connsiteX2" fmla="*/ 87074 w 200879"/>
                  <a:gd name="connsiteY2" fmla="*/ 95838 h 95838"/>
                  <a:gd name="connsiteX3" fmla="*/ 0 w 200879"/>
                  <a:gd name="connsiteY3" fmla="*/ 0 h 95838"/>
                  <a:gd name="connsiteX0" fmla="*/ 0 w 200879"/>
                  <a:gd name="connsiteY0" fmla="*/ 0 h 96162"/>
                  <a:gd name="connsiteX1" fmla="*/ 200879 w 200879"/>
                  <a:gd name="connsiteY1" fmla="*/ 0 h 96162"/>
                  <a:gd name="connsiteX2" fmla="*/ 87074 w 200879"/>
                  <a:gd name="connsiteY2" fmla="*/ 95838 h 96162"/>
                  <a:gd name="connsiteX3" fmla="*/ 0 w 200879"/>
                  <a:gd name="connsiteY3" fmla="*/ 0 h 96162"/>
                  <a:gd name="connsiteX0" fmla="*/ 0 w 200879"/>
                  <a:gd name="connsiteY0" fmla="*/ 0 h 96162"/>
                  <a:gd name="connsiteX1" fmla="*/ 200879 w 200879"/>
                  <a:gd name="connsiteY1" fmla="*/ 0 h 96162"/>
                  <a:gd name="connsiteX2" fmla="*/ 87074 w 200879"/>
                  <a:gd name="connsiteY2" fmla="*/ 95838 h 96162"/>
                  <a:gd name="connsiteX3" fmla="*/ 0 w 200879"/>
                  <a:gd name="connsiteY3" fmla="*/ 0 h 96162"/>
                  <a:gd name="connsiteX0" fmla="*/ 0 w 200879"/>
                  <a:gd name="connsiteY0" fmla="*/ 0 h 96162"/>
                  <a:gd name="connsiteX1" fmla="*/ 200879 w 200879"/>
                  <a:gd name="connsiteY1" fmla="*/ 0 h 96162"/>
                  <a:gd name="connsiteX2" fmla="*/ 87074 w 200879"/>
                  <a:gd name="connsiteY2" fmla="*/ 95838 h 96162"/>
                  <a:gd name="connsiteX3" fmla="*/ 0 w 200879"/>
                  <a:gd name="connsiteY3" fmla="*/ 0 h 96162"/>
                  <a:gd name="connsiteX0" fmla="*/ 0 w 200879"/>
                  <a:gd name="connsiteY0" fmla="*/ 0 h 96162"/>
                  <a:gd name="connsiteX1" fmla="*/ 200879 w 200879"/>
                  <a:gd name="connsiteY1" fmla="*/ 0 h 96162"/>
                  <a:gd name="connsiteX2" fmla="*/ 87074 w 200879"/>
                  <a:gd name="connsiteY2" fmla="*/ 95838 h 96162"/>
                  <a:gd name="connsiteX3" fmla="*/ 0 w 200879"/>
                  <a:gd name="connsiteY3" fmla="*/ 0 h 96162"/>
                </a:gdLst>
                <a:ahLst/>
                <a:cxnLst>
                  <a:cxn ang="0">
                    <a:pos x="connsiteX0" y="connsiteY0"/>
                  </a:cxn>
                  <a:cxn ang="0">
                    <a:pos x="connsiteX1" y="connsiteY1"/>
                  </a:cxn>
                  <a:cxn ang="0">
                    <a:pos x="connsiteX2" y="connsiteY2"/>
                  </a:cxn>
                  <a:cxn ang="0">
                    <a:pos x="connsiteX3" y="connsiteY3"/>
                  </a:cxn>
                </a:cxnLst>
                <a:rect l="l" t="t" r="r" b="b"/>
                <a:pathLst>
                  <a:path w="200879" h="96162">
                    <a:moveTo>
                      <a:pt x="0" y="0"/>
                    </a:moveTo>
                    <a:lnTo>
                      <a:pt x="200879" y="0"/>
                    </a:lnTo>
                    <a:cubicBezTo>
                      <a:pt x="179311" y="66815"/>
                      <a:pt x="167585" y="99839"/>
                      <a:pt x="87074" y="95838"/>
                    </a:cubicBezTo>
                    <a:cubicBezTo>
                      <a:pt x="20789" y="79264"/>
                      <a:pt x="9684" y="49440"/>
                      <a:pt x="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238" name="Group 237"/>
            <p:cNvGrpSpPr/>
            <p:nvPr/>
          </p:nvGrpSpPr>
          <p:grpSpPr>
            <a:xfrm>
              <a:off x="8099724" y="3130602"/>
              <a:ext cx="503237" cy="455390"/>
              <a:chOff x="2532064" y="2612497"/>
              <a:chExt cx="461963" cy="418042"/>
            </a:xfrm>
            <a:solidFill>
              <a:srgbClr val="FFC000"/>
            </a:solidFill>
          </p:grpSpPr>
          <p:sp>
            <p:nvSpPr>
              <p:cNvPr id="246" name="Freeform 54"/>
              <p:cNvSpPr>
                <a:spLocks/>
              </p:cNvSpPr>
              <p:nvPr/>
            </p:nvSpPr>
            <p:spPr bwMode="auto">
              <a:xfrm>
                <a:off x="2532064" y="2909888"/>
                <a:ext cx="66675" cy="120650"/>
              </a:xfrm>
              <a:custGeom>
                <a:avLst/>
                <a:gdLst>
                  <a:gd name="T0" fmla="*/ 0 w 42"/>
                  <a:gd name="T1" fmla="*/ 76 h 76"/>
                  <a:gd name="T2" fmla="*/ 42 w 42"/>
                  <a:gd name="T3" fmla="*/ 76 h 76"/>
                  <a:gd name="T4" fmla="*/ 42 w 42"/>
                  <a:gd name="T5" fmla="*/ 0 h 76"/>
                  <a:gd name="T6" fmla="*/ 0 w 42"/>
                  <a:gd name="T7" fmla="*/ 36 h 76"/>
                  <a:gd name="T8" fmla="*/ 0 w 42"/>
                  <a:gd name="T9" fmla="*/ 76 h 76"/>
                </a:gdLst>
                <a:ahLst/>
                <a:cxnLst>
                  <a:cxn ang="0">
                    <a:pos x="T0" y="T1"/>
                  </a:cxn>
                  <a:cxn ang="0">
                    <a:pos x="T2" y="T3"/>
                  </a:cxn>
                  <a:cxn ang="0">
                    <a:pos x="T4" y="T5"/>
                  </a:cxn>
                  <a:cxn ang="0">
                    <a:pos x="T6" y="T7"/>
                  </a:cxn>
                  <a:cxn ang="0">
                    <a:pos x="T8" y="T9"/>
                  </a:cxn>
                </a:cxnLst>
                <a:rect l="0" t="0" r="r" b="b"/>
                <a:pathLst>
                  <a:path w="42" h="76">
                    <a:moveTo>
                      <a:pt x="0" y="76"/>
                    </a:moveTo>
                    <a:lnTo>
                      <a:pt x="42" y="76"/>
                    </a:lnTo>
                    <a:lnTo>
                      <a:pt x="42" y="0"/>
                    </a:lnTo>
                    <a:lnTo>
                      <a:pt x="0" y="36"/>
                    </a:lnTo>
                    <a:lnTo>
                      <a:pt x="0" y="7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47" name="Freeform 55"/>
              <p:cNvSpPr>
                <a:spLocks/>
              </p:cNvSpPr>
              <p:nvPr/>
            </p:nvSpPr>
            <p:spPr bwMode="auto">
              <a:xfrm>
                <a:off x="2643189" y="2838451"/>
                <a:ext cx="63500" cy="192088"/>
              </a:xfrm>
              <a:custGeom>
                <a:avLst/>
                <a:gdLst>
                  <a:gd name="T0" fmla="*/ 0 w 40"/>
                  <a:gd name="T1" fmla="*/ 19 h 121"/>
                  <a:gd name="T2" fmla="*/ 0 w 40"/>
                  <a:gd name="T3" fmla="*/ 121 h 121"/>
                  <a:gd name="T4" fmla="*/ 40 w 40"/>
                  <a:gd name="T5" fmla="*/ 121 h 121"/>
                  <a:gd name="T6" fmla="*/ 40 w 40"/>
                  <a:gd name="T7" fmla="*/ 20 h 121"/>
                  <a:gd name="T8" fmla="*/ 20 w 40"/>
                  <a:gd name="T9" fmla="*/ 0 h 121"/>
                  <a:gd name="T10" fmla="*/ 0 w 40"/>
                  <a:gd name="T11" fmla="*/ 19 h 121"/>
                </a:gdLst>
                <a:ahLst/>
                <a:cxnLst>
                  <a:cxn ang="0">
                    <a:pos x="T0" y="T1"/>
                  </a:cxn>
                  <a:cxn ang="0">
                    <a:pos x="T2" y="T3"/>
                  </a:cxn>
                  <a:cxn ang="0">
                    <a:pos x="T4" y="T5"/>
                  </a:cxn>
                  <a:cxn ang="0">
                    <a:pos x="T6" y="T7"/>
                  </a:cxn>
                  <a:cxn ang="0">
                    <a:pos x="T8" y="T9"/>
                  </a:cxn>
                  <a:cxn ang="0">
                    <a:pos x="T10" y="T11"/>
                  </a:cxn>
                </a:cxnLst>
                <a:rect l="0" t="0" r="r" b="b"/>
                <a:pathLst>
                  <a:path w="40" h="121">
                    <a:moveTo>
                      <a:pt x="0" y="19"/>
                    </a:moveTo>
                    <a:lnTo>
                      <a:pt x="0" y="121"/>
                    </a:lnTo>
                    <a:lnTo>
                      <a:pt x="40" y="121"/>
                    </a:lnTo>
                    <a:lnTo>
                      <a:pt x="40" y="20"/>
                    </a:lnTo>
                    <a:lnTo>
                      <a:pt x="20" y="0"/>
                    </a:lnTo>
                    <a:lnTo>
                      <a:pt x="0" y="1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48" name="Freeform 56"/>
              <p:cNvSpPr>
                <a:spLocks/>
              </p:cNvSpPr>
              <p:nvPr/>
            </p:nvSpPr>
            <p:spPr bwMode="auto">
              <a:xfrm>
                <a:off x="2862264" y="2770188"/>
                <a:ext cx="65088" cy="260350"/>
              </a:xfrm>
              <a:custGeom>
                <a:avLst/>
                <a:gdLst>
                  <a:gd name="T0" fmla="*/ 0 w 41"/>
                  <a:gd name="T1" fmla="*/ 164 h 164"/>
                  <a:gd name="T2" fmla="*/ 41 w 41"/>
                  <a:gd name="T3" fmla="*/ 164 h 164"/>
                  <a:gd name="T4" fmla="*/ 41 w 41"/>
                  <a:gd name="T5" fmla="*/ 0 h 164"/>
                  <a:gd name="T6" fmla="*/ 0 w 41"/>
                  <a:gd name="T7" fmla="*/ 39 h 164"/>
                  <a:gd name="T8" fmla="*/ 0 w 41"/>
                  <a:gd name="T9" fmla="*/ 164 h 164"/>
                </a:gdLst>
                <a:ahLst/>
                <a:cxnLst>
                  <a:cxn ang="0">
                    <a:pos x="T0" y="T1"/>
                  </a:cxn>
                  <a:cxn ang="0">
                    <a:pos x="T2" y="T3"/>
                  </a:cxn>
                  <a:cxn ang="0">
                    <a:pos x="T4" y="T5"/>
                  </a:cxn>
                  <a:cxn ang="0">
                    <a:pos x="T6" y="T7"/>
                  </a:cxn>
                  <a:cxn ang="0">
                    <a:pos x="T8" y="T9"/>
                  </a:cxn>
                </a:cxnLst>
                <a:rect l="0" t="0" r="r" b="b"/>
                <a:pathLst>
                  <a:path w="41" h="164">
                    <a:moveTo>
                      <a:pt x="0" y="164"/>
                    </a:moveTo>
                    <a:lnTo>
                      <a:pt x="41" y="164"/>
                    </a:lnTo>
                    <a:lnTo>
                      <a:pt x="41" y="0"/>
                    </a:lnTo>
                    <a:lnTo>
                      <a:pt x="0" y="39"/>
                    </a:lnTo>
                    <a:lnTo>
                      <a:pt x="0" y="16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49" name="Freeform 57"/>
              <p:cNvSpPr>
                <a:spLocks/>
              </p:cNvSpPr>
              <p:nvPr/>
            </p:nvSpPr>
            <p:spPr bwMode="auto">
              <a:xfrm>
                <a:off x="2752726" y="2873376"/>
                <a:ext cx="63500" cy="157163"/>
              </a:xfrm>
              <a:custGeom>
                <a:avLst/>
                <a:gdLst>
                  <a:gd name="T0" fmla="*/ 0 w 40"/>
                  <a:gd name="T1" fmla="*/ 99 h 99"/>
                  <a:gd name="T2" fmla="*/ 40 w 40"/>
                  <a:gd name="T3" fmla="*/ 99 h 99"/>
                  <a:gd name="T4" fmla="*/ 40 w 40"/>
                  <a:gd name="T5" fmla="*/ 0 h 99"/>
                  <a:gd name="T6" fmla="*/ 0 w 40"/>
                  <a:gd name="T7" fmla="*/ 35 h 99"/>
                  <a:gd name="T8" fmla="*/ 0 w 40"/>
                  <a:gd name="T9" fmla="*/ 99 h 99"/>
                </a:gdLst>
                <a:ahLst/>
                <a:cxnLst>
                  <a:cxn ang="0">
                    <a:pos x="T0" y="T1"/>
                  </a:cxn>
                  <a:cxn ang="0">
                    <a:pos x="T2" y="T3"/>
                  </a:cxn>
                  <a:cxn ang="0">
                    <a:pos x="T4" y="T5"/>
                  </a:cxn>
                  <a:cxn ang="0">
                    <a:pos x="T6" y="T7"/>
                  </a:cxn>
                  <a:cxn ang="0">
                    <a:pos x="T8" y="T9"/>
                  </a:cxn>
                </a:cxnLst>
                <a:rect l="0" t="0" r="r" b="b"/>
                <a:pathLst>
                  <a:path w="40" h="99">
                    <a:moveTo>
                      <a:pt x="0" y="99"/>
                    </a:moveTo>
                    <a:lnTo>
                      <a:pt x="40" y="99"/>
                    </a:lnTo>
                    <a:lnTo>
                      <a:pt x="40" y="0"/>
                    </a:lnTo>
                    <a:lnTo>
                      <a:pt x="0" y="35"/>
                    </a:lnTo>
                    <a:lnTo>
                      <a:pt x="0" y="9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50" name="Freeform 58"/>
              <p:cNvSpPr>
                <a:spLocks/>
              </p:cNvSpPr>
              <p:nvPr/>
            </p:nvSpPr>
            <p:spPr bwMode="auto">
              <a:xfrm>
                <a:off x="2532064" y="2612497"/>
                <a:ext cx="461963" cy="322263"/>
              </a:xfrm>
              <a:custGeom>
                <a:avLst/>
                <a:gdLst>
                  <a:gd name="T0" fmla="*/ 197 w 291"/>
                  <a:gd name="T1" fmla="*/ 25 h 203"/>
                  <a:gd name="T2" fmla="*/ 231 w 291"/>
                  <a:gd name="T3" fmla="*/ 60 h 203"/>
                  <a:gd name="T4" fmla="*/ 147 w 291"/>
                  <a:gd name="T5" fmla="*/ 139 h 203"/>
                  <a:gd name="T6" fmla="*/ 90 w 291"/>
                  <a:gd name="T7" fmla="*/ 86 h 203"/>
                  <a:gd name="T8" fmla="*/ 0 w 291"/>
                  <a:gd name="T9" fmla="*/ 168 h 203"/>
                  <a:gd name="T10" fmla="*/ 0 w 291"/>
                  <a:gd name="T11" fmla="*/ 203 h 203"/>
                  <a:gd name="T12" fmla="*/ 90 w 291"/>
                  <a:gd name="T13" fmla="*/ 122 h 203"/>
                  <a:gd name="T14" fmla="*/ 147 w 291"/>
                  <a:gd name="T15" fmla="*/ 174 h 203"/>
                  <a:gd name="T16" fmla="*/ 248 w 291"/>
                  <a:gd name="T17" fmla="*/ 79 h 203"/>
                  <a:gd name="T18" fmla="*/ 276 w 291"/>
                  <a:gd name="T19" fmla="*/ 109 h 203"/>
                  <a:gd name="T20" fmla="*/ 291 w 291"/>
                  <a:gd name="T21" fmla="*/ 0 h 203"/>
                  <a:gd name="T22" fmla="*/ 197 w 291"/>
                  <a:gd name="T23" fmla="*/ 25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1" h="203">
                    <a:moveTo>
                      <a:pt x="197" y="25"/>
                    </a:moveTo>
                    <a:lnTo>
                      <a:pt x="231" y="60"/>
                    </a:lnTo>
                    <a:lnTo>
                      <a:pt x="147" y="139"/>
                    </a:lnTo>
                    <a:lnTo>
                      <a:pt x="90" y="86"/>
                    </a:lnTo>
                    <a:lnTo>
                      <a:pt x="0" y="168"/>
                    </a:lnTo>
                    <a:lnTo>
                      <a:pt x="0" y="203"/>
                    </a:lnTo>
                    <a:lnTo>
                      <a:pt x="90" y="122"/>
                    </a:lnTo>
                    <a:lnTo>
                      <a:pt x="147" y="174"/>
                    </a:lnTo>
                    <a:lnTo>
                      <a:pt x="248" y="79"/>
                    </a:lnTo>
                    <a:lnTo>
                      <a:pt x="276" y="109"/>
                    </a:lnTo>
                    <a:lnTo>
                      <a:pt x="291" y="0"/>
                    </a:lnTo>
                    <a:lnTo>
                      <a:pt x="197" y="2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grpSp>
        <p:grpSp>
          <p:nvGrpSpPr>
            <p:cNvPr id="239" name="Group 238"/>
            <p:cNvGrpSpPr/>
            <p:nvPr/>
          </p:nvGrpSpPr>
          <p:grpSpPr>
            <a:xfrm>
              <a:off x="8062539" y="2133605"/>
              <a:ext cx="577607" cy="354179"/>
              <a:chOff x="1344075" y="643592"/>
              <a:chExt cx="826534" cy="527307"/>
            </a:xfrm>
            <a:solidFill>
              <a:srgbClr val="00B0F0"/>
            </a:solidFill>
            <a:effectLst/>
          </p:grpSpPr>
          <p:sp>
            <p:nvSpPr>
              <p:cNvPr id="240" name="Rectangle 673"/>
              <p:cNvSpPr>
                <a:spLocks noChangeArrowheads="1"/>
              </p:cNvSpPr>
              <p:nvPr/>
            </p:nvSpPr>
            <p:spPr bwMode="auto">
              <a:xfrm>
                <a:off x="1344075" y="798105"/>
                <a:ext cx="115271" cy="37279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41" name="Rectangle 674"/>
              <p:cNvSpPr>
                <a:spLocks noChangeArrowheads="1"/>
              </p:cNvSpPr>
              <p:nvPr/>
            </p:nvSpPr>
            <p:spPr bwMode="auto">
              <a:xfrm>
                <a:off x="1491229" y="888850"/>
                <a:ext cx="110367" cy="282047"/>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42" name="Rectangle 675"/>
              <p:cNvSpPr>
                <a:spLocks noChangeArrowheads="1"/>
              </p:cNvSpPr>
              <p:nvPr/>
            </p:nvSpPr>
            <p:spPr bwMode="auto">
              <a:xfrm>
                <a:off x="1631025" y="952617"/>
                <a:ext cx="112819" cy="218281"/>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43" name="Rectangle 676"/>
              <p:cNvSpPr>
                <a:spLocks noChangeArrowheads="1"/>
              </p:cNvSpPr>
              <p:nvPr/>
            </p:nvSpPr>
            <p:spPr bwMode="auto">
              <a:xfrm>
                <a:off x="1773276" y="910923"/>
                <a:ext cx="115271" cy="2599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44" name="Rectangle 677"/>
              <p:cNvSpPr>
                <a:spLocks noChangeArrowheads="1"/>
              </p:cNvSpPr>
              <p:nvPr/>
            </p:nvSpPr>
            <p:spPr bwMode="auto">
              <a:xfrm>
                <a:off x="1917985" y="964879"/>
                <a:ext cx="112819" cy="20601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45" name="Rectangle 678"/>
              <p:cNvSpPr>
                <a:spLocks noChangeArrowheads="1"/>
              </p:cNvSpPr>
              <p:nvPr/>
            </p:nvSpPr>
            <p:spPr bwMode="auto">
              <a:xfrm>
                <a:off x="2060242" y="643592"/>
                <a:ext cx="110367" cy="527307"/>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grpSp>
      </p:grpSp>
    </p:spTree>
    <p:extLst>
      <p:ext uri="{BB962C8B-B14F-4D97-AF65-F5344CB8AC3E}">
        <p14:creationId xmlns:p14="http://schemas.microsoft.com/office/powerpoint/2010/main" val="24227188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9836" t="43923" r="60130" b="36142"/>
          <a:stretch/>
        </p:blipFill>
        <p:spPr>
          <a:xfrm>
            <a:off x="755731" y="2096575"/>
            <a:ext cx="2172148" cy="2427693"/>
          </a:xfrm>
          <a:prstGeom prst="rect">
            <a:avLst/>
          </a:prstGeom>
        </p:spPr>
      </p:pic>
      <p:pic>
        <p:nvPicPr>
          <p:cNvPr id="42" name="Picture 41"/>
          <p:cNvPicPr>
            <a:picLocks noChangeAspect="1"/>
          </p:cNvPicPr>
          <p:nvPr/>
        </p:nvPicPr>
        <p:blipFill rotWithShape="1">
          <a:blip r:embed="rId3"/>
          <a:srcRect l="77801" t="19853" r="82" b="8272"/>
          <a:stretch/>
        </p:blipFill>
        <p:spPr>
          <a:xfrm>
            <a:off x="6489389" y="2065483"/>
            <a:ext cx="1686141" cy="3080755"/>
          </a:xfrm>
          <a:prstGeom prst="rect">
            <a:avLst/>
          </a:prstGeom>
        </p:spPr>
      </p:pic>
      <p:pic>
        <p:nvPicPr>
          <p:cNvPr id="41" name="Picture 40"/>
          <p:cNvPicPr>
            <a:picLocks noChangeAspect="1"/>
          </p:cNvPicPr>
          <p:nvPr/>
        </p:nvPicPr>
        <p:blipFill rotWithShape="1">
          <a:blip r:embed="rId4"/>
          <a:srcRect l="34498" t="33273" r="53564" b="20036"/>
          <a:stretch/>
        </p:blipFill>
        <p:spPr>
          <a:xfrm>
            <a:off x="3780450" y="2096575"/>
            <a:ext cx="1321088" cy="2917880"/>
          </a:xfrm>
          <a:prstGeom prst="rect">
            <a:avLst/>
          </a:prstGeom>
        </p:spPr>
      </p:pic>
      <p:sp>
        <p:nvSpPr>
          <p:cNvPr id="3" name="TextBox 2"/>
          <p:cNvSpPr txBox="1"/>
          <p:nvPr/>
        </p:nvSpPr>
        <p:spPr>
          <a:xfrm>
            <a:off x="61546" y="5884170"/>
            <a:ext cx="9144000" cy="954107"/>
          </a:xfrm>
          <a:prstGeom prst="rect">
            <a:avLst/>
          </a:prstGeom>
          <a:noFill/>
        </p:spPr>
        <p:txBody>
          <a:bodyPr wrap="square" rtlCol="0">
            <a:spAutoFit/>
          </a:bodyPr>
          <a:lstStyle/>
          <a:p>
            <a:pPr marL="342900" indent="-342900">
              <a:buFont typeface="+mj-lt"/>
              <a:buAutoNum type="arabicPeriod"/>
            </a:pPr>
            <a:endParaRPr lang="en-US" sz="1400" dirty="0" smtClean="0">
              <a:solidFill>
                <a:schemeClr val="bg1">
                  <a:lumMod val="50000"/>
                </a:schemeClr>
              </a:solidFill>
              <a:latin typeface="Arial" panose="020B0604020202020204" pitchFamily="34" charset="0"/>
              <a:cs typeface="Arial" panose="020B0604020202020204" pitchFamily="34" charset="0"/>
            </a:endParaRPr>
          </a:p>
          <a:p>
            <a:pPr marL="342900" indent="-342900">
              <a:buFont typeface="+mj-lt"/>
              <a:buAutoNum type="arabicPeriod"/>
            </a:pPr>
            <a:endParaRPr lang="en-US" sz="1400" dirty="0">
              <a:solidFill>
                <a:schemeClr val="bg1">
                  <a:lumMod val="50000"/>
                </a:schemeClr>
              </a:solidFill>
              <a:latin typeface="Arial" panose="020B0604020202020204" pitchFamily="34" charset="0"/>
              <a:cs typeface="Arial" panose="020B0604020202020204" pitchFamily="34" charset="0"/>
            </a:endParaRPr>
          </a:p>
          <a:p>
            <a:pPr marL="342900" indent="-342900">
              <a:buFont typeface="+mj-lt"/>
              <a:buAutoNum type="arabicPeriod"/>
            </a:pPr>
            <a:endParaRPr lang="en-US" sz="1400" dirty="0" smtClean="0">
              <a:solidFill>
                <a:schemeClr val="bg1">
                  <a:lumMod val="50000"/>
                </a:schemeClr>
              </a:solidFill>
              <a:latin typeface="Arial" panose="020B0604020202020204" pitchFamily="34" charset="0"/>
              <a:cs typeface="Arial" panose="020B0604020202020204" pitchFamily="34" charset="0"/>
            </a:endParaRPr>
          </a:p>
          <a:p>
            <a:pPr marL="342900" indent="-342900">
              <a:buFont typeface="+mj-lt"/>
              <a:buAutoNum type="arabicPeriod"/>
            </a:pPr>
            <a:endParaRPr lang="en-GB" sz="1400" dirty="0">
              <a:solidFill>
                <a:schemeClr val="bg1">
                  <a:lumMod val="50000"/>
                </a:schemeClr>
              </a:solidFill>
              <a:latin typeface="Arial" panose="020B0604020202020204" pitchFamily="34" charset="0"/>
              <a:cs typeface="Arial" panose="020B0604020202020204" pitchFamily="34" charset="0"/>
            </a:endParaRPr>
          </a:p>
        </p:txBody>
      </p:sp>
      <p:sp>
        <p:nvSpPr>
          <p:cNvPr id="12" name="TextBox 11"/>
          <p:cNvSpPr txBox="1"/>
          <p:nvPr/>
        </p:nvSpPr>
        <p:spPr>
          <a:xfrm>
            <a:off x="0" y="0"/>
            <a:ext cx="9144000" cy="1292662"/>
          </a:xfrm>
          <a:prstGeom prst="rect">
            <a:avLst/>
          </a:prstGeom>
          <a:noFill/>
        </p:spPr>
        <p:txBody>
          <a:bodyPr wrap="square" rtlCol="0">
            <a:spAutoFit/>
          </a:bodyPr>
          <a:lstStyle/>
          <a:p>
            <a:r>
              <a:rPr lang="en-US" sz="2400" b="1" u="sng" dirty="0" smtClean="0">
                <a:solidFill>
                  <a:schemeClr val="tx1">
                    <a:lumMod val="50000"/>
                    <a:lumOff val="50000"/>
                  </a:schemeClr>
                </a:solidFill>
                <a:latin typeface="Arial" panose="020B0604020202020204" pitchFamily="34" charset="0"/>
                <a:cs typeface="Arial" panose="020B0604020202020204" pitchFamily="34" charset="0"/>
              </a:rPr>
              <a:t>Replace Image In This Slide With Your Own</a:t>
            </a:r>
          </a:p>
          <a:p>
            <a:endParaRPr lang="en-US" dirty="0" smtClean="0">
              <a:solidFill>
                <a:schemeClr val="bg1">
                  <a:lumMod val="50000"/>
                </a:schemeClr>
              </a:solidFill>
              <a:latin typeface="Arial" panose="020B0604020202020204" pitchFamily="34" charset="0"/>
              <a:cs typeface="Arial" panose="020B0604020202020204" pitchFamily="34" charset="0"/>
            </a:endParaRPr>
          </a:p>
          <a:p>
            <a:r>
              <a:rPr lang="en-US" dirty="0" smtClean="0">
                <a:solidFill>
                  <a:schemeClr val="bg1">
                    <a:lumMod val="65000"/>
                  </a:schemeClr>
                </a:solidFill>
                <a:latin typeface="Arial" panose="020B0604020202020204" pitchFamily="34" charset="0"/>
                <a:cs typeface="Arial" panose="020B0604020202020204" pitchFamily="34" charset="0"/>
              </a:rPr>
              <a:t>The image we have shown in this slide is for demo purposes only. You can replace this image with your own - </a:t>
            </a:r>
            <a:endParaRPr lang="en-US" dirty="0">
              <a:solidFill>
                <a:schemeClr val="bg1">
                  <a:lumMod val="65000"/>
                </a:schemeClr>
              </a:solidFill>
              <a:latin typeface="Arial" panose="020B0604020202020204" pitchFamily="34" charset="0"/>
              <a:cs typeface="Arial" panose="020B0604020202020204" pitchFamily="34" charset="0"/>
            </a:endParaRPr>
          </a:p>
        </p:txBody>
      </p:sp>
      <p:sp>
        <p:nvSpPr>
          <p:cNvPr id="38" name="Rectangle 37"/>
          <p:cNvSpPr/>
          <p:nvPr/>
        </p:nvSpPr>
        <p:spPr>
          <a:xfrm>
            <a:off x="1627574" y="1590995"/>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bg1"/>
                </a:solidFill>
                <a:latin typeface="Arial" panose="020B0604020202020204" pitchFamily="34" charset="0"/>
                <a:cs typeface="Arial" panose="020B0604020202020204" pitchFamily="34" charset="0"/>
              </a:rPr>
              <a:t>1</a:t>
            </a:r>
            <a:endParaRPr lang="en-US" sz="3200" dirty="0">
              <a:solidFill>
                <a:schemeClr val="bg1"/>
              </a:solidFill>
              <a:latin typeface="Arial" panose="020B0604020202020204" pitchFamily="34" charset="0"/>
              <a:cs typeface="Arial" panose="020B0604020202020204" pitchFamily="34" charset="0"/>
            </a:endParaRPr>
          </a:p>
        </p:txBody>
      </p:sp>
      <p:sp>
        <p:nvSpPr>
          <p:cNvPr id="39" name="Rectangle 38"/>
          <p:cNvSpPr/>
          <p:nvPr/>
        </p:nvSpPr>
        <p:spPr>
          <a:xfrm>
            <a:off x="4191253" y="1590995"/>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bg1"/>
                </a:solidFill>
                <a:latin typeface="Arial" panose="020B0604020202020204" pitchFamily="34" charset="0"/>
                <a:cs typeface="Arial" panose="020B0604020202020204" pitchFamily="34" charset="0"/>
              </a:rPr>
              <a:t>2</a:t>
            </a:r>
            <a:endParaRPr lang="en-US" sz="3200" dirty="0">
              <a:solidFill>
                <a:schemeClr val="bg1"/>
              </a:solidFill>
              <a:latin typeface="Arial" panose="020B0604020202020204" pitchFamily="34" charset="0"/>
              <a:cs typeface="Arial" panose="020B0604020202020204" pitchFamily="34" charset="0"/>
            </a:endParaRPr>
          </a:p>
        </p:txBody>
      </p:sp>
      <p:sp>
        <p:nvSpPr>
          <p:cNvPr id="40" name="Rectangle 39"/>
          <p:cNvSpPr/>
          <p:nvPr/>
        </p:nvSpPr>
        <p:spPr>
          <a:xfrm>
            <a:off x="7000504" y="1590995"/>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bg1"/>
                </a:solidFill>
                <a:latin typeface="Arial" panose="020B0604020202020204" pitchFamily="34" charset="0"/>
                <a:cs typeface="Arial" panose="020B0604020202020204" pitchFamily="34" charset="0"/>
              </a:rPr>
              <a:t>3</a:t>
            </a:r>
            <a:endParaRPr lang="en-US" sz="3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63977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2"/>
          <a:srcRect l="79227" t="18800" r="-756" b="12351"/>
          <a:stretch/>
        </p:blipFill>
        <p:spPr>
          <a:xfrm>
            <a:off x="6065561" y="2077689"/>
            <a:ext cx="1746800" cy="3140620"/>
          </a:xfrm>
          <a:prstGeom prst="rect">
            <a:avLst/>
          </a:prstGeom>
        </p:spPr>
      </p:pic>
      <p:pic>
        <p:nvPicPr>
          <p:cNvPr id="20" name="Picture 19"/>
          <p:cNvPicPr>
            <a:picLocks noChangeAspect="1"/>
          </p:cNvPicPr>
          <p:nvPr/>
        </p:nvPicPr>
        <p:blipFill rotWithShape="1">
          <a:blip r:embed="rId3"/>
          <a:srcRect l="40737" t="37321" r="42000" b="33111"/>
          <a:stretch/>
        </p:blipFill>
        <p:spPr>
          <a:xfrm>
            <a:off x="869284" y="2109784"/>
            <a:ext cx="1892969" cy="1823715"/>
          </a:xfrm>
          <a:prstGeom prst="rect">
            <a:avLst/>
          </a:prstGeom>
        </p:spPr>
      </p:pic>
      <p:pic>
        <p:nvPicPr>
          <p:cNvPr id="18" name="Picture 17"/>
          <p:cNvPicPr>
            <a:picLocks noChangeAspect="1"/>
          </p:cNvPicPr>
          <p:nvPr/>
        </p:nvPicPr>
        <p:blipFill rotWithShape="1">
          <a:blip r:embed="rId4"/>
          <a:srcRect l="34498" t="33273" r="53564" b="20036"/>
          <a:stretch/>
        </p:blipFill>
        <p:spPr>
          <a:xfrm>
            <a:off x="3711074" y="2103761"/>
            <a:ext cx="1321088" cy="2917880"/>
          </a:xfrm>
          <a:prstGeom prst="rect">
            <a:avLst/>
          </a:prstGeom>
        </p:spPr>
      </p:pic>
      <p:sp>
        <p:nvSpPr>
          <p:cNvPr id="4" name="Rectangle 3"/>
          <p:cNvSpPr/>
          <p:nvPr/>
        </p:nvSpPr>
        <p:spPr>
          <a:xfrm>
            <a:off x="-1" y="-7146"/>
            <a:ext cx="9144001" cy="1292662"/>
          </a:xfrm>
          <a:prstGeom prst="rect">
            <a:avLst/>
          </a:prstGeom>
          <a:noFill/>
          <a:ln>
            <a:noFill/>
          </a:ln>
          <a:effectLst/>
        </p:spPr>
        <p:style>
          <a:lnRef idx="1">
            <a:schemeClr val="accent2"/>
          </a:lnRef>
          <a:fillRef idx="2">
            <a:schemeClr val="accent2"/>
          </a:fillRef>
          <a:effectRef idx="1">
            <a:schemeClr val="accent2"/>
          </a:effectRef>
          <a:fontRef idx="minor">
            <a:schemeClr val="dk1"/>
          </a:fontRef>
        </p:style>
        <p:txBody>
          <a:bodyPr wrap="square">
            <a:spAutoFit/>
          </a:bodyPr>
          <a:lstStyle/>
          <a:p>
            <a:r>
              <a:rPr lang="en-US" sz="2400" b="1" u="sng" dirty="0" smtClean="0">
                <a:solidFill>
                  <a:schemeClr val="tx1">
                    <a:lumMod val="50000"/>
                    <a:lumOff val="50000"/>
                  </a:schemeClr>
                </a:solidFill>
                <a:latin typeface="Arial" panose="020B0604020202020204" pitchFamily="34" charset="0"/>
                <a:cs typeface="Arial" panose="020B0604020202020204" pitchFamily="34" charset="0"/>
              </a:rPr>
              <a:t>Change Orientation Of Any Graphic</a:t>
            </a:r>
          </a:p>
          <a:p>
            <a:endParaRPr lang="en-US" dirty="0" smtClean="0">
              <a:solidFill>
                <a:schemeClr val="bg1">
                  <a:lumMod val="50000"/>
                </a:schemeClr>
              </a:solidFill>
              <a:latin typeface="Arial" panose="020B0604020202020204" pitchFamily="34" charset="0"/>
              <a:cs typeface="Arial" panose="020B0604020202020204" pitchFamily="34" charset="0"/>
            </a:endParaRPr>
          </a:p>
          <a:p>
            <a:r>
              <a:rPr lang="en-US" dirty="0" smtClean="0">
                <a:solidFill>
                  <a:schemeClr val="bg1">
                    <a:lumMod val="65000"/>
                  </a:schemeClr>
                </a:solidFill>
                <a:latin typeface="Arial" panose="020B0604020202020204" pitchFamily="34" charset="0"/>
                <a:cs typeface="Arial" panose="020B0604020202020204" pitchFamily="34" charset="0"/>
              </a:rPr>
              <a:t>You can change the angle of any graphic in this slide e.g. if the slide has a needle, or any other shape, you can just select it and change the angle to suit your requirement.</a:t>
            </a:r>
            <a:endParaRPr lang="en-US" dirty="0">
              <a:solidFill>
                <a:schemeClr val="bg1">
                  <a:lumMod val="65000"/>
                </a:schemeClr>
              </a:solidFill>
              <a:latin typeface="Arial" panose="020B0604020202020204" pitchFamily="34" charset="0"/>
              <a:cs typeface="Arial" panose="020B0604020202020204" pitchFamily="34" charset="0"/>
            </a:endParaRPr>
          </a:p>
        </p:txBody>
      </p:sp>
      <p:pic>
        <p:nvPicPr>
          <p:cNvPr id="19" name="Picture 18"/>
          <p:cNvPicPr>
            <a:picLocks noChangeAspect="1"/>
          </p:cNvPicPr>
          <p:nvPr/>
        </p:nvPicPr>
        <p:blipFill rotWithShape="1">
          <a:blip r:embed="rId5"/>
          <a:srcRect l="33474" t="40129" r="48421" b="30117"/>
          <a:stretch/>
        </p:blipFill>
        <p:spPr>
          <a:xfrm>
            <a:off x="7945429" y="3287089"/>
            <a:ext cx="1161384" cy="1073605"/>
          </a:xfrm>
          <a:prstGeom prst="rect">
            <a:avLst/>
          </a:prstGeom>
        </p:spPr>
      </p:pic>
      <p:sp>
        <p:nvSpPr>
          <p:cNvPr id="22" name="TextBox 21"/>
          <p:cNvSpPr txBox="1"/>
          <p:nvPr/>
        </p:nvSpPr>
        <p:spPr>
          <a:xfrm>
            <a:off x="-5830" y="5441988"/>
            <a:ext cx="9144000" cy="1384995"/>
          </a:xfrm>
          <a:prstGeom prst="rect">
            <a:avLst/>
          </a:prstGeom>
          <a:noFill/>
        </p:spPr>
        <p:txBody>
          <a:bodyPr wrap="square" rtlCol="0">
            <a:spAutoFit/>
          </a:bodyPr>
          <a:lstStyle/>
          <a:p>
            <a:pPr marL="342900" indent="-342900">
              <a:buFont typeface="+mj-lt"/>
              <a:buAutoNum type="arabicPeriod"/>
            </a:pPr>
            <a:r>
              <a:rPr lang="en-US" sz="1400" dirty="0" smtClean="0">
                <a:solidFill>
                  <a:schemeClr val="bg1">
                    <a:lumMod val="65000"/>
                  </a:schemeClr>
                </a:solidFill>
                <a:latin typeface="Arial" panose="020B0604020202020204" pitchFamily="34" charset="0"/>
                <a:cs typeface="Arial" panose="020B0604020202020204" pitchFamily="34" charset="0"/>
              </a:rPr>
              <a:t>For example, you can select </a:t>
            </a:r>
            <a:r>
              <a:rPr lang="en-US" sz="1400" dirty="0">
                <a:solidFill>
                  <a:schemeClr val="bg1">
                    <a:lumMod val="65000"/>
                  </a:schemeClr>
                </a:solidFill>
                <a:latin typeface="Arial" panose="020B0604020202020204" pitchFamily="34" charset="0"/>
                <a:cs typeface="Arial" panose="020B0604020202020204" pitchFamily="34" charset="0"/>
              </a:rPr>
              <a:t>the Dashboard Needle by double clicking on it, and </a:t>
            </a:r>
            <a:r>
              <a:rPr lang="en-US" sz="1400" dirty="0" smtClean="0">
                <a:solidFill>
                  <a:schemeClr val="bg1">
                    <a:lumMod val="65000"/>
                  </a:schemeClr>
                </a:solidFill>
                <a:latin typeface="Arial" panose="020B0604020202020204" pitchFamily="34" charset="0"/>
                <a:cs typeface="Arial" panose="020B0604020202020204" pitchFamily="34" charset="0"/>
              </a:rPr>
              <a:t>then </a:t>
            </a:r>
            <a:r>
              <a:rPr lang="en-US" sz="1400" dirty="0">
                <a:solidFill>
                  <a:schemeClr val="bg1">
                    <a:lumMod val="65000"/>
                  </a:schemeClr>
                </a:solidFill>
                <a:latin typeface="Arial" panose="020B0604020202020204" pitchFamily="34" charset="0"/>
                <a:cs typeface="Arial" panose="020B0604020202020204" pitchFamily="34" charset="0"/>
              </a:rPr>
              <a:t>right click it once </a:t>
            </a:r>
            <a:r>
              <a:rPr lang="en-US" sz="1400" dirty="0" smtClean="0">
                <a:solidFill>
                  <a:schemeClr val="bg1">
                    <a:lumMod val="65000"/>
                  </a:schemeClr>
                </a:solidFill>
                <a:latin typeface="Arial" panose="020B0604020202020204" pitchFamily="34" charset="0"/>
                <a:cs typeface="Arial" panose="020B0604020202020204" pitchFamily="34" charset="0"/>
              </a:rPr>
              <a:t>to highlight it.</a:t>
            </a:r>
            <a:endParaRPr lang="en-US" sz="1400" dirty="0">
              <a:solidFill>
                <a:schemeClr val="bg1">
                  <a:lumMod val="65000"/>
                </a:schemeClr>
              </a:solidFill>
              <a:latin typeface="Arial" panose="020B0604020202020204" pitchFamily="34" charset="0"/>
              <a:cs typeface="Arial" panose="020B0604020202020204" pitchFamily="34" charset="0"/>
            </a:endParaRPr>
          </a:p>
          <a:p>
            <a:pPr marL="342900" indent="-342900">
              <a:buFont typeface="+mj-lt"/>
              <a:buAutoNum type="arabicPeriod"/>
            </a:pPr>
            <a:r>
              <a:rPr lang="en-GB" sz="1400" dirty="0">
                <a:solidFill>
                  <a:schemeClr val="bg1">
                    <a:lumMod val="65000"/>
                  </a:schemeClr>
                </a:solidFill>
                <a:latin typeface="Arial" panose="020B0604020202020204" pitchFamily="34" charset="0"/>
                <a:cs typeface="Arial" panose="020B0604020202020204" pitchFamily="34" charset="0"/>
              </a:rPr>
              <a:t>Choose Format Shape in the dialog box.</a:t>
            </a:r>
          </a:p>
          <a:p>
            <a:pPr marL="342900" indent="-342900">
              <a:buFont typeface="+mj-lt"/>
              <a:buAutoNum type="arabicPeriod"/>
            </a:pPr>
            <a:r>
              <a:rPr lang="en-GB" sz="1400" dirty="0">
                <a:solidFill>
                  <a:schemeClr val="bg1">
                    <a:lumMod val="65000"/>
                  </a:schemeClr>
                </a:solidFill>
                <a:latin typeface="Arial" panose="020B0604020202020204" pitchFamily="34" charset="0"/>
                <a:cs typeface="Arial" panose="020B0604020202020204" pitchFamily="34" charset="0"/>
              </a:rPr>
              <a:t>Choose “Size” in the Format Shape box then “Rotation” and enter your preferred rotation angle. Once the angle is to your liking, adjust the position of the needle back to the centre</a:t>
            </a:r>
            <a:r>
              <a:rPr lang="en-GB" sz="1400" dirty="0" smtClean="0">
                <a:solidFill>
                  <a:schemeClr val="bg1">
                    <a:lumMod val="65000"/>
                  </a:schemeClr>
                </a:solidFill>
                <a:latin typeface="Arial" panose="020B0604020202020204" pitchFamily="34" charset="0"/>
                <a:cs typeface="Arial" panose="020B0604020202020204" pitchFamily="34" charset="0"/>
              </a:rPr>
              <a:t>. You can also just rotate it using the rotate icon on the top of the shape itself once it is highlighted.</a:t>
            </a:r>
            <a:endParaRPr lang="en-GB" sz="1400" dirty="0">
              <a:solidFill>
                <a:schemeClr val="bg1">
                  <a:lumMod val="65000"/>
                </a:schemeClr>
              </a:solidFill>
              <a:latin typeface="Arial" panose="020B0604020202020204" pitchFamily="34" charset="0"/>
              <a:cs typeface="Arial" panose="020B0604020202020204" pitchFamily="34" charset="0"/>
            </a:endParaRPr>
          </a:p>
        </p:txBody>
      </p:sp>
      <p:sp>
        <p:nvSpPr>
          <p:cNvPr id="11" name="Rectangle 10"/>
          <p:cNvSpPr/>
          <p:nvPr/>
        </p:nvSpPr>
        <p:spPr>
          <a:xfrm>
            <a:off x="1571645"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1</a:t>
            </a:r>
          </a:p>
        </p:txBody>
      </p:sp>
      <p:sp>
        <p:nvSpPr>
          <p:cNvPr id="15" name="Rectangle 14"/>
          <p:cNvSpPr/>
          <p:nvPr/>
        </p:nvSpPr>
        <p:spPr>
          <a:xfrm>
            <a:off x="4135324"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2</a:t>
            </a:r>
          </a:p>
        </p:txBody>
      </p:sp>
      <p:sp>
        <p:nvSpPr>
          <p:cNvPr id="16" name="Rectangle 15"/>
          <p:cNvSpPr/>
          <p:nvPr/>
        </p:nvSpPr>
        <p:spPr>
          <a:xfrm>
            <a:off x="6944575"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350772572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406</TotalTime>
  <Words>575</Words>
  <Application>Microsoft Office PowerPoint</Application>
  <PresentationFormat>On-screen Show (4:3)</PresentationFormat>
  <Paragraphs>79</Paragraphs>
  <Slides>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Adobe Fan Heiti Std B</vt:lpstr>
      <vt:lpstr>Adobe Gothic Std B</vt:lpstr>
      <vt:lpstr>Arial</vt:lpstr>
      <vt:lpstr>Calibri</vt:lpstr>
      <vt:lpstr>Calibri Light</vt:lpstr>
      <vt:lpstr>Franklin Gothic Demi Cond</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pc</dc:creator>
  <cp:lastModifiedBy>admin</cp:lastModifiedBy>
  <cp:revision>90</cp:revision>
  <dcterms:created xsi:type="dcterms:W3CDTF">2016-06-10T05:24:42Z</dcterms:created>
  <dcterms:modified xsi:type="dcterms:W3CDTF">2016-06-13T11:41:08Z</dcterms:modified>
</cp:coreProperties>
</file>